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7" r:id="rId3"/>
  </p:sldMasterIdLst>
  <p:sldIdLst>
    <p:sldId id="256" r:id="rId4"/>
    <p:sldId id="272" r:id="rId5"/>
    <p:sldId id="274" r:id="rId6"/>
    <p:sldId id="276" r:id="rId7"/>
    <p:sldId id="275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221D3E-9F4C-4783-9C3B-AC68FC29160A}">
          <p14:sldIdLst>
            <p14:sldId id="256"/>
            <p14:sldId id="272"/>
            <p14:sldId id="274"/>
            <p14:sldId id="276"/>
            <p14:sldId id="27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6522"/>
    <a:srgbClr val="F1F2F1"/>
    <a:srgbClr val="1D4A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808" autoAdjust="0"/>
    <p:restoredTop sz="94660"/>
  </p:normalViewPr>
  <p:slideViewPr>
    <p:cSldViewPr snapToGrid="0">
      <p:cViewPr>
        <p:scale>
          <a:sx n="140" d="100"/>
          <a:sy n="140" d="100"/>
        </p:scale>
        <p:origin x="102" y="-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68418F8-B52F-4661-8ABA-69BB3ADD667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5861" y="2160001"/>
            <a:ext cx="7920773" cy="997196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</a:t>
            </a:r>
            <a:br>
              <a:rPr lang="en-US" dirty="0"/>
            </a:br>
            <a:r>
              <a:rPr lang="en-US" dirty="0"/>
              <a:t>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52444CB2-243C-41A0-8F6C-F772E768A38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5861" y="3166992"/>
            <a:ext cx="7920774" cy="2492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SUB TITLE IN HERE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24475ED-B6F3-4114-A316-943C1E2B2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74319" y="6431961"/>
            <a:ext cx="2057400" cy="138499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10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DC1F67E-6248-496F-8483-98A65C33F8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107" y="5538158"/>
            <a:ext cx="1508916" cy="103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18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med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2644140" y="1150618"/>
            <a:ext cx="60079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07245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Graphs and graphics can be positioned over the grey box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7EECFAC-7182-49C4-A276-219F1E7C7BC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144966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5214347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5E866B34-8A6C-492A-96F1-5F307C6EA65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883278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col text / char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4434840" y="1150618"/>
            <a:ext cx="4217254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3855539" cy="2486367"/>
          </a:xfrm>
          <a:prstGeom prst="rect">
            <a:avLst/>
          </a:prstGeom>
        </p:spPr>
        <p:txBody>
          <a:bodyPr lIns="36000" tIns="36000" rIns="36000" bIns="36000" numCol="2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br>
              <a:rPr lang="en-US" dirty="0"/>
            </a:br>
            <a:endParaRPr lang="en-US" dirty="0"/>
          </a:p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1870E1B6-0ECF-4B89-8FAB-09D00538EB5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0" y="3873242"/>
            <a:ext cx="3855539" cy="2486367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25259958-3FB9-4566-8AB7-D98E4FCD49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11611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3 colum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768777-3248-42B2-85F9-58D5B20C6E6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030" y="1150618"/>
            <a:ext cx="2552519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3259" y="1150615"/>
            <a:ext cx="2869035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99316F6E-405A-4A01-9184-79CC1058A91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7494599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2 row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98B7640-2FBE-4B1B-93BB-80CDDCC6149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8801" y="1150619"/>
            <a:ext cx="8263493" cy="2278381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Charts, graphs and graphics can be positioned over the grey box.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/>
              <a:t>Body text</a:t>
            </a:r>
            <a:endParaRPr lang="en-US" dirty="0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F7E46CCE-0535-4E3E-9668-C3EC281E6A5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8801" y="3566179"/>
            <a:ext cx="8263493" cy="2798784"/>
          </a:xfrm>
          <a:prstGeom prst="rect">
            <a:avLst/>
          </a:prstGeom>
        </p:spPr>
        <p:txBody>
          <a:bodyPr lIns="36000" tIns="36000" rIns="36000" bIns="36000"/>
          <a:lstStyle>
            <a:lvl1pPr marL="171450" indent="-171450">
              <a:buClr>
                <a:schemeClr val="accent4"/>
              </a:buClr>
              <a:buFont typeface="Arial" panose="020B0604020202020204" pitchFamily="34" charset="0"/>
              <a:buChar char="•"/>
              <a:defRPr sz="1200" b="0"/>
            </a:lvl1pPr>
            <a:lvl2pPr marL="457200" indent="0">
              <a:buNone/>
              <a:defRPr sz="1200" b="0"/>
            </a:lvl2pPr>
            <a:lvl3pPr marL="914400" indent="0">
              <a:buNone/>
              <a:defRPr sz="1200" b="0"/>
            </a:lvl3pPr>
            <a:lvl4pPr marL="1371600" indent="0">
              <a:buNone/>
              <a:defRPr sz="1200" b="0"/>
            </a:lvl4pPr>
            <a:lvl5pPr marL="1828800" indent="0">
              <a:buNone/>
              <a:defRPr sz="1200" b="0"/>
            </a:lvl5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D65438FC-7DE5-43FA-96AA-BA01B74D04B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39672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id="{9FC8E3CA-4735-4448-B024-8A121DADF8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A7A647E4-605B-4961-B4D2-DBA88509304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1365598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orang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F192859-C46A-4829-96AF-7D408294B88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D94ECEE5-5A94-4126-92B2-4FA9605C9D9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38501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pink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0D79BA80-1E7F-4F47-AF07-7A70474A6C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881FAF16-A8F7-4BA6-B2B7-5BF7AFA61EA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77944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- turquois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6E406321-A4C9-4532-B695-2ECC82CCAE9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775316" y="3179701"/>
            <a:ext cx="5400000" cy="498598"/>
          </a:xfrm>
          <a:prstGeom prst="rect">
            <a:avLst/>
          </a:prstGeom>
        </p:spPr>
        <p:txBody>
          <a:bodyPr wrap="square" lIns="0" tIns="0" rIns="0" bIns="0" anchor="t" anchorCtr="0">
            <a:spAutoFit/>
          </a:bodyPr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11A37CB7-C061-4C30-8C0D-36C06AE6116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775317" y="4186692"/>
            <a:ext cx="5400000" cy="4985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342891" indent="0" algn="ctr">
              <a:buNone/>
              <a:defRPr sz="1500"/>
            </a:lvl2pPr>
            <a:lvl3pPr marL="685783" indent="0" algn="ctr">
              <a:buNone/>
              <a:defRPr sz="1351"/>
            </a:lvl3pPr>
            <a:lvl4pPr marL="1028674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9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1" indent="0" algn="ctr">
              <a:buNone/>
              <a:defRPr sz="1200"/>
            </a:lvl9pPr>
          </a:lstStyle>
          <a:p>
            <a:r>
              <a:rPr lang="en-US" dirty="0"/>
              <a:t>A brief overview of what you will</a:t>
            </a:r>
            <a:br>
              <a:rPr lang="en-US" dirty="0"/>
            </a:br>
            <a:r>
              <a:rPr lang="en-US" dirty="0"/>
              <a:t>be talking about in this section</a:t>
            </a:r>
          </a:p>
        </p:txBody>
      </p:sp>
    </p:spTree>
    <p:extLst>
      <p:ext uri="{BB962C8B-B14F-4D97-AF65-F5344CB8AC3E}">
        <p14:creationId xmlns:p14="http://schemas.microsoft.com/office/powerpoint/2010/main" val="938964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4">
            <a:extLst>
              <a:ext uri="{FF2B5EF4-FFF2-40B4-BE49-F238E27FC236}">
                <a16:creationId xmlns:a16="http://schemas.microsoft.com/office/drawing/2014/main" id="{E2698E74-DBB1-4C41-81D5-108634391B7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232378" y="1176736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01</a:t>
            </a:r>
          </a:p>
        </p:txBody>
      </p:sp>
      <p:sp>
        <p:nvSpPr>
          <p:cNvPr id="7" name="Text Placeholder 31">
            <a:extLst>
              <a:ext uri="{FF2B5EF4-FFF2-40B4-BE49-F238E27FC236}">
                <a16:creationId xmlns:a16="http://schemas.microsoft.com/office/drawing/2014/main" id="{27D262DD-86D2-472F-9233-2CA4C4F3C4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772378" y="1176734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8" name="Text Placeholder 31">
            <a:extLst>
              <a:ext uri="{FF2B5EF4-FFF2-40B4-BE49-F238E27FC236}">
                <a16:creationId xmlns:a16="http://schemas.microsoft.com/office/drawing/2014/main" id="{C0A8910E-3E33-41A3-816B-CD71BE1D50D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72378" y="1445872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9" name="Text Placeholder 4">
            <a:extLst>
              <a:ext uri="{FF2B5EF4-FFF2-40B4-BE49-F238E27FC236}">
                <a16:creationId xmlns:a16="http://schemas.microsoft.com/office/drawing/2014/main" id="{DC7DBC2F-B4BA-4FA1-AC8F-C1FB5D329C3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2378" y="187724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02</a:t>
            </a:r>
          </a:p>
        </p:txBody>
      </p:sp>
      <p:sp>
        <p:nvSpPr>
          <p:cNvPr id="10" name="Text Placeholder 31">
            <a:extLst>
              <a:ext uri="{FF2B5EF4-FFF2-40B4-BE49-F238E27FC236}">
                <a16:creationId xmlns:a16="http://schemas.microsoft.com/office/drawing/2014/main" id="{E96BEFDD-99B7-4B7A-A883-501F05DEBEB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772378" y="1877241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1" name="Text Placeholder 31">
            <a:extLst>
              <a:ext uri="{FF2B5EF4-FFF2-40B4-BE49-F238E27FC236}">
                <a16:creationId xmlns:a16="http://schemas.microsoft.com/office/drawing/2014/main" id="{8F24DFEC-E082-454B-B5C3-50F1E1DD322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772378" y="2146379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C3A914CD-C11D-48A8-88E1-538FBD10966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32378" y="2577750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03</a:t>
            </a:r>
          </a:p>
        </p:txBody>
      </p:sp>
      <p:sp>
        <p:nvSpPr>
          <p:cNvPr id="15" name="Text Placeholder 31">
            <a:extLst>
              <a:ext uri="{FF2B5EF4-FFF2-40B4-BE49-F238E27FC236}">
                <a16:creationId xmlns:a16="http://schemas.microsoft.com/office/drawing/2014/main" id="{5E5D34B7-01F5-4524-B815-3E8FD22045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772378" y="2577748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6" name="Text Placeholder 31">
            <a:extLst>
              <a:ext uri="{FF2B5EF4-FFF2-40B4-BE49-F238E27FC236}">
                <a16:creationId xmlns:a16="http://schemas.microsoft.com/office/drawing/2014/main" id="{745E9020-E3D4-4B2E-AF64-3BC2BA80998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772378" y="2846886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17" name="Text Placeholder 4">
            <a:extLst>
              <a:ext uri="{FF2B5EF4-FFF2-40B4-BE49-F238E27FC236}">
                <a16:creationId xmlns:a16="http://schemas.microsoft.com/office/drawing/2014/main" id="{6E31EB1E-53F8-4104-A8D0-0BEFB18961C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32378" y="3278255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04</a:t>
            </a:r>
          </a:p>
        </p:txBody>
      </p:sp>
      <p:sp>
        <p:nvSpPr>
          <p:cNvPr id="18" name="Text Placeholder 31">
            <a:extLst>
              <a:ext uri="{FF2B5EF4-FFF2-40B4-BE49-F238E27FC236}">
                <a16:creationId xmlns:a16="http://schemas.microsoft.com/office/drawing/2014/main" id="{3DEAAE69-8D81-471C-A294-06DD17336F6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772378" y="3278255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19" name="Text Placeholder 31">
            <a:extLst>
              <a:ext uri="{FF2B5EF4-FFF2-40B4-BE49-F238E27FC236}">
                <a16:creationId xmlns:a16="http://schemas.microsoft.com/office/drawing/2014/main" id="{01E75DFE-469F-4162-BFD7-0AD3CC0605D3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4772378" y="3547393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0" name="Text Placeholder 4">
            <a:extLst>
              <a:ext uri="{FF2B5EF4-FFF2-40B4-BE49-F238E27FC236}">
                <a16:creationId xmlns:a16="http://schemas.microsoft.com/office/drawing/2014/main" id="{16FACADA-AE0B-4A02-B7FE-F03E903A200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232378" y="3978763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05</a:t>
            </a:r>
          </a:p>
        </p:txBody>
      </p:sp>
      <p:sp>
        <p:nvSpPr>
          <p:cNvPr id="21" name="Text Placeholder 31">
            <a:extLst>
              <a:ext uri="{FF2B5EF4-FFF2-40B4-BE49-F238E27FC236}">
                <a16:creationId xmlns:a16="http://schemas.microsoft.com/office/drawing/2014/main" id="{1BE90D09-E40F-4E07-8A6C-C34ECB3A0C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772378" y="3978762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2" name="Text Placeholder 31">
            <a:extLst>
              <a:ext uri="{FF2B5EF4-FFF2-40B4-BE49-F238E27FC236}">
                <a16:creationId xmlns:a16="http://schemas.microsoft.com/office/drawing/2014/main" id="{E8BCD20F-DF5A-4D1F-AB59-8992CCEB4E7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72378" y="4247900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2CA99EFB-8D03-4007-813F-E6174F0308EE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4232378" y="4679271"/>
            <a:ext cx="540000" cy="503999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3600" b="1">
                <a:solidFill>
                  <a:schemeClr val="accent1"/>
                </a:solidFill>
              </a:defRPr>
            </a:lvl1pPr>
          </a:lstStyle>
          <a:p>
            <a:r>
              <a:rPr lang="en-US" sz="3600" dirty="0">
                <a:solidFill>
                  <a:schemeClr val="accent1"/>
                </a:solidFill>
              </a:rPr>
              <a:t>06</a:t>
            </a:r>
          </a:p>
        </p:txBody>
      </p:sp>
      <p:sp>
        <p:nvSpPr>
          <p:cNvPr id="24" name="Text Placeholder 31">
            <a:extLst>
              <a:ext uri="{FF2B5EF4-FFF2-40B4-BE49-F238E27FC236}">
                <a16:creationId xmlns:a16="http://schemas.microsoft.com/office/drawing/2014/main" id="{75297938-8904-4A58-BECE-919189BAA54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772378" y="4679269"/>
            <a:ext cx="3207056" cy="261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 b="1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Section Title</a:t>
            </a:r>
          </a:p>
        </p:txBody>
      </p:sp>
      <p:sp>
        <p:nvSpPr>
          <p:cNvPr id="25" name="Text Placeholder 31">
            <a:extLst>
              <a:ext uri="{FF2B5EF4-FFF2-40B4-BE49-F238E27FC236}">
                <a16:creationId xmlns:a16="http://schemas.microsoft.com/office/drawing/2014/main" id="{EF1B2FF4-CFE5-4357-917A-02669822510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72378" y="4948407"/>
            <a:ext cx="3207056" cy="360000"/>
          </a:xfrm>
          <a:prstGeom prst="rect">
            <a:avLst/>
          </a:prstGeom>
        </p:spPr>
        <p:txBody>
          <a:bodyPr tIns="0" bIns="0"/>
          <a:lstStyle>
            <a:lvl1pPr marL="0" indent="0">
              <a:buNone/>
              <a:defRPr sz="1000" b="0"/>
            </a:lvl1pPr>
            <a:lvl2pPr marL="457189" indent="0">
              <a:buNone/>
              <a:defRPr sz="1200" b="1"/>
            </a:lvl2pPr>
            <a:lvl3pPr marL="914377" indent="0">
              <a:buNone/>
              <a:defRPr sz="1200" b="1"/>
            </a:lvl3pPr>
            <a:lvl4pPr marL="1371566" indent="0">
              <a:buNone/>
              <a:defRPr sz="1200" b="1"/>
            </a:lvl4pPr>
            <a:lvl5pPr marL="1828754" indent="0">
              <a:buNone/>
              <a:defRPr sz="1200" b="1"/>
            </a:lvl5pPr>
          </a:lstStyle>
          <a:p>
            <a:pPr lvl="0"/>
            <a:r>
              <a:rPr lang="en-US" dirty="0"/>
              <a:t>A brief line about content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ABF0E3-1A7E-434D-B96E-F3343B8E07D9}"/>
              </a:ext>
            </a:extLst>
          </p:cNvPr>
          <p:cNvSpPr>
            <a:spLocks noGrp="1"/>
          </p:cNvSpPr>
          <p:nvPr>
            <p:ph type="pic" sz="quarter" idx="29" hasCustomPrompt="1"/>
          </p:nvPr>
        </p:nvSpPr>
        <p:spPr>
          <a:xfrm>
            <a:off x="0" y="0"/>
            <a:ext cx="382592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5039EFD-26D4-4EFF-80C8-2DEC577006F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32378" y="770472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  <p:sp>
        <p:nvSpPr>
          <p:cNvPr id="32" name="Slide Number Placeholder 8">
            <a:extLst>
              <a:ext uri="{FF2B5EF4-FFF2-40B4-BE49-F238E27FC236}">
                <a16:creationId xmlns:a16="http://schemas.microsoft.com/office/drawing/2014/main" id="{6FBBA16B-4607-4475-9AA9-35D51BE89C52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32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contents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FF9A53DE-293F-4D46-94A3-8EB81742DFC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32000" y="1079999"/>
            <a:ext cx="8220294" cy="5284967"/>
          </a:xfrm>
          <a:prstGeom prst="rect">
            <a:avLst/>
          </a:prstGeom>
        </p:spPr>
        <p:txBody>
          <a:bodyPr lIns="36000" tIns="36000" rIns="36000" bIns="36000" numCol="2" spcCol="360000"/>
          <a:lstStyle>
            <a:lvl1pPr marL="0" indent="0" algn="l" defTabSz="287993">
              <a:lnSpc>
                <a:spcPts val="1600"/>
              </a:lnSpc>
              <a:buNone/>
              <a:defRPr sz="1200" b="1" baseline="0"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dirty="0"/>
              <a:t>00	Insert contents listing (2 columns)</a:t>
            </a:r>
          </a:p>
        </p:txBody>
      </p:sp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4" name="Title 1">
            <a:extLst>
              <a:ext uri="{FF2B5EF4-FFF2-40B4-BE49-F238E27FC236}">
                <a16:creationId xmlns:a16="http://schemas.microsoft.com/office/drawing/2014/main" id="{091B7A03-C365-4ED6-962E-93EA096F7A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044375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778058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56ABEA7B-7448-4E43-A7A4-3421CD2E27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A22121-4331-41E2-B269-75755B80495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88801" y="1150618"/>
            <a:ext cx="8263493" cy="5214348"/>
          </a:xfrm>
          <a:prstGeom prst="rect">
            <a:avLst/>
          </a:prstGeom>
        </p:spPr>
        <p:txBody>
          <a:bodyPr lIns="36000" tIns="36000" rIns="36000" bIns="36000"/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200"/>
            </a:lvl3pPr>
            <a:lvl4pPr marL="1371566" indent="0">
              <a:buNone/>
              <a:defRPr sz="1200"/>
            </a:lvl4pPr>
            <a:lvl5pPr marL="1828754" indent="0">
              <a:buNone/>
              <a:defRPr sz="1200"/>
            </a:lvl5pPr>
          </a:lstStyle>
          <a:p>
            <a:pPr lvl="0"/>
            <a:r>
              <a:rPr lang="en-US" dirty="0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0274513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- just an imag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8">
            <a:extLst>
              <a:ext uri="{FF2B5EF4-FFF2-40B4-BE49-F238E27FC236}">
                <a16:creationId xmlns:a16="http://schemas.microsoft.com/office/drawing/2014/main" id="{CDC988AE-A153-4139-8BF1-831C2BFCA50D}"/>
              </a:ext>
            </a:extLst>
          </p:cNvPr>
          <p:cNvSpPr txBox="1">
            <a:spLocks/>
          </p:cNvSpPr>
          <p:nvPr userDrawn="1"/>
        </p:nvSpPr>
        <p:spPr>
          <a:xfrm>
            <a:off x="8652294" y="6364967"/>
            <a:ext cx="491706" cy="491706"/>
          </a:xfrm>
          <a:prstGeom prst="rect">
            <a:avLst/>
          </a:prstGeom>
          <a:solidFill>
            <a:schemeClr val="accent1"/>
          </a:solidFill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406593E-52CF-5B45-8CFF-7309163A47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9DB766-747D-4928-9E02-4F5BC168A8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88801" y="761442"/>
            <a:ext cx="7418105" cy="251999"/>
          </a:xfrm>
          <a:prstGeom prst="rect">
            <a:avLst/>
          </a:prstGeom>
          <a:noFill/>
        </p:spPr>
        <p:txBody>
          <a:bodyPr lIns="36000" tIns="18000" rIns="0" bIns="0" anchor="ctr" anchorCtr="0"/>
          <a:lstStyle>
            <a:lvl1pPr marL="0" indent="0">
              <a:buNone/>
              <a:defRPr sz="1400" b="1"/>
            </a:lvl1pPr>
          </a:lstStyle>
          <a:p>
            <a:pPr lvl="0"/>
            <a:r>
              <a:rPr lang="en-US" dirty="0"/>
              <a:t>TEXT IN HERE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D7627B42-6398-42C1-94CA-C124AC35B2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388601" y="1150618"/>
            <a:ext cx="8263493" cy="521434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None/>
              <a:defRPr sz="1200" b="1"/>
            </a:lvl1pPr>
          </a:lstStyle>
          <a:p>
            <a:r>
              <a:rPr lang="en-GB" dirty="0"/>
              <a:t>INSERT IMAGE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A7B25A5-6B91-4CE2-93B8-754812DA02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32000" y="544317"/>
            <a:ext cx="1260000" cy="212075"/>
          </a:xfrm>
          <a:prstGeom prst="rect">
            <a:avLst/>
          </a:prstGeom>
          <a:solidFill>
            <a:schemeClr val="accent1"/>
          </a:solidFill>
        </p:spPr>
        <p:txBody>
          <a:bodyPr wrap="square" lIns="36000" tIns="18000" rIns="0" bIns="0" anchor="ctr" anchorCtr="0">
            <a:noAutofit/>
          </a:bodyPr>
          <a:lstStyle>
            <a:lvl1pPr algn="l">
              <a:defRPr sz="1400" b="1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944895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3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0857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C850A13-8E99-49E2-9165-C76685B082C7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1342" y="226559"/>
            <a:ext cx="838348" cy="57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1997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3ED99F8-E22C-4D15-85F7-8D466F90469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3932" y="200297"/>
            <a:ext cx="812841" cy="558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861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1" r:id="rId3"/>
    <p:sldLayoutId id="2147483672" r:id="rId4"/>
    <p:sldLayoutId id="2147483670" r:id="rId5"/>
    <p:sldLayoutId id="2147483673" r:id="rId6"/>
    <p:sldLayoutId id="2147483674" r:id="rId7"/>
    <p:sldLayoutId id="2147483675" r:id="rId8"/>
    <p:sldLayoutId id="2147483676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652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D35A2-212B-4253-8D50-FD1945F2BF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4911" y="2451124"/>
            <a:ext cx="7920773" cy="997196"/>
          </a:xfrm>
        </p:spPr>
        <p:txBody>
          <a:bodyPr/>
          <a:lstStyle/>
          <a:p>
            <a:r>
              <a:rPr lang="en-GB" sz="3600" dirty="0"/>
              <a:t>CAPACITY AND DEMAND</a:t>
            </a:r>
            <a:br>
              <a:rPr lang="en-GB" sz="3600" dirty="0"/>
            </a:br>
            <a:r>
              <a:rPr lang="en-GB" sz="3600" dirty="0"/>
              <a:t>SIMULATION FEEDBACK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D11A33-AC46-4B11-BB79-1093594918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4911" y="3946918"/>
            <a:ext cx="7920774" cy="626838"/>
          </a:xfrm>
        </p:spPr>
        <p:txBody>
          <a:bodyPr/>
          <a:lstStyle/>
          <a:p>
            <a:r>
              <a:rPr lang="en-GB" dirty="0"/>
              <a:t>Dr Paul Walley, Director of Learning, CPRL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48630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F25F5A6-125D-4673-8415-4E24B55143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536" y="2189294"/>
            <a:ext cx="8760275" cy="247941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B0BA68A-886D-4975-A9B2-AFB75F56FCD3}"/>
              </a:ext>
            </a:extLst>
          </p:cNvPr>
          <p:cNvSpPr/>
          <p:nvPr/>
        </p:nvSpPr>
        <p:spPr>
          <a:xfrm>
            <a:off x="478171" y="335559"/>
            <a:ext cx="6627303" cy="116607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B97F9BF3-ADD0-41D9-8CC5-BCB94295EBF9}"/>
              </a:ext>
            </a:extLst>
          </p:cNvPr>
          <p:cNvSpPr txBox="1">
            <a:spLocks/>
          </p:cNvSpPr>
          <p:nvPr/>
        </p:nvSpPr>
        <p:spPr>
          <a:xfrm>
            <a:off x="566222" y="435259"/>
            <a:ext cx="6430196" cy="99719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WHEN DEMAND IS GREATER</a:t>
            </a:r>
          </a:p>
          <a:p>
            <a:r>
              <a:rPr lang="en-GB" dirty="0"/>
              <a:t>THAN CAPACITY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C02CF42-CD69-49E0-8DCF-1906DCA5CC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069" y="2941093"/>
            <a:ext cx="1183901" cy="305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272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685805C-A85C-41D2-AB27-5DC9CE350F90}"/>
              </a:ext>
            </a:extLst>
          </p:cNvPr>
          <p:cNvSpPr/>
          <p:nvPr/>
        </p:nvSpPr>
        <p:spPr>
          <a:xfrm>
            <a:off x="478171" y="335559"/>
            <a:ext cx="7264867" cy="116607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itle 2">
            <a:extLst>
              <a:ext uri="{FF2B5EF4-FFF2-40B4-BE49-F238E27FC236}">
                <a16:creationId xmlns:a16="http://schemas.microsoft.com/office/drawing/2014/main" id="{7EFEEBB2-7E38-4F61-B7BA-4E10B34B08CD}"/>
              </a:ext>
            </a:extLst>
          </p:cNvPr>
          <p:cNvSpPr txBox="1">
            <a:spLocks/>
          </p:cNvSpPr>
          <p:nvPr/>
        </p:nvSpPr>
        <p:spPr>
          <a:xfrm>
            <a:off x="566222" y="435259"/>
            <a:ext cx="7176817" cy="99719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WHEN DEMAND AND CAPACITY</a:t>
            </a:r>
          </a:p>
          <a:p>
            <a:r>
              <a:rPr lang="en-GB" dirty="0"/>
              <a:t>ARE ABOUT THE SAME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B2E6FC1-F82E-46BE-86B4-1386D9BD7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837" y="2166120"/>
            <a:ext cx="8732326" cy="2525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0569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36BA866-8903-4DD6-AEFD-05D86091B70A}"/>
              </a:ext>
            </a:extLst>
          </p:cNvPr>
          <p:cNvSpPr/>
          <p:nvPr/>
        </p:nvSpPr>
        <p:spPr>
          <a:xfrm>
            <a:off x="478171" y="335559"/>
            <a:ext cx="7264867" cy="1166070"/>
          </a:xfrm>
          <a:prstGeom prst="rect">
            <a:avLst/>
          </a:prstGeom>
          <a:solidFill>
            <a:srgbClr val="F26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B9745E94-2E2E-4833-9C34-32BE726172A9}"/>
              </a:ext>
            </a:extLst>
          </p:cNvPr>
          <p:cNvSpPr txBox="1">
            <a:spLocks/>
          </p:cNvSpPr>
          <p:nvPr/>
        </p:nvSpPr>
        <p:spPr>
          <a:xfrm>
            <a:off x="566222" y="435259"/>
            <a:ext cx="7176817" cy="997196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WHEN CAPACITY EXCEEDS</a:t>
            </a:r>
          </a:p>
          <a:p>
            <a:r>
              <a:rPr lang="en-GB" dirty="0"/>
              <a:t>DEMAND SIGNIFICANTLY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BEA0D5-D32C-45FD-8631-917FFE102B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081" y="2101504"/>
            <a:ext cx="8541231" cy="3598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965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0897480"/>
      </p:ext>
    </p:extLst>
  </p:cSld>
  <p:clrMapOvr>
    <a:masterClrMapping/>
  </p:clrMapOvr>
</p:sld>
</file>

<file path=ppt/theme/theme1.xml><?xml version="1.0" encoding="utf-8"?>
<a:theme xmlns:a="http://schemas.openxmlformats.org/drawingml/2006/main" name="OU Title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U Section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U Layouts">
  <a:themeElements>
    <a:clrScheme name="OU Col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E4B9B"/>
      </a:accent1>
      <a:accent2>
        <a:srgbClr val="ED2891"/>
      </a:accent2>
      <a:accent3>
        <a:srgbClr val="00B7B2"/>
      </a:accent3>
      <a:accent4>
        <a:srgbClr val="F26522"/>
      </a:accent4>
      <a:accent5>
        <a:srgbClr val="FFD400"/>
      </a:accent5>
      <a:accent6>
        <a:srgbClr val="716FB3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250</TotalTime>
  <Words>34</Words>
  <Application>Microsoft Office PowerPoint</Application>
  <PresentationFormat>On-screen Show (4:3)</PresentationFormat>
  <Paragraphs>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OU Title</vt:lpstr>
      <vt:lpstr>OU Section</vt:lpstr>
      <vt:lpstr>OU Layouts</vt:lpstr>
      <vt:lpstr>CAPACITY AND DEMAND SIMULATION FEEDBACK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Austin</dc:creator>
  <cp:lastModifiedBy>Ana.Collins</cp:lastModifiedBy>
  <cp:revision>54</cp:revision>
  <dcterms:created xsi:type="dcterms:W3CDTF">2017-12-14T14:52:50Z</dcterms:created>
  <dcterms:modified xsi:type="dcterms:W3CDTF">2022-03-28T08:51:46Z</dcterms:modified>
</cp:coreProperties>
</file>