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7" r:id="rId3"/>
  </p:sldMasterIdLst>
  <p:sldIdLst>
    <p:sldId id="256" r:id="rId4"/>
    <p:sldId id="272" r:id="rId5"/>
    <p:sldId id="274" r:id="rId6"/>
    <p:sldId id="27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1221D3E-9F4C-4783-9C3B-AC68FC29160A}">
          <p14:sldIdLst>
            <p14:sldId id="256"/>
            <p14:sldId id="272"/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22"/>
    <a:srgbClr val="F1F2F1"/>
    <a:srgbClr val="1D4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19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C1F67E-6248-496F-8483-98A65C33F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07" y="5538158"/>
            <a:ext cx="1508916" cy="10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1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14496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88327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11611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749459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3967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FC8E3CA-4735-4448-B024-8A121DAD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7A647E4-605B-4961-B4D2-DBA8850930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36559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192859-C46A-4829-96AF-7D408294B8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4ECEE5-5A94-4126-92B2-4FA9605C9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38501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9BA80-1E7F-4F47-AF07-7A70474A6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1FAF16-A8F7-4BA6-B2B7-5BF7AFA61E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7794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turquois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406321-A4C9-4532-B695-2ECC82CCAE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A37CB7-C061-4C30-8C0D-36C06AE611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93896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32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77805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2745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494489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85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850A13-8E99-49E2-9165-C76685B082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342" y="226559"/>
            <a:ext cx="838348" cy="57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9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ED99F8-E22C-4D15-85F7-8D466F9046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932" y="200297"/>
            <a:ext cx="812841" cy="55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6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2" r:id="rId4"/>
    <p:sldLayoutId id="2147483670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911" y="2451124"/>
            <a:ext cx="7920773" cy="1495794"/>
          </a:xfrm>
        </p:spPr>
        <p:txBody>
          <a:bodyPr/>
          <a:lstStyle/>
          <a:p>
            <a:r>
              <a:rPr lang="en-GB" sz="3600" dirty="0"/>
              <a:t>INSTRUCTIONS FOR USING THE</a:t>
            </a:r>
            <a:br>
              <a:rPr lang="en-GB" sz="3600" dirty="0"/>
            </a:br>
            <a:r>
              <a:rPr lang="en-GB" sz="3600" dirty="0"/>
              <a:t>CAPACITY AND DEMAND SIMULATION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911" y="3946918"/>
            <a:ext cx="7920774" cy="626838"/>
          </a:xfrm>
        </p:spPr>
        <p:txBody>
          <a:bodyPr/>
          <a:lstStyle/>
          <a:p>
            <a:r>
              <a:rPr lang="en-GB" dirty="0"/>
              <a:t>Dr Paul Walley, Director of Learning, CPRL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E810E7-5C6C-4E39-B389-7E757FD250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34" b="5861"/>
          <a:stretch/>
        </p:blipFill>
        <p:spPr>
          <a:xfrm>
            <a:off x="233585" y="1124125"/>
            <a:ext cx="8683912" cy="4362275"/>
          </a:xfrm>
          <a:prstGeom prst="rect">
            <a:avLst/>
          </a:prstGeom>
        </p:spPr>
      </p:pic>
      <p:sp>
        <p:nvSpPr>
          <p:cNvPr id="10" name="Left Arrow 2">
            <a:extLst>
              <a:ext uri="{FF2B5EF4-FFF2-40B4-BE49-F238E27FC236}">
                <a16:creationId xmlns:a16="http://schemas.microsoft.com/office/drawing/2014/main" id="{63EE7730-4B97-4BCC-9262-D9C1B0D6AF47}"/>
              </a:ext>
            </a:extLst>
          </p:cNvPr>
          <p:cNvSpPr/>
          <p:nvPr/>
        </p:nvSpPr>
        <p:spPr>
          <a:xfrm>
            <a:off x="1600747" y="2118852"/>
            <a:ext cx="428784" cy="201266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eft Arrow 3">
            <a:extLst>
              <a:ext uri="{FF2B5EF4-FFF2-40B4-BE49-F238E27FC236}">
                <a16:creationId xmlns:a16="http://schemas.microsoft.com/office/drawing/2014/main" id="{9EBA61F6-90B7-46C1-B59A-E52A15668C7D}"/>
              </a:ext>
            </a:extLst>
          </p:cNvPr>
          <p:cNvSpPr/>
          <p:nvPr/>
        </p:nvSpPr>
        <p:spPr>
          <a:xfrm>
            <a:off x="1600747" y="2445953"/>
            <a:ext cx="428784" cy="201266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Left Arrow 4">
            <a:extLst>
              <a:ext uri="{FF2B5EF4-FFF2-40B4-BE49-F238E27FC236}">
                <a16:creationId xmlns:a16="http://schemas.microsoft.com/office/drawing/2014/main" id="{1653E528-3F1E-4167-B95C-545D69CE5B15}"/>
              </a:ext>
            </a:extLst>
          </p:cNvPr>
          <p:cNvSpPr/>
          <p:nvPr/>
        </p:nvSpPr>
        <p:spPr>
          <a:xfrm>
            <a:off x="4357608" y="1958811"/>
            <a:ext cx="428784" cy="201266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27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35A779-8D33-4CF6-81F2-53EF1880D388}"/>
              </a:ext>
            </a:extLst>
          </p:cNvPr>
          <p:cNvSpPr/>
          <p:nvPr/>
        </p:nvSpPr>
        <p:spPr>
          <a:xfrm>
            <a:off x="478172" y="335561"/>
            <a:ext cx="3112316" cy="74662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56ABD26-5E50-4998-90EC-6C1E2F5FD0C2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4985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EXERCISE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5B18E5-0512-4501-9C8E-1E8781A841C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755377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GB" sz="2000" dirty="0"/>
              <a:t>Set your capacity much below average capacity.  What happens to the size of the queue?  Make a note of this.  </a:t>
            </a:r>
            <a:br>
              <a:rPr lang="en-GB" sz="2000" dirty="0"/>
            </a:br>
            <a:endParaRPr lang="en-GB" sz="2000" dirty="0"/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Set your capacity at the average demand.  Has the queue behaviour changed? Again make a note.  </a:t>
            </a:r>
            <a:br>
              <a:rPr lang="en-GB" sz="2000" dirty="0"/>
            </a:br>
            <a:endParaRPr lang="en-GB" sz="2000" dirty="0"/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Incrementally increase capacity until you think you have enough.  How much capacity makes you queue disappear to almost zero?</a:t>
            </a:r>
            <a:br>
              <a:rPr lang="en-GB" sz="2000" dirty="0"/>
            </a:br>
            <a:r>
              <a:rPr lang="en-GB" sz="2000" dirty="0"/>
              <a:t>How much waste does this create?</a:t>
            </a:r>
          </a:p>
          <a:p>
            <a:pPr marL="514350" indent="-514350">
              <a:buFont typeface="+mj-lt"/>
              <a:buAutoNum type="arabi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7056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897480"/>
      </p:ext>
    </p:extLst>
  </p:cSld>
  <p:clrMapOvr>
    <a:masterClrMapping/>
  </p:clrMapOvr>
</p:sld>
</file>

<file path=ppt/theme/theme1.xml><?xml version="1.0" encoding="utf-8"?>
<a:theme xmlns:a="http://schemas.openxmlformats.org/drawingml/2006/main" name="OU Title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U Section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</TotalTime>
  <Words>92</Words>
  <Application>Microsoft Office PowerPoint</Application>
  <PresentationFormat>On-screen Show (4:3)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OU Title</vt:lpstr>
      <vt:lpstr>OU Section</vt:lpstr>
      <vt:lpstr>OU Layouts</vt:lpstr>
      <vt:lpstr>INSTRUCTIONS FOR USING THE CAPACITY AND DEMAND SIMULATION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Austin</dc:creator>
  <cp:lastModifiedBy>Ana.Collins</cp:lastModifiedBy>
  <cp:revision>52</cp:revision>
  <dcterms:created xsi:type="dcterms:W3CDTF">2017-12-14T14:52:50Z</dcterms:created>
  <dcterms:modified xsi:type="dcterms:W3CDTF">2022-03-23T15:25:47Z</dcterms:modified>
</cp:coreProperties>
</file>