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  <p:sldMasterId id="2147483667" r:id="rId3"/>
  </p:sldMasterIdLst>
  <p:sldIdLst>
    <p:sldId id="256" r:id="rId4"/>
    <p:sldId id="272" r:id="rId5"/>
    <p:sldId id="274" r:id="rId6"/>
    <p:sldId id="275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1221D3E-9F4C-4783-9C3B-AC68FC29160A}">
          <p14:sldIdLst>
            <p14:sldId id="256"/>
            <p14:sldId id="272"/>
            <p14:sldId id="274"/>
            <p14:sldId id="27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6522"/>
    <a:srgbClr val="F1F2F1"/>
    <a:srgbClr val="1D4A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0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8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68418F8-B52F-4661-8ABA-69BB3ADD667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15861" y="2160001"/>
            <a:ext cx="7920773" cy="997196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</a:t>
            </a:r>
            <a:br>
              <a:rPr lang="en-US" dirty="0"/>
            </a:br>
            <a:r>
              <a:rPr lang="en-US" dirty="0"/>
              <a:t>TITLE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52444CB2-243C-41A0-8F6C-F772E768A3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15861" y="3166992"/>
            <a:ext cx="7920774" cy="2492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342891" indent="0" algn="ctr">
              <a:buNone/>
              <a:defRPr sz="1500"/>
            </a:lvl2pPr>
            <a:lvl3pPr marL="685783" indent="0" algn="ctr">
              <a:buNone/>
              <a:defRPr sz="1351"/>
            </a:lvl3pPr>
            <a:lvl4pPr marL="1028674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9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1" indent="0" algn="ctr">
              <a:buNone/>
              <a:defRPr sz="1200"/>
            </a:lvl9pPr>
          </a:lstStyle>
          <a:p>
            <a:r>
              <a:rPr lang="en-US" dirty="0"/>
              <a:t>SUB TITLE IN HERE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924475ED-B6F3-4114-A316-943C1E2B2D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19" y="6431961"/>
            <a:ext cx="2057400" cy="138499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DC1F67E-6248-496F-8483-98A65C33F83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107" y="5538158"/>
            <a:ext cx="1508916" cy="103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5318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2 col text / med ima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D7627B42-6398-42C1-94CA-C124AC35B2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644140" y="1150618"/>
            <a:ext cx="6007954" cy="521434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1"/>
            </a:lvl1pPr>
          </a:lstStyle>
          <a:p>
            <a:r>
              <a:rPr lang="en-GB" dirty="0"/>
              <a:t>INSERT IMAGE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98B7640-2FBE-4B1B-93BB-80CDDCC614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88801" y="1150619"/>
            <a:ext cx="2072459" cy="5214347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  <a:br>
              <a:rPr lang="en-US" dirty="0"/>
            </a:br>
            <a:br>
              <a:rPr lang="en-US" dirty="0"/>
            </a:br>
            <a:r>
              <a:rPr lang="en-US" dirty="0"/>
              <a:t>Graphs and graphics can be positioned over the grey box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07EECFAC-7182-49C4-A276-219F1E7C7B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31449669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2 col text / ima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D7627B42-6398-42C1-94CA-C124AC35B2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434840" y="1150618"/>
            <a:ext cx="4217254" cy="521434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1"/>
            </a:lvl1pPr>
          </a:lstStyle>
          <a:p>
            <a:r>
              <a:rPr lang="en-GB" dirty="0"/>
              <a:t>INSERT IMAGE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98B7640-2FBE-4B1B-93BB-80CDDCC614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88801" y="1150619"/>
            <a:ext cx="3855539" cy="5214347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E866B34-8A6C-492A-96F1-5F307C6EA65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883278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2 col text / char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D7627B42-6398-42C1-94CA-C124AC35B2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434840" y="1150618"/>
            <a:ext cx="4217254" cy="521434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1"/>
            </a:lvl1pPr>
          </a:lstStyle>
          <a:p>
            <a:r>
              <a:rPr lang="en-GB" dirty="0"/>
              <a:t>INSERT IMAGE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98B7640-2FBE-4B1B-93BB-80CDDCC614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88801" y="1150619"/>
            <a:ext cx="3855539" cy="2486367"/>
          </a:xfrm>
          <a:prstGeom prst="rect">
            <a:avLst/>
          </a:prstGeom>
        </p:spPr>
        <p:txBody>
          <a:bodyPr lIns="36000" tIns="36000" rIns="36000" bIns="36000" numCol="2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  <a:br>
              <a:rPr lang="en-US" dirty="0"/>
            </a:br>
            <a:br>
              <a:rPr lang="en-US" dirty="0"/>
            </a:br>
            <a:r>
              <a:rPr lang="en-US" dirty="0"/>
              <a:t>Charts, graphs and graphics can be positioned over the grey box.</a:t>
            </a:r>
            <a:br>
              <a:rPr lang="en-US" dirty="0"/>
            </a:b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br>
              <a:rPr lang="en-US" dirty="0"/>
            </a:br>
            <a:endParaRPr lang="en-US" dirty="0"/>
          </a:p>
          <a:p>
            <a:pPr lvl="0"/>
            <a:r>
              <a:rPr lang="en-US" dirty="0"/>
              <a:t>Body text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1870E1B6-0ECF-4B89-8FAB-09D00538EB5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8800" y="3873242"/>
            <a:ext cx="3855539" cy="2486367"/>
          </a:xfrm>
          <a:prstGeom prst="rect">
            <a:avLst/>
          </a:prstGeom>
        </p:spPr>
        <p:txBody>
          <a:bodyPr lIns="36000" tIns="36000" rIns="36000" bIns="36000"/>
          <a:lstStyle>
            <a:lvl1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25259958-3FB9-4566-8AB7-D98E4FCD49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16116113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3 colum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98B7640-2FBE-4B1B-93BB-80CDDCC614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88801" y="1150619"/>
            <a:ext cx="2552519" cy="5214348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E768777-3248-42B2-85F9-58D5B20C6E6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086030" y="1150618"/>
            <a:ext cx="2552519" cy="5214348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F7E46CCE-0535-4E3E-9668-C3EC281E6A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783259" y="1150615"/>
            <a:ext cx="2869035" cy="5214348"/>
          </a:xfrm>
          <a:prstGeom prst="rect">
            <a:avLst/>
          </a:prstGeom>
        </p:spPr>
        <p:txBody>
          <a:bodyPr lIns="36000" tIns="36000" rIns="36000" bIns="36000"/>
          <a:lstStyle>
            <a:lvl1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99316F6E-405A-4A01-9184-79CC1058A91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17494599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2 row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98B7640-2FBE-4B1B-93BB-80CDDCC614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88801" y="1150619"/>
            <a:ext cx="8263493" cy="2278381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  <a:br>
              <a:rPr lang="en-US" dirty="0"/>
            </a:br>
            <a:br>
              <a:rPr lang="en-US" dirty="0"/>
            </a:br>
            <a:r>
              <a:rPr lang="en-US" dirty="0"/>
              <a:t>Charts, graphs and graphics can be positioned over the grey box.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/>
              <a:t>Body text</a:t>
            </a:r>
            <a:endParaRPr lang="en-US" dirty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F7E46CCE-0535-4E3E-9668-C3EC281E6A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8801" y="3566179"/>
            <a:ext cx="8263493" cy="2798784"/>
          </a:xfrm>
          <a:prstGeom prst="rect">
            <a:avLst/>
          </a:prstGeom>
        </p:spPr>
        <p:txBody>
          <a:bodyPr lIns="36000" tIns="36000" rIns="36000" bIns="36000"/>
          <a:lstStyle>
            <a:lvl1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65438FC-7DE5-43FA-96AA-BA01B74D04B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16396720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-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9FC8E3CA-4735-4448-B024-8A121DADF8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75316" y="3179701"/>
            <a:ext cx="5400000" cy="498598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A7A647E4-605B-4961-B4D2-DBA88509304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775317" y="4186692"/>
            <a:ext cx="5400000" cy="4985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342891" indent="0" algn="ctr">
              <a:buNone/>
              <a:defRPr sz="1500"/>
            </a:lvl2pPr>
            <a:lvl3pPr marL="685783" indent="0" algn="ctr">
              <a:buNone/>
              <a:defRPr sz="1351"/>
            </a:lvl3pPr>
            <a:lvl4pPr marL="1028674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9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1" indent="0" algn="ctr">
              <a:buNone/>
              <a:defRPr sz="1200"/>
            </a:lvl9pPr>
          </a:lstStyle>
          <a:p>
            <a:r>
              <a:rPr lang="en-US" dirty="0"/>
              <a:t>A brief overview of what you will</a:t>
            </a:r>
            <a:br>
              <a:rPr lang="en-US" dirty="0"/>
            </a:br>
            <a:r>
              <a:rPr lang="en-US" dirty="0"/>
              <a:t>be talking about in this section</a:t>
            </a:r>
          </a:p>
        </p:txBody>
      </p:sp>
    </p:spTree>
    <p:extLst>
      <p:ext uri="{BB962C8B-B14F-4D97-AF65-F5344CB8AC3E}">
        <p14:creationId xmlns:p14="http://schemas.microsoft.com/office/powerpoint/2010/main" val="1365598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- orang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F192859-C46A-4829-96AF-7D408294B88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75316" y="3179701"/>
            <a:ext cx="5400000" cy="498598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D94ECEE5-5A94-4126-92B2-4FA9605C9D9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775317" y="4186692"/>
            <a:ext cx="5400000" cy="4985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342891" indent="0" algn="ctr">
              <a:buNone/>
              <a:defRPr sz="1500"/>
            </a:lvl2pPr>
            <a:lvl3pPr marL="685783" indent="0" algn="ctr">
              <a:buNone/>
              <a:defRPr sz="1351"/>
            </a:lvl3pPr>
            <a:lvl4pPr marL="1028674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9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1" indent="0" algn="ctr">
              <a:buNone/>
              <a:defRPr sz="1200"/>
            </a:lvl9pPr>
          </a:lstStyle>
          <a:p>
            <a:r>
              <a:rPr lang="en-US" dirty="0"/>
              <a:t>A brief overview of what you will</a:t>
            </a:r>
            <a:br>
              <a:rPr lang="en-US" dirty="0"/>
            </a:br>
            <a:r>
              <a:rPr lang="en-US" dirty="0"/>
              <a:t>be talking about in this section</a:t>
            </a:r>
          </a:p>
        </p:txBody>
      </p:sp>
    </p:spTree>
    <p:extLst>
      <p:ext uri="{BB962C8B-B14F-4D97-AF65-F5344CB8AC3E}">
        <p14:creationId xmlns:p14="http://schemas.microsoft.com/office/powerpoint/2010/main" val="385018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- pink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0D79BA80-1E7F-4F47-AF07-7A70474A6CD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75316" y="3179701"/>
            <a:ext cx="5400000" cy="498598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881FAF16-A8F7-4BA6-B2B7-5BF7AFA61EA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775317" y="4186692"/>
            <a:ext cx="5400000" cy="4985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342891" indent="0" algn="ctr">
              <a:buNone/>
              <a:defRPr sz="1500"/>
            </a:lvl2pPr>
            <a:lvl3pPr marL="685783" indent="0" algn="ctr">
              <a:buNone/>
              <a:defRPr sz="1351"/>
            </a:lvl3pPr>
            <a:lvl4pPr marL="1028674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9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1" indent="0" algn="ctr">
              <a:buNone/>
              <a:defRPr sz="1200"/>
            </a:lvl9pPr>
          </a:lstStyle>
          <a:p>
            <a:r>
              <a:rPr lang="en-US" dirty="0"/>
              <a:t>A brief overview of what you will</a:t>
            </a:r>
            <a:br>
              <a:rPr lang="en-US" dirty="0"/>
            </a:br>
            <a:r>
              <a:rPr lang="en-US" dirty="0"/>
              <a:t>be talking about in this section</a:t>
            </a:r>
          </a:p>
        </p:txBody>
      </p:sp>
    </p:spTree>
    <p:extLst>
      <p:ext uri="{BB962C8B-B14F-4D97-AF65-F5344CB8AC3E}">
        <p14:creationId xmlns:p14="http://schemas.microsoft.com/office/powerpoint/2010/main" val="77944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- turquois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E406321-A4C9-4532-B695-2ECC82CCAE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75316" y="3179701"/>
            <a:ext cx="5400000" cy="498598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11A37CB7-C061-4C30-8C0D-36C06AE6116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775317" y="4186692"/>
            <a:ext cx="5400000" cy="4985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342891" indent="0" algn="ctr">
              <a:buNone/>
              <a:defRPr sz="1500"/>
            </a:lvl2pPr>
            <a:lvl3pPr marL="685783" indent="0" algn="ctr">
              <a:buNone/>
              <a:defRPr sz="1351"/>
            </a:lvl3pPr>
            <a:lvl4pPr marL="1028674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9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1" indent="0" algn="ctr">
              <a:buNone/>
              <a:defRPr sz="1200"/>
            </a:lvl9pPr>
          </a:lstStyle>
          <a:p>
            <a:r>
              <a:rPr lang="en-US" dirty="0"/>
              <a:t>A brief overview of what you will</a:t>
            </a:r>
            <a:br>
              <a:rPr lang="en-US" dirty="0"/>
            </a:br>
            <a:r>
              <a:rPr lang="en-US" dirty="0"/>
              <a:t>be talking about in this section</a:t>
            </a:r>
          </a:p>
        </p:txBody>
      </p:sp>
    </p:spTree>
    <p:extLst>
      <p:ext uri="{BB962C8B-B14F-4D97-AF65-F5344CB8AC3E}">
        <p14:creationId xmlns:p14="http://schemas.microsoft.com/office/powerpoint/2010/main" val="938964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contents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E2698E74-DBB1-4C41-81D5-108634391B7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32378" y="1176736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01</a:t>
            </a:r>
          </a:p>
        </p:txBody>
      </p:sp>
      <p:sp>
        <p:nvSpPr>
          <p:cNvPr id="7" name="Text Placeholder 31">
            <a:extLst>
              <a:ext uri="{FF2B5EF4-FFF2-40B4-BE49-F238E27FC236}">
                <a16:creationId xmlns:a16="http://schemas.microsoft.com/office/drawing/2014/main" id="{27D262DD-86D2-472F-9233-2CA4C4F3C4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72378" y="1176734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8" name="Text Placeholder 31">
            <a:extLst>
              <a:ext uri="{FF2B5EF4-FFF2-40B4-BE49-F238E27FC236}">
                <a16:creationId xmlns:a16="http://schemas.microsoft.com/office/drawing/2014/main" id="{C0A8910E-3E33-41A3-816B-CD71BE1D50D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72378" y="1445872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DC7DBC2F-B4BA-4FA1-AC8F-C1FB5D329C3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2378" y="1877243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02</a:t>
            </a:r>
          </a:p>
        </p:txBody>
      </p:sp>
      <p:sp>
        <p:nvSpPr>
          <p:cNvPr id="10" name="Text Placeholder 31">
            <a:extLst>
              <a:ext uri="{FF2B5EF4-FFF2-40B4-BE49-F238E27FC236}">
                <a16:creationId xmlns:a16="http://schemas.microsoft.com/office/drawing/2014/main" id="{E96BEFDD-99B7-4B7A-A883-501F05DEBE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772378" y="1877241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11" name="Text Placeholder 31">
            <a:extLst>
              <a:ext uri="{FF2B5EF4-FFF2-40B4-BE49-F238E27FC236}">
                <a16:creationId xmlns:a16="http://schemas.microsoft.com/office/drawing/2014/main" id="{8F24DFEC-E082-454B-B5C3-50F1E1DD322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72378" y="2146379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C3A914CD-C11D-48A8-88E1-538FBD10966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232378" y="2577750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03</a:t>
            </a:r>
          </a:p>
        </p:txBody>
      </p:sp>
      <p:sp>
        <p:nvSpPr>
          <p:cNvPr id="15" name="Text Placeholder 31">
            <a:extLst>
              <a:ext uri="{FF2B5EF4-FFF2-40B4-BE49-F238E27FC236}">
                <a16:creationId xmlns:a16="http://schemas.microsoft.com/office/drawing/2014/main" id="{5E5D34B7-01F5-4524-B815-3E8FD22045B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772378" y="2577748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16" name="Text Placeholder 31">
            <a:extLst>
              <a:ext uri="{FF2B5EF4-FFF2-40B4-BE49-F238E27FC236}">
                <a16:creationId xmlns:a16="http://schemas.microsoft.com/office/drawing/2014/main" id="{745E9020-E3D4-4B2E-AF64-3BC2BA80998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772378" y="2846886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6E31EB1E-53F8-4104-A8D0-0BEFB18961C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232378" y="3278255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04</a:t>
            </a:r>
          </a:p>
        </p:txBody>
      </p:sp>
      <p:sp>
        <p:nvSpPr>
          <p:cNvPr id="18" name="Text Placeholder 31">
            <a:extLst>
              <a:ext uri="{FF2B5EF4-FFF2-40B4-BE49-F238E27FC236}">
                <a16:creationId xmlns:a16="http://schemas.microsoft.com/office/drawing/2014/main" id="{3DEAAE69-8D81-471C-A294-06DD17336F6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772378" y="3278255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19" name="Text Placeholder 31">
            <a:extLst>
              <a:ext uri="{FF2B5EF4-FFF2-40B4-BE49-F238E27FC236}">
                <a16:creationId xmlns:a16="http://schemas.microsoft.com/office/drawing/2014/main" id="{01E75DFE-469F-4162-BFD7-0AD3CC0605D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772378" y="3547393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16FACADA-AE0B-4A02-B7FE-F03E903A200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232378" y="3978763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05</a:t>
            </a:r>
          </a:p>
        </p:txBody>
      </p:sp>
      <p:sp>
        <p:nvSpPr>
          <p:cNvPr id="21" name="Text Placeholder 31">
            <a:extLst>
              <a:ext uri="{FF2B5EF4-FFF2-40B4-BE49-F238E27FC236}">
                <a16:creationId xmlns:a16="http://schemas.microsoft.com/office/drawing/2014/main" id="{1BE90D09-E40F-4E07-8A6C-C34ECB3A0C7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772378" y="3978762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22" name="Text Placeholder 31">
            <a:extLst>
              <a:ext uri="{FF2B5EF4-FFF2-40B4-BE49-F238E27FC236}">
                <a16:creationId xmlns:a16="http://schemas.microsoft.com/office/drawing/2014/main" id="{E8BCD20F-DF5A-4D1F-AB59-8992CCEB4E71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772378" y="4247900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23" name="Text Placeholder 4">
            <a:extLst>
              <a:ext uri="{FF2B5EF4-FFF2-40B4-BE49-F238E27FC236}">
                <a16:creationId xmlns:a16="http://schemas.microsoft.com/office/drawing/2014/main" id="{2CA99EFB-8D03-4007-813F-E6174F0308E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232378" y="4679271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06</a:t>
            </a:r>
          </a:p>
        </p:txBody>
      </p:sp>
      <p:sp>
        <p:nvSpPr>
          <p:cNvPr id="24" name="Text Placeholder 31">
            <a:extLst>
              <a:ext uri="{FF2B5EF4-FFF2-40B4-BE49-F238E27FC236}">
                <a16:creationId xmlns:a16="http://schemas.microsoft.com/office/drawing/2014/main" id="{75297938-8904-4A58-BECE-919189BAA54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772378" y="4679269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25" name="Text Placeholder 31">
            <a:extLst>
              <a:ext uri="{FF2B5EF4-FFF2-40B4-BE49-F238E27FC236}">
                <a16:creationId xmlns:a16="http://schemas.microsoft.com/office/drawing/2014/main" id="{EF1B2FF4-CFE5-4357-917A-02669822510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772378" y="4948407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ABF0E3-1A7E-434D-B96E-F3343B8E07D9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0" y="0"/>
            <a:ext cx="382592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1"/>
            </a:lvl1pPr>
          </a:lstStyle>
          <a:p>
            <a:r>
              <a:rPr lang="en-GB" dirty="0"/>
              <a:t>INSERT IMAGE</a:t>
            </a:r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25039EFD-26D4-4EFF-80C8-2DEC577006F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32378" y="770472"/>
            <a:ext cx="1044375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CONTENTS</a:t>
            </a:r>
          </a:p>
        </p:txBody>
      </p:sp>
      <p:sp>
        <p:nvSpPr>
          <p:cNvPr id="32" name="Slide Number Placeholder 8">
            <a:extLst>
              <a:ext uri="{FF2B5EF4-FFF2-40B4-BE49-F238E27FC236}">
                <a16:creationId xmlns:a16="http://schemas.microsoft.com/office/drawing/2014/main" id="{6FBBA16B-4607-4475-9AA9-35D51BE89C52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6320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contents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FF9A53DE-293F-4D46-94A3-8EB81742DFC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32000" y="1079999"/>
            <a:ext cx="8220294" cy="5284967"/>
          </a:xfrm>
          <a:prstGeom prst="rect">
            <a:avLst/>
          </a:prstGeom>
        </p:spPr>
        <p:txBody>
          <a:bodyPr lIns="36000" tIns="36000" rIns="36000" bIns="36000" numCol="2" spcCol="360000"/>
          <a:lstStyle>
            <a:lvl1pPr marL="0" indent="0" algn="l" defTabSz="287993">
              <a:lnSpc>
                <a:spcPts val="1600"/>
              </a:lnSpc>
              <a:buNone/>
              <a:defRPr sz="1200" b="1" baseline="0"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dirty="0"/>
              <a:t>00	Insert contents listing (2 columns)</a:t>
            </a:r>
          </a:p>
        </p:txBody>
      </p:sp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4" name="Title 1">
            <a:extLst>
              <a:ext uri="{FF2B5EF4-FFF2-40B4-BE49-F238E27FC236}">
                <a16:creationId xmlns:a16="http://schemas.microsoft.com/office/drawing/2014/main" id="{091B7A03-C365-4ED6-962E-93EA096F7A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044375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CONTENTS</a:t>
            </a:r>
          </a:p>
        </p:txBody>
      </p:sp>
    </p:spTree>
    <p:extLst>
      <p:ext uri="{BB962C8B-B14F-4D97-AF65-F5344CB8AC3E}">
        <p14:creationId xmlns:p14="http://schemas.microsoft.com/office/powerpoint/2010/main" val="778058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just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56ABEA7B-7448-4E43-A7A4-3421CD2E272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DA22121-4331-41E2-B269-75755B80495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88801" y="1150618"/>
            <a:ext cx="8263493" cy="5214348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/>
            </a:lvl1pPr>
            <a:lvl2pPr marL="457189" indent="0">
              <a:buNone/>
              <a:defRPr sz="1200"/>
            </a:lvl2pPr>
            <a:lvl3pPr marL="914377" indent="0">
              <a:buNone/>
              <a:defRPr sz="1200"/>
            </a:lvl3pPr>
            <a:lvl4pPr marL="1371566" indent="0">
              <a:buNone/>
              <a:defRPr sz="1200"/>
            </a:lvl4pPr>
            <a:lvl5pPr marL="1828754" indent="0">
              <a:buNone/>
              <a:defRPr sz="1200"/>
            </a:lvl5pPr>
          </a:lstStyle>
          <a:p>
            <a:pPr lvl="0"/>
            <a:r>
              <a:rPr lang="en-US" dirty="0"/>
              <a:t>Body text</a:t>
            </a:r>
          </a:p>
        </p:txBody>
      </p:sp>
    </p:spTree>
    <p:extLst>
      <p:ext uri="{BB962C8B-B14F-4D97-AF65-F5344CB8AC3E}">
        <p14:creationId xmlns:p14="http://schemas.microsoft.com/office/powerpoint/2010/main" val="30274513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just an ima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D7627B42-6398-42C1-94CA-C124AC35B2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88601" y="1150618"/>
            <a:ext cx="8263493" cy="521434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1"/>
            </a:lvl1pPr>
          </a:lstStyle>
          <a:p>
            <a:r>
              <a:rPr lang="en-GB" dirty="0"/>
              <a:t>INSERT IMAGE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A7B25A5-6B91-4CE2-93B8-754812DA02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4944895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10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0857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C850A13-8E99-49E2-9165-C76685B082C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1342" y="226559"/>
            <a:ext cx="838348" cy="573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997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3ED99F8-E22C-4D15-85F7-8D466F90469F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3932" y="200297"/>
            <a:ext cx="812841" cy="558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861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1" r:id="rId3"/>
    <p:sldLayoutId id="2147483672" r:id="rId4"/>
    <p:sldLayoutId id="2147483670" r:id="rId5"/>
    <p:sldLayoutId id="2147483673" r:id="rId6"/>
    <p:sldLayoutId id="2147483674" r:id="rId7"/>
    <p:sldLayoutId id="2147483675" r:id="rId8"/>
    <p:sldLayoutId id="2147483676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65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D35A2-212B-4253-8D50-FD1945F2BF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4911" y="2451124"/>
            <a:ext cx="7920773" cy="1495794"/>
          </a:xfrm>
        </p:spPr>
        <p:txBody>
          <a:bodyPr/>
          <a:lstStyle/>
          <a:p>
            <a:r>
              <a:rPr lang="en-GB" sz="3600" dirty="0"/>
              <a:t>INSTRUCTIONS FOR USING THE</a:t>
            </a:r>
            <a:br>
              <a:rPr lang="en-GB" sz="3600" dirty="0"/>
            </a:br>
            <a:r>
              <a:rPr lang="en-GB" sz="3600" dirty="0"/>
              <a:t>CAPACITY AND DEMAND SIMULATION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D11A33-AC46-4B11-BB79-1093594918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4911" y="3946918"/>
            <a:ext cx="7920774" cy="626838"/>
          </a:xfrm>
        </p:spPr>
        <p:txBody>
          <a:bodyPr/>
          <a:lstStyle/>
          <a:p>
            <a:r>
              <a:rPr lang="en-GB" dirty="0"/>
              <a:t>Dr Paul Walley, Director of Learning, CPRL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8630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8E810E7-5C6C-4E39-B389-7E757FD2506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834" b="5861"/>
          <a:stretch/>
        </p:blipFill>
        <p:spPr>
          <a:xfrm>
            <a:off x="233585" y="1124125"/>
            <a:ext cx="8683912" cy="4362275"/>
          </a:xfrm>
          <a:prstGeom prst="rect">
            <a:avLst/>
          </a:prstGeom>
        </p:spPr>
      </p:pic>
      <p:sp>
        <p:nvSpPr>
          <p:cNvPr id="10" name="Left Arrow 2">
            <a:extLst>
              <a:ext uri="{FF2B5EF4-FFF2-40B4-BE49-F238E27FC236}">
                <a16:creationId xmlns:a16="http://schemas.microsoft.com/office/drawing/2014/main" id="{63EE7730-4B97-4BCC-9262-D9C1B0D6AF47}"/>
              </a:ext>
            </a:extLst>
          </p:cNvPr>
          <p:cNvSpPr/>
          <p:nvPr/>
        </p:nvSpPr>
        <p:spPr>
          <a:xfrm>
            <a:off x="1600747" y="2118852"/>
            <a:ext cx="428784" cy="201266"/>
          </a:xfrm>
          <a:prstGeom prst="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Left Arrow 3">
            <a:extLst>
              <a:ext uri="{FF2B5EF4-FFF2-40B4-BE49-F238E27FC236}">
                <a16:creationId xmlns:a16="http://schemas.microsoft.com/office/drawing/2014/main" id="{9EBA61F6-90B7-46C1-B59A-E52A15668C7D}"/>
              </a:ext>
            </a:extLst>
          </p:cNvPr>
          <p:cNvSpPr/>
          <p:nvPr/>
        </p:nvSpPr>
        <p:spPr>
          <a:xfrm>
            <a:off x="1600747" y="2445953"/>
            <a:ext cx="428784" cy="201266"/>
          </a:xfrm>
          <a:prstGeom prst="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Left Arrow 4">
            <a:extLst>
              <a:ext uri="{FF2B5EF4-FFF2-40B4-BE49-F238E27FC236}">
                <a16:creationId xmlns:a16="http://schemas.microsoft.com/office/drawing/2014/main" id="{1653E528-3F1E-4167-B95C-545D69CE5B15}"/>
              </a:ext>
            </a:extLst>
          </p:cNvPr>
          <p:cNvSpPr/>
          <p:nvPr/>
        </p:nvSpPr>
        <p:spPr>
          <a:xfrm>
            <a:off x="4357608" y="1958811"/>
            <a:ext cx="428784" cy="201266"/>
          </a:xfrm>
          <a:prstGeom prst="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3272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6335A779-8D33-4CF6-81F2-53EF1880D388}"/>
              </a:ext>
            </a:extLst>
          </p:cNvPr>
          <p:cNvSpPr/>
          <p:nvPr/>
        </p:nvSpPr>
        <p:spPr>
          <a:xfrm>
            <a:off x="478172" y="335561"/>
            <a:ext cx="3112316" cy="746620"/>
          </a:xfrm>
          <a:prstGeom prst="rect">
            <a:avLst/>
          </a:prstGeom>
          <a:solidFill>
            <a:srgbClr val="F265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itle 2">
            <a:extLst>
              <a:ext uri="{FF2B5EF4-FFF2-40B4-BE49-F238E27FC236}">
                <a16:creationId xmlns:a16="http://schemas.microsoft.com/office/drawing/2014/main" id="{556ABD26-5E50-4998-90EC-6C1E2F5FD0C2}"/>
              </a:ext>
            </a:extLst>
          </p:cNvPr>
          <p:cNvSpPr txBox="1">
            <a:spLocks/>
          </p:cNvSpPr>
          <p:nvPr/>
        </p:nvSpPr>
        <p:spPr>
          <a:xfrm>
            <a:off x="566224" y="435259"/>
            <a:ext cx="3762496" cy="49859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EXERCISE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85B18E5-0512-4501-9C8E-1E8781A841C3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755377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en-GB" sz="2000" dirty="0"/>
              <a:t>Set your capacity much below average capacity.  What happens to the size of the queue?  Make a note of this.  </a:t>
            </a:r>
            <a:br>
              <a:rPr lang="en-GB" sz="2000" dirty="0"/>
            </a:br>
            <a:endParaRPr lang="en-GB" sz="2000" dirty="0"/>
          </a:p>
          <a:p>
            <a:pPr marL="514350" indent="-514350">
              <a:buFont typeface="+mj-lt"/>
              <a:buAutoNum type="arabicPeriod"/>
            </a:pPr>
            <a:r>
              <a:rPr lang="en-GB" sz="2000" dirty="0"/>
              <a:t>Set your capacity at the average demand.  Has the queue behaviour changed? Again make a note.  </a:t>
            </a:r>
            <a:br>
              <a:rPr lang="en-GB" sz="2000" dirty="0"/>
            </a:br>
            <a:endParaRPr lang="en-GB" sz="2000" dirty="0"/>
          </a:p>
          <a:p>
            <a:pPr marL="514350" indent="-514350">
              <a:buFont typeface="+mj-lt"/>
              <a:buAutoNum type="arabicPeriod"/>
            </a:pPr>
            <a:r>
              <a:rPr lang="en-GB" sz="2000" dirty="0"/>
              <a:t>Incrementally increase capacity until you think you have enough.  How much capacity makes you queue disappear to almost zero?</a:t>
            </a:r>
            <a:br>
              <a:rPr lang="en-GB" sz="2000" dirty="0"/>
            </a:br>
            <a:r>
              <a:rPr lang="en-GB" sz="2000" dirty="0"/>
              <a:t>How much waste does this create?</a:t>
            </a:r>
          </a:p>
          <a:p>
            <a:pPr marL="514350" indent="-514350">
              <a:buFont typeface="+mj-lt"/>
              <a:buAutoNum type="arabicPeriod"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070569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0897480"/>
      </p:ext>
    </p:extLst>
  </p:cSld>
  <p:clrMapOvr>
    <a:masterClrMapping/>
  </p:clrMapOvr>
</p:sld>
</file>

<file path=ppt/theme/theme1.xml><?xml version="1.0" encoding="utf-8"?>
<a:theme xmlns:a="http://schemas.openxmlformats.org/drawingml/2006/main" name="OU Title">
  <a:themeElements>
    <a:clrScheme name="OU Col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E4B9B"/>
      </a:accent1>
      <a:accent2>
        <a:srgbClr val="ED2891"/>
      </a:accent2>
      <a:accent3>
        <a:srgbClr val="00B7B2"/>
      </a:accent3>
      <a:accent4>
        <a:srgbClr val="F26522"/>
      </a:accent4>
      <a:accent5>
        <a:srgbClr val="FFD400"/>
      </a:accent5>
      <a:accent6>
        <a:srgbClr val="716FB3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U Section">
  <a:themeElements>
    <a:clrScheme name="OU Col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E4B9B"/>
      </a:accent1>
      <a:accent2>
        <a:srgbClr val="ED2891"/>
      </a:accent2>
      <a:accent3>
        <a:srgbClr val="00B7B2"/>
      </a:accent3>
      <a:accent4>
        <a:srgbClr val="F26522"/>
      </a:accent4>
      <a:accent5>
        <a:srgbClr val="FFD400"/>
      </a:accent5>
      <a:accent6>
        <a:srgbClr val="716FB3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U Layouts">
  <a:themeElements>
    <a:clrScheme name="OU Col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E4B9B"/>
      </a:accent1>
      <a:accent2>
        <a:srgbClr val="ED2891"/>
      </a:accent2>
      <a:accent3>
        <a:srgbClr val="00B7B2"/>
      </a:accent3>
      <a:accent4>
        <a:srgbClr val="F26522"/>
      </a:accent4>
      <a:accent5>
        <a:srgbClr val="FFD400"/>
      </a:accent5>
      <a:accent6>
        <a:srgbClr val="716FB3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242</TotalTime>
  <Words>92</Words>
  <Application>Microsoft Office PowerPoint</Application>
  <PresentationFormat>On-screen Show (4:3)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OU Title</vt:lpstr>
      <vt:lpstr>OU Section</vt:lpstr>
      <vt:lpstr>OU Layouts</vt:lpstr>
      <vt:lpstr>INSTRUCTIONS FOR USING THE CAPACITY AND DEMAND SIMULATION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Austin</dc:creator>
  <cp:lastModifiedBy>Ana.Collins</cp:lastModifiedBy>
  <cp:revision>52</cp:revision>
  <dcterms:created xsi:type="dcterms:W3CDTF">2017-12-14T14:52:50Z</dcterms:created>
  <dcterms:modified xsi:type="dcterms:W3CDTF">2022-03-23T15:25:47Z</dcterms:modified>
</cp:coreProperties>
</file>