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C847E-1491-D64E-955B-8EDE3ABAF9C9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6BD35-0328-F744-87DD-6C0B3AEB7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0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914-D00F-8DA4-3DD2-D388ECAE7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6EC83-F9C3-24DB-D839-0B293F0AC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B6D20-1FC4-F07F-C29C-7D0BBE8C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D138F-8BD4-3514-B59D-66D9A4043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0EBE4-8AB7-5D55-3FCC-004FBE7BF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8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0D555-2FA3-6AA9-C708-75DE0615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DD483-65E2-6B32-C809-F98FA8229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87E88-87F2-F59D-DC6C-786ADD578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3F52F-F38F-BBE1-AEF7-43900B0EB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7B734-671D-D758-357C-0752055DF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7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4709F9-E29C-5A24-AB76-BD84FEAC2A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CF226-1F12-F574-B2E4-E72DBC538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EF5BD-CB3A-2132-92B9-31AFE90C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6BAB6-E676-DE5C-EDB2-C7EDC1AE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8258A-CCD0-42D6-38A0-F1180E0F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7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DBA50-4B3B-5E98-C9FB-D90842E4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43CF8-F37D-2EB6-59D3-C7FB7E8BA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65287-2BA7-EBBE-9BAB-40937287E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86C6F-5305-E013-6B8A-AFE086FB4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23250-75FE-1A42-8A13-E0353FFC4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2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6B79-3920-04C3-AC78-380810765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57D6E-81F2-8310-4833-0026BE022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6F9E-0D84-1844-4887-3F14563A5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99F0E-7138-D770-3414-747389E1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D2241-7FEC-F4D1-814A-343C47A35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7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7E21A-339D-C674-1ACD-40891C8D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E270F-6792-841E-868B-8049862F5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C97772-0E6A-3616-3EAA-669F714C0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19696-04E0-F897-1934-071D62B8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254E8-153D-122B-8C08-B64C50CF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03A4C-EA02-7E39-C17D-0BF371B7C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1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C7886-0773-47AE-5F02-92022EBAB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7C306-0E0B-AE21-E858-485D68EB2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7A5FF-37BF-0C1D-7C9D-9B3FC2DC9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C1C4A2-D482-42E4-10E4-2EC1DEF0C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F7683-68F2-E76B-CD2F-76A8C2991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E0A801-1775-9A3A-56A7-B6FA7A6F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000996-A16E-09D7-74E0-810EF46C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DE40B3-6E8A-4485-2118-D36BE528F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5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735C8-E7D8-F3DF-0F4E-B9114F0FD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DBF35-176F-2500-70AF-533876ABC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D22EAE-4E26-C6D0-3E06-53047BA2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E1120-6991-E0BE-E981-E7696C25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CFBC9-500F-725F-F60E-7D569035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5DD2A-74D8-BD8A-EDF3-DF43ED43C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EA542-F7EF-568E-9C75-90F871B2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7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7FACF-4D40-3649-3D34-5918A943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DD313-2855-D07E-D60F-EE7FE0244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5E0B0-EEAA-0963-FB85-09472C767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30D57-8107-3843-DCB4-201FA7BAA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4CFC4-56AD-D099-62D9-C9603F52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9DC7C-BC82-072E-F846-D3D33C65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7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132D0-34AD-78AC-A1FA-97A80A7A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D57694-2DCA-A095-A927-6C33864E7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54655F-5F0A-DB62-4D9E-17A43C8D2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AF99D-FF94-63E6-4DBC-66F5B046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4D1AB-A3C0-E651-BD22-8DF5AC27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1E585-A7BC-250B-863D-6E89F116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6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0AB926-B892-5C3B-6827-73D2BDA83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901AE-C512-9DBE-2CF6-EA4C658B1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8FEF3-3FE2-D481-ADD7-32ED14D01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F931F-EA4B-F649-957C-DEE757EA277B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7A3DB-967E-441B-C405-C92E9BE6E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43554-8478-BD54-253F-3429408E0E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643BA-3679-2D48-9B09-5464DA614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1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89B57AF4-B564-B911-3573-1AE89872EF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772" y="6127355"/>
            <a:ext cx="3462468" cy="496457"/>
          </a:xfrm>
          <a:prstGeom prst="rect">
            <a:avLst/>
          </a:prstGeom>
        </p:spPr>
      </p:pic>
      <p:pic>
        <p:nvPicPr>
          <p:cNvPr id="3" name="Picture 2" descr="A diagram of a level of interest&#10;&#10;Description automatically generated">
            <a:extLst>
              <a:ext uri="{FF2B5EF4-FFF2-40B4-BE49-F238E27FC236}">
                <a16:creationId xmlns:a16="http://schemas.microsoft.com/office/drawing/2014/main" id="{87D483BF-3909-858C-82B8-AB721C5FE1E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7248" y="52814"/>
            <a:ext cx="8226568" cy="57867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A4EBAF-C202-13BC-DA7C-A94D545BF409}"/>
              </a:ext>
            </a:extLst>
          </p:cNvPr>
          <p:cNvSpPr txBox="1"/>
          <p:nvPr/>
        </p:nvSpPr>
        <p:spPr>
          <a:xfrm>
            <a:off x="3850580" y="1136588"/>
            <a:ext cx="146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Add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698BF5-9A67-C08C-F50E-8AD883580EB5}"/>
              </a:ext>
            </a:extLst>
          </p:cNvPr>
          <p:cNvSpPr txBox="1"/>
          <p:nvPr/>
        </p:nvSpPr>
        <p:spPr>
          <a:xfrm>
            <a:off x="6787098" y="1172639"/>
            <a:ext cx="146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Add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BF8E42-3978-DC8A-8E23-A7CBCA4B3AE7}"/>
              </a:ext>
            </a:extLst>
          </p:cNvPr>
          <p:cNvSpPr txBox="1"/>
          <p:nvPr/>
        </p:nvSpPr>
        <p:spPr>
          <a:xfrm>
            <a:off x="3840070" y="3244334"/>
            <a:ext cx="146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Add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7B6E55-8D7C-D9B9-23BC-214CEBA62902}"/>
              </a:ext>
            </a:extLst>
          </p:cNvPr>
          <p:cNvSpPr txBox="1"/>
          <p:nvPr/>
        </p:nvSpPr>
        <p:spPr>
          <a:xfrm>
            <a:off x="6787098" y="3272816"/>
            <a:ext cx="146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Add text here</a:t>
            </a:r>
          </a:p>
        </p:txBody>
      </p:sp>
      <p:pic>
        <p:nvPicPr>
          <p:cNvPr id="4" name="Picture 3" descr="A purple square with white text&#10;&#10;Description automatically generated">
            <a:extLst>
              <a:ext uri="{FF2B5EF4-FFF2-40B4-BE49-F238E27FC236}">
                <a16:creationId xmlns:a16="http://schemas.microsoft.com/office/drawing/2014/main" id="{D388AA6B-F4BE-8E2C-2340-550AE8E1923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7397" y="6024005"/>
            <a:ext cx="1629048" cy="680953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66850843-82EA-7CFA-5A92-BA1FF8F4CC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1735" y="5996384"/>
            <a:ext cx="2127322" cy="889235"/>
          </a:xfrm>
          <a:prstGeom prst="rect">
            <a:avLst/>
          </a:prstGeom>
        </p:spPr>
      </p:pic>
      <p:pic>
        <p:nvPicPr>
          <p:cNvPr id="14" name="Picture 13" descr="A white rectangular sign with blue text&#10;&#10;Description automatically generated">
            <a:extLst>
              <a:ext uri="{FF2B5EF4-FFF2-40B4-BE49-F238E27FC236}">
                <a16:creationId xmlns:a16="http://schemas.microsoft.com/office/drawing/2014/main" id="{79E579F5-6AA4-A1FB-AF99-B6498206F8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3575" y="6024005"/>
            <a:ext cx="1995172" cy="83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639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0F3BD61087E44CBF3B29A53A41CE8E" ma:contentTypeVersion="16" ma:contentTypeDescription="Create a new document." ma:contentTypeScope="" ma:versionID="e44ff6be6dd8e26ad151a4af9dee5e59">
  <xsd:schema xmlns:xsd="http://www.w3.org/2001/XMLSchema" xmlns:xs="http://www.w3.org/2001/XMLSchema" xmlns:p="http://schemas.microsoft.com/office/2006/metadata/properties" xmlns:ns2="520647c5-b186-4f6f-950b-dbcf2d3d01d8" xmlns:ns3="e092523c-f329-4c0d-a1ec-4be863e3afb2" targetNamespace="http://schemas.microsoft.com/office/2006/metadata/properties" ma:root="true" ma:fieldsID="3375cbf3c7fbfbe169907573170ebae3" ns2:_="" ns3:_="">
    <xsd:import namespace="520647c5-b186-4f6f-950b-dbcf2d3d01d8"/>
    <xsd:import namespace="e092523c-f329-4c0d-a1ec-4be863e3af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647c5-b186-4f6f-950b-dbcf2d3d01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2523c-f329-4c0d-a1ec-4be863e3afb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6b99ff3-a25f-443a-a558-97a7800c474c}" ma:internalName="TaxCatchAll" ma:showField="CatchAllData" ma:web="e092523c-f329-4c0d-a1ec-4be863e3af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69DD22-21BD-44AA-9568-D5C7B61E7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647c5-b186-4f6f-950b-dbcf2d3d01d8"/>
    <ds:schemaRef ds:uri="e092523c-f329-4c0d-a1ec-4be863e3af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37FF14-8BB0-41D6-BA2C-E2E4E7A70B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Ana.Collins</dc:creator>
  <cp:lastModifiedBy>Alyssa.Lim</cp:lastModifiedBy>
  <cp:revision>4</cp:revision>
  <dcterms:created xsi:type="dcterms:W3CDTF">2023-11-29T15:09:53Z</dcterms:created>
  <dcterms:modified xsi:type="dcterms:W3CDTF">2024-09-13T08:37:42Z</dcterms:modified>
</cp:coreProperties>
</file>