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0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AB71C-3A4A-9F85-A1F5-61DC5F730A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FA4D2A-B93E-D33F-37A8-60A5ACB021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9BAE79-F9F9-7F12-0AF4-F0A795B6E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0E89-3DE2-4BB4-9D69-7A16A8908E84}" type="datetimeFigureOut">
              <a:rPr lang="en-GB" smtClean="0"/>
              <a:t>18/12/2024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E8B7F7-1BDD-F02D-C95D-FC94EE9A0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744DD2-5AAD-9773-4935-311CD6216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FEDF-B5B5-4970-B137-FB6137FF9E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8129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74B4C-2A8D-B7BB-E755-7763BA6E6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059A23-2AD8-5FF7-FD8D-0FE6969C7F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155A1-2AA9-7287-1476-257D61177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0E89-3DE2-4BB4-9D69-7A16A8908E84}" type="datetimeFigureOut">
              <a:rPr lang="en-GB" smtClean="0"/>
              <a:t>18/12/2024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E63CEF-1EED-FE3D-6AE5-198740B94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0CDC47-C06E-1D7C-824E-27DB9E3B8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FEDF-B5B5-4970-B137-FB6137FF9E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2452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1D791BF-6E73-53F3-5338-6671BF188A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674F0E-93B2-BB41-2BF6-5B13DA57CA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FDC2FB-7798-D347-D9B5-60C8A4FB7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0E89-3DE2-4BB4-9D69-7A16A8908E84}" type="datetimeFigureOut">
              <a:rPr lang="en-GB" smtClean="0"/>
              <a:t>18/12/2024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2C39D0-B439-04EE-4E32-50B50E8AA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F35AB1-EB8F-7A34-099C-F1E4BFCBA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FEDF-B5B5-4970-B137-FB6137FF9E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8086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0A3C9-F074-FBF8-5492-4773E39DF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4347F2-C53A-09E9-D306-319145FEA7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92552D-A595-DE4D-BB47-51B06597B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0E89-3DE2-4BB4-9D69-7A16A8908E84}" type="datetimeFigureOut">
              <a:rPr lang="en-GB" smtClean="0"/>
              <a:t>18/12/2024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C90F15-FC67-367B-0031-3E463CFAF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243DFD-B28D-F547-D2A7-68D6958A3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FEDF-B5B5-4970-B137-FB6137FF9E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8169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B8766-5A60-8DE2-A970-2370A1AC7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6EEEBD-FF22-EAFE-A96F-AC550424F3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094E59-1A06-6289-C1F5-219890C1D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0E89-3DE2-4BB4-9D69-7A16A8908E84}" type="datetimeFigureOut">
              <a:rPr lang="en-GB" smtClean="0"/>
              <a:t>18/12/2024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D1941C-D32E-558D-2634-4CA58F491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C0FD1E-BBB2-0449-F259-1B4BA6E45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FEDF-B5B5-4970-B137-FB6137FF9E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875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9AC6A-2216-8CF5-3769-B04541802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9E8876-67DF-E8C8-1AC4-8BEB2DE86F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4A7B48-D7F8-2E6F-57C5-A8E60B1602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E830B1-DDF8-9629-660E-5787CFB4F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0E89-3DE2-4BB4-9D69-7A16A8908E84}" type="datetimeFigureOut">
              <a:rPr lang="en-GB" smtClean="0"/>
              <a:t>18/12/2024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BDEE1E-514A-37C7-755A-F79CD70D2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D75B26-15ED-F702-11D0-194C79C7E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FEDF-B5B5-4970-B137-FB6137FF9E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793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DD0BA-A978-3EAE-32C8-9A7CBCCD3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AF96FB-F3A2-FBBE-31A2-ECE0F16AD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43FC98-7196-457E-ED44-06241398A0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C1BAC1-3115-EDB4-DB5C-67765F93E5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B647D7-AFCF-11EB-9865-73880BEC9D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74B7F3-C78B-1170-2280-485DE2A2F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0E89-3DE2-4BB4-9D69-7A16A8908E84}" type="datetimeFigureOut">
              <a:rPr lang="en-GB" smtClean="0"/>
              <a:t>18/12/2024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64AE63-F413-2B97-969A-FE23F101A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FED78F-5B9A-6ED2-6019-4D2DB5D3D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FEDF-B5B5-4970-B137-FB6137FF9E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2626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08C3B8-DA92-5A3E-115D-B3E20F252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8B510A-6A16-162E-CFB5-FE67FBD6C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0E89-3DE2-4BB4-9D69-7A16A8908E84}" type="datetimeFigureOut">
              <a:rPr lang="en-GB" smtClean="0"/>
              <a:t>18/12/2024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A7A54E-1998-445F-4B67-AD7DA4D10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754DD7-99B8-2C7F-8C49-5B8B8F8CD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FEDF-B5B5-4970-B137-FB6137FF9E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823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86AF5A-F144-E543-FE7F-B222F21D7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0E89-3DE2-4BB4-9D69-7A16A8908E84}" type="datetimeFigureOut">
              <a:rPr lang="en-GB" smtClean="0"/>
              <a:t>18/12/2024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B8B901-5030-0C58-6EC9-751C6DA82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A82970-6621-3385-367E-FD4CF96D0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FEDF-B5B5-4970-B137-FB6137FF9E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8265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074F0-B58D-AB5D-A9F7-698730D903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163B4-E04C-E9D0-621B-0D9EAD4BB8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8F1D7C-1526-A832-88F0-4EA0C6928D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51907F-ECBD-A836-1F9B-A1ED9A184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0E89-3DE2-4BB4-9D69-7A16A8908E84}" type="datetimeFigureOut">
              <a:rPr lang="en-GB" smtClean="0"/>
              <a:t>18/12/2024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2CE1D2-4905-CE72-1D2E-E62C3AEB4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546EE2-253F-10D5-2DE1-52449E0F5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FEDF-B5B5-4970-B137-FB6137FF9E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5709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93793-5A84-0656-795F-568E0AE70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F0A2F6-5AFF-E052-CC64-52C2466001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E62878-678A-C935-885B-3AC268658B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3A653C-ADB0-5BE2-7AAF-E655C0BB1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0E89-3DE2-4BB4-9D69-7A16A8908E84}" type="datetimeFigureOut">
              <a:rPr lang="en-GB" smtClean="0"/>
              <a:t>18/12/2024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8660DA-A880-EAE0-902C-4879F2C43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6A3A7F-0BA7-CB50-3C4E-7D46DCB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FEDF-B5B5-4970-B137-FB6137FF9E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014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8B047B-BB94-029F-5BC4-B5FC1C536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FD0501-D3A3-6123-B0ED-0DCAEFB16E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466EC1-1F79-0672-9B92-A91153255D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10E89-3DE2-4BB4-9D69-7A16A8908E84}" type="datetimeFigureOut">
              <a:rPr lang="en-GB" smtClean="0"/>
              <a:t>18/12/2024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7AEA6-2B4B-45C3-B833-6271A75A79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6C8243-0A27-1ABA-B90C-1456E0693A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BFEDF-B5B5-4970-B137-FB6137FF9E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5281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7C5DFFE4-A582-8A1F-95A5-67C9F4A2CA40}"/>
              </a:ext>
            </a:extLst>
          </p:cNvPr>
          <p:cNvGrpSpPr/>
          <p:nvPr/>
        </p:nvGrpSpPr>
        <p:grpSpPr>
          <a:xfrm>
            <a:off x="211510" y="19868"/>
            <a:ext cx="11745154" cy="6627116"/>
            <a:chOff x="211510" y="19868"/>
            <a:chExt cx="11745154" cy="6627116"/>
          </a:xfrm>
        </p:grpSpPr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2C5217BA-A3F0-926D-CC49-3FFB1C254F7C}"/>
                </a:ext>
              </a:extLst>
            </p:cNvPr>
            <p:cNvSpPr txBox="1"/>
            <p:nvPr/>
          </p:nvSpPr>
          <p:spPr>
            <a:xfrm flipH="1">
              <a:off x="211510" y="19868"/>
              <a:ext cx="401872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The Sustainable Business Model Canvas</a:t>
              </a:r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BBAAF44F-DF5C-F4B6-8AE7-E5EFE48A6073}"/>
                </a:ext>
              </a:extLst>
            </p:cNvPr>
            <p:cNvSpPr/>
            <p:nvPr/>
          </p:nvSpPr>
          <p:spPr>
            <a:xfrm>
              <a:off x="266492" y="306239"/>
              <a:ext cx="11659015" cy="6340745"/>
            </a:xfrm>
            <a:prstGeom prst="rect">
              <a:avLst/>
            </a:prstGeom>
            <a:noFill/>
            <a:ln w="50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712B43C2-E7A2-B0CE-9B2F-943B07DE6E8A}"/>
                </a:ext>
              </a:extLst>
            </p:cNvPr>
            <p:cNvCxnSpPr>
              <a:cxnSpLocks/>
            </p:cNvCxnSpPr>
            <p:nvPr/>
          </p:nvCxnSpPr>
          <p:spPr>
            <a:xfrm>
              <a:off x="297649" y="4099047"/>
              <a:ext cx="1165901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48649EE6-A107-FC5B-BDE5-6D4AAE90E46B}"/>
                </a:ext>
              </a:extLst>
            </p:cNvPr>
            <p:cNvCxnSpPr>
              <a:cxnSpLocks/>
            </p:cNvCxnSpPr>
            <p:nvPr/>
          </p:nvCxnSpPr>
          <p:spPr>
            <a:xfrm>
              <a:off x="2237592" y="298970"/>
              <a:ext cx="0" cy="38000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42E85366-DFE2-68B7-DE14-5A0369F5BD02}"/>
                </a:ext>
              </a:extLst>
            </p:cNvPr>
            <p:cNvCxnSpPr>
              <a:cxnSpLocks/>
            </p:cNvCxnSpPr>
            <p:nvPr/>
          </p:nvCxnSpPr>
          <p:spPr>
            <a:xfrm>
              <a:off x="9972718" y="273544"/>
              <a:ext cx="0" cy="38255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CC6C184F-0244-EA60-309A-1C47D195599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53076" y="306240"/>
              <a:ext cx="12636" cy="379280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BF32C3BE-C458-BD7E-8351-BF28252FB94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561604" y="302604"/>
              <a:ext cx="19014" cy="379644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54D3E243-7937-EDE3-4CBB-F6D097E616FB}"/>
                </a:ext>
              </a:extLst>
            </p:cNvPr>
            <p:cNvCxnSpPr>
              <a:cxnSpLocks/>
            </p:cNvCxnSpPr>
            <p:nvPr/>
          </p:nvCxnSpPr>
          <p:spPr>
            <a:xfrm>
              <a:off x="2228791" y="2306597"/>
              <a:ext cx="2429260" cy="108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03CF1E4C-EDEA-57AD-76BB-083CA729CA5F}"/>
                </a:ext>
              </a:extLst>
            </p:cNvPr>
            <p:cNvSpPr txBox="1"/>
            <p:nvPr/>
          </p:nvSpPr>
          <p:spPr>
            <a:xfrm>
              <a:off x="297649" y="5213345"/>
              <a:ext cx="41736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Eco-Social Costs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316959DD-55C0-1F7D-F83C-4FCA78D72593}"/>
                </a:ext>
              </a:extLst>
            </p:cNvPr>
            <p:cNvSpPr txBox="1"/>
            <p:nvPr/>
          </p:nvSpPr>
          <p:spPr>
            <a:xfrm>
              <a:off x="346466" y="348462"/>
              <a:ext cx="148758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Key Partners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D67BC55C-BE5D-D45F-D8A3-FFF6D1AD6CED}"/>
                </a:ext>
              </a:extLst>
            </p:cNvPr>
            <p:cNvSpPr txBox="1"/>
            <p:nvPr/>
          </p:nvSpPr>
          <p:spPr>
            <a:xfrm>
              <a:off x="2236452" y="348462"/>
              <a:ext cx="170748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Key Activities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6A890FC9-F9D7-627E-6CAE-65133AB1DE9F}"/>
                </a:ext>
              </a:extLst>
            </p:cNvPr>
            <p:cNvSpPr txBox="1"/>
            <p:nvPr/>
          </p:nvSpPr>
          <p:spPr>
            <a:xfrm>
              <a:off x="2248504" y="2294433"/>
              <a:ext cx="184105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Key Resources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74E502C5-FF57-3FE6-A214-4BD2FF67E933}"/>
                </a:ext>
              </a:extLst>
            </p:cNvPr>
            <p:cNvSpPr txBox="1"/>
            <p:nvPr/>
          </p:nvSpPr>
          <p:spPr>
            <a:xfrm>
              <a:off x="9972718" y="348461"/>
              <a:ext cx="157854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Customer segments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A03B91BA-6626-2228-7721-3C5073DDBCEF}"/>
                </a:ext>
              </a:extLst>
            </p:cNvPr>
            <p:cNvSpPr txBox="1"/>
            <p:nvPr/>
          </p:nvSpPr>
          <p:spPr>
            <a:xfrm>
              <a:off x="7589918" y="356084"/>
              <a:ext cx="168254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Customer Relationships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F54E3DFC-C52F-0DF4-7393-9F3E3E9E5EDE}"/>
                </a:ext>
              </a:extLst>
            </p:cNvPr>
            <p:cNvSpPr txBox="1"/>
            <p:nvPr/>
          </p:nvSpPr>
          <p:spPr>
            <a:xfrm>
              <a:off x="7564914" y="2317476"/>
              <a:ext cx="1707551" cy="5001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Channels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935443AF-2520-7FE5-0EDB-0E2D0964AFED}"/>
                </a:ext>
              </a:extLst>
            </p:cNvPr>
            <p:cNvSpPr txBox="1"/>
            <p:nvPr/>
          </p:nvSpPr>
          <p:spPr>
            <a:xfrm>
              <a:off x="5354458" y="348460"/>
              <a:ext cx="161846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Value Proposition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FD32BBA8-7142-1589-20BF-AFC29375F11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63687" y="4106143"/>
              <a:ext cx="0" cy="25018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DF6BC7BE-51E8-514E-4AFB-7BAF648AD419}"/>
                </a:ext>
              </a:extLst>
            </p:cNvPr>
            <p:cNvSpPr txBox="1"/>
            <p:nvPr/>
          </p:nvSpPr>
          <p:spPr>
            <a:xfrm>
              <a:off x="6185145" y="5258843"/>
              <a:ext cx="380427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Eco-Social Benefits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C361F49C-C93C-EF5E-A302-BAA935F68C65}"/>
                </a:ext>
              </a:extLst>
            </p:cNvPr>
            <p:cNvCxnSpPr>
              <a:cxnSpLocks/>
            </p:cNvCxnSpPr>
            <p:nvPr/>
          </p:nvCxnSpPr>
          <p:spPr>
            <a:xfrm>
              <a:off x="7570490" y="2322465"/>
              <a:ext cx="2402228" cy="1075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EC13EB0E-E1CA-F429-45D1-E0577454BBAF}"/>
                </a:ext>
              </a:extLst>
            </p:cNvPr>
            <p:cNvCxnSpPr>
              <a:cxnSpLocks/>
            </p:cNvCxnSpPr>
            <p:nvPr/>
          </p:nvCxnSpPr>
          <p:spPr>
            <a:xfrm>
              <a:off x="266492" y="5258843"/>
              <a:ext cx="1169017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B271E40C-3468-974A-09BF-687387EE88FF}"/>
                </a:ext>
              </a:extLst>
            </p:cNvPr>
            <p:cNvSpPr txBox="1"/>
            <p:nvPr/>
          </p:nvSpPr>
          <p:spPr>
            <a:xfrm>
              <a:off x="267979" y="4098371"/>
              <a:ext cx="41736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Cost Structure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25C4C051-9599-D02A-CA25-A4DE8259BAD2}"/>
                </a:ext>
              </a:extLst>
            </p:cNvPr>
            <p:cNvSpPr txBox="1"/>
            <p:nvPr/>
          </p:nvSpPr>
          <p:spPr>
            <a:xfrm>
              <a:off x="6185145" y="4097398"/>
              <a:ext cx="380427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Revenue Streams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31486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092523c-f329-4c0d-a1ec-4be863e3afb2" xsi:nil="true"/>
    <lcf76f155ced4ddcb4097134ff3c332f xmlns="520647c5-b186-4f6f-950b-dbcf2d3d01d8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0F3BD61087E44CBF3B29A53A41CE8E" ma:contentTypeVersion="17" ma:contentTypeDescription="Create a new document." ma:contentTypeScope="" ma:versionID="466ed84b66bb00bc2ae458c8c6ac9c85">
  <xsd:schema xmlns:xsd="http://www.w3.org/2001/XMLSchema" xmlns:xs="http://www.w3.org/2001/XMLSchema" xmlns:p="http://schemas.microsoft.com/office/2006/metadata/properties" xmlns:ns2="520647c5-b186-4f6f-950b-dbcf2d3d01d8" xmlns:ns3="e092523c-f329-4c0d-a1ec-4be863e3afb2" targetNamespace="http://schemas.microsoft.com/office/2006/metadata/properties" ma:root="true" ma:fieldsID="8d8e5c1bf2e9af365aaea43a53036a93" ns2:_="" ns3:_="">
    <xsd:import namespace="520647c5-b186-4f6f-950b-dbcf2d3d01d8"/>
    <xsd:import namespace="e092523c-f329-4c0d-a1ec-4be863e3afb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0647c5-b186-4f6f-950b-dbcf2d3d01d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bfb35f09-1364-44fa-bda6-079b81d03a2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92523c-f329-4c0d-a1ec-4be863e3afb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a6b99ff3-a25f-443a-a558-97a7800c474c}" ma:internalName="TaxCatchAll" ma:showField="CatchAllData" ma:web="e092523c-f329-4c0d-a1ec-4be863e3af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F11B86C-A23E-4172-8464-E1EACBFBFA5C}">
  <ds:schemaRefs>
    <ds:schemaRef ds:uri="http://schemas.microsoft.com/office/2006/metadata/properties"/>
    <ds:schemaRef ds:uri="http://schemas.microsoft.com/office/infopath/2007/PartnerControls"/>
    <ds:schemaRef ds:uri="e092523c-f329-4c0d-a1ec-4be863e3afb2"/>
    <ds:schemaRef ds:uri="520647c5-b186-4f6f-950b-dbcf2d3d01d8"/>
  </ds:schemaRefs>
</ds:datastoreItem>
</file>

<file path=customXml/itemProps2.xml><?xml version="1.0" encoding="utf-8"?>
<ds:datastoreItem xmlns:ds="http://schemas.openxmlformats.org/officeDocument/2006/customXml" ds:itemID="{8DB0A1F9-04E0-4F60-925F-3B23393C699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0647c5-b186-4f6f-950b-dbcf2d3d01d8"/>
    <ds:schemaRef ds:uri="e092523c-f329-4c0d-a1ec-4be863e3afb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58DBB29-336B-4068-BFB5-75031295786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26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Jie.Deng</dc:creator>
  <cp:lastModifiedBy>Giacomo.Carli</cp:lastModifiedBy>
  <cp:revision>4</cp:revision>
  <dcterms:created xsi:type="dcterms:W3CDTF">2024-06-04T13:47:08Z</dcterms:created>
  <dcterms:modified xsi:type="dcterms:W3CDTF">2024-12-18T16:12:41Z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0x010100290F3BD61087E44CBF3B29A53A41CE8E</vt:lpwstr>
  </property>
  <property fmtid="{D5CDD505-2E9C-101B-9397-08002B2CF9AE}" pid="3" name="MediaServiceImageTags">
    <vt:lpwstr/>
  </property>
</Properties>
</file>