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sldIdLst>
    <p:sldId id="256" r:id="rId4"/>
    <p:sldId id="272" r:id="rId5"/>
    <p:sldId id="274" r:id="rId6"/>
    <p:sldId id="276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221D3E-9F4C-4783-9C3B-AC68FC29160A}">
          <p14:sldIdLst>
            <p14:sldId id="256"/>
            <p14:sldId id="272"/>
            <p14:sldId id="274"/>
            <p14:sldId id="27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  <a:srgbClr val="F1F2F1"/>
    <a:srgbClr val="1D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>
        <p:scale>
          <a:sx n="140" d="100"/>
          <a:sy n="140" d="100"/>
        </p:scale>
        <p:origin x="102" y="-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911" y="2451124"/>
            <a:ext cx="7920773" cy="997196"/>
          </a:xfrm>
        </p:spPr>
        <p:txBody>
          <a:bodyPr/>
          <a:lstStyle/>
          <a:p>
            <a:r>
              <a:rPr lang="en-GB" sz="3600" dirty="0"/>
              <a:t>CAPACITY AND DEMAND</a:t>
            </a:r>
            <a:br>
              <a:rPr lang="en-GB" sz="3600" dirty="0"/>
            </a:br>
            <a:r>
              <a:rPr lang="en-GB" sz="3600" dirty="0"/>
              <a:t>SIMULATION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911" y="3946918"/>
            <a:ext cx="7920774" cy="626838"/>
          </a:xfrm>
        </p:spPr>
        <p:txBody>
          <a:bodyPr/>
          <a:lstStyle/>
          <a:p>
            <a:r>
              <a:rPr lang="en-GB" dirty="0"/>
              <a:t>Dr Paul Walley, Director of Learning, CPRL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25F5A6-125D-4673-8415-4E24B5514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36" y="2189294"/>
            <a:ext cx="8760275" cy="247941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B0BA68A-886D-4975-A9B2-AFB75F56FCD3}"/>
              </a:ext>
            </a:extLst>
          </p:cNvPr>
          <p:cNvSpPr/>
          <p:nvPr/>
        </p:nvSpPr>
        <p:spPr>
          <a:xfrm>
            <a:off x="478171" y="335559"/>
            <a:ext cx="6627303" cy="1166070"/>
          </a:xfrm>
          <a:prstGeom prst="rect">
            <a:avLst/>
          </a:prstGeom>
          <a:solidFill>
            <a:srgbClr val="F26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97F9BF3-ADD0-41D9-8CC5-BCB94295EBF9}"/>
              </a:ext>
            </a:extLst>
          </p:cNvPr>
          <p:cNvSpPr txBox="1">
            <a:spLocks/>
          </p:cNvSpPr>
          <p:nvPr/>
        </p:nvSpPr>
        <p:spPr>
          <a:xfrm>
            <a:off x="566222" y="435259"/>
            <a:ext cx="6430196" cy="9971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WHEN DEMAND IS GREATER</a:t>
            </a:r>
          </a:p>
          <a:p>
            <a:r>
              <a:rPr lang="en-GB" dirty="0"/>
              <a:t>THAN CAPACITY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02CF42-CD69-49E0-8DCF-1906DCA5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69" y="2941093"/>
            <a:ext cx="1183901" cy="30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7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685805C-A85C-41D2-AB27-5DC9CE350F90}"/>
              </a:ext>
            </a:extLst>
          </p:cNvPr>
          <p:cNvSpPr/>
          <p:nvPr/>
        </p:nvSpPr>
        <p:spPr>
          <a:xfrm>
            <a:off x="478171" y="335559"/>
            <a:ext cx="7264867" cy="1166070"/>
          </a:xfrm>
          <a:prstGeom prst="rect">
            <a:avLst/>
          </a:prstGeom>
          <a:solidFill>
            <a:srgbClr val="F26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7EFEEBB2-7E38-4F61-B7BA-4E10B34B08CD}"/>
              </a:ext>
            </a:extLst>
          </p:cNvPr>
          <p:cNvSpPr txBox="1">
            <a:spLocks/>
          </p:cNvSpPr>
          <p:nvPr/>
        </p:nvSpPr>
        <p:spPr>
          <a:xfrm>
            <a:off x="566222" y="435259"/>
            <a:ext cx="7176817" cy="9971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WHEN DEMAND AND CAPACITY</a:t>
            </a:r>
          </a:p>
          <a:p>
            <a:r>
              <a:rPr lang="en-GB" dirty="0"/>
              <a:t>ARE ABOUT THE SAME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2E6FC1-F82E-46BE-86B4-1386D9BD7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37" y="2166120"/>
            <a:ext cx="8732326" cy="252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6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6BA866-8903-4DD6-AEFD-05D86091B70A}"/>
              </a:ext>
            </a:extLst>
          </p:cNvPr>
          <p:cNvSpPr/>
          <p:nvPr/>
        </p:nvSpPr>
        <p:spPr>
          <a:xfrm>
            <a:off x="478171" y="335559"/>
            <a:ext cx="7264867" cy="1166070"/>
          </a:xfrm>
          <a:prstGeom prst="rect">
            <a:avLst/>
          </a:prstGeom>
          <a:solidFill>
            <a:srgbClr val="F26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9745E94-2E2E-4833-9C34-32BE726172A9}"/>
              </a:ext>
            </a:extLst>
          </p:cNvPr>
          <p:cNvSpPr txBox="1">
            <a:spLocks/>
          </p:cNvSpPr>
          <p:nvPr/>
        </p:nvSpPr>
        <p:spPr>
          <a:xfrm>
            <a:off x="566222" y="435259"/>
            <a:ext cx="7176817" cy="9971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WHEN CAPACITY EXCEEDS</a:t>
            </a:r>
          </a:p>
          <a:p>
            <a:r>
              <a:rPr lang="en-GB" dirty="0"/>
              <a:t>DEMAND SIGNIFICANTLY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BEA0D5-D32C-45FD-8631-917FFE102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1" y="2101504"/>
            <a:ext cx="8541231" cy="359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6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897480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34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OU Title</vt:lpstr>
      <vt:lpstr>OU Section</vt:lpstr>
      <vt:lpstr>OU Layouts</vt:lpstr>
      <vt:lpstr>CAPACITY AND DEMAND SIMULATION FEEDBACK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Austin</dc:creator>
  <cp:lastModifiedBy>Ana.Collins</cp:lastModifiedBy>
  <cp:revision>54</cp:revision>
  <dcterms:created xsi:type="dcterms:W3CDTF">2017-12-14T14:52:50Z</dcterms:created>
  <dcterms:modified xsi:type="dcterms:W3CDTF">2022-03-28T08:51:46Z</dcterms:modified>
</cp:coreProperties>
</file>