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0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B941"/>
    <a:srgbClr val="1CAAD6"/>
    <a:srgbClr val="43B8A6"/>
    <a:srgbClr val="68BB83"/>
    <a:srgbClr val="C0D2B7"/>
    <a:srgbClr val="267836"/>
    <a:srgbClr val="794B8F"/>
    <a:srgbClr val="DAD0E4"/>
    <a:srgbClr val="F5E5CF"/>
    <a:srgbClr val="CA54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E60F2B-A6DA-4D2C-9F56-C3ED0AEF27CB}" v="2" dt="2024-11-01T14:42:41.9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A059-8FB9-44E9-8F8C-8AECB4E68D47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3C694-8BA4-47EA-B27E-E145000FA4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956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A059-8FB9-44E9-8F8C-8AECB4E68D47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3C694-8BA4-47EA-B27E-E145000FA4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921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A059-8FB9-44E9-8F8C-8AECB4E68D47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3C694-8BA4-47EA-B27E-E145000FA4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5150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A059-8FB9-44E9-8F8C-8AECB4E68D47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3C694-8BA4-47EA-B27E-E145000FA4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043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A059-8FB9-44E9-8F8C-8AECB4E68D47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3C694-8BA4-47EA-B27E-E145000FA4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789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A059-8FB9-44E9-8F8C-8AECB4E68D47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3C694-8BA4-47EA-B27E-E145000FA4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103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A059-8FB9-44E9-8F8C-8AECB4E68D47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3C694-8BA4-47EA-B27E-E145000FA4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171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A059-8FB9-44E9-8F8C-8AECB4E68D47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3C694-8BA4-47EA-B27E-E145000FA4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49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A059-8FB9-44E9-8F8C-8AECB4E68D47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3C694-8BA4-47EA-B27E-E145000FA4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082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A059-8FB9-44E9-8F8C-8AECB4E68D47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3C694-8BA4-47EA-B27E-E145000FA4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15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A059-8FB9-44E9-8F8C-8AECB4E68D47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3C694-8BA4-47EA-B27E-E145000FA4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928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5A059-8FB9-44E9-8F8C-8AECB4E68D47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3C694-8BA4-47EA-B27E-E145000FA4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592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: Folded Corner 54">
            <a:extLst>
              <a:ext uri="{FF2B5EF4-FFF2-40B4-BE49-F238E27FC236}">
                <a16:creationId xmlns:a16="http://schemas.microsoft.com/office/drawing/2014/main" id="{78A19084-0565-47ED-8758-653FAD2FE08B}"/>
              </a:ext>
            </a:extLst>
          </p:cNvPr>
          <p:cNvSpPr/>
          <p:nvPr/>
        </p:nvSpPr>
        <p:spPr>
          <a:xfrm>
            <a:off x="303256" y="5925886"/>
            <a:ext cx="1573458" cy="647066"/>
          </a:xfrm>
          <a:prstGeom prst="foldedCorner">
            <a:avLst/>
          </a:prstGeom>
          <a:solidFill>
            <a:srgbClr val="68BB83"/>
          </a:solidFill>
          <a:ln>
            <a:solidFill>
              <a:srgbClr val="3FA3A5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853" dirty="0">
              <a:solidFill>
                <a:schemeClr val="tx1"/>
              </a:solidFill>
            </a:endParaRPr>
          </a:p>
        </p:txBody>
      </p:sp>
      <p:sp>
        <p:nvSpPr>
          <p:cNvPr id="56" name="Rectangle: Folded Corner 55">
            <a:extLst>
              <a:ext uri="{FF2B5EF4-FFF2-40B4-BE49-F238E27FC236}">
                <a16:creationId xmlns:a16="http://schemas.microsoft.com/office/drawing/2014/main" id="{92092A3F-AE1B-4973-BE7A-DA582364761E}"/>
              </a:ext>
            </a:extLst>
          </p:cNvPr>
          <p:cNvSpPr/>
          <p:nvPr/>
        </p:nvSpPr>
        <p:spPr>
          <a:xfrm>
            <a:off x="5223084" y="5936142"/>
            <a:ext cx="1573457" cy="647066"/>
          </a:xfrm>
          <a:prstGeom prst="foldedCorner">
            <a:avLst/>
          </a:prstGeom>
          <a:solidFill>
            <a:srgbClr val="F5B941"/>
          </a:solidFill>
          <a:ln>
            <a:solidFill>
              <a:srgbClr val="CA541F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853" dirty="0">
              <a:solidFill>
                <a:schemeClr val="tx1"/>
              </a:solidFill>
            </a:endParaRPr>
          </a:p>
        </p:txBody>
      </p:sp>
      <p:sp>
        <p:nvSpPr>
          <p:cNvPr id="58" name="Rectangle: Folded Corner 57">
            <a:extLst>
              <a:ext uri="{FF2B5EF4-FFF2-40B4-BE49-F238E27FC236}">
                <a16:creationId xmlns:a16="http://schemas.microsoft.com/office/drawing/2014/main" id="{147522BE-1A7D-457E-AFCB-1FF43CD70808}"/>
              </a:ext>
            </a:extLst>
          </p:cNvPr>
          <p:cNvSpPr/>
          <p:nvPr/>
        </p:nvSpPr>
        <p:spPr>
          <a:xfrm>
            <a:off x="3596134" y="5922731"/>
            <a:ext cx="1553968" cy="660476"/>
          </a:xfrm>
          <a:prstGeom prst="foldedCorner">
            <a:avLst/>
          </a:prstGeom>
          <a:solidFill>
            <a:srgbClr val="1CAAD6"/>
          </a:solidFill>
          <a:ln>
            <a:solidFill>
              <a:srgbClr val="794B8F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853" dirty="0">
              <a:solidFill>
                <a:schemeClr val="tx1"/>
              </a:solidFill>
            </a:endParaRPr>
          </a:p>
        </p:txBody>
      </p:sp>
      <p:sp>
        <p:nvSpPr>
          <p:cNvPr id="15" name="Rectangle: Folded Corner 54">
            <a:extLst>
              <a:ext uri="{FF2B5EF4-FFF2-40B4-BE49-F238E27FC236}">
                <a16:creationId xmlns:a16="http://schemas.microsoft.com/office/drawing/2014/main" id="{78A19084-0565-47ED-8758-653FAD2FE08B}"/>
              </a:ext>
            </a:extLst>
          </p:cNvPr>
          <p:cNvSpPr/>
          <p:nvPr/>
        </p:nvSpPr>
        <p:spPr>
          <a:xfrm>
            <a:off x="1949696" y="5936142"/>
            <a:ext cx="1573456" cy="647065"/>
          </a:xfrm>
          <a:prstGeom prst="foldedCorner">
            <a:avLst/>
          </a:prstGeom>
          <a:solidFill>
            <a:srgbClr val="43B8A6"/>
          </a:solidFill>
          <a:ln>
            <a:solidFill>
              <a:srgbClr val="267836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853" dirty="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E7C0574-B5BF-F644-A337-06326AF9C4F8}"/>
              </a:ext>
            </a:extLst>
          </p:cNvPr>
          <p:cNvSpPr/>
          <p:nvPr/>
        </p:nvSpPr>
        <p:spPr>
          <a:xfrm>
            <a:off x="140580" y="146771"/>
            <a:ext cx="417107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Value Proposition Canvas of Starling Bank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097CB83-67F1-2945-96C3-BADC7BF013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4370" y="800419"/>
            <a:ext cx="9538138" cy="4469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157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0F3BD61087E44CBF3B29A53A41CE8E" ma:contentTypeVersion="17" ma:contentTypeDescription="Create a new document." ma:contentTypeScope="" ma:versionID="466ed84b66bb00bc2ae458c8c6ac9c85">
  <xsd:schema xmlns:xsd="http://www.w3.org/2001/XMLSchema" xmlns:xs="http://www.w3.org/2001/XMLSchema" xmlns:p="http://schemas.microsoft.com/office/2006/metadata/properties" xmlns:ns2="520647c5-b186-4f6f-950b-dbcf2d3d01d8" xmlns:ns3="e092523c-f329-4c0d-a1ec-4be863e3afb2" targetNamespace="http://schemas.microsoft.com/office/2006/metadata/properties" ma:root="true" ma:fieldsID="8d8e5c1bf2e9af365aaea43a53036a93" ns2:_="" ns3:_="">
    <xsd:import namespace="520647c5-b186-4f6f-950b-dbcf2d3d01d8"/>
    <xsd:import namespace="e092523c-f329-4c0d-a1ec-4be863e3afb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0647c5-b186-4f6f-950b-dbcf2d3d01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bfb35f09-1364-44fa-bda6-079b81d03a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92523c-f329-4c0d-a1ec-4be863e3afb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a6b99ff3-a25f-443a-a558-97a7800c474c}" ma:internalName="TaxCatchAll" ma:showField="CatchAllData" ma:web="e092523c-f329-4c0d-a1ec-4be863e3af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092523c-f329-4c0d-a1ec-4be863e3afb2" xsi:nil="true"/>
    <lcf76f155ced4ddcb4097134ff3c332f xmlns="520647c5-b186-4f6f-950b-dbcf2d3d01d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EEE97B7-E9EF-4129-9656-0E7B3CB14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0647c5-b186-4f6f-950b-dbcf2d3d01d8"/>
    <ds:schemaRef ds:uri="e092523c-f329-4c0d-a1ec-4be863e3afb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24820E5-BE50-4059-9677-1A2FB326134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48E5D2-5FD4-4815-9A10-35938A6996B9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dcmitype/"/>
    <ds:schemaRef ds:uri="e092523c-f329-4c0d-a1ec-4be863e3afb2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520647c5-b186-4f6f-950b-dbcf2d3d01d8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4531</TotalTime>
  <Words>7</Words>
  <Application>Microsoft Office PowerPoint</Application>
  <PresentationFormat>A4 Paper (210x297 mm)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GC</dc:creator>
  <cp:lastModifiedBy>Luke.Yorke</cp:lastModifiedBy>
  <cp:revision>19</cp:revision>
  <dcterms:created xsi:type="dcterms:W3CDTF">2019-02-27T20:11:34Z</dcterms:created>
  <dcterms:modified xsi:type="dcterms:W3CDTF">2024-11-01T14:45:30Z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0x010100290F3BD61087E44CBF3B29A53A41CE8E</vt:lpwstr>
  </property>
  <property fmtid="{D5CDD505-2E9C-101B-9397-08002B2CF9AE}" pid="3" name="_dlc_DocId">
    <vt:lpwstr>MODS-340487371-126</vt:lpwstr>
  </property>
  <property fmtid="{D5CDD505-2E9C-101B-9397-08002B2CF9AE}" pid="4" name="_dlc_DocIdUrl">
    <vt:lpwstr>https://openuniv.sharepoint.com/sites/bmodules/b302/_layouts/15/DocIdRedir.aspx?ID=MODS-340487371-126, MODS-340487371-126</vt:lpwstr>
  </property>
  <property fmtid="{D5CDD505-2E9C-101B-9397-08002B2CF9AE}" pid="5" name="_dlc_DocIdItemGuid">
    <vt:lpwstr>8325deab-5748-4c5a-853b-8ba1e7c36d54</vt:lpwstr>
  </property>
  <property fmtid="{D5CDD505-2E9C-101B-9397-08002B2CF9AE}" pid="6" name="TaxKeyword">
    <vt:lpwstr/>
  </property>
  <property fmtid="{D5CDD505-2E9C-101B-9397-08002B2CF9AE}" pid="7" name="OULanguage">
    <vt:lpwstr>1;#English|e0d36b11-db4e-4123-8f10-8157dedade86</vt:lpwstr>
  </property>
  <property fmtid="{D5CDD505-2E9C-101B-9397-08002B2CF9AE}" pid="8" name="QualificationCode">
    <vt:lpwstr/>
  </property>
  <property fmtid="{D5CDD505-2E9C-101B-9397-08002B2CF9AE}" pid="9" name="IdentifierType">
    <vt:lpwstr/>
  </property>
  <property fmtid="{D5CDD505-2E9C-101B-9397-08002B2CF9AE}" pid="10" name="Purpose1">
    <vt:lpwstr/>
  </property>
  <property fmtid="{D5CDD505-2E9C-101B-9397-08002B2CF9AE}" pid="11" name="EducationalLevel">
    <vt:lpwstr/>
  </property>
  <property fmtid="{D5CDD505-2E9C-101B-9397-08002B2CF9AE}" pid="12" name="File association">
    <vt:lpwstr>9420;#Image|13af53a3-10b4-4222-b75e-9128bfffefd2</vt:lpwstr>
  </property>
  <property fmtid="{D5CDD505-2E9C-101B-9397-08002B2CF9AE}" pid="13" name="Product">
    <vt:lpwstr>10000;#Block 03|b69d78e8-344b-48f0-9cfb-7b27a80fc757</vt:lpwstr>
  </property>
  <property fmtid="{D5CDD505-2E9C-101B-9397-08002B2CF9AE}" pid="14" name="Collection">
    <vt:lpwstr/>
  </property>
  <property fmtid="{D5CDD505-2E9C-101B-9397-08002B2CF9AE}" pid="15" name="Sub-Category">
    <vt:lpwstr>10547;#Week 16|f1a300d5-835e-4194-8ffc-c06256433b3c</vt:lpwstr>
  </property>
  <property fmtid="{D5CDD505-2E9C-101B-9397-08002B2CF9AE}" pid="16" name="TreeStructureCategory">
    <vt:lpwstr/>
  </property>
  <property fmtid="{D5CDD505-2E9C-101B-9397-08002B2CF9AE}" pid="17" name="RightsAccess">
    <vt:lpwstr/>
  </property>
  <property fmtid="{D5CDD505-2E9C-101B-9397-08002B2CF9AE}" pid="18" name="LearningResourceType">
    <vt:lpwstr/>
  </property>
  <property fmtid="{D5CDD505-2E9C-101B-9397-08002B2CF9AE}" pid="19" name="PublishedBy">
    <vt:lpwstr/>
  </property>
  <property fmtid="{D5CDD505-2E9C-101B-9397-08002B2CF9AE}" pid="20" name="Additional">
    <vt:lpwstr/>
  </property>
  <property fmtid="{D5CDD505-2E9C-101B-9397-08002B2CF9AE}" pid="21" name="i734538cdfbd4956abd9d54eb0e151b3">
    <vt:lpwstr/>
  </property>
  <property fmtid="{D5CDD505-2E9C-101B-9397-08002B2CF9AE}" pid="22" name="f4bc5ff321b94d4d9b58a959b265eeec">
    <vt:lpwstr>Image|13af53a3-10b4-4222-b75e-9128bfffefd2</vt:lpwstr>
  </property>
  <property fmtid="{D5CDD505-2E9C-101B-9397-08002B2CF9AE}" pid="23" name="kc22109db81442469c0b58867e0187ee">
    <vt:lpwstr/>
  </property>
  <property fmtid="{D5CDD505-2E9C-101B-9397-08002B2CF9AE}" pid="24" name="n38844d9254840bc92740c02f986288a">
    <vt:lpwstr/>
  </property>
  <property fmtid="{D5CDD505-2E9C-101B-9397-08002B2CF9AE}" pid="25" name="p3fcc7ec89f3442b86e8027f994d8efb">
    <vt:lpwstr>Block 03|b69d78e8-344b-48f0-9cfb-7b27a80fc757</vt:lpwstr>
  </property>
  <property fmtid="{D5CDD505-2E9C-101B-9397-08002B2CF9AE}" pid="26" name="me5b835678ca4b75adbb8eb3469faff8">
    <vt:lpwstr/>
  </property>
  <property fmtid="{D5CDD505-2E9C-101B-9397-08002B2CF9AE}" pid="27" name="k9299cfb49994844beb758d9fa311db2">
    <vt:lpwstr/>
  </property>
  <property fmtid="{D5CDD505-2E9C-101B-9397-08002B2CF9AE}" pid="28" name="f0514c1621d5423482b694ea57831111">
    <vt:lpwstr>Week 16|f1a300d5-835e-4194-8ffc-c06256433b3c</vt:lpwstr>
  </property>
  <property fmtid="{D5CDD505-2E9C-101B-9397-08002B2CF9AE}" pid="29" name="i949f3f4d3164893abd5b0d8d510d490">
    <vt:lpwstr/>
  </property>
  <property fmtid="{D5CDD505-2E9C-101B-9397-08002B2CF9AE}" pid="30" name="MediaServiceImageTags">
    <vt:lpwstr/>
  </property>
</Properties>
</file>