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7459" autoAdjust="0"/>
  </p:normalViewPr>
  <p:slideViewPr>
    <p:cSldViewPr snapToGrid="0">
      <p:cViewPr varScale="1">
        <p:scale>
          <a:sx n="72" d="100"/>
          <a:sy n="72" d="100"/>
        </p:scale>
        <p:origin x="24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7C12FD-B1DF-457A-8A1D-68A56BE31347}" type="datetimeFigureOut">
              <a:rPr lang="en-GB" smtClean="0"/>
              <a:t>17/01/2023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B74E8-B0B6-4BB3-829F-86825D081179}" type="slidenum">
              <a:rPr lang="en-GB" smtClean="0"/>
              <a:t>‹#›</a:t>
            </a:fld>
            <a:endParaRPr lang="en-GB"/>
          </a:p>
        </p:txBody>
      </p:sp>
    </p:spTree>
    <p:extLst>
      <p:ext uri="{BB962C8B-B14F-4D97-AF65-F5344CB8AC3E}">
        <p14:creationId xmlns:p14="http://schemas.microsoft.com/office/powerpoint/2010/main" val="235301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 title – using pictures</a:t>
            </a:r>
          </a:p>
          <a:p>
            <a:r>
              <a:rPr lang="en-GB" sz="1200" b="1" kern="1200" dirty="0">
                <a:solidFill>
                  <a:schemeClr val="tx1"/>
                </a:solidFill>
                <a:effectLst/>
                <a:latin typeface="+mn-lt"/>
                <a:ea typeface="+mn-ea"/>
                <a:cs typeface="+mn-cs"/>
              </a:rPr>
              <a:t>Image  - </a:t>
            </a:r>
          </a:p>
          <a:p>
            <a:pPr marL="228600" indent="-228600">
              <a:buFont typeface="+mj-lt"/>
              <a:buAutoNum type="arabicPeriod"/>
            </a:pPr>
            <a:r>
              <a:rPr lang="en-GB" sz="1200" b="1" kern="1200" dirty="0">
                <a:solidFill>
                  <a:schemeClr val="tx1"/>
                </a:solidFill>
                <a:effectLst/>
                <a:latin typeface="+mn-lt"/>
                <a:ea typeface="+mn-ea"/>
                <a:cs typeface="+mn-cs"/>
              </a:rPr>
              <a:t>Annual review game (new version)</a:t>
            </a:r>
            <a:r>
              <a:rPr lang="en-GB" sz="1200" b="0"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0" u="sng" kern="1200" dirty="0">
                <a:solidFill>
                  <a:schemeClr val="tx1"/>
                </a:solidFill>
                <a:effectLst/>
                <a:latin typeface="+mn-lt"/>
                <a:ea typeface="+mn-ea"/>
                <a:cs typeface="+mn-cs"/>
              </a:rPr>
              <a:t>Narration </a:t>
            </a:r>
          </a:p>
          <a:p>
            <a:r>
              <a:rPr lang="en-GB" sz="1200" kern="1200" dirty="0">
                <a:solidFill>
                  <a:schemeClr val="tx1"/>
                </a:solidFill>
                <a:effectLst/>
                <a:latin typeface="+mn-lt"/>
                <a:ea typeface="+mn-ea"/>
                <a:cs typeface="+mn-cs"/>
              </a:rPr>
              <a:t>You are familiar with the DAFNE visual resources and when they are used in the course from the resources section in the lesson plans.</a:t>
            </a:r>
          </a:p>
          <a:p>
            <a:pPr lvl="0"/>
            <a:r>
              <a:rPr lang="en-GB" sz="1200" kern="1200" dirty="0">
                <a:solidFill>
                  <a:schemeClr val="tx1"/>
                </a:solidFill>
                <a:effectLst/>
                <a:latin typeface="+mn-lt"/>
                <a:ea typeface="+mn-ea"/>
                <a:cs typeface="+mn-cs"/>
              </a:rPr>
              <a:t>The annual review game is a visual resource that can be downloaded from the DAFNE central resources area for use in the long term health and diabetes session.</a:t>
            </a:r>
          </a:p>
          <a:p>
            <a:pPr lvl="0"/>
            <a:r>
              <a:rPr lang="en-GB" sz="1200" kern="1200" dirty="0">
                <a:solidFill>
                  <a:schemeClr val="tx1"/>
                </a:solidFill>
                <a:effectLst/>
                <a:latin typeface="+mn-lt"/>
                <a:ea typeface="+mn-ea"/>
                <a:cs typeface="+mn-cs"/>
              </a:rPr>
              <a:t>You may wish to create your own resources for practical activities to use in your DAFNE sessions. If so make sure your pictures, table or graphs are high quality and add value  to your information </a:t>
            </a:r>
          </a:p>
          <a:p>
            <a:r>
              <a:rPr lang="en-GB" sz="1200" kern="1200" dirty="0">
                <a:solidFill>
                  <a:schemeClr val="tx1"/>
                </a:solidFill>
                <a:effectLst/>
                <a:latin typeface="+mn-lt"/>
                <a:ea typeface="+mn-ea"/>
                <a:cs typeface="+mn-cs"/>
              </a:rPr>
              <a:t> This is in QC August 2022</a:t>
            </a:r>
          </a:p>
          <a:p>
            <a:r>
              <a:rPr lang="en-GB" sz="1200" kern="1200" dirty="0">
                <a:solidFill>
                  <a:schemeClr val="tx1"/>
                </a:solidFill>
                <a:effectLst/>
                <a:latin typeface="+mn-lt"/>
                <a:ea typeface="+mn-ea"/>
                <a:cs typeface="+mn-cs"/>
              </a:rPr>
              <a:t> BH and AW will cut out and laminate and photograph for this slide</a:t>
            </a:r>
          </a:p>
          <a:p>
            <a:endParaRPr lang="en-GB" dirty="0"/>
          </a:p>
        </p:txBody>
      </p:sp>
      <p:sp>
        <p:nvSpPr>
          <p:cNvPr id="4" name="Slide Number Placeholder 3"/>
          <p:cNvSpPr>
            <a:spLocks noGrp="1"/>
          </p:cNvSpPr>
          <p:nvPr>
            <p:ph type="sldNum" sz="quarter" idx="5"/>
          </p:nvPr>
        </p:nvSpPr>
        <p:spPr/>
        <p:txBody>
          <a:bodyPr/>
          <a:lstStyle/>
          <a:p>
            <a:fld id="{990B74E8-B0B6-4BB3-829F-86825D081179}" type="slidenum">
              <a:rPr lang="en-GB" smtClean="0"/>
              <a:t>1</a:t>
            </a:fld>
            <a:endParaRPr lang="en-GB"/>
          </a:p>
        </p:txBody>
      </p:sp>
    </p:spTree>
    <p:extLst>
      <p:ext uri="{BB962C8B-B14F-4D97-AF65-F5344CB8AC3E}">
        <p14:creationId xmlns:p14="http://schemas.microsoft.com/office/powerpoint/2010/main" val="2825755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0BF5-B2EF-4BA9-8421-776E275723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A51337C-6DD1-42BC-BA50-09EA08C4F0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FE4D75-64E6-4B4C-9774-2919DF0AFBDB}"/>
              </a:ext>
            </a:extLst>
          </p:cNvPr>
          <p:cNvSpPr>
            <a:spLocks noGrp="1"/>
          </p:cNvSpPr>
          <p:nvPr>
            <p:ph type="dt" sz="half" idx="10"/>
          </p:nvPr>
        </p:nvSpPr>
        <p:spPr/>
        <p:txBody>
          <a:bodyPr/>
          <a:lstStyle/>
          <a:p>
            <a:fld id="{E55C73E5-26DE-49F6-9363-4BD56F31F5DB}" type="datetimeFigureOut">
              <a:rPr lang="en-GB" smtClean="0"/>
              <a:t>17/01/2023</a:t>
            </a:fld>
            <a:endParaRPr lang="en-GB"/>
          </a:p>
        </p:txBody>
      </p:sp>
      <p:sp>
        <p:nvSpPr>
          <p:cNvPr id="5" name="Footer Placeholder 4">
            <a:extLst>
              <a:ext uri="{FF2B5EF4-FFF2-40B4-BE49-F238E27FC236}">
                <a16:creationId xmlns:a16="http://schemas.microsoft.com/office/drawing/2014/main" id="{1FB8254C-9780-4B28-8F42-6CA3AD7400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BEE30F-DAEC-40BD-858A-CA02BA2D91F9}"/>
              </a:ext>
            </a:extLst>
          </p:cNvPr>
          <p:cNvSpPr>
            <a:spLocks noGrp="1"/>
          </p:cNvSpPr>
          <p:nvPr>
            <p:ph type="sldNum" sz="quarter" idx="12"/>
          </p:nvPr>
        </p:nvSpPr>
        <p:spPr/>
        <p:txBody>
          <a:bodyPr/>
          <a:lstStyle/>
          <a:p>
            <a:fld id="{9829E29C-8FEF-42F5-BB5D-BFA122E5203A}" type="slidenum">
              <a:rPr lang="en-GB" smtClean="0"/>
              <a:t>‹#›</a:t>
            </a:fld>
            <a:endParaRPr lang="en-GB"/>
          </a:p>
        </p:txBody>
      </p:sp>
    </p:spTree>
    <p:extLst>
      <p:ext uri="{BB962C8B-B14F-4D97-AF65-F5344CB8AC3E}">
        <p14:creationId xmlns:p14="http://schemas.microsoft.com/office/powerpoint/2010/main" val="928180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CE25-7D5A-439F-BB64-9385037A308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F6E862-2D53-4981-827C-FD7A59AC34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3F4384-F9D7-4652-9A5A-00217F19144C}"/>
              </a:ext>
            </a:extLst>
          </p:cNvPr>
          <p:cNvSpPr>
            <a:spLocks noGrp="1"/>
          </p:cNvSpPr>
          <p:nvPr>
            <p:ph type="dt" sz="half" idx="10"/>
          </p:nvPr>
        </p:nvSpPr>
        <p:spPr/>
        <p:txBody>
          <a:bodyPr/>
          <a:lstStyle/>
          <a:p>
            <a:fld id="{E55C73E5-26DE-49F6-9363-4BD56F31F5DB}" type="datetimeFigureOut">
              <a:rPr lang="en-GB" smtClean="0"/>
              <a:t>17/01/2023</a:t>
            </a:fld>
            <a:endParaRPr lang="en-GB"/>
          </a:p>
        </p:txBody>
      </p:sp>
      <p:sp>
        <p:nvSpPr>
          <p:cNvPr id="5" name="Footer Placeholder 4">
            <a:extLst>
              <a:ext uri="{FF2B5EF4-FFF2-40B4-BE49-F238E27FC236}">
                <a16:creationId xmlns:a16="http://schemas.microsoft.com/office/drawing/2014/main" id="{7AD3A19D-3789-4A3C-AC32-F1048BCB64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FD2580-11F3-448A-855D-0D6A2CA4B9CD}"/>
              </a:ext>
            </a:extLst>
          </p:cNvPr>
          <p:cNvSpPr>
            <a:spLocks noGrp="1"/>
          </p:cNvSpPr>
          <p:nvPr>
            <p:ph type="sldNum" sz="quarter" idx="12"/>
          </p:nvPr>
        </p:nvSpPr>
        <p:spPr/>
        <p:txBody>
          <a:bodyPr/>
          <a:lstStyle/>
          <a:p>
            <a:fld id="{9829E29C-8FEF-42F5-BB5D-BFA122E5203A}" type="slidenum">
              <a:rPr lang="en-GB" smtClean="0"/>
              <a:t>‹#›</a:t>
            </a:fld>
            <a:endParaRPr lang="en-GB"/>
          </a:p>
        </p:txBody>
      </p:sp>
    </p:spTree>
    <p:extLst>
      <p:ext uri="{BB962C8B-B14F-4D97-AF65-F5344CB8AC3E}">
        <p14:creationId xmlns:p14="http://schemas.microsoft.com/office/powerpoint/2010/main" val="3458291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C0ACDC-7EBE-4E57-9953-8CD2F3BA66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63AEAB-7304-4956-AD35-742FFDC2230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BE3E77-D2E8-49DB-98F0-75E60F18F24A}"/>
              </a:ext>
            </a:extLst>
          </p:cNvPr>
          <p:cNvSpPr>
            <a:spLocks noGrp="1"/>
          </p:cNvSpPr>
          <p:nvPr>
            <p:ph type="dt" sz="half" idx="10"/>
          </p:nvPr>
        </p:nvSpPr>
        <p:spPr/>
        <p:txBody>
          <a:bodyPr/>
          <a:lstStyle/>
          <a:p>
            <a:fld id="{E55C73E5-26DE-49F6-9363-4BD56F31F5DB}" type="datetimeFigureOut">
              <a:rPr lang="en-GB" smtClean="0"/>
              <a:t>17/01/2023</a:t>
            </a:fld>
            <a:endParaRPr lang="en-GB"/>
          </a:p>
        </p:txBody>
      </p:sp>
      <p:sp>
        <p:nvSpPr>
          <p:cNvPr id="5" name="Footer Placeholder 4">
            <a:extLst>
              <a:ext uri="{FF2B5EF4-FFF2-40B4-BE49-F238E27FC236}">
                <a16:creationId xmlns:a16="http://schemas.microsoft.com/office/drawing/2014/main" id="{DBA2BDB3-EC78-44F1-B356-ED3E034ACF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3171CF-6DF9-408D-B00D-6F4299151DC7}"/>
              </a:ext>
            </a:extLst>
          </p:cNvPr>
          <p:cNvSpPr>
            <a:spLocks noGrp="1"/>
          </p:cNvSpPr>
          <p:nvPr>
            <p:ph type="sldNum" sz="quarter" idx="12"/>
          </p:nvPr>
        </p:nvSpPr>
        <p:spPr/>
        <p:txBody>
          <a:bodyPr/>
          <a:lstStyle/>
          <a:p>
            <a:fld id="{9829E29C-8FEF-42F5-BB5D-BFA122E5203A}" type="slidenum">
              <a:rPr lang="en-GB" smtClean="0"/>
              <a:t>‹#›</a:t>
            </a:fld>
            <a:endParaRPr lang="en-GB"/>
          </a:p>
        </p:txBody>
      </p:sp>
    </p:spTree>
    <p:extLst>
      <p:ext uri="{BB962C8B-B14F-4D97-AF65-F5344CB8AC3E}">
        <p14:creationId xmlns:p14="http://schemas.microsoft.com/office/powerpoint/2010/main" val="2986939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EB680-6DCB-40C8-AFAB-2322BFA43C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EE13A5-2EC4-4147-A1BF-C8FD020A67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52859A-744D-4586-B986-68253CA9E08D}"/>
              </a:ext>
            </a:extLst>
          </p:cNvPr>
          <p:cNvSpPr>
            <a:spLocks noGrp="1"/>
          </p:cNvSpPr>
          <p:nvPr>
            <p:ph type="dt" sz="half" idx="10"/>
          </p:nvPr>
        </p:nvSpPr>
        <p:spPr/>
        <p:txBody>
          <a:bodyPr/>
          <a:lstStyle/>
          <a:p>
            <a:fld id="{E55C73E5-26DE-49F6-9363-4BD56F31F5DB}" type="datetimeFigureOut">
              <a:rPr lang="en-GB" smtClean="0"/>
              <a:t>17/01/2023</a:t>
            </a:fld>
            <a:endParaRPr lang="en-GB"/>
          </a:p>
        </p:txBody>
      </p:sp>
      <p:sp>
        <p:nvSpPr>
          <p:cNvPr id="5" name="Footer Placeholder 4">
            <a:extLst>
              <a:ext uri="{FF2B5EF4-FFF2-40B4-BE49-F238E27FC236}">
                <a16:creationId xmlns:a16="http://schemas.microsoft.com/office/drawing/2014/main" id="{269478C4-1BEA-4B80-8BB5-4D9074ED26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588257-EBF6-4D7A-B996-A2203B09DB8F}"/>
              </a:ext>
            </a:extLst>
          </p:cNvPr>
          <p:cNvSpPr>
            <a:spLocks noGrp="1"/>
          </p:cNvSpPr>
          <p:nvPr>
            <p:ph type="sldNum" sz="quarter" idx="12"/>
          </p:nvPr>
        </p:nvSpPr>
        <p:spPr/>
        <p:txBody>
          <a:bodyPr/>
          <a:lstStyle/>
          <a:p>
            <a:fld id="{9829E29C-8FEF-42F5-BB5D-BFA122E5203A}" type="slidenum">
              <a:rPr lang="en-GB" smtClean="0"/>
              <a:t>‹#›</a:t>
            </a:fld>
            <a:endParaRPr lang="en-GB"/>
          </a:p>
        </p:txBody>
      </p:sp>
    </p:spTree>
    <p:extLst>
      <p:ext uri="{BB962C8B-B14F-4D97-AF65-F5344CB8AC3E}">
        <p14:creationId xmlns:p14="http://schemas.microsoft.com/office/powerpoint/2010/main" val="160820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43449-C09C-4AB4-8512-6017AC91B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D0EFA0E-4683-4F85-9612-C7516EFC4E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783CEF-4A4C-43DF-AA58-5876A726CA6F}"/>
              </a:ext>
            </a:extLst>
          </p:cNvPr>
          <p:cNvSpPr>
            <a:spLocks noGrp="1"/>
          </p:cNvSpPr>
          <p:nvPr>
            <p:ph type="dt" sz="half" idx="10"/>
          </p:nvPr>
        </p:nvSpPr>
        <p:spPr/>
        <p:txBody>
          <a:bodyPr/>
          <a:lstStyle/>
          <a:p>
            <a:fld id="{E55C73E5-26DE-49F6-9363-4BD56F31F5DB}" type="datetimeFigureOut">
              <a:rPr lang="en-GB" smtClean="0"/>
              <a:t>17/01/2023</a:t>
            </a:fld>
            <a:endParaRPr lang="en-GB"/>
          </a:p>
        </p:txBody>
      </p:sp>
      <p:sp>
        <p:nvSpPr>
          <p:cNvPr id="5" name="Footer Placeholder 4">
            <a:extLst>
              <a:ext uri="{FF2B5EF4-FFF2-40B4-BE49-F238E27FC236}">
                <a16:creationId xmlns:a16="http://schemas.microsoft.com/office/drawing/2014/main" id="{C299D263-455D-48DC-9C58-F340D0BDD8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245818-BD70-478E-B0AB-C91060F51B10}"/>
              </a:ext>
            </a:extLst>
          </p:cNvPr>
          <p:cNvSpPr>
            <a:spLocks noGrp="1"/>
          </p:cNvSpPr>
          <p:nvPr>
            <p:ph type="sldNum" sz="quarter" idx="12"/>
          </p:nvPr>
        </p:nvSpPr>
        <p:spPr/>
        <p:txBody>
          <a:bodyPr/>
          <a:lstStyle/>
          <a:p>
            <a:fld id="{9829E29C-8FEF-42F5-BB5D-BFA122E5203A}" type="slidenum">
              <a:rPr lang="en-GB" smtClean="0"/>
              <a:t>‹#›</a:t>
            </a:fld>
            <a:endParaRPr lang="en-GB"/>
          </a:p>
        </p:txBody>
      </p:sp>
    </p:spTree>
    <p:extLst>
      <p:ext uri="{BB962C8B-B14F-4D97-AF65-F5344CB8AC3E}">
        <p14:creationId xmlns:p14="http://schemas.microsoft.com/office/powerpoint/2010/main" val="16083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C1D55-3FF9-4557-8B8D-C15BA004BA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57794F-6448-4C1B-83A2-7C8A9B2F8D3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64486FD-A587-4156-B89B-B67DE706FFC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722B99-DC58-45EF-8261-ECF10453551E}"/>
              </a:ext>
            </a:extLst>
          </p:cNvPr>
          <p:cNvSpPr>
            <a:spLocks noGrp="1"/>
          </p:cNvSpPr>
          <p:nvPr>
            <p:ph type="dt" sz="half" idx="10"/>
          </p:nvPr>
        </p:nvSpPr>
        <p:spPr/>
        <p:txBody>
          <a:bodyPr/>
          <a:lstStyle/>
          <a:p>
            <a:fld id="{E55C73E5-26DE-49F6-9363-4BD56F31F5DB}" type="datetimeFigureOut">
              <a:rPr lang="en-GB" smtClean="0"/>
              <a:t>17/01/2023</a:t>
            </a:fld>
            <a:endParaRPr lang="en-GB"/>
          </a:p>
        </p:txBody>
      </p:sp>
      <p:sp>
        <p:nvSpPr>
          <p:cNvPr id="6" name="Footer Placeholder 5">
            <a:extLst>
              <a:ext uri="{FF2B5EF4-FFF2-40B4-BE49-F238E27FC236}">
                <a16:creationId xmlns:a16="http://schemas.microsoft.com/office/drawing/2014/main" id="{88D1322B-1474-42CE-BB65-8C6AD314C8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424C3B-915D-474F-A1DE-2B390FF8BF0B}"/>
              </a:ext>
            </a:extLst>
          </p:cNvPr>
          <p:cNvSpPr>
            <a:spLocks noGrp="1"/>
          </p:cNvSpPr>
          <p:nvPr>
            <p:ph type="sldNum" sz="quarter" idx="12"/>
          </p:nvPr>
        </p:nvSpPr>
        <p:spPr/>
        <p:txBody>
          <a:bodyPr/>
          <a:lstStyle/>
          <a:p>
            <a:fld id="{9829E29C-8FEF-42F5-BB5D-BFA122E5203A}" type="slidenum">
              <a:rPr lang="en-GB" smtClean="0"/>
              <a:t>‹#›</a:t>
            </a:fld>
            <a:endParaRPr lang="en-GB"/>
          </a:p>
        </p:txBody>
      </p:sp>
    </p:spTree>
    <p:extLst>
      <p:ext uri="{BB962C8B-B14F-4D97-AF65-F5344CB8AC3E}">
        <p14:creationId xmlns:p14="http://schemas.microsoft.com/office/powerpoint/2010/main" val="326117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AC28E-4EA0-4067-AC69-939913551F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11F34D-55B6-4682-A5CA-502D35909F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65389A-F8F5-4D48-B465-571FDA2BF6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6A67BDC-AE07-40C0-8BFC-969430DDB8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1F563F-8A83-446E-955B-55201F3D971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6783215-777D-4AA3-A3B2-E73C65476C47}"/>
              </a:ext>
            </a:extLst>
          </p:cNvPr>
          <p:cNvSpPr>
            <a:spLocks noGrp="1"/>
          </p:cNvSpPr>
          <p:nvPr>
            <p:ph type="dt" sz="half" idx="10"/>
          </p:nvPr>
        </p:nvSpPr>
        <p:spPr/>
        <p:txBody>
          <a:bodyPr/>
          <a:lstStyle/>
          <a:p>
            <a:fld id="{E55C73E5-26DE-49F6-9363-4BD56F31F5DB}" type="datetimeFigureOut">
              <a:rPr lang="en-GB" smtClean="0"/>
              <a:t>17/01/2023</a:t>
            </a:fld>
            <a:endParaRPr lang="en-GB"/>
          </a:p>
        </p:txBody>
      </p:sp>
      <p:sp>
        <p:nvSpPr>
          <p:cNvPr id="8" name="Footer Placeholder 7">
            <a:extLst>
              <a:ext uri="{FF2B5EF4-FFF2-40B4-BE49-F238E27FC236}">
                <a16:creationId xmlns:a16="http://schemas.microsoft.com/office/drawing/2014/main" id="{88AFD092-B94C-4592-AA44-803A5097F23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951CA4-DAFD-465E-91EB-6C7773BC5A50}"/>
              </a:ext>
            </a:extLst>
          </p:cNvPr>
          <p:cNvSpPr>
            <a:spLocks noGrp="1"/>
          </p:cNvSpPr>
          <p:nvPr>
            <p:ph type="sldNum" sz="quarter" idx="12"/>
          </p:nvPr>
        </p:nvSpPr>
        <p:spPr/>
        <p:txBody>
          <a:bodyPr/>
          <a:lstStyle/>
          <a:p>
            <a:fld id="{9829E29C-8FEF-42F5-BB5D-BFA122E5203A}" type="slidenum">
              <a:rPr lang="en-GB" smtClean="0"/>
              <a:t>‹#›</a:t>
            </a:fld>
            <a:endParaRPr lang="en-GB"/>
          </a:p>
        </p:txBody>
      </p:sp>
    </p:spTree>
    <p:extLst>
      <p:ext uri="{BB962C8B-B14F-4D97-AF65-F5344CB8AC3E}">
        <p14:creationId xmlns:p14="http://schemas.microsoft.com/office/powerpoint/2010/main" val="1306378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6C4AC-9792-4C1C-9657-63F57F29827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670893-7802-4876-86FE-F97999AB3161}"/>
              </a:ext>
            </a:extLst>
          </p:cNvPr>
          <p:cNvSpPr>
            <a:spLocks noGrp="1"/>
          </p:cNvSpPr>
          <p:nvPr>
            <p:ph type="dt" sz="half" idx="10"/>
          </p:nvPr>
        </p:nvSpPr>
        <p:spPr/>
        <p:txBody>
          <a:bodyPr/>
          <a:lstStyle/>
          <a:p>
            <a:fld id="{E55C73E5-26DE-49F6-9363-4BD56F31F5DB}" type="datetimeFigureOut">
              <a:rPr lang="en-GB" smtClean="0"/>
              <a:t>17/01/2023</a:t>
            </a:fld>
            <a:endParaRPr lang="en-GB"/>
          </a:p>
        </p:txBody>
      </p:sp>
      <p:sp>
        <p:nvSpPr>
          <p:cNvPr id="4" name="Footer Placeholder 3">
            <a:extLst>
              <a:ext uri="{FF2B5EF4-FFF2-40B4-BE49-F238E27FC236}">
                <a16:creationId xmlns:a16="http://schemas.microsoft.com/office/drawing/2014/main" id="{E1F92294-95AE-4862-BC8E-F809B44D75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C83A082-694A-4307-8119-316B74316F04}"/>
              </a:ext>
            </a:extLst>
          </p:cNvPr>
          <p:cNvSpPr>
            <a:spLocks noGrp="1"/>
          </p:cNvSpPr>
          <p:nvPr>
            <p:ph type="sldNum" sz="quarter" idx="12"/>
          </p:nvPr>
        </p:nvSpPr>
        <p:spPr/>
        <p:txBody>
          <a:bodyPr/>
          <a:lstStyle/>
          <a:p>
            <a:fld id="{9829E29C-8FEF-42F5-BB5D-BFA122E5203A}" type="slidenum">
              <a:rPr lang="en-GB" smtClean="0"/>
              <a:t>‹#›</a:t>
            </a:fld>
            <a:endParaRPr lang="en-GB"/>
          </a:p>
        </p:txBody>
      </p:sp>
    </p:spTree>
    <p:extLst>
      <p:ext uri="{BB962C8B-B14F-4D97-AF65-F5344CB8AC3E}">
        <p14:creationId xmlns:p14="http://schemas.microsoft.com/office/powerpoint/2010/main" val="4204800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F5CAF-2C9D-4508-BE93-EEE4D53CE100}"/>
              </a:ext>
            </a:extLst>
          </p:cNvPr>
          <p:cNvSpPr>
            <a:spLocks noGrp="1"/>
          </p:cNvSpPr>
          <p:nvPr>
            <p:ph type="dt" sz="half" idx="10"/>
          </p:nvPr>
        </p:nvSpPr>
        <p:spPr/>
        <p:txBody>
          <a:bodyPr/>
          <a:lstStyle/>
          <a:p>
            <a:fld id="{E55C73E5-26DE-49F6-9363-4BD56F31F5DB}" type="datetimeFigureOut">
              <a:rPr lang="en-GB" smtClean="0"/>
              <a:t>17/01/2023</a:t>
            </a:fld>
            <a:endParaRPr lang="en-GB"/>
          </a:p>
        </p:txBody>
      </p:sp>
      <p:sp>
        <p:nvSpPr>
          <p:cNvPr id="3" name="Footer Placeholder 2">
            <a:extLst>
              <a:ext uri="{FF2B5EF4-FFF2-40B4-BE49-F238E27FC236}">
                <a16:creationId xmlns:a16="http://schemas.microsoft.com/office/drawing/2014/main" id="{0DFF5B5D-BC01-4189-A6E3-9C6F43F5C51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9482FE6-81E0-4B54-9E02-E4894E6F4F15}"/>
              </a:ext>
            </a:extLst>
          </p:cNvPr>
          <p:cNvSpPr>
            <a:spLocks noGrp="1"/>
          </p:cNvSpPr>
          <p:nvPr>
            <p:ph type="sldNum" sz="quarter" idx="12"/>
          </p:nvPr>
        </p:nvSpPr>
        <p:spPr/>
        <p:txBody>
          <a:bodyPr/>
          <a:lstStyle/>
          <a:p>
            <a:fld id="{9829E29C-8FEF-42F5-BB5D-BFA122E5203A}" type="slidenum">
              <a:rPr lang="en-GB" smtClean="0"/>
              <a:t>‹#›</a:t>
            </a:fld>
            <a:endParaRPr lang="en-GB"/>
          </a:p>
        </p:txBody>
      </p:sp>
    </p:spTree>
    <p:extLst>
      <p:ext uri="{BB962C8B-B14F-4D97-AF65-F5344CB8AC3E}">
        <p14:creationId xmlns:p14="http://schemas.microsoft.com/office/powerpoint/2010/main" val="3428744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0FDE9-EC40-4309-AFF1-350803729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A7DA2A-97F6-4732-AB86-2F86D5BA9C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D10CAC0-FBB6-470D-BC36-2B2E076DC3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12BF7E-AC00-417C-84C7-BC7BE10472AF}"/>
              </a:ext>
            </a:extLst>
          </p:cNvPr>
          <p:cNvSpPr>
            <a:spLocks noGrp="1"/>
          </p:cNvSpPr>
          <p:nvPr>
            <p:ph type="dt" sz="half" idx="10"/>
          </p:nvPr>
        </p:nvSpPr>
        <p:spPr/>
        <p:txBody>
          <a:bodyPr/>
          <a:lstStyle/>
          <a:p>
            <a:fld id="{E55C73E5-26DE-49F6-9363-4BD56F31F5DB}" type="datetimeFigureOut">
              <a:rPr lang="en-GB" smtClean="0"/>
              <a:t>17/01/2023</a:t>
            </a:fld>
            <a:endParaRPr lang="en-GB"/>
          </a:p>
        </p:txBody>
      </p:sp>
      <p:sp>
        <p:nvSpPr>
          <p:cNvPr id="6" name="Footer Placeholder 5">
            <a:extLst>
              <a:ext uri="{FF2B5EF4-FFF2-40B4-BE49-F238E27FC236}">
                <a16:creationId xmlns:a16="http://schemas.microsoft.com/office/drawing/2014/main" id="{A3047695-39B9-482C-841B-77326A24DA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BADAD7-DBBB-4870-897F-8903CAC19018}"/>
              </a:ext>
            </a:extLst>
          </p:cNvPr>
          <p:cNvSpPr>
            <a:spLocks noGrp="1"/>
          </p:cNvSpPr>
          <p:nvPr>
            <p:ph type="sldNum" sz="quarter" idx="12"/>
          </p:nvPr>
        </p:nvSpPr>
        <p:spPr/>
        <p:txBody>
          <a:bodyPr/>
          <a:lstStyle/>
          <a:p>
            <a:fld id="{9829E29C-8FEF-42F5-BB5D-BFA122E5203A}" type="slidenum">
              <a:rPr lang="en-GB" smtClean="0"/>
              <a:t>‹#›</a:t>
            </a:fld>
            <a:endParaRPr lang="en-GB"/>
          </a:p>
        </p:txBody>
      </p:sp>
    </p:spTree>
    <p:extLst>
      <p:ext uri="{BB962C8B-B14F-4D97-AF65-F5344CB8AC3E}">
        <p14:creationId xmlns:p14="http://schemas.microsoft.com/office/powerpoint/2010/main" val="1358797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4A90-910E-48B7-A04C-8CC6CA14C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71D5A7-8336-44EE-A771-8DA89D9B5A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5D0F3D6-68F9-47C2-9F19-3D24535AE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1C1322-5C33-490C-8CAE-6212C3A82117}"/>
              </a:ext>
            </a:extLst>
          </p:cNvPr>
          <p:cNvSpPr>
            <a:spLocks noGrp="1"/>
          </p:cNvSpPr>
          <p:nvPr>
            <p:ph type="dt" sz="half" idx="10"/>
          </p:nvPr>
        </p:nvSpPr>
        <p:spPr/>
        <p:txBody>
          <a:bodyPr/>
          <a:lstStyle/>
          <a:p>
            <a:fld id="{E55C73E5-26DE-49F6-9363-4BD56F31F5DB}" type="datetimeFigureOut">
              <a:rPr lang="en-GB" smtClean="0"/>
              <a:t>17/01/2023</a:t>
            </a:fld>
            <a:endParaRPr lang="en-GB"/>
          </a:p>
        </p:txBody>
      </p:sp>
      <p:sp>
        <p:nvSpPr>
          <p:cNvPr id="6" name="Footer Placeholder 5">
            <a:extLst>
              <a:ext uri="{FF2B5EF4-FFF2-40B4-BE49-F238E27FC236}">
                <a16:creationId xmlns:a16="http://schemas.microsoft.com/office/drawing/2014/main" id="{091FDF64-984A-4E22-8056-90D9357C47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85708F-8F2D-4970-BDE0-86CC89560ED4}"/>
              </a:ext>
            </a:extLst>
          </p:cNvPr>
          <p:cNvSpPr>
            <a:spLocks noGrp="1"/>
          </p:cNvSpPr>
          <p:nvPr>
            <p:ph type="sldNum" sz="quarter" idx="12"/>
          </p:nvPr>
        </p:nvSpPr>
        <p:spPr/>
        <p:txBody>
          <a:bodyPr/>
          <a:lstStyle/>
          <a:p>
            <a:fld id="{9829E29C-8FEF-42F5-BB5D-BFA122E5203A}" type="slidenum">
              <a:rPr lang="en-GB" smtClean="0"/>
              <a:t>‹#›</a:t>
            </a:fld>
            <a:endParaRPr lang="en-GB"/>
          </a:p>
        </p:txBody>
      </p:sp>
    </p:spTree>
    <p:extLst>
      <p:ext uri="{BB962C8B-B14F-4D97-AF65-F5344CB8AC3E}">
        <p14:creationId xmlns:p14="http://schemas.microsoft.com/office/powerpoint/2010/main" val="206975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24F50B-DF95-484B-AB29-84DC728AFA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C05F24-8AA3-4D11-B0D7-697540B92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E3276-7DEF-4040-8F6A-51668263D5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C73E5-26DE-49F6-9363-4BD56F31F5DB}" type="datetimeFigureOut">
              <a:rPr lang="en-GB" smtClean="0"/>
              <a:t>17/01/2023</a:t>
            </a:fld>
            <a:endParaRPr lang="en-GB"/>
          </a:p>
        </p:txBody>
      </p:sp>
      <p:sp>
        <p:nvSpPr>
          <p:cNvPr id="5" name="Footer Placeholder 4">
            <a:extLst>
              <a:ext uri="{FF2B5EF4-FFF2-40B4-BE49-F238E27FC236}">
                <a16:creationId xmlns:a16="http://schemas.microsoft.com/office/drawing/2014/main" id="{498144D5-4F4F-444E-AF08-EEC4ED2BBA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06E54DD-37D6-490D-85BA-8F7A3F12A0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9E29C-8FEF-42F5-BB5D-BFA122E5203A}" type="slidenum">
              <a:rPr lang="en-GB" smtClean="0"/>
              <a:t>‹#›</a:t>
            </a:fld>
            <a:endParaRPr lang="en-GB"/>
          </a:p>
        </p:txBody>
      </p:sp>
    </p:spTree>
    <p:extLst>
      <p:ext uri="{BB962C8B-B14F-4D97-AF65-F5344CB8AC3E}">
        <p14:creationId xmlns:p14="http://schemas.microsoft.com/office/powerpoint/2010/main" val="3901673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3851-D368-4599-A7BF-BA915B35AAC9}"/>
              </a:ext>
            </a:extLst>
          </p:cNvPr>
          <p:cNvSpPr>
            <a:spLocks noGrp="1"/>
          </p:cNvSpPr>
          <p:nvPr>
            <p:ph type="ctrTitle"/>
          </p:nvPr>
        </p:nvSpPr>
        <p:spPr>
          <a:xfrm>
            <a:off x="1524000" y="605528"/>
            <a:ext cx="9144000" cy="785950"/>
          </a:xfrm>
        </p:spPr>
        <p:txBody>
          <a:bodyPr>
            <a:normAutofit/>
          </a:bodyPr>
          <a:lstStyle/>
          <a:p>
            <a:r>
              <a:rPr lang="en-GB" sz="4400" b="1" dirty="0">
                <a:latin typeface="Arial" panose="020B0604020202020204" pitchFamily="34" charset="0"/>
                <a:cs typeface="Arial" panose="020B0604020202020204" pitchFamily="34" charset="0"/>
              </a:rPr>
              <a:t>Using pictures</a:t>
            </a:r>
            <a:endParaRPr lang="en-GB" sz="4400"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6F4C873E-3890-4811-940C-870CF22BBA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3" name="Picture 2">
            <a:extLst>
              <a:ext uri="{FF2B5EF4-FFF2-40B4-BE49-F238E27FC236}">
                <a16:creationId xmlns:a16="http://schemas.microsoft.com/office/drawing/2014/main" id="{C1DC0704-D94E-4513-B199-7D8D4CD3BF79}"/>
              </a:ext>
            </a:extLst>
          </p:cNvPr>
          <p:cNvPicPr>
            <a:picLocks noChangeAspect="1"/>
          </p:cNvPicPr>
          <p:nvPr/>
        </p:nvPicPr>
        <p:blipFill>
          <a:blip r:embed="rId6"/>
          <a:stretch>
            <a:fillRect/>
          </a:stretch>
        </p:blipFill>
        <p:spPr>
          <a:xfrm>
            <a:off x="2319129" y="1391478"/>
            <a:ext cx="7116417" cy="5337313"/>
          </a:xfrm>
          <a:prstGeom prst="rect">
            <a:avLst/>
          </a:prstGeom>
          <a:ln>
            <a:solidFill>
              <a:schemeClr val="accent2"/>
            </a:solidFill>
          </a:ln>
        </p:spPr>
      </p:pic>
    </p:spTree>
    <p:extLst>
      <p:ext uri="{BB962C8B-B14F-4D97-AF65-F5344CB8AC3E}">
        <p14:creationId xmlns:p14="http://schemas.microsoft.com/office/powerpoint/2010/main" val="3942590201"/>
      </p:ext>
    </p:extLst>
  </p:cSld>
  <p:clrMapOvr>
    <a:masterClrMapping/>
  </p:clrMapOvr>
  <mc:AlternateContent xmlns:mc="http://schemas.openxmlformats.org/markup-compatibility/2006" xmlns:p14="http://schemas.microsoft.com/office/powerpoint/2010/main">
    <mc:Choice Requires="p14">
      <p:transition spd="slow" p14:dur="2000" advTm="34002"/>
    </mc:Choice>
    <mc:Fallback xmlns="">
      <p:transition spd="slow" advTm="34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135</Words>
  <Application>Microsoft Office PowerPoint</Application>
  <PresentationFormat>Widescreen</PresentationFormat>
  <Paragraphs>12</Paragraphs>
  <Slides>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Using pictures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pictures</dc:title>
  <dc:creator>Richardson Liesl (RTF) NHCT</dc:creator>
  <cp:lastModifiedBy>Richardson Liesl (RTF) NHCT</cp:lastModifiedBy>
  <cp:revision>4</cp:revision>
  <dcterms:created xsi:type="dcterms:W3CDTF">2022-11-14T17:51:04Z</dcterms:created>
  <dcterms:modified xsi:type="dcterms:W3CDTF">2023-01-17T15:37:05Z</dcterms:modified>
</cp:coreProperties>
</file>