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49" r:id="rId2"/>
  </p:sldMasterIdLst>
  <p:notesMasterIdLst>
    <p:notesMasterId r:id="rId14"/>
  </p:notesMasterIdLst>
  <p:handoutMasterIdLst>
    <p:handoutMasterId r:id="rId15"/>
  </p:handoutMasterIdLst>
  <p:sldIdLst>
    <p:sldId id="256" r:id="rId3"/>
    <p:sldId id="342" r:id="rId4"/>
    <p:sldId id="343" r:id="rId5"/>
    <p:sldId id="344" r:id="rId6"/>
    <p:sldId id="345" r:id="rId7"/>
    <p:sldId id="346" r:id="rId8"/>
    <p:sldId id="347" r:id="rId9"/>
    <p:sldId id="352" r:id="rId10"/>
    <p:sldId id="349" r:id="rId11"/>
    <p:sldId id="350" r:id="rId12"/>
    <p:sldId id="351" r:id="rId13"/>
  </p:sldIdLst>
  <p:sldSz cx="12192000" cy="6858000"/>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B2A0C"/>
    <a:srgbClr val="000000"/>
    <a:srgbClr val="D27F15"/>
    <a:srgbClr val="FFFF66"/>
    <a:srgbClr val="E0E872"/>
    <a:srgbClr val="F9FEDE"/>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41"/>
    <p:restoredTop sz="94721"/>
  </p:normalViewPr>
  <p:slideViewPr>
    <p:cSldViewPr>
      <p:cViewPr varScale="1">
        <p:scale>
          <a:sx n="87" d="100"/>
          <a:sy n="87" d="100"/>
        </p:scale>
        <p:origin x="888" y="90"/>
      </p:cViewPr>
      <p:guideLst>
        <p:guide orient="horz" pos="2160"/>
        <p:guide pos="3840"/>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74126B-D5DE-4926-A351-7A307FFC2BDC}" type="doc">
      <dgm:prSet loTypeId="urn:microsoft.com/office/officeart/2005/8/layout/pyramid1" loCatId="pyramid" qsTypeId="urn:microsoft.com/office/officeart/2005/8/quickstyle/simple1" qsCatId="simple" csTypeId="urn:microsoft.com/office/officeart/2005/8/colors/accent1_2" csCatId="accent1" phldr="1"/>
      <dgm:spPr/>
      <dgm:t>
        <a:bodyPr/>
        <a:lstStyle/>
        <a:p>
          <a:endParaRPr lang="en-GB"/>
        </a:p>
      </dgm:t>
    </dgm:pt>
    <dgm:pt modelId="{BB139EB9-A087-480F-9400-DC9B8B48B3BA}">
      <dgm:prSet phldrT="[Text]" custT="1"/>
      <dgm:spPr>
        <a:solidFill>
          <a:schemeClr val="accent1">
            <a:lumMod val="20000"/>
            <a:lumOff val="80000"/>
          </a:schemeClr>
        </a:solidFill>
        <a:ln>
          <a:solidFill>
            <a:srgbClr val="FFFFFF"/>
          </a:solidFill>
        </a:ln>
      </dgm:spPr>
      <dgm:t>
        <a:bodyPr/>
        <a:lstStyle/>
        <a:p>
          <a:r>
            <a:rPr lang="en-GB" sz="3800" dirty="0" smtClean="0">
              <a:latin typeface="Arial" charset="0"/>
              <a:ea typeface="Arial" charset="0"/>
              <a:cs typeface="Arial" charset="0"/>
            </a:rPr>
            <a:t>Capacity</a:t>
          </a:r>
          <a:endParaRPr lang="en-GB" sz="1800" dirty="0">
            <a:latin typeface="Arial" charset="0"/>
            <a:ea typeface="Arial" charset="0"/>
            <a:cs typeface="Arial" charset="0"/>
          </a:endParaRPr>
        </a:p>
      </dgm:t>
    </dgm:pt>
    <dgm:pt modelId="{DC3BE4E4-F8BE-4E6B-A5F6-E7F5233AB3E7}" type="parTrans" cxnId="{D1CF55C3-BE33-4499-8102-E1B5DFB65F0B}">
      <dgm:prSet/>
      <dgm:spPr/>
      <dgm:t>
        <a:bodyPr/>
        <a:lstStyle/>
        <a:p>
          <a:endParaRPr lang="en-GB">
            <a:latin typeface="Arial" charset="0"/>
            <a:ea typeface="Arial" charset="0"/>
            <a:cs typeface="Arial" charset="0"/>
          </a:endParaRPr>
        </a:p>
      </dgm:t>
    </dgm:pt>
    <dgm:pt modelId="{02DFE09D-8626-4AD9-BF08-A139B3B09E3F}" type="sibTrans" cxnId="{D1CF55C3-BE33-4499-8102-E1B5DFB65F0B}">
      <dgm:prSet/>
      <dgm:spPr/>
      <dgm:t>
        <a:bodyPr/>
        <a:lstStyle/>
        <a:p>
          <a:endParaRPr lang="en-GB">
            <a:latin typeface="Arial" charset="0"/>
            <a:ea typeface="Arial" charset="0"/>
            <a:cs typeface="Arial" charset="0"/>
          </a:endParaRPr>
        </a:p>
      </dgm:t>
    </dgm:pt>
    <dgm:pt modelId="{CE091F17-87C0-4FB7-BAEE-8B97994D9C16}">
      <dgm:prSet custT="1"/>
      <dgm:spPr>
        <a:solidFill>
          <a:schemeClr val="accent1">
            <a:lumMod val="20000"/>
            <a:lumOff val="80000"/>
          </a:schemeClr>
        </a:solidFill>
        <a:ln>
          <a:solidFill>
            <a:srgbClr val="FFFFFF"/>
          </a:solidFill>
        </a:ln>
      </dgm:spPr>
      <dgm:t>
        <a:bodyPr/>
        <a:lstStyle/>
        <a:p>
          <a:r>
            <a:rPr lang="en-GB" sz="3800" dirty="0" smtClean="0">
              <a:latin typeface="Arial" charset="0"/>
              <a:ea typeface="Arial" charset="0"/>
              <a:cs typeface="Arial" charset="0"/>
            </a:rPr>
            <a:t>Awareness</a:t>
          </a:r>
          <a:endParaRPr lang="en-GB" sz="3800" dirty="0">
            <a:latin typeface="Arial" charset="0"/>
            <a:ea typeface="Arial" charset="0"/>
            <a:cs typeface="Arial" charset="0"/>
          </a:endParaRPr>
        </a:p>
      </dgm:t>
    </dgm:pt>
    <dgm:pt modelId="{D28F2B5D-0263-41AD-8C4B-B2DD33817467}" type="parTrans" cxnId="{97192B16-91EC-411E-AF20-82A867753CD6}">
      <dgm:prSet/>
      <dgm:spPr/>
      <dgm:t>
        <a:bodyPr/>
        <a:lstStyle/>
        <a:p>
          <a:endParaRPr lang="en-GB">
            <a:latin typeface="Arial" charset="0"/>
            <a:ea typeface="Arial" charset="0"/>
            <a:cs typeface="Arial" charset="0"/>
          </a:endParaRPr>
        </a:p>
      </dgm:t>
    </dgm:pt>
    <dgm:pt modelId="{1BA74941-C212-4747-A864-E830F1DACF3C}" type="sibTrans" cxnId="{97192B16-91EC-411E-AF20-82A867753CD6}">
      <dgm:prSet/>
      <dgm:spPr/>
      <dgm:t>
        <a:bodyPr/>
        <a:lstStyle/>
        <a:p>
          <a:endParaRPr lang="en-GB">
            <a:latin typeface="Arial" charset="0"/>
            <a:ea typeface="Arial" charset="0"/>
            <a:cs typeface="Arial" charset="0"/>
          </a:endParaRPr>
        </a:p>
      </dgm:t>
    </dgm:pt>
    <dgm:pt modelId="{C3FDA0D2-CFDB-4C5B-A1B3-C37AB0976C41}">
      <dgm:prSet custT="1"/>
      <dgm:spPr>
        <a:solidFill>
          <a:schemeClr val="accent1">
            <a:lumMod val="20000"/>
            <a:lumOff val="80000"/>
          </a:schemeClr>
        </a:solidFill>
        <a:ln>
          <a:solidFill>
            <a:srgbClr val="FFFFFF"/>
          </a:solidFill>
        </a:ln>
      </dgm:spPr>
      <dgm:t>
        <a:bodyPr/>
        <a:lstStyle/>
        <a:p>
          <a:r>
            <a:rPr lang="en-GB" sz="3800" dirty="0" smtClean="0">
              <a:latin typeface="Arial" charset="0"/>
              <a:ea typeface="Arial" charset="0"/>
              <a:cs typeface="Arial" charset="0"/>
            </a:rPr>
            <a:t>Permission</a:t>
          </a:r>
          <a:endParaRPr lang="en-GB" sz="3800" dirty="0">
            <a:latin typeface="Arial" charset="0"/>
            <a:ea typeface="Arial" charset="0"/>
            <a:cs typeface="Arial" charset="0"/>
          </a:endParaRPr>
        </a:p>
      </dgm:t>
    </dgm:pt>
    <dgm:pt modelId="{F6CE3391-8E09-4D98-B80C-B7EAC3421782}" type="parTrans" cxnId="{214DDEED-664A-4BC3-80AD-2DAC35ADDAF8}">
      <dgm:prSet/>
      <dgm:spPr/>
      <dgm:t>
        <a:bodyPr/>
        <a:lstStyle/>
        <a:p>
          <a:endParaRPr lang="en-GB">
            <a:latin typeface="Arial" charset="0"/>
            <a:ea typeface="Arial" charset="0"/>
            <a:cs typeface="Arial" charset="0"/>
          </a:endParaRPr>
        </a:p>
      </dgm:t>
    </dgm:pt>
    <dgm:pt modelId="{DF0935AE-0BC6-4FCE-BAFA-F39C4FEF606F}" type="sibTrans" cxnId="{214DDEED-664A-4BC3-80AD-2DAC35ADDAF8}">
      <dgm:prSet/>
      <dgm:spPr/>
      <dgm:t>
        <a:bodyPr/>
        <a:lstStyle/>
        <a:p>
          <a:endParaRPr lang="en-GB">
            <a:latin typeface="Arial" charset="0"/>
            <a:ea typeface="Arial" charset="0"/>
            <a:cs typeface="Arial" charset="0"/>
          </a:endParaRPr>
        </a:p>
      </dgm:t>
    </dgm:pt>
    <dgm:pt modelId="{738D76AD-33E6-48CB-B683-FD2C105CE7D4}">
      <dgm:prSet custT="1"/>
      <dgm:spPr>
        <a:solidFill>
          <a:schemeClr val="accent1">
            <a:lumMod val="20000"/>
            <a:lumOff val="80000"/>
          </a:schemeClr>
        </a:solidFill>
        <a:ln>
          <a:solidFill>
            <a:srgbClr val="FFFFFF"/>
          </a:solidFill>
        </a:ln>
      </dgm:spPr>
      <dgm:t>
        <a:bodyPr/>
        <a:lstStyle/>
        <a:p>
          <a:r>
            <a:rPr lang="en-GB" sz="3800" dirty="0" smtClean="0">
              <a:latin typeface="Arial" charset="0"/>
              <a:ea typeface="Arial" charset="0"/>
              <a:cs typeface="Arial" charset="0"/>
            </a:rPr>
            <a:t>Access</a:t>
          </a:r>
          <a:endParaRPr lang="en-GB" sz="3800" dirty="0">
            <a:latin typeface="Arial" charset="0"/>
            <a:ea typeface="Arial" charset="0"/>
            <a:cs typeface="Arial" charset="0"/>
          </a:endParaRPr>
        </a:p>
      </dgm:t>
    </dgm:pt>
    <dgm:pt modelId="{6E91D735-D89B-48E3-9F92-EBC051B28F3B}" type="parTrans" cxnId="{DF5F13B7-E6E2-4653-9C88-24D597EF5DC7}">
      <dgm:prSet/>
      <dgm:spPr/>
      <dgm:t>
        <a:bodyPr/>
        <a:lstStyle/>
        <a:p>
          <a:endParaRPr lang="en-GB">
            <a:latin typeface="Arial" charset="0"/>
            <a:ea typeface="Arial" charset="0"/>
            <a:cs typeface="Arial" charset="0"/>
          </a:endParaRPr>
        </a:p>
      </dgm:t>
    </dgm:pt>
    <dgm:pt modelId="{250FB995-465A-4CB4-B4B5-93BB9634830C}" type="sibTrans" cxnId="{DF5F13B7-E6E2-4653-9C88-24D597EF5DC7}">
      <dgm:prSet/>
      <dgm:spPr/>
      <dgm:t>
        <a:bodyPr/>
        <a:lstStyle/>
        <a:p>
          <a:endParaRPr lang="en-GB">
            <a:latin typeface="Arial" charset="0"/>
            <a:ea typeface="Arial" charset="0"/>
            <a:cs typeface="Arial" charset="0"/>
          </a:endParaRPr>
        </a:p>
      </dgm:t>
    </dgm:pt>
    <dgm:pt modelId="{F37D4E82-411B-4ACF-A785-5D8ED0EAEEC4}">
      <dgm:prSet phldrT="[Text]"/>
      <dgm:spPr>
        <a:solidFill>
          <a:schemeClr val="accent1">
            <a:lumMod val="20000"/>
            <a:lumOff val="80000"/>
          </a:schemeClr>
        </a:solidFill>
        <a:ln>
          <a:solidFill>
            <a:srgbClr val="FFFFFF"/>
          </a:solidFill>
        </a:ln>
      </dgm:spPr>
      <dgm:t>
        <a:bodyPr/>
        <a:lstStyle/>
        <a:p>
          <a:r>
            <a:rPr lang="en-GB" dirty="0" smtClean="0">
              <a:latin typeface="Arial" charset="0"/>
              <a:ea typeface="Arial" charset="0"/>
              <a:cs typeface="Arial" charset="0"/>
            </a:rPr>
            <a:t>Availability</a:t>
          </a:r>
          <a:endParaRPr lang="en-GB" dirty="0">
            <a:latin typeface="Arial" charset="0"/>
            <a:ea typeface="Arial" charset="0"/>
            <a:cs typeface="Arial" charset="0"/>
          </a:endParaRPr>
        </a:p>
      </dgm:t>
    </dgm:pt>
    <dgm:pt modelId="{2300E206-FEC0-49CC-A9BB-6EA8DB550595}" type="sibTrans" cxnId="{2E13206C-1A60-468B-A005-637E41E95B55}">
      <dgm:prSet/>
      <dgm:spPr/>
      <dgm:t>
        <a:bodyPr/>
        <a:lstStyle/>
        <a:p>
          <a:endParaRPr lang="en-GB">
            <a:latin typeface="Arial" charset="0"/>
            <a:ea typeface="Arial" charset="0"/>
            <a:cs typeface="Arial" charset="0"/>
          </a:endParaRPr>
        </a:p>
      </dgm:t>
    </dgm:pt>
    <dgm:pt modelId="{D5E99607-013F-4515-A74F-6AAB1DEFCF4E}" type="parTrans" cxnId="{2E13206C-1A60-468B-A005-637E41E95B55}">
      <dgm:prSet/>
      <dgm:spPr/>
      <dgm:t>
        <a:bodyPr/>
        <a:lstStyle/>
        <a:p>
          <a:endParaRPr lang="en-GB">
            <a:latin typeface="Arial" charset="0"/>
            <a:ea typeface="Arial" charset="0"/>
            <a:cs typeface="Arial" charset="0"/>
          </a:endParaRPr>
        </a:p>
      </dgm:t>
    </dgm:pt>
    <dgm:pt modelId="{993AE7E5-2BEC-47C6-A6CE-0AA049D6DEE8}">
      <dgm:prSet phldrT="[Text]" custT="1"/>
      <dgm:spPr>
        <a:solidFill>
          <a:schemeClr val="accent1">
            <a:lumMod val="20000"/>
            <a:lumOff val="80000"/>
          </a:schemeClr>
        </a:solidFill>
        <a:ln>
          <a:solidFill>
            <a:srgbClr val="FFFFFF"/>
          </a:solidFill>
        </a:ln>
      </dgm:spPr>
      <dgm:t>
        <a:bodyPr/>
        <a:lstStyle/>
        <a:p>
          <a:endParaRPr lang="en-GB" sz="1800" dirty="0" smtClean="0">
            <a:latin typeface="Arial" charset="0"/>
            <a:ea typeface="Arial" charset="0"/>
            <a:cs typeface="Arial" charset="0"/>
          </a:endParaRPr>
        </a:p>
        <a:p>
          <a:r>
            <a:rPr lang="en-GB" sz="1800" dirty="0" smtClean="0">
              <a:latin typeface="Arial" charset="0"/>
              <a:ea typeface="Arial" charset="0"/>
              <a:cs typeface="Arial" charset="0"/>
            </a:rPr>
            <a:t>Volition</a:t>
          </a:r>
          <a:endParaRPr lang="en-GB" sz="1800" dirty="0">
            <a:latin typeface="Arial" charset="0"/>
            <a:ea typeface="Arial" charset="0"/>
            <a:cs typeface="Arial" charset="0"/>
          </a:endParaRPr>
        </a:p>
      </dgm:t>
    </dgm:pt>
    <dgm:pt modelId="{2F48848C-A6F8-4309-AD1F-2BDE48E10D93}" type="sibTrans" cxnId="{2601CA18-7799-471B-A540-9003BB924DAA}">
      <dgm:prSet/>
      <dgm:spPr/>
      <dgm:t>
        <a:bodyPr/>
        <a:lstStyle/>
        <a:p>
          <a:endParaRPr lang="en-GB">
            <a:latin typeface="Arial" charset="0"/>
            <a:ea typeface="Arial" charset="0"/>
            <a:cs typeface="Arial" charset="0"/>
          </a:endParaRPr>
        </a:p>
      </dgm:t>
    </dgm:pt>
    <dgm:pt modelId="{01297E16-F552-40FC-93B9-3C8217545BB2}" type="parTrans" cxnId="{2601CA18-7799-471B-A540-9003BB924DAA}">
      <dgm:prSet/>
      <dgm:spPr/>
      <dgm:t>
        <a:bodyPr/>
        <a:lstStyle/>
        <a:p>
          <a:endParaRPr lang="en-GB">
            <a:latin typeface="Arial" charset="0"/>
            <a:ea typeface="Arial" charset="0"/>
            <a:cs typeface="Arial" charset="0"/>
          </a:endParaRPr>
        </a:p>
      </dgm:t>
    </dgm:pt>
    <dgm:pt modelId="{40AC87E2-2FBC-47EF-A3B8-7D608DDF01E3}" type="pres">
      <dgm:prSet presAssocID="{4874126B-D5DE-4926-A351-7A307FFC2BDC}" presName="Name0" presStyleCnt="0">
        <dgm:presLayoutVars>
          <dgm:dir/>
          <dgm:animLvl val="lvl"/>
          <dgm:resizeHandles val="exact"/>
        </dgm:presLayoutVars>
      </dgm:prSet>
      <dgm:spPr/>
      <dgm:t>
        <a:bodyPr/>
        <a:lstStyle/>
        <a:p>
          <a:endParaRPr lang="en-GB"/>
        </a:p>
      </dgm:t>
    </dgm:pt>
    <dgm:pt modelId="{825E0CEF-E4AB-4B76-AA29-065F0E05C174}" type="pres">
      <dgm:prSet presAssocID="{993AE7E5-2BEC-47C6-A6CE-0AA049D6DEE8}" presName="Name8" presStyleCnt="0"/>
      <dgm:spPr/>
    </dgm:pt>
    <dgm:pt modelId="{A08C0E9A-313A-4975-9C26-CB986D1362AD}" type="pres">
      <dgm:prSet presAssocID="{993AE7E5-2BEC-47C6-A6CE-0AA049D6DEE8}" presName="level" presStyleLbl="node1" presStyleIdx="0" presStyleCnt="6">
        <dgm:presLayoutVars>
          <dgm:chMax val="1"/>
          <dgm:bulletEnabled val="1"/>
        </dgm:presLayoutVars>
      </dgm:prSet>
      <dgm:spPr/>
      <dgm:t>
        <a:bodyPr/>
        <a:lstStyle/>
        <a:p>
          <a:endParaRPr lang="en-GB"/>
        </a:p>
      </dgm:t>
    </dgm:pt>
    <dgm:pt modelId="{F0D9C67E-79A5-43F4-AA72-DD923615B96D}" type="pres">
      <dgm:prSet presAssocID="{993AE7E5-2BEC-47C6-A6CE-0AA049D6DEE8}" presName="levelTx" presStyleLbl="revTx" presStyleIdx="0" presStyleCnt="0">
        <dgm:presLayoutVars>
          <dgm:chMax val="1"/>
          <dgm:bulletEnabled val="1"/>
        </dgm:presLayoutVars>
      </dgm:prSet>
      <dgm:spPr/>
      <dgm:t>
        <a:bodyPr/>
        <a:lstStyle/>
        <a:p>
          <a:endParaRPr lang="en-GB"/>
        </a:p>
      </dgm:t>
    </dgm:pt>
    <dgm:pt modelId="{F109862C-6420-4144-BE31-9EF195297ED9}" type="pres">
      <dgm:prSet presAssocID="{F37D4E82-411B-4ACF-A785-5D8ED0EAEEC4}" presName="Name8" presStyleCnt="0"/>
      <dgm:spPr/>
    </dgm:pt>
    <dgm:pt modelId="{B275D898-A47D-400F-973D-B0032F1B68E5}" type="pres">
      <dgm:prSet presAssocID="{F37D4E82-411B-4ACF-A785-5D8ED0EAEEC4}" presName="level" presStyleLbl="node1" presStyleIdx="1" presStyleCnt="6" custAng="0">
        <dgm:presLayoutVars>
          <dgm:chMax val="1"/>
          <dgm:bulletEnabled val="1"/>
        </dgm:presLayoutVars>
      </dgm:prSet>
      <dgm:spPr/>
      <dgm:t>
        <a:bodyPr/>
        <a:lstStyle/>
        <a:p>
          <a:endParaRPr lang="en-GB"/>
        </a:p>
      </dgm:t>
    </dgm:pt>
    <dgm:pt modelId="{B90C6B96-28AC-47BA-8871-5601629524C3}" type="pres">
      <dgm:prSet presAssocID="{F37D4E82-411B-4ACF-A785-5D8ED0EAEEC4}" presName="levelTx" presStyleLbl="revTx" presStyleIdx="0" presStyleCnt="0">
        <dgm:presLayoutVars>
          <dgm:chMax val="1"/>
          <dgm:bulletEnabled val="1"/>
        </dgm:presLayoutVars>
      </dgm:prSet>
      <dgm:spPr/>
      <dgm:t>
        <a:bodyPr/>
        <a:lstStyle/>
        <a:p>
          <a:endParaRPr lang="en-GB"/>
        </a:p>
      </dgm:t>
    </dgm:pt>
    <dgm:pt modelId="{4856F537-4FD0-4996-B9A9-D96D994A81BC}" type="pres">
      <dgm:prSet presAssocID="{BB139EB9-A087-480F-9400-DC9B8B48B3BA}" presName="Name8" presStyleCnt="0"/>
      <dgm:spPr/>
    </dgm:pt>
    <dgm:pt modelId="{7F3D7E5C-5BCE-4CA7-92F0-217E19F757BA}" type="pres">
      <dgm:prSet presAssocID="{BB139EB9-A087-480F-9400-DC9B8B48B3BA}" presName="level" presStyleLbl="node1" presStyleIdx="2" presStyleCnt="6">
        <dgm:presLayoutVars>
          <dgm:chMax val="1"/>
          <dgm:bulletEnabled val="1"/>
        </dgm:presLayoutVars>
      </dgm:prSet>
      <dgm:spPr/>
      <dgm:t>
        <a:bodyPr/>
        <a:lstStyle/>
        <a:p>
          <a:endParaRPr lang="en-GB"/>
        </a:p>
      </dgm:t>
    </dgm:pt>
    <dgm:pt modelId="{B87D86A5-1D04-4BA1-8710-1994107AFFD0}" type="pres">
      <dgm:prSet presAssocID="{BB139EB9-A087-480F-9400-DC9B8B48B3BA}" presName="levelTx" presStyleLbl="revTx" presStyleIdx="0" presStyleCnt="0">
        <dgm:presLayoutVars>
          <dgm:chMax val="1"/>
          <dgm:bulletEnabled val="1"/>
        </dgm:presLayoutVars>
      </dgm:prSet>
      <dgm:spPr/>
      <dgm:t>
        <a:bodyPr/>
        <a:lstStyle/>
        <a:p>
          <a:endParaRPr lang="en-GB"/>
        </a:p>
      </dgm:t>
    </dgm:pt>
    <dgm:pt modelId="{D8911146-8442-426F-89A2-591EC78859F6}" type="pres">
      <dgm:prSet presAssocID="{CE091F17-87C0-4FB7-BAEE-8B97994D9C16}" presName="Name8" presStyleCnt="0"/>
      <dgm:spPr/>
    </dgm:pt>
    <dgm:pt modelId="{55BA0350-32B9-42E9-9E61-98F3D32A2055}" type="pres">
      <dgm:prSet presAssocID="{CE091F17-87C0-4FB7-BAEE-8B97994D9C16}" presName="level" presStyleLbl="node1" presStyleIdx="3" presStyleCnt="6">
        <dgm:presLayoutVars>
          <dgm:chMax val="1"/>
          <dgm:bulletEnabled val="1"/>
        </dgm:presLayoutVars>
      </dgm:prSet>
      <dgm:spPr/>
      <dgm:t>
        <a:bodyPr/>
        <a:lstStyle/>
        <a:p>
          <a:endParaRPr lang="en-GB"/>
        </a:p>
      </dgm:t>
    </dgm:pt>
    <dgm:pt modelId="{FDD93D2B-AD42-498A-AF36-BA01EF278C8C}" type="pres">
      <dgm:prSet presAssocID="{CE091F17-87C0-4FB7-BAEE-8B97994D9C16}" presName="levelTx" presStyleLbl="revTx" presStyleIdx="0" presStyleCnt="0">
        <dgm:presLayoutVars>
          <dgm:chMax val="1"/>
          <dgm:bulletEnabled val="1"/>
        </dgm:presLayoutVars>
      </dgm:prSet>
      <dgm:spPr/>
      <dgm:t>
        <a:bodyPr/>
        <a:lstStyle/>
        <a:p>
          <a:endParaRPr lang="en-GB"/>
        </a:p>
      </dgm:t>
    </dgm:pt>
    <dgm:pt modelId="{4699011B-8C5B-44BE-96A0-A379337D1319}" type="pres">
      <dgm:prSet presAssocID="{C3FDA0D2-CFDB-4C5B-A1B3-C37AB0976C41}" presName="Name8" presStyleCnt="0"/>
      <dgm:spPr/>
    </dgm:pt>
    <dgm:pt modelId="{1F8E4E3D-568D-4BB4-80FB-EBFBB8B29D9E}" type="pres">
      <dgm:prSet presAssocID="{C3FDA0D2-CFDB-4C5B-A1B3-C37AB0976C41}" presName="level" presStyleLbl="node1" presStyleIdx="4" presStyleCnt="6">
        <dgm:presLayoutVars>
          <dgm:chMax val="1"/>
          <dgm:bulletEnabled val="1"/>
        </dgm:presLayoutVars>
      </dgm:prSet>
      <dgm:spPr/>
      <dgm:t>
        <a:bodyPr/>
        <a:lstStyle/>
        <a:p>
          <a:endParaRPr lang="en-GB"/>
        </a:p>
      </dgm:t>
    </dgm:pt>
    <dgm:pt modelId="{4D55C320-524B-47B1-BA93-29784351C9CC}" type="pres">
      <dgm:prSet presAssocID="{C3FDA0D2-CFDB-4C5B-A1B3-C37AB0976C41}" presName="levelTx" presStyleLbl="revTx" presStyleIdx="0" presStyleCnt="0">
        <dgm:presLayoutVars>
          <dgm:chMax val="1"/>
          <dgm:bulletEnabled val="1"/>
        </dgm:presLayoutVars>
      </dgm:prSet>
      <dgm:spPr/>
      <dgm:t>
        <a:bodyPr/>
        <a:lstStyle/>
        <a:p>
          <a:endParaRPr lang="en-GB"/>
        </a:p>
      </dgm:t>
    </dgm:pt>
    <dgm:pt modelId="{475B5C34-8AD4-4396-8101-450ABFF0C0E5}" type="pres">
      <dgm:prSet presAssocID="{738D76AD-33E6-48CB-B683-FD2C105CE7D4}" presName="Name8" presStyleCnt="0"/>
      <dgm:spPr/>
    </dgm:pt>
    <dgm:pt modelId="{F1806648-FE07-435F-B629-B15919B3AC13}" type="pres">
      <dgm:prSet presAssocID="{738D76AD-33E6-48CB-B683-FD2C105CE7D4}" presName="level" presStyleLbl="node1" presStyleIdx="5" presStyleCnt="6">
        <dgm:presLayoutVars>
          <dgm:chMax val="1"/>
          <dgm:bulletEnabled val="1"/>
        </dgm:presLayoutVars>
      </dgm:prSet>
      <dgm:spPr/>
      <dgm:t>
        <a:bodyPr/>
        <a:lstStyle/>
        <a:p>
          <a:endParaRPr lang="en-GB"/>
        </a:p>
      </dgm:t>
    </dgm:pt>
    <dgm:pt modelId="{2C41CB43-B2E4-49D0-AE1F-9D5AB84DC0E3}" type="pres">
      <dgm:prSet presAssocID="{738D76AD-33E6-48CB-B683-FD2C105CE7D4}" presName="levelTx" presStyleLbl="revTx" presStyleIdx="0" presStyleCnt="0">
        <dgm:presLayoutVars>
          <dgm:chMax val="1"/>
          <dgm:bulletEnabled val="1"/>
        </dgm:presLayoutVars>
      </dgm:prSet>
      <dgm:spPr/>
      <dgm:t>
        <a:bodyPr/>
        <a:lstStyle/>
        <a:p>
          <a:endParaRPr lang="en-GB"/>
        </a:p>
      </dgm:t>
    </dgm:pt>
  </dgm:ptLst>
  <dgm:cxnLst>
    <dgm:cxn modelId="{6E7D987D-D2C9-4BA5-83A6-C093F4F80723}" type="presOf" srcId="{BB139EB9-A087-480F-9400-DC9B8B48B3BA}" destId="{7F3D7E5C-5BCE-4CA7-92F0-217E19F757BA}" srcOrd="0" destOrd="0" presId="urn:microsoft.com/office/officeart/2005/8/layout/pyramid1"/>
    <dgm:cxn modelId="{4B5F74F3-A127-4E8B-A255-3863EDF3A54A}" type="presOf" srcId="{993AE7E5-2BEC-47C6-A6CE-0AA049D6DEE8}" destId="{F0D9C67E-79A5-43F4-AA72-DD923615B96D}" srcOrd="1" destOrd="0" presId="urn:microsoft.com/office/officeart/2005/8/layout/pyramid1"/>
    <dgm:cxn modelId="{37F596C4-ED29-494B-AF6C-37E21C7D4381}" type="presOf" srcId="{C3FDA0D2-CFDB-4C5B-A1B3-C37AB0976C41}" destId="{1F8E4E3D-568D-4BB4-80FB-EBFBB8B29D9E}" srcOrd="0" destOrd="0" presId="urn:microsoft.com/office/officeart/2005/8/layout/pyramid1"/>
    <dgm:cxn modelId="{E838025F-C84E-4F2C-BE49-86CAE7CA12A1}" type="presOf" srcId="{F37D4E82-411B-4ACF-A785-5D8ED0EAEEC4}" destId="{B275D898-A47D-400F-973D-B0032F1B68E5}" srcOrd="0" destOrd="0" presId="urn:microsoft.com/office/officeart/2005/8/layout/pyramid1"/>
    <dgm:cxn modelId="{2601CA18-7799-471B-A540-9003BB924DAA}" srcId="{4874126B-D5DE-4926-A351-7A307FFC2BDC}" destId="{993AE7E5-2BEC-47C6-A6CE-0AA049D6DEE8}" srcOrd="0" destOrd="0" parTransId="{01297E16-F552-40FC-93B9-3C8217545BB2}" sibTransId="{2F48848C-A6F8-4309-AD1F-2BDE48E10D93}"/>
    <dgm:cxn modelId="{214DDEED-664A-4BC3-80AD-2DAC35ADDAF8}" srcId="{4874126B-D5DE-4926-A351-7A307FFC2BDC}" destId="{C3FDA0D2-CFDB-4C5B-A1B3-C37AB0976C41}" srcOrd="4" destOrd="0" parTransId="{F6CE3391-8E09-4D98-B80C-B7EAC3421782}" sibTransId="{DF0935AE-0BC6-4FCE-BAFA-F39C4FEF606F}"/>
    <dgm:cxn modelId="{2E13206C-1A60-468B-A005-637E41E95B55}" srcId="{4874126B-D5DE-4926-A351-7A307FFC2BDC}" destId="{F37D4E82-411B-4ACF-A785-5D8ED0EAEEC4}" srcOrd="1" destOrd="0" parTransId="{D5E99607-013F-4515-A74F-6AAB1DEFCF4E}" sibTransId="{2300E206-FEC0-49CC-A9BB-6EA8DB550595}"/>
    <dgm:cxn modelId="{E7858BE5-DAFE-4E1C-B50B-3DEECA23BC0E}" type="presOf" srcId="{993AE7E5-2BEC-47C6-A6CE-0AA049D6DEE8}" destId="{A08C0E9A-313A-4975-9C26-CB986D1362AD}" srcOrd="0" destOrd="0" presId="urn:microsoft.com/office/officeart/2005/8/layout/pyramid1"/>
    <dgm:cxn modelId="{94FD163B-9B9D-4360-BBA7-7B40CE1CB48F}" type="presOf" srcId="{4874126B-D5DE-4926-A351-7A307FFC2BDC}" destId="{40AC87E2-2FBC-47EF-A3B8-7D608DDF01E3}" srcOrd="0" destOrd="0" presId="urn:microsoft.com/office/officeart/2005/8/layout/pyramid1"/>
    <dgm:cxn modelId="{036473B1-78D9-4296-AB96-4294B7098BBE}" type="presOf" srcId="{CE091F17-87C0-4FB7-BAEE-8B97994D9C16}" destId="{55BA0350-32B9-42E9-9E61-98F3D32A2055}" srcOrd="0" destOrd="0" presId="urn:microsoft.com/office/officeart/2005/8/layout/pyramid1"/>
    <dgm:cxn modelId="{40A866F6-17EB-4274-8CF3-D959E9893501}" type="presOf" srcId="{BB139EB9-A087-480F-9400-DC9B8B48B3BA}" destId="{B87D86A5-1D04-4BA1-8710-1994107AFFD0}" srcOrd="1" destOrd="0" presId="urn:microsoft.com/office/officeart/2005/8/layout/pyramid1"/>
    <dgm:cxn modelId="{DF5F13B7-E6E2-4653-9C88-24D597EF5DC7}" srcId="{4874126B-D5DE-4926-A351-7A307FFC2BDC}" destId="{738D76AD-33E6-48CB-B683-FD2C105CE7D4}" srcOrd="5" destOrd="0" parTransId="{6E91D735-D89B-48E3-9F92-EBC051B28F3B}" sibTransId="{250FB995-465A-4CB4-B4B5-93BB9634830C}"/>
    <dgm:cxn modelId="{97192B16-91EC-411E-AF20-82A867753CD6}" srcId="{4874126B-D5DE-4926-A351-7A307FFC2BDC}" destId="{CE091F17-87C0-4FB7-BAEE-8B97994D9C16}" srcOrd="3" destOrd="0" parTransId="{D28F2B5D-0263-41AD-8C4B-B2DD33817467}" sibTransId="{1BA74941-C212-4747-A864-E830F1DACF3C}"/>
    <dgm:cxn modelId="{70E06DD3-26FE-4348-9729-F1DB1A366F30}" type="presOf" srcId="{C3FDA0D2-CFDB-4C5B-A1B3-C37AB0976C41}" destId="{4D55C320-524B-47B1-BA93-29784351C9CC}" srcOrd="1" destOrd="0" presId="urn:microsoft.com/office/officeart/2005/8/layout/pyramid1"/>
    <dgm:cxn modelId="{8F3C7337-89B6-4601-B22A-5647F33F5312}" type="presOf" srcId="{738D76AD-33E6-48CB-B683-FD2C105CE7D4}" destId="{F1806648-FE07-435F-B629-B15919B3AC13}" srcOrd="0" destOrd="0" presId="urn:microsoft.com/office/officeart/2005/8/layout/pyramid1"/>
    <dgm:cxn modelId="{011AEAC4-E19C-47B6-A360-B28A0EF9785D}" type="presOf" srcId="{CE091F17-87C0-4FB7-BAEE-8B97994D9C16}" destId="{FDD93D2B-AD42-498A-AF36-BA01EF278C8C}" srcOrd="1" destOrd="0" presId="urn:microsoft.com/office/officeart/2005/8/layout/pyramid1"/>
    <dgm:cxn modelId="{26CF0F68-F52C-4740-B39A-3E59AC04EF02}" type="presOf" srcId="{738D76AD-33E6-48CB-B683-FD2C105CE7D4}" destId="{2C41CB43-B2E4-49D0-AE1F-9D5AB84DC0E3}" srcOrd="1" destOrd="0" presId="urn:microsoft.com/office/officeart/2005/8/layout/pyramid1"/>
    <dgm:cxn modelId="{D1CF55C3-BE33-4499-8102-E1B5DFB65F0B}" srcId="{4874126B-D5DE-4926-A351-7A307FFC2BDC}" destId="{BB139EB9-A087-480F-9400-DC9B8B48B3BA}" srcOrd="2" destOrd="0" parTransId="{DC3BE4E4-F8BE-4E6B-A5F6-E7F5233AB3E7}" sibTransId="{02DFE09D-8626-4AD9-BF08-A139B3B09E3F}"/>
    <dgm:cxn modelId="{02184084-B07F-4464-9BF7-6664D63B14A5}" type="presOf" srcId="{F37D4E82-411B-4ACF-A785-5D8ED0EAEEC4}" destId="{B90C6B96-28AC-47BA-8871-5601629524C3}" srcOrd="1" destOrd="0" presId="urn:microsoft.com/office/officeart/2005/8/layout/pyramid1"/>
    <dgm:cxn modelId="{1EF6A5F6-B8C3-4188-A87B-F01B046AF78D}" type="presParOf" srcId="{40AC87E2-2FBC-47EF-A3B8-7D608DDF01E3}" destId="{825E0CEF-E4AB-4B76-AA29-065F0E05C174}" srcOrd="0" destOrd="0" presId="urn:microsoft.com/office/officeart/2005/8/layout/pyramid1"/>
    <dgm:cxn modelId="{FACB1497-88CF-4E40-9800-08F2361D4310}" type="presParOf" srcId="{825E0CEF-E4AB-4B76-AA29-065F0E05C174}" destId="{A08C0E9A-313A-4975-9C26-CB986D1362AD}" srcOrd="0" destOrd="0" presId="urn:microsoft.com/office/officeart/2005/8/layout/pyramid1"/>
    <dgm:cxn modelId="{0E9B7AE1-BD86-4268-88A7-96629D5D6951}" type="presParOf" srcId="{825E0CEF-E4AB-4B76-AA29-065F0E05C174}" destId="{F0D9C67E-79A5-43F4-AA72-DD923615B96D}" srcOrd="1" destOrd="0" presId="urn:microsoft.com/office/officeart/2005/8/layout/pyramid1"/>
    <dgm:cxn modelId="{9C85094C-3596-4020-95F7-AE74106CE1A5}" type="presParOf" srcId="{40AC87E2-2FBC-47EF-A3B8-7D608DDF01E3}" destId="{F109862C-6420-4144-BE31-9EF195297ED9}" srcOrd="1" destOrd="0" presId="urn:microsoft.com/office/officeart/2005/8/layout/pyramid1"/>
    <dgm:cxn modelId="{539468A5-F907-4E5C-A4A8-B55D3445AABB}" type="presParOf" srcId="{F109862C-6420-4144-BE31-9EF195297ED9}" destId="{B275D898-A47D-400F-973D-B0032F1B68E5}" srcOrd="0" destOrd="0" presId="urn:microsoft.com/office/officeart/2005/8/layout/pyramid1"/>
    <dgm:cxn modelId="{FB550832-BC19-4B0D-8613-DB5E0423BF0F}" type="presParOf" srcId="{F109862C-6420-4144-BE31-9EF195297ED9}" destId="{B90C6B96-28AC-47BA-8871-5601629524C3}" srcOrd="1" destOrd="0" presId="urn:microsoft.com/office/officeart/2005/8/layout/pyramid1"/>
    <dgm:cxn modelId="{1C9FF726-CC65-4886-A3C6-1F193F0FBDF2}" type="presParOf" srcId="{40AC87E2-2FBC-47EF-A3B8-7D608DDF01E3}" destId="{4856F537-4FD0-4996-B9A9-D96D994A81BC}" srcOrd="2" destOrd="0" presId="urn:microsoft.com/office/officeart/2005/8/layout/pyramid1"/>
    <dgm:cxn modelId="{5E48263C-1653-40F6-854D-2F7CD3B91832}" type="presParOf" srcId="{4856F537-4FD0-4996-B9A9-D96D994A81BC}" destId="{7F3D7E5C-5BCE-4CA7-92F0-217E19F757BA}" srcOrd="0" destOrd="0" presId="urn:microsoft.com/office/officeart/2005/8/layout/pyramid1"/>
    <dgm:cxn modelId="{591B418F-CA56-4572-B2C3-CA0F2AE7442F}" type="presParOf" srcId="{4856F537-4FD0-4996-B9A9-D96D994A81BC}" destId="{B87D86A5-1D04-4BA1-8710-1994107AFFD0}" srcOrd="1" destOrd="0" presId="urn:microsoft.com/office/officeart/2005/8/layout/pyramid1"/>
    <dgm:cxn modelId="{FD4D10E8-79B4-4C7D-ABF6-C92A4DFAA65D}" type="presParOf" srcId="{40AC87E2-2FBC-47EF-A3B8-7D608DDF01E3}" destId="{D8911146-8442-426F-89A2-591EC78859F6}" srcOrd="3" destOrd="0" presId="urn:microsoft.com/office/officeart/2005/8/layout/pyramid1"/>
    <dgm:cxn modelId="{35A161D6-EA7B-4287-AB68-DF259C2639C8}" type="presParOf" srcId="{D8911146-8442-426F-89A2-591EC78859F6}" destId="{55BA0350-32B9-42E9-9E61-98F3D32A2055}" srcOrd="0" destOrd="0" presId="urn:microsoft.com/office/officeart/2005/8/layout/pyramid1"/>
    <dgm:cxn modelId="{CFA04D06-2D01-4090-97FB-2D5FACBF6233}" type="presParOf" srcId="{D8911146-8442-426F-89A2-591EC78859F6}" destId="{FDD93D2B-AD42-498A-AF36-BA01EF278C8C}" srcOrd="1" destOrd="0" presId="urn:microsoft.com/office/officeart/2005/8/layout/pyramid1"/>
    <dgm:cxn modelId="{90EBBF89-01D3-4F9A-9887-3A8E19CA7239}" type="presParOf" srcId="{40AC87E2-2FBC-47EF-A3B8-7D608DDF01E3}" destId="{4699011B-8C5B-44BE-96A0-A379337D1319}" srcOrd="4" destOrd="0" presId="urn:microsoft.com/office/officeart/2005/8/layout/pyramid1"/>
    <dgm:cxn modelId="{B89344F0-CF0A-40D3-945C-EEC79780F7C6}" type="presParOf" srcId="{4699011B-8C5B-44BE-96A0-A379337D1319}" destId="{1F8E4E3D-568D-4BB4-80FB-EBFBB8B29D9E}" srcOrd="0" destOrd="0" presId="urn:microsoft.com/office/officeart/2005/8/layout/pyramid1"/>
    <dgm:cxn modelId="{F4CCAB98-9C4D-407A-B309-D4CDAB6AD4EE}" type="presParOf" srcId="{4699011B-8C5B-44BE-96A0-A379337D1319}" destId="{4D55C320-524B-47B1-BA93-29784351C9CC}" srcOrd="1" destOrd="0" presId="urn:microsoft.com/office/officeart/2005/8/layout/pyramid1"/>
    <dgm:cxn modelId="{FA424D55-7A73-4A55-BC58-5BF2F57944F5}" type="presParOf" srcId="{40AC87E2-2FBC-47EF-A3B8-7D608DDF01E3}" destId="{475B5C34-8AD4-4396-8101-450ABFF0C0E5}" srcOrd="5" destOrd="0" presId="urn:microsoft.com/office/officeart/2005/8/layout/pyramid1"/>
    <dgm:cxn modelId="{49B76794-C489-459C-BC1D-01A1526677C5}" type="presParOf" srcId="{475B5C34-8AD4-4396-8101-450ABFF0C0E5}" destId="{F1806648-FE07-435F-B629-B15919B3AC13}" srcOrd="0" destOrd="0" presId="urn:microsoft.com/office/officeart/2005/8/layout/pyramid1"/>
    <dgm:cxn modelId="{A0FE763D-21F7-4D36-B390-FE747D6929FE}" type="presParOf" srcId="{475B5C34-8AD4-4396-8101-450ABFF0C0E5}" destId="{2C41CB43-B2E4-49D0-AE1F-9D5AB84DC0E3}" srcOrd="1" destOrd="0" presId="urn:microsoft.com/office/officeart/2005/8/layout/pyramid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81053F3-E34B-B845-B170-6479ACFC4A91}" type="datetimeFigureOut">
              <a:rPr lang="en-GB" smtClean="0"/>
              <a:t>08/08/2017</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133E35D-B475-1941-90A4-EA97FC7EC440}" type="slidenum">
              <a:rPr lang="en-GB" smtClean="0"/>
              <a:t>‹#›</a:t>
            </a:fld>
            <a:endParaRPr lang="en-GB"/>
          </a:p>
        </p:txBody>
      </p:sp>
    </p:spTree>
    <p:extLst>
      <p:ext uri="{BB962C8B-B14F-4D97-AF65-F5344CB8AC3E}">
        <p14:creationId xmlns:p14="http://schemas.microsoft.com/office/powerpoint/2010/main" val="7088382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Arial" charset="0"/>
              </a:defRPr>
            </a:lvl1pPr>
          </a:lstStyle>
          <a:p>
            <a:pPr>
              <a:defRPr/>
            </a:pPr>
            <a:endParaRPr lang="en-GB" altLang="en-US"/>
          </a:p>
        </p:txBody>
      </p:sp>
      <p:sp>
        <p:nvSpPr>
          <p:cNvPr id="1741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Arial" charset="0"/>
              </a:defRPr>
            </a:lvl1pPr>
          </a:lstStyle>
          <a:p>
            <a:pPr>
              <a:defRPr/>
            </a:pPr>
            <a:endParaRPr lang="en-GB" altLang="en-US"/>
          </a:p>
        </p:txBody>
      </p:sp>
      <p:sp>
        <p:nvSpPr>
          <p:cNvPr id="51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Arial" charset="0"/>
              </a:defRPr>
            </a:lvl1pPr>
          </a:lstStyle>
          <a:p>
            <a:pPr>
              <a:defRPr/>
            </a:pPr>
            <a:endParaRPr lang="en-GB" altLang="en-US"/>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n-ea"/>
                <a:cs typeface="Arial" panose="020B0604020202020204" pitchFamily="34" charset="0"/>
              </a:defRPr>
            </a:lvl1pPr>
          </a:lstStyle>
          <a:p>
            <a:pPr>
              <a:defRPr/>
            </a:pPr>
            <a:fld id="{E3E05959-983B-744B-878A-FE3D3FDD23E5}" type="slidenum">
              <a:rPr lang="en-GB" altLang="en-US"/>
              <a:pPr>
                <a:defRPr/>
              </a:pPr>
              <a:t>‹#›</a:t>
            </a:fld>
            <a:endParaRPr lang="en-GB" altLang="en-US"/>
          </a:p>
        </p:txBody>
      </p:sp>
    </p:spTree>
    <p:extLst>
      <p:ext uri="{BB962C8B-B14F-4D97-AF65-F5344CB8AC3E}">
        <p14:creationId xmlns:p14="http://schemas.microsoft.com/office/powerpoint/2010/main" val="23666969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xfrm>
            <a:off x="381000" y="685800"/>
            <a:ext cx="6096000" cy="3429000"/>
          </a:xfrm>
          <a:ln/>
        </p:spPr>
      </p:sp>
      <p:sp>
        <p:nvSpPr>
          <p:cNvPr id="7171"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r>
              <a:rPr lang="en-GB" altLang="en-US"/>
              <a:t>TESSA materials have </a:t>
            </a:r>
            <a:r>
              <a:rPr lang="en-GB" altLang="en-US" smtClean="0"/>
              <a:t>two </a:t>
            </a:r>
            <a:r>
              <a:rPr lang="en-GB" altLang="en-US"/>
              <a:t>purposes. </a:t>
            </a:r>
            <a:r>
              <a:rPr lang="en-GB" altLang="en-US" dirty="0"/>
              <a:t>They help teachers provide better learning experiences for students and therefore support student learning. However, in the process of trying out different classroom activities we recognise that teachers will learn. The aim of this work was to understand more about the materials – how they support student learning and teacher learning, and the implications of this for using the materials in teacher education programmes. </a:t>
            </a:r>
          </a:p>
        </p:txBody>
      </p:sp>
      <p:sp>
        <p:nvSpPr>
          <p:cNvPr id="7172"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charset="0"/>
                <a:ea typeface="Arial" charset="0"/>
                <a:cs typeface="Arial" charset="0"/>
              </a:defRPr>
            </a:lvl1pPr>
            <a:lvl2pPr marL="742950" indent="-285750">
              <a:spcBef>
                <a:spcPct val="30000"/>
              </a:spcBef>
              <a:defRPr sz="1200">
                <a:solidFill>
                  <a:schemeClr val="tx1"/>
                </a:solidFill>
                <a:latin typeface="Arial" charset="0"/>
                <a:ea typeface="Arial" charset="0"/>
                <a:cs typeface="Arial" charset="0"/>
              </a:defRPr>
            </a:lvl2pPr>
            <a:lvl3pPr marL="1143000" indent="-228600">
              <a:spcBef>
                <a:spcPct val="30000"/>
              </a:spcBef>
              <a:defRPr sz="1200">
                <a:solidFill>
                  <a:schemeClr val="tx1"/>
                </a:solidFill>
                <a:latin typeface="Arial" charset="0"/>
                <a:ea typeface="Arial" charset="0"/>
                <a:cs typeface="Arial" charset="0"/>
              </a:defRPr>
            </a:lvl3pPr>
            <a:lvl4pPr marL="1600200" indent="-228600">
              <a:spcBef>
                <a:spcPct val="30000"/>
              </a:spcBef>
              <a:defRPr sz="1200">
                <a:solidFill>
                  <a:schemeClr val="tx1"/>
                </a:solidFill>
                <a:latin typeface="Arial" charset="0"/>
                <a:ea typeface="Arial" charset="0"/>
                <a:cs typeface="Arial" charset="0"/>
              </a:defRPr>
            </a:lvl4pPr>
            <a:lvl5pPr marL="2057400" indent="-228600">
              <a:spcBef>
                <a:spcPct val="30000"/>
              </a:spcBef>
              <a:defRPr sz="1200">
                <a:solidFill>
                  <a:schemeClr val="tx1"/>
                </a:solidFill>
                <a:latin typeface="Arial" charset="0"/>
                <a:ea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ea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ea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ea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ea typeface="Arial" charset="0"/>
                <a:cs typeface="Arial" charset="0"/>
              </a:defRPr>
            </a:lvl9pPr>
          </a:lstStyle>
          <a:p>
            <a:pPr>
              <a:spcBef>
                <a:spcPct val="0"/>
              </a:spcBef>
            </a:pPr>
            <a:fld id="{51CA5F25-0B9C-5A44-9445-83E20A1F67F4}" type="slidenum">
              <a:rPr lang="en-GB" altLang="en-US"/>
              <a:pPr>
                <a:spcBef>
                  <a:spcPct val="0"/>
                </a:spcBef>
              </a:pPr>
              <a:t>1</a:t>
            </a:fld>
            <a:endParaRPr lang="en-GB" altLang="en-US"/>
          </a:p>
        </p:txBody>
      </p:sp>
    </p:spTree>
    <p:extLst>
      <p:ext uri="{BB962C8B-B14F-4D97-AF65-F5344CB8AC3E}">
        <p14:creationId xmlns:p14="http://schemas.microsoft.com/office/powerpoint/2010/main" val="4069409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E3E05959-983B-744B-878A-FE3D3FDD23E5}" type="slidenum">
              <a:rPr lang="en-GB" altLang="en-US" smtClean="0"/>
              <a:pPr>
                <a:defRPr/>
              </a:pPr>
              <a:t>3</a:t>
            </a:fld>
            <a:endParaRPr lang="en-GB" altLang="en-US"/>
          </a:p>
        </p:txBody>
      </p:sp>
    </p:spTree>
    <p:extLst>
      <p:ext uri="{BB962C8B-B14F-4D97-AF65-F5344CB8AC3E}">
        <p14:creationId xmlns:p14="http://schemas.microsoft.com/office/powerpoint/2010/main" val="2093026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OER</a:t>
            </a:r>
            <a:r>
              <a:rPr lang="en-GB" baseline="0" dirty="0" smtClean="0"/>
              <a:t> have not yet made the impact expected. This is for many complicated reasons, often the result of misconceptions about OER, a lack of internet connectivity or a lack of experience in critically reviewing material. In many countries, educational material has always been supplied and approved by the Government, so teachers and teacher educators are not used to choosing their own teaching material. However, this diagram summarises the potential of OER to bring about changes in education, provided that Governments and Institutions put in place policies and </a:t>
            </a:r>
            <a:r>
              <a:rPr lang="en-GB" baseline="0" smtClean="0"/>
              <a:t>support their use.   </a:t>
            </a:r>
            <a:endParaRPr lang="en-GB" dirty="0"/>
          </a:p>
        </p:txBody>
      </p:sp>
      <p:sp>
        <p:nvSpPr>
          <p:cNvPr id="4" name="Slide Number Placeholder 3"/>
          <p:cNvSpPr>
            <a:spLocks noGrp="1"/>
          </p:cNvSpPr>
          <p:nvPr>
            <p:ph type="sldNum" sz="quarter" idx="10"/>
          </p:nvPr>
        </p:nvSpPr>
        <p:spPr/>
        <p:txBody>
          <a:bodyPr/>
          <a:lstStyle/>
          <a:p>
            <a:pPr>
              <a:defRPr/>
            </a:pPr>
            <a:fld id="{E3E05959-983B-744B-878A-FE3D3FDD23E5}" type="slidenum">
              <a:rPr lang="en-GB" altLang="en-US" smtClean="0"/>
              <a:pPr>
                <a:defRPr/>
              </a:pPr>
              <a:t>11</a:t>
            </a:fld>
            <a:endParaRPr lang="en-GB" altLang="en-US"/>
          </a:p>
        </p:txBody>
      </p:sp>
    </p:spTree>
    <p:extLst>
      <p:ext uri="{BB962C8B-B14F-4D97-AF65-F5344CB8AC3E}">
        <p14:creationId xmlns:p14="http://schemas.microsoft.com/office/powerpoint/2010/main" val="29063435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TESSA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480376" y="5516564"/>
            <a:ext cx="2328508" cy="111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Rectangle 5"/>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GB" altLang="en-US" noProof="0" smtClean="0"/>
              <a:t>Click to edit Master subtitle style</a:t>
            </a:r>
          </a:p>
        </p:txBody>
      </p:sp>
      <p:sp>
        <p:nvSpPr>
          <p:cNvPr id="9225" name="Rectangle 9"/>
          <p:cNvSpPr>
            <a:spLocks noGrp="1" noChangeArrowheads="1"/>
          </p:cNvSpPr>
          <p:nvPr>
            <p:ph type="ctrTitle" sz="quarter"/>
          </p:nvPr>
        </p:nvSpPr>
        <p:spPr>
          <a:xfrm>
            <a:off x="914400" y="1768476"/>
            <a:ext cx="10363200" cy="1736725"/>
          </a:xfrm>
        </p:spPr>
        <p:txBody>
          <a:bodyPr anchor="b" anchorCtr="1"/>
          <a:lstStyle>
            <a:lvl1pPr>
              <a:defRPr sz="5400"/>
            </a:lvl1pPr>
          </a:lstStyle>
          <a:p>
            <a:pPr lvl="0"/>
            <a:r>
              <a:rPr lang="en-GB" altLang="en-US" noProof="0" smtClean="0"/>
              <a:t>Click to edit Master title style</a:t>
            </a:r>
          </a:p>
        </p:txBody>
      </p:sp>
      <p:sp>
        <p:nvSpPr>
          <p:cNvPr id="5" name="Rectangle 6"/>
          <p:cNvSpPr>
            <a:spLocks noGrp="1" noChangeArrowheads="1"/>
          </p:cNvSpPr>
          <p:nvPr>
            <p:ph type="dt" sz="quarter" idx="10"/>
          </p:nvPr>
        </p:nvSpPr>
        <p:spPr bwMode="auto">
          <a:xfrm>
            <a:off x="609600" y="6248400"/>
            <a:ext cx="28448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mn-lt"/>
                <a:ea typeface="+mn-ea"/>
                <a:cs typeface="Arial" charset="0"/>
              </a:defRPr>
            </a:lvl1pPr>
          </a:lstStyle>
          <a:p>
            <a:pPr>
              <a:defRPr/>
            </a:pPr>
            <a:endParaRPr lang="en-GB" altLang="en-US"/>
          </a:p>
        </p:txBody>
      </p:sp>
      <p:sp>
        <p:nvSpPr>
          <p:cNvPr id="6" name="Rectangle 7"/>
          <p:cNvSpPr>
            <a:spLocks noGrp="1" noChangeArrowheads="1"/>
          </p:cNvSpPr>
          <p:nvPr>
            <p:ph type="ftr" sz="quarter" idx="11"/>
          </p:nvPr>
        </p:nvSpPr>
        <p:spPr/>
        <p:txBody>
          <a:bodyPr/>
          <a:lstStyle>
            <a:lvl1pPr>
              <a:defRPr/>
            </a:lvl1pPr>
          </a:lstStyle>
          <a:p>
            <a:pPr>
              <a:defRPr/>
            </a:pPr>
            <a:endParaRPr lang="en-GB" altLang="en-US"/>
          </a:p>
        </p:txBody>
      </p:sp>
      <p:sp>
        <p:nvSpPr>
          <p:cNvPr id="7" name="Rectangle 8"/>
          <p:cNvSpPr>
            <a:spLocks noGrp="1" noChangeArrowheads="1"/>
          </p:cNvSpPr>
          <p:nvPr>
            <p:ph type="sldNum" sz="quarter" idx="12"/>
          </p:nvPr>
        </p:nvSpPr>
        <p:spPr>
          <a:xfrm>
            <a:off x="8737600" y="6248400"/>
            <a:ext cx="2844800" cy="457200"/>
          </a:xfrm>
        </p:spPr>
        <p:txBody>
          <a:bodyPr/>
          <a:lstStyle>
            <a:lvl1pPr>
              <a:defRPr/>
            </a:lvl1pPr>
          </a:lstStyle>
          <a:p>
            <a:pPr>
              <a:defRPr/>
            </a:pPr>
            <a:fld id="{25BC97D5-8DCF-6743-BD00-50B0E394DFD2}" type="slidenum">
              <a:rPr lang="en-GB" altLang="en-US"/>
              <a:pPr>
                <a:defRPr/>
              </a:pPr>
              <a:t>‹#›</a:t>
            </a:fld>
            <a:endParaRPr lang="en-GB" altLang="en-US"/>
          </a:p>
        </p:txBody>
      </p:sp>
    </p:spTree>
    <p:extLst>
      <p:ext uri="{BB962C8B-B14F-4D97-AF65-F5344CB8AC3E}">
        <p14:creationId xmlns:p14="http://schemas.microsoft.com/office/powerpoint/2010/main" val="833128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5" name="Rectangle 9"/>
          <p:cNvSpPr>
            <a:spLocks noGrp="1" noChangeArrowheads="1"/>
          </p:cNvSpPr>
          <p:nvPr>
            <p:ph type="sldNum" sz="quarter" idx="11"/>
          </p:nvPr>
        </p:nvSpPr>
        <p:spPr>
          <a:ln/>
        </p:spPr>
        <p:txBody>
          <a:bodyPr/>
          <a:lstStyle>
            <a:lvl1pPr>
              <a:defRPr/>
            </a:lvl1pPr>
          </a:lstStyle>
          <a:p>
            <a:pPr>
              <a:defRPr/>
            </a:pPr>
            <a:fld id="{1E4A667E-BE01-C849-AEB9-B9431FFCB9B8}" type="slidenum">
              <a:rPr lang="en-GB" altLang="en-US"/>
              <a:pPr>
                <a:defRPr/>
              </a:pPr>
              <a:t>‹#›</a:t>
            </a:fld>
            <a:endParaRPr lang="en-GB" altLang="en-US"/>
          </a:p>
        </p:txBody>
      </p:sp>
    </p:spTree>
    <p:extLst>
      <p:ext uri="{BB962C8B-B14F-4D97-AF65-F5344CB8AC3E}">
        <p14:creationId xmlns:p14="http://schemas.microsoft.com/office/powerpoint/2010/main" val="617209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51900" y="274639"/>
            <a:ext cx="2745317" cy="58499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1" y="274639"/>
            <a:ext cx="8039100" cy="58499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5" name="Rectangle 9"/>
          <p:cNvSpPr>
            <a:spLocks noGrp="1" noChangeArrowheads="1"/>
          </p:cNvSpPr>
          <p:nvPr>
            <p:ph type="sldNum" sz="quarter" idx="11"/>
          </p:nvPr>
        </p:nvSpPr>
        <p:spPr>
          <a:ln/>
        </p:spPr>
        <p:txBody>
          <a:bodyPr/>
          <a:lstStyle>
            <a:lvl1pPr>
              <a:defRPr/>
            </a:lvl1pPr>
          </a:lstStyle>
          <a:p>
            <a:pPr>
              <a:defRPr/>
            </a:pPr>
            <a:fld id="{ADD59477-F373-A14F-9E48-23501C8B3CEB}" type="slidenum">
              <a:rPr lang="en-GB" altLang="en-US"/>
              <a:pPr>
                <a:defRPr/>
              </a:pPr>
              <a:t>‹#›</a:t>
            </a:fld>
            <a:endParaRPr lang="en-GB" altLang="en-US"/>
          </a:p>
        </p:txBody>
      </p:sp>
    </p:spTree>
    <p:extLst>
      <p:ext uri="{BB962C8B-B14F-4D97-AF65-F5344CB8AC3E}">
        <p14:creationId xmlns:p14="http://schemas.microsoft.com/office/powerpoint/2010/main" val="109226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624417" y="1628775"/>
            <a:ext cx="10972800" cy="4495800"/>
          </a:xfrm>
        </p:spPr>
        <p:txBody>
          <a:bodyPr/>
          <a:lstStyle/>
          <a:p>
            <a:pPr lvl="0"/>
            <a:endParaRPr lang="en-GB" noProof="0" smtClean="0"/>
          </a:p>
        </p:txBody>
      </p:sp>
      <p:sp>
        <p:nvSpPr>
          <p:cNvPr id="4"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5" name="Rectangle 9"/>
          <p:cNvSpPr>
            <a:spLocks noGrp="1" noChangeArrowheads="1"/>
          </p:cNvSpPr>
          <p:nvPr>
            <p:ph type="sldNum" sz="quarter" idx="11"/>
          </p:nvPr>
        </p:nvSpPr>
        <p:spPr>
          <a:ln/>
        </p:spPr>
        <p:txBody>
          <a:bodyPr/>
          <a:lstStyle>
            <a:lvl1pPr>
              <a:defRPr/>
            </a:lvl1pPr>
          </a:lstStyle>
          <a:p>
            <a:pPr>
              <a:defRPr/>
            </a:pPr>
            <a:fld id="{60D5D50D-AB93-4E4C-BA52-EFBCDCF2882E}" type="slidenum">
              <a:rPr lang="en-GB" altLang="en-US"/>
              <a:pPr>
                <a:defRPr/>
              </a:pPr>
              <a:t>‹#›</a:t>
            </a:fld>
            <a:endParaRPr lang="en-GB" altLang="en-US"/>
          </a:p>
        </p:txBody>
      </p:sp>
    </p:spTree>
    <p:extLst>
      <p:ext uri="{BB962C8B-B14F-4D97-AF65-F5344CB8AC3E}">
        <p14:creationId xmlns:p14="http://schemas.microsoft.com/office/powerpoint/2010/main" val="10908014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838200" y="6356351"/>
            <a:ext cx="2743200" cy="365125"/>
          </a:xfrm>
          <a:prstGeom prst="rect">
            <a:avLst/>
          </a:prstGeom>
        </p:spPr>
        <p:txBody>
          <a:bodyPr/>
          <a:lstStyle>
            <a:lvl1pPr>
              <a:defRPr>
                <a:latin typeface="Arial" panose="020B0604020202020204" pitchFamily="34" charset="0"/>
                <a:ea typeface="+mn-ea"/>
                <a:cs typeface="Arial" panose="020B0604020202020204" pitchFamily="34" charset="0"/>
              </a:defRPr>
            </a:lvl1pPr>
          </a:lstStyle>
          <a:p>
            <a:pPr>
              <a:defRPr/>
            </a:pPr>
            <a:fld id="{507524C7-0976-EF46-9C0B-ED930AB32325}" type="datetimeFigureOut">
              <a:rPr lang="en-GB"/>
              <a:pPr>
                <a:defRPr/>
              </a:pPr>
              <a:t>08/08/2017</a:t>
            </a:fld>
            <a:endParaRPr lang="en-GB"/>
          </a:p>
        </p:txBody>
      </p:sp>
      <p:sp>
        <p:nvSpPr>
          <p:cNvPr id="4" name="Footer Placeholder 3"/>
          <p:cNvSpPr>
            <a:spLocks noGrp="1"/>
          </p:cNvSpPr>
          <p:nvPr>
            <p:ph type="ftr" sz="quarter" idx="11"/>
          </p:nvPr>
        </p:nvSpPr>
        <p:spPr/>
        <p:txBody>
          <a:bodyPr/>
          <a:lstStyle>
            <a:lvl1pPr>
              <a:defRPr/>
            </a:lvl1pPr>
          </a:lstStyle>
          <a:p>
            <a:pPr>
              <a:defRPr/>
            </a:pPr>
            <a:endParaRPr lang="en-GB"/>
          </a:p>
        </p:txBody>
      </p:sp>
      <p:sp>
        <p:nvSpPr>
          <p:cNvPr id="5" name="Slide Number Placeholder 4"/>
          <p:cNvSpPr>
            <a:spLocks noGrp="1"/>
          </p:cNvSpPr>
          <p:nvPr>
            <p:ph type="sldNum" sz="quarter" idx="12"/>
          </p:nvPr>
        </p:nvSpPr>
        <p:spPr/>
        <p:txBody>
          <a:bodyPr/>
          <a:lstStyle>
            <a:lvl1pPr>
              <a:defRPr/>
            </a:lvl1pPr>
          </a:lstStyle>
          <a:p>
            <a:pPr>
              <a:defRPr/>
            </a:pPr>
            <a:fld id="{02DA97C5-21AD-0246-8304-C83E25975D29}" type="slidenum">
              <a:rPr lang="en-GB"/>
              <a:pPr>
                <a:defRPr/>
              </a:pPr>
              <a:t>‹#›</a:t>
            </a:fld>
            <a:endParaRPr lang="en-GB"/>
          </a:p>
        </p:txBody>
      </p:sp>
    </p:spTree>
    <p:extLst>
      <p:ext uri="{BB962C8B-B14F-4D97-AF65-F5344CB8AC3E}">
        <p14:creationId xmlns:p14="http://schemas.microsoft.com/office/powerpoint/2010/main" val="790446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2708D129-18F6-8C41-9D8B-8C438CD8BC6B}" type="slidenum">
              <a:rPr lang="en-GB" altLang="en-US"/>
              <a:pPr>
                <a:defRPr/>
              </a:pPr>
              <a:t>‹#›</a:t>
            </a:fld>
            <a:endParaRPr lang="en-GB" altLang="en-US"/>
          </a:p>
        </p:txBody>
      </p:sp>
    </p:spTree>
    <p:extLst>
      <p:ext uri="{BB962C8B-B14F-4D97-AF65-F5344CB8AC3E}">
        <p14:creationId xmlns:p14="http://schemas.microsoft.com/office/powerpoint/2010/main" val="32579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20A902CE-D602-A849-85E4-A2C8EE86E7BC}" type="slidenum">
              <a:rPr lang="en-GB" altLang="en-US"/>
              <a:pPr>
                <a:defRPr/>
              </a:pPr>
              <a:t>‹#›</a:t>
            </a:fld>
            <a:endParaRPr lang="en-GB" altLang="en-US"/>
          </a:p>
        </p:txBody>
      </p:sp>
    </p:spTree>
    <p:extLst>
      <p:ext uri="{BB962C8B-B14F-4D97-AF65-F5344CB8AC3E}">
        <p14:creationId xmlns:p14="http://schemas.microsoft.com/office/powerpoint/2010/main" val="21098859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FC2B14A2-1DEF-7147-BF4E-2DCC9C1AB49B}" type="slidenum">
              <a:rPr lang="en-GB" altLang="en-US"/>
              <a:pPr>
                <a:defRPr/>
              </a:pPr>
              <a:t>‹#›</a:t>
            </a:fld>
            <a:endParaRPr lang="en-GB" altLang="en-US"/>
          </a:p>
        </p:txBody>
      </p:sp>
    </p:spTree>
    <p:extLst>
      <p:ext uri="{BB962C8B-B14F-4D97-AF65-F5344CB8AC3E}">
        <p14:creationId xmlns:p14="http://schemas.microsoft.com/office/powerpoint/2010/main" val="1602493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3E44F9DF-49D0-DF4A-B61D-1745DC7AFD31}" type="slidenum">
              <a:rPr lang="en-GB" altLang="en-US"/>
              <a:pPr>
                <a:defRPr/>
              </a:pPr>
              <a:t>‹#›</a:t>
            </a:fld>
            <a:endParaRPr lang="en-GB" altLang="en-US"/>
          </a:p>
        </p:txBody>
      </p:sp>
    </p:spTree>
    <p:extLst>
      <p:ext uri="{BB962C8B-B14F-4D97-AF65-F5344CB8AC3E}">
        <p14:creationId xmlns:p14="http://schemas.microsoft.com/office/powerpoint/2010/main" val="15124592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p:cNvSpPr>
            <a:spLocks noGrp="1" noChangeArrowheads="1"/>
          </p:cNvSpPr>
          <p:nvPr>
            <p:ph type="sldNum" sz="quarter" idx="12"/>
          </p:nvPr>
        </p:nvSpPr>
        <p:spPr>
          <a:ln/>
        </p:spPr>
        <p:txBody>
          <a:bodyPr/>
          <a:lstStyle>
            <a:lvl1pPr>
              <a:defRPr/>
            </a:lvl1pPr>
          </a:lstStyle>
          <a:p>
            <a:pPr>
              <a:defRPr/>
            </a:pPr>
            <a:fld id="{8CFAA34F-8B6E-BC45-A55D-E7A4F7BE7871}" type="slidenum">
              <a:rPr lang="en-GB" altLang="en-US"/>
              <a:pPr>
                <a:defRPr/>
              </a:pPr>
              <a:t>‹#›</a:t>
            </a:fld>
            <a:endParaRPr lang="en-GB" altLang="en-US"/>
          </a:p>
        </p:txBody>
      </p:sp>
    </p:spTree>
    <p:extLst>
      <p:ext uri="{BB962C8B-B14F-4D97-AF65-F5344CB8AC3E}">
        <p14:creationId xmlns:p14="http://schemas.microsoft.com/office/powerpoint/2010/main" val="1389541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pPr>
              <a:defRPr/>
            </a:pPr>
            <a:fld id="{9F3BD66B-9476-7B42-B075-BDB030909324}" type="slidenum">
              <a:rPr lang="en-GB" altLang="en-US"/>
              <a:pPr>
                <a:defRPr/>
              </a:pPr>
              <a:t>‹#›</a:t>
            </a:fld>
            <a:endParaRPr lang="en-GB" altLang="en-US"/>
          </a:p>
        </p:txBody>
      </p:sp>
    </p:spTree>
    <p:extLst>
      <p:ext uri="{BB962C8B-B14F-4D97-AF65-F5344CB8AC3E}">
        <p14:creationId xmlns:p14="http://schemas.microsoft.com/office/powerpoint/2010/main" val="1087220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a:no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5" name="Rectangle 9"/>
          <p:cNvSpPr>
            <a:spLocks noGrp="1" noChangeArrowheads="1"/>
          </p:cNvSpPr>
          <p:nvPr>
            <p:ph type="sldNum" sz="quarter" idx="11"/>
          </p:nvPr>
        </p:nvSpPr>
        <p:spPr>
          <a:ln/>
        </p:spPr>
        <p:txBody>
          <a:bodyPr/>
          <a:lstStyle>
            <a:lvl1pPr>
              <a:defRPr/>
            </a:lvl1pPr>
          </a:lstStyle>
          <a:p>
            <a:pPr>
              <a:defRPr/>
            </a:pPr>
            <a:fld id="{0E76E61D-F2AA-8342-97B5-7E7038CCA3BD}" type="slidenum">
              <a:rPr lang="en-GB" altLang="en-US"/>
              <a:pPr>
                <a:defRPr/>
              </a:pPr>
              <a:t>‹#›</a:t>
            </a:fld>
            <a:endParaRPr lang="en-GB" altLang="en-US"/>
          </a:p>
        </p:txBody>
      </p:sp>
    </p:spTree>
    <p:extLst>
      <p:ext uri="{BB962C8B-B14F-4D97-AF65-F5344CB8AC3E}">
        <p14:creationId xmlns:p14="http://schemas.microsoft.com/office/powerpoint/2010/main" val="20971771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p:cNvSpPr>
            <a:spLocks noGrp="1" noChangeArrowheads="1"/>
          </p:cNvSpPr>
          <p:nvPr>
            <p:ph type="sldNum" sz="quarter" idx="12"/>
          </p:nvPr>
        </p:nvSpPr>
        <p:spPr>
          <a:ln/>
        </p:spPr>
        <p:txBody>
          <a:bodyPr/>
          <a:lstStyle>
            <a:lvl1pPr>
              <a:defRPr/>
            </a:lvl1pPr>
          </a:lstStyle>
          <a:p>
            <a:pPr>
              <a:defRPr/>
            </a:pPr>
            <a:fld id="{9470D5C1-6628-B143-8B5B-2807897DC895}" type="slidenum">
              <a:rPr lang="en-GB" altLang="en-US"/>
              <a:pPr>
                <a:defRPr/>
              </a:pPr>
              <a:t>‹#›</a:t>
            </a:fld>
            <a:endParaRPr lang="en-GB" altLang="en-US"/>
          </a:p>
        </p:txBody>
      </p:sp>
    </p:spTree>
    <p:extLst>
      <p:ext uri="{BB962C8B-B14F-4D97-AF65-F5344CB8AC3E}">
        <p14:creationId xmlns:p14="http://schemas.microsoft.com/office/powerpoint/2010/main" val="21320077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14AF87FC-6EFB-C441-AE52-1F6D4042F67B}" type="slidenum">
              <a:rPr lang="en-GB" altLang="en-US"/>
              <a:pPr>
                <a:defRPr/>
              </a:pPr>
              <a:t>‹#›</a:t>
            </a:fld>
            <a:endParaRPr lang="en-GB" altLang="en-US"/>
          </a:p>
        </p:txBody>
      </p:sp>
    </p:spTree>
    <p:extLst>
      <p:ext uri="{BB962C8B-B14F-4D97-AF65-F5344CB8AC3E}">
        <p14:creationId xmlns:p14="http://schemas.microsoft.com/office/powerpoint/2010/main" val="1889234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1B727781-0A1D-CE47-B97C-8F1051C4296F}" type="slidenum">
              <a:rPr lang="en-GB" altLang="en-US"/>
              <a:pPr>
                <a:defRPr/>
              </a:pPr>
              <a:t>‹#›</a:t>
            </a:fld>
            <a:endParaRPr lang="en-GB" altLang="en-US"/>
          </a:p>
        </p:txBody>
      </p:sp>
    </p:spTree>
    <p:extLst>
      <p:ext uri="{BB962C8B-B14F-4D97-AF65-F5344CB8AC3E}">
        <p14:creationId xmlns:p14="http://schemas.microsoft.com/office/powerpoint/2010/main" val="18151760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0BDCC35F-6B10-6144-BA38-3B823ACB5BF1}" type="slidenum">
              <a:rPr lang="en-GB" altLang="en-US"/>
              <a:pPr>
                <a:defRPr/>
              </a:pPr>
              <a:t>‹#›</a:t>
            </a:fld>
            <a:endParaRPr lang="en-GB" altLang="en-US"/>
          </a:p>
        </p:txBody>
      </p:sp>
    </p:spTree>
    <p:extLst>
      <p:ext uri="{BB962C8B-B14F-4D97-AF65-F5344CB8AC3E}">
        <p14:creationId xmlns:p14="http://schemas.microsoft.com/office/powerpoint/2010/main" val="5105444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2372E390-7AA1-E647-A34F-2160045E0E07}" type="slidenum">
              <a:rPr lang="en-GB" altLang="en-US"/>
              <a:pPr>
                <a:defRPr/>
              </a:pPr>
              <a:t>‹#›</a:t>
            </a:fld>
            <a:endParaRPr lang="en-GB" altLang="en-US"/>
          </a:p>
        </p:txBody>
      </p:sp>
    </p:spTree>
    <p:extLst>
      <p:ext uri="{BB962C8B-B14F-4D97-AF65-F5344CB8AC3E}">
        <p14:creationId xmlns:p14="http://schemas.microsoft.com/office/powerpoint/2010/main" val="1522594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5" name="Rectangle 9"/>
          <p:cNvSpPr>
            <a:spLocks noGrp="1" noChangeArrowheads="1"/>
          </p:cNvSpPr>
          <p:nvPr>
            <p:ph type="sldNum" sz="quarter" idx="11"/>
          </p:nvPr>
        </p:nvSpPr>
        <p:spPr>
          <a:ln/>
        </p:spPr>
        <p:txBody>
          <a:bodyPr/>
          <a:lstStyle>
            <a:lvl1pPr>
              <a:defRPr/>
            </a:lvl1pPr>
          </a:lstStyle>
          <a:p>
            <a:pPr>
              <a:defRPr/>
            </a:pPr>
            <a:fld id="{B43AA68B-CB7C-D549-AC20-C741E8059ABA}" type="slidenum">
              <a:rPr lang="en-GB" altLang="en-US"/>
              <a:pPr>
                <a:defRPr/>
              </a:pPr>
              <a:t>‹#›</a:t>
            </a:fld>
            <a:endParaRPr lang="en-GB" altLang="en-US"/>
          </a:p>
        </p:txBody>
      </p:sp>
    </p:spTree>
    <p:extLst>
      <p:ext uri="{BB962C8B-B14F-4D97-AF65-F5344CB8AC3E}">
        <p14:creationId xmlns:p14="http://schemas.microsoft.com/office/powerpoint/2010/main" val="606522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4417" y="1628775"/>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212417" y="1628775"/>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6" name="Rectangle 9"/>
          <p:cNvSpPr>
            <a:spLocks noGrp="1" noChangeArrowheads="1"/>
          </p:cNvSpPr>
          <p:nvPr>
            <p:ph type="sldNum" sz="quarter" idx="11"/>
          </p:nvPr>
        </p:nvSpPr>
        <p:spPr>
          <a:ln/>
        </p:spPr>
        <p:txBody>
          <a:bodyPr/>
          <a:lstStyle>
            <a:lvl1pPr>
              <a:defRPr/>
            </a:lvl1pPr>
          </a:lstStyle>
          <a:p>
            <a:pPr>
              <a:defRPr/>
            </a:pPr>
            <a:fld id="{7AEFB347-7779-9540-A085-0805E1560605}" type="slidenum">
              <a:rPr lang="en-GB" altLang="en-US"/>
              <a:pPr>
                <a:defRPr/>
              </a:pPr>
              <a:t>‹#›</a:t>
            </a:fld>
            <a:endParaRPr lang="en-GB" altLang="en-US"/>
          </a:p>
        </p:txBody>
      </p:sp>
    </p:spTree>
    <p:extLst>
      <p:ext uri="{BB962C8B-B14F-4D97-AF65-F5344CB8AC3E}">
        <p14:creationId xmlns:p14="http://schemas.microsoft.com/office/powerpoint/2010/main" val="1863428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8" name="Rectangle 9"/>
          <p:cNvSpPr>
            <a:spLocks noGrp="1" noChangeArrowheads="1"/>
          </p:cNvSpPr>
          <p:nvPr>
            <p:ph type="sldNum" sz="quarter" idx="11"/>
          </p:nvPr>
        </p:nvSpPr>
        <p:spPr>
          <a:ln/>
        </p:spPr>
        <p:txBody>
          <a:bodyPr/>
          <a:lstStyle>
            <a:lvl1pPr>
              <a:defRPr/>
            </a:lvl1pPr>
          </a:lstStyle>
          <a:p>
            <a:pPr>
              <a:defRPr/>
            </a:pPr>
            <a:fld id="{04E585A4-BECF-A740-83B8-8113D71487E3}" type="slidenum">
              <a:rPr lang="en-GB" altLang="en-US"/>
              <a:pPr>
                <a:defRPr/>
              </a:pPr>
              <a:t>‹#›</a:t>
            </a:fld>
            <a:endParaRPr lang="en-GB" altLang="en-US"/>
          </a:p>
        </p:txBody>
      </p:sp>
    </p:spTree>
    <p:extLst>
      <p:ext uri="{BB962C8B-B14F-4D97-AF65-F5344CB8AC3E}">
        <p14:creationId xmlns:p14="http://schemas.microsoft.com/office/powerpoint/2010/main" val="1888018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4" name="Rectangle 9"/>
          <p:cNvSpPr>
            <a:spLocks noGrp="1" noChangeArrowheads="1"/>
          </p:cNvSpPr>
          <p:nvPr>
            <p:ph type="sldNum" sz="quarter" idx="11"/>
          </p:nvPr>
        </p:nvSpPr>
        <p:spPr>
          <a:ln/>
        </p:spPr>
        <p:txBody>
          <a:bodyPr/>
          <a:lstStyle>
            <a:lvl1pPr>
              <a:defRPr/>
            </a:lvl1pPr>
          </a:lstStyle>
          <a:p>
            <a:pPr>
              <a:defRPr/>
            </a:pPr>
            <a:fld id="{C7F8D379-788F-3D4B-A744-AE2EC8FC1411}" type="slidenum">
              <a:rPr lang="en-GB" altLang="en-US"/>
              <a:pPr>
                <a:defRPr/>
              </a:pPr>
              <a:t>‹#›</a:t>
            </a:fld>
            <a:endParaRPr lang="en-GB" altLang="en-US"/>
          </a:p>
        </p:txBody>
      </p:sp>
    </p:spTree>
    <p:extLst>
      <p:ext uri="{BB962C8B-B14F-4D97-AF65-F5344CB8AC3E}">
        <p14:creationId xmlns:p14="http://schemas.microsoft.com/office/powerpoint/2010/main" val="716696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3" name="Rectangle 9"/>
          <p:cNvSpPr>
            <a:spLocks noGrp="1" noChangeArrowheads="1"/>
          </p:cNvSpPr>
          <p:nvPr>
            <p:ph type="sldNum" sz="quarter" idx="11"/>
          </p:nvPr>
        </p:nvSpPr>
        <p:spPr>
          <a:ln/>
        </p:spPr>
        <p:txBody>
          <a:bodyPr/>
          <a:lstStyle>
            <a:lvl1pPr>
              <a:defRPr/>
            </a:lvl1pPr>
          </a:lstStyle>
          <a:p>
            <a:pPr>
              <a:defRPr/>
            </a:pPr>
            <a:fld id="{D891F523-7725-2442-9B4C-6D7F5D96FE11}" type="slidenum">
              <a:rPr lang="en-GB" altLang="en-US"/>
              <a:pPr>
                <a:defRPr/>
              </a:pPr>
              <a:t>‹#›</a:t>
            </a:fld>
            <a:endParaRPr lang="en-GB" altLang="en-US"/>
          </a:p>
        </p:txBody>
      </p:sp>
    </p:spTree>
    <p:extLst>
      <p:ext uri="{BB962C8B-B14F-4D97-AF65-F5344CB8AC3E}">
        <p14:creationId xmlns:p14="http://schemas.microsoft.com/office/powerpoint/2010/main" val="27416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6" name="Rectangle 9"/>
          <p:cNvSpPr>
            <a:spLocks noGrp="1" noChangeArrowheads="1"/>
          </p:cNvSpPr>
          <p:nvPr>
            <p:ph type="sldNum" sz="quarter" idx="11"/>
          </p:nvPr>
        </p:nvSpPr>
        <p:spPr>
          <a:ln/>
        </p:spPr>
        <p:txBody>
          <a:bodyPr/>
          <a:lstStyle>
            <a:lvl1pPr>
              <a:defRPr/>
            </a:lvl1pPr>
          </a:lstStyle>
          <a:p>
            <a:pPr>
              <a:defRPr/>
            </a:pPr>
            <a:fld id="{D92E18A5-7D79-F24A-B7E6-1630E7C9369A}" type="slidenum">
              <a:rPr lang="en-GB" altLang="en-US"/>
              <a:pPr>
                <a:defRPr/>
              </a:pPr>
              <a:t>‹#›</a:t>
            </a:fld>
            <a:endParaRPr lang="en-GB" altLang="en-US"/>
          </a:p>
        </p:txBody>
      </p:sp>
    </p:spTree>
    <p:extLst>
      <p:ext uri="{BB962C8B-B14F-4D97-AF65-F5344CB8AC3E}">
        <p14:creationId xmlns:p14="http://schemas.microsoft.com/office/powerpoint/2010/main" val="1536866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GB" altLang="en-US"/>
          </a:p>
        </p:txBody>
      </p:sp>
      <p:sp>
        <p:nvSpPr>
          <p:cNvPr id="6" name="Rectangle 9"/>
          <p:cNvSpPr>
            <a:spLocks noGrp="1" noChangeArrowheads="1"/>
          </p:cNvSpPr>
          <p:nvPr>
            <p:ph type="sldNum" sz="quarter" idx="11"/>
          </p:nvPr>
        </p:nvSpPr>
        <p:spPr>
          <a:ln/>
        </p:spPr>
        <p:txBody>
          <a:bodyPr/>
          <a:lstStyle>
            <a:lvl1pPr>
              <a:defRPr/>
            </a:lvl1pPr>
          </a:lstStyle>
          <a:p>
            <a:pPr>
              <a:defRPr/>
            </a:pPr>
            <a:fld id="{14DD8A7C-8C0B-C741-B93A-E25063C4AC53}" type="slidenum">
              <a:rPr lang="en-GB" altLang="en-US"/>
              <a:pPr>
                <a:defRPr/>
              </a:pPr>
              <a:t>‹#›</a:t>
            </a:fld>
            <a:endParaRPr lang="en-GB" altLang="en-US"/>
          </a:p>
        </p:txBody>
      </p:sp>
    </p:spTree>
    <p:extLst>
      <p:ext uri="{BB962C8B-B14F-4D97-AF65-F5344CB8AC3E}">
        <p14:creationId xmlns:p14="http://schemas.microsoft.com/office/powerpoint/2010/main" val="183774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7" name="Rectangle 5"/>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dirty="0" smtClean="0"/>
              <a:t>Click to edit Master title style</a:t>
            </a:r>
          </a:p>
        </p:txBody>
      </p:sp>
      <p:sp>
        <p:nvSpPr>
          <p:cNvPr id="8198" name="Rectangle 6"/>
          <p:cNvSpPr>
            <a:spLocks noGrp="1" noChangeArrowheads="1"/>
          </p:cNvSpPr>
          <p:nvPr>
            <p:ph type="body" idx="1"/>
          </p:nvPr>
        </p:nvSpPr>
        <p:spPr bwMode="auto">
          <a:xfrm>
            <a:off x="624417" y="1628775"/>
            <a:ext cx="109728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8200" name="Rectangle 8"/>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ea typeface="+mn-ea"/>
                <a:cs typeface="Arial" charset="0"/>
              </a:defRPr>
            </a:lvl1pPr>
          </a:lstStyle>
          <a:p>
            <a:pPr>
              <a:defRPr/>
            </a:pPr>
            <a:endParaRPr lang="en-GB" altLang="en-US"/>
          </a:p>
        </p:txBody>
      </p:sp>
      <p:sp>
        <p:nvSpPr>
          <p:cNvPr id="8201" name="Rectangle 9"/>
          <p:cNvSpPr>
            <a:spLocks noGrp="1" noChangeArrowheads="1"/>
          </p:cNvSpPr>
          <p:nvPr>
            <p:ph type="sldNum" sz="quarter" idx="4"/>
          </p:nvPr>
        </p:nvSpPr>
        <p:spPr bwMode="auto">
          <a:xfrm>
            <a:off x="8784167" y="616585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latin typeface="Tahoma" panose="020B0604030504040204" pitchFamily="34" charset="0"/>
                <a:ea typeface="+mn-ea"/>
                <a:cs typeface="Arial" panose="020B0604020202020204" pitchFamily="34" charset="0"/>
              </a:defRPr>
            </a:lvl1pPr>
          </a:lstStyle>
          <a:p>
            <a:pPr>
              <a:defRPr/>
            </a:pPr>
            <a:fld id="{C645F556-1E4C-5C4F-9B59-6A640A10557C}" type="slidenum">
              <a:rPr lang="en-GB" altLang="en-US"/>
              <a:pPr>
                <a:defRPr/>
              </a:pPr>
              <a:t>‹#›</a:t>
            </a:fld>
            <a:endParaRPr lang="en-GB" altLang="en-US"/>
          </a:p>
        </p:txBody>
      </p:sp>
      <p:pic>
        <p:nvPicPr>
          <p:cNvPr id="1030" name="Picture 10" descr="TESSA Logo"/>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9480376" y="5516564"/>
            <a:ext cx="2328508" cy="111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29"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 id="2147484017" r:id="rId12"/>
    <p:sldLayoutId id="2147484030" r:id="rId13"/>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Arial" charset="0"/>
          <a:cs typeface="Arial" charset="0"/>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ea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ea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ea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ea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charset="2"/>
        <a:buChar char="n"/>
        <a:defRPr sz="3200">
          <a:solidFill>
            <a:schemeClr val="tx1"/>
          </a:solidFill>
          <a:effectLst>
            <a:outerShdw blurRad="38100" dist="38100" dir="2700000" algn="tl">
              <a:srgbClr val="000000"/>
            </a:outerShdw>
          </a:effectLst>
          <a:latin typeface="Arial" charset="0"/>
          <a:ea typeface="Arial" charset="0"/>
          <a:cs typeface="Arial" charset="0"/>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Arial" charset="0"/>
          <a:ea typeface="Arial" charset="0"/>
          <a:cs typeface="Arial" charset="0"/>
        </a:defRPr>
      </a:lvl2pPr>
      <a:lvl3pPr marL="1143000" indent="-228600" algn="l" rtl="0" eaLnBrk="0" fontAlgn="base" hangingPunct="0">
        <a:spcBef>
          <a:spcPct val="20000"/>
        </a:spcBef>
        <a:spcAft>
          <a:spcPct val="0"/>
        </a:spcAft>
        <a:buClr>
          <a:schemeClr val="hlink"/>
        </a:buClr>
        <a:buFont typeface="Wingdings" charset="2"/>
        <a:buChar char="§"/>
        <a:defRPr sz="2400">
          <a:solidFill>
            <a:schemeClr val="tx1"/>
          </a:solidFill>
          <a:effectLst>
            <a:outerShdw blurRad="38100" dist="38100" dir="2700000" algn="tl">
              <a:srgbClr val="000000"/>
            </a:outerShdw>
          </a:effectLst>
          <a:latin typeface="Arial" charset="0"/>
          <a:ea typeface="Arial" charset="0"/>
          <a:cs typeface="Arial" charset="0"/>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Arial" charset="0"/>
          <a:ea typeface="Arial" charset="0"/>
          <a:cs typeface="Arial" charset="0"/>
        </a:defRPr>
      </a:lvl4pPr>
      <a:lvl5pPr marL="2057400" indent="-228600" algn="l" rtl="0" eaLnBrk="0" fontAlgn="base" hangingPunct="0">
        <a:spcBef>
          <a:spcPct val="20000"/>
        </a:spcBef>
        <a:spcAft>
          <a:spcPct val="0"/>
        </a:spcAft>
        <a:buClr>
          <a:schemeClr val="hlink"/>
        </a:buClr>
        <a:buFont typeface="Wingdings" charset="2"/>
        <a:buChar char="§"/>
        <a:defRPr sz="2000">
          <a:solidFill>
            <a:schemeClr val="tx1"/>
          </a:solidFill>
          <a:effectLst>
            <a:outerShdw blurRad="38100" dist="38100" dir="2700000" algn="tl">
              <a:srgbClr val="000000"/>
            </a:outerShdw>
          </a:effectLst>
          <a:latin typeface="Arial" charset="0"/>
          <a:ea typeface="Arial" charset="0"/>
          <a:cs typeface="Arial" charset="0"/>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076"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cs typeface="Arial" charset="0"/>
              </a:defRPr>
            </a:lvl1pPr>
          </a:lstStyle>
          <a:p>
            <a:pPr>
              <a:defRPr/>
            </a:pPr>
            <a:endParaRPr lang="en-GB" altLang="en-US"/>
          </a:p>
        </p:txBody>
      </p:sp>
      <p:sp>
        <p:nvSpPr>
          <p:cNvPr id="3077"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cs typeface="Arial" charset="0"/>
              </a:defRPr>
            </a:lvl1pPr>
          </a:lstStyle>
          <a:p>
            <a:pPr>
              <a:defRPr/>
            </a:pPr>
            <a:endParaRPr lang="en-GB" altLang="en-US"/>
          </a:p>
        </p:txBody>
      </p:sp>
      <p:sp>
        <p:nvSpPr>
          <p:cNvPr id="3078"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ea typeface="+mn-ea"/>
                <a:cs typeface="Arial" panose="020B0604020202020204" pitchFamily="34" charset="0"/>
              </a:defRPr>
            </a:lvl1pPr>
          </a:lstStyle>
          <a:p>
            <a:pPr>
              <a:defRPr/>
            </a:pPr>
            <a:fld id="{F5669474-B8F1-AD41-AC4D-E3E6C5718267}"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txStyles>
    <p:titleStyle>
      <a:lvl1pPr algn="ctr" rtl="0" eaLnBrk="0" fontAlgn="base" hangingPunct="0">
        <a:spcBef>
          <a:spcPct val="0"/>
        </a:spcBef>
        <a:spcAft>
          <a:spcPct val="0"/>
        </a:spcAft>
        <a:defRPr sz="4400">
          <a:solidFill>
            <a:schemeClr val="tx2"/>
          </a:solidFill>
          <a:latin typeface="+mj-lt"/>
          <a:ea typeface="Arial" charset="0"/>
          <a:cs typeface="+mj-cs"/>
        </a:defRPr>
      </a:lvl1pPr>
      <a:lvl2pPr algn="ctr" rtl="0" eaLnBrk="0" fontAlgn="base" hangingPunct="0">
        <a:spcBef>
          <a:spcPct val="0"/>
        </a:spcBef>
        <a:spcAft>
          <a:spcPct val="0"/>
        </a:spcAft>
        <a:defRPr sz="4400">
          <a:solidFill>
            <a:schemeClr val="tx2"/>
          </a:solidFill>
          <a:latin typeface="Arial" charset="0"/>
          <a:ea typeface="Arial" charset="0"/>
          <a:cs typeface="Arial" charset="0"/>
        </a:defRPr>
      </a:lvl2pPr>
      <a:lvl3pPr algn="ctr" rtl="0" eaLnBrk="0" fontAlgn="base" hangingPunct="0">
        <a:spcBef>
          <a:spcPct val="0"/>
        </a:spcBef>
        <a:spcAft>
          <a:spcPct val="0"/>
        </a:spcAft>
        <a:defRPr sz="4400">
          <a:solidFill>
            <a:schemeClr val="tx2"/>
          </a:solidFill>
          <a:latin typeface="Arial" charset="0"/>
          <a:ea typeface="Arial" charset="0"/>
          <a:cs typeface="Arial" charset="0"/>
        </a:defRPr>
      </a:lvl3pPr>
      <a:lvl4pPr algn="ctr" rtl="0" eaLnBrk="0" fontAlgn="base" hangingPunct="0">
        <a:spcBef>
          <a:spcPct val="0"/>
        </a:spcBef>
        <a:spcAft>
          <a:spcPct val="0"/>
        </a:spcAft>
        <a:defRPr sz="4400">
          <a:solidFill>
            <a:schemeClr val="tx2"/>
          </a:solidFill>
          <a:latin typeface="Arial" charset="0"/>
          <a:ea typeface="Arial" charset="0"/>
          <a:cs typeface="Arial" charset="0"/>
        </a:defRPr>
      </a:lvl4pPr>
      <a:lvl5pPr algn="ctr" rtl="0" eaLnBrk="0" fontAlgn="base" hangingPunct="0">
        <a:spcBef>
          <a:spcPct val="0"/>
        </a:spcBef>
        <a:spcAft>
          <a:spcPct val="0"/>
        </a:spcAft>
        <a:defRPr sz="4400">
          <a:solidFill>
            <a:schemeClr val="tx2"/>
          </a:solidFill>
          <a:latin typeface="Arial" charset="0"/>
          <a:ea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Arial"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ocw.mit.edu/abou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cnx.rice.e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jocw.jp/" TargetMode="External"/><Relationship Id="rId7" Type="http://schemas.openxmlformats.org/officeDocument/2006/relationships/hyperlink" Target="http://www.tess-india,edu.in/" TargetMode="External"/><Relationship Id="rId2" Type="http://schemas.openxmlformats.org/officeDocument/2006/relationships/hyperlink" Target="http://www.core.org.cn/en/" TargetMode="External"/><Relationship Id="rId1" Type="http://schemas.openxmlformats.org/officeDocument/2006/relationships/slideLayout" Target="../slideLayouts/slideLayout2.xml"/><Relationship Id="rId6" Type="http://schemas.openxmlformats.org/officeDocument/2006/relationships/hyperlink" Target="https://openeducationalresources.pbworks.com/w/page/24838291/Open%20Educational%20Resources%20Programme" TargetMode="External"/><Relationship Id="rId5" Type="http://schemas.openxmlformats.org/officeDocument/2006/relationships/hyperlink" Target="http://openlearn.open.ac.uk/" TargetMode="External"/><Relationship Id="rId4" Type="http://schemas.openxmlformats.org/officeDocument/2006/relationships/hyperlink" Target="http://graduateschool.paristech.org/"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africanstorybook.org/" TargetMode="External"/><Relationship Id="rId2" Type="http://schemas.openxmlformats.org/officeDocument/2006/relationships/hyperlink" Target="http://www.oerafrica.org/" TargetMode="External"/><Relationship Id="rId1" Type="http://schemas.openxmlformats.org/officeDocument/2006/relationships/slideLayout" Target="../slideLayouts/slideLayout2.xml"/><Relationship Id="rId5" Type="http://schemas.openxmlformats.org/officeDocument/2006/relationships/hyperlink" Target="http://www.oerafrica.org/teachered" TargetMode="External"/><Relationship Id="rId4" Type="http://schemas.openxmlformats.org/officeDocument/2006/relationships/hyperlink" Target="http://www.avu.org/avuweb/en/faculty/avu-oer-opportunities/"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conference.oeconsortium.org/2016/presentation/the-oer-adoption-pyrami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150" name="Text Box 9"/>
          <p:cNvSpPr txBox="1">
            <a:spLocks noChangeArrowheads="1"/>
          </p:cNvSpPr>
          <p:nvPr/>
        </p:nvSpPr>
        <p:spPr bwMode="auto">
          <a:xfrm>
            <a:off x="1559496" y="5497139"/>
            <a:ext cx="676875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5400" b="1" dirty="0">
                <a:solidFill>
                  <a:srgbClr val="9B2A0C"/>
                </a:solidFill>
                <a:latin typeface="Arial" charset="0"/>
              </a:rPr>
              <a:t>Introducing OER</a:t>
            </a:r>
          </a:p>
        </p:txBody>
      </p:sp>
      <p:pic>
        <p:nvPicPr>
          <p:cNvPr id="6151" name="Picture 7" descr="selection of TESSA OER material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5480" y="332656"/>
            <a:ext cx="7451756" cy="4968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descr="TESSA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48328" y="5301208"/>
            <a:ext cx="2736304" cy="1315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37747940"/>
              </p:ext>
            </p:extLst>
          </p:nvPr>
        </p:nvGraphicFramePr>
        <p:xfrm>
          <a:off x="1415480" y="1340768"/>
          <a:ext cx="10369152" cy="5256583"/>
        </p:xfrm>
        <a:graphic>
          <a:graphicData uri="http://schemas.openxmlformats.org/drawingml/2006/table">
            <a:tbl>
              <a:tblPr/>
              <a:tblGrid>
                <a:gridCol w="1891310"/>
                <a:gridCol w="2519298"/>
                <a:gridCol w="2982027"/>
                <a:gridCol w="2976517"/>
              </a:tblGrid>
              <a:tr h="933691">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800" b="0" i="0" u="none" strike="noStrike" cap="none" normalizeH="0" baseline="0" dirty="0">
                          <a:ln>
                            <a:noFill/>
                          </a:ln>
                          <a:solidFill>
                            <a:srgbClr val="FFFFFF"/>
                          </a:solidFill>
                          <a:effectLst/>
                          <a:latin typeface="Arial" charset="0"/>
                          <a:ea typeface="Arial" charset="0"/>
                          <a:cs typeface="Arial" charset="0"/>
                        </a:rPr>
                        <a:t>ADOPTION FACTORS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solidFill>
                      <a:srgbClr val="9B2A0C"/>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rgbClr val="FFFFFF"/>
                        </a:solidFill>
                        <a:effectLst/>
                        <a:latin typeface="Arial" charset="0"/>
                        <a:ea typeface="Arial" charset="0"/>
                        <a:cs typeface="Arial" charset="0"/>
                      </a:endParaRP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solidFill>
                      <a:srgbClr val="9B2A0C"/>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800" b="0" i="0" u="none" strike="noStrike" cap="none" normalizeH="0" baseline="0" dirty="0">
                          <a:ln>
                            <a:noFill/>
                          </a:ln>
                          <a:solidFill>
                            <a:srgbClr val="FFFFFF"/>
                          </a:solidFill>
                          <a:effectLst/>
                          <a:latin typeface="Arial" charset="0"/>
                          <a:ea typeface="Arial" charset="0"/>
                          <a:cs typeface="Arial" charset="0"/>
                        </a:rPr>
                        <a:t>Questions for OER users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solidFill>
                      <a:srgbClr val="9B2A0C"/>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800" b="0" i="0" u="none" strike="noStrike" cap="none" normalizeH="0" baseline="0" dirty="0">
                          <a:ln>
                            <a:noFill/>
                          </a:ln>
                          <a:solidFill>
                            <a:srgbClr val="FFFFFF"/>
                          </a:solidFill>
                          <a:effectLst/>
                          <a:latin typeface="Arial" charset="0"/>
                          <a:ea typeface="Arial" charset="0"/>
                          <a:cs typeface="Arial" charset="0"/>
                        </a:rPr>
                        <a:t>Questions for OER creators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solidFill>
                      <a:srgbClr val="9B2A0C"/>
                    </a:solidFill>
                  </a:tcPr>
                </a:tc>
              </a:tr>
              <a:tr h="933691">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2100" b="1" i="0" u="none" strike="noStrike" cap="none" normalizeH="0" baseline="0">
                          <a:ln>
                            <a:noFill/>
                          </a:ln>
                          <a:solidFill>
                            <a:srgbClr val="990000"/>
                          </a:solidFill>
                          <a:effectLst/>
                          <a:latin typeface="Arial" charset="0"/>
                          <a:ea typeface="Arial" charset="0"/>
                          <a:cs typeface="Arial" charset="0"/>
                        </a:rPr>
                        <a:t>Volition</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1" i="0" u="none" strike="noStrike" cap="none" normalizeH="0" baseline="0" dirty="0">
                          <a:ln>
                            <a:noFill/>
                          </a:ln>
                          <a:solidFill>
                            <a:srgbClr val="990000"/>
                          </a:solidFill>
                          <a:effectLst/>
                          <a:latin typeface="Arial" charset="0"/>
                          <a:ea typeface="Arial" charset="0"/>
                          <a:cs typeface="Arial" charset="0"/>
                        </a:rPr>
                        <a:t>Pedagogical values, institutional culture, social context</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500" b="0" i="0" u="none" strike="noStrike" cap="none" normalizeH="0" baseline="0" dirty="0">
                          <a:ln>
                            <a:noFill/>
                          </a:ln>
                          <a:solidFill>
                            <a:srgbClr val="990000"/>
                          </a:solidFill>
                          <a:effectLst/>
                          <a:latin typeface="Arial" charset="0"/>
                          <a:ea typeface="Arial" charset="0"/>
                          <a:cs typeface="Arial" charset="0"/>
                        </a:rPr>
                        <a:t>Do you want to use OER?</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500" b="0" i="0" u="none" strike="noStrike" cap="none" normalizeH="0" baseline="0" dirty="0">
                          <a:ln>
                            <a:noFill/>
                          </a:ln>
                          <a:solidFill>
                            <a:srgbClr val="990000"/>
                          </a:solidFill>
                          <a:effectLst/>
                          <a:latin typeface="Arial" charset="0"/>
                          <a:ea typeface="Arial" charset="0"/>
                          <a:cs typeface="Arial" charset="0"/>
                        </a:rPr>
                        <a:t>Do you want to get involved in OER creation?</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r>
              <a:tr h="789153">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2100" b="1" i="0" u="none" strike="noStrike" cap="none" normalizeH="0" baseline="0">
                          <a:ln>
                            <a:noFill/>
                          </a:ln>
                          <a:solidFill>
                            <a:srgbClr val="990000"/>
                          </a:solidFill>
                          <a:effectLst/>
                          <a:latin typeface="Arial" charset="0"/>
                          <a:ea typeface="Arial" charset="0"/>
                          <a:cs typeface="Arial" charset="0"/>
                        </a:rPr>
                        <a:t>Availability</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1" i="0" u="none" strike="noStrike" cap="none" normalizeH="0" baseline="0">
                          <a:ln>
                            <a:noFill/>
                          </a:ln>
                          <a:solidFill>
                            <a:srgbClr val="990000"/>
                          </a:solidFill>
                          <a:effectLst/>
                          <a:latin typeface="Arial" charset="0"/>
                          <a:ea typeface="Arial" charset="0"/>
                          <a:cs typeface="Arial" charset="0"/>
                        </a:rPr>
                        <a:t>Are the resources that we need available as OER?</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500" b="0" i="0" u="none" strike="noStrike" cap="none" normalizeH="0" baseline="0" dirty="0">
                          <a:ln>
                            <a:noFill/>
                          </a:ln>
                          <a:solidFill>
                            <a:srgbClr val="990000"/>
                          </a:solidFill>
                          <a:effectLst/>
                          <a:latin typeface="Arial" charset="0"/>
                          <a:ea typeface="Arial" charset="0"/>
                          <a:cs typeface="Arial" charset="0"/>
                        </a:rPr>
                        <a:t>Have you found OER to meet your learning needs?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0" i="0" u="none" strike="noStrike" cap="none" normalizeH="0" baseline="0">
                          <a:ln>
                            <a:noFill/>
                          </a:ln>
                          <a:solidFill>
                            <a:srgbClr val="990000"/>
                          </a:solidFill>
                          <a:effectLst/>
                          <a:latin typeface="Arial" charset="0"/>
                          <a:ea typeface="Arial" charset="0"/>
                          <a:cs typeface="Arial" charset="0"/>
                        </a:rPr>
                        <a:t>Do you have teaching materials of sufficient quality? Copyright?</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r>
              <a:tr h="518348">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2100" b="1" i="0" u="none" strike="noStrike" cap="none" normalizeH="0" baseline="0">
                          <a:ln>
                            <a:noFill/>
                          </a:ln>
                          <a:solidFill>
                            <a:srgbClr val="990000"/>
                          </a:solidFill>
                          <a:effectLst/>
                          <a:latin typeface="Arial" charset="0"/>
                          <a:ea typeface="Arial" charset="0"/>
                          <a:cs typeface="Arial" charset="0"/>
                        </a:rPr>
                        <a:t>Capacity</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1" i="0" u="none" strike="noStrike" cap="none" normalizeH="0" baseline="0">
                          <a:ln>
                            <a:noFill/>
                          </a:ln>
                          <a:solidFill>
                            <a:srgbClr val="990000"/>
                          </a:solidFill>
                          <a:effectLst/>
                          <a:latin typeface="Arial" charset="0"/>
                          <a:ea typeface="Arial" charset="0"/>
                          <a:cs typeface="Arial" charset="0"/>
                        </a:rPr>
                        <a:t>Necessary skills, capabilities?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0" i="0" u="none" strike="noStrike" cap="none" normalizeH="0" baseline="0">
                          <a:ln>
                            <a:noFill/>
                          </a:ln>
                          <a:solidFill>
                            <a:srgbClr val="990000"/>
                          </a:solidFill>
                          <a:effectLst/>
                          <a:latin typeface="Arial" charset="0"/>
                          <a:ea typeface="Arial" charset="0"/>
                          <a:cs typeface="Arial" charset="0"/>
                        </a:rPr>
                        <a:t>Do you know where to look for OER?</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0" i="0" u="none" strike="noStrike" cap="none" normalizeH="0" baseline="0" dirty="0">
                          <a:ln>
                            <a:noFill/>
                          </a:ln>
                          <a:solidFill>
                            <a:srgbClr val="990000"/>
                          </a:solidFill>
                          <a:effectLst/>
                          <a:latin typeface="Arial" charset="0"/>
                          <a:ea typeface="Arial" charset="0"/>
                          <a:cs typeface="Arial" charset="0"/>
                        </a:rPr>
                        <a:t>Do you have the skills to develop and upload OER?</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r>
              <a:tr h="933691">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2100" b="1" i="0" u="none" strike="noStrike" cap="none" normalizeH="0" baseline="0">
                          <a:ln>
                            <a:noFill/>
                          </a:ln>
                          <a:solidFill>
                            <a:srgbClr val="990000"/>
                          </a:solidFill>
                          <a:effectLst/>
                          <a:latin typeface="Arial" charset="0"/>
                          <a:ea typeface="Arial" charset="0"/>
                          <a:cs typeface="Arial" charset="0"/>
                        </a:rPr>
                        <a:t>Awareness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1" i="0" u="none" strike="noStrike" cap="none" normalizeH="0" baseline="0">
                          <a:ln>
                            <a:noFill/>
                          </a:ln>
                          <a:solidFill>
                            <a:srgbClr val="990000"/>
                          </a:solidFill>
                          <a:effectLst/>
                          <a:latin typeface="Arial" charset="0"/>
                          <a:ea typeface="Arial" charset="0"/>
                          <a:cs typeface="Arial" charset="0"/>
                        </a:rPr>
                        <a:t>What are OER? How are they different from other resources?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0" i="0" u="none" strike="noStrike" cap="none" normalizeH="0" baseline="0">
                          <a:ln>
                            <a:noFill/>
                          </a:ln>
                          <a:solidFill>
                            <a:srgbClr val="990000"/>
                          </a:solidFill>
                          <a:effectLst/>
                          <a:latin typeface="Arial" charset="0"/>
                          <a:ea typeface="Arial" charset="0"/>
                          <a:cs typeface="Arial" charset="0"/>
                        </a:rPr>
                        <a:t>Do you understand OER licenses, restrictions and opportunities?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0" i="0" u="none" strike="noStrike" cap="none" normalizeH="0" baseline="0" dirty="0">
                          <a:ln>
                            <a:noFill/>
                          </a:ln>
                          <a:solidFill>
                            <a:srgbClr val="990000"/>
                          </a:solidFill>
                          <a:effectLst/>
                          <a:latin typeface="Arial" charset="0"/>
                          <a:ea typeface="Arial" charset="0"/>
                          <a:cs typeface="Arial" charset="0"/>
                        </a:rPr>
                        <a:t>Do you understand the OER licenses?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r>
              <a:tr h="740972">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2100" b="1" i="0" u="none" strike="noStrike" cap="none" normalizeH="0" baseline="0">
                          <a:ln>
                            <a:noFill/>
                          </a:ln>
                          <a:solidFill>
                            <a:srgbClr val="990000"/>
                          </a:solidFill>
                          <a:effectLst/>
                          <a:latin typeface="Arial" charset="0"/>
                          <a:ea typeface="Arial" charset="0"/>
                          <a:cs typeface="Arial" charset="0"/>
                        </a:rPr>
                        <a:t>Permission</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1" i="0" u="none" strike="noStrike" cap="none" normalizeH="0" baseline="0">
                          <a:ln>
                            <a:noFill/>
                          </a:ln>
                          <a:solidFill>
                            <a:srgbClr val="990000"/>
                          </a:solidFill>
                          <a:effectLst/>
                          <a:latin typeface="Arial" charset="0"/>
                          <a:ea typeface="Arial" charset="0"/>
                          <a:cs typeface="Arial" charset="0"/>
                        </a:rPr>
                        <a:t>Licensing and institutional factors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0" i="0" u="none" strike="noStrike" cap="none" normalizeH="0" baseline="0">
                          <a:ln>
                            <a:noFill/>
                          </a:ln>
                          <a:solidFill>
                            <a:srgbClr val="990000"/>
                          </a:solidFill>
                          <a:effectLst/>
                          <a:latin typeface="Arial" charset="0"/>
                          <a:ea typeface="Arial" charset="0"/>
                          <a:cs typeface="Arial" charset="0"/>
                        </a:rPr>
                        <a:t>Do you have permission from the institution? License? </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0" i="0" u="none" strike="noStrike" cap="none" normalizeH="0" baseline="0" dirty="0">
                          <a:ln>
                            <a:noFill/>
                          </a:ln>
                          <a:solidFill>
                            <a:srgbClr val="990000"/>
                          </a:solidFill>
                          <a:effectLst/>
                          <a:latin typeface="Arial" charset="0"/>
                          <a:ea typeface="Arial" charset="0"/>
                          <a:cs typeface="Arial" charset="0"/>
                        </a:rPr>
                        <a:t>Who possess copyright over teaching materials you use?</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ECCB"/>
                    </a:solidFill>
                  </a:tcPr>
                </a:tc>
              </a:tr>
              <a:tr h="407037">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2100" b="1" i="0" u="none" strike="noStrike" cap="none" normalizeH="0" baseline="0">
                          <a:ln>
                            <a:noFill/>
                          </a:ln>
                          <a:solidFill>
                            <a:srgbClr val="990000"/>
                          </a:solidFill>
                          <a:effectLst/>
                          <a:latin typeface="Arial" charset="0"/>
                          <a:ea typeface="Arial" charset="0"/>
                          <a:cs typeface="Arial" charset="0"/>
                        </a:rPr>
                        <a:t>Access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1" i="0" u="none" strike="noStrike" cap="none" normalizeH="0" baseline="0">
                          <a:ln>
                            <a:noFill/>
                          </a:ln>
                          <a:solidFill>
                            <a:srgbClr val="990000"/>
                          </a:solidFill>
                          <a:effectLst/>
                          <a:latin typeface="Arial" charset="0"/>
                          <a:ea typeface="Arial" charset="0"/>
                          <a:cs typeface="Arial" charset="0"/>
                        </a:rPr>
                        <a:t>Electricity, devices?</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0" i="0" u="none" strike="noStrike" cap="none" normalizeH="0" baseline="0">
                          <a:ln>
                            <a:noFill/>
                          </a:ln>
                          <a:solidFill>
                            <a:srgbClr val="990000"/>
                          </a:solidFill>
                          <a:effectLst/>
                          <a:latin typeface="Arial" charset="0"/>
                          <a:ea typeface="Arial" charset="0"/>
                          <a:cs typeface="Arial" charset="0"/>
                        </a:rPr>
                        <a:t>How will you access OER?</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c>
                  <a:txBody>
                    <a:bodyPr/>
                    <a:lstStyle>
                      <a:lvl1pPr>
                        <a:spcBef>
                          <a:spcPct val="20000"/>
                        </a:spcBef>
                        <a:buClr>
                          <a:schemeClr val="hlink"/>
                        </a:buClr>
                        <a:buSzPct val="80000"/>
                        <a:buFont typeface="Wingdings" charset="2"/>
                        <a:defRPr sz="2800">
                          <a:solidFill>
                            <a:schemeClr val="tx1"/>
                          </a:solidFill>
                          <a:latin typeface="Tahoma" charset="0"/>
                          <a:ea typeface="Arial" charset="0"/>
                          <a:cs typeface="Arial" charset="0"/>
                        </a:defRPr>
                      </a:lvl1pPr>
                      <a:lvl2pPr marL="742950" indent="-285750">
                        <a:spcBef>
                          <a:spcPct val="20000"/>
                        </a:spcBef>
                        <a:buClr>
                          <a:schemeClr val="tx1"/>
                        </a:buClr>
                        <a:defRPr sz="24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defRPr sz="2000">
                          <a:solidFill>
                            <a:schemeClr val="tx1"/>
                          </a:solidFill>
                          <a:latin typeface="Tahoma" charset="0"/>
                          <a:ea typeface="Arial" charset="0"/>
                          <a:cs typeface="Arial" charset="0"/>
                        </a:defRPr>
                      </a:lvl3pPr>
                      <a:lvl4pPr marL="1600200" indent="-228600">
                        <a:spcBef>
                          <a:spcPct val="20000"/>
                        </a:spcBef>
                        <a:defRPr>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defRPr>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defRPr>
                          <a:solidFill>
                            <a:schemeClr val="tx1"/>
                          </a:solidFill>
                          <a:latin typeface="Tahoma" charset="0"/>
                          <a:ea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x-none" sz="1400" b="0" i="0" u="none" strike="noStrike" cap="none" normalizeH="0" baseline="0" dirty="0">
                          <a:ln>
                            <a:noFill/>
                          </a:ln>
                          <a:solidFill>
                            <a:srgbClr val="990000"/>
                          </a:solidFill>
                          <a:effectLst/>
                          <a:latin typeface="Arial" charset="0"/>
                          <a:ea typeface="Arial" charset="0"/>
                          <a:cs typeface="Arial" charset="0"/>
                        </a:rPr>
                        <a:t>How will you access OER?</a:t>
                      </a:r>
                    </a:p>
                  </a:txBody>
                  <a:tcPr marL="68581" marR="68581" marT="34288" marB="342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6E7"/>
                    </a:solidFill>
                  </a:tcPr>
                </a:tc>
              </a:tr>
            </a:tbl>
          </a:graphicData>
        </a:graphic>
      </p:graphicFrame>
      <p:sp>
        <p:nvSpPr>
          <p:cNvPr id="4" name="Text Box 9"/>
          <p:cNvSpPr txBox="1">
            <a:spLocks noChangeArrowheads="1"/>
          </p:cNvSpPr>
          <p:nvPr/>
        </p:nvSpPr>
        <p:spPr bwMode="auto">
          <a:xfrm>
            <a:off x="1343472" y="332656"/>
            <a:ext cx="10801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4000" b="1" dirty="0" smtClean="0">
                <a:solidFill>
                  <a:srgbClr val="9B2A0C"/>
                </a:solidFill>
                <a:latin typeface="Arial" charset="0"/>
              </a:rPr>
              <a:t>OER adoption </a:t>
            </a:r>
            <a:r>
              <a:rPr lang="mr-IN" altLang="en-US" sz="4000" b="1" dirty="0" smtClean="0">
                <a:solidFill>
                  <a:srgbClr val="9B2A0C"/>
                </a:solidFill>
                <a:latin typeface="Arial" charset="0"/>
              </a:rPr>
              <a:t>–</a:t>
            </a:r>
            <a:r>
              <a:rPr lang="en-GB" altLang="en-US" sz="4000" b="1" dirty="0" smtClean="0">
                <a:solidFill>
                  <a:srgbClr val="9B2A0C"/>
                </a:solidFill>
                <a:latin typeface="Arial" charset="0"/>
              </a:rPr>
              <a:t> key questions</a:t>
            </a:r>
            <a:endParaRPr lang="en-GB" altLang="en-US" sz="4000" b="1" dirty="0">
              <a:solidFill>
                <a:srgbClr val="9B2A0C"/>
              </a:solidFill>
              <a:latin typeface="Arial" charset="0"/>
            </a:endParaRPr>
          </a:p>
        </p:txBody>
      </p:sp>
      <p:sp>
        <p:nvSpPr>
          <p:cNvPr id="5" name="Rectangle 4"/>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Content Placeholder 3"/>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22578" r="9445" b="10594"/>
          <a:stretch/>
        </p:blipFill>
        <p:spPr>
          <a:xfrm>
            <a:off x="931417" y="1268761"/>
            <a:ext cx="8548959" cy="4608512"/>
          </a:xfrm>
        </p:spPr>
      </p:pic>
      <p:sp>
        <p:nvSpPr>
          <p:cNvPr id="4" name="Text Box 9"/>
          <p:cNvSpPr txBox="1">
            <a:spLocks noChangeArrowheads="1"/>
          </p:cNvSpPr>
          <p:nvPr/>
        </p:nvSpPr>
        <p:spPr bwMode="auto">
          <a:xfrm>
            <a:off x="1343472" y="332656"/>
            <a:ext cx="5400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4000" b="1" dirty="0" smtClean="0">
                <a:solidFill>
                  <a:srgbClr val="9B2A0C"/>
                </a:solidFill>
                <a:latin typeface="Arial" charset="0"/>
              </a:rPr>
              <a:t>OER Potential</a:t>
            </a:r>
            <a:endParaRPr lang="en-GB" altLang="en-US" sz="4000" b="1" dirty="0">
              <a:solidFill>
                <a:srgbClr val="9B2A0C"/>
              </a:solidFill>
              <a:latin typeface="Arial" charset="0"/>
            </a:endParaRPr>
          </a:p>
        </p:txBody>
      </p:sp>
      <p:sp>
        <p:nvSpPr>
          <p:cNvPr id="5" name="Rectangle 4"/>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1343472" y="332656"/>
            <a:ext cx="10801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4000" b="1" dirty="0" smtClean="0">
                <a:solidFill>
                  <a:srgbClr val="9B2A0C"/>
                </a:solidFill>
                <a:latin typeface="Arial" charset="0"/>
              </a:rPr>
              <a:t>Open Educational Resources (OER)</a:t>
            </a:r>
            <a:endParaRPr lang="en-GB" altLang="en-US" sz="4000" b="1" dirty="0">
              <a:solidFill>
                <a:srgbClr val="9B2A0C"/>
              </a:solidFill>
              <a:latin typeface="Arial" charset="0"/>
            </a:endParaRPr>
          </a:p>
        </p:txBody>
      </p:sp>
      <p:sp>
        <p:nvSpPr>
          <p:cNvPr id="6" name="Rectangle 5"/>
          <p:cNvSpPr/>
          <p:nvPr/>
        </p:nvSpPr>
        <p:spPr>
          <a:xfrm>
            <a:off x="1343472" y="1556792"/>
            <a:ext cx="10153127" cy="3416320"/>
          </a:xfrm>
          <a:prstGeom prst="rect">
            <a:avLst/>
          </a:prstGeom>
        </p:spPr>
        <p:txBody>
          <a:bodyPr wrap="square">
            <a:spAutoFit/>
          </a:bodyPr>
          <a:lstStyle/>
          <a:p>
            <a:pPr marL="0" indent="0">
              <a:spcAft>
                <a:spcPts val="1200"/>
              </a:spcAft>
              <a:buNone/>
              <a:defRPr/>
            </a:pPr>
            <a:r>
              <a:rPr lang="en-US" sz="2400" dirty="0">
                <a:solidFill>
                  <a:srgbClr val="000000"/>
                </a:solidFill>
              </a:rPr>
              <a:t>OER are teaching, learning, and research resources that reside in the public domain or have been released under an intellectual property license that permits their free use or re-purposing by others.</a:t>
            </a:r>
          </a:p>
          <a:p>
            <a:pPr marL="0" indent="0">
              <a:spcAft>
                <a:spcPts val="1200"/>
              </a:spcAft>
              <a:buNone/>
              <a:defRPr/>
            </a:pPr>
            <a:r>
              <a:rPr lang="en-US" sz="2400" dirty="0">
                <a:solidFill>
                  <a:srgbClr val="000000"/>
                </a:solidFill>
              </a:rPr>
              <a:t>Open Educational Resources include full courses, course materials, modules, textbooks, streaming videos, tests, software, and any other tools, materials, or techniques used to support access to knowledge.</a:t>
            </a:r>
          </a:p>
          <a:p>
            <a:pPr marL="0" indent="0">
              <a:spcAft>
                <a:spcPts val="1200"/>
              </a:spcAft>
              <a:buNone/>
              <a:defRPr/>
            </a:pPr>
            <a:r>
              <a:rPr lang="en-GB" altLang="en-US" sz="2400" dirty="0">
                <a:solidFill>
                  <a:srgbClr val="000000"/>
                </a:solidFill>
              </a:rPr>
              <a:t>OER first defined by UNESCO in 2000. </a:t>
            </a:r>
          </a:p>
          <a:p>
            <a:pPr marL="0" indent="0">
              <a:buNone/>
              <a:defRPr/>
            </a:pPr>
            <a:endParaRPr lang="en-GB" dirty="0">
              <a:solidFill>
                <a:srgbClr val="000000"/>
              </a:solidFill>
            </a:endParaRPr>
          </a:p>
        </p:txBody>
      </p:sp>
      <p:sp>
        <p:nvSpPr>
          <p:cNvPr id="8" name="Rectangle 7"/>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64222" y="2665800"/>
            <a:ext cx="3167063" cy="2832100"/>
          </a:xfrm>
          <a:prstGeom prst="rect">
            <a:avLst/>
          </a:prstGeom>
          <a:noFill/>
        </p:spPr>
        <p:txBody>
          <a:bodyPr wrap="none">
            <a:spAutoFit/>
          </a:bodyPr>
          <a:lstStyle/>
          <a:p>
            <a:pPr>
              <a:defRPr/>
            </a:pPr>
            <a:r>
              <a:rPr lang="en-GB" sz="3200" b="1" dirty="0">
                <a:solidFill>
                  <a:srgbClr val="9B2A0C"/>
                </a:solidFill>
                <a:latin typeface="Arial" panose="020B0604020202020204" pitchFamily="34" charset="0"/>
                <a:ea typeface="+mn-ea"/>
                <a:cs typeface="Arial" panose="020B0604020202020204" pitchFamily="34" charset="0"/>
              </a:rPr>
              <a:t>Conditions</a:t>
            </a:r>
          </a:p>
          <a:p>
            <a:pPr>
              <a:defRPr/>
            </a:pPr>
            <a:r>
              <a:rPr lang="en-GB" sz="3200" dirty="0">
                <a:solidFill>
                  <a:schemeClr val="accent3">
                    <a:lumMod val="25000"/>
                  </a:schemeClr>
                </a:solidFill>
                <a:latin typeface="Arial" panose="020B0604020202020204" pitchFamily="34" charset="0"/>
                <a:ea typeface="+mn-ea"/>
                <a:cs typeface="Arial" panose="020B0604020202020204" pitchFamily="34" charset="0"/>
              </a:rPr>
              <a:t>Attribution</a:t>
            </a:r>
          </a:p>
          <a:p>
            <a:pPr>
              <a:defRPr/>
            </a:pPr>
            <a:r>
              <a:rPr lang="en-GB" sz="3200" dirty="0">
                <a:solidFill>
                  <a:schemeClr val="accent3">
                    <a:lumMod val="25000"/>
                  </a:schemeClr>
                </a:solidFill>
                <a:latin typeface="Arial" panose="020B0604020202020204" pitchFamily="34" charset="0"/>
                <a:ea typeface="+mn-ea"/>
                <a:cs typeface="Arial" panose="020B0604020202020204" pitchFamily="34" charset="0"/>
              </a:rPr>
              <a:t>Share-Alike</a:t>
            </a:r>
          </a:p>
          <a:p>
            <a:pPr>
              <a:defRPr/>
            </a:pPr>
            <a:r>
              <a:rPr lang="en-GB" sz="3200" dirty="0">
                <a:solidFill>
                  <a:schemeClr val="accent3">
                    <a:lumMod val="25000"/>
                  </a:schemeClr>
                </a:solidFill>
                <a:latin typeface="Arial" panose="020B0604020202020204" pitchFamily="34" charset="0"/>
                <a:ea typeface="+mn-ea"/>
                <a:cs typeface="Arial" panose="020B0604020202020204" pitchFamily="34" charset="0"/>
              </a:rPr>
              <a:t>Non-commercial</a:t>
            </a:r>
          </a:p>
          <a:p>
            <a:pPr>
              <a:defRPr/>
            </a:pPr>
            <a:r>
              <a:rPr lang="en-GB" sz="3200" dirty="0">
                <a:solidFill>
                  <a:schemeClr val="accent3">
                    <a:lumMod val="25000"/>
                  </a:schemeClr>
                </a:solidFill>
                <a:latin typeface="Arial" panose="020B0604020202020204" pitchFamily="34" charset="0"/>
                <a:ea typeface="+mn-ea"/>
                <a:cs typeface="Arial" panose="020B0604020202020204" pitchFamily="34" charset="0"/>
              </a:rPr>
              <a:t>No-modify</a:t>
            </a:r>
          </a:p>
          <a:p>
            <a:pPr>
              <a:defRPr/>
            </a:pPr>
            <a:endParaRPr lang="en-GB" dirty="0">
              <a:latin typeface="Arial" panose="020B0604020202020204" pitchFamily="34" charset="0"/>
              <a:ea typeface="+mn-ea"/>
              <a:cs typeface="Arial" panose="020B0604020202020204" pitchFamily="34" charset="0"/>
            </a:endParaRPr>
          </a:p>
        </p:txBody>
      </p:sp>
      <p:sp>
        <p:nvSpPr>
          <p:cNvPr id="6" name="TextBox 5"/>
          <p:cNvSpPr txBox="1"/>
          <p:nvPr/>
        </p:nvSpPr>
        <p:spPr>
          <a:xfrm>
            <a:off x="6331421" y="2691201"/>
            <a:ext cx="2438400" cy="2555875"/>
          </a:xfrm>
          <a:prstGeom prst="rect">
            <a:avLst/>
          </a:prstGeom>
          <a:noFill/>
        </p:spPr>
        <p:txBody>
          <a:bodyPr>
            <a:spAutoFit/>
          </a:bodyPr>
          <a:lstStyle/>
          <a:p>
            <a:pPr>
              <a:defRPr/>
            </a:pPr>
            <a:r>
              <a:rPr lang="en-GB" sz="3200" b="1" dirty="0">
                <a:solidFill>
                  <a:srgbClr val="9B2A0C"/>
                </a:solidFill>
                <a:latin typeface="Arial" panose="020B0604020202020204" pitchFamily="34" charset="0"/>
                <a:ea typeface="+mn-ea"/>
                <a:cs typeface="Arial" panose="020B0604020202020204" pitchFamily="34" charset="0"/>
              </a:rPr>
              <a:t>Freedom to </a:t>
            </a:r>
          </a:p>
          <a:p>
            <a:pPr>
              <a:defRPr/>
            </a:pPr>
            <a:r>
              <a:rPr lang="en-GB" sz="3200" dirty="0">
                <a:solidFill>
                  <a:schemeClr val="accent3">
                    <a:lumMod val="25000"/>
                  </a:schemeClr>
                </a:solidFill>
                <a:latin typeface="Arial" panose="020B0604020202020204" pitchFamily="34" charset="0"/>
                <a:ea typeface="+mn-ea"/>
                <a:cs typeface="Arial" panose="020B0604020202020204" pitchFamily="34" charset="0"/>
              </a:rPr>
              <a:t>Access</a:t>
            </a:r>
          </a:p>
          <a:p>
            <a:pPr>
              <a:defRPr/>
            </a:pPr>
            <a:r>
              <a:rPr lang="en-GB" sz="3200" dirty="0">
                <a:solidFill>
                  <a:schemeClr val="accent3">
                    <a:lumMod val="25000"/>
                  </a:schemeClr>
                </a:solidFill>
                <a:latin typeface="Arial" panose="020B0604020202020204" pitchFamily="34" charset="0"/>
                <a:ea typeface="+mn-ea"/>
                <a:cs typeface="Arial" panose="020B0604020202020204" pitchFamily="34" charset="0"/>
              </a:rPr>
              <a:t>Copy</a:t>
            </a:r>
          </a:p>
          <a:p>
            <a:pPr>
              <a:defRPr/>
            </a:pPr>
            <a:r>
              <a:rPr lang="en-GB" sz="3200" dirty="0">
                <a:solidFill>
                  <a:schemeClr val="accent3">
                    <a:lumMod val="25000"/>
                  </a:schemeClr>
                </a:solidFill>
                <a:latin typeface="Arial" panose="020B0604020202020204" pitchFamily="34" charset="0"/>
                <a:ea typeface="+mn-ea"/>
                <a:cs typeface="Arial" panose="020B0604020202020204" pitchFamily="34" charset="0"/>
              </a:rPr>
              <a:t>Modify</a:t>
            </a:r>
          </a:p>
          <a:p>
            <a:pPr>
              <a:defRPr/>
            </a:pPr>
            <a:r>
              <a:rPr lang="en-GB" sz="3200" dirty="0">
                <a:solidFill>
                  <a:schemeClr val="accent3">
                    <a:lumMod val="25000"/>
                  </a:schemeClr>
                </a:solidFill>
                <a:latin typeface="Arial" panose="020B0604020202020204" pitchFamily="34" charset="0"/>
                <a:ea typeface="+mn-ea"/>
                <a:cs typeface="Arial" panose="020B0604020202020204" pitchFamily="34" charset="0"/>
              </a:rPr>
              <a:t>Redistribute</a:t>
            </a:r>
          </a:p>
        </p:txBody>
      </p:sp>
      <p:sp>
        <p:nvSpPr>
          <p:cNvPr id="10" name="Rectangle 9"/>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TextBox 3"/>
          <p:cNvSpPr txBox="1"/>
          <p:nvPr/>
        </p:nvSpPr>
        <p:spPr>
          <a:xfrm>
            <a:off x="4151784" y="980728"/>
            <a:ext cx="2448272" cy="1015663"/>
          </a:xfrm>
          <a:prstGeom prst="rect">
            <a:avLst/>
          </a:prstGeom>
          <a:solidFill>
            <a:srgbClr val="9B2A0C"/>
          </a:solidFill>
        </p:spPr>
        <p:txBody>
          <a:bodyPr wrap="square" rtlCol="0" anchor="ctr">
            <a:spAutoFit/>
          </a:bodyPr>
          <a:lstStyle/>
          <a:p>
            <a:pPr algn="ctr"/>
            <a:r>
              <a:rPr lang="en-GB" sz="6000" dirty="0" smtClean="0">
                <a:solidFill>
                  <a:srgbClr val="FFFFFF"/>
                </a:solidFill>
              </a:rPr>
              <a:t>OER</a:t>
            </a:r>
            <a:endParaRPr lang="en-GB" sz="6000" dirty="0">
              <a:solidFill>
                <a:srgbClr val="FFFFFF"/>
              </a:solidFill>
            </a:endParaRPr>
          </a:p>
        </p:txBody>
      </p:sp>
      <p:cxnSp>
        <p:nvCxnSpPr>
          <p:cNvPr id="14" name="Elbow Connector 13"/>
          <p:cNvCxnSpPr>
            <a:stCxn id="4" idx="3"/>
          </p:cNvCxnSpPr>
          <p:nvPr/>
        </p:nvCxnSpPr>
        <p:spPr>
          <a:xfrm>
            <a:off x="6600056" y="1488560"/>
            <a:ext cx="950565" cy="1041065"/>
          </a:xfrm>
          <a:prstGeom prst="bentConnector2">
            <a:avLst/>
          </a:prstGeom>
          <a:ln w="57150">
            <a:solidFill>
              <a:srgbClr val="9B2A0C"/>
            </a:solidFill>
            <a:tailEnd type="triangle"/>
          </a:ln>
        </p:spPr>
        <p:style>
          <a:lnRef idx="1">
            <a:schemeClr val="accent1"/>
          </a:lnRef>
          <a:fillRef idx="0">
            <a:schemeClr val="accent1"/>
          </a:fillRef>
          <a:effectRef idx="0">
            <a:schemeClr val="accent1"/>
          </a:effectRef>
          <a:fontRef idx="minor">
            <a:schemeClr val="tx1"/>
          </a:fontRef>
        </p:style>
      </p:cxnSp>
      <p:cxnSp>
        <p:nvCxnSpPr>
          <p:cNvPr id="22" name="Elbow Connector 21"/>
          <p:cNvCxnSpPr>
            <a:stCxn id="4" idx="1"/>
          </p:cNvCxnSpPr>
          <p:nvPr/>
        </p:nvCxnSpPr>
        <p:spPr>
          <a:xfrm rot="10800000" flipV="1">
            <a:off x="3320406" y="1488560"/>
            <a:ext cx="831379" cy="1041064"/>
          </a:xfrm>
          <a:prstGeom prst="bentConnector2">
            <a:avLst/>
          </a:prstGeom>
          <a:ln w="57150">
            <a:solidFill>
              <a:srgbClr val="9B2A0C"/>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1343472" y="332656"/>
            <a:ext cx="10801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4000" b="1" dirty="0" smtClean="0">
                <a:solidFill>
                  <a:srgbClr val="9B2A0C"/>
                </a:solidFill>
                <a:latin typeface="Arial" charset="0"/>
              </a:rPr>
              <a:t>OER Origins</a:t>
            </a:r>
            <a:endParaRPr lang="en-GB" altLang="en-US" sz="4000" b="1" dirty="0">
              <a:solidFill>
                <a:srgbClr val="9B2A0C"/>
              </a:solidFill>
              <a:latin typeface="Arial" charset="0"/>
            </a:endParaRPr>
          </a:p>
        </p:txBody>
      </p:sp>
      <p:sp>
        <p:nvSpPr>
          <p:cNvPr id="5" name="Rectangle 4"/>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Rectangle 6"/>
          <p:cNvSpPr/>
          <p:nvPr/>
        </p:nvSpPr>
        <p:spPr>
          <a:xfrm>
            <a:off x="1343472" y="1196752"/>
            <a:ext cx="8640960" cy="4801314"/>
          </a:xfrm>
          <a:prstGeom prst="rect">
            <a:avLst/>
          </a:prstGeom>
        </p:spPr>
        <p:txBody>
          <a:bodyPr wrap="square">
            <a:spAutoFit/>
          </a:bodyPr>
          <a:lstStyle/>
          <a:p>
            <a:pPr marL="0" indent="0">
              <a:buNone/>
              <a:defRPr/>
            </a:pPr>
            <a:r>
              <a:rPr lang="en-GB" dirty="0">
                <a:solidFill>
                  <a:srgbClr val="000000"/>
                </a:solidFill>
              </a:rPr>
              <a:t>First major project:  MIT </a:t>
            </a:r>
            <a:r>
              <a:rPr lang="en-GB" dirty="0" err="1">
                <a:solidFill>
                  <a:srgbClr val="000000"/>
                </a:solidFill>
              </a:rPr>
              <a:t>OpenCourseWare</a:t>
            </a:r>
            <a:r>
              <a:rPr lang="en-GB" dirty="0">
                <a:solidFill>
                  <a:srgbClr val="000000"/>
                </a:solidFill>
              </a:rPr>
              <a:t>  (OCW) Project.</a:t>
            </a:r>
          </a:p>
          <a:p>
            <a:pPr marL="0" indent="0">
              <a:buNone/>
              <a:defRPr/>
            </a:pPr>
            <a:r>
              <a:rPr lang="en-US" dirty="0">
                <a:solidFill>
                  <a:srgbClr val="000000"/>
                </a:solidFill>
              </a:rPr>
              <a:t>In 2000 MIT faculty and administrators asked: </a:t>
            </a:r>
          </a:p>
          <a:p>
            <a:pPr marL="0" indent="0">
              <a:buNone/>
              <a:defRPr/>
            </a:pPr>
            <a:endParaRPr lang="en-US" i="1" dirty="0">
              <a:solidFill>
                <a:srgbClr val="000000"/>
              </a:solidFill>
            </a:endParaRPr>
          </a:p>
          <a:p>
            <a:pPr marL="0" indent="0">
              <a:buNone/>
              <a:defRPr/>
            </a:pPr>
            <a:r>
              <a:rPr lang="en-US" i="1" dirty="0">
                <a:solidFill>
                  <a:srgbClr val="000000"/>
                </a:solidFill>
              </a:rPr>
              <a:t>“How is the Internet going to be used in education and what is our university going to do about it?”</a:t>
            </a:r>
          </a:p>
          <a:p>
            <a:pPr marL="0" indent="0">
              <a:buNone/>
              <a:defRPr/>
            </a:pPr>
            <a:endParaRPr lang="en-US" dirty="0">
              <a:solidFill>
                <a:srgbClr val="000000"/>
              </a:solidFill>
            </a:endParaRPr>
          </a:p>
          <a:p>
            <a:pPr marL="0" indent="0">
              <a:buNone/>
              <a:defRPr/>
            </a:pPr>
            <a:r>
              <a:rPr lang="en-US" dirty="0">
                <a:solidFill>
                  <a:srgbClr val="000000"/>
                </a:solidFill>
              </a:rPr>
              <a:t>MIT faculty  answer was: </a:t>
            </a:r>
          </a:p>
          <a:p>
            <a:pPr marL="0" indent="0">
              <a:buNone/>
              <a:defRPr/>
            </a:pPr>
            <a:endParaRPr lang="en-US" dirty="0">
              <a:solidFill>
                <a:srgbClr val="000000"/>
              </a:solidFill>
            </a:endParaRPr>
          </a:p>
          <a:p>
            <a:pPr marL="0" indent="0">
              <a:buNone/>
              <a:defRPr/>
            </a:pPr>
            <a:r>
              <a:rPr lang="en-US" i="1" dirty="0">
                <a:solidFill>
                  <a:srgbClr val="000000"/>
                </a:solidFill>
              </a:rPr>
              <a:t>“Use it to provide free access to the primary materials for virtually all our courses. We are going to make our educational material available to students, faculty, and other learners, anywhere in the world, at any time, for free</a:t>
            </a:r>
            <a:r>
              <a:rPr lang="en-US" i="1" dirty="0" smtClean="0">
                <a:solidFill>
                  <a:srgbClr val="000000"/>
                </a:solidFill>
              </a:rPr>
              <a:t>.”</a:t>
            </a:r>
          </a:p>
          <a:p>
            <a:pPr marL="0" indent="0">
              <a:buNone/>
              <a:defRPr/>
            </a:pPr>
            <a:endParaRPr lang="en-US" i="1" dirty="0">
              <a:solidFill>
                <a:srgbClr val="000000"/>
              </a:solidFill>
            </a:endParaRPr>
          </a:p>
          <a:p>
            <a:pPr marL="0" indent="0">
              <a:buNone/>
              <a:defRPr/>
            </a:pPr>
            <a:r>
              <a:rPr lang="en-US" dirty="0">
                <a:solidFill>
                  <a:srgbClr val="000000"/>
                </a:solidFill>
              </a:rPr>
              <a:t>2002:  Proof of concept with 50 courses </a:t>
            </a:r>
          </a:p>
          <a:p>
            <a:pPr marL="0" indent="0">
              <a:buNone/>
              <a:defRPr/>
            </a:pPr>
            <a:r>
              <a:rPr lang="en-US" dirty="0">
                <a:solidFill>
                  <a:srgbClr val="000000"/>
                </a:solidFill>
              </a:rPr>
              <a:t>2014 :  Materials from 2150 courses and  </a:t>
            </a:r>
          </a:p>
          <a:p>
            <a:pPr marL="0" indent="0">
              <a:buNone/>
              <a:defRPr/>
            </a:pPr>
            <a:r>
              <a:rPr lang="en-US" dirty="0">
                <a:solidFill>
                  <a:srgbClr val="000000"/>
                </a:solidFill>
              </a:rPr>
              <a:t>125 million visitors </a:t>
            </a:r>
          </a:p>
          <a:p>
            <a:pPr marL="0" indent="0">
              <a:buNone/>
              <a:defRPr/>
            </a:pPr>
            <a:r>
              <a:rPr lang="en-US" dirty="0">
                <a:solidFill>
                  <a:srgbClr val="000000"/>
                </a:solidFill>
                <a:hlinkClick r:id="rId2"/>
              </a:rPr>
              <a:t>www.ocw.mit.edu</a:t>
            </a:r>
            <a:endParaRPr lang="en-US" dirty="0">
              <a:solidFill>
                <a:srgbClr val="000000"/>
              </a:solidFill>
            </a:endParaRPr>
          </a:p>
          <a:p>
            <a:pPr marL="0" indent="0">
              <a:buNone/>
              <a:defRPr/>
            </a:pPr>
            <a:endParaRPr lang="en-GB"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1343472" y="332656"/>
            <a:ext cx="352839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4000" b="1" dirty="0" smtClean="0">
                <a:solidFill>
                  <a:srgbClr val="9B2A0C"/>
                </a:solidFill>
                <a:latin typeface="Arial" charset="0"/>
              </a:rPr>
              <a:t>OER growth</a:t>
            </a:r>
            <a:endParaRPr lang="en-GB" altLang="en-US" sz="4000" b="1" dirty="0">
              <a:solidFill>
                <a:srgbClr val="9B2A0C"/>
              </a:solidFill>
              <a:latin typeface="Arial" charset="0"/>
            </a:endParaRPr>
          </a:p>
        </p:txBody>
      </p:sp>
      <p:sp>
        <p:nvSpPr>
          <p:cNvPr id="5" name="Rectangle 4"/>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Rectangle 6"/>
          <p:cNvSpPr/>
          <p:nvPr/>
        </p:nvSpPr>
        <p:spPr>
          <a:xfrm>
            <a:off x="1415480" y="1484783"/>
            <a:ext cx="10225136" cy="5047536"/>
          </a:xfrm>
          <a:prstGeom prst="rect">
            <a:avLst/>
          </a:prstGeom>
        </p:spPr>
        <p:txBody>
          <a:bodyPr wrap="square">
            <a:spAutoFit/>
          </a:bodyPr>
          <a:lstStyle/>
          <a:p>
            <a:pPr marL="285750" indent="-285750">
              <a:spcAft>
                <a:spcPts val="1200"/>
              </a:spcAft>
              <a:buFont typeface="Arial" panose="020B0604020202020204" pitchFamily="34" charset="0"/>
              <a:buChar char="•"/>
              <a:defRPr/>
            </a:pPr>
            <a:r>
              <a:rPr lang="en-US" dirty="0">
                <a:solidFill>
                  <a:srgbClr val="000000"/>
                </a:solidFill>
              </a:rPr>
              <a:t>Growing number of U.S. higher education institutions (community colleges through research universities) join OCW, offering open access to at least some of their courseware </a:t>
            </a:r>
            <a:r>
              <a:rPr lang="en-US" dirty="0" err="1">
                <a:solidFill>
                  <a:srgbClr val="000000"/>
                </a:solidFill>
              </a:rPr>
              <a:t>eg</a:t>
            </a:r>
            <a:r>
              <a:rPr lang="en-US" dirty="0">
                <a:solidFill>
                  <a:srgbClr val="000000"/>
                </a:solidFill>
              </a:rPr>
              <a:t> Rice University (</a:t>
            </a:r>
            <a:r>
              <a:rPr lang="en-US" dirty="0" err="1">
                <a:solidFill>
                  <a:srgbClr val="000000"/>
                </a:solidFill>
              </a:rPr>
              <a:t>Connexions</a:t>
            </a:r>
            <a:r>
              <a:rPr lang="en-US" dirty="0">
                <a:solidFill>
                  <a:srgbClr val="000000"/>
                </a:solidFill>
              </a:rPr>
              <a:t>) </a:t>
            </a:r>
            <a:r>
              <a:rPr lang="en-GB" dirty="0">
                <a:solidFill>
                  <a:srgbClr val="000000"/>
                </a:solidFill>
                <a:hlinkClick r:id="rId2"/>
              </a:rPr>
              <a:t>http://cnx.rice.edu/</a:t>
            </a:r>
            <a:r>
              <a:rPr lang="en-GB" dirty="0">
                <a:solidFill>
                  <a:srgbClr val="000000"/>
                </a:solidFill>
              </a:rPr>
              <a:t> </a:t>
            </a:r>
            <a:endParaRPr lang="en-US" dirty="0">
              <a:solidFill>
                <a:srgbClr val="000000"/>
              </a:solidFill>
            </a:endParaRPr>
          </a:p>
          <a:p>
            <a:pPr marL="285750" indent="-285750">
              <a:spcAft>
                <a:spcPts val="1200"/>
              </a:spcAft>
              <a:buFont typeface="Arial" panose="020B0604020202020204" pitchFamily="34" charset="0"/>
              <a:buChar char="•"/>
              <a:defRPr/>
            </a:pPr>
            <a:r>
              <a:rPr lang="en-US" dirty="0">
                <a:solidFill>
                  <a:srgbClr val="000000"/>
                </a:solidFill>
              </a:rPr>
              <a:t>Increasing diversity in both the topic and level of available open courseware.</a:t>
            </a:r>
          </a:p>
          <a:p>
            <a:pPr marL="285750" indent="-285750">
              <a:spcAft>
                <a:spcPts val="1200"/>
              </a:spcAft>
              <a:buFont typeface="Arial" panose="020B0604020202020204" pitchFamily="34" charset="0"/>
              <a:buChar char="•"/>
              <a:defRPr/>
            </a:pPr>
            <a:r>
              <a:rPr lang="en-US" dirty="0">
                <a:solidFill>
                  <a:srgbClr val="000000"/>
                </a:solidFill>
              </a:rPr>
              <a:t>Commitments by non-U.S. higher education institutions to build new curriculum or transform current curriculum using open </a:t>
            </a:r>
            <a:r>
              <a:rPr lang="en-GB" dirty="0">
                <a:solidFill>
                  <a:srgbClr val="000000"/>
                </a:solidFill>
              </a:rPr>
              <a:t>courseware resources.</a:t>
            </a:r>
          </a:p>
          <a:p>
            <a:pPr marL="285750" indent="-285750">
              <a:spcAft>
                <a:spcPts val="1200"/>
              </a:spcAft>
              <a:buFont typeface="Arial" panose="020B0604020202020204" pitchFamily="34" charset="0"/>
              <a:buChar char="•"/>
              <a:defRPr/>
            </a:pPr>
            <a:r>
              <a:rPr lang="en-US" dirty="0">
                <a:solidFill>
                  <a:srgbClr val="000000"/>
                </a:solidFill>
              </a:rPr>
              <a:t>Investment by non-U.S. institutions to translate courseware from the United States into local languages and to make the </a:t>
            </a:r>
            <a:r>
              <a:rPr lang="en-GB" dirty="0">
                <a:solidFill>
                  <a:srgbClr val="000000"/>
                </a:solidFill>
              </a:rPr>
              <a:t>translations also openly available.</a:t>
            </a:r>
          </a:p>
          <a:p>
            <a:pPr marL="285750" indent="-285750">
              <a:spcAft>
                <a:spcPts val="1200"/>
              </a:spcAft>
              <a:buFont typeface="Arial" panose="020B0604020202020204" pitchFamily="34" charset="0"/>
              <a:buChar char="•"/>
              <a:defRPr/>
            </a:pPr>
            <a:r>
              <a:rPr lang="en-US" dirty="0">
                <a:solidFill>
                  <a:srgbClr val="000000"/>
                </a:solidFill>
              </a:rPr>
              <a:t>Early commitments by non-U.S. institutions to add to the store of open courseware in their local language.</a:t>
            </a:r>
          </a:p>
          <a:p>
            <a:pPr marL="285750" indent="-285750">
              <a:spcAft>
                <a:spcPts val="1200"/>
              </a:spcAft>
              <a:buFont typeface="Arial" panose="020B0604020202020204" pitchFamily="34" charset="0"/>
              <a:buChar char="•"/>
              <a:defRPr/>
            </a:pPr>
            <a:r>
              <a:rPr lang="en-US" dirty="0">
                <a:solidFill>
                  <a:srgbClr val="000000"/>
                </a:solidFill>
              </a:rPr>
              <a:t>Encouraging signs of positive impact of OCW on the students and faculty at the OCW supplying institution and in other locations .</a:t>
            </a:r>
          </a:p>
          <a:p>
            <a:pPr marL="285750" indent="-285750">
              <a:spcAft>
                <a:spcPts val="1200"/>
              </a:spcAft>
              <a:buFont typeface="Arial" panose="020B0604020202020204" pitchFamily="34" charset="0"/>
              <a:buChar char="•"/>
              <a:defRPr/>
            </a:pPr>
            <a:r>
              <a:rPr lang="en-US" dirty="0">
                <a:solidFill>
                  <a:srgbClr val="000000"/>
                </a:solidFill>
              </a:rPr>
              <a:t>Development of tools intended to facilitate the production </a:t>
            </a:r>
            <a:r>
              <a:rPr lang="en-US" dirty="0" smtClean="0">
                <a:solidFill>
                  <a:srgbClr val="000000"/>
                </a:solidFill>
              </a:rPr>
              <a:t/>
            </a:r>
            <a:br>
              <a:rPr lang="en-US" dirty="0" smtClean="0">
                <a:solidFill>
                  <a:srgbClr val="000000"/>
                </a:solidFill>
              </a:rPr>
            </a:br>
            <a:r>
              <a:rPr lang="en-US" dirty="0" smtClean="0">
                <a:solidFill>
                  <a:srgbClr val="000000"/>
                </a:solidFill>
              </a:rPr>
              <a:t>of </a:t>
            </a:r>
            <a:r>
              <a:rPr lang="en-US" dirty="0">
                <a:solidFill>
                  <a:srgbClr val="000000"/>
                </a:solidFill>
              </a:rPr>
              <a:t>open courseware, e.g. </a:t>
            </a:r>
            <a:r>
              <a:rPr lang="en-US" dirty="0" err="1">
                <a:solidFill>
                  <a:srgbClr val="000000"/>
                </a:solidFill>
              </a:rPr>
              <a:t>eduCommons</a:t>
            </a:r>
            <a:endParaRPr lang="en-GB"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1343472" y="332656"/>
            <a:ext cx="741682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4000" b="1" dirty="0" smtClean="0">
                <a:solidFill>
                  <a:srgbClr val="9B2A0C"/>
                </a:solidFill>
                <a:latin typeface="Arial" charset="0"/>
              </a:rPr>
              <a:t>OER: a global movement</a:t>
            </a:r>
            <a:endParaRPr lang="en-GB" altLang="en-US" sz="4000" b="1" dirty="0">
              <a:solidFill>
                <a:srgbClr val="9B2A0C"/>
              </a:solidFill>
              <a:latin typeface="Arial" charset="0"/>
            </a:endParaRPr>
          </a:p>
        </p:txBody>
      </p:sp>
      <p:sp>
        <p:nvSpPr>
          <p:cNvPr id="5" name="Rectangle 4"/>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Rectangle 6"/>
          <p:cNvSpPr/>
          <p:nvPr/>
        </p:nvSpPr>
        <p:spPr>
          <a:xfrm>
            <a:off x="1371718" y="1412776"/>
            <a:ext cx="10340905" cy="4493538"/>
          </a:xfrm>
          <a:prstGeom prst="rect">
            <a:avLst/>
          </a:prstGeom>
        </p:spPr>
        <p:txBody>
          <a:bodyPr wrap="square">
            <a:spAutoFit/>
          </a:bodyPr>
          <a:lstStyle/>
          <a:p>
            <a:pPr>
              <a:spcAft>
                <a:spcPts val="1200"/>
              </a:spcAft>
              <a:buFont typeface="Wingdings" panose="05000000000000000000" pitchFamily="2" charset="2"/>
              <a:buChar char="n"/>
              <a:defRPr/>
            </a:pPr>
            <a:r>
              <a:rPr lang="en-US" dirty="0">
                <a:solidFill>
                  <a:srgbClr val="000000"/>
                </a:solidFill>
              </a:rPr>
              <a:t>China, materials from 750 courses made available by 222 university members of the China Open Resources for Education (CORE) consortium. </a:t>
            </a:r>
            <a:r>
              <a:rPr lang="en-US" dirty="0">
                <a:solidFill>
                  <a:srgbClr val="000000"/>
                </a:solidFill>
                <a:hlinkClick r:id="rId2"/>
              </a:rPr>
              <a:t>(www.core.org.cn/en/</a:t>
            </a:r>
            <a:r>
              <a:rPr lang="en-US" dirty="0">
                <a:solidFill>
                  <a:srgbClr val="000000"/>
                </a:solidFill>
              </a:rPr>
              <a:t>).</a:t>
            </a:r>
          </a:p>
          <a:p>
            <a:pPr>
              <a:spcAft>
                <a:spcPts val="1200"/>
              </a:spcAft>
              <a:buFont typeface="Wingdings" panose="05000000000000000000" pitchFamily="2" charset="2"/>
              <a:buChar char="n"/>
              <a:defRPr/>
            </a:pPr>
            <a:r>
              <a:rPr lang="en-US" dirty="0">
                <a:solidFill>
                  <a:srgbClr val="000000"/>
                </a:solidFill>
              </a:rPr>
              <a:t>Japan:  resources from more than 400 courses  from  the 19 member universities of the Japanese OCW Consortium. (</a:t>
            </a:r>
            <a:r>
              <a:rPr lang="en-US" dirty="0">
                <a:solidFill>
                  <a:srgbClr val="000000"/>
                </a:solidFill>
                <a:hlinkClick r:id="rId3"/>
              </a:rPr>
              <a:t>www.jocw.jp/</a:t>
            </a:r>
            <a:r>
              <a:rPr lang="en-US" dirty="0">
                <a:solidFill>
                  <a:srgbClr val="000000"/>
                </a:solidFill>
              </a:rPr>
              <a:t>).</a:t>
            </a:r>
          </a:p>
          <a:p>
            <a:pPr>
              <a:spcAft>
                <a:spcPts val="1200"/>
              </a:spcAft>
              <a:buFont typeface="Wingdings" panose="05000000000000000000" pitchFamily="2" charset="2"/>
              <a:buChar char="n"/>
              <a:defRPr/>
            </a:pPr>
            <a:r>
              <a:rPr lang="en-US" dirty="0">
                <a:solidFill>
                  <a:srgbClr val="000000"/>
                </a:solidFill>
              </a:rPr>
              <a:t>France: 800 educational resources from around 100 teaching units at 11 member universities of the </a:t>
            </a:r>
            <a:r>
              <a:rPr lang="en-US" dirty="0" err="1">
                <a:solidFill>
                  <a:srgbClr val="000000"/>
                </a:solidFill>
              </a:rPr>
              <a:t>ParisTech</a:t>
            </a:r>
            <a:r>
              <a:rPr lang="en-US" dirty="0">
                <a:solidFill>
                  <a:srgbClr val="000000"/>
                </a:solidFill>
              </a:rPr>
              <a:t> OCW project. (</a:t>
            </a:r>
            <a:r>
              <a:rPr lang="en-US" dirty="0">
                <a:solidFill>
                  <a:srgbClr val="000000"/>
                </a:solidFill>
                <a:hlinkClick r:id="rId4"/>
              </a:rPr>
              <a:t>graduateschool.paristech.org/</a:t>
            </a:r>
            <a:r>
              <a:rPr lang="en-US" dirty="0">
                <a:solidFill>
                  <a:srgbClr val="000000"/>
                </a:solidFill>
              </a:rPr>
              <a:t>).</a:t>
            </a:r>
          </a:p>
          <a:p>
            <a:pPr>
              <a:spcAft>
                <a:spcPts val="1200"/>
              </a:spcAft>
              <a:buFont typeface="Wingdings" panose="05000000000000000000" pitchFamily="2" charset="2"/>
              <a:buChar char="n"/>
              <a:defRPr/>
            </a:pPr>
            <a:r>
              <a:rPr lang="en-US" dirty="0">
                <a:solidFill>
                  <a:srgbClr val="000000"/>
                </a:solidFill>
              </a:rPr>
              <a:t>UK:  Open University has released distance learning materials via the </a:t>
            </a:r>
            <a:r>
              <a:rPr lang="en-US" dirty="0" err="1">
                <a:solidFill>
                  <a:srgbClr val="000000"/>
                </a:solidFill>
              </a:rPr>
              <a:t>OpenLearn</a:t>
            </a:r>
            <a:r>
              <a:rPr lang="en-US" dirty="0">
                <a:solidFill>
                  <a:srgbClr val="000000"/>
                </a:solidFill>
              </a:rPr>
              <a:t> project (</a:t>
            </a:r>
            <a:r>
              <a:rPr lang="en-US" dirty="0">
                <a:solidFill>
                  <a:srgbClr val="000000"/>
                </a:solidFill>
                <a:hlinkClick r:id="rId5"/>
              </a:rPr>
              <a:t>openlearn.open.ac.uk/</a:t>
            </a:r>
            <a:r>
              <a:rPr lang="en-US" dirty="0">
                <a:solidFill>
                  <a:srgbClr val="000000"/>
                </a:solidFill>
              </a:rPr>
              <a:t>);  </a:t>
            </a:r>
          </a:p>
          <a:p>
            <a:pPr marL="0" indent="0">
              <a:spcAft>
                <a:spcPts val="1200"/>
              </a:spcAft>
              <a:buNone/>
              <a:defRPr/>
            </a:pPr>
            <a:r>
              <a:rPr lang="en-US" dirty="0">
                <a:solidFill>
                  <a:srgbClr val="000000"/>
                </a:solidFill>
              </a:rPr>
              <a:t>     over 80 </a:t>
            </a:r>
            <a:r>
              <a:rPr lang="en-US" dirty="0">
                <a:solidFill>
                  <a:srgbClr val="000000"/>
                </a:solidFill>
                <a:hlinkClick r:id="rId6" invalidUrl="https://openeducationalresources.pbworks.com/w/page/24838291/Open Educational Resources Programme" action="ppaction://hlinkfile"/>
              </a:rPr>
              <a:t>UKOER projects</a:t>
            </a:r>
            <a:r>
              <a:rPr lang="en-US" dirty="0">
                <a:solidFill>
                  <a:srgbClr val="000000"/>
                </a:solidFill>
              </a:rPr>
              <a:t> have released many resources. </a:t>
            </a:r>
          </a:p>
          <a:p>
            <a:pPr>
              <a:spcAft>
                <a:spcPts val="1200"/>
              </a:spcAft>
              <a:buFont typeface="Wingdings" panose="05000000000000000000" pitchFamily="2" charset="2"/>
              <a:buChar char="n"/>
              <a:defRPr/>
            </a:pPr>
            <a:r>
              <a:rPr lang="en-US" dirty="0">
                <a:solidFill>
                  <a:srgbClr val="000000"/>
                </a:solidFill>
              </a:rPr>
              <a:t>India: 125 units if work, Key Resources, Video clips: </a:t>
            </a:r>
            <a:r>
              <a:rPr lang="en-US" dirty="0">
                <a:solidFill>
                  <a:srgbClr val="000000"/>
                </a:solidFill>
                <a:hlinkClick r:id="rId7"/>
              </a:rPr>
              <a:t>www.TESS-India,edu.in</a:t>
            </a:r>
            <a:r>
              <a:rPr lang="en-US" dirty="0">
                <a:solidFill>
                  <a:srgbClr val="000000"/>
                </a:solidFill>
              </a:rPr>
              <a:t>) </a:t>
            </a:r>
          </a:p>
          <a:p>
            <a:pPr>
              <a:spcAft>
                <a:spcPts val="1200"/>
              </a:spcAft>
              <a:buFont typeface="Wingdings" panose="05000000000000000000" pitchFamily="2" charset="2"/>
              <a:buChar char="n"/>
              <a:defRPr/>
            </a:pPr>
            <a:endParaRPr lang="en-US" dirty="0">
              <a:solidFill>
                <a:srgbClr val="000000"/>
              </a:solidFill>
            </a:endParaRPr>
          </a:p>
          <a:p>
            <a:pPr marL="0" indent="0">
              <a:spcAft>
                <a:spcPts val="1200"/>
              </a:spcAft>
              <a:buNone/>
              <a:defRPr/>
            </a:pPr>
            <a:endParaRPr lang="en-GB"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9"/>
          <p:cNvSpPr txBox="1">
            <a:spLocks noChangeArrowheads="1"/>
          </p:cNvSpPr>
          <p:nvPr/>
        </p:nvSpPr>
        <p:spPr bwMode="auto">
          <a:xfrm>
            <a:off x="1343472" y="332656"/>
            <a:ext cx="10801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4000" b="1" dirty="0" smtClean="0">
                <a:solidFill>
                  <a:srgbClr val="9B2A0C"/>
                </a:solidFill>
                <a:latin typeface="Arial" charset="0"/>
              </a:rPr>
              <a:t>OER in Africa</a:t>
            </a:r>
            <a:endParaRPr lang="en-GB" altLang="en-US" sz="4000" b="1" dirty="0">
              <a:solidFill>
                <a:srgbClr val="9B2A0C"/>
              </a:solidFill>
              <a:latin typeface="Arial" charset="0"/>
            </a:endParaRPr>
          </a:p>
        </p:txBody>
      </p:sp>
      <p:sp>
        <p:nvSpPr>
          <p:cNvPr id="6" name="Rectangle 5"/>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Rectangle 6"/>
          <p:cNvSpPr/>
          <p:nvPr/>
        </p:nvSpPr>
        <p:spPr>
          <a:xfrm>
            <a:off x="1343472" y="1528911"/>
            <a:ext cx="9289032" cy="4924425"/>
          </a:xfrm>
          <a:prstGeom prst="rect">
            <a:avLst/>
          </a:prstGeom>
        </p:spPr>
        <p:txBody>
          <a:bodyPr wrap="square">
            <a:spAutoFit/>
          </a:bodyPr>
          <a:lstStyle/>
          <a:p>
            <a:pPr>
              <a:spcAft>
                <a:spcPts val="1200"/>
              </a:spcAft>
              <a:buFont typeface="Wingdings" panose="05000000000000000000" pitchFamily="2" charset="2"/>
              <a:buChar char="n"/>
              <a:defRPr/>
            </a:pPr>
            <a:r>
              <a:rPr lang="en-US" dirty="0">
                <a:solidFill>
                  <a:srgbClr val="000000"/>
                </a:solidFill>
              </a:rPr>
              <a:t>OER Africa (</a:t>
            </a:r>
            <a:r>
              <a:rPr lang="en-US" dirty="0">
                <a:solidFill>
                  <a:srgbClr val="000000"/>
                </a:solidFill>
                <a:hlinkClick r:id="rId2"/>
              </a:rPr>
              <a:t>www.oerafrica.org</a:t>
            </a:r>
            <a:r>
              <a:rPr lang="en-US" dirty="0">
                <a:solidFill>
                  <a:srgbClr val="000000"/>
                </a:solidFill>
              </a:rPr>
              <a:t>) developing and disseminating OER for higher education institution faculties of  Health, Teacher Education and Agriculture.</a:t>
            </a:r>
          </a:p>
          <a:p>
            <a:pPr>
              <a:spcAft>
                <a:spcPts val="1200"/>
              </a:spcAft>
              <a:buFont typeface="Wingdings" panose="05000000000000000000" pitchFamily="2" charset="2"/>
              <a:buChar char="n"/>
              <a:defRPr/>
            </a:pPr>
            <a:r>
              <a:rPr lang="en-US" dirty="0">
                <a:solidFill>
                  <a:srgbClr val="000000"/>
                </a:solidFill>
              </a:rPr>
              <a:t>The African Storybook Project (</a:t>
            </a:r>
            <a:r>
              <a:rPr lang="en-US" dirty="0">
                <a:solidFill>
                  <a:srgbClr val="000000"/>
                </a:solidFill>
                <a:hlinkClick r:id="rId3"/>
              </a:rPr>
              <a:t>http://www.africanstorybook.org/</a:t>
            </a:r>
            <a:r>
              <a:rPr lang="en-US" dirty="0">
                <a:solidFill>
                  <a:srgbClr val="000000"/>
                </a:solidFill>
              </a:rPr>
              <a:t>) publishing stories in local languages, grouped according to the level of difficulty</a:t>
            </a:r>
          </a:p>
          <a:p>
            <a:pPr>
              <a:spcAft>
                <a:spcPts val="1200"/>
              </a:spcAft>
              <a:buFont typeface="Wingdings" panose="05000000000000000000" pitchFamily="2" charset="2"/>
              <a:buChar char="n"/>
              <a:defRPr/>
            </a:pPr>
            <a:r>
              <a:rPr lang="en-US" dirty="0">
                <a:solidFill>
                  <a:srgbClr val="000000"/>
                </a:solidFill>
              </a:rPr>
              <a:t>African Virtual University (</a:t>
            </a:r>
            <a:r>
              <a:rPr lang="en-US" dirty="0">
                <a:solidFill>
                  <a:srgbClr val="000000"/>
                </a:solidFill>
                <a:hlinkClick r:id="rId4"/>
              </a:rPr>
              <a:t>http://www.avu.org/avuweb/en/faculty/avu-oer-opportunities/</a:t>
            </a:r>
            <a:r>
              <a:rPr lang="en-US" dirty="0">
                <a:solidFill>
                  <a:srgbClr val="000000"/>
                </a:solidFill>
              </a:rPr>
              <a:t> ). An OER repository with a huge range of materials</a:t>
            </a:r>
          </a:p>
          <a:p>
            <a:pPr>
              <a:spcAft>
                <a:spcPts val="1200"/>
              </a:spcAft>
              <a:buFont typeface="Wingdings" panose="05000000000000000000" pitchFamily="2" charset="2"/>
              <a:buChar char="n"/>
              <a:defRPr/>
            </a:pPr>
            <a:r>
              <a:rPr lang="en-US" dirty="0">
                <a:solidFill>
                  <a:srgbClr val="000000"/>
                </a:solidFill>
              </a:rPr>
              <a:t>African Teacher Education OER Network (</a:t>
            </a:r>
            <a:r>
              <a:rPr lang="en-US" dirty="0">
                <a:solidFill>
                  <a:srgbClr val="000000"/>
                </a:solidFill>
                <a:hlinkClick r:id="rId5"/>
              </a:rPr>
              <a:t>http://www.oerafrica.org/teachered</a:t>
            </a:r>
            <a:r>
              <a:rPr lang="en-US" dirty="0">
                <a:solidFill>
                  <a:srgbClr val="000000"/>
                </a:solidFill>
              </a:rPr>
              <a:t>) This is a section of the OER Africa website devoted to Teacher Education</a:t>
            </a:r>
          </a:p>
          <a:p>
            <a:pPr marL="0" indent="0">
              <a:spcAft>
                <a:spcPts val="1200"/>
              </a:spcAft>
              <a:buNone/>
              <a:defRPr/>
            </a:pPr>
            <a:endParaRPr lang="en-US" dirty="0"/>
          </a:p>
          <a:p>
            <a:pPr>
              <a:spcAft>
                <a:spcPts val="1200"/>
              </a:spcAft>
              <a:buFont typeface="Wingdings" panose="05000000000000000000" pitchFamily="2" charset="2"/>
              <a:buChar char="n"/>
              <a:defRPr/>
            </a:pPr>
            <a:endParaRPr lang="en-US" dirty="0"/>
          </a:p>
          <a:p>
            <a:pPr>
              <a:spcAft>
                <a:spcPts val="1200"/>
              </a:spcAft>
              <a:buFont typeface="Wingdings" panose="05000000000000000000" pitchFamily="2" charset="2"/>
              <a:buChar char="n"/>
              <a:defRPr/>
            </a:pPr>
            <a:endParaRPr lang="en-US" dirty="0"/>
          </a:p>
          <a:p>
            <a:pPr>
              <a:spcAft>
                <a:spcPts val="1200"/>
              </a:spcAft>
              <a:buFont typeface="Wingdings" panose="05000000000000000000" pitchFamily="2" charset="2"/>
              <a:buChar char="n"/>
              <a:defRPr/>
            </a:pPr>
            <a:endParaRPr lang="en-US" dirty="0"/>
          </a:p>
          <a:p>
            <a:pPr>
              <a:spcAft>
                <a:spcPts val="1200"/>
              </a:spcAft>
              <a:buFont typeface="Wingdings" panose="05000000000000000000" pitchFamily="2" charset="2"/>
              <a:buChar char="n"/>
              <a:defRPr/>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1343472" y="332656"/>
            <a:ext cx="5400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4000" b="1" dirty="0" smtClean="0">
                <a:solidFill>
                  <a:srgbClr val="9B2A0C"/>
                </a:solidFill>
                <a:latin typeface="Arial" charset="0"/>
              </a:rPr>
              <a:t>OER Adoption</a:t>
            </a:r>
            <a:endParaRPr lang="en-GB" altLang="en-US" sz="4000" b="1" dirty="0">
              <a:solidFill>
                <a:srgbClr val="9B2A0C"/>
              </a:solidFill>
              <a:latin typeface="Arial" charset="0"/>
            </a:endParaRPr>
          </a:p>
        </p:txBody>
      </p:sp>
      <p:sp>
        <p:nvSpPr>
          <p:cNvPr id="5" name="Rectangle 4"/>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 name="Rectangle 7"/>
          <p:cNvSpPr/>
          <p:nvPr/>
        </p:nvSpPr>
        <p:spPr>
          <a:xfrm>
            <a:off x="1343472" y="1340768"/>
            <a:ext cx="10369152" cy="4278094"/>
          </a:xfrm>
          <a:prstGeom prst="rect">
            <a:avLst/>
          </a:prstGeom>
        </p:spPr>
        <p:txBody>
          <a:bodyPr wrap="square">
            <a:spAutoFit/>
          </a:bodyPr>
          <a:lstStyle/>
          <a:p>
            <a:pPr marL="0" indent="0">
              <a:spcAft>
                <a:spcPts val="1200"/>
              </a:spcAft>
              <a:buNone/>
              <a:defRPr/>
            </a:pPr>
            <a:r>
              <a:rPr lang="en-GB" sz="2400" dirty="0">
                <a:solidFill>
                  <a:srgbClr val="000000"/>
                </a:solidFill>
              </a:rPr>
              <a:t>It has been suggested that the adoption of OER involves a series of steps. </a:t>
            </a:r>
            <a:r>
              <a:rPr lang="en-GB" dirty="0">
                <a:solidFill>
                  <a:srgbClr val="000000"/>
                </a:solidFill>
              </a:rPr>
              <a:t>(</a:t>
            </a:r>
            <a:r>
              <a:rPr lang="en-GB" dirty="0" err="1">
                <a:solidFill>
                  <a:srgbClr val="000000"/>
                </a:solidFill>
              </a:rPr>
              <a:t>H.Trotter</a:t>
            </a:r>
            <a:r>
              <a:rPr lang="en-GB" dirty="0">
                <a:solidFill>
                  <a:srgbClr val="000000"/>
                </a:solidFill>
              </a:rPr>
              <a:t>, </a:t>
            </a:r>
            <a:r>
              <a:rPr lang="en-GB" dirty="0" err="1">
                <a:solidFill>
                  <a:srgbClr val="000000"/>
                </a:solidFill>
              </a:rPr>
              <a:t>G.Cox</a:t>
            </a:r>
            <a:r>
              <a:rPr lang="en-GB" dirty="0">
                <a:solidFill>
                  <a:srgbClr val="000000"/>
                </a:solidFill>
              </a:rPr>
              <a:t>, 2016) </a:t>
            </a:r>
            <a:r>
              <a:rPr lang="en-GB" dirty="0">
                <a:solidFill>
                  <a:srgbClr val="000000"/>
                </a:solidFill>
                <a:hlinkClick r:id="rId2"/>
              </a:rPr>
              <a:t>http://conference.oeconsortium.org/2016/presentation/the-oer-adoption-pyramid</a:t>
            </a:r>
            <a:r>
              <a:rPr lang="en-GB" dirty="0">
                <a:solidFill>
                  <a:srgbClr val="000000"/>
                </a:solidFill>
                <a:effectLst>
                  <a:outerShdw blurRad="38100" dist="38100" dir="2700000" algn="tl">
                    <a:srgbClr val="000000">
                      <a:alpha val="43137"/>
                    </a:srgbClr>
                  </a:outerShdw>
                </a:effectLst>
                <a:hlinkClick r:id="rId2"/>
              </a:rPr>
              <a:t>/</a:t>
            </a:r>
            <a:endParaRPr lang="en-GB" dirty="0">
              <a:solidFill>
                <a:srgbClr val="000000"/>
              </a:solidFill>
              <a:effectLst>
                <a:outerShdw blurRad="38100" dist="38100" dir="2700000" algn="tl">
                  <a:srgbClr val="000000">
                    <a:alpha val="43137"/>
                  </a:srgbClr>
                </a:outerShdw>
              </a:effectLst>
            </a:endParaRPr>
          </a:p>
          <a:p>
            <a:pPr marL="0" indent="0">
              <a:spcAft>
                <a:spcPts val="1200"/>
              </a:spcAft>
              <a:buNone/>
              <a:defRPr/>
            </a:pPr>
            <a:endParaRPr lang="en-GB" dirty="0">
              <a:solidFill>
                <a:srgbClr val="000000"/>
              </a:solidFill>
              <a:effectLst>
                <a:outerShdw blurRad="38100" dist="38100" dir="2700000" algn="tl">
                  <a:srgbClr val="000000">
                    <a:alpha val="43137"/>
                  </a:srgbClr>
                </a:outerShdw>
              </a:effectLst>
            </a:endParaRPr>
          </a:p>
          <a:p>
            <a:pPr marL="0" indent="0">
              <a:spcAft>
                <a:spcPts val="1200"/>
              </a:spcAft>
              <a:buNone/>
              <a:defRPr/>
            </a:pPr>
            <a:r>
              <a:rPr lang="en-GB" dirty="0">
                <a:solidFill>
                  <a:srgbClr val="000000"/>
                </a:solidFill>
              </a:rPr>
              <a:t>First, you need </a:t>
            </a:r>
            <a:r>
              <a:rPr lang="en-GB" b="1" dirty="0">
                <a:solidFill>
                  <a:srgbClr val="000000"/>
                </a:solidFill>
              </a:rPr>
              <a:t>access</a:t>
            </a:r>
            <a:r>
              <a:rPr lang="en-GB" dirty="0">
                <a:solidFill>
                  <a:srgbClr val="000000"/>
                </a:solidFill>
              </a:rPr>
              <a:t> – electricity, internet access, appropriate devices. Then you need to consider </a:t>
            </a:r>
            <a:r>
              <a:rPr lang="en-GB" b="1" dirty="0">
                <a:solidFill>
                  <a:srgbClr val="000000"/>
                </a:solidFill>
              </a:rPr>
              <a:t>permissions – </a:t>
            </a:r>
            <a:r>
              <a:rPr lang="en-GB" dirty="0">
                <a:solidFill>
                  <a:srgbClr val="000000"/>
                </a:solidFill>
              </a:rPr>
              <a:t>what are the terms of the license? What are the institutional policies? </a:t>
            </a:r>
          </a:p>
          <a:p>
            <a:pPr marL="0" indent="0">
              <a:spcAft>
                <a:spcPts val="1200"/>
              </a:spcAft>
              <a:buNone/>
              <a:defRPr/>
            </a:pPr>
            <a:r>
              <a:rPr lang="en-GB" dirty="0">
                <a:solidFill>
                  <a:srgbClr val="000000"/>
                </a:solidFill>
              </a:rPr>
              <a:t>Next is </a:t>
            </a:r>
            <a:r>
              <a:rPr lang="en-GB" b="1" dirty="0">
                <a:solidFill>
                  <a:srgbClr val="000000"/>
                </a:solidFill>
              </a:rPr>
              <a:t>awareness. </a:t>
            </a:r>
            <a:r>
              <a:rPr lang="en-GB" dirty="0">
                <a:solidFill>
                  <a:srgbClr val="000000"/>
                </a:solidFill>
              </a:rPr>
              <a:t>Do you </a:t>
            </a:r>
            <a:r>
              <a:rPr lang="en-GB" dirty="0" smtClean="0">
                <a:solidFill>
                  <a:srgbClr val="000000"/>
                </a:solidFill>
              </a:rPr>
              <a:t>understand </a:t>
            </a:r>
            <a:r>
              <a:rPr lang="en-GB" dirty="0">
                <a:solidFill>
                  <a:srgbClr val="000000"/>
                </a:solidFill>
              </a:rPr>
              <a:t>the licenses, the restrictions and opportunities. Do you have the </a:t>
            </a:r>
            <a:r>
              <a:rPr lang="en-GB" b="1" dirty="0">
                <a:solidFill>
                  <a:srgbClr val="000000"/>
                </a:solidFill>
              </a:rPr>
              <a:t>capacity - </a:t>
            </a:r>
            <a:r>
              <a:rPr lang="en-GB" dirty="0">
                <a:solidFill>
                  <a:srgbClr val="000000"/>
                </a:solidFill>
              </a:rPr>
              <a:t> the skills required to find and assess the applicability of the resources to your context? </a:t>
            </a:r>
          </a:p>
          <a:p>
            <a:pPr marL="0" indent="0">
              <a:spcAft>
                <a:spcPts val="1200"/>
              </a:spcAft>
              <a:buNone/>
              <a:defRPr/>
            </a:pPr>
            <a:r>
              <a:rPr lang="en-GB" dirty="0">
                <a:solidFill>
                  <a:srgbClr val="000000"/>
                </a:solidFill>
              </a:rPr>
              <a:t>Are resources </a:t>
            </a:r>
            <a:r>
              <a:rPr lang="en-GB" b="1" dirty="0" smtClean="0">
                <a:solidFill>
                  <a:srgbClr val="000000"/>
                </a:solidFill>
              </a:rPr>
              <a:t>available</a:t>
            </a:r>
            <a:r>
              <a:rPr lang="en-GB" dirty="0" smtClean="0">
                <a:solidFill>
                  <a:srgbClr val="000000"/>
                </a:solidFill>
              </a:rPr>
              <a:t> </a:t>
            </a:r>
            <a:r>
              <a:rPr lang="en-GB" dirty="0">
                <a:solidFill>
                  <a:srgbClr val="000000"/>
                </a:solidFill>
              </a:rPr>
              <a:t>that meet your needs? </a:t>
            </a:r>
            <a:r>
              <a:rPr lang="en-GB" b="1" dirty="0">
                <a:solidFill>
                  <a:srgbClr val="000000"/>
                </a:solidFill>
              </a:rPr>
              <a:t> </a:t>
            </a:r>
            <a:r>
              <a:rPr lang="en-GB" dirty="0">
                <a:solidFill>
                  <a:srgbClr val="000000"/>
                </a:solidFill>
              </a:rPr>
              <a:t>Are they pedagogically appropriate. </a:t>
            </a:r>
          </a:p>
          <a:p>
            <a:pPr marL="0" indent="0">
              <a:spcAft>
                <a:spcPts val="1200"/>
              </a:spcAft>
              <a:buNone/>
              <a:defRPr/>
            </a:pPr>
            <a:r>
              <a:rPr lang="en-GB" dirty="0">
                <a:solidFill>
                  <a:srgbClr val="000000"/>
                </a:solidFill>
              </a:rPr>
              <a:t>On the next slide, this is presented as a </a:t>
            </a:r>
            <a:r>
              <a:rPr lang="en-GB" dirty="0" smtClean="0">
                <a:solidFill>
                  <a:srgbClr val="000000"/>
                </a:solidFill>
              </a:rPr>
              <a:t>pyramid, and in the one afterwards, a table summaries this information. You should read the table from the bottom upwards. </a:t>
            </a:r>
            <a:endParaRPr lang="en-GB"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30348559"/>
              </p:ext>
            </p:extLst>
          </p:nvPr>
        </p:nvGraphicFramePr>
        <p:xfrm>
          <a:off x="1343472" y="1484784"/>
          <a:ext cx="788670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Box 9"/>
          <p:cNvSpPr txBox="1">
            <a:spLocks noChangeArrowheads="1"/>
          </p:cNvSpPr>
          <p:nvPr/>
        </p:nvSpPr>
        <p:spPr bwMode="auto">
          <a:xfrm>
            <a:off x="1343472" y="332656"/>
            <a:ext cx="10801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spcBef>
                <a:spcPct val="20000"/>
              </a:spcBef>
              <a:buClr>
                <a:schemeClr val="hlink"/>
              </a:buClr>
              <a:buSzPct val="80000"/>
              <a:buFont typeface="Wingdings" charset="2"/>
              <a:buChar char="n"/>
              <a:defRPr sz="3200">
                <a:solidFill>
                  <a:schemeClr val="tx1"/>
                </a:solidFill>
                <a:latin typeface="Tahoma" charset="0"/>
                <a:ea typeface="Arial" charset="0"/>
                <a:cs typeface="Arial" charset="0"/>
              </a:defRPr>
            </a:lvl1pPr>
            <a:lvl2pPr marL="742950" indent="-285750">
              <a:spcBef>
                <a:spcPct val="20000"/>
              </a:spcBef>
              <a:buClr>
                <a:schemeClr val="tx1"/>
              </a:buClr>
              <a:buChar char="–"/>
              <a:defRPr sz="2800">
                <a:solidFill>
                  <a:schemeClr val="tx1"/>
                </a:solidFill>
                <a:latin typeface="Tahoma" charset="0"/>
                <a:ea typeface="Arial" charset="0"/>
                <a:cs typeface="Arial" charset="0"/>
              </a:defRPr>
            </a:lvl2pPr>
            <a:lvl3pPr marL="1143000" indent="-228600">
              <a:spcBef>
                <a:spcPct val="20000"/>
              </a:spcBef>
              <a:buClr>
                <a:schemeClr val="hlink"/>
              </a:buClr>
              <a:buFont typeface="Wingdings" charset="2"/>
              <a:buChar char="§"/>
              <a:defRPr sz="2400">
                <a:solidFill>
                  <a:schemeClr val="tx1"/>
                </a:solidFill>
                <a:latin typeface="Tahoma" charset="0"/>
                <a:ea typeface="Arial" charset="0"/>
                <a:cs typeface="Arial" charset="0"/>
              </a:defRPr>
            </a:lvl3pPr>
            <a:lvl4pPr marL="1600200" indent="-228600">
              <a:spcBef>
                <a:spcPct val="20000"/>
              </a:spcBef>
              <a:buChar char="–"/>
              <a:defRPr sz="2000">
                <a:solidFill>
                  <a:schemeClr val="tx1"/>
                </a:solidFill>
                <a:latin typeface="Tahoma" charset="0"/>
                <a:ea typeface="Arial" charset="0"/>
                <a:cs typeface="Arial" charset="0"/>
              </a:defRPr>
            </a:lvl4pPr>
            <a:lvl5pPr marL="2057400" indent="-228600">
              <a:spcBef>
                <a:spcPct val="20000"/>
              </a:spcBef>
              <a:buClr>
                <a:schemeClr val="hlink"/>
              </a:buClr>
              <a:buFont typeface="Wingdings" charset="2"/>
              <a:buChar char="§"/>
              <a:defRPr sz="2000">
                <a:solidFill>
                  <a:schemeClr val="tx1"/>
                </a:solidFill>
                <a:latin typeface="Tahoma" charset="0"/>
                <a:ea typeface="Arial" charset="0"/>
                <a:cs typeface="Arial" charset="0"/>
              </a:defRPr>
            </a:lvl5pPr>
            <a:lvl6pPr marL="25146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6pPr>
            <a:lvl7pPr marL="29718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7pPr>
            <a:lvl8pPr marL="34290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8pPr>
            <a:lvl9pPr marL="3886200" indent="-228600" eaLnBrk="0" fontAlgn="base" hangingPunct="0">
              <a:spcBef>
                <a:spcPct val="20000"/>
              </a:spcBef>
              <a:spcAft>
                <a:spcPct val="0"/>
              </a:spcAft>
              <a:buClr>
                <a:schemeClr val="hlink"/>
              </a:buClr>
              <a:buFont typeface="Wingdings" charset="2"/>
              <a:buChar char="§"/>
              <a:defRPr sz="2000">
                <a:solidFill>
                  <a:schemeClr val="tx1"/>
                </a:solidFill>
                <a:latin typeface="Tahoma" charset="0"/>
                <a:ea typeface="Arial" charset="0"/>
                <a:cs typeface="Arial" charset="0"/>
              </a:defRPr>
            </a:lvl9pPr>
          </a:lstStyle>
          <a:p>
            <a:pPr eaLnBrk="1" hangingPunct="1">
              <a:spcBef>
                <a:spcPct val="50000"/>
              </a:spcBef>
              <a:buClrTx/>
              <a:buSzTx/>
              <a:buFontTx/>
              <a:buNone/>
            </a:pPr>
            <a:r>
              <a:rPr lang="en-GB" altLang="en-US" sz="4000" b="1" dirty="0" smtClean="0">
                <a:solidFill>
                  <a:srgbClr val="9B2A0C"/>
                </a:solidFill>
                <a:latin typeface="Arial" charset="0"/>
                <a:cs typeface="+mn-cs"/>
              </a:rPr>
              <a:t>The OER adoption pyramid</a:t>
            </a:r>
            <a:endParaRPr lang="en-GB" altLang="en-US" sz="4000" b="1" dirty="0">
              <a:solidFill>
                <a:srgbClr val="9B2A0C"/>
              </a:solidFill>
              <a:latin typeface="Arial" charset="0"/>
              <a:cs typeface="+mn-cs"/>
            </a:endParaRPr>
          </a:p>
        </p:txBody>
      </p:sp>
      <p:sp>
        <p:nvSpPr>
          <p:cNvPr id="6" name="Rectangle 5"/>
          <p:cNvSpPr/>
          <p:nvPr/>
        </p:nvSpPr>
        <p:spPr>
          <a:xfrm>
            <a:off x="0" y="0"/>
            <a:ext cx="911424" cy="6858000"/>
          </a:xfrm>
          <a:prstGeom prst="rect">
            <a:avLst/>
          </a:prstGeom>
          <a:solidFill>
            <a:srgbClr val="D27F1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t">
  <a:themeElements>
    <a:clrScheme name="Slit 12">
      <a:dk1>
        <a:srgbClr val="990000"/>
      </a:dk1>
      <a:lt1>
        <a:srgbClr val="E7F97B"/>
      </a:lt1>
      <a:dk2>
        <a:srgbClr val="990000"/>
      </a:dk2>
      <a:lt2>
        <a:srgbClr val="EBEF39"/>
      </a:lt2>
      <a:accent1>
        <a:srgbClr val="FFCC00"/>
      </a:accent1>
      <a:accent2>
        <a:srgbClr val="E96115"/>
      </a:accent2>
      <a:accent3>
        <a:srgbClr val="F1FBBF"/>
      </a:accent3>
      <a:accent4>
        <a:srgbClr val="820000"/>
      </a:accent4>
      <a:accent5>
        <a:srgbClr val="FFE2AA"/>
      </a:accent5>
      <a:accent6>
        <a:srgbClr val="D35712"/>
      </a:accent6>
      <a:hlink>
        <a:srgbClr val="669900"/>
      </a:hlink>
      <a:folHlink>
        <a:srgbClr val="FF990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10">
        <a:dk1>
          <a:srgbClr val="990000"/>
        </a:dk1>
        <a:lt1>
          <a:srgbClr val="E7F97B"/>
        </a:lt1>
        <a:dk2>
          <a:srgbClr val="990000"/>
        </a:dk2>
        <a:lt2>
          <a:srgbClr val="8C0000"/>
        </a:lt2>
        <a:accent1>
          <a:srgbClr val="FFCC00"/>
        </a:accent1>
        <a:accent2>
          <a:srgbClr val="E96115"/>
        </a:accent2>
        <a:accent3>
          <a:srgbClr val="F1FBBF"/>
        </a:accent3>
        <a:accent4>
          <a:srgbClr val="820000"/>
        </a:accent4>
        <a:accent5>
          <a:srgbClr val="FFE2AA"/>
        </a:accent5>
        <a:accent6>
          <a:srgbClr val="D35712"/>
        </a:accent6>
        <a:hlink>
          <a:srgbClr val="669900"/>
        </a:hlink>
        <a:folHlink>
          <a:srgbClr val="FF9900"/>
        </a:folHlink>
      </a:clrScheme>
      <a:clrMap bg1="lt1" tx1="dk1" bg2="lt2" tx2="dk2" accent1="accent1" accent2="accent2" accent3="accent3" accent4="accent4" accent5="accent5" accent6="accent6" hlink="hlink" folHlink="folHlink"/>
    </a:extraClrScheme>
    <a:extraClrScheme>
      <a:clrScheme name="Slit 11">
        <a:dk1>
          <a:srgbClr val="990000"/>
        </a:dk1>
        <a:lt1>
          <a:srgbClr val="E7F97B"/>
        </a:lt1>
        <a:dk2>
          <a:srgbClr val="990000"/>
        </a:dk2>
        <a:lt2>
          <a:srgbClr val="FFFFFF"/>
        </a:lt2>
        <a:accent1>
          <a:srgbClr val="FFCC00"/>
        </a:accent1>
        <a:accent2>
          <a:srgbClr val="E96115"/>
        </a:accent2>
        <a:accent3>
          <a:srgbClr val="F1FBBF"/>
        </a:accent3>
        <a:accent4>
          <a:srgbClr val="820000"/>
        </a:accent4>
        <a:accent5>
          <a:srgbClr val="FFE2AA"/>
        </a:accent5>
        <a:accent6>
          <a:srgbClr val="D35712"/>
        </a:accent6>
        <a:hlink>
          <a:srgbClr val="669900"/>
        </a:hlink>
        <a:folHlink>
          <a:srgbClr val="FF9900"/>
        </a:folHlink>
      </a:clrScheme>
      <a:clrMap bg1="lt1" tx1="dk1" bg2="lt2" tx2="dk2" accent1="accent1" accent2="accent2" accent3="accent3" accent4="accent4" accent5="accent5" accent6="accent6" hlink="hlink" folHlink="folHlink"/>
    </a:extraClrScheme>
    <a:extraClrScheme>
      <a:clrScheme name="Slit 12">
        <a:dk1>
          <a:srgbClr val="990000"/>
        </a:dk1>
        <a:lt1>
          <a:srgbClr val="E7F97B"/>
        </a:lt1>
        <a:dk2>
          <a:srgbClr val="990000"/>
        </a:dk2>
        <a:lt2>
          <a:srgbClr val="EBEF39"/>
        </a:lt2>
        <a:accent1>
          <a:srgbClr val="FFCC00"/>
        </a:accent1>
        <a:accent2>
          <a:srgbClr val="E96115"/>
        </a:accent2>
        <a:accent3>
          <a:srgbClr val="F1FBBF"/>
        </a:accent3>
        <a:accent4>
          <a:srgbClr val="820000"/>
        </a:accent4>
        <a:accent5>
          <a:srgbClr val="FFE2AA"/>
        </a:accent5>
        <a:accent6>
          <a:srgbClr val="D35712"/>
        </a:accent6>
        <a:hlink>
          <a:srgbClr val="669900"/>
        </a:hlink>
        <a:folHlink>
          <a:srgbClr val="FF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990000"/>
        </a:dk1>
        <a:lt1>
          <a:srgbClr val="E7F97B"/>
        </a:lt1>
        <a:dk2>
          <a:srgbClr val="990000"/>
        </a:dk2>
        <a:lt2>
          <a:srgbClr val="8C0000"/>
        </a:lt2>
        <a:accent1>
          <a:srgbClr val="FFCC00"/>
        </a:accent1>
        <a:accent2>
          <a:srgbClr val="E96115"/>
        </a:accent2>
        <a:accent3>
          <a:srgbClr val="F1FBBF"/>
        </a:accent3>
        <a:accent4>
          <a:srgbClr val="820000"/>
        </a:accent4>
        <a:accent5>
          <a:srgbClr val="FFE2AA"/>
        </a:accent5>
        <a:accent6>
          <a:srgbClr val="D35712"/>
        </a:accent6>
        <a:hlink>
          <a:srgbClr val="669900"/>
        </a:hlink>
        <a:folHlink>
          <a:srgbClr val="FF9900"/>
        </a:folHlink>
      </a:clrScheme>
      <a:clrMap bg1="lt1" tx1="dk1" bg2="lt2" tx2="dk2" accent1="accent1" accent2="accent2" accent3="accent3" accent4="accent4" accent5="accent5" accent6="accent6" hlink="hlink" folHlink="folHlink"/>
    </a:extraClrScheme>
    <a:extraClrScheme>
      <a:clrScheme name="Custom Design 14">
        <a:dk1>
          <a:srgbClr val="990000"/>
        </a:dk1>
        <a:lt1>
          <a:srgbClr val="E7F97B"/>
        </a:lt1>
        <a:dk2>
          <a:srgbClr val="990000"/>
        </a:dk2>
        <a:lt2>
          <a:srgbClr val="FFFFFF"/>
        </a:lt2>
        <a:accent1>
          <a:srgbClr val="FFCC00"/>
        </a:accent1>
        <a:accent2>
          <a:srgbClr val="E96115"/>
        </a:accent2>
        <a:accent3>
          <a:srgbClr val="F1FBBF"/>
        </a:accent3>
        <a:accent4>
          <a:srgbClr val="820000"/>
        </a:accent4>
        <a:accent5>
          <a:srgbClr val="FFE2AA"/>
        </a:accent5>
        <a:accent6>
          <a:srgbClr val="D35712"/>
        </a:accent6>
        <a:hlink>
          <a:srgbClr val="669900"/>
        </a:hlink>
        <a:folHlink>
          <a:srgbClr val="FF9900"/>
        </a:folHlink>
      </a:clrScheme>
      <a:clrMap bg1="lt1" tx1="dk1" bg2="lt2" tx2="dk2" accent1="accent1" accent2="accent2" accent3="accent3" accent4="accent4" accent5="accent5" accent6="accent6" hlink="hlink" folHlink="folHlink"/>
    </a:extraClrScheme>
    <a:extraClrScheme>
      <a:clrScheme name="Custom Design 15">
        <a:dk1>
          <a:srgbClr val="990000"/>
        </a:dk1>
        <a:lt1>
          <a:srgbClr val="E7F97B"/>
        </a:lt1>
        <a:dk2>
          <a:srgbClr val="990000"/>
        </a:dk2>
        <a:lt2>
          <a:srgbClr val="EBEF39"/>
        </a:lt2>
        <a:accent1>
          <a:srgbClr val="FFCC00"/>
        </a:accent1>
        <a:accent2>
          <a:srgbClr val="E96115"/>
        </a:accent2>
        <a:accent3>
          <a:srgbClr val="F1FBBF"/>
        </a:accent3>
        <a:accent4>
          <a:srgbClr val="820000"/>
        </a:accent4>
        <a:accent5>
          <a:srgbClr val="FFE2AA"/>
        </a:accent5>
        <a:accent6>
          <a:srgbClr val="D35712"/>
        </a:accent6>
        <a:hlink>
          <a:srgbClr val="669900"/>
        </a:hlink>
        <a:folHlink>
          <a:srgbClr val="FF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2463</TotalTime>
  <Words>1072</Words>
  <Application>Microsoft Office PowerPoint</Application>
  <PresentationFormat>Widescreen</PresentationFormat>
  <Paragraphs>102</Paragraphs>
  <Slides>11</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Tahoma</vt:lpstr>
      <vt:lpstr>Wingdings</vt:lpstr>
      <vt:lpstr>Slit</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Open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 Stutchbury</dc:creator>
  <cp:lastModifiedBy>Gail.Vardy</cp:lastModifiedBy>
  <cp:revision>95</cp:revision>
  <dcterms:created xsi:type="dcterms:W3CDTF">2011-07-22T16:07:33Z</dcterms:created>
  <dcterms:modified xsi:type="dcterms:W3CDTF">2017-08-08T12:24:01Z</dcterms:modified>
</cp:coreProperties>
</file>