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7610" autoAdjust="0"/>
  </p:normalViewPr>
  <p:slideViewPr>
    <p:cSldViewPr snapToGrid="0">
      <p:cViewPr varScale="1">
        <p:scale>
          <a:sx n="76" d="100"/>
          <a:sy n="76" d="100"/>
        </p:scale>
        <p:origin x="12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48F5B-030B-4C48-8132-0A05B848B39D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520E8-431D-4000-BFCF-8A3933088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6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 title – banking or parking questions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–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flipchart page (title question park) with hand written post it notes on of parked questions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keep the session on track, it may be necessary to park or bank questions from participants.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choose to make a note of these yourself, and save them to the ‘Parked questions’ flip chart. Alternatively, your participants may prefer to make a note of their own questions and add these to the flip chart themselves.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520E8-431D-4000-BFCF-8A393308868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50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7F28E-707D-449D-A283-6515427F4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4819A-95B6-423E-8859-957665532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C8B72-BCC3-4154-9A58-1C5F011D0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7DE95-6D8B-4B6F-94BB-5BD7F6CE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3EF9F-79AB-4EDC-A613-A96D2783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78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19943-08F8-45F8-AB0A-4A765421F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7A53-54C3-4E31-A03A-8DF938CAF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F9532-A782-4EE9-9F77-6E921BA97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83735-FFD9-4FB7-8F4C-6796CBBD9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1E7BF-4331-4B01-A327-751987537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69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803A0-A2DA-4430-A70A-28622081A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E6FB4-24DF-4372-A887-231346896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0C884-25D4-440E-8A95-0F42AAF17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74811-B921-40C4-9A4F-FE3315FD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8F62-7002-45F8-A2B4-2FBACDDB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73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5075C-DD94-482E-86AF-A7FAC59E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87571-3DA6-484F-ADA3-58CC24AA8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483A-98A9-45C6-BBFD-4CB5189D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1E12B-34BF-4147-AB6D-E5C382B5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0DCBB-E0AD-4C3F-9593-B51E90D0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55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DEB9-2DEF-46F9-AF2D-C3DC569E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638B2-57EE-4A15-B9B0-D91E0FCC4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42E61-691F-4E91-BC66-289B43DF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CDC48-AEB2-4323-AF8E-B3F2B4865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5D459-3ED8-42A0-814E-079CC623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58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BBC0C-162D-4D83-B3AC-B064DE0E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DD6ED-AF08-4357-892A-854E7F57B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8DC4C-EFF9-4B66-8106-3B54B4E43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61F98-7BA2-4F59-B183-9EAA8CA4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7E645-0DA6-4453-AA46-F862625D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8A787-5D32-434F-9571-5FB84252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70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B02E-2EF3-411A-A9E0-BDC7A0F94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2768F-8EC5-496A-9A1A-C0DF86D75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317BF-5094-4829-9F0F-F6CFC7FF2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23501-0774-44DB-8BB7-4F0140E19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73B2E4-736C-4353-8873-B6C4EB9F2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FCDB4B-F695-4CEE-8991-59D2F8C5C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2D94E3-6FC2-485A-90FE-B5DB6AFE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333E0-23E3-4225-AA70-EBA9C467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65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B4D32-9656-44A1-BCFB-96F97486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C24D35-48A3-4E90-8884-8510AAE3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8124C-0E80-458F-B38A-D6455F32F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E4BDF-7621-4294-9E7E-72D57825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13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EB0D7F-2DB8-471F-941D-E898813E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17A65-D3CE-4AFC-A22D-E70FB295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A0094-AC7D-42C0-B1BE-3A80B69E4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77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2A90-5547-4687-AFC4-9FBF3C89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8C7A7-FB5A-40A5-9808-BC10EA4AF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332E7F-0B2E-4C7C-BBE4-DE273BB9C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31E21-7B6B-4340-8C6D-540F1918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C8959-D9E0-46FF-9344-6A180CDE3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EF7D1-7301-4C7F-92DA-4EEE97ED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823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EA64-00A3-436F-87E6-B0A9506C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AC0FAF-EC69-4EB8-A1A1-DE941C7CA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6AE9B-8F75-40FC-8262-2222FE63F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5AA73-BBA8-4E79-B9B0-535D3862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E3E26-3B9D-40AE-B957-76BF5612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FF7D5-74CA-4292-AFFA-7E76E31F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091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910B3E-4A9A-45D7-A3BE-3A0E9F34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4B2C8-FB89-4FEA-9950-ED49B9778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FF1E-110C-411F-A222-01E7D1BA0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66C22-4DDF-45C8-AD59-5F8EFE4053DE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30B15-7D56-43A6-9483-B744872E3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1FDF1-5F73-4CB7-A56B-C00CCE413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E4829-5C8A-466C-A344-8E59560AA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77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FA46E-622A-4200-810F-49E4BB76D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7092" y="593969"/>
            <a:ext cx="9144000" cy="882283"/>
          </a:xfrm>
        </p:spPr>
        <p:txBody>
          <a:bodyPr>
            <a:norm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Banking or parking questions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AADE3-7345-4B07-810E-595676E8D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381" y="1476252"/>
            <a:ext cx="3971238" cy="52949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961414-C947-44FD-A1C9-9635E5C49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2"/>
    </mc:Choice>
    <mc:Fallback xmlns="">
      <p:transition spd="slow" advTm="23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100</Words>
  <Application>Microsoft Office PowerPoint</Application>
  <PresentationFormat>Widescreen</PresentationFormat>
  <Paragraphs>8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Banking or parking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Banking or parking questions</dc:title>
  <dc:creator>Richardson Liesl (RTF) NHCT</dc:creator>
  <cp:lastModifiedBy>Richardson Liesl (RTF) NHCT</cp:lastModifiedBy>
  <cp:revision>5</cp:revision>
  <dcterms:created xsi:type="dcterms:W3CDTF">2022-11-14T18:01:41Z</dcterms:created>
  <dcterms:modified xsi:type="dcterms:W3CDTF">2023-01-17T12:13:01Z</dcterms:modified>
</cp:coreProperties>
</file>