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1840" autoAdjust="0"/>
  </p:normalViewPr>
  <p:slideViewPr>
    <p:cSldViewPr snapToGrid="0">
      <p:cViewPr varScale="1">
        <p:scale>
          <a:sx n="76" d="100"/>
          <a:sy n="76" d="100"/>
        </p:scale>
        <p:origin x="12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8A279-E395-433F-A8A0-AF7E0E95690C}" type="datetimeFigureOut">
              <a:rPr lang="en-GB" smtClean="0"/>
              <a:t>13/02/2023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F86A48-AA24-4BFD-8D1E-1D8BC3B9F74A}" type="slidenum">
              <a:rPr lang="en-GB" smtClean="0"/>
              <a:t>‹#›</a:t>
            </a:fld>
            <a:endParaRPr lang="en-GB"/>
          </a:p>
        </p:txBody>
      </p:sp>
    </p:spTree>
    <p:extLst>
      <p:ext uri="{BB962C8B-B14F-4D97-AF65-F5344CB8AC3E}">
        <p14:creationId xmlns:p14="http://schemas.microsoft.com/office/powerpoint/2010/main" val="92940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 section title – introduction to the DAFNE course</a:t>
            </a:r>
          </a:p>
          <a:p>
            <a:r>
              <a:rPr lang="en-GB" sz="1200" b="1" kern="1200" dirty="0">
                <a:solidFill>
                  <a:schemeClr val="tx1"/>
                </a:solidFill>
                <a:effectLst/>
                <a:latin typeface="+mn-lt"/>
                <a:ea typeface="+mn-ea"/>
                <a:cs typeface="+mn-cs"/>
              </a:rPr>
              <a:t>Image – no image or DAFNE logo?</a:t>
            </a:r>
          </a:p>
          <a:p>
            <a:r>
              <a:rPr lang="en-GB" sz="1200" b="0" u="sng" kern="1200" dirty="0">
                <a:solidFill>
                  <a:schemeClr val="tx1"/>
                </a:solidFill>
                <a:effectLst/>
                <a:latin typeface="+mn-lt"/>
                <a:ea typeface="+mn-ea"/>
                <a:cs typeface="+mn-cs"/>
              </a:rPr>
              <a:t>Narration </a:t>
            </a:r>
          </a:p>
          <a:p>
            <a:r>
              <a:rPr lang="en-GB" sz="1200" kern="1200" dirty="0">
                <a:solidFill>
                  <a:schemeClr val="tx1"/>
                </a:solidFill>
                <a:effectLst/>
                <a:latin typeface="+mn-lt"/>
                <a:ea typeface="+mn-ea"/>
                <a:cs typeface="+mn-cs"/>
              </a:rPr>
              <a:t>Participant experience on first entering the room and meeting educators and other members of the group can set participant expectations of the course. For this reason, it’s important to create a positive experience by being welcoming, friendly and putting participants at ease and encouraging interaction between group members as soon as possible.</a:t>
            </a:r>
          </a:p>
          <a:p>
            <a:endParaRPr lang="en-GB" dirty="0"/>
          </a:p>
        </p:txBody>
      </p:sp>
      <p:sp>
        <p:nvSpPr>
          <p:cNvPr id="4" name="Slide Number Placeholder 3"/>
          <p:cNvSpPr>
            <a:spLocks noGrp="1"/>
          </p:cNvSpPr>
          <p:nvPr>
            <p:ph type="sldNum" sz="quarter" idx="5"/>
          </p:nvPr>
        </p:nvSpPr>
        <p:spPr/>
        <p:txBody>
          <a:bodyPr/>
          <a:lstStyle/>
          <a:p>
            <a:fld id="{C8F86A48-AA24-4BFD-8D1E-1D8BC3B9F74A}" type="slidenum">
              <a:rPr lang="en-GB" smtClean="0"/>
              <a:t>1</a:t>
            </a:fld>
            <a:endParaRPr lang="en-GB"/>
          </a:p>
        </p:txBody>
      </p:sp>
    </p:spTree>
    <p:extLst>
      <p:ext uri="{BB962C8B-B14F-4D97-AF65-F5344CB8AC3E}">
        <p14:creationId xmlns:p14="http://schemas.microsoft.com/office/powerpoint/2010/main" val="20084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 title- put participants at ease</a:t>
            </a:r>
          </a:p>
          <a:p>
            <a:r>
              <a:rPr lang="en-GB" sz="1200" b="1" kern="1200" dirty="0">
                <a:solidFill>
                  <a:schemeClr val="tx1"/>
                </a:solidFill>
                <a:effectLst/>
                <a:latin typeface="+mn-lt"/>
                <a:ea typeface="+mn-ea"/>
                <a:cs typeface="+mn-cs"/>
              </a:rPr>
              <a:t>Image - Welcome sign on half open door</a:t>
            </a:r>
          </a:p>
          <a:p>
            <a:r>
              <a:rPr lang="en-GB" sz="1200" b="0" u="sng" kern="1200" dirty="0">
                <a:solidFill>
                  <a:schemeClr val="tx1"/>
                </a:solidFill>
                <a:effectLst/>
                <a:latin typeface="+mn-lt"/>
                <a:ea typeface="+mn-ea"/>
                <a:cs typeface="+mn-cs"/>
              </a:rPr>
              <a:t>Narration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Give participants clear instructions about the venue and the room being used during or soon after your pre-course appointment.</a:t>
            </a:r>
          </a:p>
          <a:p>
            <a:r>
              <a:rPr lang="en-GB" sz="1200" kern="1200" dirty="0">
                <a:solidFill>
                  <a:schemeClr val="tx1"/>
                </a:solidFill>
                <a:effectLst/>
                <a:latin typeface="+mn-lt"/>
                <a:ea typeface="+mn-ea"/>
                <a:cs typeface="+mn-cs"/>
              </a:rPr>
              <a:t>Not being sure which room to enter or a closed door can increase participant anxiety and create a barrier to engagement. Signposting your room clearly and keep your door open shows participants they are welcome. </a:t>
            </a:r>
          </a:p>
          <a:p>
            <a:endParaRPr lang="en-GB" dirty="0"/>
          </a:p>
        </p:txBody>
      </p:sp>
      <p:sp>
        <p:nvSpPr>
          <p:cNvPr id="4" name="Slide Number Placeholder 3"/>
          <p:cNvSpPr>
            <a:spLocks noGrp="1"/>
          </p:cNvSpPr>
          <p:nvPr>
            <p:ph type="sldNum" sz="quarter" idx="5"/>
          </p:nvPr>
        </p:nvSpPr>
        <p:spPr/>
        <p:txBody>
          <a:bodyPr/>
          <a:lstStyle/>
          <a:p>
            <a:fld id="{C8F86A48-AA24-4BFD-8D1E-1D8BC3B9F74A}" type="slidenum">
              <a:rPr lang="en-GB" smtClean="0"/>
              <a:t>2</a:t>
            </a:fld>
            <a:endParaRPr lang="en-GB"/>
          </a:p>
        </p:txBody>
      </p:sp>
    </p:spTree>
    <p:extLst>
      <p:ext uri="{BB962C8B-B14F-4D97-AF65-F5344CB8AC3E}">
        <p14:creationId xmlns:p14="http://schemas.microsoft.com/office/powerpoint/2010/main" val="3671277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 title – welcome the group to the course</a:t>
            </a:r>
          </a:p>
          <a:p>
            <a:r>
              <a:rPr lang="en-GB" sz="1200" b="1" kern="1200" dirty="0">
                <a:solidFill>
                  <a:schemeClr val="tx1"/>
                </a:solidFill>
                <a:effectLst/>
                <a:latin typeface="+mn-lt"/>
                <a:ea typeface="+mn-ea"/>
                <a:cs typeface="+mn-cs"/>
              </a:rPr>
              <a:t>2 Images side by side, no animation</a:t>
            </a:r>
          </a:p>
          <a:p>
            <a:pPr marL="228600" lvl="0" indent="-228600">
              <a:buFont typeface="+mj-lt"/>
              <a:buAutoNum type="arabicPeriod"/>
            </a:pPr>
            <a:r>
              <a:rPr lang="en-GB" sz="1200" b="1" kern="1200" dirty="0">
                <a:solidFill>
                  <a:schemeClr val="tx1"/>
                </a:solidFill>
                <a:effectLst/>
                <a:latin typeface="+mn-lt"/>
                <a:ea typeface="+mn-ea"/>
                <a:cs typeface="+mn-cs"/>
              </a:rPr>
              <a:t>Educators welcoming the group to the course and signalling to refreshments area, include welcome sign with door open</a:t>
            </a:r>
          </a:p>
          <a:p>
            <a:pPr marL="228600" lvl="0" indent="-228600">
              <a:buFont typeface="+mj-lt"/>
              <a:buAutoNum type="arabicPeriod"/>
            </a:pPr>
            <a:r>
              <a:rPr lang="en-GB" sz="1200" b="1" kern="1200" dirty="0">
                <a:solidFill>
                  <a:schemeClr val="tx1"/>
                </a:solidFill>
                <a:effectLst/>
                <a:latin typeface="+mn-lt"/>
                <a:ea typeface="+mn-ea"/>
                <a:cs typeface="+mn-cs"/>
              </a:rPr>
              <a:t>Refreshments on table</a:t>
            </a:r>
          </a:p>
          <a:p>
            <a:r>
              <a:rPr lang="en-GB" sz="1200" b="0" u="sng" kern="1200" dirty="0">
                <a:solidFill>
                  <a:schemeClr val="tx1"/>
                </a:solidFill>
                <a:effectLst/>
                <a:latin typeface="+mn-lt"/>
                <a:ea typeface="+mn-ea"/>
                <a:cs typeface="+mn-cs"/>
              </a:rPr>
              <a:t>Narration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Make sure you arrive at your venue in plenty of time to set up the room for the day before your participants arrive.  Make sure you’re prepared for your sessions so that you have time to welcome group members as they arrive and point them in the direction of refreshments. </a:t>
            </a:r>
          </a:p>
          <a:p>
            <a:pPr lvl="0"/>
            <a:r>
              <a:rPr lang="en-GB" sz="1200" kern="1200" dirty="0">
                <a:solidFill>
                  <a:schemeClr val="tx1"/>
                </a:solidFill>
                <a:effectLst/>
                <a:latin typeface="+mn-lt"/>
                <a:ea typeface="+mn-ea"/>
                <a:cs typeface="+mn-cs"/>
              </a:rPr>
              <a:t>Make conversation with participants as they arrive so you can further put them at ease and so you’re aware of their journey to the course and how they’re feeling.</a:t>
            </a:r>
          </a:p>
          <a:p>
            <a:pPr lvl="0"/>
            <a:r>
              <a:rPr lang="en-GB" sz="1200" kern="1200" dirty="0">
                <a:solidFill>
                  <a:schemeClr val="tx1"/>
                </a:solidFill>
                <a:effectLst/>
                <a:latin typeface="+mn-lt"/>
                <a:ea typeface="+mn-ea"/>
                <a:cs typeface="+mn-cs"/>
              </a:rPr>
              <a:t>Introduce group members to each other and highlight common experiences if you can so they can chat with each other.</a:t>
            </a:r>
          </a:p>
          <a:p>
            <a:pPr lvl="0"/>
            <a:r>
              <a:rPr lang="en-GB" sz="1200" kern="1200" dirty="0">
                <a:solidFill>
                  <a:schemeClr val="tx1"/>
                </a:solidFill>
                <a:effectLst/>
                <a:latin typeface="+mn-lt"/>
                <a:ea typeface="+mn-ea"/>
                <a:cs typeface="+mn-cs"/>
              </a:rPr>
              <a:t>Provide a selection of hot and cold drinks that will be available at the beginning of the day and at breaks, make it clear that participants can help themselves to drinks at any time.</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8F86A48-AA24-4BFD-8D1E-1D8BC3B9F74A}" type="slidenum">
              <a:rPr lang="en-GB" smtClean="0"/>
              <a:t>3</a:t>
            </a:fld>
            <a:endParaRPr lang="en-GB"/>
          </a:p>
        </p:txBody>
      </p:sp>
    </p:spTree>
    <p:extLst>
      <p:ext uri="{BB962C8B-B14F-4D97-AF65-F5344CB8AC3E}">
        <p14:creationId xmlns:p14="http://schemas.microsoft.com/office/powerpoint/2010/main" val="3581225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sng" kern="1200" dirty="0">
                <a:solidFill>
                  <a:schemeClr val="tx1"/>
                </a:solidFill>
                <a:effectLst/>
                <a:latin typeface="+mn-lt"/>
                <a:ea typeface="+mn-ea"/>
                <a:cs typeface="+mn-cs"/>
              </a:rPr>
              <a:t>Narration </a:t>
            </a:r>
          </a:p>
          <a:p>
            <a:pPr lvl="0"/>
            <a:r>
              <a:rPr lang="en-GB" sz="1200" kern="1200" dirty="0">
                <a:solidFill>
                  <a:schemeClr val="tx1"/>
                </a:solidFill>
                <a:effectLst/>
                <a:latin typeface="+mn-lt"/>
                <a:ea typeface="+mn-ea"/>
                <a:cs typeface="+mn-cs"/>
              </a:rPr>
              <a:t>Participants need to get to know each other so include an ice breaker that you feel comfortable using, such as people bingo or pick a card and talk about why you picked it – ideas for ice breakers are included in the lesson plan for this session and you can find many ice breakers online.</a:t>
            </a:r>
          </a:p>
          <a:p>
            <a:pPr lvl="0"/>
            <a:r>
              <a:rPr lang="en-GB" sz="1200" kern="1200" dirty="0">
                <a:solidFill>
                  <a:schemeClr val="tx1"/>
                </a:solidFill>
                <a:effectLst/>
                <a:latin typeface="+mn-lt"/>
                <a:ea typeface="+mn-ea"/>
                <a:cs typeface="+mn-cs"/>
              </a:rPr>
              <a:t>Set the scene for working in pairs and small groups by explaining that you’ll be using different methods of pairing up participants – you might use a deck of playing cards and group all the Kings together in one group of four and all the Queens as another group of four, or you might divide the group into four pairs by giving them each a name and asking them to find their partner e.g. Starsky and Hutch, Posh and Becks or Ant and Dec; alternatively you might allocate either the number one or the number two to each participant and group all the number ones together etc. In this way, you can plan ahead to ensure that different people work together throughout the week or make the allocation to a group or pair completely random.</a:t>
            </a:r>
          </a:p>
          <a:p>
            <a:r>
              <a:rPr lang="en-GB" sz="1200" b="1" kern="1200" dirty="0">
                <a:solidFill>
                  <a:schemeClr val="tx1"/>
                </a:solidFill>
                <a:effectLst/>
                <a:latin typeface="+mn-lt"/>
                <a:ea typeface="+mn-ea"/>
                <a:cs typeface="+mn-cs"/>
              </a:rPr>
              <a:t>Slide 4 title – getting to know each other</a:t>
            </a:r>
          </a:p>
          <a:p>
            <a:r>
              <a:rPr lang="en-GB" sz="1200" b="1" kern="1200" dirty="0">
                <a:solidFill>
                  <a:schemeClr val="tx1"/>
                </a:solidFill>
                <a:effectLst/>
                <a:latin typeface="+mn-lt"/>
                <a:ea typeface="+mn-ea"/>
                <a:cs typeface="+mn-cs"/>
              </a:rPr>
              <a:t>Image - X3 photos of different ice breaker activities No animation?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People bingo – A4 sheet with squares of things to find out about others - what’s your favourite soap opera / do you have a dog / favourite movie / song etc.</a:t>
            </a:r>
          </a:p>
          <a:p>
            <a:pPr marL="228600" lvl="0" indent="-228600">
              <a:buFont typeface="+mj-lt"/>
              <a:buAutoNum type="arabicPeriod"/>
            </a:pPr>
            <a:r>
              <a:rPr lang="en-GB" sz="1200" b="1" kern="1200" dirty="0">
                <a:solidFill>
                  <a:schemeClr val="tx1"/>
                </a:solidFill>
                <a:effectLst/>
                <a:latin typeface="+mn-lt"/>
                <a:ea typeface="+mn-ea"/>
                <a:cs typeface="+mn-cs"/>
              </a:rPr>
              <a:t>Picking a card that reflects you and how you feel – talk about it.</a:t>
            </a:r>
          </a:p>
          <a:p>
            <a:pPr marL="228600" lvl="0" indent="-228600">
              <a:buFont typeface="+mj-lt"/>
              <a:buAutoNum type="arabicPeriod"/>
            </a:pPr>
            <a:r>
              <a:rPr lang="en-GB" sz="1200" b="1" kern="1200" dirty="0">
                <a:solidFill>
                  <a:schemeClr val="tx1"/>
                </a:solidFill>
                <a:effectLst/>
                <a:latin typeface="+mn-lt"/>
                <a:ea typeface="+mn-ea"/>
                <a:cs typeface="+mn-cs"/>
              </a:rPr>
              <a:t>Happy families cards / 4 suits cards / names out of hat/ 1-2-1-2-1-2)</a:t>
            </a:r>
            <a:endParaRPr lang="en-GB" b="1" dirty="0"/>
          </a:p>
        </p:txBody>
      </p:sp>
      <p:sp>
        <p:nvSpPr>
          <p:cNvPr id="4" name="Slide Number Placeholder 3"/>
          <p:cNvSpPr>
            <a:spLocks noGrp="1"/>
          </p:cNvSpPr>
          <p:nvPr>
            <p:ph type="sldNum" sz="quarter" idx="5"/>
          </p:nvPr>
        </p:nvSpPr>
        <p:spPr/>
        <p:txBody>
          <a:bodyPr/>
          <a:lstStyle/>
          <a:p>
            <a:fld id="{C8F86A48-AA24-4BFD-8D1E-1D8BC3B9F74A}" type="slidenum">
              <a:rPr lang="en-GB" smtClean="0"/>
              <a:t>4</a:t>
            </a:fld>
            <a:endParaRPr lang="en-GB"/>
          </a:p>
        </p:txBody>
      </p:sp>
    </p:spTree>
    <p:extLst>
      <p:ext uri="{BB962C8B-B14F-4D97-AF65-F5344CB8AC3E}">
        <p14:creationId xmlns:p14="http://schemas.microsoft.com/office/powerpoint/2010/main" val="1352924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46E7-1404-4134-9934-5F4599F605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1DA7809-B726-467D-B668-ACFB1A1C30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BE637D-086A-414E-9D65-D59B97BD4B1B}"/>
              </a:ext>
            </a:extLst>
          </p:cNvPr>
          <p:cNvSpPr>
            <a:spLocks noGrp="1"/>
          </p:cNvSpPr>
          <p:nvPr>
            <p:ph type="dt" sz="half" idx="10"/>
          </p:nvPr>
        </p:nvSpPr>
        <p:spPr/>
        <p:txBody>
          <a:bodyPr/>
          <a:lstStyle/>
          <a:p>
            <a:fld id="{6492B4BC-7579-410B-A8ED-A40D78AFCAAB}" type="datetimeFigureOut">
              <a:rPr lang="en-GB" smtClean="0"/>
              <a:t>13/02/2023</a:t>
            </a:fld>
            <a:endParaRPr lang="en-GB"/>
          </a:p>
        </p:txBody>
      </p:sp>
      <p:sp>
        <p:nvSpPr>
          <p:cNvPr id="5" name="Footer Placeholder 4">
            <a:extLst>
              <a:ext uri="{FF2B5EF4-FFF2-40B4-BE49-F238E27FC236}">
                <a16:creationId xmlns:a16="http://schemas.microsoft.com/office/drawing/2014/main" id="{515958F3-C0AD-4D42-AFE4-7CA46553F9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49A0D5-B8CA-48A4-BC75-9BFBD8F71A79}"/>
              </a:ext>
            </a:extLst>
          </p:cNvPr>
          <p:cNvSpPr>
            <a:spLocks noGrp="1"/>
          </p:cNvSpPr>
          <p:nvPr>
            <p:ph type="sldNum" sz="quarter" idx="12"/>
          </p:nvPr>
        </p:nvSpPr>
        <p:spPr/>
        <p:txBody>
          <a:bodyPr/>
          <a:lstStyle/>
          <a:p>
            <a:fld id="{373E2006-E068-46D7-92F2-46E2E8EE7D2D}" type="slidenum">
              <a:rPr lang="en-GB" smtClean="0"/>
              <a:t>‹#›</a:t>
            </a:fld>
            <a:endParaRPr lang="en-GB"/>
          </a:p>
        </p:txBody>
      </p:sp>
    </p:spTree>
    <p:extLst>
      <p:ext uri="{BB962C8B-B14F-4D97-AF65-F5344CB8AC3E}">
        <p14:creationId xmlns:p14="http://schemas.microsoft.com/office/powerpoint/2010/main" val="2338573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96949-0474-49D0-AC6D-98B0250814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6753ED-8235-4F71-AF9D-9E24D4BE0F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24CC53-F6F6-4D67-8002-4C96D2617C35}"/>
              </a:ext>
            </a:extLst>
          </p:cNvPr>
          <p:cNvSpPr>
            <a:spLocks noGrp="1"/>
          </p:cNvSpPr>
          <p:nvPr>
            <p:ph type="dt" sz="half" idx="10"/>
          </p:nvPr>
        </p:nvSpPr>
        <p:spPr/>
        <p:txBody>
          <a:bodyPr/>
          <a:lstStyle/>
          <a:p>
            <a:fld id="{6492B4BC-7579-410B-A8ED-A40D78AFCAAB}" type="datetimeFigureOut">
              <a:rPr lang="en-GB" smtClean="0"/>
              <a:t>13/02/2023</a:t>
            </a:fld>
            <a:endParaRPr lang="en-GB"/>
          </a:p>
        </p:txBody>
      </p:sp>
      <p:sp>
        <p:nvSpPr>
          <p:cNvPr id="5" name="Footer Placeholder 4">
            <a:extLst>
              <a:ext uri="{FF2B5EF4-FFF2-40B4-BE49-F238E27FC236}">
                <a16:creationId xmlns:a16="http://schemas.microsoft.com/office/drawing/2014/main" id="{A9E4B052-9630-473E-925D-BA0BA0E6C9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3033CF-CE2D-4E69-826D-D930A9F3A6C0}"/>
              </a:ext>
            </a:extLst>
          </p:cNvPr>
          <p:cNvSpPr>
            <a:spLocks noGrp="1"/>
          </p:cNvSpPr>
          <p:nvPr>
            <p:ph type="sldNum" sz="quarter" idx="12"/>
          </p:nvPr>
        </p:nvSpPr>
        <p:spPr/>
        <p:txBody>
          <a:bodyPr/>
          <a:lstStyle/>
          <a:p>
            <a:fld id="{373E2006-E068-46D7-92F2-46E2E8EE7D2D}" type="slidenum">
              <a:rPr lang="en-GB" smtClean="0"/>
              <a:t>‹#›</a:t>
            </a:fld>
            <a:endParaRPr lang="en-GB"/>
          </a:p>
        </p:txBody>
      </p:sp>
    </p:spTree>
    <p:extLst>
      <p:ext uri="{BB962C8B-B14F-4D97-AF65-F5344CB8AC3E}">
        <p14:creationId xmlns:p14="http://schemas.microsoft.com/office/powerpoint/2010/main" val="129573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7CC6B8-01F2-4D64-A824-4B10267B39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7CD415-9948-40B6-A2DC-A98AD4F5A2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3D7655-22FA-426B-B1F0-B577217A54E1}"/>
              </a:ext>
            </a:extLst>
          </p:cNvPr>
          <p:cNvSpPr>
            <a:spLocks noGrp="1"/>
          </p:cNvSpPr>
          <p:nvPr>
            <p:ph type="dt" sz="half" idx="10"/>
          </p:nvPr>
        </p:nvSpPr>
        <p:spPr/>
        <p:txBody>
          <a:bodyPr/>
          <a:lstStyle/>
          <a:p>
            <a:fld id="{6492B4BC-7579-410B-A8ED-A40D78AFCAAB}" type="datetimeFigureOut">
              <a:rPr lang="en-GB" smtClean="0"/>
              <a:t>13/02/2023</a:t>
            </a:fld>
            <a:endParaRPr lang="en-GB"/>
          </a:p>
        </p:txBody>
      </p:sp>
      <p:sp>
        <p:nvSpPr>
          <p:cNvPr id="5" name="Footer Placeholder 4">
            <a:extLst>
              <a:ext uri="{FF2B5EF4-FFF2-40B4-BE49-F238E27FC236}">
                <a16:creationId xmlns:a16="http://schemas.microsoft.com/office/drawing/2014/main" id="{A62E719E-582D-4846-A9C7-023C1CAB7E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65823B-064E-45F3-AB90-F01E56DBA897}"/>
              </a:ext>
            </a:extLst>
          </p:cNvPr>
          <p:cNvSpPr>
            <a:spLocks noGrp="1"/>
          </p:cNvSpPr>
          <p:nvPr>
            <p:ph type="sldNum" sz="quarter" idx="12"/>
          </p:nvPr>
        </p:nvSpPr>
        <p:spPr/>
        <p:txBody>
          <a:bodyPr/>
          <a:lstStyle/>
          <a:p>
            <a:fld id="{373E2006-E068-46D7-92F2-46E2E8EE7D2D}" type="slidenum">
              <a:rPr lang="en-GB" smtClean="0"/>
              <a:t>‹#›</a:t>
            </a:fld>
            <a:endParaRPr lang="en-GB"/>
          </a:p>
        </p:txBody>
      </p:sp>
    </p:spTree>
    <p:extLst>
      <p:ext uri="{BB962C8B-B14F-4D97-AF65-F5344CB8AC3E}">
        <p14:creationId xmlns:p14="http://schemas.microsoft.com/office/powerpoint/2010/main" val="3101614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88604-CC70-4CB7-98B0-B1A24EC74C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EB8116-9AC7-41C2-9481-7126DD5E5F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038554-7782-4594-943C-036135403427}"/>
              </a:ext>
            </a:extLst>
          </p:cNvPr>
          <p:cNvSpPr>
            <a:spLocks noGrp="1"/>
          </p:cNvSpPr>
          <p:nvPr>
            <p:ph type="dt" sz="half" idx="10"/>
          </p:nvPr>
        </p:nvSpPr>
        <p:spPr/>
        <p:txBody>
          <a:bodyPr/>
          <a:lstStyle/>
          <a:p>
            <a:fld id="{6492B4BC-7579-410B-A8ED-A40D78AFCAAB}" type="datetimeFigureOut">
              <a:rPr lang="en-GB" smtClean="0"/>
              <a:t>13/02/2023</a:t>
            </a:fld>
            <a:endParaRPr lang="en-GB"/>
          </a:p>
        </p:txBody>
      </p:sp>
      <p:sp>
        <p:nvSpPr>
          <p:cNvPr id="5" name="Footer Placeholder 4">
            <a:extLst>
              <a:ext uri="{FF2B5EF4-FFF2-40B4-BE49-F238E27FC236}">
                <a16:creationId xmlns:a16="http://schemas.microsoft.com/office/drawing/2014/main" id="{5E537E67-8ED4-4752-9B65-C9C48C6417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92F82B-AFE7-43BF-A700-5F777E91F788}"/>
              </a:ext>
            </a:extLst>
          </p:cNvPr>
          <p:cNvSpPr>
            <a:spLocks noGrp="1"/>
          </p:cNvSpPr>
          <p:nvPr>
            <p:ph type="sldNum" sz="quarter" idx="12"/>
          </p:nvPr>
        </p:nvSpPr>
        <p:spPr/>
        <p:txBody>
          <a:bodyPr/>
          <a:lstStyle/>
          <a:p>
            <a:fld id="{373E2006-E068-46D7-92F2-46E2E8EE7D2D}" type="slidenum">
              <a:rPr lang="en-GB" smtClean="0"/>
              <a:t>‹#›</a:t>
            </a:fld>
            <a:endParaRPr lang="en-GB"/>
          </a:p>
        </p:txBody>
      </p:sp>
    </p:spTree>
    <p:extLst>
      <p:ext uri="{BB962C8B-B14F-4D97-AF65-F5344CB8AC3E}">
        <p14:creationId xmlns:p14="http://schemas.microsoft.com/office/powerpoint/2010/main" val="384151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9037F-FD5A-4198-A7F3-726C78C874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7429D5-80BE-48F7-846D-2E00BD684F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6285DA-EAFA-4F77-AD58-7E3A903DEA07}"/>
              </a:ext>
            </a:extLst>
          </p:cNvPr>
          <p:cNvSpPr>
            <a:spLocks noGrp="1"/>
          </p:cNvSpPr>
          <p:nvPr>
            <p:ph type="dt" sz="half" idx="10"/>
          </p:nvPr>
        </p:nvSpPr>
        <p:spPr/>
        <p:txBody>
          <a:bodyPr/>
          <a:lstStyle/>
          <a:p>
            <a:fld id="{6492B4BC-7579-410B-A8ED-A40D78AFCAAB}" type="datetimeFigureOut">
              <a:rPr lang="en-GB" smtClean="0"/>
              <a:t>13/02/2023</a:t>
            </a:fld>
            <a:endParaRPr lang="en-GB"/>
          </a:p>
        </p:txBody>
      </p:sp>
      <p:sp>
        <p:nvSpPr>
          <p:cNvPr id="5" name="Footer Placeholder 4">
            <a:extLst>
              <a:ext uri="{FF2B5EF4-FFF2-40B4-BE49-F238E27FC236}">
                <a16:creationId xmlns:a16="http://schemas.microsoft.com/office/drawing/2014/main" id="{1D0992B8-25EF-4F47-B0F8-3646B2267C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A3120E-0E36-40B4-8713-86E87098754C}"/>
              </a:ext>
            </a:extLst>
          </p:cNvPr>
          <p:cNvSpPr>
            <a:spLocks noGrp="1"/>
          </p:cNvSpPr>
          <p:nvPr>
            <p:ph type="sldNum" sz="quarter" idx="12"/>
          </p:nvPr>
        </p:nvSpPr>
        <p:spPr/>
        <p:txBody>
          <a:bodyPr/>
          <a:lstStyle/>
          <a:p>
            <a:fld id="{373E2006-E068-46D7-92F2-46E2E8EE7D2D}" type="slidenum">
              <a:rPr lang="en-GB" smtClean="0"/>
              <a:t>‹#›</a:t>
            </a:fld>
            <a:endParaRPr lang="en-GB"/>
          </a:p>
        </p:txBody>
      </p:sp>
    </p:spTree>
    <p:extLst>
      <p:ext uri="{BB962C8B-B14F-4D97-AF65-F5344CB8AC3E}">
        <p14:creationId xmlns:p14="http://schemas.microsoft.com/office/powerpoint/2010/main" val="1803073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176FE-06ED-413A-A73A-139AD94282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0A5ED9-F86B-4872-9FA4-CAC17D6B4AD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8109D17-2494-476B-AF64-B68A78A340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D35E54-D2C4-4375-A01F-B464B5AA062C}"/>
              </a:ext>
            </a:extLst>
          </p:cNvPr>
          <p:cNvSpPr>
            <a:spLocks noGrp="1"/>
          </p:cNvSpPr>
          <p:nvPr>
            <p:ph type="dt" sz="half" idx="10"/>
          </p:nvPr>
        </p:nvSpPr>
        <p:spPr/>
        <p:txBody>
          <a:bodyPr/>
          <a:lstStyle/>
          <a:p>
            <a:fld id="{6492B4BC-7579-410B-A8ED-A40D78AFCAAB}" type="datetimeFigureOut">
              <a:rPr lang="en-GB" smtClean="0"/>
              <a:t>13/02/2023</a:t>
            </a:fld>
            <a:endParaRPr lang="en-GB"/>
          </a:p>
        </p:txBody>
      </p:sp>
      <p:sp>
        <p:nvSpPr>
          <p:cNvPr id="6" name="Footer Placeholder 5">
            <a:extLst>
              <a:ext uri="{FF2B5EF4-FFF2-40B4-BE49-F238E27FC236}">
                <a16:creationId xmlns:a16="http://schemas.microsoft.com/office/drawing/2014/main" id="{78C65D2F-59A0-49F7-91B2-A507C66A3E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34E751-5727-4C21-902F-EF9E77148E3E}"/>
              </a:ext>
            </a:extLst>
          </p:cNvPr>
          <p:cNvSpPr>
            <a:spLocks noGrp="1"/>
          </p:cNvSpPr>
          <p:nvPr>
            <p:ph type="sldNum" sz="quarter" idx="12"/>
          </p:nvPr>
        </p:nvSpPr>
        <p:spPr/>
        <p:txBody>
          <a:bodyPr/>
          <a:lstStyle/>
          <a:p>
            <a:fld id="{373E2006-E068-46D7-92F2-46E2E8EE7D2D}" type="slidenum">
              <a:rPr lang="en-GB" smtClean="0"/>
              <a:t>‹#›</a:t>
            </a:fld>
            <a:endParaRPr lang="en-GB"/>
          </a:p>
        </p:txBody>
      </p:sp>
    </p:spTree>
    <p:extLst>
      <p:ext uri="{BB962C8B-B14F-4D97-AF65-F5344CB8AC3E}">
        <p14:creationId xmlns:p14="http://schemas.microsoft.com/office/powerpoint/2010/main" val="867847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5CF5-6A5D-4871-B257-F9AFBB2E208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950140-92FA-46CB-AC68-46007F32A5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B8B4BF-EF04-4E22-AD0D-D2A01AFC2A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996D31E-A795-4A5C-B3DF-7133C7F831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E182F1-284A-4BFE-8232-26051B9BE3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C6B120-CCDD-416A-BDB5-C4A276F8C617}"/>
              </a:ext>
            </a:extLst>
          </p:cNvPr>
          <p:cNvSpPr>
            <a:spLocks noGrp="1"/>
          </p:cNvSpPr>
          <p:nvPr>
            <p:ph type="dt" sz="half" idx="10"/>
          </p:nvPr>
        </p:nvSpPr>
        <p:spPr/>
        <p:txBody>
          <a:bodyPr/>
          <a:lstStyle/>
          <a:p>
            <a:fld id="{6492B4BC-7579-410B-A8ED-A40D78AFCAAB}" type="datetimeFigureOut">
              <a:rPr lang="en-GB" smtClean="0"/>
              <a:t>13/02/2023</a:t>
            </a:fld>
            <a:endParaRPr lang="en-GB"/>
          </a:p>
        </p:txBody>
      </p:sp>
      <p:sp>
        <p:nvSpPr>
          <p:cNvPr id="8" name="Footer Placeholder 7">
            <a:extLst>
              <a:ext uri="{FF2B5EF4-FFF2-40B4-BE49-F238E27FC236}">
                <a16:creationId xmlns:a16="http://schemas.microsoft.com/office/drawing/2014/main" id="{2F865CE4-3A17-4EF0-A942-C3C4CDDAD39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0C989AA-DD45-4279-B0DA-DBA368BAD12D}"/>
              </a:ext>
            </a:extLst>
          </p:cNvPr>
          <p:cNvSpPr>
            <a:spLocks noGrp="1"/>
          </p:cNvSpPr>
          <p:nvPr>
            <p:ph type="sldNum" sz="quarter" idx="12"/>
          </p:nvPr>
        </p:nvSpPr>
        <p:spPr/>
        <p:txBody>
          <a:bodyPr/>
          <a:lstStyle/>
          <a:p>
            <a:fld id="{373E2006-E068-46D7-92F2-46E2E8EE7D2D}" type="slidenum">
              <a:rPr lang="en-GB" smtClean="0"/>
              <a:t>‹#›</a:t>
            </a:fld>
            <a:endParaRPr lang="en-GB"/>
          </a:p>
        </p:txBody>
      </p:sp>
    </p:spTree>
    <p:extLst>
      <p:ext uri="{BB962C8B-B14F-4D97-AF65-F5344CB8AC3E}">
        <p14:creationId xmlns:p14="http://schemas.microsoft.com/office/powerpoint/2010/main" val="3630682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D747-CDD1-4434-9479-7858FD9C2B6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07CAF4-86E6-436F-9D77-0F496AC14444}"/>
              </a:ext>
            </a:extLst>
          </p:cNvPr>
          <p:cNvSpPr>
            <a:spLocks noGrp="1"/>
          </p:cNvSpPr>
          <p:nvPr>
            <p:ph type="dt" sz="half" idx="10"/>
          </p:nvPr>
        </p:nvSpPr>
        <p:spPr/>
        <p:txBody>
          <a:bodyPr/>
          <a:lstStyle/>
          <a:p>
            <a:fld id="{6492B4BC-7579-410B-A8ED-A40D78AFCAAB}" type="datetimeFigureOut">
              <a:rPr lang="en-GB" smtClean="0"/>
              <a:t>13/02/2023</a:t>
            </a:fld>
            <a:endParaRPr lang="en-GB"/>
          </a:p>
        </p:txBody>
      </p:sp>
      <p:sp>
        <p:nvSpPr>
          <p:cNvPr id="4" name="Footer Placeholder 3">
            <a:extLst>
              <a:ext uri="{FF2B5EF4-FFF2-40B4-BE49-F238E27FC236}">
                <a16:creationId xmlns:a16="http://schemas.microsoft.com/office/drawing/2014/main" id="{619F0162-D91D-4EC8-9177-3BCE2E4EDBE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6D0707-7114-4E4C-BE81-D201CE5215B3}"/>
              </a:ext>
            </a:extLst>
          </p:cNvPr>
          <p:cNvSpPr>
            <a:spLocks noGrp="1"/>
          </p:cNvSpPr>
          <p:nvPr>
            <p:ph type="sldNum" sz="quarter" idx="12"/>
          </p:nvPr>
        </p:nvSpPr>
        <p:spPr/>
        <p:txBody>
          <a:bodyPr/>
          <a:lstStyle/>
          <a:p>
            <a:fld id="{373E2006-E068-46D7-92F2-46E2E8EE7D2D}" type="slidenum">
              <a:rPr lang="en-GB" smtClean="0"/>
              <a:t>‹#›</a:t>
            </a:fld>
            <a:endParaRPr lang="en-GB"/>
          </a:p>
        </p:txBody>
      </p:sp>
    </p:spTree>
    <p:extLst>
      <p:ext uri="{BB962C8B-B14F-4D97-AF65-F5344CB8AC3E}">
        <p14:creationId xmlns:p14="http://schemas.microsoft.com/office/powerpoint/2010/main" val="1741145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1E6B6-CF1F-455C-B8ED-1C90311FDB61}"/>
              </a:ext>
            </a:extLst>
          </p:cNvPr>
          <p:cNvSpPr>
            <a:spLocks noGrp="1"/>
          </p:cNvSpPr>
          <p:nvPr>
            <p:ph type="dt" sz="half" idx="10"/>
          </p:nvPr>
        </p:nvSpPr>
        <p:spPr/>
        <p:txBody>
          <a:bodyPr/>
          <a:lstStyle/>
          <a:p>
            <a:fld id="{6492B4BC-7579-410B-A8ED-A40D78AFCAAB}" type="datetimeFigureOut">
              <a:rPr lang="en-GB" smtClean="0"/>
              <a:t>13/02/2023</a:t>
            </a:fld>
            <a:endParaRPr lang="en-GB"/>
          </a:p>
        </p:txBody>
      </p:sp>
      <p:sp>
        <p:nvSpPr>
          <p:cNvPr id="3" name="Footer Placeholder 2">
            <a:extLst>
              <a:ext uri="{FF2B5EF4-FFF2-40B4-BE49-F238E27FC236}">
                <a16:creationId xmlns:a16="http://schemas.microsoft.com/office/drawing/2014/main" id="{33077791-93CC-443D-A924-33BEB0FC22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A9A5A30-891D-4738-B97D-773B661485FA}"/>
              </a:ext>
            </a:extLst>
          </p:cNvPr>
          <p:cNvSpPr>
            <a:spLocks noGrp="1"/>
          </p:cNvSpPr>
          <p:nvPr>
            <p:ph type="sldNum" sz="quarter" idx="12"/>
          </p:nvPr>
        </p:nvSpPr>
        <p:spPr/>
        <p:txBody>
          <a:bodyPr/>
          <a:lstStyle/>
          <a:p>
            <a:fld id="{373E2006-E068-46D7-92F2-46E2E8EE7D2D}" type="slidenum">
              <a:rPr lang="en-GB" smtClean="0"/>
              <a:t>‹#›</a:t>
            </a:fld>
            <a:endParaRPr lang="en-GB"/>
          </a:p>
        </p:txBody>
      </p:sp>
    </p:spTree>
    <p:extLst>
      <p:ext uri="{BB962C8B-B14F-4D97-AF65-F5344CB8AC3E}">
        <p14:creationId xmlns:p14="http://schemas.microsoft.com/office/powerpoint/2010/main" val="3757430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C97AE-056F-4B64-89C0-DFA40DB09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F5229E-0C05-4F5B-A197-C263FC9D12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3982D6F-09C9-4B68-A02C-A5FE92BAAA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536BF3-5912-4B8F-8F21-28C711932853}"/>
              </a:ext>
            </a:extLst>
          </p:cNvPr>
          <p:cNvSpPr>
            <a:spLocks noGrp="1"/>
          </p:cNvSpPr>
          <p:nvPr>
            <p:ph type="dt" sz="half" idx="10"/>
          </p:nvPr>
        </p:nvSpPr>
        <p:spPr/>
        <p:txBody>
          <a:bodyPr/>
          <a:lstStyle/>
          <a:p>
            <a:fld id="{6492B4BC-7579-410B-A8ED-A40D78AFCAAB}" type="datetimeFigureOut">
              <a:rPr lang="en-GB" smtClean="0"/>
              <a:t>13/02/2023</a:t>
            </a:fld>
            <a:endParaRPr lang="en-GB"/>
          </a:p>
        </p:txBody>
      </p:sp>
      <p:sp>
        <p:nvSpPr>
          <p:cNvPr id="6" name="Footer Placeholder 5">
            <a:extLst>
              <a:ext uri="{FF2B5EF4-FFF2-40B4-BE49-F238E27FC236}">
                <a16:creationId xmlns:a16="http://schemas.microsoft.com/office/drawing/2014/main" id="{4099ECAD-68FA-4BB6-A676-6A8F2E554F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E0E84A-D29F-4DB1-97EB-69E385DA99CC}"/>
              </a:ext>
            </a:extLst>
          </p:cNvPr>
          <p:cNvSpPr>
            <a:spLocks noGrp="1"/>
          </p:cNvSpPr>
          <p:nvPr>
            <p:ph type="sldNum" sz="quarter" idx="12"/>
          </p:nvPr>
        </p:nvSpPr>
        <p:spPr/>
        <p:txBody>
          <a:bodyPr/>
          <a:lstStyle/>
          <a:p>
            <a:fld id="{373E2006-E068-46D7-92F2-46E2E8EE7D2D}" type="slidenum">
              <a:rPr lang="en-GB" smtClean="0"/>
              <a:t>‹#›</a:t>
            </a:fld>
            <a:endParaRPr lang="en-GB"/>
          </a:p>
        </p:txBody>
      </p:sp>
    </p:spTree>
    <p:extLst>
      <p:ext uri="{BB962C8B-B14F-4D97-AF65-F5344CB8AC3E}">
        <p14:creationId xmlns:p14="http://schemas.microsoft.com/office/powerpoint/2010/main" val="2421908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09F-AB54-46D1-B8FB-42FFB00D5E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0DD6DC-1653-4ECB-8B3A-7CE547BD4F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C8C4F3-BB50-4B18-A7E8-84EE2AB05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4E45CB-596E-4EC4-A87E-DCE88AF16006}"/>
              </a:ext>
            </a:extLst>
          </p:cNvPr>
          <p:cNvSpPr>
            <a:spLocks noGrp="1"/>
          </p:cNvSpPr>
          <p:nvPr>
            <p:ph type="dt" sz="half" idx="10"/>
          </p:nvPr>
        </p:nvSpPr>
        <p:spPr/>
        <p:txBody>
          <a:bodyPr/>
          <a:lstStyle/>
          <a:p>
            <a:fld id="{6492B4BC-7579-410B-A8ED-A40D78AFCAAB}" type="datetimeFigureOut">
              <a:rPr lang="en-GB" smtClean="0"/>
              <a:t>13/02/2023</a:t>
            </a:fld>
            <a:endParaRPr lang="en-GB"/>
          </a:p>
        </p:txBody>
      </p:sp>
      <p:sp>
        <p:nvSpPr>
          <p:cNvPr id="6" name="Footer Placeholder 5">
            <a:extLst>
              <a:ext uri="{FF2B5EF4-FFF2-40B4-BE49-F238E27FC236}">
                <a16:creationId xmlns:a16="http://schemas.microsoft.com/office/drawing/2014/main" id="{7D23D087-7E00-4BCF-869D-8A5533546B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AAFA2A-A21E-4D80-9446-364FB9E42242}"/>
              </a:ext>
            </a:extLst>
          </p:cNvPr>
          <p:cNvSpPr>
            <a:spLocks noGrp="1"/>
          </p:cNvSpPr>
          <p:nvPr>
            <p:ph type="sldNum" sz="quarter" idx="12"/>
          </p:nvPr>
        </p:nvSpPr>
        <p:spPr/>
        <p:txBody>
          <a:bodyPr/>
          <a:lstStyle/>
          <a:p>
            <a:fld id="{373E2006-E068-46D7-92F2-46E2E8EE7D2D}" type="slidenum">
              <a:rPr lang="en-GB" smtClean="0"/>
              <a:t>‹#›</a:t>
            </a:fld>
            <a:endParaRPr lang="en-GB"/>
          </a:p>
        </p:txBody>
      </p:sp>
    </p:spTree>
    <p:extLst>
      <p:ext uri="{BB962C8B-B14F-4D97-AF65-F5344CB8AC3E}">
        <p14:creationId xmlns:p14="http://schemas.microsoft.com/office/powerpoint/2010/main" val="131783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BAF1A6-7EA3-4F6E-8179-B16892A311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F4F6C3-8DA7-4E4D-AA6F-705B615AC2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CBC1B6-6450-470C-AC44-8639790CE5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2B4BC-7579-410B-A8ED-A40D78AFCAAB}" type="datetimeFigureOut">
              <a:rPr lang="en-GB" smtClean="0"/>
              <a:t>13/02/2023</a:t>
            </a:fld>
            <a:endParaRPr lang="en-GB"/>
          </a:p>
        </p:txBody>
      </p:sp>
      <p:sp>
        <p:nvSpPr>
          <p:cNvPr id="5" name="Footer Placeholder 4">
            <a:extLst>
              <a:ext uri="{FF2B5EF4-FFF2-40B4-BE49-F238E27FC236}">
                <a16:creationId xmlns:a16="http://schemas.microsoft.com/office/drawing/2014/main" id="{3DF7B875-99C9-43B4-9A8E-2FEE7D53E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D33DBC4-8D0C-4AA5-9421-C6FCCAD47D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E2006-E068-46D7-92F2-46E2E8EE7D2D}" type="slidenum">
              <a:rPr lang="en-GB" smtClean="0"/>
              <a:t>‹#›</a:t>
            </a:fld>
            <a:endParaRPr lang="en-GB"/>
          </a:p>
        </p:txBody>
      </p:sp>
    </p:spTree>
    <p:extLst>
      <p:ext uri="{BB962C8B-B14F-4D97-AF65-F5344CB8AC3E}">
        <p14:creationId xmlns:p14="http://schemas.microsoft.com/office/powerpoint/2010/main" val="808665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1BEB5-B364-430E-996C-DE5F47F0F7A2}"/>
              </a:ext>
            </a:extLst>
          </p:cNvPr>
          <p:cNvSpPr>
            <a:spLocks noGrp="1"/>
          </p:cNvSpPr>
          <p:nvPr>
            <p:ph type="ctrTitle"/>
          </p:nvPr>
        </p:nvSpPr>
        <p:spPr>
          <a:xfrm>
            <a:off x="1353312" y="1122363"/>
            <a:ext cx="9314688" cy="889317"/>
          </a:xfrm>
        </p:spPr>
        <p:txBody>
          <a:bodyPr>
            <a:normAutofit/>
          </a:bodyPr>
          <a:lstStyle/>
          <a:p>
            <a:r>
              <a:rPr lang="en-GB" sz="4400" b="1" dirty="0">
                <a:latin typeface="Arial" panose="020B0604020202020204" pitchFamily="34" charset="0"/>
                <a:cs typeface="Arial" panose="020B0604020202020204" pitchFamily="34" charset="0"/>
              </a:rPr>
              <a:t>Introduction to the DAFNE course</a:t>
            </a:r>
          </a:p>
        </p:txBody>
      </p:sp>
      <p:pic>
        <p:nvPicPr>
          <p:cNvPr id="5" name="Audio 4">
            <a:hlinkClick r:id="" action="ppaction://media"/>
            <a:extLst>
              <a:ext uri="{FF2B5EF4-FFF2-40B4-BE49-F238E27FC236}">
                <a16:creationId xmlns:a16="http://schemas.microsoft.com/office/drawing/2014/main" id="{81B333CF-B1A9-4B69-B0DB-83FBA84CD3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6" name="Picture 10" descr="DAFNE-logo">
            <a:extLst>
              <a:ext uri="{FF2B5EF4-FFF2-40B4-BE49-F238E27FC236}">
                <a16:creationId xmlns:a16="http://schemas.microsoft.com/office/drawing/2014/main" id="{F0C5BCBE-BEAD-4945-AC41-9FE66F3D19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826" y="2779777"/>
            <a:ext cx="9584174" cy="272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523631"/>
      </p:ext>
    </p:extLst>
  </p:cSld>
  <p:clrMapOvr>
    <a:masterClrMapping/>
  </p:clrMapOvr>
  <mc:AlternateContent xmlns:mc="http://schemas.openxmlformats.org/markup-compatibility/2006" xmlns:p14="http://schemas.microsoft.com/office/powerpoint/2010/main">
    <mc:Choice Requires="p14">
      <p:transition spd="slow" p14:dur="2000" advTm="23527"/>
    </mc:Choice>
    <mc:Fallback xmlns="">
      <p:transition spd="slow" advTm="23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2D23A-2C2D-46BC-B001-8E1E96C01476}"/>
              </a:ext>
            </a:extLst>
          </p:cNvPr>
          <p:cNvSpPr>
            <a:spLocks noGrp="1"/>
          </p:cNvSpPr>
          <p:nvPr>
            <p:ph type="title"/>
          </p:nvPr>
        </p:nvSpPr>
        <p:spPr>
          <a:xfrm>
            <a:off x="838200" y="365126"/>
            <a:ext cx="10515600" cy="1085056"/>
          </a:xfrm>
        </p:spPr>
        <p:txBody>
          <a:bodyPr/>
          <a:lstStyle/>
          <a:p>
            <a:pPr algn="ctr"/>
            <a:r>
              <a:rPr lang="en-GB" b="1" dirty="0">
                <a:latin typeface="Arial" panose="020B0604020202020204" pitchFamily="34" charset="0"/>
                <a:cs typeface="Arial" panose="020B0604020202020204" pitchFamily="34" charset="0"/>
              </a:rPr>
              <a:t>Put participants at ease</a:t>
            </a:r>
            <a:endParaRPr lang="en-GB"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9AAE488C-803B-46C7-9CA4-BEDAAD921491}"/>
              </a:ext>
            </a:extLst>
          </p:cNvPr>
          <p:cNvPicPr>
            <a:picLocks noGrp="1" noChangeAspect="1"/>
          </p:cNvPicPr>
          <p:nvPr>
            <p:ph idx="1"/>
          </p:nvPr>
        </p:nvPicPr>
        <p:blipFill>
          <a:blip r:embed="rId5"/>
          <a:stretch>
            <a:fillRect/>
          </a:stretch>
        </p:blipFill>
        <p:spPr>
          <a:xfrm>
            <a:off x="2559050" y="1336675"/>
            <a:ext cx="7073900" cy="5305425"/>
          </a:xfrm>
          <a:prstGeom prst="rect">
            <a:avLst/>
          </a:prstGeom>
          <a:ln>
            <a:solidFill>
              <a:srgbClr val="0070C0"/>
            </a:solidFill>
          </a:ln>
        </p:spPr>
      </p:pic>
      <p:pic>
        <p:nvPicPr>
          <p:cNvPr id="4" name="Audio 3">
            <a:hlinkClick r:id="" action="ppaction://media"/>
            <a:extLst>
              <a:ext uri="{FF2B5EF4-FFF2-40B4-BE49-F238E27FC236}">
                <a16:creationId xmlns:a16="http://schemas.microsoft.com/office/drawing/2014/main" id="{4D8D0B30-8D26-41B2-8E8A-F2156E7FE5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9104907"/>
      </p:ext>
    </p:extLst>
  </p:cSld>
  <p:clrMapOvr>
    <a:masterClrMapping/>
  </p:clrMapOvr>
  <mc:AlternateContent xmlns:mc="http://schemas.openxmlformats.org/markup-compatibility/2006" xmlns:p14="http://schemas.microsoft.com/office/powerpoint/2010/main">
    <mc:Choice Requires="p14">
      <p:transition spd="slow" p14:dur="2000" advTm="27910"/>
    </mc:Choice>
    <mc:Fallback xmlns="">
      <p:transition spd="slow" advTm="27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24F1-CD7E-442B-9D0F-3625FE109809}"/>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Welcome the group to the course</a:t>
            </a:r>
            <a:endParaRPr lang="en-GB"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3CE5E13F-7A83-4B67-8C87-787A99582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8" name="Picture 7">
            <a:extLst>
              <a:ext uri="{FF2B5EF4-FFF2-40B4-BE49-F238E27FC236}">
                <a16:creationId xmlns:a16="http://schemas.microsoft.com/office/drawing/2014/main" id="{497B6C92-F7FE-4AAB-978D-C72EAD37FE60}"/>
              </a:ext>
            </a:extLst>
          </p:cNvPr>
          <p:cNvPicPr>
            <a:picLocks noChangeAspect="1"/>
          </p:cNvPicPr>
          <p:nvPr/>
        </p:nvPicPr>
        <p:blipFill>
          <a:blip r:embed="rId6"/>
          <a:stretch>
            <a:fillRect/>
          </a:stretch>
        </p:blipFill>
        <p:spPr>
          <a:xfrm>
            <a:off x="326968" y="2064476"/>
            <a:ext cx="5638801" cy="3511618"/>
          </a:xfrm>
          <a:prstGeom prst="rect">
            <a:avLst/>
          </a:prstGeom>
          <a:ln w="38100">
            <a:solidFill>
              <a:schemeClr val="accent1"/>
            </a:solidFill>
          </a:ln>
        </p:spPr>
      </p:pic>
      <p:pic>
        <p:nvPicPr>
          <p:cNvPr id="10" name="Content Placeholder 3">
            <a:extLst>
              <a:ext uri="{FF2B5EF4-FFF2-40B4-BE49-F238E27FC236}">
                <a16:creationId xmlns:a16="http://schemas.microsoft.com/office/drawing/2014/main" id="{11279DF8-C351-4BA7-A0B2-BB403093D586}"/>
              </a:ext>
            </a:extLst>
          </p:cNvPr>
          <p:cNvPicPr>
            <a:picLocks noGrp="1" noChangeAspect="1"/>
          </p:cNvPicPr>
          <p:nvPr>
            <p:ph idx="1"/>
          </p:nvPr>
        </p:nvPicPr>
        <p:blipFill>
          <a:blip r:embed="rId7"/>
          <a:stretch>
            <a:fillRect/>
          </a:stretch>
        </p:blipFill>
        <p:spPr>
          <a:xfrm>
            <a:off x="6313493" y="1690688"/>
            <a:ext cx="5575345" cy="4181509"/>
          </a:xfrm>
          <a:prstGeom prst="rect">
            <a:avLst/>
          </a:prstGeom>
          <a:ln w="38100">
            <a:solidFill>
              <a:schemeClr val="accent1"/>
            </a:solidFill>
          </a:ln>
        </p:spPr>
      </p:pic>
      <p:sp>
        <p:nvSpPr>
          <p:cNvPr id="11" name="Speech Bubble: Oval 10">
            <a:extLst>
              <a:ext uri="{FF2B5EF4-FFF2-40B4-BE49-F238E27FC236}">
                <a16:creationId xmlns:a16="http://schemas.microsoft.com/office/drawing/2014/main" id="{6C961B34-C531-4A2C-A337-DFB4F743E61C}"/>
              </a:ext>
            </a:extLst>
          </p:cNvPr>
          <p:cNvSpPr/>
          <p:nvPr/>
        </p:nvSpPr>
        <p:spPr>
          <a:xfrm>
            <a:off x="6286500" y="1286647"/>
            <a:ext cx="2698772" cy="1037453"/>
          </a:xfrm>
          <a:prstGeom prst="wedgeEllipseCallout">
            <a:avLst>
              <a:gd name="adj1" fmla="val 50752"/>
              <a:gd name="adj2" fmla="val 127375"/>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2"/>
                </a:solidFill>
                <a:latin typeface="Arial" panose="020B0604020202020204" pitchFamily="34" charset="0"/>
                <a:cs typeface="Arial" panose="020B0604020202020204" pitchFamily="34" charset="0"/>
              </a:rPr>
              <a:t>Welcome to DAFNE!</a:t>
            </a:r>
          </a:p>
        </p:txBody>
      </p:sp>
      <p:sp>
        <p:nvSpPr>
          <p:cNvPr id="12" name="Speech Bubble: Oval 11">
            <a:extLst>
              <a:ext uri="{FF2B5EF4-FFF2-40B4-BE49-F238E27FC236}">
                <a16:creationId xmlns:a16="http://schemas.microsoft.com/office/drawing/2014/main" id="{8EFA1B1F-7A7F-4228-92AC-8C3A7D67F119}"/>
              </a:ext>
            </a:extLst>
          </p:cNvPr>
          <p:cNvSpPr/>
          <p:nvPr/>
        </p:nvSpPr>
        <p:spPr>
          <a:xfrm>
            <a:off x="9217059" y="1392267"/>
            <a:ext cx="2324055" cy="917448"/>
          </a:xfrm>
          <a:prstGeom prst="wedgeEllipseCallout">
            <a:avLst>
              <a:gd name="adj1" fmla="val -27074"/>
              <a:gd name="adj2" fmla="val 106348"/>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2"/>
                </a:solidFill>
                <a:latin typeface="Arial" panose="020B0604020202020204" pitchFamily="34" charset="0"/>
                <a:cs typeface="Arial" panose="020B0604020202020204" pitchFamily="34" charset="0"/>
              </a:rPr>
              <a:t>Glad you could make it!</a:t>
            </a:r>
          </a:p>
        </p:txBody>
      </p:sp>
      <p:sp>
        <p:nvSpPr>
          <p:cNvPr id="14" name="Speech Bubble: Oval 13">
            <a:extLst>
              <a:ext uri="{FF2B5EF4-FFF2-40B4-BE49-F238E27FC236}">
                <a16:creationId xmlns:a16="http://schemas.microsoft.com/office/drawing/2014/main" id="{99A5F1EF-25C2-4453-96D0-6132A9BB02EB}"/>
              </a:ext>
            </a:extLst>
          </p:cNvPr>
          <p:cNvSpPr/>
          <p:nvPr/>
        </p:nvSpPr>
        <p:spPr>
          <a:xfrm>
            <a:off x="9652045" y="4658646"/>
            <a:ext cx="2324055" cy="917448"/>
          </a:xfrm>
          <a:prstGeom prst="wedgeEllipseCallout">
            <a:avLst>
              <a:gd name="adj1" fmla="val -45848"/>
              <a:gd name="adj2" fmla="val -122432"/>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2"/>
                </a:solidFill>
                <a:latin typeface="Arial" panose="020B0604020202020204" pitchFamily="34" charset="0"/>
                <a:cs typeface="Arial" panose="020B0604020202020204" pitchFamily="34" charset="0"/>
              </a:rPr>
              <a:t>Help yourself to a drink</a:t>
            </a:r>
          </a:p>
        </p:txBody>
      </p:sp>
    </p:spTree>
    <p:extLst>
      <p:ext uri="{BB962C8B-B14F-4D97-AF65-F5344CB8AC3E}">
        <p14:creationId xmlns:p14="http://schemas.microsoft.com/office/powerpoint/2010/main" val="1415837568"/>
      </p:ext>
    </p:extLst>
  </p:cSld>
  <p:clrMapOvr>
    <a:masterClrMapping/>
  </p:clrMapOvr>
  <mc:AlternateContent xmlns:mc="http://schemas.openxmlformats.org/markup-compatibility/2006" xmlns:p14="http://schemas.microsoft.com/office/powerpoint/2010/main">
    <mc:Choice Requires="p14">
      <p:transition spd="slow" p14:dur="2000" advTm="44389"/>
    </mc:Choice>
    <mc:Fallback xmlns="">
      <p:transition spd="slow" advTm="44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DAC34-BB42-49B3-98A8-55DBB6F3A16D}"/>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Getting to know each other</a:t>
            </a:r>
            <a:endParaRPr lang="en-GB"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B628F66B-0842-445F-972D-317BDB5C6437}"/>
              </a:ext>
            </a:extLst>
          </p:cNvPr>
          <p:cNvPicPr>
            <a:picLocks noGrp="1" noChangeAspect="1"/>
          </p:cNvPicPr>
          <p:nvPr>
            <p:ph idx="1"/>
          </p:nvPr>
        </p:nvPicPr>
        <p:blipFill>
          <a:blip r:embed="rId5"/>
          <a:stretch>
            <a:fillRect/>
          </a:stretch>
        </p:blipFill>
        <p:spPr>
          <a:xfrm>
            <a:off x="330200" y="1985964"/>
            <a:ext cx="5450416" cy="4087812"/>
          </a:xfrm>
          <a:prstGeom prst="rect">
            <a:avLst/>
          </a:prstGeom>
          <a:ln w="38100">
            <a:solidFill>
              <a:schemeClr val="accent2"/>
            </a:solidFill>
          </a:ln>
        </p:spPr>
      </p:pic>
      <p:pic>
        <p:nvPicPr>
          <p:cNvPr id="9" name="Audio 8">
            <a:hlinkClick r:id="" action="ppaction://media"/>
            <a:extLst>
              <a:ext uri="{FF2B5EF4-FFF2-40B4-BE49-F238E27FC236}">
                <a16:creationId xmlns:a16="http://schemas.microsoft.com/office/drawing/2014/main" id="{168DCE68-7080-4851-9682-03096652A8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2D4213DB-8606-4962-A2F8-161186FBF7C3}"/>
              </a:ext>
            </a:extLst>
          </p:cNvPr>
          <p:cNvPicPr>
            <a:picLocks noChangeAspect="1"/>
          </p:cNvPicPr>
          <p:nvPr/>
        </p:nvPicPr>
        <p:blipFill>
          <a:blip r:embed="rId7"/>
          <a:stretch>
            <a:fillRect/>
          </a:stretch>
        </p:blipFill>
        <p:spPr>
          <a:xfrm>
            <a:off x="6220884" y="1985964"/>
            <a:ext cx="5450416" cy="4087812"/>
          </a:xfrm>
          <a:prstGeom prst="rect">
            <a:avLst/>
          </a:prstGeom>
          <a:ln w="38100">
            <a:solidFill>
              <a:schemeClr val="accent2"/>
            </a:solidFill>
          </a:ln>
        </p:spPr>
      </p:pic>
    </p:spTree>
    <p:extLst>
      <p:ext uri="{BB962C8B-B14F-4D97-AF65-F5344CB8AC3E}">
        <p14:creationId xmlns:p14="http://schemas.microsoft.com/office/powerpoint/2010/main" val="1956694766"/>
      </p:ext>
    </p:extLst>
  </p:cSld>
  <p:clrMapOvr>
    <a:masterClrMapping/>
  </p:clrMapOvr>
  <mc:AlternateContent xmlns:mc="http://schemas.openxmlformats.org/markup-compatibility/2006" xmlns:p14="http://schemas.microsoft.com/office/powerpoint/2010/main">
    <mc:Choice Requires="p14">
      <p:transition spd="slow" p14:dur="2000" advTm="69173"/>
    </mc:Choice>
    <mc:Fallback xmlns="">
      <p:transition spd="slow" advTm="69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654</Words>
  <Application>Microsoft Office PowerPoint</Application>
  <PresentationFormat>Widescreen</PresentationFormat>
  <Paragraphs>37</Paragraphs>
  <Slides>4</Slides>
  <Notes>4</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Introduction to the DAFNE course</vt:lpstr>
      <vt:lpstr>Put participants at ease</vt:lpstr>
      <vt:lpstr>Welcome the group to the course</vt:lpstr>
      <vt:lpstr>Getting to know each other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DAFNE course</dc:title>
  <dc:creator>Richardson Liesl (RTF) NHCT</dc:creator>
  <cp:lastModifiedBy>Richardson Liesl (RTF) NHCT</cp:lastModifiedBy>
  <cp:revision>17</cp:revision>
  <dcterms:created xsi:type="dcterms:W3CDTF">2022-11-11T10:42:21Z</dcterms:created>
  <dcterms:modified xsi:type="dcterms:W3CDTF">2023-02-13T14:51:28Z</dcterms:modified>
</cp:coreProperties>
</file>