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5690" r:id="rId3"/>
  </p:sldMasterIdLst>
  <p:notesMasterIdLst>
    <p:notesMasterId r:id="rId21"/>
  </p:notesMasterIdLst>
  <p:handoutMasterIdLst>
    <p:handoutMasterId r:id="rId22"/>
  </p:handoutMasterIdLst>
  <p:sldIdLst>
    <p:sldId id="343" r:id="rId4"/>
    <p:sldId id="340" r:id="rId5"/>
    <p:sldId id="359" r:id="rId6"/>
    <p:sldId id="299" r:id="rId7"/>
    <p:sldId id="318" r:id="rId8"/>
    <p:sldId id="319" r:id="rId9"/>
    <p:sldId id="320" r:id="rId10"/>
    <p:sldId id="349" r:id="rId11"/>
    <p:sldId id="361" r:id="rId12"/>
    <p:sldId id="326" r:id="rId13"/>
    <p:sldId id="353" r:id="rId14"/>
    <p:sldId id="354" r:id="rId15"/>
    <p:sldId id="355" r:id="rId16"/>
    <p:sldId id="357" r:id="rId17"/>
    <p:sldId id="362" r:id="rId18"/>
    <p:sldId id="334" r:id="rId19"/>
    <p:sldId id="363" r:id="rId20"/>
  </p:sldIdLst>
  <p:sldSz cx="10460038" cy="7561263"/>
  <p:notesSz cx="6797675" cy="9926638"/>
  <p:defaultTextStyle>
    <a:defPPr>
      <a:defRPr lang="en-GB"/>
    </a:defPPr>
    <a:lvl1pPr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2pPr>
    <a:lvl3pPr marL="911225" indent="3175"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3pPr>
    <a:lvl4pPr marL="1366838" indent="4763"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4pPr>
    <a:lvl5pPr marL="1824038" indent="4763"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5pPr>
    <a:lvl6pPr marL="2286000" algn="l" defTabSz="914400" rtl="0" eaLnBrk="1" latinLnBrk="0" hangingPunct="1">
      <a:defRPr sz="3000" kern="1200">
        <a:solidFill>
          <a:srgbClr val="E3284A"/>
        </a:solidFill>
        <a:latin typeface="Arial" panose="020B0604020202020204" pitchFamily="34" charset="0"/>
        <a:ea typeface="+mn-ea"/>
        <a:cs typeface="+mn-cs"/>
      </a:defRPr>
    </a:lvl6pPr>
    <a:lvl7pPr marL="2743200" algn="l" defTabSz="914400" rtl="0" eaLnBrk="1" latinLnBrk="0" hangingPunct="1">
      <a:defRPr sz="3000" kern="1200">
        <a:solidFill>
          <a:srgbClr val="E3284A"/>
        </a:solidFill>
        <a:latin typeface="Arial" panose="020B0604020202020204" pitchFamily="34" charset="0"/>
        <a:ea typeface="+mn-ea"/>
        <a:cs typeface="+mn-cs"/>
      </a:defRPr>
    </a:lvl7pPr>
    <a:lvl8pPr marL="3200400" algn="l" defTabSz="914400" rtl="0" eaLnBrk="1" latinLnBrk="0" hangingPunct="1">
      <a:defRPr sz="3000" kern="1200">
        <a:solidFill>
          <a:srgbClr val="E3284A"/>
        </a:solidFill>
        <a:latin typeface="Arial" panose="020B0604020202020204" pitchFamily="34" charset="0"/>
        <a:ea typeface="+mn-ea"/>
        <a:cs typeface="+mn-cs"/>
      </a:defRPr>
    </a:lvl8pPr>
    <a:lvl9pPr marL="3657600" algn="l" defTabSz="914400" rtl="0" eaLnBrk="1" latinLnBrk="0" hangingPunct="1">
      <a:defRPr sz="3000" kern="1200">
        <a:solidFill>
          <a:srgbClr val="E3284A"/>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295">
          <p15:clr>
            <a:srgbClr val="A4A3A4"/>
          </p15:clr>
        </p15:guide>
      </p15:sldGuideLst>
    </p:ext>
    <p:ext uri="{2D200454-40CA-4A62-9FC3-DE9A4176ACB9}">
      <p15:notesGuideLst xmlns:p15="http://schemas.microsoft.com/office/powerpoint/2012/main">
        <p15:guide id="1" orient="horz" pos="3127">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Slater"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77"/>
    <a:srgbClr val="EF6820"/>
    <a:srgbClr val="00B1EA"/>
    <a:srgbClr val="E3284A"/>
    <a:srgbClr val="9FAA00"/>
    <a:srgbClr val="5C705E"/>
    <a:srgbClr val="00AFAD"/>
    <a:srgbClr val="856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90837" autoAdjust="0"/>
  </p:normalViewPr>
  <p:slideViewPr>
    <p:cSldViewPr>
      <p:cViewPr varScale="1">
        <p:scale>
          <a:sx n="71" d="100"/>
          <a:sy n="71" d="100"/>
        </p:scale>
        <p:origin x="1243" y="48"/>
      </p:cViewPr>
      <p:guideLst>
        <p:guide orient="horz" pos="2382"/>
        <p:guide pos="3295"/>
      </p:guideLst>
    </p:cSldViewPr>
  </p:slideViewPr>
  <p:notesTextViewPr>
    <p:cViewPr>
      <p:scale>
        <a:sx n="100" d="100"/>
        <a:sy n="100" d="100"/>
      </p:scale>
      <p:origin x="0" y="0"/>
    </p:cViewPr>
  </p:notesTextViewPr>
  <p:sorterViewPr>
    <p:cViewPr>
      <p:scale>
        <a:sx n="100" d="100"/>
        <a:sy n="100" d="100"/>
      </p:scale>
      <p:origin x="0" y="1584"/>
    </p:cViewPr>
  </p:sorterViewPr>
  <p:notesViewPr>
    <p:cSldViewPr>
      <p:cViewPr varScale="1">
        <p:scale>
          <a:sx n="71" d="100"/>
          <a:sy n="71" d="100"/>
        </p:scale>
        <p:origin x="-3072" y="-82"/>
      </p:cViewPr>
      <p:guideLst>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BD8A31-50BE-4DD9-98A3-95516FBF8FCC}"/>
              </a:ext>
            </a:extLst>
          </p:cNvPr>
          <p:cNvSpPr>
            <a:spLocks noGrp="1"/>
          </p:cNvSpPr>
          <p:nvPr>
            <p:ph type="hdr" sz="quarter"/>
          </p:nvPr>
        </p:nvSpPr>
        <p:spPr>
          <a:xfrm>
            <a:off x="0" y="0"/>
            <a:ext cx="2944813" cy="496888"/>
          </a:xfrm>
          <a:prstGeom prst="rect">
            <a:avLst/>
          </a:prstGeom>
        </p:spPr>
        <p:txBody>
          <a:bodyPr vert="horz" lIns="91428" tIns="45714" rIns="91428" bIns="45714" rtlCol="0"/>
          <a:lstStyle>
            <a:lvl1pPr algn="l" eaLnBrk="1" hangingPunct="1">
              <a:defRPr sz="1200">
                <a:latin typeface="Arial" charset="0"/>
              </a:defRPr>
            </a:lvl1pPr>
          </a:lstStyle>
          <a:p>
            <a:pPr>
              <a:defRPr/>
            </a:pPr>
            <a:endParaRPr lang="en-GB"/>
          </a:p>
        </p:txBody>
      </p:sp>
      <p:sp>
        <p:nvSpPr>
          <p:cNvPr id="3" name="Date Placeholder 2">
            <a:extLst>
              <a:ext uri="{FF2B5EF4-FFF2-40B4-BE49-F238E27FC236}">
                <a16:creationId xmlns:a16="http://schemas.microsoft.com/office/drawing/2014/main" id="{6654C6AB-5520-42DA-B151-0CBA2FC8BD5A}"/>
              </a:ext>
            </a:extLst>
          </p:cNvPr>
          <p:cNvSpPr>
            <a:spLocks noGrp="1"/>
          </p:cNvSpPr>
          <p:nvPr>
            <p:ph type="dt" sz="quarter" idx="1"/>
          </p:nvPr>
        </p:nvSpPr>
        <p:spPr>
          <a:xfrm>
            <a:off x="3851275" y="0"/>
            <a:ext cx="2944813" cy="496888"/>
          </a:xfrm>
          <a:prstGeom prst="rect">
            <a:avLst/>
          </a:prstGeom>
        </p:spPr>
        <p:txBody>
          <a:bodyPr vert="horz" lIns="91428" tIns="45714" rIns="91428" bIns="45714" rtlCol="0"/>
          <a:lstStyle>
            <a:lvl1pPr algn="r" eaLnBrk="1" hangingPunct="1">
              <a:defRPr sz="1200">
                <a:latin typeface="Arial" charset="0"/>
              </a:defRPr>
            </a:lvl1pPr>
          </a:lstStyle>
          <a:p>
            <a:pPr>
              <a:defRPr/>
            </a:pPr>
            <a:fld id="{0C12C8E2-0861-45A0-BC7E-F7E2255AB9F3}" type="datetimeFigureOut">
              <a:rPr lang="en-GB"/>
              <a:pPr>
                <a:defRPr/>
              </a:pPr>
              <a:t>16/11/2020</a:t>
            </a:fld>
            <a:endParaRPr lang="en-GB"/>
          </a:p>
        </p:txBody>
      </p:sp>
      <p:sp>
        <p:nvSpPr>
          <p:cNvPr id="4" name="Footer Placeholder 3">
            <a:extLst>
              <a:ext uri="{FF2B5EF4-FFF2-40B4-BE49-F238E27FC236}">
                <a16:creationId xmlns:a16="http://schemas.microsoft.com/office/drawing/2014/main" id="{71CD3654-C3DA-4D0B-972B-A7E51ECA52EB}"/>
              </a:ext>
            </a:extLst>
          </p:cNvPr>
          <p:cNvSpPr>
            <a:spLocks noGrp="1"/>
          </p:cNvSpPr>
          <p:nvPr>
            <p:ph type="ftr" sz="quarter" idx="2"/>
          </p:nvPr>
        </p:nvSpPr>
        <p:spPr>
          <a:xfrm>
            <a:off x="0" y="9428163"/>
            <a:ext cx="2944813" cy="496887"/>
          </a:xfrm>
          <a:prstGeom prst="rect">
            <a:avLst/>
          </a:prstGeom>
        </p:spPr>
        <p:txBody>
          <a:bodyPr vert="horz" lIns="91428" tIns="45714" rIns="91428" bIns="45714" rtlCol="0" anchor="b"/>
          <a:lstStyle>
            <a:lvl1pPr algn="l" eaLnBrk="1" hangingPunct="1">
              <a:defRPr sz="1200">
                <a:latin typeface="Arial" charset="0"/>
              </a:defRPr>
            </a:lvl1pPr>
          </a:lstStyle>
          <a:p>
            <a:pPr>
              <a:defRPr/>
            </a:pPr>
            <a:endParaRPr lang="en-GB"/>
          </a:p>
        </p:txBody>
      </p:sp>
      <p:sp>
        <p:nvSpPr>
          <p:cNvPr id="5" name="Slide Number Placeholder 4">
            <a:extLst>
              <a:ext uri="{FF2B5EF4-FFF2-40B4-BE49-F238E27FC236}">
                <a16:creationId xmlns:a16="http://schemas.microsoft.com/office/drawing/2014/main" id="{4CEF321E-1AE5-47F5-AB96-2739FDFB26A1}"/>
              </a:ext>
            </a:extLst>
          </p:cNvPr>
          <p:cNvSpPr>
            <a:spLocks noGrp="1"/>
          </p:cNvSpPr>
          <p:nvPr>
            <p:ph type="sldNum" sz="quarter" idx="3"/>
          </p:nvPr>
        </p:nvSpPr>
        <p:spPr>
          <a:xfrm>
            <a:off x="3851275" y="9428163"/>
            <a:ext cx="2944813" cy="496887"/>
          </a:xfrm>
          <a:prstGeom prst="rect">
            <a:avLst/>
          </a:prstGeom>
        </p:spPr>
        <p:txBody>
          <a:bodyPr vert="horz" wrap="square" lIns="91428" tIns="45714" rIns="91428" bIns="45714" numCol="1" anchor="b" anchorCtr="0" compatLnSpc="1">
            <a:prstTxWarp prst="textNoShape">
              <a:avLst/>
            </a:prstTxWarp>
          </a:bodyPr>
          <a:lstStyle>
            <a:lvl1pPr algn="r" eaLnBrk="1" hangingPunct="1">
              <a:defRPr sz="1200"/>
            </a:lvl1pPr>
          </a:lstStyle>
          <a:p>
            <a:pPr>
              <a:defRPr/>
            </a:pPr>
            <a:fld id="{F0A0558E-0AD0-47E0-9269-A89FEA97889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02037002-F0FE-468C-8949-607D198FCA40}"/>
              </a:ext>
            </a:extLst>
          </p:cNvPr>
          <p:cNvSpPr>
            <a:spLocks noGrp="1" noChangeArrowheads="1"/>
          </p:cNvSpPr>
          <p:nvPr>
            <p:ph type="hdr" sz="quarter"/>
          </p:nvPr>
        </p:nvSpPr>
        <p:spPr bwMode="auto">
          <a:xfrm>
            <a:off x="0" y="0"/>
            <a:ext cx="2944813" cy="495300"/>
          </a:xfrm>
          <a:prstGeom prst="rect">
            <a:avLst/>
          </a:prstGeom>
          <a:noFill/>
          <a:ln>
            <a:noFill/>
          </a:ln>
          <a:effectLst/>
        </p:spPr>
        <p:txBody>
          <a:bodyPr vert="horz" wrap="square" lIns="95881" tIns="47941" rIns="95881" bIns="47941" numCol="1" anchor="t" anchorCtr="0" compatLnSpc="1">
            <a:prstTxWarp prst="textNoShape">
              <a:avLst/>
            </a:prstTxWarp>
          </a:bodyPr>
          <a:lstStyle>
            <a:lvl1pPr defTabSz="958727" eaLnBrk="1" hangingPunct="1">
              <a:defRPr sz="1300">
                <a:solidFill>
                  <a:schemeClr val="tx1"/>
                </a:solidFill>
                <a:latin typeface="Arial" charset="0"/>
              </a:defRPr>
            </a:lvl1pPr>
          </a:lstStyle>
          <a:p>
            <a:pPr>
              <a:defRPr/>
            </a:pPr>
            <a:endParaRPr lang="en-GB"/>
          </a:p>
        </p:txBody>
      </p:sp>
      <p:sp>
        <p:nvSpPr>
          <p:cNvPr id="98307" name="Rectangle 3">
            <a:extLst>
              <a:ext uri="{FF2B5EF4-FFF2-40B4-BE49-F238E27FC236}">
                <a16:creationId xmlns:a16="http://schemas.microsoft.com/office/drawing/2014/main" id="{6F826867-FC39-452F-8289-1E3EB0ED0D7E}"/>
              </a:ext>
            </a:extLst>
          </p:cNvPr>
          <p:cNvSpPr>
            <a:spLocks noGrp="1" noChangeArrowheads="1"/>
          </p:cNvSpPr>
          <p:nvPr>
            <p:ph type="dt" idx="1"/>
          </p:nvPr>
        </p:nvSpPr>
        <p:spPr bwMode="auto">
          <a:xfrm>
            <a:off x="3851275" y="0"/>
            <a:ext cx="2944813" cy="495300"/>
          </a:xfrm>
          <a:prstGeom prst="rect">
            <a:avLst/>
          </a:prstGeom>
          <a:noFill/>
          <a:ln>
            <a:noFill/>
          </a:ln>
          <a:effectLst/>
        </p:spPr>
        <p:txBody>
          <a:bodyPr vert="horz" wrap="square" lIns="95881" tIns="47941" rIns="95881" bIns="47941" numCol="1" anchor="t" anchorCtr="0" compatLnSpc="1">
            <a:prstTxWarp prst="textNoShape">
              <a:avLst/>
            </a:prstTxWarp>
          </a:bodyPr>
          <a:lstStyle>
            <a:lvl1pPr algn="r" defTabSz="958727" eaLnBrk="1" hangingPunct="1">
              <a:defRPr sz="1300">
                <a:solidFill>
                  <a:schemeClr val="tx1"/>
                </a:solidFill>
                <a:latin typeface="Arial" charset="0"/>
              </a:defRPr>
            </a:lvl1pPr>
          </a:lstStyle>
          <a:p>
            <a:pPr>
              <a:defRPr/>
            </a:pPr>
            <a:endParaRPr lang="en-GB"/>
          </a:p>
        </p:txBody>
      </p:sp>
      <p:sp>
        <p:nvSpPr>
          <p:cNvPr id="16388" name="Rectangle 4">
            <a:extLst>
              <a:ext uri="{FF2B5EF4-FFF2-40B4-BE49-F238E27FC236}">
                <a16:creationId xmlns:a16="http://schemas.microsoft.com/office/drawing/2014/main" id="{42B3993E-E235-45DE-9693-4FFFB8B1A7D1}"/>
              </a:ext>
            </a:extLst>
          </p:cNvPr>
          <p:cNvSpPr>
            <a:spLocks noGrp="1" noRot="1" noChangeAspect="1" noChangeArrowheads="1" noTextEdit="1"/>
          </p:cNvSpPr>
          <p:nvPr>
            <p:ph type="sldImg" idx="2"/>
          </p:nvPr>
        </p:nvSpPr>
        <p:spPr bwMode="auto">
          <a:xfrm>
            <a:off x="823913" y="744538"/>
            <a:ext cx="5148262"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8309" name="Rectangle 5">
            <a:extLst>
              <a:ext uri="{FF2B5EF4-FFF2-40B4-BE49-F238E27FC236}">
                <a16:creationId xmlns:a16="http://schemas.microsoft.com/office/drawing/2014/main" id="{F1C1AF6F-8C3E-41AD-9E91-A80D201415E2}"/>
              </a:ext>
            </a:extLst>
          </p:cNvPr>
          <p:cNvSpPr>
            <a:spLocks noGrp="1" noChangeArrowheads="1"/>
          </p:cNvSpPr>
          <p:nvPr>
            <p:ph type="body" sz="quarter" idx="3"/>
          </p:nvPr>
        </p:nvSpPr>
        <p:spPr bwMode="auto">
          <a:xfrm>
            <a:off x="679450" y="4714875"/>
            <a:ext cx="5438775" cy="4467225"/>
          </a:xfrm>
          <a:prstGeom prst="rect">
            <a:avLst/>
          </a:prstGeom>
          <a:noFill/>
          <a:ln>
            <a:noFill/>
          </a:ln>
          <a:effectLst/>
        </p:spPr>
        <p:txBody>
          <a:bodyPr vert="horz" wrap="square" lIns="95881" tIns="47941" rIns="95881" bIns="4794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8310" name="Rectangle 6">
            <a:extLst>
              <a:ext uri="{FF2B5EF4-FFF2-40B4-BE49-F238E27FC236}">
                <a16:creationId xmlns:a16="http://schemas.microsoft.com/office/drawing/2014/main" id="{7E885D6B-B4F6-4452-B3E0-89314FAF2D3D}"/>
              </a:ext>
            </a:extLst>
          </p:cNvPr>
          <p:cNvSpPr>
            <a:spLocks noGrp="1" noChangeArrowheads="1"/>
          </p:cNvSpPr>
          <p:nvPr>
            <p:ph type="ftr" sz="quarter" idx="4"/>
          </p:nvPr>
        </p:nvSpPr>
        <p:spPr bwMode="auto">
          <a:xfrm>
            <a:off x="0" y="9429750"/>
            <a:ext cx="2944813" cy="495300"/>
          </a:xfrm>
          <a:prstGeom prst="rect">
            <a:avLst/>
          </a:prstGeom>
          <a:noFill/>
          <a:ln>
            <a:noFill/>
          </a:ln>
          <a:effectLst/>
        </p:spPr>
        <p:txBody>
          <a:bodyPr vert="horz" wrap="square" lIns="95881" tIns="47941" rIns="95881" bIns="47941" numCol="1" anchor="b" anchorCtr="0" compatLnSpc="1">
            <a:prstTxWarp prst="textNoShape">
              <a:avLst/>
            </a:prstTxWarp>
          </a:bodyPr>
          <a:lstStyle>
            <a:lvl1pPr defTabSz="958727" eaLnBrk="1" hangingPunct="1">
              <a:defRPr sz="1300">
                <a:solidFill>
                  <a:schemeClr val="tx1"/>
                </a:solidFill>
                <a:latin typeface="Arial" charset="0"/>
              </a:defRPr>
            </a:lvl1pPr>
          </a:lstStyle>
          <a:p>
            <a:pPr>
              <a:defRPr/>
            </a:pPr>
            <a:endParaRPr lang="en-GB"/>
          </a:p>
        </p:txBody>
      </p:sp>
      <p:sp>
        <p:nvSpPr>
          <p:cNvPr id="98311" name="Rectangle 7">
            <a:extLst>
              <a:ext uri="{FF2B5EF4-FFF2-40B4-BE49-F238E27FC236}">
                <a16:creationId xmlns:a16="http://schemas.microsoft.com/office/drawing/2014/main" id="{0B858773-E6DC-4D94-B728-BBBF531FAA30}"/>
              </a:ext>
            </a:extLst>
          </p:cNvPr>
          <p:cNvSpPr>
            <a:spLocks noGrp="1" noChangeArrowheads="1"/>
          </p:cNvSpPr>
          <p:nvPr>
            <p:ph type="sldNum" sz="quarter" idx="5"/>
          </p:nvPr>
        </p:nvSpPr>
        <p:spPr bwMode="auto">
          <a:xfrm>
            <a:off x="3851275" y="9429750"/>
            <a:ext cx="2944813" cy="495300"/>
          </a:xfrm>
          <a:prstGeom prst="rect">
            <a:avLst/>
          </a:prstGeom>
          <a:noFill/>
          <a:ln>
            <a:noFill/>
          </a:ln>
          <a:effectLst/>
        </p:spPr>
        <p:txBody>
          <a:bodyPr vert="horz" wrap="square" lIns="95881" tIns="47941" rIns="95881" bIns="47941" numCol="1" anchor="b" anchorCtr="0" compatLnSpc="1">
            <a:prstTxWarp prst="textNoShape">
              <a:avLst/>
            </a:prstTxWarp>
          </a:bodyPr>
          <a:lstStyle>
            <a:lvl1pPr algn="r" defTabSz="957263" eaLnBrk="1" hangingPunct="1">
              <a:defRPr sz="1300">
                <a:solidFill>
                  <a:schemeClr val="tx1"/>
                </a:solidFill>
              </a:defRPr>
            </a:lvl1pPr>
          </a:lstStyle>
          <a:p>
            <a:pPr>
              <a:defRPr/>
            </a:pPr>
            <a:fld id="{F8B8AC2C-13C2-482E-B152-4B650077EAA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5613" algn="l" rtl="0" eaLnBrk="0" fontAlgn="base" hangingPunct="0">
      <a:spcBef>
        <a:spcPct val="30000"/>
      </a:spcBef>
      <a:spcAft>
        <a:spcPct val="0"/>
      </a:spcAft>
      <a:defRPr sz="1200" kern="1200">
        <a:solidFill>
          <a:schemeClr val="tx1"/>
        </a:solidFill>
        <a:latin typeface="Arial" charset="0"/>
        <a:ea typeface="+mn-ea"/>
        <a:cs typeface="+mn-cs"/>
      </a:defRPr>
    </a:lvl2pPr>
    <a:lvl3pPr marL="911225" algn="l" rtl="0" eaLnBrk="0" fontAlgn="base" hangingPunct="0">
      <a:spcBef>
        <a:spcPct val="30000"/>
      </a:spcBef>
      <a:spcAft>
        <a:spcPct val="0"/>
      </a:spcAft>
      <a:defRPr sz="1200" kern="1200">
        <a:solidFill>
          <a:schemeClr val="tx1"/>
        </a:solidFill>
        <a:latin typeface="Arial" charset="0"/>
        <a:ea typeface="+mn-ea"/>
        <a:cs typeface="+mn-cs"/>
      </a:defRPr>
    </a:lvl3pPr>
    <a:lvl4pPr marL="1366838" algn="l" rtl="0" eaLnBrk="0" fontAlgn="base" hangingPunct="0">
      <a:spcBef>
        <a:spcPct val="30000"/>
      </a:spcBef>
      <a:spcAft>
        <a:spcPct val="0"/>
      </a:spcAft>
      <a:defRPr sz="1200" kern="1200">
        <a:solidFill>
          <a:schemeClr val="tx1"/>
        </a:solidFill>
        <a:latin typeface="Arial" charset="0"/>
        <a:ea typeface="+mn-ea"/>
        <a:cs typeface="+mn-cs"/>
      </a:defRPr>
    </a:lvl4pPr>
    <a:lvl5pPr marL="1824038" algn="l" rtl="0" eaLnBrk="0" fontAlgn="base" hangingPunct="0">
      <a:spcBef>
        <a:spcPct val="30000"/>
      </a:spcBef>
      <a:spcAft>
        <a:spcPct val="0"/>
      </a:spcAft>
      <a:defRPr sz="1200" kern="1200">
        <a:solidFill>
          <a:schemeClr val="tx1"/>
        </a:solidFill>
        <a:latin typeface="Arial" charset="0"/>
        <a:ea typeface="+mn-ea"/>
        <a:cs typeface="+mn-cs"/>
      </a:defRPr>
    </a:lvl5pPr>
    <a:lvl6pPr marL="2280416" algn="l" defTabSz="912159" rtl="0" eaLnBrk="1" latinLnBrk="0" hangingPunct="1">
      <a:defRPr sz="1200" kern="1200">
        <a:solidFill>
          <a:schemeClr val="tx1"/>
        </a:solidFill>
        <a:latin typeface="+mn-lt"/>
        <a:ea typeface="+mn-ea"/>
        <a:cs typeface="+mn-cs"/>
      </a:defRPr>
    </a:lvl6pPr>
    <a:lvl7pPr marL="2736502" algn="l" defTabSz="912159" rtl="0" eaLnBrk="1" latinLnBrk="0" hangingPunct="1">
      <a:defRPr sz="1200" kern="1200">
        <a:solidFill>
          <a:schemeClr val="tx1"/>
        </a:solidFill>
        <a:latin typeface="+mn-lt"/>
        <a:ea typeface="+mn-ea"/>
        <a:cs typeface="+mn-cs"/>
      </a:defRPr>
    </a:lvl7pPr>
    <a:lvl8pPr marL="3192585" algn="l" defTabSz="912159" rtl="0" eaLnBrk="1" latinLnBrk="0" hangingPunct="1">
      <a:defRPr sz="1200" kern="1200">
        <a:solidFill>
          <a:schemeClr val="tx1"/>
        </a:solidFill>
        <a:latin typeface="+mn-lt"/>
        <a:ea typeface="+mn-ea"/>
        <a:cs typeface="+mn-cs"/>
      </a:defRPr>
    </a:lvl8pPr>
    <a:lvl9pPr marL="3648669" algn="l" defTabSz="9121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B7D9F6D-11B6-4CE2-8113-0B7E9281F551}"/>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DFDC4E7B-7B8A-4777-92EE-F4723ECEEEB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3563ED3D-43C7-4E7C-BDC4-0DAFD073B72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0F89CE4E-E0E7-4FFC-8043-B4AB3310A5DC}" type="slidenum">
              <a:rPr lang="en-GB" altLang="en-US" sz="1300" smtClean="0">
                <a:solidFill>
                  <a:srgbClr val="000000"/>
                </a:solidFill>
              </a:rPr>
              <a:pPr/>
              <a:t>1</a:t>
            </a:fld>
            <a:endParaRPr lang="en-GB" altLang="en-US" sz="13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49D0CA1C-6458-434D-92C4-BF784E669223}"/>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4D8E264-9E1E-4AE6-8FDC-2AB8A9B986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latin typeface="Arial" panose="020B0604020202020204" pitchFamily="34" charset="0"/>
              </a:rPr>
              <a:t>Developing appropriate assessments is an important part of preparing learning resources. It means you have to: (slide)</a:t>
            </a:r>
          </a:p>
          <a:p>
            <a:endParaRPr lang="en-GB" altLang="en-US">
              <a:latin typeface="Arial" panose="020B0604020202020204" pitchFamily="34" charset="0"/>
            </a:endParaRPr>
          </a:p>
        </p:txBody>
      </p:sp>
      <p:sp>
        <p:nvSpPr>
          <p:cNvPr id="37892" name="Slide Number Placeholder 3">
            <a:extLst>
              <a:ext uri="{FF2B5EF4-FFF2-40B4-BE49-F238E27FC236}">
                <a16:creationId xmlns:a16="http://schemas.microsoft.com/office/drawing/2014/main" id="{58BF79FB-0C7D-4C5E-BF5B-8D2967E9A2A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D333F22F-D79C-47F1-B31E-7C4B6A636B39}" type="slidenum">
              <a:rPr lang="en-GB" altLang="en-US" sz="1300" smtClean="0">
                <a:solidFill>
                  <a:schemeClr val="tx1"/>
                </a:solidFill>
              </a:rPr>
              <a:pPr/>
              <a:t>10</a:t>
            </a:fld>
            <a:endParaRPr lang="en-GB" altLang="en-US" sz="130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0B6D3DC-73B0-4D25-A374-3EB270ABBA0F}"/>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285F885B-7C37-40A4-A5E8-F4C39C41A81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latin typeface="Arial" panose="020B0604020202020204" pitchFamily="34" charset="0"/>
              </a:rPr>
              <a:t>What style of writing is going to be most effective for putting the teacher in the text? Remember students may be studying on their own. You need to motivate and encourage them to be confident and successful learners. How do you do that?  </a:t>
            </a:r>
          </a:p>
          <a:p>
            <a:r>
              <a:rPr lang="en-GB" altLang="en-US">
                <a:latin typeface="Arial" panose="020B0604020202020204" pitchFamily="34" charset="0"/>
              </a:rPr>
              <a:t>Address the student as ‘you’ so they feel you are ‘talking’ directly to them</a:t>
            </a:r>
          </a:p>
          <a:p>
            <a:r>
              <a:rPr lang="en-GB" altLang="en-US">
                <a:latin typeface="Arial" panose="020B0604020202020204" pitchFamily="34" charset="0"/>
              </a:rPr>
              <a:t>Use conversational language that is easy to understand. Avoid long and complicated sentences. </a:t>
            </a:r>
          </a:p>
          <a:p>
            <a:r>
              <a:rPr lang="en-GB" altLang="en-US">
                <a:latin typeface="Arial" panose="020B0604020202020204" pitchFamily="34" charset="0"/>
              </a:rPr>
              <a:t>Ensure there is a logical sequence to the narrative. The narrative is the story you are telling in your teaching. Ask yourself: does one section follow on from the one before? Have you organised the sections in a sensible order? Generally, you should introduce an idea or term first, then describe and explain it before you apply or make use of it. </a:t>
            </a:r>
          </a:p>
          <a:p>
            <a:r>
              <a:rPr lang="en-GB" altLang="en-US">
                <a:latin typeface="Arial" panose="020B0604020202020204" pitchFamily="34" charset="0"/>
              </a:rPr>
              <a:t>Define and explain important terms when you first use them. Don’t assume students will already know technical terms. </a:t>
            </a:r>
          </a:p>
          <a:p>
            <a:r>
              <a:rPr lang="en-GB" altLang="en-US">
                <a:latin typeface="Arial" panose="020B0604020202020204" pitchFamily="34" charset="0"/>
              </a:rPr>
              <a:t>Be consistent in your use of terminology so students are not puzzled or confused by a different word. </a:t>
            </a:r>
          </a:p>
          <a:p>
            <a:endParaRPr lang="en-US" altLang="en-US">
              <a:latin typeface="Arial" panose="020B0604020202020204" pitchFamily="34" charset="0"/>
            </a:endParaRPr>
          </a:p>
        </p:txBody>
      </p:sp>
      <p:sp>
        <p:nvSpPr>
          <p:cNvPr id="39940" name="Slide Number Placeholder 3">
            <a:extLst>
              <a:ext uri="{FF2B5EF4-FFF2-40B4-BE49-F238E27FC236}">
                <a16:creationId xmlns:a16="http://schemas.microsoft.com/office/drawing/2014/main" id="{432A7907-3D30-4585-B4B8-775283AACE2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1D637670-64FA-478A-8EA7-BA7859452D46}" type="slidenum">
              <a:rPr lang="en-GB" altLang="en-US" sz="1300" smtClean="0">
                <a:solidFill>
                  <a:schemeClr val="tx1"/>
                </a:solidFill>
              </a:rPr>
              <a:pPr/>
              <a:t>11</a:t>
            </a:fld>
            <a:endParaRPr lang="en-GB" altLang="en-US" sz="130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22B90365-3BA9-47EB-8903-7B6D23B82B35}"/>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2669EE18-72F2-478F-8E0C-22F5799AE5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latin typeface="Arial" panose="020B0604020202020204" pitchFamily="34" charset="0"/>
              </a:rPr>
              <a:t>Make your writing lively and engaging, for example: vary sentence length; avoid long paragraphs; use questions in your writing.</a:t>
            </a:r>
          </a:p>
          <a:p>
            <a:r>
              <a:rPr lang="en-GB" altLang="en-US">
                <a:latin typeface="Arial" panose="020B0604020202020204" pitchFamily="34" charset="0"/>
              </a:rPr>
              <a:t>Break up the text with headings and sub-headings. But take care that your headings accurately describe what follows below them. </a:t>
            </a:r>
          </a:p>
          <a:p>
            <a:r>
              <a:rPr lang="en-GB" altLang="en-US">
                <a:latin typeface="Arial" panose="020B0604020202020204" pitchFamily="34" charset="0"/>
              </a:rPr>
              <a:t>Use examples and case studies. These help to bring the material to life but they must be relevant and support the teaching. </a:t>
            </a:r>
          </a:p>
          <a:p>
            <a:r>
              <a:rPr lang="en-GB" altLang="en-US">
                <a:latin typeface="Arial" panose="020B0604020202020204" pitchFamily="34" charset="0"/>
              </a:rPr>
              <a:t>Use various text design features so that the pages look different and are not just plain text. </a:t>
            </a:r>
          </a:p>
          <a:p>
            <a:r>
              <a:rPr lang="en-GB" altLang="en-US">
                <a:latin typeface="Arial" panose="020B0604020202020204" pitchFamily="34" charset="0"/>
              </a:rPr>
              <a:t>Don’t rely too much on numbered or bulleted lists. They can be difficult to take in.</a:t>
            </a:r>
          </a:p>
          <a:p>
            <a:r>
              <a:rPr lang="en-GB" altLang="en-US">
                <a:latin typeface="Arial" panose="020B0604020202020204" pitchFamily="34" charset="0"/>
              </a:rPr>
              <a:t>Include images – photos, diagrams, etc. that have a purpose for your teaching. Figures should be referred to in the text so students know why they are included</a:t>
            </a:r>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4959BAEF-044C-48B4-97E1-16EE9ACEA27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11C11C4D-00AE-4D96-9803-CF02627F11CF}" type="slidenum">
              <a:rPr lang="en-GB" altLang="en-US" sz="1300" smtClean="0">
                <a:solidFill>
                  <a:schemeClr val="tx1"/>
                </a:solidFill>
              </a:rPr>
              <a:pPr/>
              <a:t>12</a:t>
            </a:fld>
            <a:endParaRPr lang="en-GB" altLang="en-US" sz="130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38D5E040-1C92-4AE5-8713-152FE040CA35}"/>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7C6183A1-D25E-4CF5-B2CD-C0A04BAD05A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latin typeface="Arial" panose="020B0604020202020204" pitchFamily="34" charset="0"/>
              </a:rPr>
              <a:t>Now, more on learning outcomes and how they are used.</a:t>
            </a:r>
          </a:p>
          <a:p>
            <a:r>
              <a:rPr lang="en-GB" altLang="en-US">
                <a:latin typeface="Arial" panose="020B0604020202020204" pitchFamily="34" charset="0"/>
              </a:rPr>
              <a:t>From an earlier slide: </a:t>
            </a:r>
          </a:p>
          <a:p>
            <a:r>
              <a:rPr lang="en-GB" altLang="en-US">
                <a:latin typeface="Arial" panose="020B0604020202020204" pitchFamily="34" charset="0"/>
              </a:rPr>
              <a:t>A learning outcome is a statement of what a student is expected to know and be able to do at the end of a course of study.</a:t>
            </a:r>
          </a:p>
          <a:p>
            <a:r>
              <a:rPr lang="en-GB" altLang="en-US">
                <a:latin typeface="Arial" panose="020B0604020202020204" pitchFamily="34" charset="0"/>
              </a:rPr>
              <a:t>Usually have a standard from of words.</a:t>
            </a:r>
          </a:p>
          <a:p>
            <a:endParaRPr lang="en-GB" altLang="en-US">
              <a:latin typeface="Arial" panose="020B0604020202020204" pitchFamily="34" charset="0"/>
            </a:endParaRPr>
          </a:p>
        </p:txBody>
      </p:sp>
      <p:sp>
        <p:nvSpPr>
          <p:cNvPr id="44036" name="Slide Number Placeholder 3">
            <a:extLst>
              <a:ext uri="{FF2B5EF4-FFF2-40B4-BE49-F238E27FC236}">
                <a16:creationId xmlns:a16="http://schemas.microsoft.com/office/drawing/2014/main" id="{BA9B6286-60A7-41E4-A9B5-1E7EA5A6CA8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FA6D0739-C486-43ED-ACA7-3325B31B1244}" type="slidenum">
              <a:rPr lang="en-GB" altLang="en-US" sz="1300" smtClean="0">
                <a:solidFill>
                  <a:schemeClr val="tx1"/>
                </a:solidFill>
              </a:rPr>
              <a:pPr/>
              <a:t>13</a:t>
            </a:fld>
            <a:endParaRPr lang="en-GB" altLang="en-US" sz="130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F487BD24-18B6-49E8-A437-144BEADE5D00}"/>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A08F8ACF-05FD-4D18-9EE5-A3BE8B0EFF7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latin typeface="Arial" panose="020B0604020202020204" pitchFamily="34" charset="0"/>
              </a:rPr>
              <a:t>LOs need to specify both knowledge and skills. They may be grouped into categories as here. </a:t>
            </a:r>
          </a:p>
          <a:p>
            <a:r>
              <a:rPr lang="en-GB" altLang="en-US">
                <a:latin typeface="Arial" panose="020B0604020202020204" pitchFamily="34" charset="0"/>
              </a:rPr>
              <a:t>All LOs should include a verb.</a:t>
            </a:r>
          </a:p>
          <a:p>
            <a:endParaRPr lang="en-GB" altLang="en-US">
              <a:latin typeface="Arial" panose="020B0604020202020204" pitchFamily="34" charset="0"/>
            </a:endParaRPr>
          </a:p>
        </p:txBody>
      </p:sp>
      <p:sp>
        <p:nvSpPr>
          <p:cNvPr id="46084" name="Slide Number Placeholder 3">
            <a:extLst>
              <a:ext uri="{FF2B5EF4-FFF2-40B4-BE49-F238E27FC236}">
                <a16:creationId xmlns:a16="http://schemas.microsoft.com/office/drawing/2014/main" id="{9D7C7817-75E7-4746-8DB6-5D22DFB7C93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8420B32B-831D-4DAD-94D3-F30170FCA12E}" type="slidenum">
              <a:rPr lang="en-GB" altLang="en-US" sz="1300" smtClean="0">
                <a:solidFill>
                  <a:schemeClr val="tx1"/>
                </a:solidFill>
              </a:rPr>
              <a:pPr/>
              <a:t>14</a:t>
            </a:fld>
            <a:endParaRPr lang="en-GB" altLang="en-US" sz="1300">
              <a:solidFill>
                <a:schemeClr val="tx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C139D22-BA9D-404F-AE0F-BE777F93E49D}"/>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9B9AA66A-5521-4A8A-8E82-3D33835767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Writing learning outcomes needs care. The words have to be meaningful to students and be easily understood.</a:t>
            </a:r>
            <a:endParaRPr lang="en-GB" altLang="en-US">
              <a:latin typeface="Arial" panose="020B0604020202020204" pitchFamily="34" charset="0"/>
            </a:endParaRPr>
          </a:p>
          <a:p>
            <a:r>
              <a:rPr lang="en-GB" altLang="en-US">
                <a:latin typeface="Arial" panose="020B0604020202020204" pitchFamily="34" charset="0"/>
              </a:rPr>
              <a:t>They should be appropriate for the level of study, for example LOs for new students might include verbs like ‘describe’ or ‘define’ but higher level courses could include more challenging skills such as ‘evaluate’ and ‘analyse’. </a:t>
            </a:r>
          </a:p>
          <a:p>
            <a:r>
              <a:rPr lang="en-US" altLang="en-US">
                <a:latin typeface="Arial" panose="020B0604020202020204" pitchFamily="34" charset="0"/>
              </a:rPr>
              <a:t>They must be ‘testable’, meaning it must be possible to write an assignment that will enable students to demonstrate they have achieved the LO. </a:t>
            </a:r>
            <a:endParaRPr lang="en-GB" altLang="en-US">
              <a:latin typeface="Arial" panose="020B0604020202020204" pitchFamily="34" charset="0"/>
            </a:endParaRPr>
          </a:p>
          <a:p>
            <a:r>
              <a:rPr lang="en-US" altLang="en-US">
                <a:latin typeface="Arial" panose="020B0604020202020204" pitchFamily="34" charset="0"/>
              </a:rPr>
              <a:t>LOs must be stated at the beginning of the course, the necessary teaching must be included and students should be tested to check they have achieved the LO.</a:t>
            </a:r>
            <a:endParaRPr lang="en-GB" altLang="en-US">
              <a:latin typeface="Arial" panose="020B0604020202020204" pitchFamily="34" charset="0"/>
            </a:endParaRPr>
          </a:p>
          <a:p>
            <a:r>
              <a:rPr lang="en-US" altLang="en-US">
                <a:latin typeface="Arial" panose="020B0604020202020204" pitchFamily="34" charset="0"/>
              </a:rPr>
              <a:t>They provide a framework that tells students what is coming next and what is expected of them. </a:t>
            </a:r>
            <a:endParaRPr lang="en-GB" altLang="en-US">
              <a:latin typeface="Arial" panose="020B0604020202020204" pitchFamily="34" charset="0"/>
            </a:endParaRPr>
          </a:p>
          <a:p>
            <a:r>
              <a:rPr lang="en-US" altLang="en-US">
                <a:latin typeface="Arial" panose="020B0604020202020204" pitchFamily="34" charset="0"/>
              </a:rPr>
              <a:t>They also provide a framework for you and your team if you are developing new teaching materials. It is better to write and agree LOs before you start writing so you can keep them in mind and know where you are heading with your writing. </a:t>
            </a:r>
            <a:endParaRPr lang="en-GB" altLang="en-US">
              <a:latin typeface="Arial" panose="020B0604020202020204" pitchFamily="34" charset="0"/>
            </a:endParaRPr>
          </a:p>
          <a:p>
            <a:r>
              <a:rPr lang="en-US" altLang="en-US">
                <a:latin typeface="Arial" panose="020B0604020202020204" pitchFamily="34" charset="0"/>
              </a:rPr>
              <a:t>For a specific module or course, you will need a set of LOs for the whole module and you may also want more specific LOs for each part. But beware of having too many because this can create problems for assessment and becomes confusing for students.</a:t>
            </a:r>
            <a:endParaRPr lang="en-GB" altLang="en-US">
              <a:latin typeface="Arial" panose="020B0604020202020204" pitchFamily="34" charset="0"/>
            </a:endParaRPr>
          </a:p>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730CEA23-673A-4C73-9E6D-26044DBEBC7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0B7CBE4F-DA98-4C91-87C6-7C7CBFF0692A}" type="slidenum">
              <a:rPr lang="en-GB" altLang="en-US" sz="1300" smtClean="0">
                <a:solidFill>
                  <a:schemeClr val="tx1"/>
                </a:solidFill>
              </a:rPr>
              <a:pPr/>
              <a:t>15</a:t>
            </a:fld>
            <a:endParaRPr lang="en-GB" altLang="en-US" sz="1300">
              <a:solidFill>
                <a:schemeClr val="tx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F757E553-4D5D-47D9-8E37-3934C4902E71}"/>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EF3E7C1A-9D1F-4BEA-8ACC-200F3B525CC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To conclude, in his presentation we have looked a the 6 questions you need to ask in order to produce good quality and effective distance learning materials. Those 6 questions are:</a:t>
            </a:r>
          </a:p>
        </p:txBody>
      </p:sp>
      <p:sp>
        <p:nvSpPr>
          <p:cNvPr id="50180" name="Slide Number Placeholder 3">
            <a:extLst>
              <a:ext uri="{FF2B5EF4-FFF2-40B4-BE49-F238E27FC236}">
                <a16:creationId xmlns:a16="http://schemas.microsoft.com/office/drawing/2014/main" id="{E80FA8CA-8E92-4662-B203-5635A0DBD82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0F9931F3-18EB-4E85-88A8-5D2317B83440}" type="slidenum">
              <a:rPr lang="en-GB" altLang="en-US" sz="1300" smtClean="0">
                <a:solidFill>
                  <a:schemeClr val="tx1"/>
                </a:solidFill>
              </a:rPr>
              <a:pPr/>
              <a:t>16</a:t>
            </a:fld>
            <a:endParaRPr lang="en-GB" altLang="en-US" sz="1300">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322CAC7-8C87-4B6E-BFDB-9106A3A7D8E8}"/>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AE894F04-A1CF-4155-A529-D9820F7012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This session is an introduction to preparing resources for distance learning. </a:t>
            </a:r>
            <a:endParaRPr lang="en-GB" altLang="en-US">
              <a:latin typeface="Arial" panose="020B0604020202020204" pitchFamily="34" charset="0"/>
            </a:endParaRPr>
          </a:p>
          <a:p>
            <a:r>
              <a:rPr lang="en-US" altLang="en-US">
                <a:latin typeface="Arial" panose="020B0604020202020204" pitchFamily="34" charset="0"/>
              </a:rPr>
              <a:t>Distance learners do not have a tutor or teacher with them when they study so we need to produce learning materials that put ‘the teacher in the text’. This session will provide an overview of some of the ways that can be done.</a:t>
            </a:r>
            <a:endParaRPr lang="en-GB" altLang="en-US">
              <a:latin typeface="Arial" panose="020B0604020202020204" pitchFamily="34" charset="0"/>
            </a:endParaRPr>
          </a:p>
          <a:p>
            <a:endParaRPr lang="en-US" altLang="en-US">
              <a:latin typeface="Arial" panose="020B0604020202020204" pitchFamily="34" charset="0"/>
            </a:endParaRPr>
          </a:p>
        </p:txBody>
      </p:sp>
      <p:sp>
        <p:nvSpPr>
          <p:cNvPr id="21508" name="Slide Number Placeholder 3">
            <a:extLst>
              <a:ext uri="{FF2B5EF4-FFF2-40B4-BE49-F238E27FC236}">
                <a16:creationId xmlns:a16="http://schemas.microsoft.com/office/drawing/2014/main" id="{B12A2D68-10C8-4B47-B382-0D3013AD1F8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D1D22C7B-292C-4C28-9114-5E3D2C4CBD26}" type="slidenum">
              <a:rPr lang="en-GB" altLang="en-US" sz="1300" smtClean="0">
                <a:solidFill>
                  <a:schemeClr val="tx1"/>
                </a:solidFill>
              </a:rPr>
              <a:pPr/>
              <a:t>2</a:t>
            </a:fld>
            <a:endParaRPr lang="en-GB" altLang="en-US" sz="130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3D52ABD9-AEA3-4B38-B4E4-A2F92AF6D7C8}"/>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3ED2EB50-D1B0-4DE2-969C-BE2B1FBBA1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6CDC73C6-18AC-4455-AFEB-89B38B387A9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8C154F42-7509-4E6E-B269-48880CBC2EA4}" type="slidenum">
              <a:rPr lang="en-GB" altLang="en-US" sz="1300" smtClean="0">
                <a:solidFill>
                  <a:schemeClr val="tx1"/>
                </a:solidFill>
              </a:rPr>
              <a:pPr/>
              <a:t>3</a:t>
            </a:fld>
            <a:endParaRPr lang="en-GB" altLang="en-US" sz="130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78D455F8-39CE-495D-BEFD-2DE643F794EF}"/>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379054FE-3C22-425C-BF1F-32424F5AEA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latin typeface="Arial" panose="020B0604020202020204" pitchFamily="34" charset="0"/>
              </a:rPr>
              <a:t>Imagine you are preparing educational resources to be used for distance or blended learning. </a:t>
            </a:r>
          </a:p>
          <a:p>
            <a:r>
              <a:rPr lang="en-GB" altLang="en-US">
                <a:latin typeface="Arial" panose="020B0604020202020204" pitchFamily="34" charset="0"/>
              </a:rPr>
              <a:t>What would you need to think about? What would you need to know? </a:t>
            </a:r>
          </a:p>
          <a:p>
            <a:r>
              <a:rPr lang="en-GB" altLang="en-US">
                <a:latin typeface="Arial" panose="020B0604020202020204" pitchFamily="34" charset="0"/>
              </a:rPr>
              <a:t>These are some of the key questions to consider:</a:t>
            </a:r>
          </a:p>
          <a:p>
            <a:r>
              <a:rPr lang="en-GB" altLang="en-US">
                <a:latin typeface="Arial" panose="020B0604020202020204" pitchFamily="34" charset="0"/>
              </a:rPr>
              <a:t>[see slide]</a:t>
            </a:r>
          </a:p>
          <a:p>
            <a:r>
              <a:rPr lang="en-GB" altLang="en-US">
                <a:latin typeface="Arial" panose="020B0604020202020204" pitchFamily="34" charset="0"/>
              </a:rPr>
              <a:t>In this presentation we will briefly go through each of these questions in turn. </a:t>
            </a:r>
          </a:p>
        </p:txBody>
      </p:sp>
      <p:sp>
        <p:nvSpPr>
          <p:cNvPr id="25604" name="Slide Number Placeholder 3">
            <a:extLst>
              <a:ext uri="{FF2B5EF4-FFF2-40B4-BE49-F238E27FC236}">
                <a16:creationId xmlns:a16="http://schemas.microsoft.com/office/drawing/2014/main" id="{C18F983B-B1AB-4749-B170-FDB1826BAEA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075ADE04-B323-424E-8FEB-BCC7F91BA034}" type="slidenum">
              <a:rPr lang="en-GB" altLang="en-US" sz="1300" smtClean="0">
                <a:solidFill>
                  <a:schemeClr val="tx1"/>
                </a:solidFill>
              </a:rPr>
              <a:pPr/>
              <a:t>4</a:t>
            </a:fld>
            <a:endParaRPr lang="en-GB" altLang="en-US" sz="130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2D5F207-8E1C-44B7-9FA8-092DE8404D99}"/>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BD8B0778-F07A-4EB7-8686-7887E9FB00E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latin typeface="Arial" panose="020B0604020202020204" pitchFamily="34" charset="0"/>
              </a:rPr>
              <a:t>Whenever you write anything, you need to know your audience. When preparing resources for distance learners, unlike face-to-face teaching, you have the challenge of not being able to see and talk to the students and getting to know them that way. So you should consider questions like the ones shown in this slide.</a:t>
            </a:r>
          </a:p>
          <a:p>
            <a:r>
              <a:rPr lang="en-GB" altLang="en-US">
                <a:latin typeface="Arial" panose="020B0604020202020204" pitchFamily="34" charset="0"/>
              </a:rPr>
              <a:t>Last point on the slide: It may not be possible to describe a ‘typical’ student. Teaching at a distance usually means teaching at scale. Large numbers of students increases their diversity. Care is needed to avoid assuming that all students are the same.</a:t>
            </a:r>
          </a:p>
          <a:p>
            <a:endParaRPr lang="en-GB"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45A1FE54-C0B5-406E-830B-11BF90CFF2D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995BD46F-E79E-4D6B-89B3-29B96A3778C7}" type="slidenum">
              <a:rPr lang="en-GB" altLang="en-US" sz="1300" smtClean="0">
                <a:solidFill>
                  <a:schemeClr val="tx1"/>
                </a:solidFill>
              </a:rPr>
              <a:pPr/>
              <a:t>5</a:t>
            </a:fld>
            <a:endParaRPr lang="en-GB" altLang="en-US" sz="130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393B69B-F4BA-4180-976F-AC9C881F911A}"/>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A0BA93A6-5642-43E9-8558-0BE1808FEA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latin typeface="Arial" panose="020B0604020202020204" pitchFamily="34" charset="0"/>
              </a:rPr>
              <a:t>The basic principles of good teaching remain the same regardless of delivery method. However, different methods will influence the approach to teaching and the options available to you when designing a new course.</a:t>
            </a:r>
          </a:p>
          <a:p>
            <a:r>
              <a:rPr lang="en-GB" altLang="en-US">
                <a:latin typeface="Arial" panose="020B0604020202020204" pitchFamily="34" charset="0"/>
              </a:rPr>
              <a:t>You may need to consider questions such as these. [see slide]</a:t>
            </a:r>
          </a:p>
          <a:p>
            <a:r>
              <a:rPr lang="en-GB" altLang="en-US">
                <a:latin typeface="Arial" panose="020B0604020202020204" pitchFamily="34" charset="0"/>
              </a:rPr>
              <a:t>All these questions will need to considered when you are planning a new course. The different components need to be integrated together to create a coherent whole that makes sense for students and encourages them to learn.</a:t>
            </a:r>
          </a:p>
          <a:p>
            <a:endParaRPr lang="en-GB"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442BC565-53D2-4A1F-AE60-8B95C28B0B7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45C6E46D-919F-4AC0-AAE5-F48C93E3BA85}" type="slidenum">
              <a:rPr lang="en-GB" altLang="en-US" sz="1300" smtClean="0">
                <a:solidFill>
                  <a:schemeClr val="tx1"/>
                </a:solidFill>
              </a:rPr>
              <a:pPr/>
              <a:t>6</a:t>
            </a:fld>
            <a:endParaRPr lang="en-GB" altLang="en-US" sz="1300">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F9249CF-5191-4F83-A618-8D1E6BB77B3E}"/>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D6DE578A-08F1-4597-947F-F017160F88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latin typeface="Arial" panose="020B0604020202020204" pitchFamily="34" charset="0"/>
              </a:rPr>
              <a:t>Producing educational resources requires teamwork. </a:t>
            </a:r>
          </a:p>
          <a:p>
            <a:r>
              <a:rPr lang="en-GB" altLang="en-US">
                <a:latin typeface="Arial" panose="020B0604020202020204" pitchFamily="34" charset="0"/>
              </a:rPr>
              <a:t>Developing ideas and plans in a team will produce a more coherent and better quality course. </a:t>
            </a:r>
          </a:p>
          <a:p>
            <a:r>
              <a:rPr lang="en-GB" altLang="en-US">
                <a:latin typeface="Arial" panose="020B0604020202020204" pitchFamily="34" charset="0"/>
              </a:rPr>
              <a:t>Giving and receiving comments from other people will improve quality. </a:t>
            </a:r>
          </a:p>
          <a:p>
            <a:r>
              <a:rPr lang="en-GB" altLang="en-US">
                <a:latin typeface="Arial" panose="020B0604020202020204" pitchFamily="34" charset="0"/>
              </a:rPr>
              <a:t>Many people may be involved, in various roles.  [see slide]</a:t>
            </a:r>
          </a:p>
          <a:p>
            <a:endParaRPr lang="en-GB" altLang="en-US">
              <a:latin typeface="Arial" panose="020B0604020202020204" pitchFamily="34" charset="0"/>
            </a:endParaRPr>
          </a:p>
        </p:txBody>
      </p:sp>
      <p:sp>
        <p:nvSpPr>
          <p:cNvPr id="31748" name="Slide Number Placeholder 3">
            <a:extLst>
              <a:ext uri="{FF2B5EF4-FFF2-40B4-BE49-F238E27FC236}">
                <a16:creationId xmlns:a16="http://schemas.microsoft.com/office/drawing/2014/main" id="{C4728215-292C-4842-B865-17147602A5A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DCB57B2E-362D-4790-927E-8E44AD2E41C8}" type="slidenum">
              <a:rPr lang="en-GB" altLang="en-US" sz="1300" smtClean="0">
                <a:solidFill>
                  <a:schemeClr val="tx1"/>
                </a:solidFill>
              </a:rPr>
              <a:pPr/>
              <a:t>7</a:t>
            </a:fld>
            <a:endParaRPr lang="en-GB" altLang="en-US" sz="130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A44DE85F-2033-4283-B8DF-B13755698BA0}"/>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BB9C26EB-FDC7-471C-9E7A-22EDD532150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latin typeface="Arial" panose="020B0604020202020204" pitchFamily="34" charset="0"/>
              </a:rPr>
              <a:t>This is obviously a very important question! </a:t>
            </a:r>
          </a:p>
          <a:p>
            <a:r>
              <a:rPr lang="en-GB" altLang="en-US">
                <a:latin typeface="Arial" panose="020B0604020202020204" pitchFamily="34" charset="0"/>
              </a:rPr>
              <a:t>Let’s imagine you are part of a team developing a course on water pollution. You will need to identify the topics you want to include in your teaching such as sources, pathways and effects of pollution, methods of prevention, and treatment processes. In other words,</a:t>
            </a:r>
            <a:r>
              <a:rPr lang="en-GB" altLang="en-US" i="1">
                <a:latin typeface="Arial" panose="020B0604020202020204" pitchFamily="34" charset="0"/>
              </a:rPr>
              <a:t> knowledge </a:t>
            </a:r>
            <a:r>
              <a:rPr lang="en-GB" altLang="en-US">
                <a:latin typeface="Arial" panose="020B0604020202020204" pitchFamily="34" charset="0"/>
              </a:rPr>
              <a:t>of the subject.</a:t>
            </a:r>
          </a:p>
          <a:p>
            <a:r>
              <a:rPr lang="en-GB" altLang="en-US">
                <a:latin typeface="Arial" panose="020B0604020202020204" pitchFamily="34" charset="0"/>
              </a:rPr>
              <a:t>You may also want to include teaching of relevant </a:t>
            </a:r>
            <a:r>
              <a:rPr lang="en-GB" altLang="en-US" i="1">
                <a:latin typeface="Arial" panose="020B0604020202020204" pitchFamily="34" charset="0"/>
              </a:rPr>
              <a:t>skills</a:t>
            </a:r>
            <a:r>
              <a:rPr lang="en-GB" altLang="en-US">
                <a:latin typeface="Arial" panose="020B0604020202020204" pitchFamily="34" charset="0"/>
              </a:rPr>
              <a:t>. This could be sampling methods and techniques for laboratory analysis.</a:t>
            </a:r>
          </a:p>
          <a:p>
            <a:r>
              <a:rPr lang="en-GB" altLang="en-US">
                <a:latin typeface="Arial" panose="020B0604020202020204" pitchFamily="34" charset="0"/>
              </a:rPr>
              <a:t>You need to consider the </a:t>
            </a:r>
            <a:r>
              <a:rPr lang="en-GB" altLang="en-US" i="1">
                <a:latin typeface="Arial" panose="020B0604020202020204" pitchFamily="34" charset="0"/>
              </a:rPr>
              <a:t>level</a:t>
            </a:r>
            <a:r>
              <a:rPr lang="en-GB" altLang="en-US">
                <a:latin typeface="Arial" panose="020B0604020202020204" pitchFamily="34" charset="0"/>
              </a:rPr>
              <a:t> of teaching required: Is this a course for new students or will they be further on with their studies? (this links to the question about knowing your students and what prior knowledge and experience you can safely assume they will have).</a:t>
            </a:r>
          </a:p>
          <a:p>
            <a:r>
              <a:rPr lang="en-GB" altLang="en-US">
                <a:latin typeface="Arial" panose="020B0604020202020204" pitchFamily="34" charset="0"/>
              </a:rPr>
              <a:t>For new students, you may need to help them develop their skills for study and learning. For example, finding and using sources of information, skills in academic writing, and more. </a:t>
            </a:r>
          </a:p>
          <a:p>
            <a:r>
              <a:rPr lang="en-GB" altLang="en-US">
                <a:latin typeface="Arial" panose="020B0604020202020204" pitchFamily="34" charset="0"/>
              </a:rPr>
              <a:t>The knowledge and skills that are to be included can be defined in terms of learning outcomes that tell the students what they can expect to know and do by the end of the course. We’ll be looking at Learning Outcomes in more detail later.</a:t>
            </a:r>
          </a:p>
          <a:p>
            <a:endParaRPr lang="en-GB" altLang="en-US" b="1">
              <a:latin typeface="Arial" panose="020B0604020202020204" pitchFamily="34" charset="0"/>
            </a:endParaRPr>
          </a:p>
        </p:txBody>
      </p:sp>
      <p:sp>
        <p:nvSpPr>
          <p:cNvPr id="33796" name="Slide Number Placeholder 3">
            <a:extLst>
              <a:ext uri="{FF2B5EF4-FFF2-40B4-BE49-F238E27FC236}">
                <a16:creationId xmlns:a16="http://schemas.microsoft.com/office/drawing/2014/main" id="{78DE2AC6-DF43-4C6D-9F3A-B69E4DE2E68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916948C6-3D4D-45A1-8493-ACB8C5E58782}" type="slidenum">
              <a:rPr lang="en-GB" altLang="en-US" sz="1300" smtClean="0">
                <a:solidFill>
                  <a:schemeClr val="tx1"/>
                </a:solidFill>
              </a:rPr>
              <a:pPr/>
              <a:t>8</a:t>
            </a:fld>
            <a:endParaRPr lang="en-GB" altLang="en-US" sz="130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5DB7359-210C-402B-86AF-D8C94AC1C927}"/>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96488FBF-CD84-4BBB-855A-A2B080411C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id="{D15F86EF-2B15-4B3A-84E0-C3A5E4EC4FE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267DF229-CB28-4D5F-AB5E-DA6F069D412D}" type="slidenum">
              <a:rPr lang="en-GB" altLang="en-US" sz="1300" smtClean="0">
                <a:solidFill>
                  <a:schemeClr val="tx1"/>
                </a:solidFill>
              </a:rPr>
              <a:pPr/>
              <a:t>9</a:t>
            </a:fld>
            <a:endParaRPr lang="en-GB" altLang="en-US" sz="130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0" descr="OU_masterlogo_colour_29mm">
            <a:extLst>
              <a:ext uri="{FF2B5EF4-FFF2-40B4-BE49-F238E27FC236}">
                <a16:creationId xmlns:a16="http://schemas.microsoft.com/office/drawing/2014/main" id="{C1E99116-8B69-456E-8701-79C1585F8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263" y="431800"/>
            <a:ext cx="180975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7"/>
          <p:cNvSpPr>
            <a:spLocks noGrp="1" noChangeArrowheads="1"/>
          </p:cNvSpPr>
          <p:nvPr>
            <p:ph type="ctrTitle"/>
          </p:nvPr>
        </p:nvSpPr>
        <p:spPr>
          <a:xfrm>
            <a:off x="395308" y="3619501"/>
            <a:ext cx="6923087" cy="711144"/>
          </a:xfrm>
        </p:spPr>
        <p:txBody>
          <a:bodyPr anchor="t"/>
          <a:lstStyle>
            <a:lvl1pPr>
              <a:defRPr sz="4100">
                <a:solidFill>
                  <a:schemeClr val="tx1"/>
                </a:solidFill>
              </a:defRPr>
            </a:lvl1pPr>
          </a:lstStyle>
          <a:p>
            <a:pPr lvl="0"/>
            <a:r>
              <a:rPr lang="en-GB" noProof="0"/>
              <a:t>Title in Black - Arial 40pt</a:t>
            </a:r>
          </a:p>
        </p:txBody>
      </p:sp>
      <p:sp>
        <p:nvSpPr>
          <p:cNvPr id="5128" name="Rectangle 8"/>
          <p:cNvSpPr>
            <a:spLocks noGrp="1" noChangeArrowheads="1"/>
          </p:cNvSpPr>
          <p:nvPr>
            <p:ph type="subTitle" idx="1"/>
          </p:nvPr>
        </p:nvSpPr>
        <p:spPr>
          <a:xfrm>
            <a:off x="395288" y="5724526"/>
            <a:ext cx="8362950" cy="541866"/>
          </a:xfrm>
        </p:spPr>
        <p:txBody>
          <a:bodyPr/>
          <a:lstStyle>
            <a:lvl1pPr marL="0" indent="0">
              <a:buFontTx/>
              <a:buNone/>
              <a:defRPr sz="3000">
                <a:solidFill>
                  <a:schemeClr val="bg2"/>
                </a:solidFill>
              </a:defRPr>
            </a:lvl1pPr>
          </a:lstStyle>
          <a:p>
            <a:pPr lvl="0"/>
            <a:r>
              <a:rPr lang="en-GB" noProof="0"/>
              <a:t>Subheading and date in grey - Arial 30pt</a:t>
            </a:r>
          </a:p>
        </p:txBody>
      </p:sp>
      <p:sp>
        <p:nvSpPr>
          <p:cNvPr id="5" name="Rectangle 3">
            <a:extLst>
              <a:ext uri="{FF2B5EF4-FFF2-40B4-BE49-F238E27FC236}">
                <a16:creationId xmlns:a16="http://schemas.microsoft.com/office/drawing/2014/main" id="{F16A1F3B-9A9D-402B-9413-FB32D3E2857C}"/>
              </a:ext>
            </a:extLst>
          </p:cNvPr>
          <p:cNvSpPr>
            <a:spLocks noGrp="1" noChangeArrowheads="1"/>
          </p:cNvSpPr>
          <p:nvPr>
            <p:ph type="ftr" sz="quarter" idx="10"/>
          </p:nvPr>
        </p:nvSpPr>
        <p:spPr/>
        <p:txBody>
          <a:bodyPr/>
          <a:lstStyle>
            <a:lvl1pPr>
              <a:defRPr/>
            </a:lvl1pPr>
          </a:lstStyle>
          <a:p>
            <a:pPr>
              <a:defRPr/>
            </a:pPr>
            <a:endParaRPr lang="en-GB"/>
          </a:p>
        </p:txBody>
      </p:sp>
      <p:sp>
        <p:nvSpPr>
          <p:cNvPr id="6" name="Rectangle 4">
            <a:extLst>
              <a:ext uri="{FF2B5EF4-FFF2-40B4-BE49-F238E27FC236}">
                <a16:creationId xmlns:a16="http://schemas.microsoft.com/office/drawing/2014/main" id="{131C98F3-A3FD-4868-8FB6-C1A89DD5DF2F}"/>
              </a:ext>
            </a:extLst>
          </p:cNvPr>
          <p:cNvSpPr>
            <a:spLocks noGrp="1" noChangeArrowheads="1"/>
          </p:cNvSpPr>
          <p:nvPr>
            <p:ph type="sldNum" sz="quarter" idx="11"/>
          </p:nvPr>
        </p:nvSpPr>
        <p:spPr/>
        <p:txBody>
          <a:bodyPr/>
          <a:lstStyle>
            <a:lvl1pPr>
              <a:defRPr/>
            </a:lvl1pPr>
          </a:lstStyle>
          <a:p>
            <a:pPr>
              <a:defRPr/>
            </a:pPr>
            <a:fld id="{A838381E-B592-49F4-8F87-1C9946876819}" type="slidenum">
              <a:rPr lang="en-GB" altLang="en-US"/>
              <a:pPr>
                <a:defRPr/>
              </a:pPr>
              <a:t>‹#›</a:t>
            </a:fld>
            <a:endParaRPr lang="en-GB" altLang="en-US"/>
          </a:p>
        </p:txBody>
      </p:sp>
    </p:spTree>
    <p:extLst>
      <p:ext uri="{BB962C8B-B14F-4D97-AF65-F5344CB8AC3E}">
        <p14:creationId xmlns:p14="http://schemas.microsoft.com/office/powerpoint/2010/main" val="50733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401447" y="2733675"/>
            <a:ext cx="5404550" cy="2409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1B6ECFB7-BF0A-4D13-962A-767FC5836FDD}"/>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4CF7DB59-D961-42E0-9B61-FE9002438E93}"/>
              </a:ext>
            </a:extLst>
          </p:cNvPr>
          <p:cNvSpPr>
            <a:spLocks noGrp="1" noChangeArrowheads="1"/>
          </p:cNvSpPr>
          <p:nvPr>
            <p:ph type="sldNum" sz="quarter" idx="11"/>
          </p:nvPr>
        </p:nvSpPr>
        <p:spPr>
          <a:ln/>
        </p:spPr>
        <p:txBody>
          <a:bodyPr/>
          <a:lstStyle>
            <a:lvl1pPr>
              <a:defRPr/>
            </a:lvl1pPr>
          </a:lstStyle>
          <a:p>
            <a:pPr>
              <a:defRPr/>
            </a:pPr>
            <a:fld id="{7B7D7A5D-E95C-4ACF-9C2C-005C4C84C071}" type="slidenum">
              <a:rPr lang="en-GB" altLang="en-US"/>
              <a:pPr>
                <a:defRPr/>
              </a:pPr>
              <a:t>‹#›</a:t>
            </a:fld>
            <a:endParaRPr lang="en-GB" altLang="en-US"/>
          </a:p>
        </p:txBody>
      </p:sp>
    </p:spTree>
    <p:extLst>
      <p:ext uri="{BB962C8B-B14F-4D97-AF65-F5344CB8AC3E}">
        <p14:creationId xmlns:p14="http://schemas.microsoft.com/office/powerpoint/2010/main" val="394701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41644" y="1763713"/>
            <a:ext cx="2376029" cy="33797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358585" y="1763713"/>
            <a:ext cx="2942338" cy="33797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794E415D-826F-4483-A6E1-19FEC0E3112E}"/>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D5D8B607-A291-4686-ABEA-06CA0B25F38B}"/>
              </a:ext>
            </a:extLst>
          </p:cNvPr>
          <p:cNvSpPr>
            <a:spLocks noGrp="1" noChangeArrowheads="1"/>
          </p:cNvSpPr>
          <p:nvPr>
            <p:ph type="sldNum" sz="quarter" idx="11"/>
          </p:nvPr>
        </p:nvSpPr>
        <p:spPr>
          <a:ln/>
        </p:spPr>
        <p:txBody>
          <a:bodyPr/>
          <a:lstStyle>
            <a:lvl1pPr>
              <a:defRPr/>
            </a:lvl1pPr>
          </a:lstStyle>
          <a:p>
            <a:pPr>
              <a:defRPr/>
            </a:pPr>
            <a:fld id="{A016A42B-24D2-4270-87AF-B09B09A36667}" type="slidenum">
              <a:rPr lang="en-GB" altLang="en-US"/>
              <a:pPr>
                <a:defRPr/>
              </a:pPr>
              <a:t>‹#›</a:t>
            </a:fld>
            <a:endParaRPr lang="en-GB" altLang="en-US"/>
          </a:p>
        </p:txBody>
      </p:sp>
    </p:spTree>
    <p:extLst>
      <p:ext uri="{BB962C8B-B14F-4D97-AF65-F5344CB8AC3E}">
        <p14:creationId xmlns:p14="http://schemas.microsoft.com/office/powerpoint/2010/main" val="51296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84225" y="2735116"/>
            <a:ext cx="8891588" cy="849643"/>
          </a:xfrm>
        </p:spPr>
        <p:txBody>
          <a:bodyPr/>
          <a:lstStyle/>
          <a:p>
            <a:r>
              <a:rPr lang="en-US"/>
              <a:t>Click to edit Master title style</a:t>
            </a:r>
            <a:endParaRPr lang="en-GB"/>
          </a:p>
        </p:txBody>
      </p:sp>
      <p:sp>
        <p:nvSpPr>
          <p:cNvPr id="3" name="Subtitle 2"/>
          <p:cNvSpPr>
            <a:spLocks noGrp="1"/>
          </p:cNvSpPr>
          <p:nvPr>
            <p:ph type="subTitle" idx="1"/>
          </p:nvPr>
        </p:nvSpPr>
        <p:spPr>
          <a:xfrm>
            <a:off x="1568450" y="4284669"/>
            <a:ext cx="7323138" cy="387978"/>
          </a:xfrm>
        </p:spPr>
        <p:txBody>
          <a:bodyPr/>
          <a:lstStyle>
            <a:lvl1pPr marL="0" indent="0" algn="ctr">
              <a:buNone/>
              <a:defRPr/>
            </a:lvl1pPr>
            <a:lvl2pPr marL="456083" indent="0" algn="ctr">
              <a:buNone/>
              <a:defRPr/>
            </a:lvl2pPr>
            <a:lvl3pPr marL="912159" indent="0" algn="ctr">
              <a:buNone/>
              <a:defRPr/>
            </a:lvl3pPr>
            <a:lvl4pPr marL="1368249" indent="0" algn="ctr">
              <a:buNone/>
              <a:defRPr/>
            </a:lvl4pPr>
            <a:lvl5pPr marL="1824334" indent="0" algn="ctr">
              <a:buNone/>
              <a:defRPr/>
            </a:lvl5pPr>
            <a:lvl6pPr marL="2280416" indent="0" algn="ctr">
              <a:buNone/>
              <a:defRPr/>
            </a:lvl6pPr>
            <a:lvl7pPr marL="2736502" indent="0" algn="ctr">
              <a:buNone/>
              <a:defRPr/>
            </a:lvl7pPr>
            <a:lvl8pPr marL="3192585" indent="0" algn="ctr">
              <a:buNone/>
              <a:defRPr/>
            </a:lvl8pPr>
            <a:lvl9pPr marL="3648669"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DA4F80B-FFF9-4B53-BE97-1E834BE71427}"/>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8B39913-E959-4128-84F3-4F70A8304465}"/>
              </a:ext>
            </a:extLst>
          </p:cNvPr>
          <p:cNvSpPr>
            <a:spLocks noGrp="1" noChangeArrowheads="1"/>
          </p:cNvSpPr>
          <p:nvPr>
            <p:ph type="sldNum" sz="quarter" idx="11"/>
          </p:nvPr>
        </p:nvSpPr>
        <p:spPr>
          <a:ln/>
        </p:spPr>
        <p:txBody>
          <a:bodyPr/>
          <a:lstStyle>
            <a:lvl1pPr>
              <a:defRPr/>
            </a:lvl1pPr>
          </a:lstStyle>
          <a:p>
            <a:pPr>
              <a:defRPr/>
            </a:pPr>
            <a:fld id="{1DF5074F-D476-4D39-A0E3-80B4B7E00232}" type="slidenum">
              <a:rPr lang="en-GB" altLang="en-US"/>
              <a:pPr>
                <a:defRPr/>
              </a:pPr>
              <a:t>‹#›</a:t>
            </a:fld>
            <a:endParaRPr lang="en-GB" altLang="en-US"/>
          </a:p>
        </p:txBody>
      </p:sp>
    </p:spTree>
    <p:extLst>
      <p:ext uri="{BB962C8B-B14F-4D97-AF65-F5344CB8AC3E}">
        <p14:creationId xmlns:p14="http://schemas.microsoft.com/office/powerpoint/2010/main" val="4252248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95290" y="4068767"/>
            <a:ext cx="9410700" cy="2308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C70512E-9309-44C4-B336-699E3DB5809A}"/>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316FC1C9-F7D1-4411-A3B3-55E6AB089038}"/>
              </a:ext>
            </a:extLst>
          </p:cNvPr>
          <p:cNvSpPr>
            <a:spLocks noGrp="1" noChangeArrowheads="1"/>
          </p:cNvSpPr>
          <p:nvPr>
            <p:ph type="sldNum" sz="quarter" idx="11"/>
          </p:nvPr>
        </p:nvSpPr>
        <p:spPr>
          <a:ln/>
        </p:spPr>
        <p:txBody>
          <a:bodyPr/>
          <a:lstStyle>
            <a:lvl1pPr>
              <a:defRPr/>
            </a:lvl1pPr>
          </a:lstStyle>
          <a:p>
            <a:pPr>
              <a:defRPr/>
            </a:pPr>
            <a:fld id="{A6F7FFE8-78E1-4E4D-832E-62EA27C28A68}" type="slidenum">
              <a:rPr lang="en-GB" altLang="en-US"/>
              <a:pPr>
                <a:defRPr/>
              </a:pPr>
              <a:t>‹#›</a:t>
            </a:fld>
            <a:endParaRPr lang="en-GB" altLang="en-US"/>
          </a:p>
        </p:txBody>
      </p:sp>
    </p:spTree>
    <p:extLst>
      <p:ext uri="{BB962C8B-B14F-4D97-AF65-F5344CB8AC3E}">
        <p14:creationId xmlns:p14="http://schemas.microsoft.com/office/powerpoint/2010/main" val="3073963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5500" y="4859340"/>
            <a:ext cx="8891588" cy="1342086"/>
          </a:xfrm>
        </p:spPr>
        <p:txBody>
          <a:bodyPr anchor="t"/>
          <a:lstStyle>
            <a:lvl1pPr algn="l">
              <a:defRPr sz="4100" b="1" cap="all"/>
            </a:lvl1pPr>
          </a:lstStyle>
          <a:p>
            <a:r>
              <a:rPr lang="en-US"/>
              <a:t>Click to edit Master title style</a:t>
            </a:r>
            <a:endParaRPr lang="en-GB"/>
          </a:p>
        </p:txBody>
      </p:sp>
      <p:sp>
        <p:nvSpPr>
          <p:cNvPr id="3" name="Text Placeholder 2"/>
          <p:cNvSpPr>
            <a:spLocks noGrp="1"/>
          </p:cNvSpPr>
          <p:nvPr>
            <p:ph type="body" idx="1"/>
          </p:nvPr>
        </p:nvSpPr>
        <p:spPr>
          <a:xfrm>
            <a:off x="825500" y="4471362"/>
            <a:ext cx="8891588" cy="387978"/>
          </a:xfrm>
        </p:spPr>
        <p:txBody>
          <a:bodyPr anchor="b"/>
          <a:lstStyle>
            <a:lvl1pPr marL="0" indent="0">
              <a:buNone/>
              <a:defRPr sz="2000"/>
            </a:lvl1pPr>
            <a:lvl2pPr marL="456083" indent="0">
              <a:buNone/>
              <a:defRPr sz="1800"/>
            </a:lvl2pPr>
            <a:lvl3pPr marL="912159" indent="0">
              <a:buNone/>
              <a:defRPr sz="1600"/>
            </a:lvl3pPr>
            <a:lvl4pPr marL="1368249" indent="0">
              <a:buNone/>
              <a:defRPr sz="1400"/>
            </a:lvl4pPr>
            <a:lvl5pPr marL="1824334" indent="0">
              <a:buNone/>
              <a:defRPr sz="1400"/>
            </a:lvl5pPr>
            <a:lvl6pPr marL="2280416" indent="0">
              <a:buNone/>
              <a:defRPr sz="1400"/>
            </a:lvl6pPr>
            <a:lvl7pPr marL="2736502" indent="0">
              <a:buNone/>
              <a:defRPr sz="1400"/>
            </a:lvl7pPr>
            <a:lvl8pPr marL="3192585" indent="0">
              <a:buNone/>
              <a:defRPr sz="1400"/>
            </a:lvl8pPr>
            <a:lvl9pPr marL="364866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48434A9-C1EC-4771-81C4-73194874A714}"/>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3805DA0D-BA19-4DBB-A1C1-B2DEC1332B3E}"/>
              </a:ext>
            </a:extLst>
          </p:cNvPr>
          <p:cNvSpPr>
            <a:spLocks noGrp="1" noChangeArrowheads="1"/>
          </p:cNvSpPr>
          <p:nvPr>
            <p:ph type="sldNum" sz="quarter" idx="11"/>
          </p:nvPr>
        </p:nvSpPr>
        <p:spPr>
          <a:ln/>
        </p:spPr>
        <p:txBody>
          <a:bodyPr/>
          <a:lstStyle>
            <a:lvl1pPr>
              <a:defRPr/>
            </a:lvl1pPr>
          </a:lstStyle>
          <a:p>
            <a:pPr>
              <a:defRPr/>
            </a:pPr>
            <a:fld id="{DC96B128-8D43-4F66-AABE-885ACFF14E98}" type="slidenum">
              <a:rPr lang="en-GB" altLang="en-US"/>
              <a:pPr>
                <a:defRPr/>
              </a:pPr>
              <a:t>‹#›</a:t>
            </a:fld>
            <a:endParaRPr lang="en-GB" altLang="en-US"/>
          </a:p>
        </p:txBody>
      </p:sp>
    </p:spTree>
    <p:extLst>
      <p:ext uri="{BB962C8B-B14F-4D97-AF65-F5344CB8AC3E}">
        <p14:creationId xmlns:p14="http://schemas.microsoft.com/office/powerpoint/2010/main" val="171527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95288" y="4068763"/>
            <a:ext cx="4629150" cy="2419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76838" y="4068763"/>
            <a:ext cx="4629150" cy="2419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DD034142-30F6-4AF8-95F4-616A35D8C87A}"/>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046FFF0-D11C-4DAA-A840-348D73705474}"/>
              </a:ext>
            </a:extLst>
          </p:cNvPr>
          <p:cNvSpPr>
            <a:spLocks noGrp="1" noChangeArrowheads="1"/>
          </p:cNvSpPr>
          <p:nvPr>
            <p:ph type="sldNum" sz="quarter" idx="11"/>
          </p:nvPr>
        </p:nvSpPr>
        <p:spPr>
          <a:ln/>
        </p:spPr>
        <p:txBody>
          <a:bodyPr/>
          <a:lstStyle>
            <a:lvl1pPr>
              <a:defRPr/>
            </a:lvl1pPr>
          </a:lstStyle>
          <a:p>
            <a:pPr>
              <a:defRPr/>
            </a:pPr>
            <a:fld id="{D91FC176-0B58-4724-9DF7-E6E31A0093F5}" type="slidenum">
              <a:rPr lang="en-GB" altLang="en-US"/>
              <a:pPr>
                <a:defRPr/>
              </a:pPr>
              <a:t>‹#›</a:t>
            </a:fld>
            <a:endParaRPr lang="en-GB" altLang="en-US"/>
          </a:p>
        </p:txBody>
      </p:sp>
    </p:spTree>
    <p:extLst>
      <p:ext uri="{BB962C8B-B14F-4D97-AF65-F5344CB8AC3E}">
        <p14:creationId xmlns:p14="http://schemas.microsoft.com/office/powerpoint/2010/main" val="2698162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2288" y="508648"/>
            <a:ext cx="9415462" cy="849643"/>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522291" y="1947592"/>
            <a:ext cx="4622800" cy="449534"/>
          </a:xfrm>
        </p:spPr>
        <p:txBody>
          <a:bodyPr anchor="b"/>
          <a:lstStyle>
            <a:lvl1pPr marL="0" indent="0">
              <a:buNone/>
              <a:defRPr sz="2400" b="1"/>
            </a:lvl1pPr>
            <a:lvl2pPr marL="456083" indent="0">
              <a:buNone/>
              <a:defRPr sz="2000" b="1"/>
            </a:lvl2pPr>
            <a:lvl3pPr marL="912159" indent="0">
              <a:buNone/>
              <a:defRPr sz="1800" b="1"/>
            </a:lvl3pPr>
            <a:lvl4pPr marL="1368249" indent="0">
              <a:buNone/>
              <a:defRPr sz="1600" b="1"/>
            </a:lvl4pPr>
            <a:lvl5pPr marL="1824334" indent="0">
              <a:buNone/>
              <a:defRPr sz="1600" b="1"/>
            </a:lvl5pPr>
            <a:lvl6pPr marL="2280416" indent="0">
              <a:buNone/>
              <a:defRPr sz="1600" b="1"/>
            </a:lvl6pPr>
            <a:lvl7pPr marL="2736502" indent="0">
              <a:buNone/>
              <a:defRPr sz="1600" b="1"/>
            </a:lvl7pPr>
            <a:lvl8pPr marL="3192585" indent="0">
              <a:buNone/>
              <a:defRPr sz="1600" b="1"/>
            </a:lvl8pPr>
            <a:lvl9pPr marL="3648669" indent="0">
              <a:buNone/>
              <a:defRPr sz="1600" b="1"/>
            </a:lvl9pPr>
          </a:lstStyle>
          <a:p>
            <a:pPr lvl="0"/>
            <a:r>
              <a:rPr lang="en-US"/>
              <a:t>Click to edit Master text styles</a:t>
            </a:r>
          </a:p>
        </p:txBody>
      </p:sp>
      <p:sp>
        <p:nvSpPr>
          <p:cNvPr id="4" name="Content Placeholder 3"/>
          <p:cNvSpPr>
            <a:spLocks noGrp="1"/>
          </p:cNvSpPr>
          <p:nvPr>
            <p:ph sz="half" idx="2"/>
          </p:nvPr>
        </p:nvSpPr>
        <p:spPr>
          <a:xfrm>
            <a:off x="522291" y="2397130"/>
            <a:ext cx="4622800" cy="1742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313363" y="1947592"/>
            <a:ext cx="4624387" cy="449534"/>
          </a:xfrm>
        </p:spPr>
        <p:txBody>
          <a:bodyPr anchor="b"/>
          <a:lstStyle>
            <a:lvl1pPr marL="0" indent="0">
              <a:buNone/>
              <a:defRPr sz="2400" b="1"/>
            </a:lvl1pPr>
            <a:lvl2pPr marL="456083" indent="0">
              <a:buNone/>
              <a:defRPr sz="2000" b="1"/>
            </a:lvl2pPr>
            <a:lvl3pPr marL="912159" indent="0">
              <a:buNone/>
              <a:defRPr sz="1800" b="1"/>
            </a:lvl3pPr>
            <a:lvl4pPr marL="1368249" indent="0">
              <a:buNone/>
              <a:defRPr sz="1600" b="1"/>
            </a:lvl4pPr>
            <a:lvl5pPr marL="1824334" indent="0">
              <a:buNone/>
              <a:defRPr sz="1600" b="1"/>
            </a:lvl5pPr>
            <a:lvl6pPr marL="2280416" indent="0">
              <a:buNone/>
              <a:defRPr sz="1600" b="1"/>
            </a:lvl6pPr>
            <a:lvl7pPr marL="2736502" indent="0">
              <a:buNone/>
              <a:defRPr sz="1600" b="1"/>
            </a:lvl7pPr>
            <a:lvl8pPr marL="3192585" indent="0">
              <a:buNone/>
              <a:defRPr sz="1600" b="1"/>
            </a:lvl8pPr>
            <a:lvl9pPr marL="36486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13363" y="2397130"/>
            <a:ext cx="4624387" cy="1742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DFEE7E20-2443-4719-9FCB-80D4BF01D3E0}"/>
              </a:ext>
            </a:extLst>
          </p:cNvPr>
          <p:cNvSpPr>
            <a:spLocks noGrp="1" noChangeArrowheads="1"/>
          </p:cNvSpPr>
          <p:nvPr>
            <p:ph type="ftr" sz="quarter"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01FFAEB6-71D9-4C8F-8D65-1FA1C890062B}"/>
              </a:ext>
            </a:extLst>
          </p:cNvPr>
          <p:cNvSpPr>
            <a:spLocks noGrp="1" noChangeArrowheads="1"/>
          </p:cNvSpPr>
          <p:nvPr>
            <p:ph type="sldNum" sz="quarter" idx="11"/>
          </p:nvPr>
        </p:nvSpPr>
        <p:spPr>
          <a:ln/>
        </p:spPr>
        <p:txBody>
          <a:bodyPr/>
          <a:lstStyle>
            <a:lvl1pPr>
              <a:defRPr/>
            </a:lvl1pPr>
          </a:lstStyle>
          <a:p>
            <a:pPr>
              <a:defRPr/>
            </a:pPr>
            <a:fld id="{7475FFFD-84E8-45BB-A617-C3ADCD4AA279}" type="slidenum">
              <a:rPr lang="en-GB" altLang="en-US"/>
              <a:pPr>
                <a:defRPr/>
              </a:pPr>
              <a:t>‹#›</a:t>
            </a:fld>
            <a:endParaRPr lang="en-GB" altLang="en-US"/>
          </a:p>
        </p:txBody>
      </p:sp>
    </p:spTree>
    <p:extLst>
      <p:ext uri="{BB962C8B-B14F-4D97-AF65-F5344CB8AC3E}">
        <p14:creationId xmlns:p14="http://schemas.microsoft.com/office/powerpoint/2010/main" val="6386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F9AE3D65-72C1-45BE-B3FE-236BA899D5E1}"/>
              </a:ext>
            </a:extLst>
          </p:cNvPr>
          <p:cNvSpPr>
            <a:spLocks noGrp="1" noChangeArrowheads="1"/>
          </p:cNvSpPr>
          <p:nvPr>
            <p:ph type="ftr" sz="quarter"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312C0394-DC5E-4FD9-88A3-BFD06730B7C5}"/>
              </a:ext>
            </a:extLst>
          </p:cNvPr>
          <p:cNvSpPr>
            <a:spLocks noGrp="1" noChangeArrowheads="1"/>
          </p:cNvSpPr>
          <p:nvPr>
            <p:ph type="sldNum" sz="quarter" idx="11"/>
          </p:nvPr>
        </p:nvSpPr>
        <p:spPr>
          <a:ln/>
        </p:spPr>
        <p:txBody>
          <a:bodyPr/>
          <a:lstStyle>
            <a:lvl1pPr>
              <a:defRPr/>
            </a:lvl1pPr>
          </a:lstStyle>
          <a:p>
            <a:pPr>
              <a:defRPr/>
            </a:pPr>
            <a:fld id="{761A8113-2F3F-4750-BCBE-91CAA1051C4D}" type="slidenum">
              <a:rPr lang="en-GB" altLang="en-US"/>
              <a:pPr>
                <a:defRPr/>
              </a:pPr>
              <a:t>‹#›</a:t>
            </a:fld>
            <a:endParaRPr lang="en-GB" altLang="en-US"/>
          </a:p>
        </p:txBody>
      </p:sp>
    </p:spTree>
    <p:extLst>
      <p:ext uri="{BB962C8B-B14F-4D97-AF65-F5344CB8AC3E}">
        <p14:creationId xmlns:p14="http://schemas.microsoft.com/office/powerpoint/2010/main" val="2751556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2A30E2-9B1A-4A7D-B6D5-BA2B16FCF6F1}"/>
              </a:ext>
            </a:extLst>
          </p:cNvPr>
          <p:cNvSpPr>
            <a:spLocks noGrp="1" noChangeArrowheads="1"/>
          </p:cNvSpPr>
          <p:nvPr>
            <p:ph type="ftr" sz="quarter"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40EADC10-5474-4FB3-8829-FC85497FB562}"/>
              </a:ext>
            </a:extLst>
          </p:cNvPr>
          <p:cNvSpPr>
            <a:spLocks noGrp="1" noChangeArrowheads="1"/>
          </p:cNvSpPr>
          <p:nvPr>
            <p:ph type="sldNum" sz="quarter" idx="11"/>
          </p:nvPr>
        </p:nvSpPr>
        <p:spPr>
          <a:ln/>
        </p:spPr>
        <p:txBody>
          <a:bodyPr/>
          <a:lstStyle>
            <a:lvl1pPr>
              <a:defRPr/>
            </a:lvl1pPr>
          </a:lstStyle>
          <a:p>
            <a:pPr>
              <a:defRPr/>
            </a:pPr>
            <a:fld id="{3890F7E3-E53B-4E49-87D8-C0D98B4E7F72}" type="slidenum">
              <a:rPr lang="en-GB" altLang="en-US"/>
              <a:pPr>
                <a:defRPr/>
              </a:pPr>
              <a:t>‹#›</a:t>
            </a:fld>
            <a:endParaRPr lang="en-GB" altLang="en-US"/>
          </a:p>
        </p:txBody>
      </p:sp>
    </p:spTree>
    <p:extLst>
      <p:ext uri="{BB962C8B-B14F-4D97-AF65-F5344CB8AC3E}">
        <p14:creationId xmlns:p14="http://schemas.microsoft.com/office/powerpoint/2010/main" val="294995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2288" y="893425"/>
            <a:ext cx="3441700" cy="689333"/>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089404" y="301644"/>
            <a:ext cx="5848350" cy="22715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522288" y="1582749"/>
            <a:ext cx="3441700" cy="295457"/>
          </a:xfrm>
        </p:spPr>
        <p:txBody>
          <a:bodyPr/>
          <a:lstStyle>
            <a:lvl1pPr marL="0" indent="0">
              <a:buNone/>
              <a:defRPr sz="1400"/>
            </a:lvl1pPr>
            <a:lvl2pPr marL="456083" indent="0">
              <a:buNone/>
              <a:defRPr sz="1200"/>
            </a:lvl2pPr>
            <a:lvl3pPr marL="912159" indent="0">
              <a:buNone/>
              <a:defRPr sz="1000"/>
            </a:lvl3pPr>
            <a:lvl4pPr marL="1368249" indent="0">
              <a:buNone/>
              <a:defRPr sz="900"/>
            </a:lvl4pPr>
            <a:lvl5pPr marL="1824334" indent="0">
              <a:buNone/>
              <a:defRPr sz="900"/>
            </a:lvl5pPr>
            <a:lvl6pPr marL="2280416" indent="0">
              <a:buNone/>
              <a:defRPr sz="900"/>
            </a:lvl6pPr>
            <a:lvl7pPr marL="2736502" indent="0">
              <a:buNone/>
              <a:defRPr sz="900"/>
            </a:lvl7pPr>
            <a:lvl8pPr marL="3192585" indent="0">
              <a:buNone/>
              <a:defRPr sz="900"/>
            </a:lvl8pPr>
            <a:lvl9pPr marL="364866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AD77C7-F8FC-4CFF-BD39-5DBA59974A23}"/>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EFDF53A1-84B9-426C-92CA-5D3DF5786773}"/>
              </a:ext>
            </a:extLst>
          </p:cNvPr>
          <p:cNvSpPr>
            <a:spLocks noGrp="1" noChangeArrowheads="1"/>
          </p:cNvSpPr>
          <p:nvPr>
            <p:ph type="sldNum" sz="quarter" idx="11"/>
          </p:nvPr>
        </p:nvSpPr>
        <p:spPr>
          <a:ln/>
        </p:spPr>
        <p:txBody>
          <a:bodyPr/>
          <a:lstStyle>
            <a:lvl1pPr>
              <a:defRPr/>
            </a:lvl1pPr>
          </a:lstStyle>
          <a:p>
            <a:pPr>
              <a:defRPr/>
            </a:pPr>
            <a:fld id="{A424DFC4-78B8-4536-8116-29E8A6A75C26}" type="slidenum">
              <a:rPr lang="en-GB" altLang="en-US"/>
              <a:pPr>
                <a:defRPr/>
              </a:pPr>
              <a:t>‹#›</a:t>
            </a:fld>
            <a:endParaRPr lang="en-GB" altLang="en-US"/>
          </a:p>
        </p:txBody>
      </p:sp>
    </p:spTree>
    <p:extLst>
      <p:ext uri="{BB962C8B-B14F-4D97-AF65-F5344CB8AC3E}">
        <p14:creationId xmlns:p14="http://schemas.microsoft.com/office/powerpoint/2010/main" val="2550649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3F68F232-C951-4313-91AD-C58AA9EA88B4}"/>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72002E1C-9ED1-42F2-944E-2AFF34758C87}"/>
              </a:ext>
            </a:extLst>
          </p:cNvPr>
          <p:cNvSpPr>
            <a:spLocks noGrp="1" noChangeArrowheads="1"/>
          </p:cNvSpPr>
          <p:nvPr>
            <p:ph type="sldNum" sz="quarter" idx="11"/>
          </p:nvPr>
        </p:nvSpPr>
        <p:spPr>
          <a:ln/>
        </p:spPr>
        <p:txBody>
          <a:bodyPr/>
          <a:lstStyle>
            <a:lvl1pPr>
              <a:defRPr/>
            </a:lvl1pPr>
          </a:lstStyle>
          <a:p>
            <a:pPr>
              <a:defRPr/>
            </a:pPr>
            <a:fld id="{8C26F44F-4FF5-49B2-AFF2-7F6DCC6C135E}" type="slidenum">
              <a:rPr lang="en-GB" altLang="en-US"/>
              <a:pPr>
                <a:defRPr/>
              </a:pPr>
              <a:t>‹#›</a:t>
            </a:fld>
            <a:endParaRPr lang="en-GB" altLang="en-US"/>
          </a:p>
        </p:txBody>
      </p:sp>
    </p:spTree>
    <p:extLst>
      <p:ext uri="{BB962C8B-B14F-4D97-AF65-F5344CB8AC3E}">
        <p14:creationId xmlns:p14="http://schemas.microsoft.com/office/powerpoint/2010/main" val="213557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9466" y="5530222"/>
            <a:ext cx="6276975" cy="38797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049466" y="676277"/>
            <a:ext cx="6276975" cy="572644"/>
          </a:xfrm>
        </p:spPr>
        <p:txBody>
          <a:bodyPr/>
          <a:lstStyle>
            <a:lvl1pPr marL="0" indent="0">
              <a:buNone/>
              <a:defRPr sz="3200"/>
            </a:lvl1pPr>
            <a:lvl2pPr marL="456083" indent="0">
              <a:buNone/>
              <a:defRPr sz="2800"/>
            </a:lvl2pPr>
            <a:lvl3pPr marL="912159" indent="0">
              <a:buNone/>
              <a:defRPr sz="2400"/>
            </a:lvl3pPr>
            <a:lvl4pPr marL="1368249" indent="0">
              <a:buNone/>
              <a:defRPr sz="2000"/>
            </a:lvl4pPr>
            <a:lvl5pPr marL="1824334" indent="0">
              <a:buNone/>
              <a:defRPr sz="2000"/>
            </a:lvl5pPr>
            <a:lvl6pPr marL="2280416" indent="0">
              <a:buNone/>
              <a:defRPr sz="2000"/>
            </a:lvl6pPr>
            <a:lvl7pPr marL="2736502" indent="0">
              <a:buNone/>
              <a:defRPr sz="2000"/>
            </a:lvl7pPr>
            <a:lvl8pPr marL="3192585" indent="0">
              <a:buNone/>
              <a:defRPr sz="2000"/>
            </a:lvl8pPr>
            <a:lvl9pPr marL="3648669" indent="0">
              <a:buNone/>
              <a:defRPr sz="2000"/>
            </a:lvl9pPr>
          </a:lstStyle>
          <a:p>
            <a:pPr lvl="0"/>
            <a:endParaRPr lang="en-GB" noProof="0"/>
          </a:p>
        </p:txBody>
      </p:sp>
      <p:sp>
        <p:nvSpPr>
          <p:cNvPr id="4" name="Text Placeholder 3"/>
          <p:cNvSpPr>
            <a:spLocks noGrp="1"/>
          </p:cNvSpPr>
          <p:nvPr>
            <p:ph type="body" sz="half" idx="2"/>
          </p:nvPr>
        </p:nvSpPr>
        <p:spPr>
          <a:xfrm>
            <a:off x="2049466" y="5918208"/>
            <a:ext cx="6276975" cy="295457"/>
          </a:xfrm>
        </p:spPr>
        <p:txBody>
          <a:bodyPr/>
          <a:lstStyle>
            <a:lvl1pPr marL="0" indent="0">
              <a:buNone/>
              <a:defRPr sz="1400"/>
            </a:lvl1pPr>
            <a:lvl2pPr marL="456083" indent="0">
              <a:buNone/>
              <a:defRPr sz="1200"/>
            </a:lvl2pPr>
            <a:lvl3pPr marL="912159" indent="0">
              <a:buNone/>
              <a:defRPr sz="1000"/>
            </a:lvl3pPr>
            <a:lvl4pPr marL="1368249" indent="0">
              <a:buNone/>
              <a:defRPr sz="900"/>
            </a:lvl4pPr>
            <a:lvl5pPr marL="1824334" indent="0">
              <a:buNone/>
              <a:defRPr sz="900"/>
            </a:lvl5pPr>
            <a:lvl6pPr marL="2280416" indent="0">
              <a:buNone/>
              <a:defRPr sz="900"/>
            </a:lvl6pPr>
            <a:lvl7pPr marL="2736502" indent="0">
              <a:buNone/>
              <a:defRPr sz="900"/>
            </a:lvl7pPr>
            <a:lvl8pPr marL="3192585" indent="0">
              <a:buNone/>
              <a:defRPr sz="900"/>
            </a:lvl8pPr>
            <a:lvl9pPr marL="364866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92AF5A1-39B2-42B8-9133-7D0BF3CA3346}"/>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E5818D6-14A6-4048-9890-55B48C786540}"/>
              </a:ext>
            </a:extLst>
          </p:cNvPr>
          <p:cNvSpPr>
            <a:spLocks noGrp="1" noChangeArrowheads="1"/>
          </p:cNvSpPr>
          <p:nvPr>
            <p:ph type="sldNum" sz="quarter" idx="11"/>
          </p:nvPr>
        </p:nvSpPr>
        <p:spPr>
          <a:ln/>
        </p:spPr>
        <p:txBody>
          <a:bodyPr/>
          <a:lstStyle>
            <a:lvl1pPr>
              <a:defRPr/>
            </a:lvl1pPr>
          </a:lstStyle>
          <a:p>
            <a:pPr>
              <a:defRPr/>
            </a:pPr>
            <a:fld id="{4E70D0B2-6065-48F9-B74C-42BF054CDC20}" type="slidenum">
              <a:rPr lang="en-GB" altLang="en-US"/>
              <a:pPr>
                <a:defRPr/>
              </a:pPr>
              <a:t>‹#›</a:t>
            </a:fld>
            <a:endParaRPr lang="en-GB" altLang="en-US"/>
          </a:p>
        </p:txBody>
      </p:sp>
    </p:spTree>
    <p:extLst>
      <p:ext uri="{BB962C8B-B14F-4D97-AF65-F5344CB8AC3E}">
        <p14:creationId xmlns:p14="http://schemas.microsoft.com/office/powerpoint/2010/main" val="1398990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8374016" y="4068782"/>
            <a:ext cx="28180016" cy="384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2E81087-E331-475E-B141-59CAF8E847E0}"/>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256B5B9-0910-4A51-8D08-6344E460432F}"/>
              </a:ext>
            </a:extLst>
          </p:cNvPr>
          <p:cNvSpPr>
            <a:spLocks noGrp="1" noChangeArrowheads="1"/>
          </p:cNvSpPr>
          <p:nvPr>
            <p:ph type="sldNum" sz="quarter" idx="11"/>
          </p:nvPr>
        </p:nvSpPr>
        <p:spPr>
          <a:ln/>
        </p:spPr>
        <p:txBody>
          <a:bodyPr/>
          <a:lstStyle>
            <a:lvl1pPr>
              <a:defRPr/>
            </a:lvl1pPr>
          </a:lstStyle>
          <a:p>
            <a:pPr>
              <a:defRPr/>
            </a:pPr>
            <a:fld id="{FCE881B5-7755-4E0F-A506-3857006101E9}" type="slidenum">
              <a:rPr lang="en-GB" altLang="en-US"/>
              <a:pPr>
                <a:defRPr/>
              </a:pPr>
              <a:t>‹#›</a:t>
            </a:fld>
            <a:endParaRPr lang="en-GB" altLang="en-US"/>
          </a:p>
        </p:txBody>
      </p:sp>
    </p:spTree>
    <p:extLst>
      <p:ext uri="{BB962C8B-B14F-4D97-AF65-F5344CB8AC3E}">
        <p14:creationId xmlns:p14="http://schemas.microsoft.com/office/powerpoint/2010/main" val="781109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56594" y="2719388"/>
            <a:ext cx="5546128" cy="17335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382270" y="2719388"/>
            <a:ext cx="11683192" cy="1733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37059C3-D298-4D18-BC7D-3E581978C3CA}"/>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243165B-AB16-43F5-8AB0-C2E9AE7D3578}"/>
              </a:ext>
            </a:extLst>
          </p:cNvPr>
          <p:cNvSpPr>
            <a:spLocks noGrp="1" noChangeArrowheads="1"/>
          </p:cNvSpPr>
          <p:nvPr>
            <p:ph type="sldNum" sz="quarter" idx="11"/>
          </p:nvPr>
        </p:nvSpPr>
        <p:spPr>
          <a:ln/>
        </p:spPr>
        <p:txBody>
          <a:bodyPr/>
          <a:lstStyle>
            <a:lvl1pPr>
              <a:defRPr/>
            </a:lvl1pPr>
          </a:lstStyle>
          <a:p>
            <a:pPr>
              <a:defRPr/>
            </a:pPr>
            <a:fld id="{E8E12C45-9C67-45E6-B70F-DB69E77453B6}" type="slidenum">
              <a:rPr lang="en-GB" altLang="en-US"/>
              <a:pPr>
                <a:defRPr/>
              </a:pPr>
              <a:t>‹#›</a:t>
            </a:fld>
            <a:endParaRPr lang="en-GB" altLang="en-US"/>
          </a:p>
        </p:txBody>
      </p:sp>
    </p:spTree>
    <p:extLst>
      <p:ext uri="{BB962C8B-B14F-4D97-AF65-F5344CB8AC3E}">
        <p14:creationId xmlns:p14="http://schemas.microsoft.com/office/powerpoint/2010/main" val="1269279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755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128" y="2012836"/>
            <a:ext cx="9021783" cy="47975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75524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3680" y="1885066"/>
            <a:ext cx="9021783" cy="3145275"/>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713680" y="5060096"/>
            <a:ext cx="9021783" cy="165402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ABC2FB-5867-4C8D-A3E7-BCFC5B5E7C2F}"/>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5" name="Footer Placeholder 4">
            <a:extLst>
              <a:ext uri="{FF2B5EF4-FFF2-40B4-BE49-F238E27FC236}">
                <a16:creationId xmlns:a16="http://schemas.microsoft.com/office/drawing/2014/main" id="{2E57333E-82A4-45DA-8BA2-C358585E7B35}"/>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5ADF62AF-F2B9-44B6-A895-B9F8374A6E86}"/>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7965E60-BC71-4853-9237-3688B95598E6}" type="slidenum">
              <a:rPr lang="en-GB" altLang="en-US"/>
              <a:pPr>
                <a:defRPr/>
              </a:pPr>
              <a:t>‹#›</a:t>
            </a:fld>
            <a:endParaRPr lang="en-GB" altLang="en-US"/>
          </a:p>
        </p:txBody>
      </p:sp>
    </p:spTree>
    <p:extLst>
      <p:ext uri="{BB962C8B-B14F-4D97-AF65-F5344CB8AC3E}">
        <p14:creationId xmlns:p14="http://schemas.microsoft.com/office/powerpoint/2010/main" val="4282585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9128" y="402568"/>
            <a:ext cx="9021783" cy="146149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719128" y="2012836"/>
            <a:ext cx="4445516" cy="47975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95394" y="2012836"/>
            <a:ext cx="4445516" cy="47975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B1D7249-07AF-4A56-B212-D582553DD6EA}"/>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6" name="Footer Placeholder 5">
            <a:extLst>
              <a:ext uri="{FF2B5EF4-FFF2-40B4-BE49-F238E27FC236}">
                <a16:creationId xmlns:a16="http://schemas.microsoft.com/office/drawing/2014/main" id="{4F2156F5-CE35-41C0-920B-BBEE8667A0B0}"/>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B0052958-90B2-42F0-A10F-F27F500A245D}"/>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CD6D05-7755-4EEE-B8A8-88B91042ACF3}" type="slidenum">
              <a:rPr lang="en-GB" altLang="en-US"/>
              <a:pPr>
                <a:defRPr/>
              </a:pPr>
              <a:t>‹#›</a:t>
            </a:fld>
            <a:endParaRPr lang="en-GB" altLang="en-US"/>
          </a:p>
        </p:txBody>
      </p:sp>
    </p:spTree>
    <p:extLst>
      <p:ext uri="{BB962C8B-B14F-4D97-AF65-F5344CB8AC3E}">
        <p14:creationId xmlns:p14="http://schemas.microsoft.com/office/powerpoint/2010/main" val="840214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490" y="402568"/>
            <a:ext cx="9021783" cy="1461495"/>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720490" y="1853560"/>
            <a:ext cx="4425086" cy="90840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490" y="2761961"/>
            <a:ext cx="4425086" cy="40624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295394" y="1853560"/>
            <a:ext cx="4446879" cy="90840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95394" y="2761961"/>
            <a:ext cx="4446879" cy="40624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322465C-43BA-48F4-94B1-2A4FC1D0CC69}"/>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8" name="Footer Placeholder 7">
            <a:extLst>
              <a:ext uri="{FF2B5EF4-FFF2-40B4-BE49-F238E27FC236}">
                <a16:creationId xmlns:a16="http://schemas.microsoft.com/office/drawing/2014/main" id="{FD122473-7970-4256-B85D-70253487C5C0}"/>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9" name="Slide Number Placeholder 8">
            <a:extLst>
              <a:ext uri="{FF2B5EF4-FFF2-40B4-BE49-F238E27FC236}">
                <a16:creationId xmlns:a16="http://schemas.microsoft.com/office/drawing/2014/main" id="{AB2DC3D6-6187-4E83-A329-6FD8633493A1}"/>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D558819-A26C-400E-AD92-043B570AE1CE}" type="slidenum">
              <a:rPr lang="en-GB" altLang="en-US"/>
              <a:pPr>
                <a:defRPr/>
              </a:pPr>
              <a:t>‹#›</a:t>
            </a:fld>
            <a:endParaRPr lang="en-GB" altLang="en-US"/>
          </a:p>
        </p:txBody>
      </p:sp>
    </p:spTree>
    <p:extLst>
      <p:ext uri="{BB962C8B-B14F-4D97-AF65-F5344CB8AC3E}">
        <p14:creationId xmlns:p14="http://schemas.microsoft.com/office/powerpoint/2010/main" val="1468309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9128" y="402568"/>
            <a:ext cx="9021783" cy="1461495"/>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04EB38C-5708-4E9E-A7BF-0408B64B07E0}"/>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4" name="Footer Placeholder 3">
            <a:extLst>
              <a:ext uri="{FF2B5EF4-FFF2-40B4-BE49-F238E27FC236}">
                <a16:creationId xmlns:a16="http://schemas.microsoft.com/office/drawing/2014/main" id="{BA5202DB-7E5C-491A-A6F4-70675ABB60D8}"/>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5" name="Slide Number Placeholder 4">
            <a:extLst>
              <a:ext uri="{FF2B5EF4-FFF2-40B4-BE49-F238E27FC236}">
                <a16:creationId xmlns:a16="http://schemas.microsoft.com/office/drawing/2014/main" id="{45D4C74B-641F-4704-8B57-46392FFA1568}"/>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E2B04D2-46B8-4FD3-BB8C-D79315318F81}" type="slidenum">
              <a:rPr lang="en-GB" altLang="en-US"/>
              <a:pPr>
                <a:defRPr/>
              </a:pPr>
              <a:t>‹#›</a:t>
            </a:fld>
            <a:endParaRPr lang="en-GB" altLang="en-US"/>
          </a:p>
        </p:txBody>
      </p:sp>
    </p:spTree>
    <p:extLst>
      <p:ext uri="{BB962C8B-B14F-4D97-AF65-F5344CB8AC3E}">
        <p14:creationId xmlns:p14="http://schemas.microsoft.com/office/powerpoint/2010/main" val="3306452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645C2-4885-4689-A92C-DD7DC5965084}"/>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3" name="Footer Placeholder 2">
            <a:extLst>
              <a:ext uri="{FF2B5EF4-FFF2-40B4-BE49-F238E27FC236}">
                <a16:creationId xmlns:a16="http://schemas.microsoft.com/office/drawing/2014/main" id="{5E4ADDC6-1CD4-4C9C-B7EC-4CC2FDA9A129}"/>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4" name="Slide Number Placeholder 3">
            <a:extLst>
              <a:ext uri="{FF2B5EF4-FFF2-40B4-BE49-F238E27FC236}">
                <a16:creationId xmlns:a16="http://schemas.microsoft.com/office/drawing/2014/main" id="{CDBFE827-D652-4E31-B4CC-A2F6BDC67DAF}"/>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71CE468-D5BE-4C5A-A658-78E6197B749C}" type="slidenum">
              <a:rPr lang="en-GB" altLang="en-US"/>
              <a:pPr>
                <a:defRPr/>
              </a:pPr>
              <a:t>‹#›</a:t>
            </a:fld>
            <a:endParaRPr lang="en-GB" altLang="en-US"/>
          </a:p>
        </p:txBody>
      </p:sp>
    </p:spTree>
    <p:extLst>
      <p:ext uri="{BB962C8B-B14F-4D97-AF65-F5344CB8AC3E}">
        <p14:creationId xmlns:p14="http://schemas.microsoft.com/office/powerpoint/2010/main" val="219258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5500" y="4859340"/>
            <a:ext cx="8891588" cy="1342086"/>
          </a:xfrm>
        </p:spPr>
        <p:txBody>
          <a:bodyPr anchor="t"/>
          <a:lstStyle>
            <a:lvl1pPr algn="l">
              <a:defRPr sz="4100" b="1" cap="all"/>
            </a:lvl1pPr>
          </a:lstStyle>
          <a:p>
            <a:r>
              <a:rPr lang="en-US"/>
              <a:t>Click to edit Master title style</a:t>
            </a:r>
            <a:endParaRPr lang="en-GB"/>
          </a:p>
        </p:txBody>
      </p:sp>
      <p:sp>
        <p:nvSpPr>
          <p:cNvPr id="3" name="Text Placeholder 2"/>
          <p:cNvSpPr>
            <a:spLocks noGrp="1"/>
          </p:cNvSpPr>
          <p:nvPr>
            <p:ph type="body" idx="1"/>
          </p:nvPr>
        </p:nvSpPr>
        <p:spPr>
          <a:xfrm>
            <a:off x="825500" y="4471362"/>
            <a:ext cx="8891588" cy="387978"/>
          </a:xfrm>
        </p:spPr>
        <p:txBody>
          <a:bodyPr anchor="b"/>
          <a:lstStyle>
            <a:lvl1pPr marL="0" indent="0">
              <a:buNone/>
              <a:defRPr sz="2000"/>
            </a:lvl1pPr>
            <a:lvl2pPr marL="456083" indent="0">
              <a:buNone/>
              <a:defRPr sz="1800"/>
            </a:lvl2pPr>
            <a:lvl3pPr marL="912159" indent="0">
              <a:buNone/>
              <a:defRPr sz="1600"/>
            </a:lvl3pPr>
            <a:lvl4pPr marL="1368249" indent="0">
              <a:buNone/>
              <a:defRPr sz="1400"/>
            </a:lvl4pPr>
            <a:lvl5pPr marL="1824334" indent="0">
              <a:buNone/>
              <a:defRPr sz="1400"/>
            </a:lvl5pPr>
            <a:lvl6pPr marL="2280416" indent="0">
              <a:buNone/>
              <a:defRPr sz="1400"/>
            </a:lvl6pPr>
            <a:lvl7pPr marL="2736502" indent="0">
              <a:buNone/>
              <a:defRPr sz="1400"/>
            </a:lvl7pPr>
            <a:lvl8pPr marL="3192585" indent="0">
              <a:buNone/>
              <a:defRPr sz="1400"/>
            </a:lvl8pPr>
            <a:lvl9pPr marL="3648669"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32CD47DA-D774-49CE-87D4-C2BE904DEBE9}"/>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9233A4DC-A205-4C4E-8CCE-B920F67FCCE6}"/>
              </a:ext>
            </a:extLst>
          </p:cNvPr>
          <p:cNvSpPr>
            <a:spLocks noGrp="1" noChangeArrowheads="1"/>
          </p:cNvSpPr>
          <p:nvPr>
            <p:ph type="sldNum" sz="quarter" idx="11"/>
          </p:nvPr>
        </p:nvSpPr>
        <p:spPr>
          <a:ln/>
        </p:spPr>
        <p:txBody>
          <a:bodyPr/>
          <a:lstStyle>
            <a:lvl1pPr>
              <a:defRPr/>
            </a:lvl1pPr>
          </a:lstStyle>
          <a:p>
            <a:pPr>
              <a:defRPr/>
            </a:pPr>
            <a:fld id="{F730F595-84A3-4E4B-BC24-FC6EC5FC97AA}" type="slidenum">
              <a:rPr lang="en-GB" altLang="en-US"/>
              <a:pPr>
                <a:defRPr/>
              </a:pPr>
              <a:t>‹#›</a:t>
            </a:fld>
            <a:endParaRPr lang="en-GB" altLang="en-US"/>
          </a:p>
        </p:txBody>
      </p:sp>
    </p:spTree>
    <p:extLst>
      <p:ext uri="{BB962C8B-B14F-4D97-AF65-F5344CB8AC3E}">
        <p14:creationId xmlns:p14="http://schemas.microsoft.com/office/powerpoint/2010/main" val="447783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491" y="504084"/>
            <a:ext cx="3373634" cy="1764295"/>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4446879" y="1088682"/>
            <a:ext cx="5295394" cy="537339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720491" y="2268379"/>
            <a:ext cx="3373634" cy="420245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853DD4-0D06-4A3F-8720-916436A77923}"/>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6" name="Footer Placeholder 5">
            <a:extLst>
              <a:ext uri="{FF2B5EF4-FFF2-40B4-BE49-F238E27FC236}">
                <a16:creationId xmlns:a16="http://schemas.microsoft.com/office/drawing/2014/main" id="{526C9BAD-C5AB-4A62-92BE-06C1155AB65B}"/>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48AC42B9-01A5-4FCC-94FE-079D81B80163}"/>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A7D6325-CCBF-4EA1-B920-1F3EC71E937A}" type="slidenum">
              <a:rPr lang="en-GB" altLang="en-US"/>
              <a:pPr>
                <a:defRPr/>
              </a:pPr>
              <a:t>‹#›</a:t>
            </a:fld>
            <a:endParaRPr lang="en-GB" altLang="en-US"/>
          </a:p>
        </p:txBody>
      </p:sp>
    </p:spTree>
    <p:extLst>
      <p:ext uri="{BB962C8B-B14F-4D97-AF65-F5344CB8AC3E}">
        <p14:creationId xmlns:p14="http://schemas.microsoft.com/office/powerpoint/2010/main" val="122627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491" y="504084"/>
            <a:ext cx="3373634" cy="1764295"/>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4446879" y="1088682"/>
            <a:ext cx="5295394" cy="53733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720491" y="2268379"/>
            <a:ext cx="3373634" cy="420245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2E48A6-A232-4D48-B6AD-ABB1484B0D78}"/>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6" name="Footer Placeholder 5">
            <a:extLst>
              <a:ext uri="{FF2B5EF4-FFF2-40B4-BE49-F238E27FC236}">
                <a16:creationId xmlns:a16="http://schemas.microsoft.com/office/drawing/2014/main" id="{8C282EB5-0D4F-4C1C-AB52-D091EA88104A}"/>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7C01ED0E-426E-4568-A3D8-552D949D9BDE}"/>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14ABA6F-AC4B-4A5F-BEF7-C23A023E45F9}" type="slidenum">
              <a:rPr lang="en-GB" altLang="en-US"/>
              <a:pPr>
                <a:defRPr/>
              </a:pPr>
              <a:t>‹#›</a:t>
            </a:fld>
            <a:endParaRPr lang="en-GB" altLang="en-US"/>
          </a:p>
        </p:txBody>
      </p:sp>
    </p:spTree>
    <p:extLst>
      <p:ext uri="{BB962C8B-B14F-4D97-AF65-F5344CB8AC3E}">
        <p14:creationId xmlns:p14="http://schemas.microsoft.com/office/powerpoint/2010/main" val="3649077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9128" y="402568"/>
            <a:ext cx="9021783" cy="146149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719128" y="2012836"/>
            <a:ext cx="9021783" cy="479755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EBB900-1413-4BA3-92C9-FB2168AE6D05}"/>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5" name="Footer Placeholder 4">
            <a:extLst>
              <a:ext uri="{FF2B5EF4-FFF2-40B4-BE49-F238E27FC236}">
                <a16:creationId xmlns:a16="http://schemas.microsoft.com/office/drawing/2014/main" id="{E8F00C4C-62D7-473E-B200-E2A16AF62859}"/>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D74E1D58-18FF-4EC9-80DB-A7C39EF27958}"/>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384DD0F-61B3-4E92-AED0-B31D5F0C4877}" type="slidenum">
              <a:rPr lang="en-GB" altLang="en-US"/>
              <a:pPr>
                <a:defRPr/>
              </a:pPr>
              <a:t>‹#›</a:t>
            </a:fld>
            <a:endParaRPr lang="en-GB" altLang="en-US"/>
          </a:p>
        </p:txBody>
      </p:sp>
    </p:spTree>
    <p:extLst>
      <p:ext uri="{BB962C8B-B14F-4D97-AF65-F5344CB8AC3E}">
        <p14:creationId xmlns:p14="http://schemas.microsoft.com/office/powerpoint/2010/main" val="2769076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85465" y="402567"/>
            <a:ext cx="2255446" cy="6407821"/>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127" y="402567"/>
            <a:ext cx="6635587" cy="640782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7C7A68-8603-42A9-801E-DE1506CF314C}"/>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5" name="Footer Placeholder 4">
            <a:extLst>
              <a:ext uri="{FF2B5EF4-FFF2-40B4-BE49-F238E27FC236}">
                <a16:creationId xmlns:a16="http://schemas.microsoft.com/office/drawing/2014/main" id="{035BEA73-26EF-474E-A72D-296A06A2B76F}"/>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1B467D94-8B47-4156-BF96-7BB0019A8698}"/>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EBD2896-5D45-4024-8377-6196E2F19790}" type="slidenum">
              <a:rPr lang="en-GB" altLang="en-US"/>
              <a:pPr>
                <a:defRPr/>
              </a:pPr>
              <a:t>‹#›</a:t>
            </a:fld>
            <a:endParaRPr lang="en-GB" altLang="en-US"/>
          </a:p>
        </p:txBody>
      </p:sp>
    </p:spTree>
    <p:extLst>
      <p:ext uri="{BB962C8B-B14F-4D97-AF65-F5344CB8AC3E}">
        <p14:creationId xmlns:p14="http://schemas.microsoft.com/office/powerpoint/2010/main" val="3161100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1763713"/>
            <a:ext cx="9410700" cy="811212"/>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395288" y="2733675"/>
            <a:ext cx="9410700" cy="2409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633359A7-F8C5-496D-9FF1-75778A13E979}"/>
              </a:ext>
            </a:extLst>
          </p:cNvPr>
          <p:cNvSpPr>
            <a:spLocks noGrp="1" noChangeArrowheads="1"/>
          </p:cNvSpPr>
          <p:nvPr>
            <p:ph type="ftr" sz="quarter" idx="10"/>
          </p:nvPr>
        </p:nvSpPr>
        <p:spPr>
          <a:xfrm>
            <a:off x="3573463" y="6884988"/>
            <a:ext cx="3313112" cy="525462"/>
          </a:xfrm>
          <a:prstGeom prst="rect">
            <a:avLst/>
          </a:prstGeom>
        </p:spPr>
        <p:txBody>
          <a:bodyPr/>
          <a:lstStyle>
            <a:lvl1pPr>
              <a:defRPr>
                <a:latin typeface="Arial" charset="0"/>
              </a:defRPr>
            </a:lvl1pPr>
          </a:lstStyle>
          <a:p>
            <a:pPr>
              <a:defRPr/>
            </a:pPr>
            <a:endParaRPr lang="en-GB"/>
          </a:p>
        </p:txBody>
      </p:sp>
      <p:sp>
        <p:nvSpPr>
          <p:cNvPr id="5" name="Rectangle 6">
            <a:extLst>
              <a:ext uri="{FF2B5EF4-FFF2-40B4-BE49-F238E27FC236}">
                <a16:creationId xmlns:a16="http://schemas.microsoft.com/office/drawing/2014/main" id="{57D7A340-7225-4FDA-B70C-C3DAE0830F4B}"/>
              </a:ext>
            </a:extLst>
          </p:cNvPr>
          <p:cNvSpPr>
            <a:spLocks noGrp="1" noChangeArrowheads="1"/>
          </p:cNvSpPr>
          <p:nvPr>
            <p:ph type="sldNum" sz="quarter" idx="11"/>
          </p:nvPr>
        </p:nvSpPr>
        <p:spPr>
          <a:xfrm>
            <a:off x="7494588" y="6884988"/>
            <a:ext cx="2443162" cy="5254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A27827F-768A-4500-BE9F-3BA4F14B9A8D}" type="slidenum">
              <a:rPr lang="en-GB" altLang="en-US"/>
              <a:pPr>
                <a:defRPr/>
              </a:pPr>
              <a:t>‹#›</a:t>
            </a:fld>
            <a:endParaRPr lang="en-GB" altLang="en-US"/>
          </a:p>
        </p:txBody>
      </p:sp>
    </p:spTree>
    <p:extLst>
      <p:ext uri="{BB962C8B-B14F-4D97-AF65-F5344CB8AC3E}">
        <p14:creationId xmlns:p14="http://schemas.microsoft.com/office/powerpoint/2010/main" val="1064758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CC5D1F-3C39-4CB4-81A5-922A7E9209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18600" y="285750"/>
            <a:ext cx="1039813"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6401" y="2294637"/>
            <a:ext cx="9602918" cy="3606881"/>
          </a:xfrm>
          <a:prstGeom prst="rect">
            <a:avLst/>
          </a:prstGeom>
        </p:spPr>
        <p:txBody>
          <a:bodyPr/>
          <a:lstStyle>
            <a:lvl1pPr>
              <a:lnSpc>
                <a:spcPts val="3016"/>
              </a:lnSpc>
              <a:defRPr sz="3618">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119349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95288" y="2733675"/>
            <a:ext cx="4629150" cy="240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76838" y="2733675"/>
            <a:ext cx="4629150" cy="240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96A44674-39B5-4BBF-8FD5-2C57B47FF513}"/>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613A603-37C5-4718-9135-54BCCCDC26F1}"/>
              </a:ext>
            </a:extLst>
          </p:cNvPr>
          <p:cNvSpPr>
            <a:spLocks noGrp="1" noChangeArrowheads="1"/>
          </p:cNvSpPr>
          <p:nvPr>
            <p:ph type="sldNum" sz="quarter" idx="11"/>
          </p:nvPr>
        </p:nvSpPr>
        <p:spPr>
          <a:ln/>
        </p:spPr>
        <p:txBody>
          <a:bodyPr/>
          <a:lstStyle>
            <a:lvl1pPr>
              <a:defRPr/>
            </a:lvl1pPr>
          </a:lstStyle>
          <a:p>
            <a:pPr>
              <a:defRPr/>
            </a:pPr>
            <a:fld id="{B459D5F4-E25E-49AD-AB7C-286DFD9BC18B}" type="slidenum">
              <a:rPr lang="en-GB" altLang="en-US"/>
              <a:pPr>
                <a:defRPr/>
              </a:pPr>
              <a:t>‹#›</a:t>
            </a:fld>
            <a:endParaRPr lang="en-GB" altLang="en-US"/>
          </a:p>
        </p:txBody>
      </p:sp>
    </p:spTree>
    <p:extLst>
      <p:ext uri="{BB962C8B-B14F-4D97-AF65-F5344CB8AC3E}">
        <p14:creationId xmlns:p14="http://schemas.microsoft.com/office/powerpoint/2010/main" val="3285690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2288" y="524020"/>
            <a:ext cx="9415462" cy="818864"/>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522291" y="1947592"/>
            <a:ext cx="4622800" cy="449534"/>
          </a:xfrm>
        </p:spPr>
        <p:txBody>
          <a:bodyPr anchor="b"/>
          <a:lstStyle>
            <a:lvl1pPr marL="0" indent="0">
              <a:buNone/>
              <a:defRPr sz="2400" b="1"/>
            </a:lvl1pPr>
            <a:lvl2pPr marL="456083" indent="0">
              <a:buNone/>
              <a:defRPr sz="2000" b="1"/>
            </a:lvl2pPr>
            <a:lvl3pPr marL="912159" indent="0">
              <a:buNone/>
              <a:defRPr sz="1800" b="1"/>
            </a:lvl3pPr>
            <a:lvl4pPr marL="1368249" indent="0">
              <a:buNone/>
              <a:defRPr sz="1600" b="1"/>
            </a:lvl4pPr>
            <a:lvl5pPr marL="1824334" indent="0">
              <a:buNone/>
              <a:defRPr sz="1600" b="1"/>
            </a:lvl5pPr>
            <a:lvl6pPr marL="2280416" indent="0">
              <a:buNone/>
              <a:defRPr sz="1600" b="1"/>
            </a:lvl6pPr>
            <a:lvl7pPr marL="2736502" indent="0">
              <a:buNone/>
              <a:defRPr sz="1600" b="1"/>
            </a:lvl7pPr>
            <a:lvl8pPr marL="3192585" indent="0">
              <a:buNone/>
              <a:defRPr sz="1600" b="1"/>
            </a:lvl8pPr>
            <a:lvl9pPr marL="3648669" indent="0">
              <a:buNone/>
              <a:defRPr sz="1600" b="1"/>
            </a:lvl9pPr>
          </a:lstStyle>
          <a:p>
            <a:pPr lvl="0"/>
            <a:r>
              <a:rPr lang="en-US"/>
              <a:t>Click to edit Master text styles</a:t>
            </a:r>
          </a:p>
        </p:txBody>
      </p:sp>
      <p:sp>
        <p:nvSpPr>
          <p:cNvPr id="4" name="Content Placeholder 3"/>
          <p:cNvSpPr>
            <a:spLocks noGrp="1"/>
          </p:cNvSpPr>
          <p:nvPr>
            <p:ph sz="half" idx="2"/>
          </p:nvPr>
        </p:nvSpPr>
        <p:spPr>
          <a:xfrm>
            <a:off x="522291" y="2397130"/>
            <a:ext cx="4622800" cy="1742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313363" y="1947592"/>
            <a:ext cx="4624387" cy="449534"/>
          </a:xfrm>
        </p:spPr>
        <p:txBody>
          <a:bodyPr anchor="b"/>
          <a:lstStyle>
            <a:lvl1pPr marL="0" indent="0">
              <a:buNone/>
              <a:defRPr sz="2400" b="1"/>
            </a:lvl1pPr>
            <a:lvl2pPr marL="456083" indent="0">
              <a:buNone/>
              <a:defRPr sz="2000" b="1"/>
            </a:lvl2pPr>
            <a:lvl3pPr marL="912159" indent="0">
              <a:buNone/>
              <a:defRPr sz="1800" b="1"/>
            </a:lvl3pPr>
            <a:lvl4pPr marL="1368249" indent="0">
              <a:buNone/>
              <a:defRPr sz="1600" b="1"/>
            </a:lvl4pPr>
            <a:lvl5pPr marL="1824334" indent="0">
              <a:buNone/>
              <a:defRPr sz="1600" b="1"/>
            </a:lvl5pPr>
            <a:lvl6pPr marL="2280416" indent="0">
              <a:buNone/>
              <a:defRPr sz="1600" b="1"/>
            </a:lvl6pPr>
            <a:lvl7pPr marL="2736502" indent="0">
              <a:buNone/>
              <a:defRPr sz="1600" b="1"/>
            </a:lvl7pPr>
            <a:lvl8pPr marL="3192585" indent="0">
              <a:buNone/>
              <a:defRPr sz="1600" b="1"/>
            </a:lvl8pPr>
            <a:lvl9pPr marL="36486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13363" y="2397130"/>
            <a:ext cx="4624387" cy="1742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922B524A-F20B-4C02-8B5B-046F4BCE564C}"/>
              </a:ext>
            </a:extLst>
          </p:cNvPr>
          <p:cNvSpPr>
            <a:spLocks noGrp="1" noChangeArrowheads="1"/>
          </p:cNvSpPr>
          <p:nvPr>
            <p:ph type="ftr" sz="quarter" idx="10"/>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59322DF5-8744-4A61-A5D7-589B274AB6D2}"/>
              </a:ext>
            </a:extLst>
          </p:cNvPr>
          <p:cNvSpPr>
            <a:spLocks noGrp="1" noChangeArrowheads="1"/>
          </p:cNvSpPr>
          <p:nvPr>
            <p:ph type="sldNum" sz="quarter" idx="11"/>
          </p:nvPr>
        </p:nvSpPr>
        <p:spPr>
          <a:ln/>
        </p:spPr>
        <p:txBody>
          <a:bodyPr/>
          <a:lstStyle>
            <a:lvl1pPr>
              <a:defRPr/>
            </a:lvl1pPr>
          </a:lstStyle>
          <a:p>
            <a:pPr>
              <a:defRPr/>
            </a:pPr>
            <a:fld id="{573256C9-ADBE-4937-928F-F0548F4407B7}" type="slidenum">
              <a:rPr lang="en-GB" altLang="en-US"/>
              <a:pPr>
                <a:defRPr/>
              </a:pPr>
              <a:t>‹#›</a:t>
            </a:fld>
            <a:endParaRPr lang="en-GB" altLang="en-US"/>
          </a:p>
        </p:txBody>
      </p:sp>
    </p:spTree>
    <p:extLst>
      <p:ext uri="{BB962C8B-B14F-4D97-AF65-F5344CB8AC3E}">
        <p14:creationId xmlns:p14="http://schemas.microsoft.com/office/powerpoint/2010/main" val="298594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18D80CC1-2F73-4138-BC18-EEBF43C7E1FC}"/>
              </a:ext>
            </a:extLst>
          </p:cNvPr>
          <p:cNvSpPr>
            <a:spLocks noGrp="1" noChangeArrowheads="1"/>
          </p:cNvSpPr>
          <p:nvPr>
            <p:ph type="ftr" sz="quarter" idx="10"/>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746046EB-79D7-46FA-81DA-710285F9DFD2}"/>
              </a:ext>
            </a:extLst>
          </p:cNvPr>
          <p:cNvSpPr>
            <a:spLocks noGrp="1" noChangeArrowheads="1"/>
          </p:cNvSpPr>
          <p:nvPr>
            <p:ph type="sldNum" sz="quarter" idx="11"/>
          </p:nvPr>
        </p:nvSpPr>
        <p:spPr>
          <a:ln/>
        </p:spPr>
        <p:txBody>
          <a:bodyPr/>
          <a:lstStyle>
            <a:lvl1pPr>
              <a:defRPr/>
            </a:lvl1pPr>
          </a:lstStyle>
          <a:p>
            <a:pPr>
              <a:defRPr/>
            </a:pPr>
            <a:fld id="{032529D2-5123-4AEC-9EB2-ACF968B5A005}" type="slidenum">
              <a:rPr lang="en-GB" altLang="en-US"/>
              <a:pPr>
                <a:defRPr/>
              </a:pPr>
              <a:t>‹#›</a:t>
            </a:fld>
            <a:endParaRPr lang="en-GB" altLang="en-US"/>
          </a:p>
        </p:txBody>
      </p:sp>
    </p:spTree>
    <p:extLst>
      <p:ext uri="{BB962C8B-B14F-4D97-AF65-F5344CB8AC3E}">
        <p14:creationId xmlns:p14="http://schemas.microsoft.com/office/powerpoint/2010/main" val="45088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CC698AE-CC5B-4185-A3A0-23539E6D2845}"/>
              </a:ext>
            </a:extLst>
          </p:cNvPr>
          <p:cNvSpPr>
            <a:spLocks noGrp="1" noChangeArrowheads="1"/>
          </p:cNvSpPr>
          <p:nvPr>
            <p:ph type="ftr" sz="quarter" idx="10"/>
          </p:nvPr>
        </p:nvSpPr>
        <p:spPr>
          <a:ln/>
        </p:spPr>
        <p:txBody>
          <a:bodyPr/>
          <a:lstStyle>
            <a:lvl1pPr>
              <a:defRPr/>
            </a:lvl1pPr>
          </a:lstStyle>
          <a:p>
            <a:pPr>
              <a:defRPr/>
            </a:pPr>
            <a:endParaRPr lang="en-GB"/>
          </a:p>
        </p:txBody>
      </p:sp>
      <p:sp>
        <p:nvSpPr>
          <p:cNvPr id="3" name="Rectangle 6">
            <a:extLst>
              <a:ext uri="{FF2B5EF4-FFF2-40B4-BE49-F238E27FC236}">
                <a16:creationId xmlns:a16="http://schemas.microsoft.com/office/drawing/2014/main" id="{363D5311-36C4-4639-BCF6-239EC3E77BFF}"/>
              </a:ext>
            </a:extLst>
          </p:cNvPr>
          <p:cNvSpPr>
            <a:spLocks noGrp="1" noChangeArrowheads="1"/>
          </p:cNvSpPr>
          <p:nvPr>
            <p:ph type="sldNum" sz="quarter" idx="11"/>
          </p:nvPr>
        </p:nvSpPr>
        <p:spPr>
          <a:ln/>
        </p:spPr>
        <p:txBody>
          <a:bodyPr/>
          <a:lstStyle>
            <a:lvl1pPr>
              <a:defRPr/>
            </a:lvl1pPr>
          </a:lstStyle>
          <a:p>
            <a:pPr>
              <a:defRPr/>
            </a:pPr>
            <a:fld id="{54A3E142-E5B6-4D63-8836-E5CE0CBFB937}" type="slidenum">
              <a:rPr lang="en-GB" altLang="en-US"/>
              <a:pPr>
                <a:defRPr/>
              </a:pPr>
              <a:t>‹#›</a:t>
            </a:fld>
            <a:endParaRPr lang="en-GB" altLang="en-US"/>
          </a:p>
        </p:txBody>
      </p:sp>
    </p:spTree>
    <p:extLst>
      <p:ext uri="{BB962C8B-B14F-4D97-AF65-F5344CB8AC3E}">
        <p14:creationId xmlns:p14="http://schemas.microsoft.com/office/powerpoint/2010/main" val="71859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2288" y="893425"/>
            <a:ext cx="3441700" cy="689333"/>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089404" y="301637"/>
            <a:ext cx="5848350" cy="22713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522288" y="1582749"/>
            <a:ext cx="3441700" cy="295457"/>
          </a:xfrm>
        </p:spPr>
        <p:txBody>
          <a:bodyPr/>
          <a:lstStyle>
            <a:lvl1pPr marL="0" indent="0">
              <a:buNone/>
              <a:defRPr sz="1400"/>
            </a:lvl1pPr>
            <a:lvl2pPr marL="456083" indent="0">
              <a:buNone/>
              <a:defRPr sz="1200"/>
            </a:lvl2pPr>
            <a:lvl3pPr marL="912159" indent="0">
              <a:buNone/>
              <a:defRPr sz="1000"/>
            </a:lvl3pPr>
            <a:lvl4pPr marL="1368249" indent="0">
              <a:buNone/>
              <a:defRPr sz="900"/>
            </a:lvl4pPr>
            <a:lvl5pPr marL="1824334" indent="0">
              <a:buNone/>
              <a:defRPr sz="900"/>
            </a:lvl5pPr>
            <a:lvl6pPr marL="2280416" indent="0">
              <a:buNone/>
              <a:defRPr sz="900"/>
            </a:lvl6pPr>
            <a:lvl7pPr marL="2736502" indent="0">
              <a:buNone/>
              <a:defRPr sz="900"/>
            </a:lvl7pPr>
            <a:lvl8pPr marL="3192585" indent="0">
              <a:buNone/>
              <a:defRPr sz="900"/>
            </a:lvl8pPr>
            <a:lvl9pPr marL="3648669"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123D7BF-61C7-4D5C-83EC-A6F14F390D1B}"/>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56E3737-E920-4CBC-9D27-B24430577BFE}"/>
              </a:ext>
            </a:extLst>
          </p:cNvPr>
          <p:cNvSpPr>
            <a:spLocks noGrp="1" noChangeArrowheads="1"/>
          </p:cNvSpPr>
          <p:nvPr>
            <p:ph type="sldNum" sz="quarter" idx="11"/>
          </p:nvPr>
        </p:nvSpPr>
        <p:spPr>
          <a:ln/>
        </p:spPr>
        <p:txBody>
          <a:bodyPr/>
          <a:lstStyle>
            <a:lvl1pPr>
              <a:defRPr/>
            </a:lvl1pPr>
          </a:lstStyle>
          <a:p>
            <a:pPr>
              <a:defRPr/>
            </a:pPr>
            <a:fld id="{52246F9D-0114-4533-9554-1A2F3A311A64}" type="slidenum">
              <a:rPr lang="en-GB" altLang="en-US"/>
              <a:pPr>
                <a:defRPr/>
              </a:pPr>
              <a:t>‹#›</a:t>
            </a:fld>
            <a:endParaRPr lang="en-GB" altLang="en-US"/>
          </a:p>
        </p:txBody>
      </p:sp>
    </p:spTree>
    <p:extLst>
      <p:ext uri="{BB962C8B-B14F-4D97-AF65-F5344CB8AC3E}">
        <p14:creationId xmlns:p14="http://schemas.microsoft.com/office/powerpoint/2010/main" val="3828462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9466" y="5530222"/>
            <a:ext cx="6276975" cy="38797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049466" y="676277"/>
            <a:ext cx="6276975" cy="572644"/>
          </a:xfrm>
        </p:spPr>
        <p:txBody>
          <a:bodyPr/>
          <a:lstStyle>
            <a:lvl1pPr marL="0" indent="0">
              <a:buNone/>
              <a:defRPr sz="3200"/>
            </a:lvl1pPr>
            <a:lvl2pPr marL="456083" indent="0">
              <a:buNone/>
              <a:defRPr sz="2800"/>
            </a:lvl2pPr>
            <a:lvl3pPr marL="912159" indent="0">
              <a:buNone/>
              <a:defRPr sz="2400"/>
            </a:lvl3pPr>
            <a:lvl4pPr marL="1368249" indent="0">
              <a:buNone/>
              <a:defRPr sz="2000"/>
            </a:lvl4pPr>
            <a:lvl5pPr marL="1824334" indent="0">
              <a:buNone/>
              <a:defRPr sz="2000"/>
            </a:lvl5pPr>
            <a:lvl6pPr marL="2280416" indent="0">
              <a:buNone/>
              <a:defRPr sz="2000"/>
            </a:lvl6pPr>
            <a:lvl7pPr marL="2736502" indent="0">
              <a:buNone/>
              <a:defRPr sz="2000"/>
            </a:lvl7pPr>
            <a:lvl8pPr marL="3192585" indent="0">
              <a:buNone/>
              <a:defRPr sz="2000"/>
            </a:lvl8pPr>
            <a:lvl9pPr marL="3648669" indent="0">
              <a:buNone/>
              <a:defRPr sz="2000"/>
            </a:lvl9pPr>
          </a:lstStyle>
          <a:p>
            <a:pPr lvl="0"/>
            <a:endParaRPr lang="en-GB" noProof="0"/>
          </a:p>
        </p:txBody>
      </p:sp>
      <p:sp>
        <p:nvSpPr>
          <p:cNvPr id="4" name="Text Placeholder 3"/>
          <p:cNvSpPr>
            <a:spLocks noGrp="1"/>
          </p:cNvSpPr>
          <p:nvPr>
            <p:ph type="body" sz="half" idx="2"/>
          </p:nvPr>
        </p:nvSpPr>
        <p:spPr>
          <a:xfrm>
            <a:off x="2049466" y="5918208"/>
            <a:ext cx="6276975" cy="295457"/>
          </a:xfrm>
        </p:spPr>
        <p:txBody>
          <a:bodyPr/>
          <a:lstStyle>
            <a:lvl1pPr marL="0" indent="0">
              <a:buNone/>
              <a:defRPr sz="1400"/>
            </a:lvl1pPr>
            <a:lvl2pPr marL="456083" indent="0">
              <a:buNone/>
              <a:defRPr sz="1200"/>
            </a:lvl2pPr>
            <a:lvl3pPr marL="912159" indent="0">
              <a:buNone/>
              <a:defRPr sz="1000"/>
            </a:lvl3pPr>
            <a:lvl4pPr marL="1368249" indent="0">
              <a:buNone/>
              <a:defRPr sz="900"/>
            </a:lvl4pPr>
            <a:lvl5pPr marL="1824334" indent="0">
              <a:buNone/>
              <a:defRPr sz="900"/>
            </a:lvl5pPr>
            <a:lvl6pPr marL="2280416" indent="0">
              <a:buNone/>
              <a:defRPr sz="900"/>
            </a:lvl6pPr>
            <a:lvl7pPr marL="2736502" indent="0">
              <a:buNone/>
              <a:defRPr sz="900"/>
            </a:lvl7pPr>
            <a:lvl8pPr marL="3192585" indent="0">
              <a:buNone/>
              <a:defRPr sz="900"/>
            </a:lvl8pPr>
            <a:lvl9pPr marL="3648669"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1A28B36-9ABB-4418-B796-3AF115E08A1A}"/>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5F19556-3752-487E-BB0F-E7D125F59F82}"/>
              </a:ext>
            </a:extLst>
          </p:cNvPr>
          <p:cNvSpPr>
            <a:spLocks noGrp="1" noChangeArrowheads="1"/>
          </p:cNvSpPr>
          <p:nvPr>
            <p:ph type="sldNum" sz="quarter" idx="11"/>
          </p:nvPr>
        </p:nvSpPr>
        <p:spPr>
          <a:ln/>
        </p:spPr>
        <p:txBody>
          <a:bodyPr/>
          <a:lstStyle>
            <a:lvl1pPr>
              <a:defRPr/>
            </a:lvl1pPr>
          </a:lstStyle>
          <a:p>
            <a:pPr>
              <a:defRPr/>
            </a:pPr>
            <a:fld id="{DE329CAE-E39F-4CEA-9A28-B9E6ED783A4A}" type="slidenum">
              <a:rPr lang="en-GB" altLang="en-US"/>
              <a:pPr>
                <a:defRPr/>
              </a:pPr>
              <a:t>‹#›</a:t>
            </a:fld>
            <a:endParaRPr lang="en-GB" altLang="en-US"/>
          </a:p>
        </p:txBody>
      </p:sp>
    </p:spTree>
    <p:extLst>
      <p:ext uri="{BB962C8B-B14F-4D97-AF65-F5344CB8AC3E}">
        <p14:creationId xmlns:p14="http://schemas.microsoft.com/office/powerpoint/2010/main" val="1993153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42A6FFE-9399-4201-8E22-0F2FDCEDBC35}"/>
              </a:ext>
            </a:extLst>
          </p:cNvPr>
          <p:cNvSpPr>
            <a:spLocks noGrp="1" noChangeArrowheads="1"/>
          </p:cNvSpPr>
          <p:nvPr>
            <p:ph type="title"/>
          </p:nvPr>
        </p:nvSpPr>
        <p:spPr bwMode="auto">
          <a:xfrm>
            <a:off x="395288" y="1763713"/>
            <a:ext cx="9410700"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ctr" anchorCtr="0" compatLnSpc="1">
            <a:prstTxWarp prst="textNoShape">
              <a:avLst/>
            </a:prstTxWarp>
            <a:spAutoFit/>
          </a:bodyPr>
          <a:lstStyle/>
          <a:p>
            <a:pPr lvl="0"/>
            <a:r>
              <a:rPr lang="en-GB" altLang="en-US"/>
              <a:t>Title in colour - Arial 48pt</a:t>
            </a:r>
          </a:p>
        </p:txBody>
      </p:sp>
      <p:sp>
        <p:nvSpPr>
          <p:cNvPr id="1027" name="Rectangle 3">
            <a:extLst>
              <a:ext uri="{FF2B5EF4-FFF2-40B4-BE49-F238E27FC236}">
                <a16:creationId xmlns:a16="http://schemas.microsoft.com/office/drawing/2014/main" id="{2C9E0AB7-9F95-49C7-BF45-C0FC9F06BD91}"/>
              </a:ext>
            </a:extLst>
          </p:cNvPr>
          <p:cNvSpPr>
            <a:spLocks noGrp="1" noChangeArrowheads="1"/>
          </p:cNvSpPr>
          <p:nvPr>
            <p:ph type="body" idx="1"/>
          </p:nvPr>
        </p:nvSpPr>
        <p:spPr bwMode="auto">
          <a:xfrm>
            <a:off x="395288" y="2733675"/>
            <a:ext cx="94107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spAutoFit/>
          </a:bodyPr>
          <a:lstStyle/>
          <a:p>
            <a:pPr lvl="0"/>
            <a:r>
              <a:rPr lang="en-GB" altLang="en-US"/>
              <a:t>Tabbed text information in black with bullet - Arial 28pt</a:t>
            </a:r>
          </a:p>
          <a:p>
            <a:pPr lvl="1"/>
            <a:r>
              <a:rPr lang="en-GB" altLang="en-US"/>
              <a:t>Bullet point should be in the same colour as heading</a:t>
            </a:r>
          </a:p>
          <a:p>
            <a:pPr lvl="2"/>
            <a:r>
              <a:rPr lang="en-GB" altLang="en-US"/>
              <a:t>Third level</a:t>
            </a:r>
          </a:p>
          <a:p>
            <a:pPr lvl="3"/>
            <a:r>
              <a:rPr lang="en-GB" altLang="en-US"/>
              <a:t>Fourth level</a:t>
            </a:r>
          </a:p>
          <a:p>
            <a:pPr lvl="4"/>
            <a:r>
              <a:rPr lang="en-GB" altLang="en-US"/>
              <a:t>Fifth level</a:t>
            </a:r>
          </a:p>
        </p:txBody>
      </p:sp>
      <p:sp>
        <p:nvSpPr>
          <p:cNvPr id="4101" name="Rectangle 5">
            <a:extLst>
              <a:ext uri="{FF2B5EF4-FFF2-40B4-BE49-F238E27FC236}">
                <a16:creationId xmlns:a16="http://schemas.microsoft.com/office/drawing/2014/main" id="{F1FFDF73-9648-4818-B4A9-77FDD7BC0F87}"/>
              </a:ext>
            </a:extLst>
          </p:cNvPr>
          <p:cNvSpPr>
            <a:spLocks noGrp="1" noChangeArrowheads="1"/>
          </p:cNvSpPr>
          <p:nvPr>
            <p:ph type="ftr" sz="quarter" idx="3"/>
          </p:nvPr>
        </p:nvSpPr>
        <p:spPr bwMode="auto">
          <a:xfrm>
            <a:off x="3573463" y="6884988"/>
            <a:ext cx="3313112" cy="525462"/>
          </a:xfrm>
          <a:prstGeom prst="rect">
            <a:avLst/>
          </a:prstGeom>
          <a:noFill/>
          <a:ln>
            <a:noFill/>
          </a:ln>
          <a:effectLst/>
        </p:spPr>
        <p:txBody>
          <a:bodyPr vert="horz" wrap="square" lIns="79245" tIns="39620" rIns="79245" bIns="39620" numCol="1" anchor="t" anchorCtr="0" compatLnSpc="1">
            <a:prstTxWarp prst="textNoShape">
              <a:avLst/>
            </a:prstTxWarp>
          </a:bodyPr>
          <a:lstStyle>
            <a:lvl1pPr algn="ctr" defTabSz="794982" eaLnBrk="1" hangingPunct="1">
              <a:defRPr sz="1100">
                <a:solidFill>
                  <a:schemeClr val="tx1"/>
                </a:solidFill>
                <a:latin typeface="Arial" charset="0"/>
              </a:defRPr>
            </a:lvl1pPr>
          </a:lstStyle>
          <a:p>
            <a:pPr>
              <a:defRPr/>
            </a:pPr>
            <a:endParaRPr lang="en-GB"/>
          </a:p>
        </p:txBody>
      </p:sp>
      <p:sp>
        <p:nvSpPr>
          <p:cNvPr id="4102" name="Rectangle 6">
            <a:extLst>
              <a:ext uri="{FF2B5EF4-FFF2-40B4-BE49-F238E27FC236}">
                <a16:creationId xmlns:a16="http://schemas.microsoft.com/office/drawing/2014/main" id="{82AFFE5F-4639-47D3-8010-044C7C4D88E6}"/>
              </a:ext>
            </a:extLst>
          </p:cNvPr>
          <p:cNvSpPr>
            <a:spLocks noGrp="1" noChangeArrowheads="1"/>
          </p:cNvSpPr>
          <p:nvPr>
            <p:ph type="sldNum" sz="quarter" idx="4"/>
          </p:nvPr>
        </p:nvSpPr>
        <p:spPr bwMode="auto">
          <a:xfrm>
            <a:off x="7494588" y="6884988"/>
            <a:ext cx="2443162" cy="525462"/>
          </a:xfrm>
          <a:prstGeom prst="rect">
            <a:avLst/>
          </a:prstGeom>
          <a:noFill/>
          <a:ln>
            <a:noFill/>
          </a:ln>
          <a:effectLst/>
        </p:spPr>
        <p:txBody>
          <a:bodyPr vert="horz" wrap="square" lIns="79245" tIns="39620" rIns="79245" bIns="39620" numCol="1" anchor="t" anchorCtr="0" compatLnSpc="1">
            <a:prstTxWarp prst="textNoShape">
              <a:avLst/>
            </a:prstTxWarp>
          </a:bodyPr>
          <a:lstStyle>
            <a:lvl1pPr algn="r" defTabSz="793750" eaLnBrk="1" hangingPunct="1">
              <a:defRPr sz="1100">
                <a:solidFill>
                  <a:schemeClr val="tx1"/>
                </a:solidFill>
              </a:defRPr>
            </a:lvl1pPr>
          </a:lstStyle>
          <a:p>
            <a:pPr>
              <a:defRPr/>
            </a:pPr>
            <a:fld id="{D32404E8-BB1A-4792-BCEE-CC722C4730E9}" type="slidenum">
              <a:rPr lang="en-GB" altLang="en-US"/>
              <a:pPr>
                <a:defRPr/>
              </a:pPr>
              <a:t>‹#›</a:t>
            </a:fld>
            <a:endParaRPr lang="en-GB" altLang="en-US"/>
          </a:p>
        </p:txBody>
      </p:sp>
      <p:pic>
        <p:nvPicPr>
          <p:cNvPr id="1030" name="Picture 14" descr="OU_masterlogo_colour_19mm">
            <a:extLst>
              <a:ext uri="{FF2B5EF4-FFF2-40B4-BE49-F238E27FC236}">
                <a16:creationId xmlns:a16="http://schemas.microsoft.com/office/drawing/2014/main" id="{5B36E158-2C28-4B92-A905-67D416D1CF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74138" y="395288"/>
            <a:ext cx="11811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664" r:id="rId1"/>
    <p:sldLayoutId id="2147486641" r:id="rId2"/>
    <p:sldLayoutId id="2147486642" r:id="rId3"/>
    <p:sldLayoutId id="2147486643" r:id="rId4"/>
    <p:sldLayoutId id="2147486644" r:id="rId5"/>
    <p:sldLayoutId id="2147486645" r:id="rId6"/>
    <p:sldLayoutId id="2147486646" r:id="rId7"/>
    <p:sldLayoutId id="2147486647" r:id="rId8"/>
    <p:sldLayoutId id="2147486648" r:id="rId9"/>
    <p:sldLayoutId id="2147486649" r:id="rId10"/>
    <p:sldLayoutId id="2147486650" r:id="rId11"/>
  </p:sldLayoutIdLst>
  <p:hf sldNum="0" hdr="0" ftr="0" dt="0"/>
  <p:txStyles>
    <p:titleStyle>
      <a:lvl1pPr algn="l" defTabSz="793750" rtl="0" eaLnBrk="0" fontAlgn="base" hangingPunct="0">
        <a:spcBef>
          <a:spcPct val="0"/>
        </a:spcBef>
        <a:spcAft>
          <a:spcPct val="0"/>
        </a:spcAft>
        <a:defRPr sz="4800">
          <a:solidFill>
            <a:srgbClr val="EF6820"/>
          </a:solidFill>
          <a:latin typeface="+mj-lt"/>
          <a:ea typeface="+mj-ea"/>
          <a:cs typeface="+mj-cs"/>
        </a:defRPr>
      </a:lvl1pPr>
      <a:lvl2pPr algn="l" defTabSz="793750" rtl="0" eaLnBrk="0" fontAlgn="base" hangingPunct="0">
        <a:spcBef>
          <a:spcPct val="0"/>
        </a:spcBef>
        <a:spcAft>
          <a:spcPct val="0"/>
        </a:spcAft>
        <a:defRPr sz="4800">
          <a:solidFill>
            <a:srgbClr val="EF6820"/>
          </a:solidFill>
          <a:latin typeface="Arial" charset="0"/>
        </a:defRPr>
      </a:lvl2pPr>
      <a:lvl3pPr algn="l" defTabSz="793750" rtl="0" eaLnBrk="0" fontAlgn="base" hangingPunct="0">
        <a:spcBef>
          <a:spcPct val="0"/>
        </a:spcBef>
        <a:spcAft>
          <a:spcPct val="0"/>
        </a:spcAft>
        <a:defRPr sz="4800">
          <a:solidFill>
            <a:srgbClr val="EF6820"/>
          </a:solidFill>
          <a:latin typeface="Arial" charset="0"/>
        </a:defRPr>
      </a:lvl3pPr>
      <a:lvl4pPr algn="l" defTabSz="793750" rtl="0" eaLnBrk="0" fontAlgn="base" hangingPunct="0">
        <a:spcBef>
          <a:spcPct val="0"/>
        </a:spcBef>
        <a:spcAft>
          <a:spcPct val="0"/>
        </a:spcAft>
        <a:defRPr sz="4800">
          <a:solidFill>
            <a:srgbClr val="EF6820"/>
          </a:solidFill>
          <a:latin typeface="Arial" charset="0"/>
        </a:defRPr>
      </a:lvl4pPr>
      <a:lvl5pPr algn="l" defTabSz="793750" rtl="0" eaLnBrk="0" fontAlgn="base" hangingPunct="0">
        <a:spcBef>
          <a:spcPct val="0"/>
        </a:spcBef>
        <a:spcAft>
          <a:spcPct val="0"/>
        </a:spcAft>
        <a:defRPr sz="4800">
          <a:solidFill>
            <a:srgbClr val="EF6820"/>
          </a:solidFill>
          <a:latin typeface="Arial" charset="0"/>
        </a:defRPr>
      </a:lvl5pPr>
      <a:lvl6pPr marL="456083" algn="l" defTabSz="794982" rtl="0" fontAlgn="base">
        <a:spcBef>
          <a:spcPct val="0"/>
        </a:spcBef>
        <a:spcAft>
          <a:spcPct val="0"/>
        </a:spcAft>
        <a:defRPr sz="4800">
          <a:solidFill>
            <a:srgbClr val="EF6820"/>
          </a:solidFill>
          <a:latin typeface="Arial" charset="0"/>
        </a:defRPr>
      </a:lvl6pPr>
      <a:lvl7pPr marL="912159" algn="l" defTabSz="794982" rtl="0" fontAlgn="base">
        <a:spcBef>
          <a:spcPct val="0"/>
        </a:spcBef>
        <a:spcAft>
          <a:spcPct val="0"/>
        </a:spcAft>
        <a:defRPr sz="4800">
          <a:solidFill>
            <a:srgbClr val="EF6820"/>
          </a:solidFill>
          <a:latin typeface="Arial" charset="0"/>
        </a:defRPr>
      </a:lvl7pPr>
      <a:lvl8pPr marL="1368249" algn="l" defTabSz="794982" rtl="0" fontAlgn="base">
        <a:spcBef>
          <a:spcPct val="0"/>
        </a:spcBef>
        <a:spcAft>
          <a:spcPct val="0"/>
        </a:spcAft>
        <a:defRPr sz="4800">
          <a:solidFill>
            <a:srgbClr val="EF6820"/>
          </a:solidFill>
          <a:latin typeface="Arial" charset="0"/>
        </a:defRPr>
      </a:lvl8pPr>
      <a:lvl9pPr marL="1824334" algn="l" defTabSz="794982" rtl="0" fontAlgn="base">
        <a:spcBef>
          <a:spcPct val="0"/>
        </a:spcBef>
        <a:spcAft>
          <a:spcPct val="0"/>
        </a:spcAft>
        <a:defRPr sz="4800">
          <a:solidFill>
            <a:srgbClr val="EF6820"/>
          </a:solidFill>
          <a:latin typeface="Arial" charset="0"/>
        </a:defRPr>
      </a:lvl9pPr>
    </p:titleStyle>
    <p:bodyStyle>
      <a:lvl1pPr marL="296863" indent="-296863" algn="l" defTabSz="793750" rtl="0" eaLnBrk="0" fontAlgn="base" hangingPunct="0">
        <a:spcBef>
          <a:spcPct val="20000"/>
        </a:spcBef>
        <a:spcAft>
          <a:spcPct val="0"/>
        </a:spcAft>
        <a:buClr>
          <a:srgbClr val="EF6820"/>
        </a:buClr>
        <a:buChar char="•"/>
        <a:defRPr sz="2800">
          <a:solidFill>
            <a:schemeClr val="tx1"/>
          </a:solidFill>
          <a:latin typeface="+mn-lt"/>
          <a:ea typeface="+mn-ea"/>
          <a:cs typeface="+mn-cs"/>
        </a:defRPr>
      </a:lvl1pPr>
      <a:lvl2pPr marL="646113" indent="-247650" algn="l" defTabSz="793750" rtl="0" eaLnBrk="0" fontAlgn="base" hangingPunct="0">
        <a:spcBef>
          <a:spcPct val="20000"/>
        </a:spcBef>
        <a:spcAft>
          <a:spcPct val="0"/>
        </a:spcAft>
        <a:buChar char="–"/>
        <a:defRPr sz="2800">
          <a:solidFill>
            <a:schemeClr val="tx1"/>
          </a:solidFill>
          <a:latin typeface="+mn-lt"/>
        </a:defRPr>
      </a:lvl2pPr>
      <a:lvl3pPr marL="990600" indent="-195263" algn="l" defTabSz="793750" rtl="0" eaLnBrk="0" fontAlgn="base" hangingPunct="0">
        <a:spcBef>
          <a:spcPct val="20000"/>
        </a:spcBef>
        <a:spcAft>
          <a:spcPct val="0"/>
        </a:spcAft>
        <a:buClr>
          <a:srgbClr val="9FAA00"/>
        </a:buClr>
        <a:buChar char="•"/>
        <a:defRPr sz="2800">
          <a:solidFill>
            <a:schemeClr val="tx1"/>
          </a:solidFill>
          <a:latin typeface="+mn-lt"/>
        </a:defRPr>
      </a:lvl3pPr>
      <a:lvl4pPr marL="1387475" indent="-196850" algn="l" defTabSz="793750" rtl="0" eaLnBrk="0" fontAlgn="base" hangingPunct="0">
        <a:spcBef>
          <a:spcPct val="20000"/>
        </a:spcBef>
        <a:spcAft>
          <a:spcPct val="0"/>
        </a:spcAft>
        <a:buChar char="–"/>
        <a:defRPr sz="2800">
          <a:solidFill>
            <a:schemeClr val="tx1"/>
          </a:solidFill>
          <a:latin typeface="+mn-lt"/>
        </a:defRPr>
      </a:lvl4pPr>
      <a:lvl5pPr marL="1782763" indent="-196850" algn="l" defTabSz="793750" rtl="0" eaLnBrk="0" fontAlgn="base" hangingPunct="0">
        <a:spcBef>
          <a:spcPct val="20000"/>
        </a:spcBef>
        <a:spcAft>
          <a:spcPct val="0"/>
        </a:spcAft>
        <a:buChar char="»"/>
        <a:defRPr sz="2000">
          <a:solidFill>
            <a:schemeClr val="tx1"/>
          </a:solidFill>
          <a:latin typeface="+mn-lt"/>
        </a:defRPr>
      </a:lvl5pPr>
      <a:lvl6pPr marL="2239248" indent="-197953" algn="l" defTabSz="794982" rtl="0" fontAlgn="base">
        <a:spcBef>
          <a:spcPct val="20000"/>
        </a:spcBef>
        <a:spcAft>
          <a:spcPct val="0"/>
        </a:spcAft>
        <a:buChar char="»"/>
        <a:defRPr sz="2000">
          <a:solidFill>
            <a:schemeClr val="tx1"/>
          </a:solidFill>
          <a:latin typeface="+mn-lt"/>
        </a:defRPr>
      </a:lvl6pPr>
      <a:lvl7pPr marL="2695334" indent="-197953" algn="l" defTabSz="794982" rtl="0" fontAlgn="base">
        <a:spcBef>
          <a:spcPct val="20000"/>
        </a:spcBef>
        <a:spcAft>
          <a:spcPct val="0"/>
        </a:spcAft>
        <a:buChar char="»"/>
        <a:defRPr sz="2000">
          <a:solidFill>
            <a:schemeClr val="tx1"/>
          </a:solidFill>
          <a:latin typeface="+mn-lt"/>
        </a:defRPr>
      </a:lvl7pPr>
      <a:lvl8pPr marL="3151414" indent="-197953" algn="l" defTabSz="794982" rtl="0" fontAlgn="base">
        <a:spcBef>
          <a:spcPct val="20000"/>
        </a:spcBef>
        <a:spcAft>
          <a:spcPct val="0"/>
        </a:spcAft>
        <a:buChar char="»"/>
        <a:defRPr sz="2000">
          <a:solidFill>
            <a:schemeClr val="tx1"/>
          </a:solidFill>
          <a:latin typeface="+mn-lt"/>
        </a:defRPr>
      </a:lvl8pPr>
      <a:lvl9pPr marL="3607490" indent="-197953" algn="l" defTabSz="794982" rtl="0" fontAlgn="base">
        <a:spcBef>
          <a:spcPct val="20000"/>
        </a:spcBef>
        <a:spcAft>
          <a:spcPct val="0"/>
        </a:spcAft>
        <a:buChar char="»"/>
        <a:defRPr sz="2000">
          <a:solidFill>
            <a:schemeClr val="tx1"/>
          </a:solidFill>
          <a:latin typeface="+mn-lt"/>
        </a:defRPr>
      </a:lvl9pPr>
    </p:bodyStyle>
    <p:otherStyle>
      <a:defPPr>
        <a:defRPr lang="en-US"/>
      </a:defPPr>
      <a:lvl1pPr marL="0" algn="l" defTabSz="912159" rtl="0" eaLnBrk="1" latinLnBrk="0" hangingPunct="1">
        <a:defRPr sz="1800" kern="1200">
          <a:solidFill>
            <a:schemeClr val="tx1"/>
          </a:solidFill>
          <a:latin typeface="+mn-lt"/>
          <a:ea typeface="+mn-ea"/>
          <a:cs typeface="+mn-cs"/>
        </a:defRPr>
      </a:lvl1pPr>
      <a:lvl2pPr marL="456083" algn="l" defTabSz="912159" rtl="0" eaLnBrk="1" latinLnBrk="0" hangingPunct="1">
        <a:defRPr sz="1800" kern="1200">
          <a:solidFill>
            <a:schemeClr val="tx1"/>
          </a:solidFill>
          <a:latin typeface="+mn-lt"/>
          <a:ea typeface="+mn-ea"/>
          <a:cs typeface="+mn-cs"/>
        </a:defRPr>
      </a:lvl2pPr>
      <a:lvl3pPr marL="912159" algn="l" defTabSz="912159" rtl="0" eaLnBrk="1" latinLnBrk="0" hangingPunct="1">
        <a:defRPr sz="1800" kern="1200">
          <a:solidFill>
            <a:schemeClr val="tx1"/>
          </a:solidFill>
          <a:latin typeface="+mn-lt"/>
          <a:ea typeface="+mn-ea"/>
          <a:cs typeface="+mn-cs"/>
        </a:defRPr>
      </a:lvl3pPr>
      <a:lvl4pPr marL="1368249" algn="l" defTabSz="912159" rtl="0" eaLnBrk="1" latinLnBrk="0" hangingPunct="1">
        <a:defRPr sz="1800" kern="1200">
          <a:solidFill>
            <a:schemeClr val="tx1"/>
          </a:solidFill>
          <a:latin typeface="+mn-lt"/>
          <a:ea typeface="+mn-ea"/>
          <a:cs typeface="+mn-cs"/>
        </a:defRPr>
      </a:lvl4pPr>
      <a:lvl5pPr marL="1824334" algn="l" defTabSz="912159" rtl="0" eaLnBrk="1" latinLnBrk="0" hangingPunct="1">
        <a:defRPr sz="1800" kern="1200">
          <a:solidFill>
            <a:schemeClr val="tx1"/>
          </a:solidFill>
          <a:latin typeface="+mn-lt"/>
          <a:ea typeface="+mn-ea"/>
          <a:cs typeface="+mn-cs"/>
        </a:defRPr>
      </a:lvl5pPr>
      <a:lvl6pPr marL="2280416" algn="l" defTabSz="912159" rtl="0" eaLnBrk="1" latinLnBrk="0" hangingPunct="1">
        <a:defRPr sz="1800" kern="1200">
          <a:solidFill>
            <a:schemeClr val="tx1"/>
          </a:solidFill>
          <a:latin typeface="+mn-lt"/>
          <a:ea typeface="+mn-ea"/>
          <a:cs typeface="+mn-cs"/>
        </a:defRPr>
      </a:lvl6pPr>
      <a:lvl7pPr marL="2736502" algn="l" defTabSz="912159" rtl="0" eaLnBrk="1" latinLnBrk="0" hangingPunct="1">
        <a:defRPr sz="1800" kern="1200">
          <a:solidFill>
            <a:schemeClr val="tx1"/>
          </a:solidFill>
          <a:latin typeface="+mn-lt"/>
          <a:ea typeface="+mn-ea"/>
          <a:cs typeface="+mn-cs"/>
        </a:defRPr>
      </a:lvl7pPr>
      <a:lvl8pPr marL="3192585" algn="l" defTabSz="912159" rtl="0" eaLnBrk="1" latinLnBrk="0" hangingPunct="1">
        <a:defRPr sz="1800" kern="1200">
          <a:solidFill>
            <a:schemeClr val="tx1"/>
          </a:solidFill>
          <a:latin typeface="+mn-lt"/>
          <a:ea typeface="+mn-ea"/>
          <a:cs typeface="+mn-cs"/>
        </a:defRPr>
      </a:lvl8pPr>
      <a:lvl9pPr marL="3648669" algn="l" defTabSz="9121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EC5E185-818E-4B38-AB9B-9137BEAC212C}"/>
              </a:ext>
            </a:extLst>
          </p:cNvPr>
          <p:cNvSpPr>
            <a:spLocks noGrp="1" noChangeArrowheads="1"/>
          </p:cNvSpPr>
          <p:nvPr>
            <p:ph type="title"/>
          </p:nvPr>
        </p:nvSpPr>
        <p:spPr bwMode="auto">
          <a:xfrm>
            <a:off x="395288" y="2714625"/>
            <a:ext cx="94107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ctr" anchorCtr="0" compatLnSpc="1">
            <a:prstTxWarp prst="textNoShape">
              <a:avLst/>
            </a:prstTxWarp>
            <a:spAutoFit/>
          </a:bodyPr>
          <a:lstStyle/>
          <a:p>
            <a:pPr lvl="0"/>
            <a:r>
              <a:rPr lang="en-GB" altLang="en-US"/>
              <a:t>Divider title in black - Arial 50pt</a:t>
            </a:r>
          </a:p>
        </p:txBody>
      </p:sp>
      <p:sp>
        <p:nvSpPr>
          <p:cNvPr id="2051" name="Rectangle 3">
            <a:extLst>
              <a:ext uri="{FF2B5EF4-FFF2-40B4-BE49-F238E27FC236}">
                <a16:creationId xmlns:a16="http://schemas.microsoft.com/office/drawing/2014/main" id="{08D5C44A-BC77-4264-AA37-15BB24CF6BCD}"/>
              </a:ext>
            </a:extLst>
          </p:cNvPr>
          <p:cNvSpPr>
            <a:spLocks noGrp="1" noChangeArrowheads="1"/>
          </p:cNvSpPr>
          <p:nvPr>
            <p:ph type="body" idx="1"/>
          </p:nvPr>
        </p:nvSpPr>
        <p:spPr bwMode="auto">
          <a:xfrm>
            <a:off x="395288" y="4068763"/>
            <a:ext cx="94107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spAutoFit/>
          </a:bodyPr>
          <a:lstStyle/>
          <a:p>
            <a:pPr lvl="0"/>
            <a:r>
              <a:rPr lang="en-GB" altLang="en-US"/>
              <a:t>Subheading in black - Arial 20pt</a:t>
            </a:r>
          </a:p>
        </p:txBody>
      </p:sp>
      <p:sp>
        <p:nvSpPr>
          <p:cNvPr id="51204" name="Rectangle 4">
            <a:extLst>
              <a:ext uri="{FF2B5EF4-FFF2-40B4-BE49-F238E27FC236}">
                <a16:creationId xmlns:a16="http://schemas.microsoft.com/office/drawing/2014/main" id="{B7BE6727-7482-4461-B156-F2FA8D188492}"/>
              </a:ext>
            </a:extLst>
          </p:cNvPr>
          <p:cNvSpPr>
            <a:spLocks noGrp="1" noChangeArrowheads="1"/>
          </p:cNvSpPr>
          <p:nvPr>
            <p:ph type="ftr" sz="quarter" idx="3"/>
          </p:nvPr>
        </p:nvSpPr>
        <p:spPr bwMode="auto">
          <a:xfrm>
            <a:off x="3573463" y="6884988"/>
            <a:ext cx="3313112" cy="525462"/>
          </a:xfrm>
          <a:prstGeom prst="rect">
            <a:avLst/>
          </a:prstGeom>
          <a:noFill/>
          <a:ln>
            <a:noFill/>
          </a:ln>
          <a:effectLst/>
        </p:spPr>
        <p:txBody>
          <a:bodyPr vert="horz" wrap="square" lIns="79245" tIns="39620" rIns="79245" bIns="39620" numCol="1" anchor="t" anchorCtr="0" compatLnSpc="1">
            <a:prstTxWarp prst="textNoShape">
              <a:avLst/>
            </a:prstTxWarp>
          </a:bodyPr>
          <a:lstStyle>
            <a:lvl1pPr algn="ctr" defTabSz="794982" eaLnBrk="1" hangingPunct="1">
              <a:defRPr sz="1100">
                <a:solidFill>
                  <a:schemeClr val="tx1"/>
                </a:solidFill>
                <a:latin typeface="Arial" charset="0"/>
              </a:defRPr>
            </a:lvl1pPr>
          </a:lstStyle>
          <a:p>
            <a:pPr>
              <a:defRPr/>
            </a:pPr>
            <a:endParaRPr lang="en-GB"/>
          </a:p>
        </p:txBody>
      </p:sp>
      <p:sp>
        <p:nvSpPr>
          <p:cNvPr id="51205" name="Rectangle 5">
            <a:extLst>
              <a:ext uri="{FF2B5EF4-FFF2-40B4-BE49-F238E27FC236}">
                <a16:creationId xmlns:a16="http://schemas.microsoft.com/office/drawing/2014/main" id="{87C7F54E-3E0A-41BF-9459-9167E962929C}"/>
              </a:ext>
            </a:extLst>
          </p:cNvPr>
          <p:cNvSpPr>
            <a:spLocks noGrp="1" noChangeArrowheads="1"/>
          </p:cNvSpPr>
          <p:nvPr>
            <p:ph type="sldNum" sz="quarter" idx="4"/>
          </p:nvPr>
        </p:nvSpPr>
        <p:spPr bwMode="auto">
          <a:xfrm>
            <a:off x="7494588" y="6884988"/>
            <a:ext cx="2443162" cy="525462"/>
          </a:xfrm>
          <a:prstGeom prst="rect">
            <a:avLst/>
          </a:prstGeom>
          <a:noFill/>
          <a:ln>
            <a:noFill/>
          </a:ln>
          <a:effectLst/>
        </p:spPr>
        <p:txBody>
          <a:bodyPr vert="horz" wrap="square" lIns="79245" tIns="39620" rIns="79245" bIns="39620" numCol="1" anchor="t" anchorCtr="0" compatLnSpc="1">
            <a:prstTxWarp prst="textNoShape">
              <a:avLst/>
            </a:prstTxWarp>
          </a:bodyPr>
          <a:lstStyle>
            <a:lvl1pPr algn="r" defTabSz="793750" eaLnBrk="1" hangingPunct="1">
              <a:defRPr sz="1100">
                <a:solidFill>
                  <a:schemeClr val="tx1"/>
                </a:solidFill>
              </a:defRPr>
            </a:lvl1pPr>
          </a:lstStyle>
          <a:p>
            <a:pPr>
              <a:defRPr/>
            </a:pPr>
            <a:fld id="{B810DC91-6016-4B22-B1DA-D7330C4BFA07}" type="slidenum">
              <a:rPr lang="en-GB" altLang="en-US"/>
              <a:pPr>
                <a:defRPr/>
              </a:pPr>
              <a:t>‹#›</a:t>
            </a:fld>
            <a:endParaRPr lang="en-GB" altLang="en-US"/>
          </a:p>
        </p:txBody>
      </p:sp>
      <p:pic>
        <p:nvPicPr>
          <p:cNvPr id="2054" name="Picture 7" descr="OU_masterlogo_colour_19mm">
            <a:extLst>
              <a:ext uri="{FF2B5EF4-FFF2-40B4-BE49-F238E27FC236}">
                <a16:creationId xmlns:a16="http://schemas.microsoft.com/office/drawing/2014/main" id="{4450CB86-ADBB-4BE5-ADF8-793419D0BB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74138" y="395288"/>
            <a:ext cx="11811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651" r:id="rId1"/>
    <p:sldLayoutId id="2147486652" r:id="rId2"/>
    <p:sldLayoutId id="2147486653" r:id="rId3"/>
    <p:sldLayoutId id="2147486654" r:id="rId4"/>
    <p:sldLayoutId id="2147486655" r:id="rId5"/>
    <p:sldLayoutId id="2147486656" r:id="rId6"/>
    <p:sldLayoutId id="2147486657" r:id="rId7"/>
    <p:sldLayoutId id="2147486658" r:id="rId8"/>
    <p:sldLayoutId id="2147486659" r:id="rId9"/>
    <p:sldLayoutId id="2147486660" r:id="rId10"/>
    <p:sldLayoutId id="2147486661" r:id="rId11"/>
  </p:sldLayoutIdLst>
  <p:hf sldNum="0" hdr="0" ftr="0" dt="0"/>
  <p:txStyles>
    <p:titleStyle>
      <a:lvl1pPr algn="l" defTabSz="793750" rtl="0" eaLnBrk="0" fontAlgn="base" hangingPunct="0">
        <a:spcBef>
          <a:spcPct val="0"/>
        </a:spcBef>
        <a:spcAft>
          <a:spcPct val="0"/>
        </a:spcAft>
        <a:defRPr sz="5000">
          <a:solidFill>
            <a:schemeClr val="tx1"/>
          </a:solidFill>
          <a:latin typeface="+mj-lt"/>
          <a:ea typeface="+mj-ea"/>
          <a:cs typeface="+mj-cs"/>
        </a:defRPr>
      </a:lvl1pPr>
      <a:lvl2pPr algn="l" defTabSz="793750" rtl="0" eaLnBrk="0" fontAlgn="base" hangingPunct="0">
        <a:spcBef>
          <a:spcPct val="0"/>
        </a:spcBef>
        <a:spcAft>
          <a:spcPct val="0"/>
        </a:spcAft>
        <a:defRPr sz="5000">
          <a:solidFill>
            <a:schemeClr val="tx1"/>
          </a:solidFill>
          <a:latin typeface="Arial" charset="0"/>
        </a:defRPr>
      </a:lvl2pPr>
      <a:lvl3pPr algn="l" defTabSz="793750" rtl="0" eaLnBrk="0" fontAlgn="base" hangingPunct="0">
        <a:spcBef>
          <a:spcPct val="0"/>
        </a:spcBef>
        <a:spcAft>
          <a:spcPct val="0"/>
        </a:spcAft>
        <a:defRPr sz="5000">
          <a:solidFill>
            <a:schemeClr val="tx1"/>
          </a:solidFill>
          <a:latin typeface="Arial" charset="0"/>
        </a:defRPr>
      </a:lvl3pPr>
      <a:lvl4pPr algn="l" defTabSz="793750" rtl="0" eaLnBrk="0" fontAlgn="base" hangingPunct="0">
        <a:spcBef>
          <a:spcPct val="0"/>
        </a:spcBef>
        <a:spcAft>
          <a:spcPct val="0"/>
        </a:spcAft>
        <a:defRPr sz="5000">
          <a:solidFill>
            <a:schemeClr val="tx1"/>
          </a:solidFill>
          <a:latin typeface="Arial" charset="0"/>
        </a:defRPr>
      </a:lvl4pPr>
      <a:lvl5pPr algn="l" defTabSz="793750" rtl="0" eaLnBrk="0" fontAlgn="base" hangingPunct="0">
        <a:spcBef>
          <a:spcPct val="0"/>
        </a:spcBef>
        <a:spcAft>
          <a:spcPct val="0"/>
        </a:spcAft>
        <a:defRPr sz="5000">
          <a:solidFill>
            <a:schemeClr val="tx1"/>
          </a:solidFill>
          <a:latin typeface="Arial" charset="0"/>
        </a:defRPr>
      </a:lvl5pPr>
      <a:lvl6pPr marL="456083" algn="l" defTabSz="794982" rtl="0" fontAlgn="base">
        <a:spcBef>
          <a:spcPct val="0"/>
        </a:spcBef>
        <a:spcAft>
          <a:spcPct val="0"/>
        </a:spcAft>
        <a:defRPr sz="5000">
          <a:solidFill>
            <a:schemeClr val="tx1"/>
          </a:solidFill>
          <a:latin typeface="Arial" charset="0"/>
        </a:defRPr>
      </a:lvl6pPr>
      <a:lvl7pPr marL="912159" algn="l" defTabSz="794982" rtl="0" fontAlgn="base">
        <a:spcBef>
          <a:spcPct val="0"/>
        </a:spcBef>
        <a:spcAft>
          <a:spcPct val="0"/>
        </a:spcAft>
        <a:defRPr sz="5000">
          <a:solidFill>
            <a:schemeClr val="tx1"/>
          </a:solidFill>
          <a:latin typeface="Arial" charset="0"/>
        </a:defRPr>
      </a:lvl7pPr>
      <a:lvl8pPr marL="1368249" algn="l" defTabSz="794982" rtl="0" fontAlgn="base">
        <a:spcBef>
          <a:spcPct val="0"/>
        </a:spcBef>
        <a:spcAft>
          <a:spcPct val="0"/>
        </a:spcAft>
        <a:defRPr sz="5000">
          <a:solidFill>
            <a:schemeClr val="tx1"/>
          </a:solidFill>
          <a:latin typeface="Arial" charset="0"/>
        </a:defRPr>
      </a:lvl8pPr>
      <a:lvl9pPr marL="1824334" algn="l" defTabSz="794982" rtl="0" fontAlgn="base">
        <a:spcBef>
          <a:spcPct val="0"/>
        </a:spcBef>
        <a:spcAft>
          <a:spcPct val="0"/>
        </a:spcAft>
        <a:defRPr sz="5000">
          <a:solidFill>
            <a:schemeClr val="tx1"/>
          </a:solidFill>
          <a:latin typeface="Arial" charset="0"/>
        </a:defRPr>
      </a:lvl9pPr>
    </p:titleStyle>
    <p:bodyStyle>
      <a:lvl1pPr marL="296863" indent="-296863" algn="l" defTabSz="793750" rtl="0" eaLnBrk="0" fontAlgn="base" hangingPunct="0">
        <a:spcBef>
          <a:spcPct val="20000"/>
        </a:spcBef>
        <a:spcAft>
          <a:spcPct val="0"/>
        </a:spcAft>
        <a:buClr>
          <a:srgbClr val="9FAA00"/>
        </a:buClr>
        <a:defRPr sz="2000">
          <a:solidFill>
            <a:schemeClr val="tx1"/>
          </a:solidFill>
          <a:latin typeface="+mn-lt"/>
          <a:ea typeface="+mn-ea"/>
          <a:cs typeface="+mn-cs"/>
        </a:defRPr>
      </a:lvl1pPr>
      <a:lvl2pPr marL="646113" indent="-247650" algn="l" defTabSz="793750" rtl="0" eaLnBrk="0" fontAlgn="base" hangingPunct="0">
        <a:spcBef>
          <a:spcPct val="20000"/>
        </a:spcBef>
        <a:spcAft>
          <a:spcPct val="0"/>
        </a:spcAft>
        <a:defRPr sz="2800">
          <a:solidFill>
            <a:schemeClr val="tx1"/>
          </a:solidFill>
          <a:latin typeface="+mn-lt"/>
        </a:defRPr>
      </a:lvl2pPr>
      <a:lvl3pPr marL="990600" indent="-195263" algn="l" defTabSz="793750" rtl="0" eaLnBrk="0" fontAlgn="base" hangingPunct="0">
        <a:spcBef>
          <a:spcPct val="20000"/>
        </a:spcBef>
        <a:spcAft>
          <a:spcPct val="0"/>
        </a:spcAft>
        <a:buClr>
          <a:srgbClr val="9FAA00"/>
        </a:buClr>
        <a:buChar char="•"/>
        <a:defRPr sz="2800">
          <a:solidFill>
            <a:schemeClr val="tx1"/>
          </a:solidFill>
          <a:latin typeface="+mn-lt"/>
        </a:defRPr>
      </a:lvl3pPr>
      <a:lvl4pPr marL="1387475" indent="-196850" algn="l" defTabSz="793750" rtl="0" eaLnBrk="0" fontAlgn="base" hangingPunct="0">
        <a:spcBef>
          <a:spcPct val="20000"/>
        </a:spcBef>
        <a:spcAft>
          <a:spcPct val="0"/>
        </a:spcAft>
        <a:buChar char="–"/>
        <a:defRPr sz="2800">
          <a:solidFill>
            <a:schemeClr val="tx1"/>
          </a:solidFill>
          <a:latin typeface="+mn-lt"/>
        </a:defRPr>
      </a:lvl4pPr>
      <a:lvl5pPr marL="1782763" indent="-196850" algn="l" defTabSz="793750" rtl="0" eaLnBrk="0" fontAlgn="base" hangingPunct="0">
        <a:spcBef>
          <a:spcPct val="20000"/>
        </a:spcBef>
        <a:spcAft>
          <a:spcPct val="0"/>
        </a:spcAft>
        <a:buChar char="»"/>
        <a:defRPr sz="2000">
          <a:solidFill>
            <a:schemeClr val="tx1"/>
          </a:solidFill>
          <a:latin typeface="+mn-lt"/>
        </a:defRPr>
      </a:lvl5pPr>
      <a:lvl6pPr marL="2239248" indent="-197953" algn="l" defTabSz="794982" rtl="0" fontAlgn="base">
        <a:spcBef>
          <a:spcPct val="20000"/>
        </a:spcBef>
        <a:spcAft>
          <a:spcPct val="0"/>
        </a:spcAft>
        <a:buChar char="»"/>
        <a:defRPr sz="2000">
          <a:solidFill>
            <a:schemeClr val="tx1"/>
          </a:solidFill>
          <a:latin typeface="+mn-lt"/>
        </a:defRPr>
      </a:lvl6pPr>
      <a:lvl7pPr marL="2695334" indent="-197953" algn="l" defTabSz="794982" rtl="0" fontAlgn="base">
        <a:spcBef>
          <a:spcPct val="20000"/>
        </a:spcBef>
        <a:spcAft>
          <a:spcPct val="0"/>
        </a:spcAft>
        <a:buChar char="»"/>
        <a:defRPr sz="2000">
          <a:solidFill>
            <a:schemeClr val="tx1"/>
          </a:solidFill>
          <a:latin typeface="+mn-lt"/>
        </a:defRPr>
      </a:lvl7pPr>
      <a:lvl8pPr marL="3151414" indent="-197953" algn="l" defTabSz="794982" rtl="0" fontAlgn="base">
        <a:spcBef>
          <a:spcPct val="20000"/>
        </a:spcBef>
        <a:spcAft>
          <a:spcPct val="0"/>
        </a:spcAft>
        <a:buChar char="»"/>
        <a:defRPr sz="2000">
          <a:solidFill>
            <a:schemeClr val="tx1"/>
          </a:solidFill>
          <a:latin typeface="+mn-lt"/>
        </a:defRPr>
      </a:lvl8pPr>
      <a:lvl9pPr marL="3607490" indent="-197953" algn="l" defTabSz="794982" rtl="0" fontAlgn="base">
        <a:spcBef>
          <a:spcPct val="20000"/>
        </a:spcBef>
        <a:spcAft>
          <a:spcPct val="0"/>
        </a:spcAft>
        <a:buChar char="»"/>
        <a:defRPr sz="2000">
          <a:solidFill>
            <a:schemeClr val="tx1"/>
          </a:solidFill>
          <a:latin typeface="+mn-lt"/>
        </a:defRPr>
      </a:lvl9pPr>
    </p:bodyStyle>
    <p:otherStyle>
      <a:defPPr>
        <a:defRPr lang="en-US"/>
      </a:defPPr>
      <a:lvl1pPr marL="0" algn="l" defTabSz="912159" rtl="0" eaLnBrk="1" latinLnBrk="0" hangingPunct="1">
        <a:defRPr sz="1800" kern="1200">
          <a:solidFill>
            <a:schemeClr val="tx1"/>
          </a:solidFill>
          <a:latin typeface="+mn-lt"/>
          <a:ea typeface="+mn-ea"/>
          <a:cs typeface="+mn-cs"/>
        </a:defRPr>
      </a:lvl1pPr>
      <a:lvl2pPr marL="456083" algn="l" defTabSz="912159" rtl="0" eaLnBrk="1" latinLnBrk="0" hangingPunct="1">
        <a:defRPr sz="1800" kern="1200">
          <a:solidFill>
            <a:schemeClr val="tx1"/>
          </a:solidFill>
          <a:latin typeface="+mn-lt"/>
          <a:ea typeface="+mn-ea"/>
          <a:cs typeface="+mn-cs"/>
        </a:defRPr>
      </a:lvl2pPr>
      <a:lvl3pPr marL="912159" algn="l" defTabSz="912159" rtl="0" eaLnBrk="1" latinLnBrk="0" hangingPunct="1">
        <a:defRPr sz="1800" kern="1200">
          <a:solidFill>
            <a:schemeClr val="tx1"/>
          </a:solidFill>
          <a:latin typeface="+mn-lt"/>
          <a:ea typeface="+mn-ea"/>
          <a:cs typeface="+mn-cs"/>
        </a:defRPr>
      </a:lvl3pPr>
      <a:lvl4pPr marL="1368249" algn="l" defTabSz="912159" rtl="0" eaLnBrk="1" latinLnBrk="0" hangingPunct="1">
        <a:defRPr sz="1800" kern="1200">
          <a:solidFill>
            <a:schemeClr val="tx1"/>
          </a:solidFill>
          <a:latin typeface="+mn-lt"/>
          <a:ea typeface="+mn-ea"/>
          <a:cs typeface="+mn-cs"/>
        </a:defRPr>
      </a:lvl4pPr>
      <a:lvl5pPr marL="1824334" algn="l" defTabSz="912159" rtl="0" eaLnBrk="1" latinLnBrk="0" hangingPunct="1">
        <a:defRPr sz="1800" kern="1200">
          <a:solidFill>
            <a:schemeClr val="tx1"/>
          </a:solidFill>
          <a:latin typeface="+mn-lt"/>
          <a:ea typeface="+mn-ea"/>
          <a:cs typeface="+mn-cs"/>
        </a:defRPr>
      </a:lvl5pPr>
      <a:lvl6pPr marL="2280416" algn="l" defTabSz="912159" rtl="0" eaLnBrk="1" latinLnBrk="0" hangingPunct="1">
        <a:defRPr sz="1800" kern="1200">
          <a:solidFill>
            <a:schemeClr val="tx1"/>
          </a:solidFill>
          <a:latin typeface="+mn-lt"/>
          <a:ea typeface="+mn-ea"/>
          <a:cs typeface="+mn-cs"/>
        </a:defRPr>
      </a:lvl6pPr>
      <a:lvl7pPr marL="2736502" algn="l" defTabSz="912159" rtl="0" eaLnBrk="1" latinLnBrk="0" hangingPunct="1">
        <a:defRPr sz="1800" kern="1200">
          <a:solidFill>
            <a:schemeClr val="tx1"/>
          </a:solidFill>
          <a:latin typeface="+mn-lt"/>
          <a:ea typeface="+mn-ea"/>
          <a:cs typeface="+mn-cs"/>
        </a:defRPr>
      </a:lvl7pPr>
      <a:lvl8pPr marL="3192585" algn="l" defTabSz="912159" rtl="0" eaLnBrk="1" latinLnBrk="0" hangingPunct="1">
        <a:defRPr sz="1800" kern="1200">
          <a:solidFill>
            <a:schemeClr val="tx1"/>
          </a:solidFill>
          <a:latin typeface="+mn-lt"/>
          <a:ea typeface="+mn-ea"/>
          <a:cs typeface="+mn-cs"/>
        </a:defRPr>
      </a:lvl8pPr>
      <a:lvl9pPr marL="3648669" algn="l" defTabSz="91215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Content Placeholder 4">
            <a:extLst>
              <a:ext uri="{FF2B5EF4-FFF2-40B4-BE49-F238E27FC236}">
                <a16:creationId xmlns:a16="http://schemas.microsoft.com/office/drawing/2014/main" id="{5E067EBE-3A72-48D0-9237-6FC61E74FDB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70850" y="534988"/>
            <a:ext cx="15827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662" r:id="rId1"/>
    <p:sldLayoutId id="2147486663" r:id="rId2"/>
    <p:sldLayoutId id="2147486665" r:id="rId3"/>
    <p:sldLayoutId id="2147486666" r:id="rId4"/>
    <p:sldLayoutId id="2147486667" r:id="rId5"/>
    <p:sldLayoutId id="2147486668" r:id="rId6"/>
    <p:sldLayoutId id="2147486669" r:id="rId7"/>
    <p:sldLayoutId id="2147486670" r:id="rId8"/>
    <p:sldLayoutId id="2147486671" r:id="rId9"/>
    <p:sldLayoutId id="2147486672" r:id="rId10"/>
    <p:sldLayoutId id="2147486673" r:id="rId11"/>
    <p:sldLayoutId id="2147486674" r:id="rId12"/>
    <p:sldLayoutId id="2147486675" r:id="rId13"/>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5.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11.xml"/><Relationship Id="rId4"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12.xml"/><Relationship Id="rId4"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13.xml"/><Relationship Id="rId4"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notesSlide" Target="../notesSlides/notesSlide15.xml"/><Relationship Id="rId4"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7.xml"/><Relationship Id="rId4"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CB71B1-2250-463B-B88D-D6B8FBCD2BED}"/>
              </a:ext>
            </a:extLst>
          </p:cNvPr>
          <p:cNvSpPr>
            <a:spLocks noGrp="1"/>
          </p:cNvSpPr>
          <p:nvPr>
            <p:ph type="ctrTitle"/>
          </p:nvPr>
        </p:nvSpPr>
        <p:spPr>
          <a:xfrm>
            <a:off x="2709863" y="5218113"/>
            <a:ext cx="5935662" cy="677862"/>
          </a:xfrm>
        </p:spPr>
        <p:txBody>
          <a:bodyPr/>
          <a:lstStyle/>
          <a:p>
            <a:pPr algn="r">
              <a:lnSpc>
                <a:spcPct val="100000"/>
              </a:lnSpc>
              <a:defRPr/>
            </a:pPr>
            <a:r>
              <a:rPr lang="en-US" dirty="0"/>
              <a:t>IDO Meeting</a:t>
            </a:r>
            <a:br>
              <a:rPr lang="en-US" dirty="0"/>
            </a:br>
            <a:r>
              <a:rPr lang="en-US" sz="2895" dirty="0"/>
              <a:t>19</a:t>
            </a:r>
            <a:r>
              <a:rPr lang="en-US" sz="2895" baseline="30000" dirty="0"/>
              <a:t>th</a:t>
            </a:r>
            <a:r>
              <a:rPr lang="en-US" sz="2895" dirty="0"/>
              <a:t> December 2016</a:t>
            </a:r>
          </a:p>
        </p:txBody>
      </p:sp>
      <p:sp>
        <p:nvSpPr>
          <p:cNvPr id="5" name="TextBox 4">
            <a:extLst>
              <a:ext uri="{FF2B5EF4-FFF2-40B4-BE49-F238E27FC236}">
                <a16:creationId xmlns:a16="http://schemas.microsoft.com/office/drawing/2014/main" id="{B85F8967-AA56-4DC7-9281-487019746632}"/>
              </a:ext>
            </a:extLst>
          </p:cNvPr>
          <p:cNvSpPr txBox="1"/>
          <p:nvPr/>
        </p:nvSpPr>
        <p:spPr>
          <a:xfrm>
            <a:off x="8370888" y="1436688"/>
            <a:ext cx="550862" cy="550862"/>
          </a:xfrm>
          <a:prstGeom prst="rect">
            <a:avLst/>
          </a:prstGeom>
        </p:spPr>
        <p:txBody>
          <a:bodyPr wrap="none" lIns="0" tIns="0" rIns="0" bIns="0"/>
          <a:lstStyle/>
          <a:p>
            <a:pPr defTabSz="392128">
              <a:defRPr/>
            </a:pPr>
            <a:endParaRPr lang="en-US" sz="1206" dirty="0">
              <a:solidFill>
                <a:prstClr val="white"/>
              </a:solidFill>
            </a:endParaRPr>
          </a:p>
        </p:txBody>
      </p:sp>
      <p:pic>
        <p:nvPicPr>
          <p:cNvPr id="18436" name="Picture 7">
            <a:extLst>
              <a:ext uri="{FF2B5EF4-FFF2-40B4-BE49-F238E27FC236}">
                <a16:creationId xmlns:a16="http://schemas.microsoft.com/office/drawing/2014/main" id="{F2DEFEFB-8167-4B8C-8CB1-D695102539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77075" y="1390650"/>
            <a:ext cx="15684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62A65AE-B454-48B4-B5B0-76B531CCAF03}"/>
              </a:ext>
            </a:extLst>
          </p:cNvPr>
          <p:cNvSpPr txBox="1"/>
          <p:nvPr/>
        </p:nvSpPr>
        <p:spPr>
          <a:xfrm>
            <a:off x="2376488" y="2276475"/>
            <a:ext cx="550862" cy="552450"/>
          </a:xfrm>
          <a:prstGeom prst="rect">
            <a:avLst/>
          </a:prstGeom>
        </p:spPr>
        <p:txBody>
          <a:bodyPr wrap="none" lIns="0" tIns="0" rIns="0" bIns="0"/>
          <a:lstStyle/>
          <a:p>
            <a:pPr defTabSz="392128">
              <a:defRPr/>
            </a:pPr>
            <a:endParaRPr lang="en-US" sz="1206" dirty="0">
              <a:solidFill>
                <a:prstClr val="white"/>
              </a:solidFill>
            </a:endParaRPr>
          </a:p>
        </p:txBody>
      </p:sp>
      <p:pic>
        <p:nvPicPr>
          <p:cNvPr id="18438" name="Picture 3">
            <a:extLst>
              <a:ext uri="{FF2B5EF4-FFF2-40B4-BE49-F238E27FC236}">
                <a16:creationId xmlns:a16="http://schemas.microsoft.com/office/drawing/2014/main" id="{CDD6F31A-8C45-4DEE-A08B-2C5A10D7553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8038" y="757238"/>
            <a:ext cx="6843712" cy="608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5FE5791-38F3-4060-A44D-3C54B5C33551}"/>
              </a:ext>
            </a:extLst>
          </p:cNvPr>
          <p:cNvSpPr/>
          <p:nvPr/>
        </p:nvSpPr>
        <p:spPr>
          <a:xfrm>
            <a:off x="7626350" y="838200"/>
            <a:ext cx="2833688" cy="5884863"/>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92128">
              <a:defRPr/>
            </a:pPr>
            <a:endParaRPr lang="en-GB" sz="1568">
              <a:solidFill>
                <a:prstClr val="white"/>
              </a:solidFill>
            </a:endParaRPr>
          </a:p>
        </p:txBody>
      </p:sp>
      <p:sp>
        <p:nvSpPr>
          <p:cNvPr id="10" name="Title 1">
            <a:extLst>
              <a:ext uri="{FF2B5EF4-FFF2-40B4-BE49-F238E27FC236}">
                <a16:creationId xmlns:a16="http://schemas.microsoft.com/office/drawing/2014/main" id="{073B2011-2EC9-4C22-A417-042ECCF5CCB9}"/>
              </a:ext>
            </a:extLst>
          </p:cNvPr>
          <p:cNvSpPr txBox="1">
            <a:spLocks/>
          </p:cNvSpPr>
          <p:nvPr/>
        </p:nvSpPr>
        <p:spPr>
          <a:xfrm>
            <a:off x="5465763" y="2771775"/>
            <a:ext cx="4740275" cy="2305050"/>
          </a:xfrm>
          <a:prstGeom prst="rect">
            <a:avLst/>
          </a:prstGeom>
        </p:spPr>
        <p:txBody>
          <a:bodyPr lIns="0" tIns="0" rIns="0" bIns="0">
            <a:normAutofit fontScale="97500"/>
          </a:bodyPr>
          <a:lstStyle>
            <a:lvl1pPr algn="l" defTabSz="650276" rtl="0" eaLnBrk="1" latinLnBrk="0" hangingPunct="1">
              <a:lnSpc>
                <a:spcPts val="5000"/>
              </a:lnSpc>
              <a:spcBef>
                <a:spcPts val="0"/>
              </a:spcBef>
              <a:buNone/>
              <a:defRPr sz="6000" b="1" kern="1200">
                <a:solidFill>
                  <a:schemeClr val="bg1"/>
                </a:solidFill>
                <a:latin typeface="+mj-lt"/>
                <a:ea typeface="+mj-ea"/>
                <a:cs typeface="+mj-cs"/>
              </a:defRPr>
            </a:lvl1pPr>
          </a:lstStyle>
          <a:p>
            <a:pPr algn="r">
              <a:lnSpc>
                <a:spcPct val="100000"/>
              </a:lnSpc>
              <a:defRPr/>
            </a:pPr>
            <a:endParaRPr lang="en-GB" sz="2895" dirty="0">
              <a:solidFill>
                <a:prstClr val="white"/>
              </a:solidFill>
              <a:latin typeface="Arial" charset="0"/>
              <a:ea typeface="Arial" charset="0"/>
              <a:cs typeface="Arial" charset="0"/>
            </a:endParaRPr>
          </a:p>
        </p:txBody>
      </p:sp>
      <p:pic>
        <p:nvPicPr>
          <p:cNvPr id="18441" name="Picture 8">
            <a:extLst>
              <a:ext uri="{FF2B5EF4-FFF2-40B4-BE49-F238E27FC236}">
                <a16:creationId xmlns:a16="http://schemas.microsoft.com/office/drawing/2014/main" id="{CBDDA77C-E744-45B0-ABB8-AB4938B7EFD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80313" y="871538"/>
            <a:ext cx="28797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2">
            <a:extLst>
              <a:ext uri="{FF2B5EF4-FFF2-40B4-BE49-F238E27FC236}">
                <a16:creationId xmlns:a16="http://schemas.microsoft.com/office/drawing/2014/main" id="{CBB51834-40B3-4CA8-9B4C-A644A045DAF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00650" y="5529263"/>
            <a:ext cx="5108575"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6">
            <a:extLst>
              <a:ext uri="{FF2B5EF4-FFF2-40B4-BE49-F238E27FC236}">
                <a16:creationId xmlns:a16="http://schemas.microsoft.com/office/drawing/2014/main" id="{5A29A4EE-225C-4F36-9082-35948DE936A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838200"/>
            <a:ext cx="5208588"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F34D5D3-AA03-48B5-9E93-96ED8852283E}"/>
              </a:ext>
            </a:extLst>
          </p:cNvPr>
          <p:cNvSpPr txBox="1"/>
          <p:nvPr/>
        </p:nvSpPr>
        <p:spPr>
          <a:xfrm>
            <a:off x="4994275" y="3348038"/>
            <a:ext cx="5138738" cy="2165350"/>
          </a:xfrm>
          <a:prstGeom prst="rect">
            <a:avLst/>
          </a:prstGeom>
        </p:spPr>
        <p:txBody>
          <a:bodyPr wrap="none" lIns="0" tIns="0" rIns="0" bIns="0"/>
          <a:lstStyle/>
          <a:p>
            <a:pPr algn="r" defTabSz="392128">
              <a:defRPr/>
            </a:pPr>
            <a:r>
              <a:rPr lang="en-GB" sz="2800" b="1" dirty="0">
                <a:solidFill>
                  <a:prstClr val="white"/>
                </a:solidFill>
              </a:rPr>
              <a:t>Putting the teacher in the text</a:t>
            </a:r>
            <a:br>
              <a:rPr lang="en-GB" sz="2800" b="1" dirty="0">
                <a:solidFill>
                  <a:prstClr val="white"/>
                </a:solidFill>
              </a:rPr>
            </a:br>
            <a:r>
              <a:rPr lang="en-GB" sz="2800" b="1" dirty="0">
                <a:solidFill>
                  <a:prstClr val="white"/>
                </a:solidFill>
              </a:rPr>
              <a:t>Susan Fawssett</a:t>
            </a:r>
          </a:p>
          <a:p>
            <a:pPr algn="r" defTabSz="392128">
              <a:defRPr/>
            </a:pPr>
            <a:endParaRPr lang="en-GB" sz="3257" dirty="0">
              <a:solidFill>
                <a:prstClr val="white"/>
              </a:solidFill>
            </a:endParaRPr>
          </a:p>
          <a:p>
            <a:pPr algn="r" defTabSz="392128">
              <a:defRPr/>
            </a:pPr>
            <a:r>
              <a:rPr lang="en-GB" sz="2400" dirty="0">
                <a:solidFill>
                  <a:prstClr val="white"/>
                </a:solidFill>
              </a:rPr>
              <a:t>Narrated presentation, </a:t>
            </a:r>
          </a:p>
          <a:p>
            <a:pPr algn="r" defTabSz="392128">
              <a:defRPr/>
            </a:pPr>
            <a:r>
              <a:rPr lang="en-GB" sz="2400" dirty="0">
                <a:solidFill>
                  <a:prstClr val="white"/>
                </a:solidFill>
              </a:rPr>
              <a:t>Watch in </a:t>
            </a:r>
            <a:r>
              <a:rPr lang="en-GB" sz="2400" b="1" dirty="0">
                <a:solidFill>
                  <a:prstClr val="white"/>
                </a:solidFill>
              </a:rPr>
              <a:t>Slide Show mode </a:t>
            </a:r>
            <a:r>
              <a:rPr lang="en-GB" sz="2400" dirty="0">
                <a:solidFill>
                  <a:prstClr val="white"/>
                </a:solidFill>
              </a:rPr>
              <a:t>to hear </a:t>
            </a:r>
            <a:r>
              <a:rPr lang="en-GB" sz="2400">
                <a:solidFill>
                  <a:prstClr val="white"/>
                </a:solidFill>
              </a:rPr>
              <a:t>the narration.</a:t>
            </a:r>
            <a:endParaRPr lang="en-GB" sz="2400" dirty="0">
              <a:solidFill>
                <a:prstClr val="white"/>
              </a:solidFill>
            </a:endParaRPr>
          </a:p>
          <a:p>
            <a:pPr defTabSz="392128">
              <a:defRPr/>
            </a:pPr>
            <a:endParaRPr lang="en-GB" sz="2400" dirty="0">
              <a:solidFill>
                <a:prstClr val="white"/>
              </a:solidFill>
            </a:endParaRPr>
          </a:p>
        </p:txBody>
      </p:sp>
      <p:pic>
        <p:nvPicPr>
          <p:cNvPr id="7" name="Audio 6">
            <a:hlinkClick r:id="" action="ppaction://media"/>
            <a:extLst>
              <a:ext uri="{FF2B5EF4-FFF2-40B4-BE49-F238E27FC236}">
                <a16:creationId xmlns:a16="http://schemas.microsoft.com/office/drawing/2014/main" id="{C7320DB1-1BDC-4580-AC54-3BD14AAF54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37738" y="6938963"/>
            <a:ext cx="406400" cy="406400"/>
          </a:xfrm>
          <a:prstGeom prst="rect">
            <a:avLst/>
          </a:prstGeom>
        </p:spPr>
      </p:pic>
    </p:spTree>
  </p:cSld>
  <p:clrMapOvr>
    <a:masterClrMapping/>
  </p:clrMapOvr>
  <p:transition spd="slow" advTm="125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10FB60BE-D4FE-4DB3-A9AD-63F02925727F}"/>
              </a:ext>
            </a:extLst>
          </p:cNvPr>
          <p:cNvSpPr>
            <a:spLocks noGrp="1"/>
          </p:cNvSpPr>
          <p:nvPr>
            <p:ph type="title"/>
          </p:nvPr>
        </p:nvSpPr>
        <p:spPr bwMode="auto">
          <a:xfrm>
            <a:off x="395288" y="1620838"/>
            <a:ext cx="9802812" cy="601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b="1">
                <a:solidFill>
                  <a:srgbClr val="D60077"/>
                </a:solidFill>
              </a:rPr>
              <a:t>5 How will students’ learning be assessed?</a:t>
            </a:r>
          </a:p>
        </p:txBody>
      </p:sp>
      <p:sp>
        <p:nvSpPr>
          <p:cNvPr id="25603" name="Content Placeholder 2">
            <a:extLst>
              <a:ext uri="{FF2B5EF4-FFF2-40B4-BE49-F238E27FC236}">
                <a16:creationId xmlns:a16="http://schemas.microsoft.com/office/drawing/2014/main" id="{278372CB-B427-46DE-A060-BF3A369E0D28}"/>
              </a:ext>
            </a:extLst>
          </p:cNvPr>
          <p:cNvSpPr>
            <a:spLocks noGrp="1"/>
          </p:cNvSpPr>
          <p:nvPr>
            <p:ph idx="1"/>
          </p:nvPr>
        </p:nvSpPr>
        <p:spPr bwMode="auto">
          <a:xfrm>
            <a:off x="592138" y="2555875"/>
            <a:ext cx="941070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14000"/>
              </a:lnSpc>
              <a:spcAft>
                <a:spcPts val="600"/>
              </a:spcAft>
              <a:buClr>
                <a:srgbClr val="D60077"/>
              </a:buClr>
            </a:pPr>
            <a:r>
              <a:rPr lang="en-GB" altLang="en-US"/>
              <a:t>Plan the assessment from the start</a:t>
            </a:r>
          </a:p>
          <a:p>
            <a:pPr eaLnBrk="1" hangingPunct="1">
              <a:lnSpc>
                <a:spcPct val="114000"/>
              </a:lnSpc>
              <a:spcAft>
                <a:spcPts val="600"/>
              </a:spcAft>
              <a:buClr>
                <a:srgbClr val="D60077"/>
              </a:buClr>
            </a:pPr>
            <a:r>
              <a:rPr lang="en-GB" altLang="en-US"/>
              <a:t>Only assess what has been taught</a:t>
            </a:r>
          </a:p>
          <a:p>
            <a:pPr eaLnBrk="1" hangingPunct="1">
              <a:lnSpc>
                <a:spcPct val="114000"/>
              </a:lnSpc>
              <a:spcAft>
                <a:spcPts val="600"/>
              </a:spcAft>
              <a:buClr>
                <a:srgbClr val="D60077"/>
              </a:buClr>
            </a:pPr>
            <a:r>
              <a:rPr lang="en-GB" altLang="en-US"/>
              <a:t>Methods of assessment: </a:t>
            </a:r>
            <a:br>
              <a:rPr lang="en-GB" altLang="en-US"/>
            </a:br>
            <a:r>
              <a:rPr lang="en-GB" altLang="en-US" sz="2400"/>
              <a:t>self-assessment questions (SAQs), written assignments, computer-marked assignments, exams, etc.</a:t>
            </a:r>
          </a:p>
          <a:p>
            <a:pPr eaLnBrk="1" hangingPunct="1">
              <a:lnSpc>
                <a:spcPct val="114000"/>
              </a:lnSpc>
              <a:spcAft>
                <a:spcPts val="600"/>
              </a:spcAft>
              <a:buClr>
                <a:srgbClr val="D60077"/>
              </a:buClr>
            </a:pPr>
            <a:r>
              <a:rPr lang="en-GB" altLang="en-US"/>
              <a:t>External requirements and standards</a:t>
            </a:r>
          </a:p>
          <a:p>
            <a:pPr eaLnBrk="1" hangingPunct="1"/>
            <a:endParaRPr lang="en-GB" altLang="en-US" sz="2400"/>
          </a:p>
        </p:txBody>
      </p:sp>
      <p:pic>
        <p:nvPicPr>
          <p:cNvPr id="4" name="Audio 3">
            <a:hlinkClick r:id="" action="ppaction://media"/>
            <a:extLst>
              <a:ext uri="{FF2B5EF4-FFF2-40B4-BE49-F238E27FC236}">
                <a16:creationId xmlns:a16="http://schemas.microsoft.com/office/drawing/2014/main" id="{7A1B36E2-7D65-470F-9C30-A7558F22860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37738" y="6938963"/>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9600"/>
    </mc:Choice>
    <mc:Fallback xmlns="">
      <p:transition spd="slow" advTm="3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560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5740CBFD-EED2-495D-A027-9B96315C7CE5}"/>
              </a:ext>
            </a:extLst>
          </p:cNvPr>
          <p:cNvSpPr>
            <a:spLocks noGrp="1"/>
          </p:cNvSpPr>
          <p:nvPr>
            <p:ph type="title"/>
          </p:nvPr>
        </p:nvSpPr>
        <p:spPr bwMode="auto">
          <a:xfrm>
            <a:off x="514350" y="1692275"/>
            <a:ext cx="94107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b="1">
                <a:solidFill>
                  <a:srgbClr val="D60077"/>
                </a:solidFill>
              </a:rPr>
              <a:t>6  What style of writing will be most effective?</a:t>
            </a:r>
          </a:p>
        </p:txBody>
      </p:sp>
      <p:sp>
        <p:nvSpPr>
          <p:cNvPr id="17411" name="Content Placeholder 2">
            <a:extLst>
              <a:ext uri="{FF2B5EF4-FFF2-40B4-BE49-F238E27FC236}">
                <a16:creationId xmlns:a16="http://schemas.microsoft.com/office/drawing/2014/main" id="{AF6CF0A0-8DA7-4154-A095-47DA54EAC7DC}"/>
              </a:ext>
            </a:extLst>
          </p:cNvPr>
          <p:cNvSpPr>
            <a:spLocks noGrp="1"/>
          </p:cNvSpPr>
          <p:nvPr>
            <p:ph idx="1"/>
          </p:nvPr>
        </p:nvSpPr>
        <p:spPr>
          <a:xfrm>
            <a:off x="693738" y="2565400"/>
            <a:ext cx="9410700" cy="4845050"/>
          </a:xfrm>
        </p:spPr>
        <p:txBody>
          <a:bodyPr/>
          <a:lstStyle/>
          <a:p>
            <a:pPr eaLnBrk="1" fontAlgn="auto" hangingPunct="1">
              <a:spcBef>
                <a:spcPts val="575"/>
              </a:spcBef>
              <a:spcAft>
                <a:spcPts val="600"/>
              </a:spcAft>
              <a:buClr>
                <a:srgbClr val="D60077"/>
              </a:buClr>
              <a:defRPr/>
            </a:pPr>
            <a:r>
              <a:rPr lang="en-GB" altLang="en-US" dirty="0"/>
              <a:t>Address the student as ‘you’ </a:t>
            </a:r>
          </a:p>
          <a:p>
            <a:pPr eaLnBrk="1" fontAlgn="auto" hangingPunct="1">
              <a:spcBef>
                <a:spcPts val="575"/>
              </a:spcBef>
              <a:spcAft>
                <a:spcPts val="600"/>
              </a:spcAft>
              <a:buClr>
                <a:srgbClr val="D60077"/>
              </a:buClr>
              <a:defRPr/>
            </a:pPr>
            <a:r>
              <a:rPr lang="en-GB" altLang="en-US" dirty="0"/>
              <a:t>Use conversational language that is easy to understand</a:t>
            </a:r>
          </a:p>
          <a:p>
            <a:pPr eaLnBrk="1" fontAlgn="auto" hangingPunct="1">
              <a:spcBef>
                <a:spcPts val="575"/>
              </a:spcBef>
              <a:spcAft>
                <a:spcPts val="600"/>
              </a:spcAft>
              <a:buClr>
                <a:srgbClr val="D60077"/>
              </a:buClr>
              <a:defRPr/>
            </a:pPr>
            <a:r>
              <a:rPr lang="en-GB" altLang="en-US" dirty="0"/>
              <a:t>Ensure there is a logical sequence to the narrative</a:t>
            </a:r>
          </a:p>
          <a:p>
            <a:pPr eaLnBrk="1" fontAlgn="auto" hangingPunct="1">
              <a:spcBef>
                <a:spcPts val="575"/>
              </a:spcBef>
              <a:spcAft>
                <a:spcPts val="600"/>
              </a:spcAft>
              <a:buClr>
                <a:srgbClr val="D60077"/>
              </a:buClr>
              <a:defRPr/>
            </a:pPr>
            <a:r>
              <a:rPr lang="en-GB" altLang="en-US" dirty="0"/>
              <a:t>Define and explain new terms when first used</a:t>
            </a:r>
          </a:p>
          <a:p>
            <a:pPr eaLnBrk="1" fontAlgn="auto" hangingPunct="1">
              <a:spcBef>
                <a:spcPts val="575"/>
              </a:spcBef>
              <a:spcAft>
                <a:spcPts val="600"/>
              </a:spcAft>
              <a:buClr>
                <a:srgbClr val="D60077"/>
              </a:buClr>
              <a:defRPr/>
            </a:pPr>
            <a:r>
              <a:rPr lang="en-GB" altLang="en-US" dirty="0"/>
              <a:t>Be consistent in your use of terminology</a:t>
            </a:r>
          </a:p>
          <a:p>
            <a:pPr eaLnBrk="1" fontAlgn="auto" hangingPunct="1">
              <a:spcBef>
                <a:spcPts val="575"/>
              </a:spcBef>
              <a:spcAft>
                <a:spcPts val="600"/>
              </a:spcAft>
              <a:buClr>
                <a:srgbClr val="D60077"/>
              </a:buClr>
              <a:defRPr/>
            </a:pPr>
            <a:endParaRPr lang="en-GB" altLang="en-US" dirty="0"/>
          </a:p>
          <a:p>
            <a:pPr marL="0" indent="0" algn="r" eaLnBrk="1" fontAlgn="auto" hangingPunct="1">
              <a:spcBef>
                <a:spcPts val="575"/>
              </a:spcBef>
              <a:spcAft>
                <a:spcPts val="600"/>
              </a:spcAft>
              <a:buClr>
                <a:srgbClr val="D60077"/>
              </a:buClr>
              <a:buFontTx/>
              <a:buNone/>
              <a:defRPr/>
            </a:pPr>
            <a:r>
              <a:rPr lang="en-GB" altLang="en-US" dirty="0"/>
              <a:t>continued on next slide…</a:t>
            </a:r>
          </a:p>
          <a:p>
            <a:pPr eaLnBrk="1" fontAlgn="auto" hangingPunct="1">
              <a:spcBef>
                <a:spcPts val="575"/>
              </a:spcBef>
              <a:spcAft>
                <a:spcPts val="0"/>
              </a:spcAft>
              <a:defRPr/>
            </a:pPr>
            <a:endParaRPr lang="en-GB" altLang="en-US" sz="2400" dirty="0"/>
          </a:p>
          <a:p>
            <a:pPr eaLnBrk="1" fontAlgn="auto" hangingPunct="1">
              <a:spcAft>
                <a:spcPts val="0"/>
              </a:spcAft>
              <a:defRPr/>
            </a:pPr>
            <a:endParaRPr lang="en-GB" altLang="en-US" dirty="0"/>
          </a:p>
        </p:txBody>
      </p:sp>
      <p:pic>
        <p:nvPicPr>
          <p:cNvPr id="6" name="Audio 5">
            <a:hlinkClick r:id="" action="ppaction://media"/>
            <a:extLst>
              <a:ext uri="{FF2B5EF4-FFF2-40B4-BE49-F238E27FC236}">
                <a16:creationId xmlns:a16="http://schemas.microsoft.com/office/drawing/2014/main" id="{C3FD1916-591A-4A41-80BB-947DD3E83CE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37738" y="6938963"/>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8231"/>
    </mc:Choice>
    <mc:Fallback xmlns="">
      <p:transition spd="slow" advTm="98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174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170BDB0-6BEE-4BC3-B4EA-9C6F0F9D7780}"/>
              </a:ext>
            </a:extLst>
          </p:cNvPr>
          <p:cNvSpPr>
            <a:spLocks noGrp="1"/>
          </p:cNvSpPr>
          <p:nvPr>
            <p:ph type="title"/>
          </p:nvPr>
        </p:nvSpPr>
        <p:spPr bwMode="auto">
          <a:xfrm>
            <a:off x="477838" y="539750"/>
            <a:ext cx="9410700" cy="1819275"/>
          </a:xfrm>
        </p:spPr>
        <p:txBody>
          <a:bodyPr vert="horz" wrap="square" lIns="91440" tIns="45720" rIns="91440" bIns="45720" numCol="1" anchor="t" anchorCtr="0" compatLnSpc="1">
            <a:prstTxWarp prst="textNoShape">
              <a:avLst/>
            </a:prstTxWarp>
          </a:bodyPr>
          <a:lstStyle/>
          <a:p>
            <a:pPr eaLnBrk="1" hangingPunct="1">
              <a:defRPr/>
            </a:pPr>
            <a:r>
              <a:rPr lang="en-GB" altLang="en-US" sz="2800" dirty="0">
                <a:latin typeface="+mn-lt"/>
              </a:rPr>
              <a:t>… continued from last slide</a:t>
            </a:r>
            <a:br>
              <a:rPr lang="en-GB" altLang="en-US" sz="3600" b="1" dirty="0">
                <a:solidFill>
                  <a:srgbClr val="D60077"/>
                </a:solidFill>
              </a:rPr>
            </a:br>
            <a:br>
              <a:rPr lang="en-GB" altLang="en-US" sz="3600" b="1" dirty="0">
                <a:solidFill>
                  <a:srgbClr val="D60077"/>
                </a:solidFill>
              </a:rPr>
            </a:br>
            <a:r>
              <a:rPr lang="en-GB" altLang="en-US" sz="3600" b="1" dirty="0">
                <a:solidFill>
                  <a:srgbClr val="D60077"/>
                </a:solidFill>
              </a:rPr>
              <a:t>6  What style of writing will be most effective?</a:t>
            </a:r>
          </a:p>
        </p:txBody>
      </p:sp>
      <p:sp>
        <p:nvSpPr>
          <p:cNvPr id="28675" name="Content Placeholder 2">
            <a:extLst>
              <a:ext uri="{FF2B5EF4-FFF2-40B4-BE49-F238E27FC236}">
                <a16:creationId xmlns:a16="http://schemas.microsoft.com/office/drawing/2014/main" id="{FDF802A0-3D09-4BC7-B452-C8B2FA8C22F0}"/>
              </a:ext>
            </a:extLst>
          </p:cNvPr>
          <p:cNvSpPr>
            <a:spLocks noGrp="1"/>
          </p:cNvSpPr>
          <p:nvPr>
            <p:ph idx="1"/>
          </p:nvPr>
        </p:nvSpPr>
        <p:spPr bwMode="auto">
          <a:xfrm>
            <a:off x="527050" y="2484438"/>
            <a:ext cx="9410700" cy="3843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575"/>
              </a:spcBef>
              <a:spcAft>
                <a:spcPts val="600"/>
              </a:spcAft>
              <a:buClr>
                <a:srgbClr val="D60077"/>
              </a:buClr>
            </a:pPr>
            <a:r>
              <a:rPr lang="en-GB" altLang="en-US"/>
              <a:t>Make your writing lively and engaging </a:t>
            </a:r>
          </a:p>
          <a:p>
            <a:pPr eaLnBrk="1" hangingPunct="1">
              <a:spcBef>
                <a:spcPts val="575"/>
              </a:spcBef>
              <a:spcAft>
                <a:spcPts val="600"/>
              </a:spcAft>
              <a:buClr>
                <a:srgbClr val="D60077"/>
              </a:buClr>
            </a:pPr>
            <a:r>
              <a:rPr lang="en-GB" altLang="en-US"/>
              <a:t>Break up the text with headings and sub-headings</a:t>
            </a:r>
          </a:p>
          <a:p>
            <a:pPr eaLnBrk="1" hangingPunct="1">
              <a:spcBef>
                <a:spcPts val="575"/>
              </a:spcBef>
              <a:spcAft>
                <a:spcPts val="600"/>
              </a:spcAft>
              <a:buClr>
                <a:srgbClr val="D60077"/>
              </a:buClr>
            </a:pPr>
            <a:r>
              <a:rPr lang="en-GB" altLang="en-US"/>
              <a:t>Use interesting and relevant examples and case studies</a:t>
            </a:r>
          </a:p>
          <a:p>
            <a:pPr eaLnBrk="1" hangingPunct="1">
              <a:spcBef>
                <a:spcPts val="575"/>
              </a:spcBef>
              <a:spcAft>
                <a:spcPts val="600"/>
              </a:spcAft>
              <a:buClr>
                <a:srgbClr val="D60077"/>
              </a:buClr>
            </a:pPr>
            <a:r>
              <a:rPr lang="en-GB" altLang="en-US"/>
              <a:t>Use various text design features – tables, boxes, quotations</a:t>
            </a:r>
          </a:p>
          <a:p>
            <a:pPr eaLnBrk="1" hangingPunct="1">
              <a:spcBef>
                <a:spcPts val="575"/>
              </a:spcBef>
              <a:spcAft>
                <a:spcPts val="600"/>
              </a:spcAft>
              <a:buClr>
                <a:srgbClr val="D60077"/>
              </a:buClr>
            </a:pPr>
            <a:r>
              <a:rPr lang="en-GB" altLang="en-US"/>
              <a:t>Don’t rely too much on numbered or bulleted lists</a:t>
            </a:r>
          </a:p>
          <a:p>
            <a:pPr eaLnBrk="1" hangingPunct="1">
              <a:spcBef>
                <a:spcPts val="575"/>
              </a:spcBef>
              <a:spcAft>
                <a:spcPts val="600"/>
              </a:spcAft>
              <a:buClr>
                <a:srgbClr val="D60077"/>
              </a:buClr>
            </a:pPr>
            <a:r>
              <a:rPr lang="en-GB" altLang="en-US"/>
              <a:t>Include images – photos, diagrams, cartoons etc. and lots of them!</a:t>
            </a:r>
          </a:p>
          <a:p>
            <a:pPr eaLnBrk="1" hangingPunct="1"/>
            <a:endParaRPr lang="en-GB" altLang="en-US"/>
          </a:p>
        </p:txBody>
      </p:sp>
      <p:pic>
        <p:nvPicPr>
          <p:cNvPr id="5" name="Audio 4">
            <a:hlinkClick r:id="" action="ppaction://media"/>
            <a:extLst>
              <a:ext uri="{FF2B5EF4-FFF2-40B4-BE49-F238E27FC236}">
                <a16:creationId xmlns:a16="http://schemas.microsoft.com/office/drawing/2014/main" id="{0B438C89-26A3-4C3E-9F9E-77538B9AB10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37738" y="6938963"/>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8700"/>
    </mc:Choice>
    <mc:Fallback xmlns="">
      <p:transition spd="slow" advTm="68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2867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FF8BD8A-31D2-46C5-853D-526979923AB9}"/>
              </a:ext>
            </a:extLst>
          </p:cNvPr>
          <p:cNvSpPr>
            <a:spLocks noGrp="1"/>
          </p:cNvSpPr>
          <p:nvPr>
            <p:ph type="title"/>
          </p:nvPr>
        </p:nvSpPr>
        <p:spPr bwMode="auto">
          <a:xfrm>
            <a:off x="527050" y="930275"/>
            <a:ext cx="9410700" cy="118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r>
              <a:rPr lang="en-GB" altLang="en-US" sz="3200"/>
            </a:br>
            <a:r>
              <a:rPr lang="en-GB" altLang="en-US" sz="4000" b="1">
                <a:solidFill>
                  <a:srgbClr val="D60077"/>
                </a:solidFill>
              </a:rPr>
              <a:t>Learning outcomes</a:t>
            </a:r>
          </a:p>
        </p:txBody>
      </p:sp>
      <p:sp>
        <p:nvSpPr>
          <p:cNvPr id="3" name="Content Placeholder 2">
            <a:extLst>
              <a:ext uri="{FF2B5EF4-FFF2-40B4-BE49-F238E27FC236}">
                <a16:creationId xmlns:a16="http://schemas.microsoft.com/office/drawing/2014/main" id="{5D3AAA2E-C35D-4EBC-8FE4-5CB9D2C91C78}"/>
              </a:ext>
            </a:extLst>
          </p:cNvPr>
          <p:cNvSpPr>
            <a:spLocks noGrp="1"/>
          </p:cNvSpPr>
          <p:nvPr>
            <p:ph idx="1"/>
          </p:nvPr>
        </p:nvSpPr>
        <p:spPr>
          <a:xfrm>
            <a:off x="969963" y="2117725"/>
            <a:ext cx="8518525" cy="4627563"/>
          </a:xfrm>
        </p:spPr>
        <p:txBody>
          <a:bodyPr/>
          <a:lstStyle/>
          <a:p>
            <a:pPr marL="0" indent="0" eaLnBrk="1" fontAlgn="auto" hangingPunct="1">
              <a:spcAft>
                <a:spcPts val="0"/>
              </a:spcAft>
              <a:buFontTx/>
              <a:buNone/>
              <a:defRPr/>
            </a:pPr>
            <a:r>
              <a:rPr lang="en-GB" dirty="0"/>
              <a:t>Should describe </a:t>
            </a:r>
          </a:p>
          <a:p>
            <a:pPr eaLnBrk="1" fontAlgn="auto" hangingPunct="1">
              <a:spcAft>
                <a:spcPts val="0"/>
              </a:spcAft>
              <a:buClr>
                <a:srgbClr val="D60077"/>
              </a:buClr>
              <a:defRPr/>
            </a:pPr>
            <a:r>
              <a:rPr lang="en-GB" dirty="0"/>
              <a:t>what a student will be able to demonstrate that they </a:t>
            </a:r>
            <a:r>
              <a:rPr lang="en-GB" dirty="0">
                <a:solidFill>
                  <a:srgbClr val="D60077"/>
                </a:solidFill>
              </a:rPr>
              <a:t>know </a:t>
            </a:r>
            <a:r>
              <a:rPr lang="en-GB" dirty="0"/>
              <a:t>at the end of their study</a:t>
            </a:r>
          </a:p>
          <a:p>
            <a:pPr eaLnBrk="1" fontAlgn="auto" hangingPunct="1">
              <a:spcAft>
                <a:spcPts val="0"/>
              </a:spcAft>
              <a:buClr>
                <a:srgbClr val="D60077"/>
              </a:buClr>
              <a:defRPr/>
            </a:pPr>
            <a:r>
              <a:rPr lang="en-GB" dirty="0"/>
              <a:t>what a student will be able to </a:t>
            </a:r>
            <a:r>
              <a:rPr lang="en-GB" dirty="0">
                <a:solidFill>
                  <a:srgbClr val="D60077"/>
                </a:solidFill>
              </a:rPr>
              <a:t>do</a:t>
            </a:r>
            <a:r>
              <a:rPr lang="en-GB" dirty="0">
                <a:solidFill>
                  <a:srgbClr val="EF6820"/>
                </a:solidFill>
              </a:rPr>
              <a:t> </a:t>
            </a:r>
            <a:r>
              <a:rPr lang="en-GB" dirty="0"/>
              <a:t>at the end of their study.</a:t>
            </a:r>
          </a:p>
          <a:p>
            <a:pPr eaLnBrk="1" fontAlgn="auto" hangingPunct="1">
              <a:spcAft>
                <a:spcPts val="0"/>
              </a:spcAft>
              <a:defRPr/>
            </a:pPr>
            <a:endParaRPr lang="en-GB" dirty="0"/>
          </a:p>
          <a:p>
            <a:pPr marL="0" indent="0" eaLnBrk="1" fontAlgn="auto" hangingPunct="1">
              <a:spcAft>
                <a:spcPts val="0"/>
              </a:spcAft>
              <a:buFontTx/>
              <a:buNone/>
              <a:defRPr/>
            </a:pPr>
            <a:r>
              <a:rPr lang="en-GB" dirty="0"/>
              <a:t>Should be preceded by these or similar words:</a:t>
            </a:r>
          </a:p>
          <a:p>
            <a:pPr marL="693737" lvl="2" indent="0" eaLnBrk="1" fontAlgn="auto" hangingPunct="1">
              <a:spcAft>
                <a:spcPts val="0"/>
              </a:spcAft>
              <a:buFontTx/>
              <a:buNone/>
              <a:defRPr/>
            </a:pPr>
            <a:r>
              <a:rPr lang="en-GB" sz="2800" i="1" dirty="0"/>
              <a:t>When you have studied this [course], you should be able to …</a:t>
            </a:r>
          </a:p>
          <a:p>
            <a:pPr marL="0" indent="0" eaLnBrk="1" fontAlgn="auto" hangingPunct="1">
              <a:spcAft>
                <a:spcPts val="0"/>
              </a:spcAft>
              <a:buFontTx/>
              <a:buNone/>
              <a:defRPr/>
            </a:pPr>
            <a:endParaRPr lang="en-GB" sz="2600" dirty="0"/>
          </a:p>
          <a:p>
            <a:pPr marL="0" indent="0" eaLnBrk="1" fontAlgn="auto" hangingPunct="1">
              <a:spcAft>
                <a:spcPts val="0"/>
              </a:spcAft>
              <a:buFontTx/>
              <a:buNone/>
              <a:defRPr/>
            </a:pPr>
            <a:endParaRPr lang="en-GB" dirty="0"/>
          </a:p>
        </p:txBody>
      </p:sp>
      <p:pic>
        <p:nvPicPr>
          <p:cNvPr id="6" name="Audio 5">
            <a:hlinkClick r:id="" action="ppaction://media"/>
            <a:extLst>
              <a:ext uri="{FF2B5EF4-FFF2-40B4-BE49-F238E27FC236}">
                <a16:creationId xmlns:a16="http://schemas.microsoft.com/office/drawing/2014/main" id="{79687207-4ABB-4501-9412-4DB4CE19815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37738" y="6938963"/>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8217"/>
    </mc:Choice>
    <mc:Fallback xmlns="">
      <p:transition spd="slow" advTm="28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05B787B8-CD30-4495-BB72-B940AB5A1D29}"/>
              </a:ext>
            </a:extLst>
          </p:cNvPr>
          <p:cNvSpPr>
            <a:spLocks noGrp="1"/>
          </p:cNvSpPr>
          <p:nvPr>
            <p:ph type="title"/>
          </p:nvPr>
        </p:nvSpPr>
        <p:spPr bwMode="auto">
          <a:xfrm>
            <a:off x="546100" y="252413"/>
            <a:ext cx="94107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r>
              <a:rPr lang="en-GB" altLang="en-US" sz="3600"/>
            </a:br>
            <a:r>
              <a:rPr lang="en-GB" altLang="en-US" sz="3200" b="1">
                <a:solidFill>
                  <a:srgbClr val="D60077"/>
                </a:solidFill>
              </a:rPr>
              <a:t>Words for learning outcomes</a:t>
            </a:r>
            <a:br>
              <a:rPr lang="en-GB" altLang="en-US" sz="3200"/>
            </a:br>
            <a:br>
              <a:rPr lang="en-GB" altLang="en-US" sz="3600"/>
            </a:br>
            <a:endParaRPr lang="en-GB" altLang="en-US" sz="1600"/>
          </a:p>
        </p:txBody>
      </p:sp>
      <p:graphicFrame>
        <p:nvGraphicFramePr>
          <p:cNvPr id="4" name="Content Placeholder 3">
            <a:extLst>
              <a:ext uri="{FF2B5EF4-FFF2-40B4-BE49-F238E27FC236}">
                <a16:creationId xmlns:a16="http://schemas.microsoft.com/office/drawing/2014/main" id="{AE042E42-7D3D-4721-BA28-587D3E2BE744}"/>
              </a:ext>
            </a:extLst>
          </p:cNvPr>
          <p:cNvGraphicFramePr>
            <a:graphicFrameLocks noGrp="1"/>
          </p:cNvGraphicFramePr>
          <p:nvPr>
            <p:ph idx="1"/>
          </p:nvPr>
        </p:nvGraphicFramePr>
        <p:xfrm>
          <a:off x="838200" y="1620838"/>
          <a:ext cx="8640763" cy="5616575"/>
        </p:xfrm>
        <a:graphic>
          <a:graphicData uri="http://schemas.openxmlformats.org/drawingml/2006/table">
            <a:tbl>
              <a:tblPr/>
              <a:tblGrid>
                <a:gridCol w="2808288">
                  <a:extLst>
                    <a:ext uri="{9D8B030D-6E8A-4147-A177-3AD203B41FA5}">
                      <a16:colId xmlns:a16="http://schemas.microsoft.com/office/drawing/2014/main" val="20000"/>
                    </a:ext>
                  </a:extLst>
                </a:gridCol>
                <a:gridCol w="5832475">
                  <a:extLst>
                    <a:ext uri="{9D8B030D-6E8A-4147-A177-3AD203B41FA5}">
                      <a16:colId xmlns:a16="http://schemas.microsoft.com/office/drawing/2014/main" val="20001"/>
                    </a:ext>
                  </a:extLst>
                </a:gridCol>
              </a:tblGrid>
              <a:tr h="2450146">
                <a:tc>
                  <a:txBody>
                    <a:bodyPr/>
                    <a:lstStyle>
                      <a:lvl1pPr marL="107950">
                        <a:lnSpc>
                          <a:spcPct val="90000"/>
                        </a:lnSpc>
                        <a:spcBef>
                          <a:spcPts val="1000"/>
                        </a:spcBef>
                        <a:buFont typeface="Arial" charset="0"/>
                        <a:defRPr sz="2400">
                          <a:solidFill>
                            <a:schemeClr val="tx1"/>
                          </a:solidFill>
                          <a:latin typeface="Calibri" pitchFamily="34" charset="0"/>
                        </a:defRPr>
                      </a:lvl1pPr>
                      <a:lvl2pPr marL="457200">
                        <a:lnSpc>
                          <a:spcPct val="90000"/>
                        </a:lnSpc>
                        <a:spcBef>
                          <a:spcPts val="500"/>
                        </a:spcBef>
                        <a:buFont typeface="Arial" charset="0"/>
                        <a:defRPr sz="2000">
                          <a:solidFill>
                            <a:schemeClr val="tx1"/>
                          </a:solidFill>
                          <a:latin typeface="Calibri" pitchFamily="34" charset="0"/>
                        </a:defRPr>
                      </a:lvl2pPr>
                      <a:lvl3pPr marL="914400">
                        <a:lnSpc>
                          <a:spcPct val="90000"/>
                        </a:lnSpc>
                        <a:spcBef>
                          <a:spcPts val="500"/>
                        </a:spcBef>
                        <a:buFont typeface="Arial" charset="0"/>
                        <a:defRPr>
                          <a:solidFill>
                            <a:schemeClr val="tx1"/>
                          </a:solidFill>
                          <a:latin typeface="Calibri" pitchFamily="34" charset="0"/>
                        </a:defRPr>
                      </a:lvl3pPr>
                      <a:lvl4pPr marL="1371600">
                        <a:lnSpc>
                          <a:spcPct val="90000"/>
                        </a:lnSpc>
                        <a:spcBef>
                          <a:spcPts val="500"/>
                        </a:spcBef>
                        <a:buFont typeface="Arial" charset="0"/>
                        <a:defRPr sz="1600">
                          <a:solidFill>
                            <a:schemeClr val="tx1"/>
                          </a:solidFill>
                          <a:latin typeface="Calibri" pitchFamily="34" charset="0"/>
                        </a:defRPr>
                      </a:lvl4pPr>
                      <a:lvl5pPr marL="1828800">
                        <a:lnSpc>
                          <a:spcPct val="90000"/>
                        </a:lnSpc>
                        <a:spcBef>
                          <a:spcPts val="500"/>
                        </a:spcBef>
                        <a:buFont typeface="Arial" charset="0"/>
                        <a:defRPr sz="1600">
                          <a:solidFill>
                            <a:schemeClr val="tx1"/>
                          </a:solidFill>
                          <a:latin typeface="Calibri" pitchFamily="34" charset="0"/>
                        </a:defRPr>
                      </a:lvl5pPr>
                      <a:lvl6pPr indent="4763" fontAlgn="base">
                        <a:lnSpc>
                          <a:spcPct val="90000"/>
                        </a:lnSpc>
                        <a:spcBef>
                          <a:spcPts val="500"/>
                        </a:spcBef>
                        <a:spcAft>
                          <a:spcPct val="0"/>
                        </a:spcAft>
                        <a:buFont typeface="Arial" charset="0"/>
                        <a:defRPr sz="1600">
                          <a:solidFill>
                            <a:schemeClr val="tx1"/>
                          </a:solidFill>
                          <a:latin typeface="Calibri" pitchFamily="34" charset="0"/>
                        </a:defRPr>
                      </a:lvl6pPr>
                      <a:lvl7pPr indent="4763" fontAlgn="base">
                        <a:lnSpc>
                          <a:spcPct val="90000"/>
                        </a:lnSpc>
                        <a:spcBef>
                          <a:spcPts val="500"/>
                        </a:spcBef>
                        <a:spcAft>
                          <a:spcPct val="0"/>
                        </a:spcAft>
                        <a:buFont typeface="Arial" charset="0"/>
                        <a:defRPr sz="1600">
                          <a:solidFill>
                            <a:schemeClr val="tx1"/>
                          </a:solidFill>
                          <a:latin typeface="Calibri" pitchFamily="34" charset="0"/>
                        </a:defRPr>
                      </a:lvl7pPr>
                      <a:lvl8pPr indent="4763" fontAlgn="base">
                        <a:lnSpc>
                          <a:spcPct val="90000"/>
                        </a:lnSpc>
                        <a:spcBef>
                          <a:spcPts val="500"/>
                        </a:spcBef>
                        <a:spcAft>
                          <a:spcPct val="0"/>
                        </a:spcAft>
                        <a:buFont typeface="Arial" charset="0"/>
                        <a:defRPr sz="1600">
                          <a:solidFill>
                            <a:schemeClr val="tx1"/>
                          </a:solidFill>
                          <a:latin typeface="Calibri" pitchFamily="34" charset="0"/>
                        </a:defRPr>
                      </a:lvl8pPr>
                      <a:lvl9pPr indent="4763" fontAlgn="base">
                        <a:lnSpc>
                          <a:spcPct val="90000"/>
                        </a:lnSpc>
                        <a:spcBef>
                          <a:spcPts val="500"/>
                        </a:spcBef>
                        <a:spcAft>
                          <a:spcPct val="0"/>
                        </a:spcAft>
                        <a:buFont typeface="Arial" charset="0"/>
                        <a:defRPr sz="1600">
                          <a:solidFill>
                            <a:schemeClr val="tx1"/>
                          </a:solidFill>
                          <a:latin typeface="Calibri" pitchFamily="34" charset="0"/>
                        </a:defRPr>
                      </a:lvl9pPr>
                    </a:lstStyle>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a:ln>
                            <a:noFill/>
                          </a:ln>
                          <a:solidFill>
                            <a:schemeClr val="tx1"/>
                          </a:solidFill>
                          <a:effectLst/>
                          <a:latin typeface="Verdana" pitchFamily="34" charset="0"/>
                          <a:ea typeface="Calibri" pitchFamily="34" charset="0"/>
                          <a:cs typeface="Times New Roman" pitchFamily="18" charset="0"/>
                        </a:rPr>
                        <a:t>Knowledge and understanding</a:t>
                      </a:r>
                    </a:p>
                  </a:txBody>
                  <a:tcPr marL="35720" marR="357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07950">
                        <a:lnSpc>
                          <a:spcPct val="90000"/>
                        </a:lnSpc>
                        <a:spcBef>
                          <a:spcPts val="1000"/>
                        </a:spcBef>
                        <a:buFont typeface="Arial" charset="0"/>
                        <a:defRPr sz="2400">
                          <a:solidFill>
                            <a:schemeClr val="tx1"/>
                          </a:solidFill>
                          <a:latin typeface="Calibri" pitchFamily="34" charset="0"/>
                        </a:defRPr>
                      </a:lvl1pPr>
                      <a:lvl2pPr marL="457200">
                        <a:lnSpc>
                          <a:spcPct val="90000"/>
                        </a:lnSpc>
                        <a:spcBef>
                          <a:spcPts val="500"/>
                        </a:spcBef>
                        <a:buFont typeface="Arial" charset="0"/>
                        <a:defRPr sz="2000">
                          <a:solidFill>
                            <a:schemeClr val="tx1"/>
                          </a:solidFill>
                          <a:latin typeface="Calibri" pitchFamily="34" charset="0"/>
                        </a:defRPr>
                      </a:lvl2pPr>
                      <a:lvl3pPr marL="914400">
                        <a:lnSpc>
                          <a:spcPct val="90000"/>
                        </a:lnSpc>
                        <a:spcBef>
                          <a:spcPts val="500"/>
                        </a:spcBef>
                        <a:buFont typeface="Arial" charset="0"/>
                        <a:defRPr>
                          <a:solidFill>
                            <a:schemeClr val="tx1"/>
                          </a:solidFill>
                          <a:latin typeface="Calibri" pitchFamily="34" charset="0"/>
                        </a:defRPr>
                      </a:lvl3pPr>
                      <a:lvl4pPr marL="1371600">
                        <a:lnSpc>
                          <a:spcPct val="90000"/>
                        </a:lnSpc>
                        <a:spcBef>
                          <a:spcPts val="500"/>
                        </a:spcBef>
                        <a:buFont typeface="Arial" charset="0"/>
                        <a:defRPr sz="1600">
                          <a:solidFill>
                            <a:schemeClr val="tx1"/>
                          </a:solidFill>
                          <a:latin typeface="Calibri" pitchFamily="34" charset="0"/>
                        </a:defRPr>
                      </a:lvl4pPr>
                      <a:lvl5pPr marL="1828800">
                        <a:lnSpc>
                          <a:spcPct val="90000"/>
                        </a:lnSpc>
                        <a:spcBef>
                          <a:spcPts val="500"/>
                        </a:spcBef>
                        <a:buFont typeface="Arial" charset="0"/>
                        <a:defRPr sz="1600">
                          <a:solidFill>
                            <a:schemeClr val="tx1"/>
                          </a:solidFill>
                          <a:latin typeface="Calibri" pitchFamily="34" charset="0"/>
                        </a:defRPr>
                      </a:lvl5pPr>
                      <a:lvl6pPr indent="4763" fontAlgn="base">
                        <a:lnSpc>
                          <a:spcPct val="90000"/>
                        </a:lnSpc>
                        <a:spcBef>
                          <a:spcPts val="500"/>
                        </a:spcBef>
                        <a:spcAft>
                          <a:spcPct val="0"/>
                        </a:spcAft>
                        <a:buFont typeface="Arial" charset="0"/>
                        <a:defRPr sz="1600">
                          <a:solidFill>
                            <a:schemeClr val="tx1"/>
                          </a:solidFill>
                          <a:latin typeface="Calibri" pitchFamily="34" charset="0"/>
                        </a:defRPr>
                      </a:lvl6pPr>
                      <a:lvl7pPr indent="4763" fontAlgn="base">
                        <a:lnSpc>
                          <a:spcPct val="90000"/>
                        </a:lnSpc>
                        <a:spcBef>
                          <a:spcPts val="500"/>
                        </a:spcBef>
                        <a:spcAft>
                          <a:spcPct val="0"/>
                        </a:spcAft>
                        <a:buFont typeface="Arial" charset="0"/>
                        <a:defRPr sz="1600">
                          <a:solidFill>
                            <a:schemeClr val="tx1"/>
                          </a:solidFill>
                          <a:latin typeface="Calibri" pitchFamily="34" charset="0"/>
                        </a:defRPr>
                      </a:lvl7pPr>
                      <a:lvl8pPr indent="4763" fontAlgn="base">
                        <a:lnSpc>
                          <a:spcPct val="90000"/>
                        </a:lnSpc>
                        <a:spcBef>
                          <a:spcPts val="500"/>
                        </a:spcBef>
                        <a:spcAft>
                          <a:spcPct val="0"/>
                        </a:spcAft>
                        <a:buFont typeface="Arial" charset="0"/>
                        <a:defRPr sz="1600">
                          <a:solidFill>
                            <a:schemeClr val="tx1"/>
                          </a:solidFill>
                          <a:latin typeface="Calibri" pitchFamily="34" charset="0"/>
                        </a:defRPr>
                      </a:lvl8pPr>
                      <a:lvl9pPr indent="4763" fontAlgn="base">
                        <a:lnSpc>
                          <a:spcPct val="90000"/>
                        </a:lnSpc>
                        <a:spcBef>
                          <a:spcPts val="500"/>
                        </a:spcBef>
                        <a:spcAft>
                          <a:spcPct val="0"/>
                        </a:spcAft>
                        <a:buFont typeface="Arial" charset="0"/>
                        <a:defRPr sz="1600">
                          <a:solidFill>
                            <a:schemeClr val="tx1"/>
                          </a:solidFill>
                          <a:latin typeface="Calibri" pitchFamily="34" charset="0"/>
                        </a:defRPr>
                      </a:lvl9pPr>
                    </a:lstStyle>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describe, identify, define, </a:t>
                      </a:r>
                    </a:p>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discuss, explain, clarify,</a:t>
                      </a:r>
                    </a:p>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show, demonstrate, understand, </a:t>
                      </a:r>
                    </a:p>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be aware of, classify, give examples of, </a:t>
                      </a:r>
                    </a:p>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recognise, summarise</a:t>
                      </a:r>
                    </a:p>
                  </a:txBody>
                  <a:tcPr marL="35720" marR="357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86232">
                <a:tc>
                  <a:txBody>
                    <a:bodyPr/>
                    <a:lstStyle>
                      <a:lvl1pPr marL="107950">
                        <a:lnSpc>
                          <a:spcPct val="90000"/>
                        </a:lnSpc>
                        <a:spcBef>
                          <a:spcPts val="1000"/>
                        </a:spcBef>
                        <a:buFont typeface="Arial" charset="0"/>
                        <a:defRPr sz="2400">
                          <a:solidFill>
                            <a:schemeClr val="tx1"/>
                          </a:solidFill>
                          <a:latin typeface="Calibri" pitchFamily="34" charset="0"/>
                        </a:defRPr>
                      </a:lvl1pPr>
                      <a:lvl2pPr marL="457200">
                        <a:lnSpc>
                          <a:spcPct val="90000"/>
                        </a:lnSpc>
                        <a:spcBef>
                          <a:spcPts val="500"/>
                        </a:spcBef>
                        <a:buFont typeface="Arial" charset="0"/>
                        <a:defRPr sz="2000">
                          <a:solidFill>
                            <a:schemeClr val="tx1"/>
                          </a:solidFill>
                          <a:latin typeface="Calibri" pitchFamily="34" charset="0"/>
                        </a:defRPr>
                      </a:lvl2pPr>
                      <a:lvl3pPr marL="914400">
                        <a:lnSpc>
                          <a:spcPct val="90000"/>
                        </a:lnSpc>
                        <a:spcBef>
                          <a:spcPts val="500"/>
                        </a:spcBef>
                        <a:buFont typeface="Arial" charset="0"/>
                        <a:defRPr>
                          <a:solidFill>
                            <a:schemeClr val="tx1"/>
                          </a:solidFill>
                          <a:latin typeface="Calibri" pitchFamily="34" charset="0"/>
                        </a:defRPr>
                      </a:lvl3pPr>
                      <a:lvl4pPr marL="1371600">
                        <a:lnSpc>
                          <a:spcPct val="90000"/>
                        </a:lnSpc>
                        <a:spcBef>
                          <a:spcPts val="500"/>
                        </a:spcBef>
                        <a:buFont typeface="Arial" charset="0"/>
                        <a:defRPr sz="1600">
                          <a:solidFill>
                            <a:schemeClr val="tx1"/>
                          </a:solidFill>
                          <a:latin typeface="Calibri" pitchFamily="34" charset="0"/>
                        </a:defRPr>
                      </a:lvl4pPr>
                      <a:lvl5pPr marL="1828800">
                        <a:lnSpc>
                          <a:spcPct val="90000"/>
                        </a:lnSpc>
                        <a:spcBef>
                          <a:spcPts val="500"/>
                        </a:spcBef>
                        <a:buFont typeface="Arial" charset="0"/>
                        <a:defRPr sz="1600">
                          <a:solidFill>
                            <a:schemeClr val="tx1"/>
                          </a:solidFill>
                          <a:latin typeface="Calibri" pitchFamily="34" charset="0"/>
                        </a:defRPr>
                      </a:lvl5pPr>
                      <a:lvl6pPr indent="4763" fontAlgn="base">
                        <a:lnSpc>
                          <a:spcPct val="90000"/>
                        </a:lnSpc>
                        <a:spcBef>
                          <a:spcPts val="500"/>
                        </a:spcBef>
                        <a:spcAft>
                          <a:spcPct val="0"/>
                        </a:spcAft>
                        <a:buFont typeface="Arial" charset="0"/>
                        <a:defRPr sz="1600">
                          <a:solidFill>
                            <a:schemeClr val="tx1"/>
                          </a:solidFill>
                          <a:latin typeface="Calibri" pitchFamily="34" charset="0"/>
                        </a:defRPr>
                      </a:lvl6pPr>
                      <a:lvl7pPr indent="4763" fontAlgn="base">
                        <a:lnSpc>
                          <a:spcPct val="90000"/>
                        </a:lnSpc>
                        <a:spcBef>
                          <a:spcPts val="500"/>
                        </a:spcBef>
                        <a:spcAft>
                          <a:spcPct val="0"/>
                        </a:spcAft>
                        <a:buFont typeface="Arial" charset="0"/>
                        <a:defRPr sz="1600">
                          <a:solidFill>
                            <a:schemeClr val="tx1"/>
                          </a:solidFill>
                          <a:latin typeface="Calibri" pitchFamily="34" charset="0"/>
                        </a:defRPr>
                      </a:lvl7pPr>
                      <a:lvl8pPr indent="4763" fontAlgn="base">
                        <a:lnSpc>
                          <a:spcPct val="90000"/>
                        </a:lnSpc>
                        <a:spcBef>
                          <a:spcPts val="500"/>
                        </a:spcBef>
                        <a:spcAft>
                          <a:spcPct val="0"/>
                        </a:spcAft>
                        <a:buFont typeface="Arial" charset="0"/>
                        <a:defRPr sz="1600">
                          <a:solidFill>
                            <a:schemeClr val="tx1"/>
                          </a:solidFill>
                          <a:latin typeface="Calibri" pitchFamily="34" charset="0"/>
                        </a:defRPr>
                      </a:lvl8pPr>
                      <a:lvl9pPr indent="4763" fontAlgn="base">
                        <a:lnSpc>
                          <a:spcPct val="90000"/>
                        </a:lnSpc>
                        <a:spcBef>
                          <a:spcPts val="500"/>
                        </a:spcBef>
                        <a:spcAft>
                          <a:spcPct val="0"/>
                        </a:spcAft>
                        <a:buFont typeface="Arial" charset="0"/>
                        <a:defRPr sz="1600">
                          <a:solidFill>
                            <a:schemeClr val="tx1"/>
                          </a:solidFill>
                          <a:latin typeface="Calibri" pitchFamily="34" charset="0"/>
                        </a:defRPr>
                      </a:lvl9pPr>
                    </a:lstStyle>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a:ln>
                            <a:noFill/>
                          </a:ln>
                          <a:solidFill>
                            <a:schemeClr val="tx1"/>
                          </a:solidFill>
                          <a:effectLst/>
                          <a:latin typeface="Verdana" pitchFamily="34" charset="0"/>
                          <a:ea typeface="Calibri" pitchFamily="34" charset="0"/>
                          <a:cs typeface="Times New Roman" pitchFamily="18" charset="0"/>
                        </a:rPr>
                        <a:t>Thinking skills</a:t>
                      </a:r>
                    </a:p>
                  </a:txBody>
                  <a:tcPr marL="35720" marR="357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07950">
                        <a:lnSpc>
                          <a:spcPct val="90000"/>
                        </a:lnSpc>
                        <a:spcBef>
                          <a:spcPts val="1000"/>
                        </a:spcBef>
                        <a:buFont typeface="Arial" charset="0"/>
                        <a:defRPr sz="2400">
                          <a:solidFill>
                            <a:schemeClr val="tx1"/>
                          </a:solidFill>
                          <a:latin typeface="Calibri" pitchFamily="34" charset="0"/>
                        </a:defRPr>
                      </a:lvl1pPr>
                      <a:lvl2pPr marL="457200">
                        <a:lnSpc>
                          <a:spcPct val="90000"/>
                        </a:lnSpc>
                        <a:spcBef>
                          <a:spcPts val="500"/>
                        </a:spcBef>
                        <a:buFont typeface="Arial" charset="0"/>
                        <a:defRPr sz="2000">
                          <a:solidFill>
                            <a:schemeClr val="tx1"/>
                          </a:solidFill>
                          <a:latin typeface="Calibri" pitchFamily="34" charset="0"/>
                        </a:defRPr>
                      </a:lvl2pPr>
                      <a:lvl3pPr marL="914400">
                        <a:lnSpc>
                          <a:spcPct val="90000"/>
                        </a:lnSpc>
                        <a:spcBef>
                          <a:spcPts val="500"/>
                        </a:spcBef>
                        <a:buFont typeface="Arial" charset="0"/>
                        <a:defRPr>
                          <a:solidFill>
                            <a:schemeClr val="tx1"/>
                          </a:solidFill>
                          <a:latin typeface="Calibri" pitchFamily="34" charset="0"/>
                        </a:defRPr>
                      </a:lvl3pPr>
                      <a:lvl4pPr marL="1371600">
                        <a:lnSpc>
                          <a:spcPct val="90000"/>
                        </a:lnSpc>
                        <a:spcBef>
                          <a:spcPts val="500"/>
                        </a:spcBef>
                        <a:buFont typeface="Arial" charset="0"/>
                        <a:defRPr sz="1600">
                          <a:solidFill>
                            <a:schemeClr val="tx1"/>
                          </a:solidFill>
                          <a:latin typeface="Calibri" pitchFamily="34" charset="0"/>
                        </a:defRPr>
                      </a:lvl4pPr>
                      <a:lvl5pPr marL="1828800">
                        <a:lnSpc>
                          <a:spcPct val="90000"/>
                        </a:lnSpc>
                        <a:spcBef>
                          <a:spcPts val="500"/>
                        </a:spcBef>
                        <a:buFont typeface="Arial" charset="0"/>
                        <a:defRPr sz="1600">
                          <a:solidFill>
                            <a:schemeClr val="tx1"/>
                          </a:solidFill>
                          <a:latin typeface="Calibri" pitchFamily="34" charset="0"/>
                        </a:defRPr>
                      </a:lvl5pPr>
                      <a:lvl6pPr indent="4763" fontAlgn="base">
                        <a:lnSpc>
                          <a:spcPct val="90000"/>
                        </a:lnSpc>
                        <a:spcBef>
                          <a:spcPts val="500"/>
                        </a:spcBef>
                        <a:spcAft>
                          <a:spcPct val="0"/>
                        </a:spcAft>
                        <a:buFont typeface="Arial" charset="0"/>
                        <a:defRPr sz="1600">
                          <a:solidFill>
                            <a:schemeClr val="tx1"/>
                          </a:solidFill>
                          <a:latin typeface="Calibri" pitchFamily="34" charset="0"/>
                        </a:defRPr>
                      </a:lvl6pPr>
                      <a:lvl7pPr indent="4763" fontAlgn="base">
                        <a:lnSpc>
                          <a:spcPct val="90000"/>
                        </a:lnSpc>
                        <a:spcBef>
                          <a:spcPts val="500"/>
                        </a:spcBef>
                        <a:spcAft>
                          <a:spcPct val="0"/>
                        </a:spcAft>
                        <a:buFont typeface="Arial" charset="0"/>
                        <a:defRPr sz="1600">
                          <a:solidFill>
                            <a:schemeClr val="tx1"/>
                          </a:solidFill>
                          <a:latin typeface="Calibri" pitchFamily="34" charset="0"/>
                        </a:defRPr>
                      </a:lvl7pPr>
                      <a:lvl8pPr indent="4763" fontAlgn="base">
                        <a:lnSpc>
                          <a:spcPct val="90000"/>
                        </a:lnSpc>
                        <a:spcBef>
                          <a:spcPts val="500"/>
                        </a:spcBef>
                        <a:spcAft>
                          <a:spcPct val="0"/>
                        </a:spcAft>
                        <a:buFont typeface="Arial" charset="0"/>
                        <a:defRPr sz="1600">
                          <a:solidFill>
                            <a:schemeClr val="tx1"/>
                          </a:solidFill>
                          <a:latin typeface="Calibri" pitchFamily="34" charset="0"/>
                        </a:defRPr>
                      </a:lvl8pPr>
                      <a:lvl9pPr indent="4763" fontAlgn="base">
                        <a:lnSpc>
                          <a:spcPct val="90000"/>
                        </a:lnSpc>
                        <a:spcBef>
                          <a:spcPts val="500"/>
                        </a:spcBef>
                        <a:spcAft>
                          <a:spcPct val="0"/>
                        </a:spcAft>
                        <a:buFont typeface="Arial" charset="0"/>
                        <a:defRPr sz="1600">
                          <a:solidFill>
                            <a:schemeClr val="tx1"/>
                          </a:solidFill>
                          <a:latin typeface="Calibri" pitchFamily="34" charset="0"/>
                        </a:defRPr>
                      </a:lvl9pPr>
                    </a:lstStyle>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use, select, apply, </a:t>
                      </a:r>
                    </a:p>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compare, contrast, analyse,</a:t>
                      </a:r>
                    </a:p>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illustrate, </a:t>
                      </a:r>
                    </a:p>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assess, evaluate</a:t>
                      </a:r>
                    </a:p>
                  </a:txBody>
                  <a:tcPr marL="35720" marR="357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0197">
                <a:tc>
                  <a:txBody>
                    <a:bodyPr/>
                    <a:lstStyle>
                      <a:lvl1pPr marL="107950">
                        <a:lnSpc>
                          <a:spcPct val="90000"/>
                        </a:lnSpc>
                        <a:spcBef>
                          <a:spcPts val="1000"/>
                        </a:spcBef>
                        <a:buFont typeface="Arial" charset="0"/>
                        <a:defRPr sz="2400">
                          <a:solidFill>
                            <a:schemeClr val="tx1"/>
                          </a:solidFill>
                          <a:latin typeface="Calibri" pitchFamily="34" charset="0"/>
                        </a:defRPr>
                      </a:lvl1pPr>
                      <a:lvl2pPr marL="457200">
                        <a:lnSpc>
                          <a:spcPct val="90000"/>
                        </a:lnSpc>
                        <a:spcBef>
                          <a:spcPts val="500"/>
                        </a:spcBef>
                        <a:buFont typeface="Arial" charset="0"/>
                        <a:defRPr sz="2000">
                          <a:solidFill>
                            <a:schemeClr val="tx1"/>
                          </a:solidFill>
                          <a:latin typeface="Calibri" pitchFamily="34" charset="0"/>
                        </a:defRPr>
                      </a:lvl2pPr>
                      <a:lvl3pPr marL="914400">
                        <a:lnSpc>
                          <a:spcPct val="90000"/>
                        </a:lnSpc>
                        <a:spcBef>
                          <a:spcPts val="500"/>
                        </a:spcBef>
                        <a:buFont typeface="Arial" charset="0"/>
                        <a:defRPr>
                          <a:solidFill>
                            <a:schemeClr val="tx1"/>
                          </a:solidFill>
                          <a:latin typeface="Calibri" pitchFamily="34" charset="0"/>
                        </a:defRPr>
                      </a:lvl3pPr>
                      <a:lvl4pPr marL="1371600">
                        <a:lnSpc>
                          <a:spcPct val="90000"/>
                        </a:lnSpc>
                        <a:spcBef>
                          <a:spcPts val="500"/>
                        </a:spcBef>
                        <a:buFont typeface="Arial" charset="0"/>
                        <a:defRPr sz="1600">
                          <a:solidFill>
                            <a:schemeClr val="tx1"/>
                          </a:solidFill>
                          <a:latin typeface="Calibri" pitchFamily="34" charset="0"/>
                        </a:defRPr>
                      </a:lvl4pPr>
                      <a:lvl5pPr marL="1828800">
                        <a:lnSpc>
                          <a:spcPct val="90000"/>
                        </a:lnSpc>
                        <a:spcBef>
                          <a:spcPts val="500"/>
                        </a:spcBef>
                        <a:buFont typeface="Arial" charset="0"/>
                        <a:defRPr sz="1600">
                          <a:solidFill>
                            <a:schemeClr val="tx1"/>
                          </a:solidFill>
                          <a:latin typeface="Calibri" pitchFamily="34" charset="0"/>
                        </a:defRPr>
                      </a:lvl5pPr>
                      <a:lvl6pPr indent="4763" fontAlgn="base">
                        <a:lnSpc>
                          <a:spcPct val="90000"/>
                        </a:lnSpc>
                        <a:spcBef>
                          <a:spcPts val="500"/>
                        </a:spcBef>
                        <a:spcAft>
                          <a:spcPct val="0"/>
                        </a:spcAft>
                        <a:buFont typeface="Arial" charset="0"/>
                        <a:defRPr sz="1600">
                          <a:solidFill>
                            <a:schemeClr val="tx1"/>
                          </a:solidFill>
                          <a:latin typeface="Calibri" pitchFamily="34" charset="0"/>
                        </a:defRPr>
                      </a:lvl6pPr>
                      <a:lvl7pPr indent="4763" fontAlgn="base">
                        <a:lnSpc>
                          <a:spcPct val="90000"/>
                        </a:lnSpc>
                        <a:spcBef>
                          <a:spcPts val="500"/>
                        </a:spcBef>
                        <a:spcAft>
                          <a:spcPct val="0"/>
                        </a:spcAft>
                        <a:buFont typeface="Arial" charset="0"/>
                        <a:defRPr sz="1600">
                          <a:solidFill>
                            <a:schemeClr val="tx1"/>
                          </a:solidFill>
                          <a:latin typeface="Calibri" pitchFamily="34" charset="0"/>
                        </a:defRPr>
                      </a:lvl7pPr>
                      <a:lvl8pPr indent="4763" fontAlgn="base">
                        <a:lnSpc>
                          <a:spcPct val="90000"/>
                        </a:lnSpc>
                        <a:spcBef>
                          <a:spcPts val="500"/>
                        </a:spcBef>
                        <a:spcAft>
                          <a:spcPct val="0"/>
                        </a:spcAft>
                        <a:buFont typeface="Arial" charset="0"/>
                        <a:defRPr sz="1600">
                          <a:solidFill>
                            <a:schemeClr val="tx1"/>
                          </a:solidFill>
                          <a:latin typeface="Calibri" pitchFamily="34" charset="0"/>
                        </a:defRPr>
                      </a:lvl8pPr>
                      <a:lvl9pPr indent="4763" fontAlgn="base">
                        <a:lnSpc>
                          <a:spcPct val="90000"/>
                        </a:lnSpc>
                        <a:spcBef>
                          <a:spcPts val="500"/>
                        </a:spcBef>
                        <a:spcAft>
                          <a:spcPct val="0"/>
                        </a:spcAft>
                        <a:buFont typeface="Arial" charset="0"/>
                        <a:defRPr sz="1600">
                          <a:solidFill>
                            <a:schemeClr val="tx1"/>
                          </a:solidFill>
                          <a:latin typeface="Calibri" pitchFamily="34" charset="0"/>
                        </a:defRPr>
                      </a:lvl9pPr>
                    </a:lstStyle>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a:ln>
                            <a:noFill/>
                          </a:ln>
                          <a:solidFill>
                            <a:schemeClr val="tx1"/>
                          </a:solidFill>
                          <a:effectLst/>
                          <a:latin typeface="Verdana" pitchFamily="34" charset="0"/>
                          <a:ea typeface="Calibri" pitchFamily="34" charset="0"/>
                          <a:cs typeface="Times New Roman" pitchFamily="18" charset="0"/>
                        </a:rPr>
                        <a:t>Practical skills</a:t>
                      </a:r>
                    </a:p>
                  </a:txBody>
                  <a:tcPr marL="35720" marR="357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07950">
                        <a:lnSpc>
                          <a:spcPct val="90000"/>
                        </a:lnSpc>
                        <a:spcBef>
                          <a:spcPts val="1000"/>
                        </a:spcBef>
                        <a:buFont typeface="Arial" charset="0"/>
                        <a:defRPr sz="2400">
                          <a:solidFill>
                            <a:schemeClr val="tx1"/>
                          </a:solidFill>
                          <a:latin typeface="Calibri" pitchFamily="34" charset="0"/>
                        </a:defRPr>
                      </a:lvl1pPr>
                      <a:lvl2pPr marL="457200">
                        <a:lnSpc>
                          <a:spcPct val="90000"/>
                        </a:lnSpc>
                        <a:spcBef>
                          <a:spcPts val="500"/>
                        </a:spcBef>
                        <a:buFont typeface="Arial" charset="0"/>
                        <a:defRPr sz="2000">
                          <a:solidFill>
                            <a:schemeClr val="tx1"/>
                          </a:solidFill>
                          <a:latin typeface="Calibri" pitchFamily="34" charset="0"/>
                        </a:defRPr>
                      </a:lvl2pPr>
                      <a:lvl3pPr marL="914400">
                        <a:lnSpc>
                          <a:spcPct val="90000"/>
                        </a:lnSpc>
                        <a:spcBef>
                          <a:spcPts val="500"/>
                        </a:spcBef>
                        <a:buFont typeface="Arial" charset="0"/>
                        <a:defRPr>
                          <a:solidFill>
                            <a:schemeClr val="tx1"/>
                          </a:solidFill>
                          <a:latin typeface="Calibri" pitchFamily="34" charset="0"/>
                        </a:defRPr>
                      </a:lvl3pPr>
                      <a:lvl4pPr marL="1371600">
                        <a:lnSpc>
                          <a:spcPct val="90000"/>
                        </a:lnSpc>
                        <a:spcBef>
                          <a:spcPts val="500"/>
                        </a:spcBef>
                        <a:buFont typeface="Arial" charset="0"/>
                        <a:defRPr sz="1600">
                          <a:solidFill>
                            <a:schemeClr val="tx1"/>
                          </a:solidFill>
                          <a:latin typeface="Calibri" pitchFamily="34" charset="0"/>
                        </a:defRPr>
                      </a:lvl4pPr>
                      <a:lvl5pPr marL="1828800">
                        <a:lnSpc>
                          <a:spcPct val="90000"/>
                        </a:lnSpc>
                        <a:spcBef>
                          <a:spcPts val="500"/>
                        </a:spcBef>
                        <a:buFont typeface="Arial" charset="0"/>
                        <a:defRPr sz="1600">
                          <a:solidFill>
                            <a:schemeClr val="tx1"/>
                          </a:solidFill>
                          <a:latin typeface="Calibri" pitchFamily="34" charset="0"/>
                        </a:defRPr>
                      </a:lvl5pPr>
                      <a:lvl6pPr indent="4763" fontAlgn="base">
                        <a:lnSpc>
                          <a:spcPct val="90000"/>
                        </a:lnSpc>
                        <a:spcBef>
                          <a:spcPts val="500"/>
                        </a:spcBef>
                        <a:spcAft>
                          <a:spcPct val="0"/>
                        </a:spcAft>
                        <a:buFont typeface="Arial" charset="0"/>
                        <a:defRPr sz="1600">
                          <a:solidFill>
                            <a:schemeClr val="tx1"/>
                          </a:solidFill>
                          <a:latin typeface="Calibri" pitchFamily="34" charset="0"/>
                        </a:defRPr>
                      </a:lvl6pPr>
                      <a:lvl7pPr indent="4763" fontAlgn="base">
                        <a:lnSpc>
                          <a:spcPct val="90000"/>
                        </a:lnSpc>
                        <a:spcBef>
                          <a:spcPts val="500"/>
                        </a:spcBef>
                        <a:spcAft>
                          <a:spcPct val="0"/>
                        </a:spcAft>
                        <a:buFont typeface="Arial" charset="0"/>
                        <a:defRPr sz="1600">
                          <a:solidFill>
                            <a:schemeClr val="tx1"/>
                          </a:solidFill>
                          <a:latin typeface="Calibri" pitchFamily="34" charset="0"/>
                        </a:defRPr>
                      </a:lvl7pPr>
                      <a:lvl8pPr indent="4763" fontAlgn="base">
                        <a:lnSpc>
                          <a:spcPct val="90000"/>
                        </a:lnSpc>
                        <a:spcBef>
                          <a:spcPts val="500"/>
                        </a:spcBef>
                        <a:spcAft>
                          <a:spcPct val="0"/>
                        </a:spcAft>
                        <a:buFont typeface="Arial" charset="0"/>
                        <a:defRPr sz="1600">
                          <a:solidFill>
                            <a:schemeClr val="tx1"/>
                          </a:solidFill>
                          <a:latin typeface="Calibri" pitchFamily="34" charset="0"/>
                        </a:defRPr>
                      </a:lvl8pPr>
                      <a:lvl9pPr indent="4763" fontAlgn="base">
                        <a:lnSpc>
                          <a:spcPct val="90000"/>
                        </a:lnSpc>
                        <a:spcBef>
                          <a:spcPts val="500"/>
                        </a:spcBef>
                        <a:spcAft>
                          <a:spcPct val="0"/>
                        </a:spcAft>
                        <a:buFont typeface="Arial" charset="0"/>
                        <a:defRPr sz="1600">
                          <a:solidFill>
                            <a:schemeClr val="tx1"/>
                          </a:solidFill>
                          <a:latin typeface="Calibri" pitchFamily="34" charset="0"/>
                        </a:defRPr>
                      </a:lvl9pPr>
                    </a:lstStyle>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present, record, recognise, </a:t>
                      </a:r>
                    </a:p>
                    <a:p>
                      <a:pPr marL="107950" marR="0" lvl="0" indent="0" algn="l" defTabSz="914400" rtl="0" eaLnBrk="1" fontAlgn="base" latinLnBrk="0" hangingPunct="1">
                        <a:lnSpc>
                          <a:spcPct val="150000"/>
                        </a:lnSpc>
                        <a:spcBef>
                          <a:spcPct val="0"/>
                        </a:spcBef>
                        <a:spcAft>
                          <a:spcPct val="0"/>
                        </a:spcAft>
                        <a:buClrTx/>
                        <a:buSzTx/>
                        <a:buFontTx/>
                        <a:buNone/>
                        <a:tabLst/>
                      </a:pPr>
                      <a:r>
                        <a:rPr kumimoji="0" lang="en-GB" altLang="en-US" sz="21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plan, prepare, organise,  communicate</a:t>
                      </a:r>
                    </a:p>
                  </a:txBody>
                  <a:tcPr marL="35720" marR="357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5" name="Audio 4">
            <a:hlinkClick r:id="" action="ppaction://media"/>
            <a:extLst>
              <a:ext uri="{FF2B5EF4-FFF2-40B4-BE49-F238E27FC236}">
                <a16:creationId xmlns:a16="http://schemas.microsoft.com/office/drawing/2014/main" id="{BB9D3CFF-0DF8-4794-B4BA-3E961EE92D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7738" y="693896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68"/>
    </mc:Choice>
    <mc:Fallback xmlns="">
      <p:transition spd="slow" advTm="24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4C8072AB-02AA-4A23-B995-777084875A6A}"/>
              </a:ext>
            </a:extLst>
          </p:cNvPr>
          <p:cNvSpPr>
            <a:spLocks noGrp="1"/>
          </p:cNvSpPr>
          <p:nvPr>
            <p:ph type="title"/>
          </p:nvPr>
        </p:nvSpPr>
        <p:spPr bwMode="auto">
          <a:xfrm>
            <a:off x="1049338" y="1044575"/>
            <a:ext cx="9410700" cy="696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b="1">
                <a:solidFill>
                  <a:srgbClr val="D60077"/>
                </a:solidFill>
              </a:rPr>
              <a:t>Learning outcomes</a:t>
            </a:r>
          </a:p>
        </p:txBody>
      </p:sp>
      <p:sp>
        <p:nvSpPr>
          <p:cNvPr id="3" name="Content Placeholder 2">
            <a:extLst>
              <a:ext uri="{FF2B5EF4-FFF2-40B4-BE49-F238E27FC236}">
                <a16:creationId xmlns:a16="http://schemas.microsoft.com/office/drawing/2014/main" id="{D9EE07FB-C38B-4D2F-ADAF-F441DBF38307}"/>
              </a:ext>
            </a:extLst>
          </p:cNvPr>
          <p:cNvSpPr>
            <a:spLocks noGrp="1"/>
          </p:cNvSpPr>
          <p:nvPr>
            <p:ph idx="1"/>
          </p:nvPr>
        </p:nvSpPr>
        <p:spPr>
          <a:xfrm>
            <a:off x="1341438" y="1981200"/>
            <a:ext cx="8280400" cy="4800600"/>
          </a:xfrm>
        </p:spPr>
        <p:txBody>
          <a:bodyPr/>
          <a:lstStyle/>
          <a:p>
            <a:pPr marL="0" indent="0" eaLnBrk="1" fontAlgn="auto" hangingPunct="1">
              <a:spcAft>
                <a:spcPts val="0"/>
              </a:spcAft>
              <a:buClr>
                <a:srgbClr val="D60077"/>
              </a:buClr>
              <a:buFontTx/>
              <a:buNone/>
              <a:defRPr/>
            </a:pPr>
            <a:r>
              <a:rPr lang="en-GB" dirty="0"/>
              <a:t>Should be</a:t>
            </a:r>
          </a:p>
          <a:p>
            <a:pPr lvl="1" eaLnBrk="1" fontAlgn="auto" hangingPunct="1">
              <a:spcAft>
                <a:spcPts val="0"/>
              </a:spcAft>
              <a:buClr>
                <a:srgbClr val="D60077"/>
              </a:buClr>
              <a:defRPr/>
            </a:pPr>
            <a:r>
              <a:rPr lang="en-GB" sz="2800" dirty="0"/>
              <a:t> appropriate for the level of study</a:t>
            </a:r>
          </a:p>
          <a:p>
            <a:pPr lvl="1" eaLnBrk="1" fontAlgn="auto" hangingPunct="1">
              <a:spcAft>
                <a:spcPts val="0"/>
              </a:spcAft>
              <a:buClr>
                <a:srgbClr val="D60077"/>
              </a:buClr>
              <a:defRPr/>
            </a:pPr>
            <a:r>
              <a:rPr lang="en-GB" sz="2800" dirty="0"/>
              <a:t>‘testable’ by an assessment question</a:t>
            </a:r>
          </a:p>
          <a:p>
            <a:pPr lvl="1" eaLnBrk="1" fontAlgn="auto" hangingPunct="1">
              <a:spcAft>
                <a:spcPts val="0"/>
              </a:spcAft>
              <a:buClr>
                <a:srgbClr val="D60077"/>
              </a:buClr>
              <a:defRPr/>
            </a:pPr>
            <a:r>
              <a:rPr lang="en-GB" sz="2800" dirty="0"/>
              <a:t> stated, taught and tested </a:t>
            </a:r>
          </a:p>
          <a:p>
            <a:pPr eaLnBrk="1" fontAlgn="auto" hangingPunct="1">
              <a:spcAft>
                <a:spcPts val="0"/>
              </a:spcAft>
              <a:buClr>
                <a:srgbClr val="D60077"/>
              </a:buClr>
              <a:defRPr/>
            </a:pPr>
            <a:endParaRPr lang="en-GB" dirty="0"/>
          </a:p>
          <a:p>
            <a:pPr marL="0" indent="0" eaLnBrk="1" fontAlgn="auto" hangingPunct="1">
              <a:spcAft>
                <a:spcPts val="0"/>
              </a:spcAft>
              <a:buClr>
                <a:srgbClr val="D60077"/>
              </a:buClr>
              <a:buFontTx/>
              <a:buNone/>
              <a:defRPr/>
            </a:pPr>
            <a:r>
              <a:rPr lang="en-GB" dirty="0"/>
              <a:t>Learning outcomes tell the student</a:t>
            </a:r>
          </a:p>
          <a:p>
            <a:pPr lvl="1" eaLnBrk="1" fontAlgn="auto" hangingPunct="1">
              <a:spcAft>
                <a:spcPts val="0"/>
              </a:spcAft>
              <a:buClr>
                <a:srgbClr val="D60077"/>
              </a:buClr>
              <a:defRPr/>
            </a:pPr>
            <a:r>
              <a:rPr lang="en-GB" sz="2800" dirty="0"/>
              <a:t>what is coming next </a:t>
            </a:r>
          </a:p>
          <a:p>
            <a:pPr lvl="1" eaLnBrk="1" fontAlgn="auto" hangingPunct="1">
              <a:spcAft>
                <a:spcPts val="0"/>
              </a:spcAft>
              <a:buClr>
                <a:srgbClr val="D60077"/>
              </a:buClr>
              <a:defRPr/>
            </a:pPr>
            <a:r>
              <a:rPr lang="en-GB" sz="2800" dirty="0"/>
              <a:t>what is expected of them</a:t>
            </a:r>
          </a:p>
          <a:p>
            <a:pPr eaLnBrk="1" fontAlgn="auto" hangingPunct="1">
              <a:spcAft>
                <a:spcPts val="0"/>
              </a:spcAft>
              <a:defRPr/>
            </a:pPr>
            <a:endParaRPr lang="en-GB" sz="2600" dirty="0"/>
          </a:p>
          <a:p>
            <a:pPr eaLnBrk="1" fontAlgn="auto" hangingPunct="1">
              <a:spcAft>
                <a:spcPts val="0"/>
              </a:spcAft>
              <a:defRPr/>
            </a:pPr>
            <a:endParaRPr lang="en-GB" sz="2600" dirty="0"/>
          </a:p>
        </p:txBody>
      </p:sp>
      <p:pic>
        <p:nvPicPr>
          <p:cNvPr id="6" name="Audio 5">
            <a:hlinkClick r:id="" action="ppaction://media"/>
            <a:extLst>
              <a:ext uri="{FF2B5EF4-FFF2-40B4-BE49-F238E27FC236}">
                <a16:creationId xmlns:a16="http://schemas.microsoft.com/office/drawing/2014/main" id="{C37C7197-5F5A-4D79-A098-E9B7B9E9F0B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37738" y="6938963"/>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4897"/>
    </mc:Choice>
    <mc:Fallback xmlns="">
      <p:transition spd="slow" advTm="7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a:extLst>
              <a:ext uri="{FF2B5EF4-FFF2-40B4-BE49-F238E27FC236}">
                <a16:creationId xmlns:a16="http://schemas.microsoft.com/office/drawing/2014/main" id="{D3F7C734-7FBD-4823-B880-C3FCC3B46EFC}"/>
              </a:ext>
            </a:extLst>
          </p:cNvPr>
          <p:cNvSpPr>
            <a:spLocks noGrp="1"/>
          </p:cNvSpPr>
          <p:nvPr>
            <p:ph idx="1"/>
          </p:nvPr>
        </p:nvSpPr>
        <p:spPr bwMode="auto">
          <a:xfrm>
            <a:off x="1049338" y="2268538"/>
            <a:ext cx="9410700" cy="4716462"/>
          </a:xfrm>
        </p:spPr>
        <p:txBody>
          <a:bodyPr vert="horz" wrap="square" lIns="91440" tIns="45720" rIns="91440" bIns="45720" numCol="1" anchor="t" anchorCtr="0" compatLnSpc="1">
            <a:prstTxWarp prst="textNoShape">
              <a:avLst/>
            </a:prstTxWarp>
          </a:bodyPr>
          <a:lstStyle/>
          <a:p>
            <a:pPr marL="342900" indent="-342900" eaLnBrk="1" hangingPunct="1">
              <a:lnSpc>
                <a:spcPct val="150000"/>
              </a:lnSpc>
              <a:spcBef>
                <a:spcPct val="0"/>
              </a:spcBef>
              <a:buClr>
                <a:srgbClr val="D60077"/>
              </a:buClr>
              <a:buFontTx/>
              <a:buAutoNum type="arabicPeriod"/>
              <a:defRPr/>
            </a:pPr>
            <a:r>
              <a:rPr lang="en-GB" altLang="en-US" sz="3200" dirty="0"/>
              <a:t> Who are your students?</a:t>
            </a:r>
          </a:p>
          <a:p>
            <a:pPr marL="342900" indent="-342900" eaLnBrk="1" hangingPunct="1">
              <a:lnSpc>
                <a:spcPct val="150000"/>
              </a:lnSpc>
              <a:spcBef>
                <a:spcPct val="0"/>
              </a:spcBef>
              <a:buClr>
                <a:srgbClr val="D60077"/>
              </a:buClr>
              <a:buFontTx/>
              <a:buAutoNum type="arabicPeriod"/>
              <a:defRPr/>
            </a:pPr>
            <a:r>
              <a:rPr lang="en-GB" altLang="en-US" sz="3200" dirty="0"/>
              <a:t>  How will learning be delivered to students?</a:t>
            </a:r>
          </a:p>
          <a:p>
            <a:pPr marL="342900" indent="-342900" eaLnBrk="1" hangingPunct="1">
              <a:lnSpc>
                <a:spcPct val="150000"/>
              </a:lnSpc>
              <a:spcBef>
                <a:spcPct val="0"/>
              </a:spcBef>
              <a:buClr>
                <a:srgbClr val="D60077"/>
              </a:buClr>
              <a:buFontTx/>
              <a:buAutoNum type="arabicPeriod"/>
              <a:defRPr/>
            </a:pPr>
            <a:r>
              <a:rPr lang="en-GB" altLang="en-US" sz="3200" dirty="0"/>
              <a:t>  Who are you working with?</a:t>
            </a:r>
          </a:p>
          <a:p>
            <a:pPr marL="342900" indent="-342900" eaLnBrk="1" hangingPunct="1">
              <a:lnSpc>
                <a:spcPct val="150000"/>
              </a:lnSpc>
              <a:spcBef>
                <a:spcPct val="0"/>
              </a:spcBef>
              <a:buClr>
                <a:srgbClr val="D60077"/>
              </a:buClr>
              <a:buFontTx/>
              <a:buAutoNum type="arabicPeriod"/>
              <a:defRPr/>
            </a:pPr>
            <a:r>
              <a:rPr lang="en-GB" altLang="en-US" sz="3200" dirty="0"/>
              <a:t>  What is going to be taught?</a:t>
            </a:r>
          </a:p>
          <a:p>
            <a:pPr marL="342900" indent="-342900" eaLnBrk="1" hangingPunct="1">
              <a:lnSpc>
                <a:spcPct val="150000"/>
              </a:lnSpc>
              <a:spcBef>
                <a:spcPct val="0"/>
              </a:spcBef>
              <a:buClr>
                <a:srgbClr val="D60077"/>
              </a:buClr>
              <a:buFontTx/>
              <a:buAutoNum type="arabicPeriod"/>
              <a:defRPr/>
            </a:pPr>
            <a:r>
              <a:rPr lang="en-GB" altLang="en-US" sz="3200" dirty="0"/>
              <a:t>  How will students’ learning be assessed?</a:t>
            </a:r>
          </a:p>
          <a:p>
            <a:pPr marL="342900" indent="-342900" eaLnBrk="1" hangingPunct="1">
              <a:lnSpc>
                <a:spcPct val="150000"/>
              </a:lnSpc>
              <a:spcBef>
                <a:spcPct val="0"/>
              </a:spcBef>
              <a:buClr>
                <a:srgbClr val="D60077"/>
              </a:buClr>
              <a:buFontTx/>
              <a:buAutoNum type="arabicPeriod"/>
              <a:defRPr/>
            </a:pPr>
            <a:r>
              <a:rPr lang="en-GB" altLang="en-US" sz="3200" dirty="0"/>
              <a:t>  What style of writing will be most effective? Do you have any questions?</a:t>
            </a:r>
          </a:p>
          <a:p>
            <a:pPr eaLnBrk="1" hangingPunct="1">
              <a:buClr>
                <a:srgbClr val="D60077"/>
              </a:buClr>
              <a:defRPr/>
            </a:pPr>
            <a:endParaRPr lang="en-GB" altLang="en-US" sz="3200" dirty="0"/>
          </a:p>
          <a:p>
            <a:pPr eaLnBrk="1" hangingPunct="1">
              <a:buClr>
                <a:srgbClr val="D60077"/>
              </a:buClr>
              <a:defRPr/>
            </a:pPr>
            <a:r>
              <a:rPr lang="en-GB" altLang="en-US" sz="3200" dirty="0"/>
              <a:t>Thank you for listening</a:t>
            </a:r>
          </a:p>
          <a:p>
            <a:pPr eaLnBrk="1" hangingPunct="1">
              <a:buClr>
                <a:srgbClr val="D60077"/>
              </a:buClr>
              <a:defRPr/>
            </a:pPr>
            <a:endParaRPr lang="en-GB" altLang="en-US" dirty="0"/>
          </a:p>
          <a:p>
            <a:pPr eaLnBrk="1" hangingPunct="1">
              <a:buClr>
                <a:srgbClr val="D60077"/>
              </a:buClr>
              <a:defRPr/>
            </a:pPr>
            <a:endParaRPr lang="en-GB" altLang="en-US" dirty="0"/>
          </a:p>
          <a:p>
            <a:pPr eaLnBrk="1" hangingPunct="1">
              <a:buClr>
                <a:srgbClr val="D60077"/>
              </a:buClr>
              <a:defRPr/>
            </a:pPr>
            <a:endParaRPr lang="en-GB" altLang="en-US" dirty="0"/>
          </a:p>
          <a:p>
            <a:pPr eaLnBrk="1" hangingPunct="1">
              <a:buClr>
                <a:srgbClr val="D60077"/>
              </a:buClr>
              <a:defRPr/>
            </a:pPr>
            <a:endParaRPr lang="en-GB" altLang="en-US" dirty="0"/>
          </a:p>
          <a:p>
            <a:pPr eaLnBrk="1" hangingPunct="1">
              <a:buClr>
                <a:srgbClr val="D60077"/>
              </a:buClr>
              <a:defRPr/>
            </a:pPr>
            <a:endParaRPr lang="en-GB" altLang="en-US" dirty="0"/>
          </a:p>
          <a:p>
            <a:pPr eaLnBrk="1" hangingPunct="1">
              <a:buClr>
                <a:srgbClr val="D60077"/>
              </a:buClr>
              <a:defRPr/>
            </a:pPr>
            <a:endParaRPr lang="en-GB" altLang="en-US" dirty="0"/>
          </a:p>
        </p:txBody>
      </p:sp>
      <p:sp>
        <p:nvSpPr>
          <p:cNvPr id="2" name="Rectangle 1">
            <a:extLst>
              <a:ext uri="{FF2B5EF4-FFF2-40B4-BE49-F238E27FC236}">
                <a16:creationId xmlns:a16="http://schemas.microsoft.com/office/drawing/2014/main" id="{E9C68DA2-CBF0-4503-9186-D451A8B5762F}"/>
              </a:ext>
            </a:extLst>
          </p:cNvPr>
          <p:cNvSpPr/>
          <p:nvPr/>
        </p:nvSpPr>
        <p:spPr>
          <a:xfrm>
            <a:off x="1049338" y="1044575"/>
            <a:ext cx="3605212" cy="708025"/>
          </a:xfrm>
          <a:prstGeom prst="rect">
            <a:avLst/>
          </a:prstGeom>
        </p:spPr>
        <p:txBody>
          <a:bodyPr>
            <a:spAutoFit/>
          </a:bodyPr>
          <a:lstStyle/>
          <a:p>
            <a:pPr>
              <a:defRPr/>
            </a:pPr>
            <a:r>
              <a:rPr lang="en-GB" altLang="en-US" sz="4000" b="1" dirty="0">
                <a:solidFill>
                  <a:srgbClr val="D60077"/>
                </a:solidFill>
                <a:latin typeface="+mj-lt"/>
              </a:rPr>
              <a:t>Conclusion </a:t>
            </a:r>
            <a:endParaRPr lang="en-GB" sz="4000" dirty="0">
              <a:latin typeface="+mj-lt"/>
            </a:endParaRPr>
          </a:p>
        </p:txBody>
      </p:sp>
      <p:pic>
        <p:nvPicPr>
          <p:cNvPr id="3" name="Audio 2">
            <a:hlinkClick r:id="" action="ppaction://media"/>
            <a:extLst>
              <a:ext uri="{FF2B5EF4-FFF2-40B4-BE49-F238E27FC236}">
                <a16:creationId xmlns:a16="http://schemas.microsoft.com/office/drawing/2014/main" id="{4F7D2C2F-B428-4EE3-995E-EB53CB299C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7738" y="693896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274"/>
    </mc:Choice>
    <mc:Fallback xmlns="">
      <p:transition spd="slow" advTm="3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2505976A-09EE-4A07-93BE-E2349C5F8BAE}"/>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t>Thank-you for listening!</a:t>
            </a:r>
          </a:p>
        </p:txBody>
      </p:sp>
      <p:sp>
        <p:nvSpPr>
          <p:cNvPr id="51203" name="Content Placeholder 2">
            <a:extLst>
              <a:ext uri="{FF2B5EF4-FFF2-40B4-BE49-F238E27FC236}">
                <a16:creationId xmlns:a16="http://schemas.microsoft.com/office/drawing/2014/main" id="{D0B408B8-54B1-4B92-91DF-F44901F3EC81}"/>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a:t>Good-bye!</a:t>
            </a:r>
          </a:p>
        </p:txBody>
      </p:sp>
      <p:pic>
        <p:nvPicPr>
          <p:cNvPr id="2" name="Audio 1">
            <a:hlinkClick r:id="" action="ppaction://media"/>
            <a:extLst>
              <a:ext uri="{FF2B5EF4-FFF2-40B4-BE49-F238E27FC236}">
                <a16:creationId xmlns:a16="http://schemas.microsoft.com/office/drawing/2014/main" id="{CCABB0F7-4396-4977-9BDE-4C7BCAFF05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37738" y="693896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62"/>
    </mc:Choice>
    <mc:Fallback xmlns="">
      <p:transition spd="slow" advTm="6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79F526-0488-41C5-BDBD-61972962E45E}"/>
              </a:ext>
            </a:extLst>
          </p:cNvPr>
          <p:cNvSpPr>
            <a:spLocks noGrp="1"/>
          </p:cNvSpPr>
          <p:nvPr>
            <p:ph idx="1"/>
          </p:nvPr>
        </p:nvSpPr>
        <p:spPr>
          <a:xfrm>
            <a:off x="404813" y="2012950"/>
            <a:ext cx="9336087" cy="5008563"/>
          </a:xfrm>
        </p:spPr>
        <p:txBody>
          <a:bodyPr/>
          <a:lstStyle/>
          <a:p>
            <a:pPr marL="0" indent="0" eaLnBrk="1" fontAlgn="auto" hangingPunct="1">
              <a:spcAft>
                <a:spcPts val="0"/>
              </a:spcAft>
              <a:buFont typeface="Arial" panose="020B0604020202020204" pitchFamily="34" charset="0"/>
              <a:buNone/>
              <a:defRPr/>
            </a:pPr>
            <a:r>
              <a:rPr lang="en-GB" sz="5400" b="1" dirty="0">
                <a:solidFill>
                  <a:srgbClr val="D60077"/>
                </a:solidFill>
              </a:rPr>
              <a:t> Putting the teacher in the text</a:t>
            </a:r>
          </a:p>
          <a:p>
            <a:pPr marL="0" indent="0" algn="ctr" eaLnBrk="1" fontAlgn="auto" hangingPunct="1">
              <a:spcAft>
                <a:spcPts val="0"/>
              </a:spcAft>
              <a:buFont typeface="Arial" panose="020B0604020202020204" pitchFamily="34" charset="0"/>
              <a:buNone/>
              <a:defRPr/>
            </a:pPr>
            <a:endParaRPr lang="en-GB" sz="2000" dirty="0"/>
          </a:p>
          <a:p>
            <a:pPr marL="0" indent="0" algn="ctr" eaLnBrk="1" fontAlgn="auto" hangingPunct="1">
              <a:spcAft>
                <a:spcPts val="0"/>
              </a:spcAft>
              <a:buFont typeface="Arial" panose="020B0604020202020204" pitchFamily="34" charset="0"/>
              <a:buNone/>
              <a:defRPr/>
            </a:pPr>
            <a:r>
              <a:rPr lang="en-GB" sz="3000" b="1" dirty="0"/>
              <a:t> Introduction to preparing resources for distance learning</a:t>
            </a:r>
          </a:p>
          <a:p>
            <a:pPr marL="0" indent="0" algn="ctr" eaLnBrk="1" fontAlgn="auto" hangingPunct="1">
              <a:spcAft>
                <a:spcPts val="0"/>
              </a:spcAft>
              <a:buFont typeface="Arial" panose="020B0604020202020204" pitchFamily="34" charset="0"/>
              <a:buNone/>
              <a:defRPr/>
            </a:pPr>
            <a:endParaRPr lang="en-GB" sz="3000" b="1" dirty="0"/>
          </a:p>
          <a:p>
            <a:pPr marL="0" indent="0" algn="ctr" eaLnBrk="1" fontAlgn="auto" hangingPunct="1">
              <a:spcAft>
                <a:spcPts val="0"/>
              </a:spcAft>
              <a:buFont typeface="Arial" panose="020B0604020202020204" pitchFamily="34" charset="0"/>
              <a:buNone/>
              <a:defRPr/>
            </a:pPr>
            <a:endParaRPr lang="en-GB" sz="3000" b="1" dirty="0"/>
          </a:p>
          <a:p>
            <a:pPr marL="0" indent="0" algn="ctr" eaLnBrk="1" fontAlgn="auto" hangingPunct="1">
              <a:spcAft>
                <a:spcPts val="0"/>
              </a:spcAft>
              <a:buFont typeface="Arial" panose="020B0604020202020204" pitchFamily="34" charset="0"/>
              <a:buNone/>
              <a:defRPr/>
            </a:pPr>
            <a:endParaRPr lang="en-GB" sz="3000" b="1" dirty="0"/>
          </a:p>
          <a:p>
            <a:pPr marL="0" indent="0" eaLnBrk="1" fontAlgn="auto" hangingPunct="1">
              <a:spcBef>
                <a:spcPts val="600"/>
              </a:spcBef>
              <a:spcAft>
                <a:spcPts val="0"/>
              </a:spcAft>
              <a:buFont typeface="Arial" panose="020B0604020202020204" pitchFamily="34" charset="0"/>
              <a:buNone/>
              <a:defRPr/>
            </a:pPr>
            <a:r>
              <a:rPr lang="en-GB" dirty="0"/>
              <a:t>  The Open University</a:t>
            </a:r>
          </a:p>
          <a:p>
            <a:pPr eaLnBrk="1" fontAlgn="auto" hangingPunct="1">
              <a:spcAft>
                <a:spcPts val="0"/>
              </a:spcAft>
              <a:defRPr/>
            </a:pPr>
            <a:endParaRPr lang="en-GB" dirty="0"/>
          </a:p>
          <a:p>
            <a:pPr eaLnBrk="1" fontAlgn="auto" hangingPunct="1">
              <a:spcAft>
                <a:spcPts val="0"/>
              </a:spcAft>
              <a:defRPr/>
            </a:pPr>
            <a:endParaRPr lang="en-GB" dirty="0"/>
          </a:p>
        </p:txBody>
      </p:sp>
      <p:pic>
        <p:nvPicPr>
          <p:cNvPr id="6" name="Audio 5">
            <a:hlinkClick r:id="" action="ppaction://media"/>
            <a:extLst>
              <a:ext uri="{FF2B5EF4-FFF2-40B4-BE49-F238E27FC236}">
                <a16:creationId xmlns:a16="http://schemas.microsoft.com/office/drawing/2014/main" id="{17773E0B-6200-4DF2-8FD4-C1192E2C8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7738" y="693896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0EF5D2EF-931E-41A5-9818-0B246B7B44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7738" y="6938963"/>
            <a:ext cx="406400" cy="406400"/>
          </a:xfrm>
          <a:prstGeom prst="rect">
            <a:avLst/>
          </a:prstGeom>
        </p:spPr>
      </p:pic>
    </p:spTree>
  </p:cSld>
  <p:clrMapOvr>
    <a:masterClrMapping/>
  </p:clrMapOvr>
  <p:transition spd="slow" advTm="243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EEB3668-6C12-4989-81B0-1BDB87C210A9}"/>
              </a:ext>
            </a:extLst>
          </p:cNvPr>
          <p:cNvSpPr>
            <a:spLocks noGrp="1"/>
          </p:cNvSpPr>
          <p:nvPr>
            <p:ph type="title"/>
          </p:nvPr>
        </p:nvSpPr>
        <p:spPr bwMode="auto">
          <a:xfrm>
            <a:off x="561975" y="1763713"/>
            <a:ext cx="9410700" cy="811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4000" b="1" dirty="0">
                <a:solidFill>
                  <a:srgbClr val="D60077"/>
                </a:solidFill>
              </a:rPr>
              <a:t>Learning outcomes for this presentation are:</a:t>
            </a:r>
          </a:p>
        </p:txBody>
      </p:sp>
      <p:sp>
        <p:nvSpPr>
          <p:cNvPr id="3" name="Content Placeholder 2">
            <a:extLst>
              <a:ext uri="{FF2B5EF4-FFF2-40B4-BE49-F238E27FC236}">
                <a16:creationId xmlns:a16="http://schemas.microsoft.com/office/drawing/2014/main" id="{6C7E1ECA-FB40-4F50-A542-FAEFF9C7BD23}"/>
              </a:ext>
            </a:extLst>
          </p:cNvPr>
          <p:cNvSpPr>
            <a:spLocks noGrp="1"/>
          </p:cNvSpPr>
          <p:nvPr>
            <p:ph idx="1"/>
          </p:nvPr>
        </p:nvSpPr>
        <p:spPr>
          <a:xfrm>
            <a:off x="765175" y="2844800"/>
            <a:ext cx="9410700" cy="4103688"/>
          </a:xfrm>
        </p:spPr>
        <p:txBody>
          <a:bodyPr/>
          <a:lstStyle/>
          <a:p>
            <a:pPr marL="0" indent="0">
              <a:lnSpc>
                <a:spcPct val="115000"/>
              </a:lnSpc>
              <a:spcBef>
                <a:spcPts val="600"/>
              </a:spcBef>
              <a:spcAft>
                <a:spcPts val="600"/>
              </a:spcAft>
              <a:buFont typeface="Arial" charset="0"/>
              <a:buNone/>
              <a:defRPr/>
            </a:pPr>
            <a:r>
              <a:rPr lang="en-GB" dirty="0">
                <a:ea typeface="Calibri"/>
                <a:cs typeface="Times New Roman"/>
              </a:rPr>
              <a:t>After completing this activity you should be able to:</a:t>
            </a:r>
          </a:p>
          <a:p>
            <a:pPr>
              <a:lnSpc>
                <a:spcPct val="115000"/>
              </a:lnSpc>
              <a:spcBef>
                <a:spcPts val="600"/>
              </a:spcBef>
              <a:spcAft>
                <a:spcPts val="600"/>
              </a:spcAft>
              <a:defRPr/>
            </a:pPr>
            <a:r>
              <a:rPr lang="en-GB" dirty="0">
                <a:ea typeface="Calibri"/>
                <a:cs typeface="Times New Roman"/>
              </a:rPr>
              <a:t>Describe some key principles to be considered when preparing resources for distance learning</a:t>
            </a:r>
          </a:p>
          <a:p>
            <a:pPr>
              <a:lnSpc>
                <a:spcPct val="115000"/>
              </a:lnSpc>
              <a:spcBef>
                <a:spcPts val="600"/>
              </a:spcBef>
              <a:spcAft>
                <a:spcPts val="600"/>
              </a:spcAft>
              <a:defRPr/>
            </a:pPr>
            <a:r>
              <a:rPr lang="en-GB" dirty="0">
                <a:ea typeface="Calibri"/>
                <a:cs typeface="Times New Roman"/>
              </a:rPr>
              <a:t>Explain the role and function of learning outcomes in educational materials.</a:t>
            </a:r>
          </a:p>
          <a:p>
            <a:pPr>
              <a:buFont typeface="Arial" charset="0"/>
              <a:buChar char="•"/>
              <a:defRPr/>
            </a:pPr>
            <a:endParaRPr lang="en-GB" dirty="0"/>
          </a:p>
        </p:txBody>
      </p:sp>
      <p:pic>
        <p:nvPicPr>
          <p:cNvPr id="4" name="Audio 3">
            <a:hlinkClick r:id="" action="ppaction://media"/>
            <a:extLst>
              <a:ext uri="{FF2B5EF4-FFF2-40B4-BE49-F238E27FC236}">
                <a16:creationId xmlns:a16="http://schemas.microsoft.com/office/drawing/2014/main" id="{26C35012-8D60-4817-8161-825F4B73F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7738" y="693896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74C768EA-8515-456F-9FDD-0C652C95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7738" y="6938963"/>
            <a:ext cx="406400" cy="406400"/>
          </a:xfrm>
          <a:prstGeom prst="rect">
            <a:avLst/>
          </a:prstGeom>
        </p:spPr>
      </p:pic>
    </p:spTree>
  </p:cSld>
  <p:clrMapOvr>
    <a:masterClrMapping/>
  </p:clrMapOvr>
  <p:transition spd="slow" advTm="176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B0584AAD-DB94-475B-81FB-A05A6D440DA7}"/>
              </a:ext>
            </a:extLst>
          </p:cNvPr>
          <p:cNvSpPr>
            <a:spLocks noGrp="1"/>
          </p:cNvSpPr>
          <p:nvPr>
            <p:ph type="title"/>
          </p:nvPr>
        </p:nvSpPr>
        <p:spPr bwMode="auto">
          <a:xfrm>
            <a:off x="452438" y="693738"/>
            <a:ext cx="9410700"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30000"/>
              </a:spcBef>
            </a:pPr>
            <a:r>
              <a:rPr lang="en-GB" altLang="en-US" sz="4000" b="1">
                <a:solidFill>
                  <a:srgbClr val="D60077"/>
                </a:solidFill>
              </a:rPr>
              <a:t>Preparing educational resources</a:t>
            </a:r>
            <a:br>
              <a:rPr lang="en-GB" altLang="en-US" sz="4000" b="1">
                <a:solidFill>
                  <a:srgbClr val="D60077"/>
                </a:solidFill>
              </a:rPr>
            </a:br>
            <a:endParaRPr lang="en-GB" altLang="en-US" sz="3200" b="1"/>
          </a:p>
        </p:txBody>
      </p:sp>
      <p:sp>
        <p:nvSpPr>
          <p:cNvPr id="24579" name="Content Placeholder 2">
            <a:extLst>
              <a:ext uri="{FF2B5EF4-FFF2-40B4-BE49-F238E27FC236}">
                <a16:creationId xmlns:a16="http://schemas.microsoft.com/office/drawing/2014/main" id="{FE1E5B66-7D8F-4020-887B-3F4F8EA6F8B6}"/>
              </a:ext>
            </a:extLst>
          </p:cNvPr>
          <p:cNvSpPr>
            <a:spLocks noGrp="1"/>
          </p:cNvSpPr>
          <p:nvPr>
            <p:ph idx="1"/>
          </p:nvPr>
        </p:nvSpPr>
        <p:spPr bwMode="auto">
          <a:xfrm>
            <a:off x="765175" y="2114550"/>
            <a:ext cx="9410700" cy="513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1" hangingPunct="1">
              <a:lnSpc>
                <a:spcPct val="150000"/>
              </a:lnSpc>
              <a:spcBef>
                <a:spcPct val="0"/>
              </a:spcBef>
              <a:buClr>
                <a:srgbClr val="D60077"/>
              </a:buClr>
              <a:buFontTx/>
              <a:buAutoNum type="arabicPeriod"/>
            </a:pPr>
            <a:r>
              <a:rPr lang="en-GB" altLang="en-US" sz="3200" dirty="0"/>
              <a:t>  Who are your students?</a:t>
            </a:r>
          </a:p>
          <a:p>
            <a:pPr marL="342900" indent="-342900" eaLnBrk="1" hangingPunct="1">
              <a:lnSpc>
                <a:spcPct val="150000"/>
              </a:lnSpc>
              <a:spcBef>
                <a:spcPct val="0"/>
              </a:spcBef>
              <a:buClr>
                <a:srgbClr val="D60077"/>
              </a:buClr>
              <a:buFontTx/>
              <a:buAutoNum type="arabicPeriod"/>
            </a:pPr>
            <a:r>
              <a:rPr lang="en-GB" altLang="en-US" sz="3200" dirty="0"/>
              <a:t>  How will learning be delivered to students?</a:t>
            </a:r>
          </a:p>
          <a:p>
            <a:pPr marL="342900" indent="-342900" eaLnBrk="1" hangingPunct="1">
              <a:lnSpc>
                <a:spcPct val="150000"/>
              </a:lnSpc>
              <a:spcBef>
                <a:spcPct val="0"/>
              </a:spcBef>
              <a:buClr>
                <a:srgbClr val="D60077"/>
              </a:buClr>
              <a:buFontTx/>
              <a:buAutoNum type="arabicPeriod"/>
            </a:pPr>
            <a:r>
              <a:rPr lang="en-GB" altLang="en-US" sz="3200" dirty="0"/>
              <a:t>  Who are you working with?</a:t>
            </a:r>
          </a:p>
          <a:p>
            <a:pPr marL="342900" indent="-342900" eaLnBrk="1" hangingPunct="1">
              <a:lnSpc>
                <a:spcPct val="150000"/>
              </a:lnSpc>
              <a:spcBef>
                <a:spcPct val="0"/>
              </a:spcBef>
              <a:buClr>
                <a:srgbClr val="D60077"/>
              </a:buClr>
              <a:buFontTx/>
              <a:buAutoNum type="arabicPeriod"/>
            </a:pPr>
            <a:r>
              <a:rPr lang="en-GB" altLang="en-US" sz="3200" dirty="0"/>
              <a:t>  What is going to be taught?</a:t>
            </a:r>
          </a:p>
          <a:p>
            <a:pPr marL="342900" indent="-342900" eaLnBrk="1" hangingPunct="1">
              <a:lnSpc>
                <a:spcPct val="150000"/>
              </a:lnSpc>
              <a:spcBef>
                <a:spcPct val="0"/>
              </a:spcBef>
              <a:buClr>
                <a:srgbClr val="D60077"/>
              </a:buClr>
              <a:buFontTx/>
              <a:buAutoNum type="arabicPeriod"/>
            </a:pPr>
            <a:r>
              <a:rPr lang="en-GB" altLang="en-US" sz="3200" dirty="0"/>
              <a:t>  How will students’ learning be assessed?</a:t>
            </a:r>
          </a:p>
          <a:p>
            <a:pPr marL="342900" indent="-342900" eaLnBrk="1" hangingPunct="1">
              <a:lnSpc>
                <a:spcPct val="150000"/>
              </a:lnSpc>
              <a:spcBef>
                <a:spcPct val="0"/>
              </a:spcBef>
              <a:buClr>
                <a:srgbClr val="D60077"/>
              </a:buClr>
              <a:buFontTx/>
              <a:buAutoNum type="arabicPeriod"/>
            </a:pPr>
            <a:r>
              <a:rPr lang="en-GB" altLang="en-US" sz="3200" dirty="0"/>
              <a:t>  What style of writing will be most effective? </a:t>
            </a:r>
          </a:p>
          <a:p>
            <a:pPr marL="342900" indent="-342900" eaLnBrk="1" hangingPunct="1"/>
            <a:endParaRPr lang="en-GB" altLang="en-US" sz="1600" dirty="0"/>
          </a:p>
          <a:p>
            <a:pPr marL="342900" indent="-342900" eaLnBrk="1" hangingPunct="1"/>
            <a:endParaRPr lang="en-GB" altLang="en-US" dirty="0"/>
          </a:p>
        </p:txBody>
      </p:sp>
      <p:sp>
        <p:nvSpPr>
          <p:cNvPr id="24580" name="Title 1">
            <a:extLst>
              <a:ext uri="{FF2B5EF4-FFF2-40B4-BE49-F238E27FC236}">
                <a16:creationId xmlns:a16="http://schemas.microsoft.com/office/drawing/2014/main" id="{3FF231BA-3D40-4FC1-BC3B-17668F3461DB}"/>
              </a:ext>
            </a:extLst>
          </p:cNvPr>
          <p:cNvSpPr txBox="1">
            <a:spLocks/>
          </p:cNvSpPr>
          <p:nvPr/>
        </p:nvSpPr>
        <p:spPr bwMode="auto">
          <a:xfrm>
            <a:off x="452438" y="1547813"/>
            <a:ext cx="94107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30000"/>
              </a:spcBef>
            </a:pPr>
            <a:r>
              <a:rPr lang="en-GB" altLang="en-US" sz="3200" b="1">
                <a:solidFill>
                  <a:schemeClr val="tx1"/>
                </a:solidFill>
                <a:latin typeface="Calibri Light" panose="020F0302020204030204" pitchFamily="34" charset="0"/>
              </a:rPr>
              <a:t>Questions to consider:</a:t>
            </a:r>
          </a:p>
        </p:txBody>
      </p:sp>
      <p:pic>
        <p:nvPicPr>
          <p:cNvPr id="2" name="Audio 1">
            <a:hlinkClick r:id="" action="ppaction://media"/>
            <a:extLst>
              <a:ext uri="{FF2B5EF4-FFF2-40B4-BE49-F238E27FC236}">
                <a16:creationId xmlns:a16="http://schemas.microsoft.com/office/drawing/2014/main" id="{CA7A9180-1F2F-4CDB-B97A-DB4E42240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7738" y="693896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5F6D31C6-F917-4419-8151-1D8D402ADF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7738" y="6938963"/>
            <a:ext cx="406400" cy="406400"/>
          </a:xfrm>
          <a:prstGeom prst="rect">
            <a:avLst/>
          </a:prstGeom>
        </p:spPr>
      </p:pic>
    </p:spTree>
  </p:cSld>
  <p:clrMapOvr>
    <a:masterClrMapping/>
  </p:clrMapOvr>
  <p:transition spd="slow" advTm="371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5A1902BA-1CB7-4240-9A04-2A011D82A90C}"/>
              </a:ext>
            </a:extLst>
          </p:cNvPr>
          <p:cNvSpPr>
            <a:spLocks noGrp="1"/>
          </p:cNvSpPr>
          <p:nvPr>
            <p:ph type="title"/>
          </p:nvPr>
        </p:nvSpPr>
        <p:spPr bwMode="auto">
          <a:xfrm>
            <a:off x="765175" y="900113"/>
            <a:ext cx="94107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b="1">
                <a:solidFill>
                  <a:srgbClr val="D60077"/>
                </a:solidFill>
              </a:rPr>
              <a:t>1  Who are your students?</a:t>
            </a:r>
          </a:p>
        </p:txBody>
      </p:sp>
      <p:sp>
        <p:nvSpPr>
          <p:cNvPr id="21507" name="Content Placeholder 2">
            <a:extLst>
              <a:ext uri="{FF2B5EF4-FFF2-40B4-BE49-F238E27FC236}">
                <a16:creationId xmlns:a16="http://schemas.microsoft.com/office/drawing/2014/main" id="{5A4A310C-3FD4-4EC7-AAF6-96615BA4A91F}"/>
              </a:ext>
            </a:extLst>
          </p:cNvPr>
          <p:cNvSpPr>
            <a:spLocks noGrp="1"/>
          </p:cNvSpPr>
          <p:nvPr>
            <p:ph idx="1"/>
          </p:nvPr>
        </p:nvSpPr>
        <p:spPr bwMode="auto">
          <a:xfrm>
            <a:off x="1049338" y="1620838"/>
            <a:ext cx="9410700" cy="5692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ts val="600"/>
              </a:spcAft>
              <a:buClr>
                <a:srgbClr val="D60077"/>
              </a:buClr>
            </a:pPr>
            <a:r>
              <a:rPr lang="en-US" altLang="en-US"/>
              <a:t>Who are you ‘talking’ to?</a:t>
            </a:r>
          </a:p>
          <a:p>
            <a:pPr eaLnBrk="1" hangingPunct="1">
              <a:spcAft>
                <a:spcPts val="600"/>
              </a:spcAft>
              <a:buClr>
                <a:srgbClr val="D60077"/>
              </a:buClr>
            </a:pPr>
            <a:r>
              <a:rPr lang="en-GB" altLang="en-US"/>
              <a:t>How old are they?</a:t>
            </a:r>
          </a:p>
          <a:p>
            <a:pPr eaLnBrk="1" hangingPunct="1">
              <a:spcAft>
                <a:spcPts val="600"/>
              </a:spcAft>
              <a:buClr>
                <a:srgbClr val="D60077"/>
              </a:buClr>
            </a:pPr>
            <a:r>
              <a:rPr lang="en-GB" altLang="en-US"/>
              <a:t>What knowledge and experience do they have?</a:t>
            </a:r>
          </a:p>
          <a:p>
            <a:pPr eaLnBrk="1" hangingPunct="1">
              <a:spcAft>
                <a:spcPts val="600"/>
              </a:spcAft>
              <a:buClr>
                <a:srgbClr val="D60077"/>
              </a:buClr>
            </a:pPr>
            <a:r>
              <a:rPr lang="en-GB" altLang="en-US"/>
              <a:t>Where do they live?</a:t>
            </a:r>
          </a:p>
          <a:p>
            <a:pPr eaLnBrk="1" hangingPunct="1">
              <a:spcAft>
                <a:spcPts val="600"/>
              </a:spcAft>
              <a:buClr>
                <a:srgbClr val="D60077"/>
              </a:buClr>
            </a:pPr>
            <a:r>
              <a:rPr lang="en-GB" altLang="en-US"/>
              <a:t>What can you expect students to know?</a:t>
            </a:r>
          </a:p>
          <a:p>
            <a:pPr eaLnBrk="1" hangingPunct="1">
              <a:spcAft>
                <a:spcPts val="600"/>
              </a:spcAft>
              <a:buClr>
                <a:srgbClr val="D60077"/>
              </a:buClr>
            </a:pPr>
            <a:r>
              <a:rPr lang="en-GB" altLang="en-US"/>
              <a:t>What facilities for learning will they have?</a:t>
            </a:r>
          </a:p>
          <a:p>
            <a:pPr eaLnBrk="1" hangingPunct="1">
              <a:spcAft>
                <a:spcPts val="600"/>
              </a:spcAft>
              <a:buClr>
                <a:srgbClr val="D60077"/>
              </a:buClr>
            </a:pPr>
            <a:r>
              <a:rPr lang="en-GB" altLang="en-US"/>
              <a:t>How much time will they have?</a:t>
            </a:r>
          </a:p>
          <a:p>
            <a:pPr eaLnBrk="1" hangingPunct="1">
              <a:spcAft>
                <a:spcPts val="600"/>
              </a:spcAft>
              <a:buClr>
                <a:srgbClr val="D60077"/>
              </a:buClr>
            </a:pPr>
            <a:r>
              <a:rPr lang="en-GB" altLang="en-US"/>
              <a:t>What jobs will they have / be hoping to get?</a:t>
            </a:r>
          </a:p>
        </p:txBody>
      </p:sp>
      <p:pic>
        <p:nvPicPr>
          <p:cNvPr id="4" name="Audio 3">
            <a:hlinkClick r:id="" action="ppaction://media"/>
            <a:extLst>
              <a:ext uri="{FF2B5EF4-FFF2-40B4-BE49-F238E27FC236}">
                <a16:creationId xmlns:a16="http://schemas.microsoft.com/office/drawing/2014/main" id="{2FDB1E05-70D8-40AD-BC74-830A0E4D2A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7738" y="693896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8E1F02FF-72DD-440C-9CC8-B010B50FE90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37738" y="6938963"/>
            <a:ext cx="406400" cy="406400"/>
          </a:xfrm>
          <a:prstGeom prst="rect">
            <a:avLst/>
          </a:prstGeom>
        </p:spPr>
      </p:pic>
    </p:spTree>
    <p:custDataLst>
      <p:tags r:id="rId1"/>
    </p:custDataLst>
  </p:cSld>
  <p:clrMapOvr>
    <a:masterClrMapping/>
  </p:clrMapOvr>
  <p:transition spd="slow" advTm="483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507">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5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2150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980837FD-1115-48D6-BAC7-720D3B76EC1D}"/>
              </a:ext>
            </a:extLst>
          </p:cNvPr>
          <p:cNvSpPr>
            <a:spLocks noGrp="1"/>
          </p:cNvSpPr>
          <p:nvPr>
            <p:ph type="title"/>
          </p:nvPr>
        </p:nvSpPr>
        <p:spPr bwMode="auto">
          <a:xfrm>
            <a:off x="549275" y="1547813"/>
            <a:ext cx="9410700"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b="1">
                <a:solidFill>
                  <a:srgbClr val="D60077"/>
                </a:solidFill>
              </a:rPr>
              <a:t>2  How will learning be delivered to students?</a:t>
            </a:r>
            <a:endParaRPr lang="en-GB" altLang="en-US" b="1">
              <a:solidFill>
                <a:srgbClr val="D60077"/>
              </a:solidFill>
            </a:endParaRPr>
          </a:p>
        </p:txBody>
      </p:sp>
      <p:sp>
        <p:nvSpPr>
          <p:cNvPr id="22531" name="Content Placeholder 2">
            <a:extLst>
              <a:ext uri="{FF2B5EF4-FFF2-40B4-BE49-F238E27FC236}">
                <a16:creationId xmlns:a16="http://schemas.microsoft.com/office/drawing/2014/main" id="{25856967-15E2-41FE-B4A1-A9990BF3B9AB}"/>
              </a:ext>
            </a:extLst>
          </p:cNvPr>
          <p:cNvSpPr>
            <a:spLocks noGrp="1"/>
          </p:cNvSpPr>
          <p:nvPr>
            <p:ph idx="1"/>
          </p:nvPr>
        </p:nvSpPr>
        <p:spPr bwMode="auto">
          <a:xfrm>
            <a:off x="838200" y="2181225"/>
            <a:ext cx="9410700" cy="467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14000"/>
              </a:lnSpc>
              <a:spcAft>
                <a:spcPts val="600"/>
              </a:spcAft>
              <a:buClr>
                <a:srgbClr val="D60077"/>
              </a:buClr>
            </a:pPr>
            <a:r>
              <a:rPr lang="en-GB" altLang="en-US"/>
              <a:t>Will the resources be printed text or delivered online? Or a combination of both?</a:t>
            </a:r>
          </a:p>
          <a:p>
            <a:pPr eaLnBrk="1" hangingPunct="1">
              <a:lnSpc>
                <a:spcPct val="114000"/>
              </a:lnSpc>
              <a:spcAft>
                <a:spcPts val="600"/>
              </a:spcAft>
              <a:buClr>
                <a:srgbClr val="D60077"/>
              </a:buClr>
            </a:pPr>
            <a:r>
              <a:rPr lang="en-GB" altLang="en-US"/>
              <a:t>Are there opportunities for audio-visual material as well as written resources?</a:t>
            </a:r>
          </a:p>
          <a:p>
            <a:pPr eaLnBrk="1" hangingPunct="1">
              <a:lnSpc>
                <a:spcPct val="114000"/>
              </a:lnSpc>
              <a:spcAft>
                <a:spcPts val="600"/>
              </a:spcAft>
              <a:buClr>
                <a:srgbClr val="D60077"/>
              </a:buClr>
            </a:pPr>
            <a:r>
              <a:rPr lang="en-GB" altLang="en-US"/>
              <a:t>Will distance learning be blended with face-to-face teaching?</a:t>
            </a:r>
          </a:p>
          <a:p>
            <a:pPr eaLnBrk="1" hangingPunct="1">
              <a:lnSpc>
                <a:spcPct val="114000"/>
              </a:lnSpc>
              <a:spcAft>
                <a:spcPts val="600"/>
              </a:spcAft>
              <a:buClr>
                <a:srgbClr val="D60077"/>
              </a:buClr>
            </a:pPr>
            <a:r>
              <a:rPr lang="en-GB" altLang="en-US"/>
              <a:t>Will the students be able to contact a tutor for guidance whenever they need it?</a:t>
            </a:r>
          </a:p>
          <a:p>
            <a:pPr eaLnBrk="1" hangingPunct="1">
              <a:lnSpc>
                <a:spcPct val="114000"/>
              </a:lnSpc>
              <a:spcAft>
                <a:spcPts val="600"/>
              </a:spcAft>
              <a:buClr>
                <a:srgbClr val="D60077"/>
              </a:buClr>
            </a:pPr>
            <a:r>
              <a:rPr lang="en-GB" altLang="en-US"/>
              <a:t>Will there be any practical work or field work?</a:t>
            </a:r>
          </a:p>
        </p:txBody>
      </p:sp>
      <p:pic>
        <p:nvPicPr>
          <p:cNvPr id="2" name="Audio 1">
            <a:hlinkClick r:id="" action="ppaction://media"/>
            <a:extLst>
              <a:ext uri="{FF2B5EF4-FFF2-40B4-BE49-F238E27FC236}">
                <a16:creationId xmlns:a16="http://schemas.microsoft.com/office/drawing/2014/main" id="{A4FBBBD0-1A0E-4969-967C-DDFD4F8209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7738" y="693896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B466B6C3-750A-4FB8-8BF2-D7F928739C2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37738" y="6938963"/>
            <a:ext cx="406400" cy="406400"/>
          </a:xfrm>
          <a:prstGeom prst="rect">
            <a:avLst/>
          </a:prstGeom>
        </p:spPr>
      </p:pic>
    </p:spTree>
    <p:custDataLst>
      <p:tags r:id="rId1"/>
    </p:custDataLst>
  </p:cSld>
  <p:clrMapOvr>
    <a:masterClrMapping/>
  </p:clrMapOvr>
  <p:transition spd="slow" advTm="551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2253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CF5FAA13-5D56-4229-B8EB-D9442039D54B}"/>
              </a:ext>
            </a:extLst>
          </p:cNvPr>
          <p:cNvSpPr>
            <a:spLocks noGrp="1"/>
          </p:cNvSpPr>
          <p:nvPr>
            <p:ph type="title"/>
          </p:nvPr>
        </p:nvSpPr>
        <p:spPr bwMode="auto">
          <a:xfrm>
            <a:off x="549275" y="1116013"/>
            <a:ext cx="9410700"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b="1">
                <a:solidFill>
                  <a:srgbClr val="D60077"/>
                </a:solidFill>
              </a:rPr>
              <a:t>3  Who are you working with?</a:t>
            </a:r>
            <a:endParaRPr lang="en-GB" altLang="en-US" b="1">
              <a:solidFill>
                <a:srgbClr val="D60077"/>
              </a:solidFill>
            </a:endParaRPr>
          </a:p>
        </p:txBody>
      </p:sp>
      <p:sp>
        <p:nvSpPr>
          <p:cNvPr id="23555" name="Content Placeholder 2">
            <a:extLst>
              <a:ext uri="{FF2B5EF4-FFF2-40B4-BE49-F238E27FC236}">
                <a16:creationId xmlns:a16="http://schemas.microsoft.com/office/drawing/2014/main" id="{22F1D7CD-354E-46CD-BE14-F16996E7BBD9}"/>
              </a:ext>
            </a:extLst>
          </p:cNvPr>
          <p:cNvSpPr>
            <a:spLocks noGrp="1"/>
          </p:cNvSpPr>
          <p:nvPr>
            <p:ph idx="1"/>
          </p:nvPr>
        </p:nvSpPr>
        <p:spPr bwMode="auto">
          <a:xfrm>
            <a:off x="765175" y="1833563"/>
            <a:ext cx="9410700" cy="4824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D60077"/>
              </a:buClr>
            </a:pPr>
            <a:r>
              <a:rPr lang="en-GB" altLang="en-US"/>
              <a:t>Teamwork usually produces better results</a:t>
            </a:r>
          </a:p>
          <a:p>
            <a:pPr eaLnBrk="1" hangingPunct="1">
              <a:buClr>
                <a:srgbClr val="D60077"/>
              </a:buClr>
            </a:pPr>
            <a:r>
              <a:rPr lang="en-GB" altLang="en-US"/>
              <a:t>Co-design and peer review will improve quality</a:t>
            </a:r>
          </a:p>
          <a:p>
            <a:pPr eaLnBrk="1" hangingPunct="1">
              <a:buClr>
                <a:srgbClr val="D60077"/>
              </a:buClr>
            </a:pPr>
            <a:r>
              <a:rPr lang="en-GB" altLang="en-US"/>
              <a:t>Team roles could include:</a:t>
            </a:r>
          </a:p>
          <a:p>
            <a:pPr marL="692150" lvl="2" indent="0" eaLnBrk="1" hangingPunct="1">
              <a:buClr>
                <a:srgbClr val="D60077"/>
              </a:buClr>
              <a:buFontTx/>
              <a:buNone/>
            </a:pPr>
            <a:r>
              <a:rPr lang="en-GB" altLang="en-US" sz="2800"/>
              <a:t>- authors and team leader</a:t>
            </a:r>
          </a:p>
          <a:p>
            <a:pPr marL="692150" lvl="2" indent="0" eaLnBrk="1" hangingPunct="1">
              <a:buClr>
                <a:srgbClr val="D60077"/>
              </a:buClr>
              <a:buFontTx/>
              <a:buNone/>
            </a:pPr>
            <a:r>
              <a:rPr lang="en-GB" altLang="en-US" sz="2800"/>
              <a:t>- reviewers (internal and external) </a:t>
            </a:r>
          </a:p>
          <a:p>
            <a:pPr marL="692150" lvl="2" indent="0" eaLnBrk="1" hangingPunct="1">
              <a:buClr>
                <a:srgbClr val="D60077"/>
              </a:buClr>
              <a:buFontTx/>
              <a:buNone/>
            </a:pPr>
            <a:r>
              <a:rPr lang="en-GB" altLang="en-US" sz="2800"/>
              <a:t>- manager/coordinator</a:t>
            </a:r>
          </a:p>
          <a:p>
            <a:pPr marL="692150" lvl="2" indent="0" eaLnBrk="1" hangingPunct="1">
              <a:buClr>
                <a:srgbClr val="D60077"/>
              </a:buClr>
              <a:buFontTx/>
              <a:buNone/>
            </a:pPr>
            <a:r>
              <a:rPr lang="en-GB" altLang="en-US" sz="2800"/>
              <a:t>- library staff</a:t>
            </a:r>
          </a:p>
          <a:p>
            <a:pPr marL="692150" lvl="2" indent="0" eaLnBrk="1" hangingPunct="1">
              <a:buClr>
                <a:srgbClr val="D60077"/>
              </a:buClr>
              <a:buFontTx/>
              <a:buNone/>
            </a:pPr>
            <a:r>
              <a:rPr lang="en-GB" altLang="en-US" sz="2800"/>
              <a:t>- IT support staff</a:t>
            </a:r>
          </a:p>
          <a:p>
            <a:pPr marL="692150" lvl="2" indent="0" eaLnBrk="1" hangingPunct="1">
              <a:buClr>
                <a:srgbClr val="D60077"/>
              </a:buClr>
              <a:buFontTx/>
              <a:buNone/>
            </a:pPr>
            <a:r>
              <a:rPr lang="en-GB" altLang="en-US" sz="2800"/>
              <a:t>- production team (editor, designer, artist)</a:t>
            </a:r>
          </a:p>
          <a:p>
            <a:pPr marL="692150" lvl="2" indent="0" eaLnBrk="1" hangingPunct="1">
              <a:buClr>
                <a:srgbClr val="D60077"/>
              </a:buClr>
              <a:buFont typeface="Arial" panose="020B0604020202020204" pitchFamily="34" charset="0"/>
              <a:buNone/>
            </a:pPr>
            <a:r>
              <a:rPr lang="en-GB" altLang="en-US" sz="2800"/>
              <a:t>- audio-visual production </a:t>
            </a:r>
          </a:p>
          <a:p>
            <a:pPr marL="692150" lvl="2" indent="0" eaLnBrk="1" hangingPunct="1">
              <a:buClr>
                <a:srgbClr val="D60077"/>
              </a:buClr>
              <a:buFontTx/>
              <a:buNone/>
            </a:pPr>
            <a:endParaRPr lang="en-GB" altLang="en-US" sz="2800"/>
          </a:p>
          <a:p>
            <a:pPr eaLnBrk="1" hangingPunct="1"/>
            <a:endParaRPr lang="en-GB" altLang="en-US"/>
          </a:p>
          <a:p>
            <a:pPr eaLnBrk="1" hangingPunct="1"/>
            <a:endParaRPr lang="en-GB" altLang="en-US"/>
          </a:p>
        </p:txBody>
      </p:sp>
      <p:pic>
        <p:nvPicPr>
          <p:cNvPr id="2" name="Audio 1">
            <a:hlinkClick r:id="" action="ppaction://media"/>
            <a:extLst>
              <a:ext uri="{FF2B5EF4-FFF2-40B4-BE49-F238E27FC236}">
                <a16:creationId xmlns:a16="http://schemas.microsoft.com/office/drawing/2014/main" id="{C6DFF11F-99B5-436F-A4CF-3C5B78B008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37738" y="6938963"/>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3819"/>
    </mc:Choice>
    <mc:Fallback xmlns="">
      <p:transition spd="slow" advTm="63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55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55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55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55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55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555">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5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2355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38BB945D-635D-4590-A84D-E7985A435CAC}"/>
              </a:ext>
            </a:extLst>
          </p:cNvPr>
          <p:cNvSpPr>
            <a:spLocks noGrp="1"/>
          </p:cNvSpPr>
          <p:nvPr>
            <p:ph type="title"/>
          </p:nvPr>
        </p:nvSpPr>
        <p:spPr bwMode="auto">
          <a:xfrm>
            <a:off x="549275" y="900113"/>
            <a:ext cx="9410700"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b="1">
                <a:solidFill>
                  <a:srgbClr val="D60077"/>
                </a:solidFill>
              </a:rPr>
              <a:t>4  What is going to be taught?</a:t>
            </a:r>
          </a:p>
        </p:txBody>
      </p:sp>
      <p:sp>
        <p:nvSpPr>
          <p:cNvPr id="24579" name="Content Placeholder 2">
            <a:extLst>
              <a:ext uri="{FF2B5EF4-FFF2-40B4-BE49-F238E27FC236}">
                <a16:creationId xmlns:a16="http://schemas.microsoft.com/office/drawing/2014/main" id="{4372F3CB-2C20-4EC6-8B36-5A183943F79B}"/>
              </a:ext>
            </a:extLst>
          </p:cNvPr>
          <p:cNvSpPr>
            <a:spLocks noGrp="1"/>
          </p:cNvSpPr>
          <p:nvPr>
            <p:ph idx="1"/>
          </p:nvPr>
        </p:nvSpPr>
        <p:spPr bwMode="auto">
          <a:xfrm>
            <a:off x="838200" y="1763713"/>
            <a:ext cx="8351838" cy="5545137"/>
          </a:xfrm>
        </p:spPr>
        <p:txBody>
          <a:bodyPr vert="horz" wrap="square" lIns="91440" tIns="45720" rIns="91440" bIns="45720" numCol="1" anchor="t" anchorCtr="0" compatLnSpc="1">
            <a:prstTxWarp prst="textNoShape">
              <a:avLst/>
            </a:prstTxWarp>
          </a:bodyPr>
          <a:lstStyle/>
          <a:p>
            <a:pPr eaLnBrk="1" hangingPunct="1">
              <a:buClr>
                <a:srgbClr val="D60077"/>
              </a:buClr>
              <a:defRPr/>
            </a:pPr>
            <a:r>
              <a:rPr lang="en-GB" altLang="en-US" dirty="0"/>
              <a:t>Knowledge </a:t>
            </a:r>
            <a:endParaRPr lang="en-GB" altLang="en-US" b="1" dirty="0"/>
          </a:p>
          <a:p>
            <a:pPr eaLnBrk="1" hangingPunct="1">
              <a:buClr>
                <a:srgbClr val="D60077"/>
              </a:buClr>
              <a:defRPr/>
            </a:pPr>
            <a:r>
              <a:rPr lang="en-GB" altLang="en-US" dirty="0"/>
              <a:t>Skills</a:t>
            </a:r>
          </a:p>
          <a:p>
            <a:pPr eaLnBrk="1" hangingPunct="1">
              <a:buClr>
                <a:srgbClr val="D60077"/>
              </a:buClr>
              <a:defRPr/>
            </a:pPr>
            <a:r>
              <a:rPr lang="en-GB" altLang="en-US" dirty="0"/>
              <a:t>Consider the level</a:t>
            </a:r>
          </a:p>
          <a:p>
            <a:pPr eaLnBrk="1" hangingPunct="1">
              <a:buClr>
                <a:srgbClr val="D60077"/>
              </a:buClr>
              <a:defRPr/>
            </a:pPr>
            <a:r>
              <a:rPr lang="en-GB" altLang="en-US" dirty="0"/>
              <a:t>Study skills</a:t>
            </a:r>
          </a:p>
          <a:p>
            <a:pPr eaLnBrk="1" hangingPunct="1">
              <a:buClr>
                <a:srgbClr val="D60077"/>
              </a:buClr>
              <a:defRPr/>
            </a:pPr>
            <a:endParaRPr lang="en-GB" altLang="en-US" dirty="0"/>
          </a:p>
          <a:p>
            <a:pPr marL="0" indent="0" eaLnBrk="1" hangingPunct="1">
              <a:buClr>
                <a:srgbClr val="D60077"/>
              </a:buClr>
              <a:buFont typeface="Arial" panose="020B0604020202020204" pitchFamily="34" charset="0"/>
              <a:buNone/>
              <a:defRPr/>
            </a:pPr>
            <a:r>
              <a:rPr lang="en-GB" altLang="en-US" dirty="0">
                <a:solidFill>
                  <a:prstClr val="black"/>
                </a:solidFill>
              </a:rPr>
              <a:t>Learning outcomes (LOs) </a:t>
            </a:r>
            <a:r>
              <a:rPr lang="en-GB" dirty="0">
                <a:solidFill>
                  <a:prstClr val="black"/>
                </a:solidFill>
              </a:rPr>
              <a:t>describe </a:t>
            </a:r>
          </a:p>
          <a:p>
            <a:pPr lvl="1" eaLnBrk="1" fontAlgn="auto" hangingPunct="1">
              <a:spcAft>
                <a:spcPts val="0"/>
              </a:spcAft>
              <a:buClr>
                <a:srgbClr val="D60077"/>
              </a:buClr>
              <a:defRPr/>
            </a:pPr>
            <a:r>
              <a:rPr lang="en-GB" sz="2800" dirty="0">
                <a:solidFill>
                  <a:prstClr val="black"/>
                </a:solidFill>
              </a:rPr>
              <a:t>what a student will be able to demonstrate that they </a:t>
            </a:r>
            <a:r>
              <a:rPr lang="en-GB" sz="2800" dirty="0">
                <a:solidFill>
                  <a:srgbClr val="D60077"/>
                </a:solidFill>
              </a:rPr>
              <a:t>know </a:t>
            </a:r>
            <a:r>
              <a:rPr lang="en-GB" sz="2800" dirty="0">
                <a:solidFill>
                  <a:prstClr val="black"/>
                </a:solidFill>
              </a:rPr>
              <a:t>at the end of their study</a:t>
            </a:r>
          </a:p>
          <a:p>
            <a:pPr lvl="1" eaLnBrk="1" fontAlgn="auto" hangingPunct="1">
              <a:spcAft>
                <a:spcPts val="1000"/>
              </a:spcAft>
              <a:buClr>
                <a:srgbClr val="D60077"/>
              </a:buClr>
              <a:defRPr/>
            </a:pPr>
            <a:r>
              <a:rPr lang="en-GB" sz="2800" dirty="0">
                <a:solidFill>
                  <a:prstClr val="black"/>
                </a:solidFill>
              </a:rPr>
              <a:t>what a student will be able to </a:t>
            </a:r>
            <a:r>
              <a:rPr lang="en-GB" sz="2800" dirty="0">
                <a:solidFill>
                  <a:srgbClr val="D60077"/>
                </a:solidFill>
              </a:rPr>
              <a:t>do</a:t>
            </a:r>
            <a:r>
              <a:rPr lang="en-GB" sz="2800" dirty="0">
                <a:solidFill>
                  <a:srgbClr val="EF6820"/>
                </a:solidFill>
              </a:rPr>
              <a:t> </a:t>
            </a:r>
            <a:r>
              <a:rPr lang="en-GB" sz="2800" dirty="0">
                <a:solidFill>
                  <a:prstClr val="black"/>
                </a:solidFill>
              </a:rPr>
              <a:t>at the end of their study.</a:t>
            </a:r>
          </a:p>
          <a:p>
            <a:pPr marL="0" indent="0" eaLnBrk="1" hangingPunct="1">
              <a:buClr>
                <a:srgbClr val="D60077"/>
              </a:buClr>
              <a:buFont typeface="Arial" panose="020B0604020202020204" pitchFamily="34" charset="0"/>
              <a:buNone/>
              <a:defRPr/>
            </a:pPr>
            <a:r>
              <a:rPr lang="en-GB" altLang="en-US" dirty="0"/>
              <a:t> 			</a:t>
            </a:r>
            <a:endParaRPr lang="en-GB" altLang="en-US" sz="2400" dirty="0">
              <a:solidFill>
                <a:srgbClr val="EF6820"/>
              </a:solidFill>
            </a:endParaRPr>
          </a:p>
        </p:txBody>
      </p:sp>
      <p:pic>
        <p:nvPicPr>
          <p:cNvPr id="5" name="Audio 4">
            <a:hlinkClick r:id="" action="ppaction://media"/>
            <a:extLst>
              <a:ext uri="{FF2B5EF4-FFF2-40B4-BE49-F238E27FC236}">
                <a16:creationId xmlns:a16="http://schemas.microsoft.com/office/drawing/2014/main" id="{A16E3BBC-B4BC-43FF-B661-04FF2E82123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37738" y="6938963"/>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0362"/>
    </mc:Choice>
    <mc:Fallback xmlns="">
      <p:transition spd="slow" advTm="10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579">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579">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2457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33393D34-42CA-49AD-96D4-53AFC90945E3}"/>
              </a:ext>
            </a:extLst>
          </p:cNvPr>
          <p:cNvSpPr>
            <a:spLocks noGrp="1"/>
          </p:cNvSpPr>
          <p:nvPr>
            <p:ph type="title"/>
          </p:nvPr>
        </p:nvSpPr>
        <p:spPr bwMode="auto">
          <a:xfrm>
            <a:off x="452438" y="693738"/>
            <a:ext cx="9410700"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30000"/>
              </a:spcBef>
            </a:pPr>
            <a:r>
              <a:rPr lang="en-GB" altLang="en-US" sz="2800" b="1" i="1"/>
              <a:t>Recap and reminder</a:t>
            </a:r>
            <a:br>
              <a:rPr lang="en-GB" altLang="en-US" sz="4000" b="1">
                <a:solidFill>
                  <a:srgbClr val="D60077"/>
                </a:solidFill>
              </a:rPr>
            </a:br>
            <a:br>
              <a:rPr lang="en-GB" altLang="en-US" sz="4000" b="1">
                <a:solidFill>
                  <a:srgbClr val="D60077"/>
                </a:solidFill>
              </a:rPr>
            </a:br>
            <a:r>
              <a:rPr lang="en-GB" altLang="en-US" sz="3600" b="1">
                <a:solidFill>
                  <a:srgbClr val="D60077"/>
                </a:solidFill>
              </a:rPr>
              <a:t>Preparing educational resources</a:t>
            </a:r>
            <a:br>
              <a:rPr lang="en-GB" altLang="en-US" sz="3600" b="1">
                <a:solidFill>
                  <a:srgbClr val="D60077"/>
                </a:solidFill>
              </a:rPr>
            </a:br>
            <a:endParaRPr lang="en-GB" altLang="en-US" sz="3600" b="1"/>
          </a:p>
        </p:txBody>
      </p:sp>
      <p:sp>
        <p:nvSpPr>
          <p:cNvPr id="34819" name="Content Placeholder 2">
            <a:extLst>
              <a:ext uri="{FF2B5EF4-FFF2-40B4-BE49-F238E27FC236}">
                <a16:creationId xmlns:a16="http://schemas.microsoft.com/office/drawing/2014/main" id="{56770C25-749D-4511-820D-B4635C6CB232}"/>
              </a:ext>
            </a:extLst>
          </p:cNvPr>
          <p:cNvSpPr>
            <a:spLocks noGrp="1"/>
          </p:cNvSpPr>
          <p:nvPr>
            <p:ph idx="1"/>
          </p:nvPr>
        </p:nvSpPr>
        <p:spPr bwMode="auto">
          <a:xfrm>
            <a:off x="765175" y="3132138"/>
            <a:ext cx="94107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1" hangingPunct="1">
              <a:lnSpc>
                <a:spcPct val="150000"/>
              </a:lnSpc>
              <a:spcBef>
                <a:spcPct val="0"/>
              </a:spcBef>
              <a:buClr>
                <a:srgbClr val="D60077"/>
              </a:buClr>
              <a:buFontTx/>
              <a:buAutoNum type="arabicPeriod"/>
            </a:pPr>
            <a:r>
              <a:rPr lang="en-GB" altLang="en-US"/>
              <a:t>  Who are your students?   </a:t>
            </a:r>
            <a:r>
              <a:rPr lang="en-GB" altLang="en-US">
                <a:solidFill>
                  <a:srgbClr val="D60077"/>
                </a:solidFill>
                <a:sym typeface="Wingdings" panose="05000000000000000000" pitchFamily="2" charset="2"/>
              </a:rPr>
              <a:t></a:t>
            </a:r>
            <a:endParaRPr lang="en-GB" altLang="en-US">
              <a:solidFill>
                <a:srgbClr val="D60077"/>
              </a:solidFill>
            </a:endParaRPr>
          </a:p>
          <a:p>
            <a:pPr marL="342900" indent="-342900" eaLnBrk="1" hangingPunct="1">
              <a:lnSpc>
                <a:spcPct val="150000"/>
              </a:lnSpc>
              <a:spcBef>
                <a:spcPct val="0"/>
              </a:spcBef>
              <a:buClr>
                <a:srgbClr val="D60077"/>
              </a:buClr>
              <a:buFontTx/>
              <a:buAutoNum type="arabicPeriod"/>
            </a:pPr>
            <a:r>
              <a:rPr lang="en-GB" altLang="en-US"/>
              <a:t>  How will learning be delivered to students? </a:t>
            </a:r>
            <a:r>
              <a:rPr lang="en-GB" altLang="en-US">
                <a:solidFill>
                  <a:srgbClr val="D60077"/>
                </a:solidFill>
                <a:sym typeface="Wingdings" panose="05000000000000000000" pitchFamily="2" charset="2"/>
              </a:rPr>
              <a:t></a:t>
            </a:r>
            <a:endParaRPr lang="en-GB" altLang="en-US">
              <a:solidFill>
                <a:srgbClr val="D60077"/>
              </a:solidFill>
            </a:endParaRPr>
          </a:p>
          <a:p>
            <a:pPr marL="342900" indent="-342900" eaLnBrk="1" hangingPunct="1">
              <a:lnSpc>
                <a:spcPct val="150000"/>
              </a:lnSpc>
              <a:spcBef>
                <a:spcPct val="0"/>
              </a:spcBef>
              <a:buClr>
                <a:srgbClr val="D60077"/>
              </a:buClr>
              <a:buFontTx/>
              <a:buAutoNum type="arabicPeriod"/>
            </a:pPr>
            <a:r>
              <a:rPr lang="en-GB" altLang="en-US"/>
              <a:t>  Who are you working with? </a:t>
            </a:r>
            <a:r>
              <a:rPr lang="en-GB" altLang="en-US">
                <a:solidFill>
                  <a:srgbClr val="D60077"/>
                </a:solidFill>
                <a:sym typeface="Wingdings" panose="05000000000000000000" pitchFamily="2" charset="2"/>
              </a:rPr>
              <a:t></a:t>
            </a:r>
            <a:endParaRPr lang="en-GB" altLang="en-US">
              <a:solidFill>
                <a:srgbClr val="D60077"/>
              </a:solidFill>
            </a:endParaRPr>
          </a:p>
          <a:p>
            <a:pPr marL="342900" indent="-342900" eaLnBrk="1" hangingPunct="1">
              <a:lnSpc>
                <a:spcPct val="150000"/>
              </a:lnSpc>
              <a:spcBef>
                <a:spcPct val="0"/>
              </a:spcBef>
              <a:buClr>
                <a:srgbClr val="D60077"/>
              </a:buClr>
              <a:buFontTx/>
              <a:buAutoNum type="arabicPeriod"/>
            </a:pPr>
            <a:r>
              <a:rPr lang="en-GB" altLang="en-US"/>
              <a:t>  What is going to be taught? </a:t>
            </a:r>
            <a:r>
              <a:rPr lang="en-GB" altLang="en-US">
                <a:solidFill>
                  <a:srgbClr val="D60077"/>
                </a:solidFill>
                <a:sym typeface="Wingdings" panose="05000000000000000000" pitchFamily="2" charset="2"/>
              </a:rPr>
              <a:t></a:t>
            </a:r>
            <a:endParaRPr lang="en-GB" altLang="en-US">
              <a:solidFill>
                <a:srgbClr val="D60077"/>
              </a:solidFill>
            </a:endParaRPr>
          </a:p>
          <a:p>
            <a:pPr marL="342900" indent="-342900" eaLnBrk="1" hangingPunct="1">
              <a:lnSpc>
                <a:spcPct val="150000"/>
              </a:lnSpc>
              <a:spcBef>
                <a:spcPct val="0"/>
              </a:spcBef>
              <a:buClr>
                <a:srgbClr val="D60077"/>
              </a:buClr>
              <a:buFontTx/>
              <a:buAutoNum type="arabicPeriod"/>
            </a:pPr>
            <a:r>
              <a:rPr lang="en-GB" altLang="en-US"/>
              <a:t>  How will students’ learning be assessed?</a:t>
            </a:r>
          </a:p>
          <a:p>
            <a:pPr marL="342900" indent="-342900" eaLnBrk="1" hangingPunct="1">
              <a:lnSpc>
                <a:spcPct val="150000"/>
              </a:lnSpc>
              <a:spcBef>
                <a:spcPct val="0"/>
              </a:spcBef>
              <a:buClr>
                <a:srgbClr val="D60077"/>
              </a:buClr>
              <a:buFontTx/>
              <a:buAutoNum type="arabicPeriod"/>
            </a:pPr>
            <a:r>
              <a:rPr lang="en-GB" altLang="en-US"/>
              <a:t>  What style of writing will be most effective? </a:t>
            </a:r>
          </a:p>
          <a:p>
            <a:pPr marL="342900" indent="-342900" eaLnBrk="1" hangingPunct="1"/>
            <a:endParaRPr lang="en-GB" altLang="en-US" sz="1600"/>
          </a:p>
          <a:p>
            <a:pPr marL="342900" indent="-342900" eaLnBrk="1" hangingPunct="1"/>
            <a:endParaRPr lang="en-GB" altLang="en-US"/>
          </a:p>
        </p:txBody>
      </p:sp>
      <p:sp>
        <p:nvSpPr>
          <p:cNvPr id="34820" name="Title 1">
            <a:extLst>
              <a:ext uri="{FF2B5EF4-FFF2-40B4-BE49-F238E27FC236}">
                <a16:creationId xmlns:a16="http://schemas.microsoft.com/office/drawing/2014/main" id="{943A4A80-61D4-4634-B910-71ED5E24888E}"/>
              </a:ext>
            </a:extLst>
          </p:cNvPr>
          <p:cNvSpPr txBox="1">
            <a:spLocks/>
          </p:cNvSpPr>
          <p:nvPr/>
        </p:nvSpPr>
        <p:spPr bwMode="auto">
          <a:xfrm>
            <a:off x="765175" y="2482850"/>
            <a:ext cx="94107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30000"/>
              </a:spcBef>
            </a:pPr>
            <a:r>
              <a:rPr lang="en-GB" altLang="en-US" sz="2800" b="1">
                <a:solidFill>
                  <a:schemeClr val="tx1"/>
                </a:solidFill>
                <a:latin typeface="Calibri Light" panose="020F0302020204030204" pitchFamily="34" charset="0"/>
              </a:rPr>
              <a:t>Questions to consider:</a:t>
            </a:r>
          </a:p>
        </p:txBody>
      </p:sp>
      <p:pic>
        <p:nvPicPr>
          <p:cNvPr id="5" name="Audio 4">
            <a:hlinkClick r:id="" action="ppaction://media"/>
            <a:extLst>
              <a:ext uri="{FF2B5EF4-FFF2-40B4-BE49-F238E27FC236}">
                <a16:creationId xmlns:a16="http://schemas.microsoft.com/office/drawing/2014/main" id="{FA15E3E1-95AD-4FEF-A37C-105FB497AF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7738" y="693896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095"/>
    </mc:Choice>
    <mc:Fallback xmlns="">
      <p:transition spd="slow" advTm="4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4|3.3|2.4|3.6|2.2|3.2|4.1|2.5"/>
</p:tagLst>
</file>

<file path=ppt/tags/tag2.xml><?xml version="1.0" encoding="utf-8"?>
<p:tagLst xmlns:a="http://schemas.openxmlformats.org/drawingml/2006/main" xmlns:r="http://schemas.openxmlformats.org/officeDocument/2006/relationships" xmlns:p="http://schemas.openxmlformats.org/presentationml/2006/main">
  <p:tag name="TIMING" val="|26.7|7.5|7.2|5.8"/>
</p:tagLst>
</file>

<file path=ppt/tags/tag3.xml><?xml version="1.0" encoding="utf-8"?>
<p:tagLst xmlns:a="http://schemas.openxmlformats.org/drawingml/2006/main" xmlns:r="http://schemas.openxmlformats.org/officeDocument/2006/relationships" xmlns:p="http://schemas.openxmlformats.org/presentationml/2006/main">
  <p:tag name="TIMING" val="|27.3|1.8|2.1"/>
</p:tagLst>
</file>

<file path=ppt/tags/tag4.xml><?xml version="1.0" encoding="utf-8"?>
<p:tagLst xmlns:a="http://schemas.openxmlformats.org/drawingml/2006/main" xmlns:r="http://schemas.openxmlformats.org/officeDocument/2006/relationships" xmlns:p="http://schemas.openxmlformats.org/presentationml/2006/main">
  <p:tag name="TIMING" val="|29|8.6|9.7|8.6|30"/>
</p:tagLst>
</file>

<file path=ppt/tags/tag5.xml><?xml version="1.0" encoding="utf-8"?>
<p:tagLst xmlns:a="http://schemas.openxmlformats.org/drawingml/2006/main" xmlns:r="http://schemas.openxmlformats.org/officeDocument/2006/relationships" xmlns:p="http://schemas.openxmlformats.org/presentationml/2006/main">
  <p:tag name="TIMING" val="|13.4|3.5|2.8|13"/>
</p:tagLst>
</file>

<file path=ppt/tags/tag6.xml><?xml version="1.0" encoding="utf-8"?>
<p:tagLst xmlns:a="http://schemas.openxmlformats.org/drawingml/2006/main" xmlns:r="http://schemas.openxmlformats.org/officeDocument/2006/relationships" xmlns:p="http://schemas.openxmlformats.org/presentationml/2006/main">
  <p:tag name="TIMING" val="|23.9|8|27.5|12.6|13.4|9.7"/>
</p:tagLst>
</file>

<file path=ppt/tags/tag7.xml><?xml version="1.0" encoding="utf-8"?>
<p:tagLst xmlns:a="http://schemas.openxmlformats.org/drawingml/2006/main" xmlns:r="http://schemas.openxmlformats.org/officeDocument/2006/relationships" xmlns:p="http://schemas.openxmlformats.org/presentationml/2006/main">
  <p:tag name="TIMING" val="|1.3|10.9|12.2|10.6|9.5|8.8"/>
</p:tagLst>
</file>

<file path=ppt/tags/tag8.xml><?xml version="1.0" encoding="utf-8"?>
<p:tagLst xmlns:a="http://schemas.openxmlformats.org/drawingml/2006/main" xmlns:r="http://schemas.openxmlformats.org/officeDocument/2006/relationships" xmlns:p="http://schemas.openxmlformats.org/presentationml/2006/main">
  <p:tag name="TIMING" val="|2.4|1|13.8|1.7"/>
</p:tagLst>
</file>

<file path=ppt/tags/tag9.xml><?xml version="1.0" encoding="utf-8"?>
<p:tagLst xmlns:a="http://schemas.openxmlformats.org/drawingml/2006/main" xmlns:r="http://schemas.openxmlformats.org/officeDocument/2006/relationships" xmlns:p="http://schemas.openxmlformats.org/presentationml/2006/main">
  <p:tag name="TIMING" val="|5|26.8"/>
</p:tagLst>
</file>

<file path=ppt/theme/theme1.xml><?xml version="1.0" encoding="utf-8"?>
<a:theme xmlns:a="http://schemas.openxmlformats.org/drawingml/2006/main" name="OU PowerPoint">
  <a:themeElements>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U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lnDef>
  </a:objectDefaults>
  <a:extraClrSchemeLst>
    <a:extraClrScheme>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3">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4">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5">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6">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7">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8">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9">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10">
        <a:dk1>
          <a:srgbClr val="000000"/>
        </a:dk1>
        <a:lt1>
          <a:srgbClr val="000000"/>
        </a:lt1>
        <a:dk2>
          <a:srgbClr val="000000"/>
        </a:dk2>
        <a:lt2>
          <a:srgbClr val="80808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11">
        <a:dk1>
          <a:srgbClr val="000000"/>
        </a:dk1>
        <a:lt1>
          <a:srgbClr val="8C8C8C"/>
        </a:lt1>
        <a:dk2>
          <a:srgbClr val="000000"/>
        </a:dk2>
        <a:lt2>
          <a:srgbClr val="808080"/>
        </a:lt2>
        <a:accent1>
          <a:srgbClr val="BBE0E3"/>
        </a:accent1>
        <a:accent2>
          <a:srgbClr val="333399"/>
        </a:accent2>
        <a:accent3>
          <a:srgbClr val="C5C5C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vider">
  <a:themeElements>
    <a:clrScheme name="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vid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lnDef>
  </a:objectDefaults>
  <a:extraClrSchemeLst>
    <a:extraClrScheme>
      <a:clrScheme name="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3">
        <a:dk1>
          <a:srgbClr val="000000"/>
        </a:dk1>
        <a:lt1>
          <a:srgbClr val="92C9EB"/>
        </a:lt1>
        <a:dk2>
          <a:srgbClr val="000000"/>
        </a:dk2>
        <a:lt2>
          <a:srgbClr val="808080"/>
        </a:lt2>
        <a:accent1>
          <a:srgbClr val="BBE0E3"/>
        </a:accent1>
        <a:accent2>
          <a:srgbClr val="333399"/>
        </a:accent2>
        <a:accent3>
          <a:srgbClr val="C7E1F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4">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5">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6">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7">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8">
        <a:dk1>
          <a:srgbClr val="000000"/>
        </a:dk1>
        <a:lt1>
          <a:srgbClr val="780032"/>
        </a:lt1>
        <a:dk2>
          <a:srgbClr val="000000"/>
        </a:dk2>
        <a:lt2>
          <a:srgbClr val="808080"/>
        </a:lt2>
        <a:accent1>
          <a:srgbClr val="BBE0E3"/>
        </a:accent1>
        <a:accent2>
          <a:srgbClr val="333399"/>
        </a:accent2>
        <a:accent3>
          <a:srgbClr val="BEAAA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9">
        <a:dk1>
          <a:srgbClr val="000000"/>
        </a:dk1>
        <a:lt1>
          <a:srgbClr val="002E63"/>
        </a:lt1>
        <a:dk2>
          <a:srgbClr val="000000"/>
        </a:dk2>
        <a:lt2>
          <a:srgbClr val="808080"/>
        </a:lt2>
        <a:accent1>
          <a:srgbClr val="BBE0E3"/>
        </a:accent1>
        <a:accent2>
          <a:srgbClr val="333399"/>
        </a:accent2>
        <a:accent3>
          <a:srgbClr val="AAADB7"/>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0">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1">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2">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3">
        <a:dk1>
          <a:srgbClr val="000000"/>
        </a:dk1>
        <a:lt1>
          <a:srgbClr val="CFC285"/>
        </a:lt1>
        <a:dk2>
          <a:srgbClr val="000000"/>
        </a:dk2>
        <a:lt2>
          <a:srgbClr val="808080"/>
        </a:lt2>
        <a:accent1>
          <a:srgbClr val="BBE0E3"/>
        </a:accent1>
        <a:accent2>
          <a:srgbClr val="333399"/>
        </a:accent2>
        <a:accent3>
          <a:srgbClr val="E4DDC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4">
        <a:dk1>
          <a:srgbClr val="000000"/>
        </a:dk1>
        <a:lt1>
          <a:srgbClr val="000000"/>
        </a:lt1>
        <a:dk2>
          <a:srgbClr val="000000"/>
        </a:dk2>
        <a:lt2>
          <a:srgbClr val="80808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5">
        <a:dk1>
          <a:srgbClr val="000000"/>
        </a:dk1>
        <a:lt1>
          <a:srgbClr val="8C8C8C"/>
        </a:lt1>
        <a:dk2>
          <a:srgbClr val="000000"/>
        </a:dk2>
        <a:lt2>
          <a:srgbClr val="808080"/>
        </a:lt2>
        <a:accent1>
          <a:srgbClr val="BBE0E3"/>
        </a:accent1>
        <a:accent2>
          <a:srgbClr val="333399"/>
        </a:accent2>
        <a:accent3>
          <a:srgbClr val="C5C5C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DE PP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DE PP Template [Read-Only]" id="{8A09C1CC-9DCE-4933-BFF9-F20519C2F82B}" vid="{F93D5E99-17C0-465D-9371-27053E8CE482}"/>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OU PowerPoint</Template>
  <TotalTime>8089</TotalTime>
  <Words>2173</Words>
  <Application>Microsoft Office PowerPoint</Application>
  <PresentationFormat>Custom</PresentationFormat>
  <Paragraphs>200</Paragraphs>
  <Slides>17</Slides>
  <Notes>16</Notes>
  <HiddenSlides>0</HiddenSlides>
  <MMClips>17</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vt:lpstr>
      <vt:lpstr>Calibri Light</vt:lpstr>
      <vt:lpstr>Verdana</vt:lpstr>
      <vt:lpstr>OU PowerPoint</vt:lpstr>
      <vt:lpstr>Divider</vt:lpstr>
      <vt:lpstr>TIDE PP Template</vt:lpstr>
      <vt:lpstr>IDO Meeting 19th December 2016</vt:lpstr>
      <vt:lpstr>PowerPoint Presentation</vt:lpstr>
      <vt:lpstr>Learning outcomes for this presentation are:</vt:lpstr>
      <vt:lpstr>Preparing educational resources </vt:lpstr>
      <vt:lpstr>1  Who are your students?</vt:lpstr>
      <vt:lpstr>2  How will learning be delivered to students?</vt:lpstr>
      <vt:lpstr>3  Who are you working with?</vt:lpstr>
      <vt:lpstr>4  What is going to be taught?</vt:lpstr>
      <vt:lpstr>Recap and reminder  Preparing educational resources </vt:lpstr>
      <vt:lpstr>5 How will students’ learning be assessed?</vt:lpstr>
      <vt:lpstr>6  What style of writing will be most effective?</vt:lpstr>
      <vt:lpstr>… continued from last slide  6  What style of writing will be most effective?</vt:lpstr>
      <vt:lpstr> Learning outcomes</vt:lpstr>
      <vt:lpstr> Words for learning outcomes  </vt:lpstr>
      <vt:lpstr>Learning outcomes</vt:lpstr>
      <vt:lpstr>PowerPoint Presentation</vt:lpstr>
      <vt:lpstr>Thank-you for listening!</vt:lpstr>
    </vt:vector>
  </TitlesOfParts>
  <Company>Open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capacity</dc:title>
  <dc:creator>pmf3</dc:creator>
  <cp:lastModifiedBy>Alexandria.Clark</cp:lastModifiedBy>
  <cp:revision>603</cp:revision>
  <cp:lastPrinted>2020-03-13T13:38:19Z</cp:lastPrinted>
  <dcterms:created xsi:type="dcterms:W3CDTF">2012-01-25T10:17:10Z</dcterms:created>
  <dcterms:modified xsi:type="dcterms:W3CDTF">2020-11-16T11:08:54Z</dcterms:modified>
</cp:coreProperties>
</file>