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87" r:id="rId5"/>
  </p:sldMasterIdLst>
  <p:notesMasterIdLst>
    <p:notesMasterId r:id="rId12"/>
  </p:notesMasterIdLst>
  <p:sldIdLst>
    <p:sldId id="281" r:id="rId6"/>
    <p:sldId id="310" r:id="rId7"/>
    <p:sldId id="309" r:id="rId8"/>
    <p:sldId id="304" r:id="rId9"/>
    <p:sldId id="303" r:id="rId10"/>
    <p:sldId id="308" r:id="rId11"/>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Nirmala UI"/>
        <a:ea typeface="Nirmala UI"/>
        <a:cs typeface="Nirmala UI"/>
      </a:defRPr>
    </a:lvl1pPr>
    <a:lvl2pPr marL="457200" algn="l" defTabSz="914400" rtl="0" eaLnBrk="1" latinLnBrk="0" hangingPunct="1">
      <a:defRPr sz="1800" kern="1200">
        <a:solidFill>
          <a:schemeClr val="tx1"/>
        </a:solidFill>
        <a:latin typeface="Nirmala UI"/>
        <a:ea typeface="Nirmala UI"/>
        <a:cs typeface="Nirmala UI"/>
      </a:defRPr>
    </a:lvl2pPr>
    <a:lvl3pPr marL="914400" algn="l" defTabSz="914400" rtl="0" eaLnBrk="1" latinLnBrk="0" hangingPunct="1">
      <a:defRPr sz="1800" kern="1200">
        <a:solidFill>
          <a:schemeClr val="tx1"/>
        </a:solidFill>
        <a:latin typeface="Nirmala UI"/>
        <a:ea typeface="Nirmala UI"/>
        <a:cs typeface="Nirmala UI"/>
      </a:defRPr>
    </a:lvl3pPr>
    <a:lvl4pPr marL="1371600" algn="l" defTabSz="914400" rtl="0" eaLnBrk="1" latinLnBrk="0" hangingPunct="1">
      <a:defRPr sz="1800" kern="1200">
        <a:solidFill>
          <a:schemeClr val="tx1"/>
        </a:solidFill>
        <a:latin typeface="Nirmala UI"/>
        <a:ea typeface="Nirmala UI"/>
        <a:cs typeface="Nirmala UI"/>
      </a:defRPr>
    </a:lvl4pPr>
    <a:lvl5pPr marL="1828800" algn="l" defTabSz="914400" rtl="0" eaLnBrk="1" latinLnBrk="0" hangingPunct="1">
      <a:defRPr sz="1800" kern="1200">
        <a:solidFill>
          <a:schemeClr val="tx1"/>
        </a:solidFill>
        <a:latin typeface="Nirmala UI"/>
        <a:ea typeface="Nirmala UI"/>
        <a:cs typeface="Nirmala UI"/>
      </a:defRPr>
    </a:lvl5pPr>
    <a:lvl6pPr marL="2286000" algn="l" defTabSz="914400" rtl="0" eaLnBrk="1" latinLnBrk="0" hangingPunct="1">
      <a:defRPr sz="1800" kern="1200">
        <a:solidFill>
          <a:schemeClr val="tx1"/>
        </a:solidFill>
        <a:latin typeface="Nirmala UI"/>
        <a:ea typeface="Nirmala UI"/>
        <a:cs typeface="Nirmala UI"/>
      </a:defRPr>
    </a:lvl6pPr>
    <a:lvl7pPr marL="2743200" algn="l" defTabSz="914400" rtl="0" eaLnBrk="1" latinLnBrk="0" hangingPunct="1">
      <a:defRPr sz="1800" kern="1200">
        <a:solidFill>
          <a:schemeClr val="tx1"/>
        </a:solidFill>
        <a:latin typeface="Nirmala UI"/>
        <a:ea typeface="Nirmala UI"/>
        <a:cs typeface="Nirmala UI"/>
      </a:defRPr>
    </a:lvl7pPr>
    <a:lvl8pPr marL="3200400" algn="l" defTabSz="914400" rtl="0" eaLnBrk="1" latinLnBrk="0" hangingPunct="1">
      <a:defRPr sz="1800" kern="1200">
        <a:solidFill>
          <a:schemeClr val="tx1"/>
        </a:solidFill>
        <a:latin typeface="Nirmala UI"/>
        <a:ea typeface="Nirmala UI"/>
        <a:cs typeface="Nirmala UI"/>
      </a:defRPr>
    </a:lvl8pPr>
    <a:lvl9pPr marL="3657600" algn="l" defTabSz="914400" rtl="0" eaLnBrk="1" latinLnBrk="0" hangingPunct="1">
      <a:defRPr sz="1800" kern="1200">
        <a:solidFill>
          <a:schemeClr val="tx1"/>
        </a:solidFill>
        <a:latin typeface="Nirmala UI"/>
        <a:ea typeface="Nirmala UI"/>
        <a:cs typeface="Nirmala UI"/>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 Brewis" initials="JB" lastIdx="15" clrIdx="0">
    <p:extLst>
      <p:ext uri="{19B8F6BF-5375-455C-9EA6-DF929625EA0E}">
        <p15:presenceInfo xmlns:p15="http://schemas.microsoft.com/office/powerpoint/2012/main" userId="Jo Brewi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28"/>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890" y="-10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53BD6-9970-44A8-8294-7DB13D08F1A2}" type="datetimeFigureOut">
              <a:rPr lang="en-GB" smtClean="0"/>
              <a:t>14/12/2021</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58569-61BF-4B2B-9277-671CA050CBD6}" type="slidenum">
              <a:rPr lang="en-GB" smtClean="0"/>
              <a:t>‹#›</a:t>
            </a:fld>
            <a:endParaRPr lang="en-GB" dirty="0"/>
          </a:p>
        </p:txBody>
      </p:sp>
    </p:spTree>
    <p:extLst>
      <p:ext uri="{BB962C8B-B14F-4D97-AF65-F5344CB8AC3E}">
        <p14:creationId xmlns:p14="http://schemas.microsoft.com/office/powerpoint/2010/main" val="2226918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irmala UI"/>
        <a:ea typeface="Nirmala UI"/>
        <a:cs typeface="Nirmala UI"/>
      </a:defRPr>
    </a:lvl1pPr>
    <a:lvl2pPr marL="457200" algn="l" defTabSz="914400" rtl="0" eaLnBrk="1" latinLnBrk="0" hangingPunct="1">
      <a:defRPr sz="1200" kern="1200">
        <a:solidFill>
          <a:schemeClr val="tx1"/>
        </a:solidFill>
        <a:latin typeface="Nirmala UI"/>
        <a:ea typeface="Nirmala UI"/>
        <a:cs typeface="Nirmala UI"/>
      </a:defRPr>
    </a:lvl2pPr>
    <a:lvl3pPr marL="914400" algn="l" defTabSz="914400" rtl="0" eaLnBrk="1" latinLnBrk="0" hangingPunct="1">
      <a:defRPr sz="1200" kern="1200">
        <a:solidFill>
          <a:schemeClr val="tx1"/>
        </a:solidFill>
        <a:latin typeface="Nirmala UI"/>
        <a:ea typeface="Nirmala UI"/>
        <a:cs typeface="Nirmala UI"/>
      </a:defRPr>
    </a:lvl3pPr>
    <a:lvl4pPr marL="1371600" algn="l" defTabSz="914400" rtl="0" eaLnBrk="1" latinLnBrk="0" hangingPunct="1">
      <a:defRPr sz="1200" kern="1200">
        <a:solidFill>
          <a:schemeClr val="tx1"/>
        </a:solidFill>
        <a:latin typeface="Nirmala UI"/>
        <a:ea typeface="Nirmala UI"/>
        <a:cs typeface="Nirmala UI"/>
      </a:defRPr>
    </a:lvl4pPr>
    <a:lvl5pPr marL="1828800" algn="l" defTabSz="914400" rtl="0" eaLnBrk="1" latinLnBrk="0" hangingPunct="1">
      <a:defRPr sz="1200" kern="1200">
        <a:solidFill>
          <a:schemeClr val="tx1"/>
        </a:solidFill>
        <a:latin typeface="Nirmala UI"/>
        <a:ea typeface="Nirmala UI"/>
        <a:cs typeface="Nirmala UI"/>
      </a:defRPr>
    </a:lvl5pPr>
    <a:lvl6pPr marL="2286000" algn="l" defTabSz="914400" rtl="0" eaLnBrk="1" latinLnBrk="0" hangingPunct="1">
      <a:defRPr sz="1200" kern="1200">
        <a:solidFill>
          <a:schemeClr val="tx1"/>
        </a:solidFill>
        <a:latin typeface="Nirmala UI"/>
        <a:ea typeface="Nirmala UI"/>
        <a:cs typeface="Nirmala UI"/>
      </a:defRPr>
    </a:lvl6pPr>
    <a:lvl7pPr marL="2743200" algn="l" defTabSz="914400" rtl="0" eaLnBrk="1" latinLnBrk="0" hangingPunct="1">
      <a:defRPr sz="1200" kern="1200">
        <a:solidFill>
          <a:schemeClr val="tx1"/>
        </a:solidFill>
        <a:latin typeface="Nirmala UI"/>
        <a:ea typeface="Nirmala UI"/>
        <a:cs typeface="Nirmala UI"/>
      </a:defRPr>
    </a:lvl7pPr>
    <a:lvl8pPr marL="3200400" algn="l" defTabSz="914400" rtl="0" eaLnBrk="1" latinLnBrk="0" hangingPunct="1">
      <a:defRPr sz="1200" kern="1200">
        <a:solidFill>
          <a:schemeClr val="tx1"/>
        </a:solidFill>
        <a:latin typeface="Nirmala UI"/>
        <a:ea typeface="Nirmala UI"/>
        <a:cs typeface="Nirmala UI"/>
      </a:defRPr>
    </a:lvl8pPr>
    <a:lvl9pPr marL="3657600" algn="l" defTabSz="914400" rtl="0" eaLnBrk="1" latinLnBrk="0" hangingPunct="1">
      <a:defRPr sz="1200" kern="1200">
        <a:solidFill>
          <a:schemeClr val="tx1"/>
        </a:solidFill>
        <a:latin typeface="Nirmala UI"/>
        <a:ea typeface="Nirmala UI"/>
        <a:cs typeface="Nirmala U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7208408-CD35-4C8B-81DB-5A8B9796368C}"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2119912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3696194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969970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i" sz="1200" b="0" i="0" u="none" kern="1200" baseline="0">
                <a:solidFill>
                  <a:schemeClr val="tx1"/>
                </a:solidFill>
                <a:latin typeface="Nirmala UI"/>
                <a:ea typeface="Nirmala UI"/>
                <a:cs typeface="Nirmala UI"/>
              </a:rPr>
              <a:t>मारिया (</a:t>
            </a:r>
            <a:r>
              <a:rPr lang="hi" sz="1200" b="0" i="0" u="none" baseline="0"/>
              <a:t>कैलटेपेक, पुएब्ला राज्य, मेक्सिको) </a:t>
            </a:r>
            <a:r>
              <a:rPr lang="hi" sz="1200" b="0" i="0" u="none" kern="1200" baseline="0">
                <a:solidFill>
                  <a:schemeClr val="tx1"/>
                </a:solidFill>
                <a:latin typeface="Nirmala UI"/>
                <a:ea typeface="Nirmala UI"/>
                <a:cs typeface="Nirmala UI"/>
              </a:rPr>
              <a:t>नियमित रूप से स्कूल न जाने के कारण बहुत अच्छी तरह से पढ़ या लिख नहीं पाती हैं, इसलिए उनका प्रशिक्षण इन कौशलों पर निर्भर नहीं कर सकता है</a:t>
            </a:r>
          </a:p>
          <a:p>
            <a:pPr marL="0" marR="0" lvl="0" indent="0" algn="l" defTabSz="914400" rtl="0" eaLnBrk="1" fontAlgn="auto" latinLnBrk="0" hangingPunct="1">
              <a:lnSpc>
                <a:spcPct val="100000"/>
              </a:lnSpc>
              <a:spcBef>
                <a:spcPts val="0"/>
              </a:spcBef>
              <a:spcAft>
                <a:spcPts val="0"/>
              </a:spcAft>
              <a:buClrTx/>
              <a:buSzTx/>
              <a:buFontTx/>
              <a:buNone/>
              <a:tabLst/>
              <a:defRPr/>
            </a:pPr>
            <a:endParaRPr lang="hi" sz="1200" kern="1200" dirty="0">
              <a:solidFill>
                <a:schemeClr val="tx1"/>
              </a:solidFill>
              <a:latin typeface="Nirmala UI"/>
              <a:ea typeface="Nirmala UI"/>
              <a:cs typeface="Nirmala U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i" sz="1200" b="0" i="0" u="none" kern="1200" baseline="0">
                <a:solidFill>
                  <a:schemeClr val="tx1"/>
                </a:solidFill>
                <a:latin typeface="Nirmala UI"/>
                <a:ea typeface="Nirmala UI"/>
                <a:cs typeface="Nirmala UI"/>
              </a:rPr>
              <a:t>महत्वकांक्षाएं और लक्ष्य। मार्सेला </a:t>
            </a:r>
            <a:r>
              <a:rPr lang="hi" sz="1200" b="0" i="0" u="none" baseline="0"/>
              <a:t>(सेंटिआगो, चिली) </a:t>
            </a:r>
            <a:r>
              <a:rPr lang="hi" sz="1200" b="0" i="0" u="none" kern="1200" baseline="0">
                <a:solidFill>
                  <a:schemeClr val="tx1"/>
                </a:solidFill>
                <a:latin typeface="Nirmala UI"/>
                <a:ea typeface="Nirmala UI"/>
                <a:cs typeface="Nirmala UI"/>
              </a:rPr>
              <a:t>रीटेल में काम चाहती हैं इसलिए उन्हें DL (ऑटोमेटेड बिक्री टिल्स) और लोग/सेवा कौशल और नकद प्रबंधन को सीखने की ज़रूरत होगी</a:t>
            </a:r>
          </a:p>
          <a:p>
            <a:pPr marL="0" marR="0" lvl="0" indent="0" algn="l" defTabSz="914400" rtl="0" eaLnBrk="1" fontAlgn="auto" latinLnBrk="0" hangingPunct="1">
              <a:lnSpc>
                <a:spcPct val="100000"/>
              </a:lnSpc>
              <a:spcBef>
                <a:spcPts val="0"/>
              </a:spcBef>
              <a:spcAft>
                <a:spcPts val="0"/>
              </a:spcAft>
              <a:buClrTx/>
              <a:buSzTx/>
              <a:buFontTx/>
              <a:buNone/>
              <a:tabLst/>
              <a:defRPr/>
            </a:pPr>
            <a:endParaRPr lang="hi" sz="1200" kern="1200" dirty="0">
              <a:solidFill>
                <a:schemeClr val="tx1"/>
              </a:solidFill>
              <a:latin typeface="Nirmala UI"/>
              <a:ea typeface="Nirmala UI"/>
              <a:cs typeface="Nirmala U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i" sz="1200" b="0" i="0" u="none" kern="1200" baseline="0">
                <a:solidFill>
                  <a:schemeClr val="tx1"/>
                </a:solidFill>
                <a:latin typeface="Nirmala UI"/>
                <a:ea typeface="Nirmala UI"/>
                <a:cs typeface="Nirmala UI"/>
              </a:rPr>
              <a:t>कौशलों का स्तर: अनुप्रिया </a:t>
            </a:r>
            <a:r>
              <a:rPr lang="hi" sz="1200" b="0" i="0" u="none" baseline="0"/>
              <a:t>(ढेंकानाल, भारत) </a:t>
            </a:r>
            <a:r>
              <a:rPr lang="hi" sz="1200" b="0" i="0" u="none" kern="1200" baseline="0">
                <a:solidFill>
                  <a:schemeClr val="tx1"/>
                </a:solidFill>
                <a:latin typeface="Nirmala UI"/>
                <a:ea typeface="Nirmala UI"/>
                <a:cs typeface="Nirmala UI"/>
              </a:rPr>
              <a:t>ढोकरा में निपुण है लेकिन उन्होंने सुना है कि दूसरों ने</a:t>
            </a:r>
            <a:r>
              <a:rPr lang="hi" sz="1200" b="0" i="0" u="none" kern="1200" baseline="0">
                <a:solidFill>
                  <a:schemeClr val="tx1"/>
                </a:solidFill>
                <a:effectLst/>
                <a:latin typeface="Nirmala UI"/>
                <a:ea typeface="Nirmala UI"/>
                <a:cs typeface="Nirmala UI"/>
              </a:rPr>
              <a:t> बेहतर ढोकरा डिज़ाइनों के बारे में पिछले पाँच सालों में कुछ प्रशिक्षण प्राप्त किया है जिसका उनकी आय पर सकारात्मक असर पड़ा है क्योंकि वे अपने काम के लिए अधिक उच्च मूल्य मांग पा रहे थे। </a:t>
            </a:r>
            <a:endParaRPr lang="hi" sz="1200" kern="1200" dirty="0">
              <a:solidFill>
                <a:schemeClr val="tx1"/>
              </a:solidFill>
              <a:latin typeface="Nirmala UI"/>
              <a:ea typeface="Nirmala UI"/>
              <a:cs typeface="Nirmala U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hi" sz="1200" kern="1200" dirty="0">
              <a:solidFill>
                <a:schemeClr val="tx1"/>
              </a:solidFill>
              <a:latin typeface="Nirmala UI"/>
              <a:ea typeface="Nirmala UI"/>
              <a:cs typeface="Nirmala U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i" sz="1200" b="0" i="0" u="none" kern="1200" baseline="0">
                <a:solidFill>
                  <a:schemeClr val="tx1"/>
                </a:solidFill>
                <a:latin typeface="Nirmala UI"/>
                <a:ea typeface="Nirmala UI"/>
                <a:cs typeface="Nirmala UI"/>
              </a:rPr>
              <a:t>भाषाएं: फ़ातिमा (नॉर्दर्न मेलबोर्न, ऑस्ट्रेलिया) सिरिया से, प्रथम भाषा, अरबी) एक प्रौढ़ प्रवासी कार्यक्रम (सरकारी) में अंग्रेज़ी सीख रही हैं लेकिन यह केवल पिछले 18 महीनों से चल रहा है</a:t>
            </a:r>
          </a:p>
          <a:p>
            <a:endParaRPr lang="hi" dirty="0"/>
          </a:p>
          <a:p>
            <a:pPr marL="0" marR="0" lvl="0" indent="0" algn="l" defTabSz="914400" rtl="0" eaLnBrk="1" fontAlgn="auto" latinLnBrk="0" hangingPunct="1">
              <a:lnSpc>
                <a:spcPct val="100000"/>
              </a:lnSpc>
              <a:spcBef>
                <a:spcPts val="0"/>
              </a:spcBef>
              <a:spcAft>
                <a:spcPts val="0"/>
              </a:spcAft>
              <a:buClrTx/>
              <a:buSzTx/>
              <a:buFontTx/>
              <a:buNone/>
              <a:tabLst/>
              <a:defRPr/>
            </a:pPr>
            <a:r>
              <a:rPr lang="hi" b="0" i="0" u="none" baseline="0"/>
              <a:t>शिक्षण संबंधी पसंद: खालदाह (करक, जॉर्डन), आमने-सामने शिक्षण पसंद है, टेक्स्ट पढ़ना पसंद है (वीडियो या ऑडियो नहीं) और सैद्धांतिक सामग्री नापसंद है</a:t>
            </a:r>
          </a:p>
          <a:p>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2168296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hi" b="0" i="0" u="none" baseline="0"/>
              <a:t>परिवार: अदम्मा (बर्टौआ, केमरून) के 2 छोटे बच्चे हैं और वह अपने घर से व्यवसाय चलाना चाहती हैं क्योंकि उनकी माँ और सांस हमेशा बच्चों की देखभाल नहीं कर पाती हैं।</a:t>
            </a:r>
          </a:p>
          <a:p>
            <a:endParaRPr lang="hi" dirty="0"/>
          </a:p>
          <a:p>
            <a:pPr algn="l" rtl="0"/>
            <a:r>
              <a:rPr lang="hi" b="0" i="0" u="none" baseline="0"/>
              <a:t>डिजिटल साक्षरता: चैनल/इंगेजमेंट - मार्सेला ने पहले ऑनलाइन अध्ययन नहीं किया है लेकिन उन्हें सोशल मीडिया बहुत पसंद है</a:t>
            </a:r>
          </a:p>
          <a:p>
            <a:pPr marL="0" marR="0" lvl="0" indent="0" algn="l" defTabSz="914400" rtl="0" eaLnBrk="1" fontAlgn="auto" latinLnBrk="0" hangingPunct="1">
              <a:lnSpc>
                <a:spcPct val="100000"/>
              </a:lnSpc>
              <a:spcBef>
                <a:spcPts val="0"/>
              </a:spcBef>
              <a:spcAft>
                <a:spcPts val="0"/>
              </a:spcAft>
              <a:buClrTx/>
              <a:buSzTx/>
              <a:buFontTx/>
              <a:buNone/>
              <a:tabLst/>
              <a:defRPr/>
            </a:pPr>
            <a:endParaRPr lang="hi" dirty="0"/>
          </a:p>
          <a:p>
            <a:pPr algn="l" rtl="0"/>
            <a:r>
              <a:rPr lang="hi" b="0" i="0" u="none" baseline="0"/>
              <a:t>उम्र: मारिया की उम्र 45 साल है और हमारे प्रोफाइल में कम उम्र वाली महिलाओं की तुलना में मारिया के बच्चे बड़े हो गए हैं</a:t>
            </a:r>
          </a:p>
          <a:p>
            <a:endParaRPr lang="hi" dirty="0"/>
          </a:p>
          <a:p>
            <a:pPr marL="0" marR="0" lvl="0" indent="0" algn="l" defTabSz="914400" rtl="0" eaLnBrk="1" fontAlgn="auto" latinLnBrk="0" hangingPunct="1">
              <a:lnSpc>
                <a:spcPct val="100000"/>
              </a:lnSpc>
              <a:spcBef>
                <a:spcPts val="0"/>
              </a:spcBef>
              <a:spcAft>
                <a:spcPts val="0"/>
              </a:spcAft>
              <a:buClrTx/>
              <a:buSzTx/>
              <a:buFontTx/>
              <a:buNone/>
              <a:tabLst/>
              <a:defRPr/>
            </a:pPr>
            <a:r>
              <a:rPr lang="hi" sz="1200" b="0" i="0" u="none" kern="1200" baseline="0">
                <a:solidFill>
                  <a:schemeClr val="tx1"/>
                </a:solidFill>
                <a:latin typeface="Nirmala UI"/>
                <a:ea typeface="Nirmala UI"/>
                <a:cs typeface="Nirmala UI"/>
              </a:rPr>
              <a:t>प्रवास स्थिति/ वंचित समूह: अनुप्रिया, हो अनुसूचित जनजाति की सदस्या हैं जो राजनीतिक, सामाजिक और आर्थिक रूप से बहिष्कृत हैं, उनके प्रति भेदभाव होता है, बच्चे स्कूल जाना बंद कर देते हैं, GBV </a:t>
            </a:r>
          </a:p>
          <a:p>
            <a:pPr marL="0" marR="0" lvl="0" indent="0" algn="l" defTabSz="914400" rtl="0" eaLnBrk="1" fontAlgn="auto" latinLnBrk="0" hangingPunct="1">
              <a:lnSpc>
                <a:spcPct val="100000"/>
              </a:lnSpc>
              <a:spcBef>
                <a:spcPts val="0"/>
              </a:spcBef>
              <a:spcAft>
                <a:spcPts val="0"/>
              </a:spcAft>
              <a:buClrTx/>
              <a:buSzTx/>
              <a:buFontTx/>
              <a:buNone/>
              <a:tabLst/>
              <a:defRPr/>
            </a:pPr>
            <a:endParaRPr lang="hi"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hi" sz="1200" kern="1200" dirty="0">
              <a:solidFill>
                <a:schemeClr val="tx1"/>
              </a:solidFill>
              <a:latin typeface="Nirmala UI"/>
              <a:ea typeface="Nirmala UI"/>
              <a:cs typeface="Nirmala U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i" sz="1200" b="0" i="0" u="none" kern="1200" baseline="0">
                <a:solidFill>
                  <a:schemeClr val="tx1"/>
                </a:solidFill>
                <a:latin typeface="Nirmala UI"/>
                <a:ea typeface="Nirmala UI"/>
                <a:cs typeface="Nirmala UI"/>
              </a:rPr>
              <a:t>सांस्कृतिक कारण: सांस्कृतिक और धार्मिक कारणों का यह मतलब है कि अदम्मा काफ़ी सीमित हैं क्योंकि वे केवल एक पुरुष रिश्तेदार के साथ ही यात्रा कर सकती हैं </a:t>
            </a:r>
          </a:p>
          <a:p>
            <a:endParaRPr lang="hi" dirty="0"/>
          </a:p>
          <a:p>
            <a:endParaRPr lang="hi" sz="1200" kern="1200" dirty="0">
              <a:solidFill>
                <a:schemeClr val="tx1"/>
              </a:solidFill>
              <a:latin typeface="Nirmala UI"/>
              <a:ea typeface="Nirmala UI"/>
              <a:cs typeface="Nirmala UI"/>
            </a:endParaRPr>
          </a:p>
          <a:p>
            <a:pPr algn="l" rtl="0"/>
            <a:r>
              <a:rPr lang="hi" sz="1200" b="0" i="0" u="none" kern="1200" baseline="0">
                <a:solidFill>
                  <a:schemeClr val="tx1"/>
                </a:solidFill>
                <a:latin typeface="Nirmala UI"/>
                <a:ea typeface="Nirmala UI"/>
                <a:cs typeface="Nirmala UI"/>
              </a:rPr>
              <a:t>यात्रा: मारिया का स्थानीय परिवहन उतना अच्छा नहीं है इसलिए वे अपने घर से व्यवसाय शुरू करना चाहती हैं</a:t>
            </a:r>
          </a:p>
          <a:p>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1328199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hi" sz="1200" b="0" i="0" u="none" kern="1200" baseline="0">
                <a:solidFill>
                  <a:schemeClr val="tx1"/>
                </a:solidFill>
                <a:latin typeface="Nirmala UI"/>
                <a:ea typeface="Nirmala UI"/>
                <a:cs typeface="Nirmala UI"/>
              </a:rPr>
              <a:t>जागरूकता: खालदाह जानती हैं कि खुद को एक मालिक-प्रबंधक के तौर पर बेहतर रूप से स्थापित करने के लिए उन्हें 'जॉर्डन में बनें' उत्पादों तक पहुँच प्राप्त करने हेतु राष्ट्रीय कॉस्मेटोलॉजी बाज़ार से जुड़ना होगा</a:t>
            </a:r>
          </a:p>
          <a:p>
            <a:endParaRPr lang="hi" sz="1200" kern="1200" dirty="0">
              <a:solidFill>
                <a:schemeClr val="tx1"/>
              </a:solidFill>
              <a:latin typeface="Nirmala UI"/>
              <a:ea typeface="Nirmala UI"/>
              <a:cs typeface="Nirmala UI"/>
            </a:endParaRPr>
          </a:p>
          <a:p>
            <a:pPr algn="l" rtl="0"/>
            <a:r>
              <a:rPr lang="hi" sz="1200" b="0" i="0" u="none" kern="1200" baseline="0">
                <a:solidFill>
                  <a:schemeClr val="tx1"/>
                </a:solidFill>
                <a:latin typeface="Nirmala UI"/>
                <a:ea typeface="Nirmala UI"/>
                <a:cs typeface="Nirmala UI"/>
              </a:rPr>
              <a:t>खुद के लिए टिप्पणी: स्थानीय सरकार (KIIs) - श्रम नियम, इंसेंटिवस, नियोजित आर्थिक पहलकदमियां, नियोजन के आड़े आने वाली बाधाओं और सरकार समर्थित कार्यक्रमों के बारे में अधिक गहन जानकारी विकसित करने के विषय पर इसे केंद्रित किया गया था। </a:t>
            </a:r>
          </a:p>
          <a:p>
            <a:pPr algn="l" rtl="0"/>
            <a:r>
              <a:rPr lang="hi" sz="1200" b="0" i="0" u="none" kern="1200" baseline="0">
                <a:solidFill>
                  <a:schemeClr val="tx1"/>
                </a:solidFill>
                <a:latin typeface="Nirmala UI"/>
                <a:ea typeface="Nirmala UI"/>
                <a:cs typeface="Nirmala UI"/>
              </a:rPr>
              <a:t>	स्थानीय व्यवसाय और नियोक्ता (KIIs) - इसके ध्यानकेंद्रण का विषय था स्थानीय श्रम परिस्थितियों और अवसरों, महिलाओं को नियोजित करने से संबंधित चुनौतियों के बारे में नियोक्ताओं की धारणाओं, और अधिक महिलाओं को नियुक्त करने के कदम को प्रोत्साहित करने वाले इंसेंटिव्स के बारे में अधिक इनसाइट प्राप्त करना। </a:t>
            </a:r>
          </a:p>
          <a:p>
            <a:pPr algn="l" rtl="0"/>
            <a:r>
              <a:rPr lang="hi" sz="1200" b="0" i="0" u="none" kern="1200" baseline="0">
                <a:solidFill>
                  <a:schemeClr val="tx1"/>
                </a:solidFill>
                <a:latin typeface="Nirmala UI"/>
                <a:ea typeface="Nirmala UI"/>
                <a:cs typeface="Nirmala UI"/>
              </a:rPr>
              <a:t>	शैक्षीक सेवाओं तक दूसरा मौका प्रदान करने वाले स्थानीय संगठन (KIIs) - इसके ध्यानकेंद्रण का विषय था महिलाओं को समर्थित करने से जुड़े उनके अनुभवों को जानना, और साथ ही यह भी जानना कि उन बाधाओं को कैसे दूर किया जा सकता है जो महिलाओं को लाभदायक नियोजन प्राप्त करने से रोकती हैं। इसी समय यह उनके स्थानीय प्रसंगों में उनकी शैक्षिक ज़रूरतों को समझने का एक मौका भी था।</a:t>
            </a:r>
          </a:p>
          <a:p>
            <a:endParaRPr lang="hi"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3D1106A-A3FD-43AD-A753-130AFA75BEA1}" type="slidenum">
              <a:rPr kumimoji="0" sz="1200" b="0" i="0" u="none" strike="noStrike" kern="1200" cap="none" spc="0" normalizeH="0" baseline="0">
                <a:ln>
                  <a:noFill/>
                </a:ln>
                <a:solidFill>
                  <a:prstClr val="black"/>
                </a:solidFill>
                <a:effectLst/>
                <a:uLnTx/>
                <a:uFillTx/>
                <a:latin typeface="Nirmala UI" panose="020F0502020204030204"/>
                <a:ea typeface="Nirmala UI"/>
                <a:cs typeface="Nirmala UI"/>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hi" sz="1200" b="0" i="0" u="none" strike="noStrike" kern="1200" cap="none" spc="0" normalizeH="0" baseline="0" noProof="0" dirty="0">
              <a:ln>
                <a:noFill/>
              </a:ln>
              <a:solidFill>
                <a:prstClr val="black"/>
              </a:solidFill>
              <a:effectLst/>
              <a:uLnTx/>
              <a:uFillTx/>
              <a:latin typeface="Nirmala UI" panose="020F0502020204030204"/>
              <a:ea typeface="Nirmala UI"/>
              <a:cs typeface="Nirmala UI"/>
            </a:endParaRPr>
          </a:p>
        </p:txBody>
      </p:sp>
    </p:spTree>
    <p:extLst>
      <p:ext uri="{BB962C8B-B14F-4D97-AF65-F5344CB8AC3E}">
        <p14:creationId xmlns:p14="http://schemas.microsoft.com/office/powerpoint/2010/main" val="38410279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a16="http://schemas.microsoft.com/office/drawing/2014/main" id="{924475ED-B6F3-4114-A316-943C1E2B2DB2}"/>
              </a:ext>
            </a:extLst>
          </p:cNvPr>
          <p:cNvSpPr>
            <a:spLocks noGrp="1"/>
          </p:cNvSpPr>
          <p:nvPr>
            <p:ph type="dt" sz="half" idx="10"/>
          </p:nvPr>
        </p:nvSpPr>
        <p:spPr>
          <a:xfrm>
            <a:off x="515861"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p>
        </p:txBody>
      </p:sp>
      <p:pic>
        <p:nvPicPr>
          <p:cNvPr id="6" name="Picture 5">
            <a:extLst>
              <a:ext uri="{FF2B5EF4-FFF2-40B4-BE49-F238E27FC236}">
                <a16:creationId xmlns:a16="http://schemas.microsoft.com/office/drawing/2014/main" id="{07B141BD-28B5-48EC-935E-93F684254CA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41325" y="5136425"/>
            <a:ext cx="1590332" cy="1467097"/>
          </a:xfrm>
          <a:prstGeom prst="rect">
            <a:avLst/>
          </a:prstGeom>
        </p:spPr>
      </p:pic>
      <p:grpSp>
        <p:nvGrpSpPr>
          <p:cNvPr id="10" name="Group 9">
            <a:extLst>
              <a:ext uri="{FF2B5EF4-FFF2-40B4-BE49-F238E27FC236}">
                <a16:creationId xmlns:a16="http://schemas.microsoft.com/office/drawing/2014/main" id="{04D4F168-E78F-4E3F-959C-987449341B35}"/>
              </a:ext>
            </a:extLst>
          </p:cNvPr>
          <p:cNvGrpSpPr/>
          <p:nvPr userDrawn="1"/>
        </p:nvGrpSpPr>
        <p:grpSpPr>
          <a:xfrm>
            <a:off x="515861" y="5727940"/>
            <a:ext cx="2765232" cy="513635"/>
            <a:chOff x="4226505" y="4313542"/>
            <a:chExt cx="3119245" cy="579392"/>
          </a:xfrm>
        </p:grpSpPr>
        <p:pic>
          <p:nvPicPr>
            <p:cNvPr id="11" name="Picture 10">
              <a:extLst>
                <a:ext uri="{FF2B5EF4-FFF2-40B4-BE49-F238E27FC236}">
                  <a16:creationId xmlns:a16="http://schemas.microsoft.com/office/drawing/2014/main" id="{C4193EFD-25D1-4B81-9F42-6F288D7E6E4A}"/>
                </a:ext>
              </a:extLst>
            </p:cNvPr>
            <p:cNvPicPr>
              <a:picLocks noChangeAspect="1"/>
            </p:cNvPicPr>
            <p:nvPr userDrawn="1"/>
          </p:nvPicPr>
          <p:blipFill>
            <a:blip r:embed="rId3"/>
            <a:stretch>
              <a:fillRect/>
            </a:stretch>
          </p:blipFill>
          <p:spPr>
            <a:xfrm>
              <a:off x="6057687" y="4514025"/>
              <a:ext cx="1288063" cy="378909"/>
            </a:xfrm>
            <a:prstGeom prst="rect">
              <a:avLst/>
            </a:prstGeom>
          </p:spPr>
        </p:pic>
        <p:pic>
          <p:nvPicPr>
            <p:cNvPr id="12" name="Picture 11">
              <a:extLst>
                <a:ext uri="{FF2B5EF4-FFF2-40B4-BE49-F238E27FC236}">
                  <a16:creationId xmlns:a16="http://schemas.microsoft.com/office/drawing/2014/main" id="{11BC5913-26FD-4955-9190-EA1E9C484AF5}"/>
                </a:ext>
              </a:extLst>
            </p:cNvPr>
            <p:cNvPicPr>
              <a:picLocks noChangeAspect="1"/>
            </p:cNvPicPr>
            <p:nvPr userDrawn="1"/>
          </p:nvPicPr>
          <p:blipFill>
            <a:blip r:embed="rId4"/>
            <a:stretch>
              <a:fillRect/>
            </a:stretch>
          </p:blipFill>
          <p:spPr>
            <a:xfrm>
              <a:off x="4993074" y="4331903"/>
              <a:ext cx="780101" cy="561031"/>
            </a:xfrm>
            <a:prstGeom prst="rect">
              <a:avLst/>
            </a:prstGeom>
          </p:spPr>
        </p:pic>
        <p:pic>
          <p:nvPicPr>
            <p:cNvPr id="13" name="Picture 12" descr="A close up of a logo&#10;&#10;Description generated with very high confidence">
              <a:extLst>
                <a:ext uri="{FF2B5EF4-FFF2-40B4-BE49-F238E27FC236}">
                  <a16:creationId xmlns:a16="http://schemas.microsoft.com/office/drawing/2014/main" id="{C735A45D-C47D-4871-A188-62707C70ED86}"/>
                </a:ext>
              </a:extLst>
            </p:cNvPr>
            <p:cNvPicPr>
              <a:picLocks noChangeAspect="1"/>
            </p:cNvPicPr>
            <p:nvPr userDrawn="1"/>
          </p:nvPicPr>
          <p:blipFill>
            <a:blip r:embed="rId5"/>
            <a:stretch>
              <a:fillRect/>
            </a:stretch>
          </p:blipFill>
          <p:spPr>
            <a:xfrm>
              <a:off x="4226505" y="4313542"/>
              <a:ext cx="413195" cy="579392"/>
            </a:xfrm>
            <a:prstGeom prst="rect">
              <a:avLst/>
            </a:prstGeom>
          </p:spPr>
        </p:pic>
      </p:grpSp>
    </p:spTree>
    <p:extLst>
      <p:ext uri="{BB962C8B-B14F-4D97-AF65-F5344CB8AC3E}">
        <p14:creationId xmlns:p14="http://schemas.microsoft.com/office/powerpoint/2010/main" val="196713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 2 rows">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8263493" cy="2278381"/>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br>
              <a:rPr lang="en-US" dirty="0"/>
            </a:br>
            <a:br>
              <a:rPr lang="en-US" dirty="0"/>
            </a:br>
            <a:r>
              <a:rPr lang="en-US"/>
              <a:t>Body text</a:t>
            </a:r>
            <a:endParaRPr lang="en-US" dirty="0"/>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388801" y="3566179"/>
            <a:ext cx="8263493" cy="2798784"/>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D65438FC-7DE5-43FA-96AA-BA01B74D04BF}"/>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51019155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7620000" cy="4800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rot="16200000">
            <a:off x="7551351" y="1645920"/>
            <a:ext cx="2438399" cy="365760"/>
          </a:xfrm>
          <a:prstGeom prst="rect">
            <a:avLst/>
          </a:prstGeom>
        </p:spPr>
        <p:txBody>
          <a:bodyPr/>
          <a:lstStyle/>
          <a:p>
            <a:fld id="{7C80A92C-9FD4-45D3-8E86-D280BD6B606C}" type="datetimeFigureOut">
              <a:rPr lang="en-GB" smtClean="0"/>
              <a:t>14/12/2021</a:t>
            </a:fld>
            <a:endParaRPr lang="en-GB" dirty="0"/>
          </a:p>
        </p:txBody>
      </p:sp>
      <p:sp>
        <p:nvSpPr>
          <p:cNvPr id="5" name="Footer Placeholder 4"/>
          <p:cNvSpPr>
            <a:spLocks noGrp="1"/>
          </p:cNvSpPr>
          <p:nvPr>
            <p:ph type="ftr" sz="quarter" idx="11"/>
          </p:nvPr>
        </p:nvSpPr>
        <p:spPr>
          <a:xfrm rot="16200000">
            <a:off x="7586910" y="4048760"/>
            <a:ext cx="2367281" cy="365760"/>
          </a:xfrm>
          <a:prstGeom prst="rect">
            <a:avLst/>
          </a:prstGeom>
        </p:spPr>
        <p:txBody>
          <a:bodyPr/>
          <a:lstStyle/>
          <a:p>
            <a:endParaRPr lang="en-GB" dirty="0"/>
          </a:p>
        </p:txBody>
      </p:sp>
      <p:sp>
        <p:nvSpPr>
          <p:cNvPr id="6" name="Slide Number Placeholder 5"/>
          <p:cNvSpPr>
            <a:spLocks noGrp="1"/>
          </p:cNvSpPr>
          <p:nvPr>
            <p:ph type="sldNum" sz="quarter" idx="12"/>
          </p:nvPr>
        </p:nvSpPr>
        <p:spPr>
          <a:xfrm>
            <a:off x="8531788" y="5648960"/>
            <a:ext cx="548640" cy="396240"/>
          </a:xfrm>
          <a:prstGeom prst="bracketPair">
            <a:avLst>
              <a:gd name="adj" fmla="val 17949"/>
            </a:avLst>
          </a:prstGeom>
        </p:spPr>
        <p:txBody>
          <a:bodyPr/>
          <a:lstStyle/>
          <a:p>
            <a:fld id="{A95BC52E-1C6A-4978-BE83-80ED88EEC571}" type="slidenum">
              <a:rPr lang="en-GB" smtClean="0"/>
              <a:t>‹#›</a:t>
            </a:fld>
            <a:endParaRPr lang="en-GB" dirty="0"/>
          </a:p>
        </p:txBody>
      </p:sp>
    </p:spTree>
    <p:extLst>
      <p:ext uri="{BB962C8B-B14F-4D97-AF65-F5344CB8AC3E}">
        <p14:creationId xmlns:p14="http://schemas.microsoft.com/office/powerpoint/2010/main" val="311352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 contents 1">
    <p:bg>
      <p:bgRef idx="1001">
        <a:schemeClr val="bg1"/>
      </p:bgRef>
    </p:bg>
    <p:spTree>
      <p:nvGrpSpPr>
        <p:cNvPr id="1" name=""/>
        <p:cNvGrpSpPr/>
        <p:nvPr/>
      </p:nvGrpSpPr>
      <p:grpSpPr>
        <a:xfrm>
          <a:off x="0" y="0"/>
          <a:ext cx="0" cy="0"/>
          <a:chOff x="0" y="0"/>
          <a:chExt cx="0" cy="0"/>
        </a:xfrm>
      </p:grpSpPr>
      <p:sp>
        <p:nvSpPr>
          <p:cNvPr id="6" name="Text Placeholder 4">
            <a:extLst>
              <a:ext uri="{FF2B5EF4-FFF2-40B4-BE49-F238E27FC236}">
                <a16:creationId xmlns:a16="http://schemas.microsoft.com/office/drawing/2014/main" id="{E2698E74-DBB1-4C41-81D5-108634391B7E}"/>
              </a:ext>
            </a:extLst>
          </p:cNvPr>
          <p:cNvSpPr>
            <a:spLocks noGrp="1"/>
          </p:cNvSpPr>
          <p:nvPr>
            <p:ph type="body" sz="quarter" idx="11" hasCustomPrompt="1"/>
          </p:nvPr>
        </p:nvSpPr>
        <p:spPr>
          <a:xfrm>
            <a:off x="4232378" y="1176736"/>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01</a:t>
            </a:r>
          </a:p>
        </p:txBody>
      </p:sp>
      <p:sp>
        <p:nvSpPr>
          <p:cNvPr id="7" name="Text Placeholder 31">
            <a:extLst>
              <a:ext uri="{FF2B5EF4-FFF2-40B4-BE49-F238E27FC236}">
                <a16:creationId xmlns:a16="http://schemas.microsoft.com/office/drawing/2014/main" id="{27D262DD-86D2-472F-9233-2CA4C4F3C48D}"/>
              </a:ext>
            </a:extLst>
          </p:cNvPr>
          <p:cNvSpPr>
            <a:spLocks noGrp="1"/>
          </p:cNvSpPr>
          <p:nvPr>
            <p:ph type="body" sz="quarter" idx="12" hasCustomPrompt="1"/>
          </p:nvPr>
        </p:nvSpPr>
        <p:spPr>
          <a:xfrm>
            <a:off x="4772378" y="1176734"/>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8" name="Text Placeholder 31">
            <a:extLst>
              <a:ext uri="{FF2B5EF4-FFF2-40B4-BE49-F238E27FC236}">
                <a16:creationId xmlns:a16="http://schemas.microsoft.com/office/drawing/2014/main" id="{C0A8910E-3E33-41A3-816B-CD71BE1D50DC}"/>
              </a:ext>
            </a:extLst>
          </p:cNvPr>
          <p:cNvSpPr>
            <a:spLocks noGrp="1"/>
          </p:cNvSpPr>
          <p:nvPr>
            <p:ph type="body" sz="quarter" idx="13" hasCustomPrompt="1"/>
          </p:nvPr>
        </p:nvSpPr>
        <p:spPr>
          <a:xfrm>
            <a:off x="4772378" y="1445872"/>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9" name="Text Placeholder 4">
            <a:extLst>
              <a:ext uri="{FF2B5EF4-FFF2-40B4-BE49-F238E27FC236}">
                <a16:creationId xmlns:a16="http://schemas.microsoft.com/office/drawing/2014/main" id="{DC7DBC2F-B4BA-4FA1-AC8F-C1FB5D329C35}"/>
              </a:ext>
            </a:extLst>
          </p:cNvPr>
          <p:cNvSpPr>
            <a:spLocks noGrp="1"/>
          </p:cNvSpPr>
          <p:nvPr>
            <p:ph type="body" sz="quarter" idx="14" hasCustomPrompt="1"/>
          </p:nvPr>
        </p:nvSpPr>
        <p:spPr>
          <a:xfrm>
            <a:off x="4232378" y="187724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02</a:t>
            </a:r>
          </a:p>
        </p:txBody>
      </p:sp>
      <p:sp>
        <p:nvSpPr>
          <p:cNvPr id="10" name="Text Placeholder 31">
            <a:extLst>
              <a:ext uri="{FF2B5EF4-FFF2-40B4-BE49-F238E27FC236}">
                <a16:creationId xmlns:a16="http://schemas.microsoft.com/office/drawing/2014/main" id="{E96BEFDD-99B7-4B7A-A883-501F05DEBEB2}"/>
              </a:ext>
            </a:extLst>
          </p:cNvPr>
          <p:cNvSpPr>
            <a:spLocks noGrp="1"/>
          </p:cNvSpPr>
          <p:nvPr>
            <p:ph type="body" sz="quarter" idx="15" hasCustomPrompt="1"/>
          </p:nvPr>
        </p:nvSpPr>
        <p:spPr>
          <a:xfrm>
            <a:off x="4772378" y="1877241"/>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1" name="Text Placeholder 31">
            <a:extLst>
              <a:ext uri="{FF2B5EF4-FFF2-40B4-BE49-F238E27FC236}">
                <a16:creationId xmlns:a16="http://schemas.microsoft.com/office/drawing/2014/main" id="{8F24DFEC-E082-454B-B5C3-50F1E1DD3224}"/>
              </a:ext>
            </a:extLst>
          </p:cNvPr>
          <p:cNvSpPr>
            <a:spLocks noGrp="1"/>
          </p:cNvSpPr>
          <p:nvPr>
            <p:ph type="body" sz="quarter" idx="16" hasCustomPrompt="1"/>
          </p:nvPr>
        </p:nvSpPr>
        <p:spPr>
          <a:xfrm>
            <a:off x="4772378" y="2146379"/>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2" name="Text Placeholder 4">
            <a:extLst>
              <a:ext uri="{FF2B5EF4-FFF2-40B4-BE49-F238E27FC236}">
                <a16:creationId xmlns:a16="http://schemas.microsoft.com/office/drawing/2014/main" id="{C3A914CD-C11D-48A8-88E1-538FBD109669}"/>
              </a:ext>
            </a:extLst>
          </p:cNvPr>
          <p:cNvSpPr>
            <a:spLocks noGrp="1"/>
          </p:cNvSpPr>
          <p:nvPr>
            <p:ph type="body" sz="quarter" idx="17" hasCustomPrompt="1"/>
          </p:nvPr>
        </p:nvSpPr>
        <p:spPr>
          <a:xfrm>
            <a:off x="4232378" y="2577750"/>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03</a:t>
            </a:r>
          </a:p>
        </p:txBody>
      </p:sp>
      <p:sp>
        <p:nvSpPr>
          <p:cNvPr id="15" name="Text Placeholder 31">
            <a:extLst>
              <a:ext uri="{FF2B5EF4-FFF2-40B4-BE49-F238E27FC236}">
                <a16:creationId xmlns:a16="http://schemas.microsoft.com/office/drawing/2014/main" id="{5E5D34B7-01F5-4524-B815-3E8FD22045B4}"/>
              </a:ext>
            </a:extLst>
          </p:cNvPr>
          <p:cNvSpPr>
            <a:spLocks noGrp="1"/>
          </p:cNvSpPr>
          <p:nvPr>
            <p:ph type="body" sz="quarter" idx="18" hasCustomPrompt="1"/>
          </p:nvPr>
        </p:nvSpPr>
        <p:spPr>
          <a:xfrm>
            <a:off x="4772378" y="2577748"/>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6" name="Text Placeholder 31">
            <a:extLst>
              <a:ext uri="{FF2B5EF4-FFF2-40B4-BE49-F238E27FC236}">
                <a16:creationId xmlns:a16="http://schemas.microsoft.com/office/drawing/2014/main" id="{745E9020-E3D4-4B2E-AF64-3BC2BA80998B}"/>
              </a:ext>
            </a:extLst>
          </p:cNvPr>
          <p:cNvSpPr>
            <a:spLocks noGrp="1"/>
          </p:cNvSpPr>
          <p:nvPr>
            <p:ph type="body" sz="quarter" idx="19" hasCustomPrompt="1"/>
          </p:nvPr>
        </p:nvSpPr>
        <p:spPr>
          <a:xfrm>
            <a:off x="4772378" y="2846886"/>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7" name="Text Placeholder 4">
            <a:extLst>
              <a:ext uri="{FF2B5EF4-FFF2-40B4-BE49-F238E27FC236}">
                <a16:creationId xmlns:a16="http://schemas.microsoft.com/office/drawing/2014/main" id="{6E31EB1E-53F8-4104-A8D0-0BEFB18961C6}"/>
              </a:ext>
            </a:extLst>
          </p:cNvPr>
          <p:cNvSpPr>
            <a:spLocks noGrp="1"/>
          </p:cNvSpPr>
          <p:nvPr>
            <p:ph type="body" sz="quarter" idx="20" hasCustomPrompt="1"/>
          </p:nvPr>
        </p:nvSpPr>
        <p:spPr>
          <a:xfrm>
            <a:off x="4232378" y="3278255"/>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04</a:t>
            </a:r>
          </a:p>
        </p:txBody>
      </p:sp>
      <p:sp>
        <p:nvSpPr>
          <p:cNvPr id="18" name="Text Placeholder 31">
            <a:extLst>
              <a:ext uri="{FF2B5EF4-FFF2-40B4-BE49-F238E27FC236}">
                <a16:creationId xmlns:a16="http://schemas.microsoft.com/office/drawing/2014/main" id="{3DEAAE69-8D81-471C-A294-06DD17336F63}"/>
              </a:ext>
            </a:extLst>
          </p:cNvPr>
          <p:cNvSpPr>
            <a:spLocks noGrp="1"/>
          </p:cNvSpPr>
          <p:nvPr>
            <p:ph type="body" sz="quarter" idx="21" hasCustomPrompt="1"/>
          </p:nvPr>
        </p:nvSpPr>
        <p:spPr>
          <a:xfrm>
            <a:off x="4772378" y="3278255"/>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9" name="Text Placeholder 31">
            <a:extLst>
              <a:ext uri="{FF2B5EF4-FFF2-40B4-BE49-F238E27FC236}">
                <a16:creationId xmlns:a16="http://schemas.microsoft.com/office/drawing/2014/main" id="{01E75DFE-469F-4162-BFD7-0AD3CC0605D3}"/>
              </a:ext>
            </a:extLst>
          </p:cNvPr>
          <p:cNvSpPr>
            <a:spLocks noGrp="1"/>
          </p:cNvSpPr>
          <p:nvPr>
            <p:ph type="body" sz="quarter" idx="22" hasCustomPrompt="1"/>
          </p:nvPr>
        </p:nvSpPr>
        <p:spPr>
          <a:xfrm>
            <a:off x="4772378" y="3547393"/>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0" name="Text Placeholder 4">
            <a:extLst>
              <a:ext uri="{FF2B5EF4-FFF2-40B4-BE49-F238E27FC236}">
                <a16:creationId xmlns:a16="http://schemas.microsoft.com/office/drawing/2014/main" id="{16FACADA-AE0B-4A02-B7FE-F03E903A2008}"/>
              </a:ext>
            </a:extLst>
          </p:cNvPr>
          <p:cNvSpPr>
            <a:spLocks noGrp="1"/>
          </p:cNvSpPr>
          <p:nvPr>
            <p:ph type="body" sz="quarter" idx="23" hasCustomPrompt="1"/>
          </p:nvPr>
        </p:nvSpPr>
        <p:spPr>
          <a:xfrm>
            <a:off x="4232378" y="397876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05</a:t>
            </a:r>
          </a:p>
        </p:txBody>
      </p:sp>
      <p:sp>
        <p:nvSpPr>
          <p:cNvPr id="21" name="Text Placeholder 31">
            <a:extLst>
              <a:ext uri="{FF2B5EF4-FFF2-40B4-BE49-F238E27FC236}">
                <a16:creationId xmlns:a16="http://schemas.microsoft.com/office/drawing/2014/main" id="{1BE90D09-E40F-4E07-8A6C-C34ECB3A0C75}"/>
              </a:ext>
            </a:extLst>
          </p:cNvPr>
          <p:cNvSpPr>
            <a:spLocks noGrp="1"/>
          </p:cNvSpPr>
          <p:nvPr>
            <p:ph type="body" sz="quarter" idx="24" hasCustomPrompt="1"/>
          </p:nvPr>
        </p:nvSpPr>
        <p:spPr>
          <a:xfrm>
            <a:off x="4772378" y="3978762"/>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2" name="Text Placeholder 31">
            <a:extLst>
              <a:ext uri="{FF2B5EF4-FFF2-40B4-BE49-F238E27FC236}">
                <a16:creationId xmlns:a16="http://schemas.microsoft.com/office/drawing/2014/main" id="{E8BCD20F-DF5A-4D1F-AB59-8992CCEB4E71}"/>
              </a:ext>
            </a:extLst>
          </p:cNvPr>
          <p:cNvSpPr>
            <a:spLocks noGrp="1"/>
          </p:cNvSpPr>
          <p:nvPr>
            <p:ph type="body" sz="quarter" idx="25" hasCustomPrompt="1"/>
          </p:nvPr>
        </p:nvSpPr>
        <p:spPr>
          <a:xfrm>
            <a:off x="4772378" y="4247900"/>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3" name="Text Placeholder 4">
            <a:extLst>
              <a:ext uri="{FF2B5EF4-FFF2-40B4-BE49-F238E27FC236}">
                <a16:creationId xmlns:a16="http://schemas.microsoft.com/office/drawing/2014/main" id="{2CA99EFB-8D03-4007-813F-E6174F0308EE}"/>
              </a:ext>
            </a:extLst>
          </p:cNvPr>
          <p:cNvSpPr>
            <a:spLocks noGrp="1"/>
          </p:cNvSpPr>
          <p:nvPr>
            <p:ph type="body" sz="quarter" idx="26" hasCustomPrompt="1"/>
          </p:nvPr>
        </p:nvSpPr>
        <p:spPr>
          <a:xfrm>
            <a:off x="4232378" y="4679271"/>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06</a:t>
            </a:r>
          </a:p>
        </p:txBody>
      </p:sp>
      <p:sp>
        <p:nvSpPr>
          <p:cNvPr id="24" name="Text Placeholder 31">
            <a:extLst>
              <a:ext uri="{FF2B5EF4-FFF2-40B4-BE49-F238E27FC236}">
                <a16:creationId xmlns:a16="http://schemas.microsoft.com/office/drawing/2014/main" id="{75297938-8904-4A58-BECE-919189BAA548}"/>
              </a:ext>
            </a:extLst>
          </p:cNvPr>
          <p:cNvSpPr>
            <a:spLocks noGrp="1"/>
          </p:cNvSpPr>
          <p:nvPr>
            <p:ph type="body" sz="quarter" idx="27" hasCustomPrompt="1"/>
          </p:nvPr>
        </p:nvSpPr>
        <p:spPr>
          <a:xfrm>
            <a:off x="4772378" y="4679269"/>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5" name="Text Placeholder 31">
            <a:extLst>
              <a:ext uri="{FF2B5EF4-FFF2-40B4-BE49-F238E27FC236}">
                <a16:creationId xmlns:a16="http://schemas.microsoft.com/office/drawing/2014/main" id="{EF1B2FF4-CFE5-4357-917A-02669822510A}"/>
              </a:ext>
            </a:extLst>
          </p:cNvPr>
          <p:cNvSpPr>
            <a:spLocks noGrp="1"/>
          </p:cNvSpPr>
          <p:nvPr>
            <p:ph type="body" sz="quarter" idx="28" hasCustomPrompt="1"/>
          </p:nvPr>
        </p:nvSpPr>
        <p:spPr>
          <a:xfrm>
            <a:off x="4772378" y="4948407"/>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3" name="Picture Placeholder 2">
            <a:extLst>
              <a:ext uri="{FF2B5EF4-FFF2-40B4-BE49-F238E27FC236}">
                <a16:creationId xmlns:a16="http://schemas.microsoft.com/office/drawing/2014/main" id="{09ABF0E3-1A7E-434D-B96E-F3343B8E07D9}"/>
              </a:ext>
            </a:extLst>
          </p:cNvPr>
          <p:cNvSpPr>
            <a:spLocks noGrp="1"/>
          </p:cNvSpPr>
          <p:nvPr>
            <p:ph type="pic" sz="quarter" idx="29" hasCustomPrompt="1"/>
          </p:nvPr>
        </p:nvSpPr>
        <p:spPr>
          <a:xfrm>
            <a:off x="0" y="0"/>
            <a:ext cx="3825920" cy="6858000"/>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31" name="Title 1">
            <a:extLst>
              <a:ext uri="{FF2B5EF4-FFF2-40B4-BE49-F238E27FC236}">
                <a16:creationId xmlns:a16="http://schemas.microsoft.com/office/drawing/2014/main" id="{25039EFD-26D4-4EFF-80C8-2DEC577006FA}"/>
              </a:ext>
            </a:extLst>
          </p:cNvPr>
          <p:cNvSpPr>
            <a:spLocks noGrp="1"/>
          </p:cNvSpPr>
          <p:nvPr>
            <p:ph type="ctrTitle" hasCustomPrompt="1"/>
          </p:nvPr>
        </p:nvSpPr>
        <p:spPr>
          <a:xfrm>
            <a:off x="4232378" y="770472"/>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
        <p:nvSpPr>
          <p:cNvPr id="32" name="Slide Number Placeholder 8">
            <a:extLst>
              <a:ext uri="{FF2B5EF4-FFF2-40B4-BE49-F238E27FC236}">
                <a16:creationId xmlns:a16="http://schemas.microsoft.com/office/drawing/2014/main" id="{6FBBA16B-4607-4475-9AA9-35D51BE89C52}"/>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Tree>
    <p:extLst>
      <p:ext uri="{BB962C8B-B14F-4D97-AF65-F5344CB8AC3E}">
        <p14:creationId xmlns:p14="http://schemas.microsoft.com/office/powerpoint/2010/main" val="389873044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yout - contents 2">
    <p:bg>
      <p:bgRef idx="1001">
        <a:schemeClr val="bg1"/>
      </p:bgRef>
    </p:bg>
    <p:spTree>
      <p:nvGrpSpPr>
        <p:cNvPr id="1" name=""/>
        <p:cNvGrpSpPr/>
        <p:nvPr/>
      </p:nvGrpSpPr>
      <p:grpSpPr>
        <a:xfrm>
          <a:off x="0" y="0"/>
          <a:ext cx="0" cy="0"/>
          <a:chOff x="0" y="0"/>
          <a:chExt cx="0" cy="0"/>
        </a:xfrm>
      </p:grpSpPr>
      <p:sp>
        <p:nvSpPr>
          <p:cNvPr id="29" name="Text Placeholder 9">
            <a:extLst>
              <a:ext uri="{FF2B5EF4-FFF2-40B4-BE49-F238E27FC236}">
                <a16:creationId xmlns:a16="http://schemas.microsoft.com/office/drawing/2014/main" id="{FF9A53DE-293F-4D46-94A3-8EB81742DFCF}"/>
              </a:ext>
            </a:extLst>
          </p:cNvPr>
          <p:cNvSpPr>
            <a:spLocks noGrp="1"/>
          </p:cNvSpPr>
          <p:nvPr>
            <p:ph type="body" sz="quarter" idx="11" hasCustomPrompt="1"/>
          </p:nvPr>
        </p:nvSpPr>
        <p:spPr>
          <a:xfrm>
            <a:off x="432000" y="1079999"/>
            <a:ext cx="8220294" cy="5284967"/>
          </a:xfrm>
          <a:prstGeom prst="rect">
            <a:avLst/>
          </a:prstGeom>
        </p:spPr>
        <p:txBody>
          <a:bodyPr lIns="36000" tIns="36000" rIns="36000" bIns="36000" numCol="2" spcCol="360000"/>
          <a:lstStyle>
            <a:lvl1pPr marL="0" indent="0" algn="l" defTabSz="287993">
              <a:lnSpc>
                <a:spcPts val="1600"/>
              </a:lnSpc>
              <a:buNone/>
              <a:defRPr sz="1200" b="1" baseline="0"/>
            </a:lvl1pPr>
            <a:lvl2pPr algn="l">
              <a:defRPr/>
            </a:lvl2pPr>
            <a:lvl3pPr algn="l">
              <a:defRPr/>
            </a:lvl3pPr>
            <a:lvl4pPr algn="l">
              <a:defRPr/>
            </a:lvl4pPr>
            <a:lvl5pPr algn="l">
              <a:defRPr/>
            </a:lvl5pPr>
          </a:lstStyle>
          <a:p>
            <a:pPr lvl="0"/>
            <a:r>
              <a:rPr lang="en-US" dirty="0"/>
              <a:t>00	Insert contents listing (2 columns)</a:t>
            </a:r>
          </a:p>
        </p:txBody>
      </p:sp>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34" name="Title 1">
            <a:extLst>
              <a:ext uri="{FF2B5EF4-FFF2-40B4-BE49-F238E27FC236}">
                <a16:creationId xmlns:a16="http://schemas.microsoft.com/office/drawing/2014/main" id="{091B7A03-C365-4ED6-962E-93EA096F7A2D}"/>
              </a:ext>
            </a:extLst>
          </p:cNvPr>
          <p:cNvSpPr>
            <a:spLocks noGrp="1"/>
          </p:cNvSpPr>
          <p:nvPr>
            <p:ph type="ctrTitle" hasCustomPrompt="1"/>
          </p:nvPr>
        </p:nvSpPr>
        <p:spPr>
          <a:xfrm>
            <a:off x="432000" y="544317"/>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Tree>
    <p:extLst>
      <p:ext uri="{BB962C8B-B14F-4D97-AF65-F5344CB8AC3E}">
        <p14:creationId xmlns:p14="http://schemas.microsoft.com/office/powerpoint/2010/main" val="183724300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35393350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yout - just an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388601" y="1150618"/>
            <a:ext cx="8263493"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7" name="Title 1">
            <a:extLst>
              <a:ext uri="{FF2B5EF4-FFF2-40B4-BE49-F238E27FC236}">
                <a16:creationId xmlns:a16="http://schemas.microsoft.com/office/drawing/2014/main" id="{4A7B25A5-6B91-4CE2-93B8-754812DA0292}"/>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3718895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 2 col text / med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2644140" y="1150618"/>
            <a:ext cx="60079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07245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Graphs and graphics can be positioned over the grey box</a:t>
            </a:r>
          </a:p>
        </p:txBody>
      </p:sp>
      <p:sp>
        <p:nvSpPr>
          <p:cNvPr id="14" name="Title 1">
            <a:extLst>
              <a:ext uri="{FF2B5EF4-FFF2-40B4-BE49-F238E27FC236}">
                <a16:creationId xmlns:a16="http://schemas.microsoft.com/office/drawing/2014/main" id="{07EECFAC-7182-49C4-A276-219F1E7C7BC8}"/>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91522762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 2 col text /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5E866B34-8A6C-492A-96F1-5F307C6EA65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880644532"/>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 2 col text / char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2486367"/>
          </a:xfrm>
          <a:prstGeom prst="rect">
            <a:avLst/>
          </a:prstGeom>
        </p:spPr>
        <p:txBody>
          <a:bodyPr lIns="36000" tIns="36000" rIns="36000" bIns="36000" numCol="2"/>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endParaRPr lang="en-US" dirty="0"/>
          </a:p>
          <a:p>
            <a:pPr lvl="0"/>
            <a:endParaRPr lang="en-US" dirty="0"/>
          </a:p>
          <a:p>
            <a:pPr lvl="0"/>
            <a:endParaRPr lang="en-US" dirty="0"/>
          </a:p>
          <a:p>
            <a:pPr lvl="0"/>
            <a:endParaRPr lang="en-US" dirty="0"/>
          </a:p>
          <a:p>
            <a:pPr lvl="0"/>
            <a:br>
              <a:rPr lang="en-US" dirty="0"/>
            </a:br>
            <a:endParaRPr lang="en-US" dirty="0"/>
          </a:p>
          <a:p>
            <a:pPr lvl="0"/>
            <a:r>
              <a:rPr lang="en-US" dirty="0"/>
              <a:t>Body text</a:t>
            </a:r>
          </a:p>
        </p:txBody>
      </p:sp>
      <p:sp>
        <p:nvSpPr>
          <p:cNvPr id="8" name="Text Placeholder 2">
            <a:extLst>
              <a:ext uri="{FF2B5EF4-FFF2-40B4-BE49-F238E27FC236}">
                <a16:creationId xmlns:a16="http://schemas.microsoft.com/office/drawing/2014/main" id="{1870E1B6-0ECF-4B89-8FAB-09D00538EB52}"/>
              </a:ext>
            </a:extLst>
          </p:cNvPr>
          <p:cNvSpPr>
            <a:spLocks noGrp="1"/>
          </p:cNvSpPr>
          <p:nvPr>
            <p:ph type="body" sz="quarter" idx="16" hasCustomPrompt="1"/>
          </p:nvPr>
        </p:nvSpPr>
        <p:spPr>
          <a:xfrm>
            <a:off x="388800" y="3873242"/>
            <a:ext cx="3855539" cy="2486367"/>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0" name="Title 1">
            <a:extLst>
              <a:ext uri="{FF2B5EF4-FFF2-40B4-BE49-F238E27FC236}">
                <a16:creationId xmlns:a16="http://schemas.microsoft.com/office/drawing/2014/main" id="{25259958-3FB9-4566-8AB7-D98E4FCD49D5}"/>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244851515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Nirmala UI"/>
                <a:ea typeface="Nirmala UI"/>
                <a:cs typeface="Nirmala UI"/>
              </a:defRPr>
            </a:lvl1pPr>
            <a:lvl2pPr marL="457200" algn="l" defTabSz="457200" rtl="0" eaLnBrk="1" latinLnBrk="0" hangingPunct="1">
              <a:defRPr sz="1800" kern="1200">
                <a:solidFill>
                  <a:schemeClr val="tx1"/>
                </a:solidFill>
                <a:latin typeface="Nirmala UI"/>
                <a:ea typeface="Nirmala UI"/>
                <a:cs typeface="Nirmala UI"/>
              </a:defRPr>
            </a:lvl2pPr>
            <a:lvl3pPr marL="914400" algn="l" defTabSz="457200" rtl="0" eaLnBrk="1" latinLnBrk="0" hangingPunct="1">
              <a:defRPr sz="1800" kern="1200">
                <a:solidFill>
                  <a:schemeClr val="tx1"/>
                </a:solidFill>
                <a:latin typeface="Nirmala UI"/>
                <a:ea typeface="Nirmala UI"/>
                <a:cs typeface="Nirmala UI"/>
              </a:defRPr>
            </a:lvl3pPr>
            <a:lvl4pPr marL="1371600" algn="l" defTabSz="457200" rtl="0" eaLnBrk="1" latinLnBrk="0" hangingPunct="1">
              <a:defRPr sz="1800" kern="1200">
                <a:solidFill>
                  <a:schemeClr val="tx1"/>
                </a:solidFill>
                <a:latin typeface="Nirmala UI"/>
                <a:ea typeface="Nirmala UI"/>
                <a:cs typeface="Nirmala UI"/>
              </a:defRPr>
            </a:lvl4pPr>
            <a:lvl5pPr marL="1828800" algn="l" defTabSz="457200" rtl="0" eaLnBrk="1" latinLnBrk="0" hangingPunct="1">
              <a:defRPr sz="1800" kern="1200">
                <a:solidFill>
                  <a:schemeClr val="tx1"/>
                </a:solidFill>
                <a:latin typeface="Nirmala UI"/>
                <a:ea typeface="Nirmala UI"/>
                <a:cs typeface="Nirmala UI"/>
              </a:defRPr>
            </a:lvl5pPr>
            <a:lvl6pPr marL="2286000" algn="l" defTabSz="457200" rtl="0" eaLnBrk="1" latinLnBrk="0" hangingPunct="1">
              <a:defRPr sz="1800" kern="1200">
                <a:solidFill>
                  <a:schemeClr val="tx1"/>
                </a:solidFill>
                <a:latin typeface="Nirmala UI"/>
                <a:ea typeface="Nirmala UI"/>
                <a:cs typeface="Nirmala UI"/>
              </a:defRPr>
            </a:lvl6pPr>
            <a:lvl7pPr marL="2743200" algn="l" defTabSz="457200" rtl="0" eaLnBrk="1" latinLnBrk="0" hangingPunct="1">
              <a:defRPr sz="1800" kern="1200">
                <a:solidFill>
                  <a:schemeClr val="tx1"/>
                </a:solidFill>
                <a:latin typeface="Nirmala UI"/>
                <a:ea typeface="Nirmala UI"/>
                <a:cs typeface="Nirmala UI"/>
              </a:defRPr>
            </a:lvl7pPr>
            <a:lvl8pPr marL="3200400" algn="l" defTabSz="457200" rtl="0" eaLnBrk="1" latinLnBrk="0" hangingPunct="1">
              <a:defRPr sz="1800" kern="1200">
                <a:solidFill>
                  <a:schemeClr val="tx1"/>
                </a:solidFill>
                <a:latin typeface="Nirmala UI"/>
                <a:ea typeface="Nirmala UI"/>
                <a:cs typeface="Nirmala UI"/>
              </a:defRPr>
            </a:lvl8pPr>
            <a:lvl9pPr marL="3657600" algn="l" defTabSz="457200" rtl="0" eaLnBrk="1" latinLnBrk="0" hangingPunct="1">
              <a:defRPr sz="1800" kern="1200">
                <a:solidFill>
                  <a:schemeClr val="tx1"/>
                </a:solidFill>
                <a:latin typeface="Nirmala UI"/>
                <a:ea typeface="Nirmala UI"/>
                <a:cs typeface="Nirmala UI"/>
              </a:defRPr>
            </a:lvl9pPr>
          </a:lstStyle>
          <a:p>
            <a:fld id="{0406593E-52CF-5B45-8CFF-7309163A4729}" type="slidenum">
              <a:rPr lang="en-US" smtClean="0"/>
              <a:pPr/>
              <a:t>‹#›</a:t>
            </a:fld>
            <a:endParaRPr lang="en-US" dirty="0"/>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3577755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5.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7035162"/>
      </p:ext>
    </p:extLst>
  </p:cSld>
  <p:clrMap bg1="lt1" tx1="dk1" bg2="lt2" tx2="dk2" accent1="accent1" accent2="accent2" accent3="accent3" accent4="accent4" accent5="accent5" accent6="accent6" hlink="hlink" folHlink="folHlink"/>
  <p:sldLayoutIdLst>
    <p:sldLayoutId id="2147483685" r:id="rId1"/>
  </p:sldLayoutIdLst>
  <p:txStyles>
    <p:titleStyle>
      <a:lvl1pPr algn="l" defTabSz="914400" rtl="0" eaLnBrk="1" latinLnBrk="0" hangingPunct="1">
        <a:lnSpc>
          <a:spcPct val="90000"/>
        </a:lnSpc>
        <a:spcBef>
          <a:spcPct val="0"/>
        </a:spcBef>
        <a:buNone/>
        <a:defRPr sz="4400" kern="1200">
          <a:solidFill>
            <a:schemeClr val="tx1"/>
          </a:solidFill>
          <a:latin typeface="Nirmala UI"/>
          <a:ea typeface="Nirmala UI"/>
          <a:cs typeface="Nirmala UI"/>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Nirmala UI"/>
          <a:ea typeface="Nirmala UI"/>
          <a:cs typeface="Nirmala UI"/>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Nirmala UI"/>
          <a:ea typeface="Nirmala UI"/>
          <a:cs typeface="Nirmala UI"/>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irmala UI"/>
          <a:ea typeface="Nirmala UI"/>
          <a:cs typeface="Nirmala UI"/>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9pPr>
    </p:bodyStyle>
    <p:otherStyle>
      <a:defPPr>
        <a:defRPr lang="en-US"/>
      </a:defPPr>
      <a:lvl1pPr marL="0" algn="l" defTabSz="914400" rtl="0" eaLnBrk="1" latinLnBrk="0" hangingPunct="1">
        <a:defRPr sz="1800" kern="1200">
          <a:solidFill>
            <a:schemeClr val="tx1"/>
          </a:solidFill>
          <a:latin typeface="Nirmala UI"/>
          <a:ea typeface="Nirmala UI"/>
          <a:cs typeface="Nirmala UI"/>
        </a:defRPr>
      </a:lvl1pPr>
      <a:lvl2pPr marL="457200" algn="l" defTabSz="914400" rtl="0" eaLnBrk="1" latinLnBrk="0" hangingPunct="1">
        <a:defRPr sz="1800" kern="1200">
          <a:solidFill>
            <a:schemeClr val="tx1"/>
          </a:solidFill>
          <a:latin typeface="Nirmala UI"/>
          <a:ea typeface="Nirmala UI"/>
          <a:cs typeface="Nirmala UI"/>
        </a:defRPr>
      </a:lvl2pPr>
      <a:lvl3pPr marL="914400" algn="l" defTabSz="914400" rtl="0" eaLnBrk="1" latinLnBrk="0" hangingPunct="1">
        <a:defRPr sz="1800" kern="1200">
          <a:solidFill>
            <a:schemeClr val="tx1"/>
          </a:solidFill>
          <a:latin typeface="Nirmala UI"/>
          <a:ea typeface="Nirmala UI"/>
          <a:cs typeface="Nirmala UI"/>
        </a:defRPr>
      </a:lvl3pPr>
      <a:lvl4pPr marL="1371600" algn="l" defTabSz="914400" rtl="0" eaLnBrk="1" latinLnBrk="0" hangingPunct="1">
        <a:defRPr sz="1800" kern="1200">
          <a:solidFill>
            <a:schemeClr val="tx1"/>
          </a:solidFill>
          <a:latin typeface="Nirmala UI"/>
          <a:ea typeface="Nirmala UI"/>
          <a:cs typeface="Nirmala UI"/>
        </a:defRPr>
      </a:lvl4pPr>
      <a:lvl5pPr marL="1828800" algn="l" defTabSz="914400" rtl="0" eaLnBrk="1" latinLnBrk="0" hangingPunct="1">
        <a:defRPr sz="1800" kern="1200">
          <a:solidFill>
            <a:schemeClr val="tx1"/>
          </a:solidFill>
          <a:latin typeface="Nirmala UI"/>
          <a:ea typeface="Nirmala UI"/>
          <a:cs typeface="Nirmala UI"/>
        </a:defRPr>
      </a:lvl5pPr>
      <a:lvl6pPr marL="2286000" algn="l" defTabSz="914400" rtl="0" eaLnBrk="1" latinLnBrk="0" hangingPunct="1">
        <a:defRPr sz="1800" kern="1200">
          <a:solidFill>
            <a:schemeClr val="tx1"/>
          </a:solidFill>
          <a:latin typeface="Nirmala UI"/>
          <a:ea typeface="Nirmala UI"/>
          <a:cs typeface="Nirmala UI"/>
        </a:defRPr>
      </a:lvl6pPr>
      <a:lvl7pPr marL="2743200" algn="l" defTabSz="914400" rtl="0" eaLnBrk="1" latinLnBrk="0" hangingPunct="1">
        <a:defRPr sz="1800" kern="1200">
          <a:solidFill>
            <a:schemeClr val="tx1"/>
          </a:solidFill>
          <a:latin typeface="Nirmala UI"/>
          <a:ea typeface="Nirmala UI"/>
          <a:cs typeface="Nirmala UI"/>
        </a:defRPr>
      </a:lvl7pPr>
      <a:lvl8pPr marL="3200400" algn="l" defTabSz="914400" rtl="0" eaLnBrk="1" latinLnBrk="0" hangingPunct="1">
        <a:defRPr sz="1800" kern="1200">
          <a:solidFill>
            <a:schemeClr val="tx1"/>
          </a:solidFill>
          <a:latin typeface="Nirmala UI"/>
          <a:ea typeface="Nirmala UI"/>
          <a:cs typeface="Nirmala UI"/>
        </a:defRPr>
      </a:lvl8pPr>
      <a:lvl9pPr marL="3657600" algn="l" defTabSz="914400" rtl="0" eaLnBrk="1" latinLnBrk="0" hangingPunct="1">
        <a:defRPr sz="1800" kern="1200">
          <a:solidFill>
            <a:schemeClr val="tx1"/>
          </a:solidFill>
          <a:latin typeface="Nirmala UI"/>
          <a:ea typeface="Nirmala UI"/>
          <a:cs typeface="Nirmala UI"/>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EA5FE2-F561-4BE9-9E47-E59DD1346EDB}"/>
              </a:ext>
            </a:extLst>
          </p:cNvPr>
          <p:cNvPicPr/>
          <p:nvPr userDrawn="1"/>
        </p:nvPicPr>
        <p:blipFill>
          <a:blip r:embed="rId12" cstate="print">
            <a:extLst>
              <a:ext uri="{28A0092B-C50C-407E-A947-70E740481C1C}">
                <a14:useLocalDpi xmlns:a14="http://schemas.microsoft.com/office/drawing/2010/main" val="0"/>
              </a:ext>
            </a:extLst>
          </a:blip>
          <a:stretch>
            <a:fillRect/>
          </a:stretch>
        </p:blipFill>
        <p:spPr>
          <a:xfrm>
            <a:off x="8101658" y="213858"/>
            <a:ext cx="846963" cy="781331"/>
          </a:xfrm>
          <a:prstGeom prst="rect">
            <a:avLst/>
          </a:prstGeom>
        </p:spPr>
      </p:pic>
    </p:spTree>
    <p:extLst>
      <p:ext uri="{BB962C8B-B14F-4D97-AF65-F5344CB8AC3E}">
        <p14:creationId xmlns:p14="http://schemas.microsoft.com/office/powerpoint/2010/main" val="41956141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Lst>
  <p:txStyles>
    <p:titleStyle>
      <a:lvl1pPr algn="l" defTabSz="914400" rtl="0" eaLnBrk="1" latinLnBrk="0" hangingPunct="1">
        <a:lnSpc>
          <a:spcPct val="90000"/>
        </a:lnSpc>
        <a:spcBef>
          <a:spcPct val="0"/>
        </a:spcBef>
        <a:buNone/>
        <a:defRPr sz="4400" kern="1200">
          <a:solidFill>
            <a:schemeClr val="tx1"/>
          </a:solidFill>
          <a:latin typeface="Nirmala UI"/>
          <a:ea typeface="Nirmala UI"/>
          <a:cs typeface="Nirmala UI"/>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Nirmala UI"/>
          <a:ea typeface="Nirmala UI"/>
          <a:cs typeface="Nirmala UI"/>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Nirmala UI"/>
          <a:ea typeface="Nirmala UI"/>
          <a:cs typeface="Nirmala UI"/>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Nirmala UI"/>
          <a:ea typeface="Nirmala UI"/>
          <a:cs typeface="Nirmala UI"/>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Nirmala UI"/>
          <a:ea typeface="Nirmala UI"/>
          <a:cs typeface="Nirmala UI"/>
        </a:defRPr>
      </a:lvl9pPr>
    </p:bodyStyle>
    <p:otherStyle>
      <a:defPPr>
        <a:defRPr lang="en-US"/>
      </a:defPPr>
      <a:lvl1pPr marL="0" algn="l" defTabSz="914400" rtl="0" eaLnBrk="1" latinLnBrk="0" hangingPunct="1">
        <a:defRPr sz="1800" kern="1200">
          <a:solidFill>
            <a:schemeClr val="tx1"/>
          </a:solidFill>
          <a:latin typeface="Nirmala UI"/>
          <a:ea typeface="Nirmala UI"/>
          <a:cs typeface="Nirmala UI"/>
        </a:defRPr>
      </a:lvl1pPr>
      <a:lvl2pPr marL="457200" algn="l" defTabSz="914400" rtl="0" eaLnBrk="1" latinLnBrk="0" hangingPunct="1">
        <a:defRPr sz="1800" kern="1200">
          <a:solidFill>
            <a:schemeClr val="tx1"/>
          </a:solidFill>
          <a:latin typeface="Nirmala UI"/>
          <a:ea typeface="Nirmala UI"/>
          <a:cs typeface="Nirmala UI"/>
        </a:defRPr>
      </a:lvl2pPr>
      <a:lvl3pPr marL="914400" algn="l" defTabSz="914400" rtl="0" eaLnBrk="1" latinLnBrk="0" hangingPunct="1">
        <a:defRPr sz="1800" kern="1200">
          <a:solidFill>
            <a:schemeClr val="tx1"/>
          </a:solidFill>
          <a:latin typeface="Nirmala UI"/>
          <a:ea typeface="Nirmala UI"/>
          <a:cs typeface="Nirmala UI"/>
        </a:defRPr>
      </a:lvl3pPr>
      <a:lvl4pPr marL="1371600" algn="l" defTabSz="914400" rtl="0" eaLnBrk="1" latinLnBrk="0" hangingPunct="1">
        <a:defRPr sz="1800" kern="1200">
          <a:solidFill>
            <a:schemeClr val="tx1"/>
          </a:solidFill>
          <a:latin typeface="Nirmala UI"/>
          <a:ea typeface="Nirmala UI"/>
          <a:cs typeface="Nirmala UI"/>
        </a:defRPr>
      </a:lvl4pPr>
      <a:lvl5pPr marL="1828800" algn="l" defTabSz="914400" rtl="0" eaLnBrk="1" latinLnBrk="0" hangingPunct="1">
        <a:defRPr sz="1800" kern="1200">
          <a:solidFill>
            <a:schemeClr val="tx1"/>
          </a:solidFill>
          <a:latin typeface="Nirmala UI"/>
          <a:ea typeface="Nirmala UI"/>
          <a:cs typeface="Nirmala UI"/>
        </a:defRPr>
      </a:lvl5pPr>
      <a:lvl6pPr marL="2286000" algn="l" defTabSz="914400" rtl="0" eaLnBrk="1" latinLnBrk="0" hangingPunct="1">
        <a:defRPr sz="1800" kern="1200">
          <a:solidFill>
            <a:schemeClr val="tx1"/>
          </a:solidFill>
          <a:latin typeface="Nirmala UI"/>
          <a:ea typeface="Nirmala UI"/>
          <a:cs typeface="Nirmala UI"/>
        </a:defRPr>
      </a:lvl6pPr>
      <a:lvl7pPr marL="2743200" algn="l" defTabSz="914400" rtl="0" eaLnBrk="1" latinLnBrk="0" hangingPunct="1">
        <a:defRPr sz="1800" kern="1200">
          <a:solidFill>
            <a:schemeClr val="tx1"/>
          </a:solidFill>
          <a:latin typeface="Nirmala UI"/>
          <a:ea typeface="Nirmala UI"/>
          <a:cs typeface="Nirmala UI"/>
        </a:defRPr>
      </a:lvl7pPr>
      <a:lvl8pPr marL="3200400" algn="l" defTabSz="914400" rtl="0" eaLnBrk="1" latinLnBrk="0" hangingPunct="1">
        <a:defRPr sz="1800" kern="1200">
          <a:solidFill>
            <a:schemeClr val="tx1"/>
          </a:solidFill>
          <a:latin typeface="Nirmala UI"/>
          <a:ea typeface="Nirmala UI"/>
          <a:cs typeface="Nirmala UI"/>
        </a:defRPr>
      </a:lvl8pPr>
      <a:lvl9pPr marL="3657600" algn="l" defTabSz="914400" rtl="0" eaLnBrk="1" latinLnBrk="0" hangingPunct="1">
        <a:defRPr sz="1800" kern="1200">
          <a:solidFill>
            <a:schemeClr val="tx1"/>
          </a:solidFill>
          <a:latin typeface="Nirmala UI"/>
          <a:ea typeface="Nirmala UI"/>
          <a:cs typeface="Nirmala U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35A2-212B-4253-8D50-FD1945F2BFB6}"/>
              </a:ext>
            </a:extLst>
          </p:cNvPr>
          <p:cNvSpPr>
            <a:spLocks noGrp="1"/>
          </p:cNvSpPr>
          <p:nvPr>
            <p:ph type="ctrTitle"/>
          </p:nvPr>
        </p:nvSpPr>
        <p:spPr>
          <a:xfrm>
            <a:off x="467544" y="2132856"/>
            <a:ext cx="8119838" cy="1218795"/>
          </a:xfrm>
        </p:spPr>
        <p:txBody>
          <a:bodyPr/>
          <a:lstStyle/>
          <a:p>
            <a:pPr algn="l" rtl="0"/>
            <a:r>
              <a:rPr lang="hi" sz="4400" b="1" i="0" u="none" baseline="0" dirty="0"/>
              <a:t>महिलाओं की शैक्षिक आवश्यकताएं उनके स्थानीय संदर्भ में</a:t>
            </a:r>
          </a:p>
        </p:txBody>
      </p:sp>
      <p:sp>
        <p:nvSpPr>
          <p:cNvPr id="3" name="Subtitle 2">
            <a:extLst>
              <a:ext uri="{FF2B5EF4-FFF2-40B4-BE49-F238E27FC236}">
                <a16:creationId xmlns:a16="http://schemas.microsoft.com/office/drawing/2014/main" id="{0BD11A33-AC46-4B11-BB79-1093594918F3}"/>
              </a:ext>
            </a:extLst>
          </p:cNvPr>
          <p:cNvSpPr>
            <a:spLocks noGrp="1"/>
          </p:cNvSpPr>
          <p:nvPr>
            <p:ph type="subTitle" idx="1"/>
          </p:nvPr>
        </p:nvSpPr>
        <p:spPr>
          <a:xfrm>
            <a:off x="556618" y="2827153"/>
            <a:ext cx="7920774" cy="1383969"/>
          </a:xfrm>
        </p:spPr>
        <p:txBody>
          <a:bodyPr/>
          <a:lstStyle/>
          <a:p>
            <a:pPr algn="l" rtl="0">
              <a:lnSpc>
                <a:spcPct val="100000"/>
              </a:lnSpc>
              <a:spcBef>
                <a:spcPts val="0"/>
              </a:spcBef>
            </a:pPr>
            <a:endParaRPr dirty="0"/>
          </a:p>
          <a:p>
            <a:pPr algn="l" rtl="0">
              <a:lnSpc>
                <a:spcPct val="100000"/>
              </a:lnSpc>
              <a:spcBef>
                <a:spcPts val="0"/>
              </a:spcBef>
            </a:pPr>
            <a:endParaRPr lang="hi" sz="2800" dirty="0"/>
          </a:p>
          <a:p>
            <a:endParaRPr lang="hi" sz="2400" dirty="0"/>
          </a:p>
        </p:txBody>
      </p:sp>
    </p:spTree>
    <p:extLst>
      <p:ext uri="{BB962C8B-B14F-4D97-AF65-F5344CB8AC3E}">
        <p14:creationId xmlns:p14="http://schemas.microsoft.com/office/powerpoint/2010/main" val="448630427"/>
      </p:ext>
    </p:extLst>
  </p:cSld>
  <p:clrMapOvr>
    <a:masterClrMapping/>
  </p:clrMapOvr>
  <mc:AlternateContent xmlns:mc="http://schemas.openxmlformats.org/markup-compatibility/2006" xmlns:p14="http://schemas.microsoft.com/office/powerpoint/2010/main">
    <mc:Choice Requires="p14">
      <p:transition spd="slow" p14:dur="2000" advTm="13447"/>
    </mc:Choice>
    <mc:Fallback xmlns="">
      <p:transition spd="slow" advTm="1344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hi" sz="3600" b="1" i="0" u="none" baseline="0" dirty="0"/>
              <a:t>महिलाओं की शैक्षिक आवश्यकताएं उनके स्थानीय संदर्भ में</a:t>
            </a:r>
            <a:endParaRPr lang="hi" sz="3600" b="1" dirty="0">
              <a:solidFill>
                <a:schemeClr val="tx1"/>
              </a:solidFill>
            </a:endParaRPr>
          </a:p>
        </p:txBody>
      </p:sp>
      <p:sp>
        <p:nvSpPr>
          <p:cNvPr id="3" name="Content Placeholder 2"/>
          <p:cNvSpPr>
            <a:spLocks noGrp="1"/>
          </p:cNvSpPr>
          <p:nvPr>
            <p:ph idx="1"/>
          </p:nvPr>
        </p:nvSpPr>
        <p:spPr>
          <a:xfrm>
            <a:off x="179512" y="1340768"/>
            <a:ext cx="8640960" cy="5400600"/>
          </a:xfrm>
        </p:spPr>
        <p:txBody>
          <a:bodyPr>
            <a:noAutofit/>
          </a:bodyPr>
          <a:lstStyle/>
          <a:p>
            <a:pPr marL="0" indent="0" algn="l" rtl="0">
              <a:lnSpc>
                <a:spcPct val="110000"/>
              </a:lnSpc>
              <a:spcBef>
                <a:spcPts val="0"/>
              </a:spcBef>
              <a:buNone/>
            </a:pPr>
            <a:endParaRPr lang="hi" sz="2400" dirty="0"/>
          </a:p>
          <a:p>
            <a:pPr marL="0" indent="0" algn="l" rtl="0">
              <a:lnSpc>
                <a:spcPct val="100000"/>
              </a:lnSpc>
              <a:spcBef>
                <a:spcPts val="0"/>
              </a:spcBef>
              <a:buNone/>
            </a:pPr>
            <a:r>
              <a:rPr lang="hi" sz="2400" b="0" i="1" u="none" baseline="0"/>
              <a:t>शिक्षण ज़रूरतों और शिक्षार्थी के शामिलगिरी का महत्व</a:t>
            </a:r>
          </a:p>
          <a:p>
            <a:pPr marL="0" indent="0" algn="l" rtl="0">
              <a:lnSpc>
                <a:spcPct val="100000"/>
              </a:lnSpc>
              <a:spcBef>
                <a:spcPts val="0"/>
              </a:spcBef>
              <a:buNone/>
            </a:pPr>
            <a:endParaRPr lang="hi" sz="2400" i="1" dirty="0"/>
          </a:p>
          <a:p>
            <a:pPr marL="0" indent="0" algn="l" rtl="0">
              <a:lnSpc>
                <a:spcPct val="100000"/>
              </a:lnSpc>
              <a:spcBef>
                <a:spcPts val="0"/>
              </a:spcBef>
              <a:buNone/>
            </a:pPr>
            <a:r>
              <a:rPr lang="hi" sz="2400" b="0" i="0" u="none" baseline="0"/>
              <a:t>शिक्षण ज़रूरतें समूह-विशिष्ट होने के साथ-साथ व्यक्ति-विशिष्ट भी होती हैं</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अगर विशिष्ट शिक्षण संबंधी ज़रूरतों को पूरा ना किया जाए, तो शिक्षा का कोई हस्तांतरण नहीं होगा</a:t>
            </a:r>
          </a:p>
          <a:p>
            <a:pPr marL="0" indent="0" algn="l" rtl="0">
              <a:lnSpc>
                <a:spcPct val="100000"/>
              </a:lnSpc>
              <a:spcBef>
                <a:spcPts val="0"/>
              </a:spcBef>
              <a:buNone/>
            </a:pPr>
            <a:endParaRPr lang="hi" sz="2400" i="1" dirty="0"/>
          </a:p>
          <a:p>
            <a:pPr marL="0" indent="0" algn="l" rtl="0">
              <a:lnSpc>
                <a:spcPct val="100000"/>
              </a:lnSpc>
              <a:spcBef>
                <a:spcPts val="0"/>
              </a:spcBef>
              <a:buNone/>
            </a:pPr>
            <a:r>
              <a:rPr lang="hi" sz="2400" b="0" i="0" u="none" baseline="0"/>
              <a:t>शिक्षण ज़रूरतों के पूरा न हो पाने के कारण शिक्षार्थियों में भी उत्साह कम हो सकता है</a:t>
            </a:r>
          </a:p>
          <a:p>
            <a:pPr marL="0" indent="0" algn="l" rtl="0">
              <a:lnSpc>
                <a:spcPct val="110000"/>
              </a:lnSpc>
              <a:spcBef>
                <a:spcPts val="0"/>
              </a:spcBef>
              <a:buNone/>
            </a:pPr>
            <a:endParaRPr lang="hi" sz="2400" dirty="0"/>
          </a:p>
          <a:p>
            <a:pPr marL="0" indent="0" algn="l" rtl="0">
              <a:lnSpc>
                <a:spcPct val="110000"/>
              </a:lnSpc>
              <a:spcBef>
                <a:spcPts val="0"/>
              </a:spcBef>
              <a:buNone/>
            </a:pPr>
            <a:endParaRPr lang="hi" sz="2400" dirty="0"/>
          </a:p>
          <a:p>
            <a:pPr marL="0" indent="0" algn="l" rtl="0">
              <a:lnSpc>
                <a:spcPct val="100000"/>
              </a:lnSpc>
              <a:spcBef>
                <a:spcPts val="0"/>
              </a:spcBef>
              <a:buNone/>
            </a:pPr>
            <a:endParaRPr lang="hi" sz="2400" dirty="0"/>
          </a:p>
          <a:p>
            <a:pPr marL="0" indent="0" algn="l" rtl="0">
              <a:lnSpc>
                <a:spcPct val="100000"/>
              </a:lnSpc>
              <a:spcBef>
                <a:spcPts val="0"/>
              </a:spcBef>
              <a:buNone/>
            </a:pPr>
            <a:endParaRPr lang="hi" sz="2400" dirty="0"/>
          </a:p>
        </p:txBody>
      </p:sp>
    </p:spTree>
    <p:extLst>
      <p:ext uri="{BB962C8B-B14F-4D97-AF65-F5344CB8AC3E}">
        <p14:creationId xmlns:p14="http://schemas.microsoft.com/office/powerpoint/2010/main" val="4207788577"/>
      </p:ext>
    </p:extLst>
  </p:cSld>
  <p:clrMapOvr>
    <a:masterClrMapping/>
  </p:clrMapOvr>
  <mc:AlternateContent xmlns:mc="http://schemas.openxmlformats.org/markup-compatibility/2006" xmlns:p14="http://schemas.microsoft.com/office/powerpoint/2010/main">
    <mc:Choice Requires="p14">
      <p:transition spd="slow" p14:dur="2000" advTm="47525"/>
    </mc:Choice>
    <mc:Fallback xmlns="">
      <p:transition spd="slow" advTm="4752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hi" sz="3600" b="1" i="0" u="none" baseline="0" dirty="0"/>
              <a:t>महिलाओं की शैक्षिक आवश्यकताएं उनके स्थानीय संदर्भ में</a:t>
            </a:r>
            <a:endParaRPr lang="hi" sz="3600" b="1" dirty="0">
              <a:solidFill>
                <a:schemeClr val="tx1"/>
              </a:solidFill>
            </a:endParaRPr>
          </a:p>
        </p:txBody>
      </p:sp>
      <p:sp>
        <p:nvSpPr>
          <p:cNvPr id="3" name="Content Placeholder 2"/>
          <p:cNvSpPr>
            <a:spLocks noGrp="1"/>
          </p:cNvSpPr>
          <p:nvPr>
            <p:ph idx="1"/>
          </p:nvPr>
        </p:nvSpPr>
        <p:spPr>
          <a:xfrm>
            <a:off x="179512" y="1340768"/>
            <a:ext cx="8784976" cy="5400600"/>
          </a:xfrm>
        </p:spPr>
        <p:txBody>
          <a:bodyPr>
            <a:normAutofit/>
          </a:bodyPr>
          <a:lstStyle/>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शिक्षण ज़रूरतों के आंकलन के एक हिस्से के तौर पर हमें यह भी समझना होगा कि शिक्षार्थियों को पहले से क्या पता है</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और उन्हें शिक्षा में शामिल करने का सबसे अच्छा तरीका क्या होगा</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1" u="none" baseline="0"/>
              <a:t>शिक्षण ज़रूरतों में विविधता और शिक्षार्थियों को शामिल करने का सबसे अच्छा तरीका क्या होगा</a:t>
            </a:r>
          </a:p>
          <a:p>
            <a:pPr marL="0" indent="0" algn="l" rtl="0">
              <a:lnSpc>
                <a:spcPct val="100000"/>
              </a:lnSpc>
              <a:spcBef>
                <a:spcPts val="0"/>
              </a:spcBef>
              <a:buNone/>
            </a:pPr>
            <a:endParaRPr lang="hi" sz="2400" i="1" dirty="0"/>
          </a:p>
          <a:p>
            <a:pPr marL="0" indent="0" algn="l" rtl="0">
              <a:lnSpc>
                <a:spcPct val="100000"/>
              </a:lnSpc>
              <a:spcBef>
                <a:spcPts val="0"/>
              </a:spcBef>
              <a:buNone/>
            </a:pPr>
            <a:r>
              <a:rPr lang="hi" sz="2400" b="0" i="0" u="none" baseline="0"/>
              <a:t>हालांकि सभी आशयित लाभार्थियों में कुछ साझी विशेषताएं हैं...</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...फिर भी देश और क्षेत्रीय स्तर पर काफ़ी विविधताएं हैं</a:t>
            </a:r>
          </a:p>
          <a:p>
            <a:pPr marL="0" indent="0" algn="l" rtl="0">
              <a:lnSpc>
                <a:spcPct val="100000"/>
              </a:lnSpc>
              <a:spcBef>
                <a:spcPts val="0"/>
              </a:spcBef>
              <a:buNone/>
            </a:pPr>
            <a:endParaRPr lang="hi" sz="2400" dirty="0"/>
          </a:p>
          <a:p>
            <a:pPr marL="0" indent="0" algn="l" rtl="0">
              <a:lnSpc>
                <a:spcPct val="100000"/>
              </a:lnSpc>
              <a:spcBef>
                <a:spcPts val="0"/>
              </a:spcBef>
              <a:buNone/>
            </a:pPr>
            <a:endParaRPr lang="hi" sz="2400" dirty="0"/>
          </a:p>
          <a:p>
            <a:pPr marL="0" indent="0" algn="l" rtl="0">
              <a:lnSpc>
                <a:spcPct val="110000"/>
              </a:lnSpc>
              <a:spcBef>
                <a:spcPts val="0"/>
              </a:spcBef>
              <a:buNone/>
            </a:pPr>
            <a:endParaRPr lang="hi" sz="2600" dirty="0"/>
          </a:p>
          <a:p>
            <a:pPr marL="0" indent="0" algn="l" rtl="0">
              <a:lnSpc>
                <a:spcPct val="110000"/>
              </a:lnSpc>
              <a:spcBef>
                <a:spcPts val="0"/>
              </a:spcBef>
              <a:buNone/>
            </a:pPr>
            <a:endParaRPr lang="hi" sz="2400" dirty="0"/>
          </a:p>
          <a:p>
            <a:pPr marL="0" indent="0" algn="l" rtl="0">
              <a:lnSpc>
                <a:spcPct val="100000"/>
              </a:lnSpc>
              <a:spcBef>
                <a:spcPts val="0"/>
              </a:spcBef>
              <a:buNone/>
            </a:pPr>
            <a:endParaRPr lang="hi" sz="2400" dirty="0"/>
          </a:p>
          <a:p>
            <a:pPr marL="0" indent="0" algn="l" rtl="0">
              <a:lnSpc>
                <a:spcPct val="100000"/>
              </a:lnSpc>
              <a:spcBef>
                <a:spcPts val="0"/>
              </a:spcBef>
              <a:buNone/>
            </a:pPr>
            <a:endParaRPr lang="hi" sz="2400" dirty="0"/>
          </a:p>
        </p:txBody>
      </p:sp>
    </p:spTree>
    <p:extLst>
      <p:ext uri="{BB962C8B-B14F-4D97-AF65-F5344CB8AC3E}">
        <p14:creationId xmlns:p14="http://schemas.microsoft.com/office/powerpoint/2010/main" val="442704775"/>
      </p:ext>
    </p:extLst>
  </p:cSld>
  <p:clrMapOvr>
    <a:masterClrMapping/>
  </p:clrMapOvr>
  <mc:AlternateContent xmlns:mc="http://schemas.openxmlformats.org/markup-compatibility/2006" xmlns:p14="http://schemas.microsoft.com/office/powerpoint/2010/main">
    <mc:Choice Requires="p14">
      <p:transition spd="slow" p14:dur="2000" advTm="49613"/>
    </mc:Choice>
    <mc:Fallback xmlns="">
      <p:transition spd="slow" advTm="4961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hi" sz="3600" b="1" i="0" u="none" baseline="0" dirty="0"/>
              <a:t>महिलाओं की शैक्षिक आवश्यकताएं उनके स्थानीय संदर्भ में</a:t>
            </a:r>
            <a:endParaRPr lang="hi" sz="3600" b="1" dirty="0">
              <a:solidFill>
                <a:schemeClr val="tx1"/>
              </a:solidFill>
            </a:endParaRPr>
          </a:p>
        </p:txBody>
      </p:sp>
      <p:sp>
        <p:nvSpPr>
          <p:cNvPr id="3" name="Content Placeholder 2"/>
          <p:cNvSpPr>
            <a:spLocks noGrp="1"/>
          </p:cNvSpPr>
          <p:nvPr>
            <p:ph idx="1"/>
          </p:nvPr>
        </p:nvSpPr>
        <p:spPr>
          <a:xfrm>
            <a:off x="179512" y="1340768"/>
            <a:ext cx="8640960" cy="5400600"/>
          </a:xfrm>
        </p:spPr>
        <p:txBody>
          <a:bodyPr>
            <a:normAutofit/>
          </a:bodyPr>
          <a:lstStyle/>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एक उदाहरण है साक्षरता के स्तर और पूर्व शिक्षा - उदा., मारिया</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हमें निम्नलिखित विषयों पर भी गौर करना चाहिए: </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महत्वकांक्षाएं और लक्ष्य - उदा., मार्सेला</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मौजूदा कौशलों का स्तर - उदा, अनुप्रिया</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भाषा/एं - उदा., फ़ातिमा</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शिक्षण संबंधी पसंद - उदा., खालदाह</a:t>
            </a:r>
          </a:p>
          <a:p>
            <a:pPr marL="0" indent="0" algn="l" rtl="0">
              <a:lnSpc>
                <a:spcPct val="100000"/>
              </a:lnSpc>
              <a:spcBef>
                <a:spcPts val="0"/>
              </a:spcBef>
              <a:buNone/>
            </a:pPr>
            <a:endParaRPr lang="hi" sz="2400" dirty="0"/>
          </a:p>
          <a:p>
            <a:pPr marL="0" indent="0" algn="l" rtl="0">
              <a:lnSpc>
                <a:spcPct val="100000"/>
              </a:lnSpc>
              <a:spcBef>
                <a:spcPts val="0"/>
              </a:spcBef>
              <a:buNone/>
            </a:pPr>
            <a:endParaRPr lang="hi" sz="2400" dirty="0"/>
          </a:p>
          <a:p>
            <a:pPr marL="0" indent="0" algn="l" rtl="0">
              <a:lnSpc>
                <a:spcPct val="100000"/>
              </a:lnSpc>
              <a:spcBef>
                <a:spcPts val="0"/>
              </a:spcBef>
              <a:buNone/>
            </a:pPr>
            <a:endParaRPr lang="hi" sz="2400" dirty="0"/>
          </a:p>
        </p:txBody>
      </p:sp>
    </p:spTree>
    <p:extLst>
      <p:ext uri="{BB962C8B-B14F-4D97-AF65-F5344CB8AC3E}">
        <p14:creationId xmlns:p14="http://schemas.microsoft.com/office/powerpoint/2010/main" val="1752321055"/>
      </p:ext>
    </p:extLst>
  </p:cSld>
  <p:clrMapOvr>
    <a:masterClrMapping/>
  </p:clrMapOvr>
  <mc:AlternateContent xmlns:mc="http://schemas.openxmlformats.org/markup-compatibility/2006" xmlns:p14="http://schemas.microsoft.com/office/powerpoint/2010/main">
    <mc:Choice Requires="p14">
      <p:transition spd="slow" p14:dur="2000" advTm="159149"/>
    </mc:Choice>
    <mc:Fallback xmlns="">
      <p:transition spd="slow" advTm="159149"/>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hi" sz="3600" b="1" i="0" u="none" baseline="0" dirty="0"/>
              <a:t>महिलाओं की शैक्षिक आवश्यकताएं उनके स्थानीय संदर्भ में</a:t>
            </a:r>
            <a:endParaRPr lang="hi" sz="3600" b="1" dirty="0">
              <a:solidFill>
                <a:schemeClr val="tx1"/>
              </a:solidFill>
            </a:endParaRPr>
          </a:p>
        </p:txBody>
      </p:sp>
      <p:sp>
        <p:nvSpPr>
          <p:cNvPr id="3" name="Content Placeholder 2"/>
          <p:cNvSpPr>
            <a:spLocks noGrp="1"/>
          </p:cNvSpPr>
          <p:nvPr>
            <p:ph idx="1"/>
          </p:nvPr>
        </p:nvSpPr>
        <p:spPr>
          <a:xfrm>
            <a:off x="179512" y="1340768"/>
            <a:ext cx="8424936" cy="5184576"/>
          </a:xfrm>
        </p:spPr>
        <p:txBody>
          <a:bodyPr>
            <a:normAutofit/>
          </a:bodyPr>
          <a:lstStyle/>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पारिवारिक अपेक्षाएं और ज़रूरतें - उदा., अदम्मा</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डिजिटल साक्षरता और पहुँच - उदा., मार्सेला</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उम्र - उदा., मारिया </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प्रवास स्थिति / वंचित समूहों की सदस्यता - उदा., अनुप्रिया</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सांस्कृतिक कारण - उदा., अदम्मा</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यात्रा करने की क्षमता - उदा., मारिया</a:t>
            </a:r>
          </a:p>
          <a:p>
            <a:pPr marL="0" indent="0" algn="l" rtl="0">
              <a:lnSpc>
                <a:spcPct val="100000"/>
              </a:lnSpc>
              <a:spcBef>
                <a:spcPts val="0"/>
              </a:spcBef>
              <a:buNone/>
            </a:pPr>
            <a:endParaRPr lang="hi" sz="2600" dirty="0"/>
          </a:p>
          <a:p>
            <a:pPr marL="0" indent="0" algn="l" rtl="0">
              <a:lnSpc>
                <a:spcPct val="120000"/>
              </a:lnSpc>
              <a:spcBef>
                <a:spcPts val="0"/>
              </a:spcBef>
              <a:buNone/>
            </a:pPr>
            <a:endParaRPr lang="hi" sz="2400" dirty="0"/>
          </a:p>
          <a:p>
            <a:pPr marL="0" indent="0" algn="l" rtl="0">
              <a:lnSpc>
                <a:spcPct val="120000"/>
              </a:lnSpc>
              <a:spcBef>
                <a:spcPts val="0"/>
              </a:spcBef>
              <a:buNone/>
            </a:pPr>
            <a:endParaRPr lang="hi" sz="2400" dirty="0"/>
          </a:p>
          <a:p>
            <a:pPr marL="0" indent="0" algn="l" rtl="0">
              <a:lnSpc>
                <a:spcPct val="120000"/>
              </a:lnSpc>
              <a:spcBef>
                <a:spcPts val="0"/>
              </a:spcBef>
              <a:buNone/>
            </a:pPr>
            <a:endParaRPr lang="hi" sz="2400" dirty="0"/>
          </a:p>
        </p:txBody>
      </p:sp>
    </p:spTree>
    <p:extLst>
      <p:ext uri="{BB962C8B-B14F-4D97-AF65-F5344CB8AC3E}">
        <p14:creationId xmlns:p14="http://schemas.microsoft.com/office/powerpoint/2010/main" val="901652224"/>
      </p:ext>
    </p:extLst>
  </p:cSld>
  <p:clrMapOvr>
    <a:masterClrMapping/>
  </p:clrMapOvr>
  <mc:AlternateContent xmlns:mc="http://schemas.openxmlformats.org/markup-compatibility/2006" xmlns:p14="http://schemas.microsoft.com/office/powerpoint/2010/main">
    <mc:Choice Requires="p14">
      <p:transition spd="slow" p14:dur="2000" advTm="179806"/>
    </mc:Choice>
    <mc:Fallback xmlns="">
      <p:transition spd="slow" advTm="17980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65707"/>
            <a:ext cx="7620000" cy="1143000"/>
          </a:xfrm>
        </p:spPr>
        <p:txBody>
          <a:bodyPr/>
          <a:lstStyle/>
          <a:p>
            <a:pPr algn="l" rtl="0"/>
            <a:r>
              <a:rPr lang="hi" sz="3600" b="1" i="0" u="none" baseline="0"/>
              <a:t>महिलाओं की शैक्षिक आवश्यकताएं उनके स्थानीय संदर्भ में</a:t>
            </a:r>
            <a:endParaRPr lang="hi" sz="3600" b="1" dirty="0">
              <a:solidFill>
                <a:schemeClr val="tx1"/>
              </a:solidFill>
            </a:endParaRPr>
          </a:p>
        </p:txBody>
      </p:sp>
      <p:sp>
        <p:nvSpPr>
          <p:cNvPr id="3" name="Content Placeholder 2"/>
          <p:cNvSpPr>
            <a:spLocks noGrp="1"/>
          </p:cNvSpPr>
          <p:nvPr>
            <p:ph idx="1"/>
          </p:nvPr>
        </p:nvSpPr>
        <p:spPr>
          <a:xfrm>
            <a:off x="179512" y="1340768"/>
            <a:ext cx="8208912" cy="5400600"/>
          </a:xfrm>
        </p:spPr>
        <p:txBody>
          <a:bodyPr>
            <a:normAutofit/>
          </a:bodyPr>
          <a:lstStyle/>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स्थानीय एवं/अथवा क्षेत्रीय अवसरों के बारे में जागरूकता - उदा., खालदाह</a:t>
            </a:r>
          </a:p>
          <a:p>
            <a:pPr marL="0" indent="0" algn="l" rtl="0">
              <a:lnSpc>
                <a:spcPct val="100000"/>
              </a:lnSpc>
              <a:spcBef>
                <a:spcPts val="0"/>
              </a:spcBef>
              <a:buNone/>
            </a:pPr>
            <a:endParaRPr lang="hi" sz="2400" i="1" dirty="0"/>
          </a:p>
          <a:p>
            <a:pPr marL="0" indent="0" algn="l" rtl="0">
              <a:lnSpc>
                <a:spcPct val="100000"/>
              </a:lnSpc>
              <a:spcBef>
                <a:spcPts val="0"/>
              </a:spcBef>
              <a:buNone/>
            </a:pPr>
            <a:r>
              <a:rPr lang="hi" sz="2400" b="0" i="1" u="none" baseline="0"/>
              <a:t>हमारी जानकारी कहाँ से आई है</a:t>
            </a:r>
          </a:p>
          <a:p>
            <a:pPr marL="0" indent="0" algn="l" rtl="0">
              <a:lnSpc>
                <a:spcPct val="100000"/>
              </a:lnSpc>
              <a:spcBef>
                <a:spcPts val="0"/>
              </a:spcBef>
              <a:buNone/>
            </a:pPr>
            <a:endParaRPr lang="hi" sz="2400" i="1" dirty="0"/>
          </a:p>
          <a:p>
            <a:pPr marL="0" indent="0" algn="l" rtl="0">
              <a:lnSpc>
                <a:spcPct val="100000"/>
              </a:lnSpc>
              <a:spcBef>
                <a:spcPts val="0"/>
              </a:spcBef>
              <a:buNone/>
            </a:pPr>
            <a:r>
              <a:rPr lang="hi" sz="2400" b="0" i="0" u="none" baseline="0"/>
              <a:t>फ़ोकस ग्रूप की चर्चाएं</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मुख्य सूचना देने वालों के साथ साक्षात्कार </a:t>
            </a:r>
          </a:p>
          <a:p>
            <a:pPr marL="0" indent="0" algn="l" rtl="0">
              <a:lnSpc>
                <a:spcPct val="100000"/>
              </a:lnSpc>
              <a:spcBef>
                <a:spcPts val="0"/>
              </a:spcBef>
              <a:buNone/>
            </a:pPr>
            <a:endParaRPr lang="hi" sz="2400" dirty="0"/>
          </a:p>
          <a:p>
            <a:pPr marL="0" indent="0" algn="l" rtl="0">
              <a:lnSpc>
                <a:spcPct val="100000"/>
              </a:lnSpc>
              <a:spcBef>
                <a:spcPts val="0"/>
              </a:spcBef>
              <a:buNone/>
            </a:pPr>
            <a:r>
              <a:rPr lang="hi" sz="2400" b="0" i="0" u="none" baseline="0"/>
              <a:t>विश्वसनीय इंटरनेट स्त्रोत (उदा., सरकारी रिपोर्ट)</a:t>
            </a:r>
          </a:p>
          <a:p>
            <a:pPr marL="0" indent="0" algn="l" rtl="0">
              <a:lnSpc>
                <a:spcPct val="100000"/>
              </a:lnSpc>
              <a:spcBef>
                <a:spcPts val="0"/>
              </a:spcBef>
              <a:buNone/>
            </a:pPr>
            <a:endParaRPr lang="hi" sz="2400" dirty="0"/>
          </a:p>
          <a:p>
            <a:pPr marL="0" indent="0" algn="l" rtl="0">
              <a:lnSpc>
                <a:spcPct val="100000"/>
              </a:lnSpc>
              <a:spcBef>
                <a:spcPts val="0"/>
              </a:spcBef>
              <a:buNone/>
            </a:pPr>
            <a:endParaRPr lang="hi" sz="2400" dirty="0"/>
          </a:p>
          <a:p>
            <a:pPr marL="0" indent="0" algn="l" rtl="0">
              <a:lnSpc>
                <a:spcPct val="110000"/>
              </a:lnSpc>
              <a:spcBef>
                <a:spcPts val="0"/>
              </a:spcBef>
              <a:buNone/>
            </a:pPr>
            <a:endParaRPr lang="hi" sz="2400" dirty="0"/>
          </a:p>
          <a:p>
            <a:pPr marL="0" indent="0" algn="l" rtl="0">
              <a:lnSpc>
                <a:spcPct val="110000"/>
              </a:lnSpc>
              <a:spcBef>
                <a:spcPts val="0"/>
              </a:spcBef>
              <a:buNone/>
            </a:pPr>
            <a:endParaRPr lang="hi" sz="2400" dirty="0"/>
          </a:p>
          <a:p>
            <a:pPr marL="0" indent="0" algn="l" rtl="0">
              <a:lnSpc>
                <a:spcPct val="100000"/>
              </a:lnSpc>
              <a:spcBef>
                <a:spcPts val="0"/>
              </a:spcBef>
              <a:buNone/>
            </a:pPr>
            <a:endParaRPr lang="hi" sz="2400" dirty="0"/>
          </a:p>
          <a:p>
            <a:pPr marL="0" indent="0" algn="l" rtl="0">
              <a:lnSpc>
                <a:spcPct val="100000"/>
              </a:lnSpc>
              <a:spcBef>
                <a:spcPts val="0"/>
              </a:spcBef>
              <a:buNone/>
            </a:pPr>
            <a:endParaRPr lang="hi" sz="2400" dirty="0"/>
          </a:p>
        </p:txBody>
      </p:sp>
    </p:spTree>
    <p:extLst>
      <p:ext uri="{BB962C8B-B14F-4D97-AF65-F5344CB8AC3E}">
        <p14:creationId xmlns:p14="http://schemas.microsoft.com/office/powerpoint/2010/main" val="995913335"/>
      </p:ext>
    </p:extLst>
  </p:cSld>
  <p:clrMapOvr>
    <a:masterClrMapping/>
  </p:clrMapOvr>
  <mc:AlternateContent xmlns:mc="http://schemas.openxmlformats.org/markup-compatibility/2006" xmlns:p14="http://schemas.microsoft.com/office/powerpoint/2010/main">
    <mc:Choice Requires="p14">
      <p:transition spd="slow" p14:dur="2000" advTm="84112"/>
    </mc:Choice>
    <mc:Fallback xmlns="">
      <p:transition spd="slow" advTm="84112"/>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amp;#x0D;&amp;#x0A;Moving into a research community&amp;#x0D;&amp;#x0A; Generic Skills Training Programme &amp;#x0D;&amp;#x0A;College of Social Science, May 2010&amp;#x0D;&amp;#x0A;&amp;quot;&quot;/&gt;&lt;property id=&quot;20307&quot; value=&quot;256&quot;/&gt;&lt;/object&gt;&lt;object type=&quot;3&quot; unique_id=&quot;10005&quot;&gt;&lt;property id=&quot;20148&quot; value=&quot;5&quot;/&gt;&lt;property id=&quot;20300&quot; value=&quot;Slide 2 - &amp;quot;&amp;#x0D;&amp;#x0A;Moving into a research community&amp;#x0D;&amp;#x0A;&amp;#x0D;&amp;#x0A;&amp;quot;&quot;/&gt;&lt;property id=&quot;20307&quot; value=&quot;265&quot;/&gt;&lt;/object&gt;&lt;object type=&quot;3&quot; unique_id=&quot;10006&quot;&gt;&lt;property id=&quot;20148&quot; value=&quot;5&quot;/&gt;&lt;property id=&quot;20300&quot; value=&quot;Slide 3 - &amp;quot;&amp;#x0D;&amp;#x0A;Moving into a research community&amp;#x0D;&amp;#x0A;&amp;#x0D;&amp;#x0A;&amp;quot;&quot;/&gt;&lt;property id=&quot;20307&quot; value=&quot;267&quot;/&gt;&lt;/object&gt;&lt;object type=&quot;3&quot; unique_id=&quot;10007&quot;&gt;&lt;property id=&quot;20148&quot; value=&quot;5&quot;/&gt;&lt;property id=&quot;20300&quot; value=&quot;Slide 4 - &amp;quot;&amp;#x0D;&amp;#x0A;Moving into a research community&amp;#x0D;&amp;#x0A;&amp;#x0D;&amp;#x0A;&amp;quot;&quot;/&gt;&lt;property id=&quot;20307&quot; value=&quot;268&quot;/&gt;&lt;/object&gt;&lt;object type=&quot;3&quot; unique_id=&quot;10008&quot;&gt;&lt;property id=&quot;20148&quot; value=&quot;5&quot;/&gt;&lt;property id=&quot;20300&quot; value=&quot;Slide 5 - &amp;quot;&amp;#x0D;&amp;#x0A;Moving into a research community&amp;#x0D;&amp;#x0A;&amp;#x0D;&amp;#x0A;&amp;quot;&quot;/&gt;&lt;property id=&quot;20307&quot; value=&quot;269&quot;/&gt;&lt;/object&gt;&lt;object type=&quot;3&quot; unique_id=&quot;10009&quot;&gt;&lt;property id=&quot;20148&quot; value=&quot;5&quot;/&gt;&lt;property id=&quot;20300&quot; value=&quot;Slide 6 - &amp;quot;&amp;#x0D;&amp;#x0A;Moving into a research community&amp;#x0D;&amp;#x0A;&amp;#x0D;&amp;#x0A;&amp;quot;&quot;/&gt;&lt;property id=&quot;20307&quot; value=&quot;270&quot;/&gt;&lt;/object&gt;&lt;object type=&quot;3&quot; unique_id=&quot;10010&quot;&gt;&lt;property id=&quot;20148&quot; value=&quot;5&quot;/&gt;&lt;property id=&quot;20300&quot; value=&quot;Slide 7 - &amp;quot;&amp;#x0D;&amp;#x0A;Moving into a research community&amp;#x0D;&amp;#x0A;&amp;#x0D;&amp;#x0A;&amp;quot;&quot;/&gt;&lt;property id=&quot;20307&quot; value=&quot;271&quot;/&gt;&lt;/object&gt;&lt;object type=&quot;3&quot; unique_id=&quot;10011&quot;&gt;&lt;property id=&quot;20148&quot; value=&quot;5&quot;/&gt;&lt;property id=&quot;20300&quot; value=&quot;Slide 8 - &amp;quot;&amp;#x0D;&amp;#x0A;Moving into a research community&amp;#x0D;&amp;#x0A;&amp;#x0D;&amp;#x0A;&amp;quot;&quot;/&gt;&lt;property id=&quot;20307&quot; value=&quot;272&quot;/&gt;&lt;/object&gt;&lt;object type=&quot;3&quot; unique_id=&quot;10012&quot;&gt;&lt;property id=&quot;20148&quot; value=&quot;5&quot;/&gt;&lt;property id=&quot;20300&quot; value=&quot;Slide 9 - &amp;quot;&amp;#x0D;&amp;#x0A;Moving into a research community&amp;#x0D;&amp;#x0A;&amp;#x0D;&amp;#x0A;&amp;quot;&quot;/&gt;&lt;property id=&quot;20307&quot; value=&quot;273&quot;/&gt;&lt;/object&gt;&lt;object type=&quot;3&quot; unique_id=&quot;10013&quot;&gt;&lt;property id=&quot;20148&quot; value=&quot;5&quot;/&gt;&lt;property id=&quot;20300&quot; value=&quot;Slide 10 - &amp;quot;&amp;#x0D;&amp;#x0A;Moving into a research community&amp;#x0D;&amp;#x0A;&amp;#x0D;&amp;#x0A;&amp;quot;&quot;/&gt;&lt;property id=&quot;20307&quot; value=&quot;274&quot;/&gt;&lt;/object&gt;&lt;object type=&quot;3&quot; unique_id=&quot;10014&quot;&gt;&lt;property id=&quot;20148&quot; value=&quot;5&quot;/&gt;&lt;property id=&quot;20300&quot; value=&quot;Slide 11 - &amp;quot;&amp;#x0D;&amp;#x0A;Moving into a research community&amp;#x0D;&amp;#x0A;&amp;#x0D;&amp;#x0A;&amp;quot;&quot;/&gt;&lt;property id=&quot;20307&quot; value=&quot;275&quot;/&gt;&lt;/object&gt;&lt;object type=&quot;3&quot; unique_id=&quot;10015&quot;&gt;&lt;property id=&quot;20148&quot; value=&quot;5&quot;/&gt;&lt;property id=&quot;20300&quot; value=&quot;Slide 12 - &amp;quot;&amp;#x0D;&amp;#x0A;Moving into a research community&amp;#x0D;&amp;#x0A;&amp;#x0D;&amp;#x0A;&amp;quot;&quot;/&gt;&lt;property id=&quot;20307&quot; value=&quot;276&quot;/&gt;&lt;/object&gt;&lt;object type=&quot;3&quot; unique_id=&quot;10016&quot;&gt;&lt;property id=&quot;20148&quot; value=&quot;5&quot;/&gt;&lt;property id=&quot;20300&quot; value=&quot;Slide 13 - &amp;quot;&amp;#x0D;&amp;#x0A;Moving into a research community&amp;#x0D;&amp;#x0A;&amp;#x0D;&amp;#x0A;&amp;quot;&quot;/&gt;&lt;property id=&quot;20307&quot; value=&quot;277&quot;/&gt;&lt;/object&gt;&lt;object type=&quot;3&quot; unique_id=&quot;10017&quot;&gt;&lt;property id=&quot;20148&quot; value=&quot;5&quot;/&gt;&lt;property id=&quot;20300&quot; value=&quot;Slide 14 - &amp;quot;&amp;#x0D;&amp;#x0A;Moving into a research community&amp;#x0D;&amp;#x0A;&amp;#x0D;&amp;#x0A;&amp;quot;&quot;/&gt;&lt;property id=&quot;20307&quot; value=&quot;278&quot;/&gt;&lt;/object&gt;&lt;object type=&quot;3&quot; unique_id=&quot;10019&quot;&gt;&lt;property id=&quot;20148&quot; value=&quot;5&quot;/&gt;&lt;property id=&quot;20300&quot; value=&quot;Slide 15 - &amp;quot;&amp;#x0D;&amp;#x0A;Moving into a research community&amp;#x0D;&amp;#x0A;&amp;#x0D;&amp;#x0A;&amp;quot;&quot;/&gt;&lt;property id=&quot;20307&quot; value=&quot;280&quot;/&gt;&lt;/object&gt;&lt;/object&gt;&lt;/object&gt;&lt;/database&gt;"/>
</p:tagLst>
</file>

<file path=ppt/theme/theme1.xml><?xml version="1.0" encoding="utf-8"?>
<a:theme xmlns:a="http://schemas.openxmlformats.org/drawingml/2006/main" name="OU Title">
  <a:themeElements>
    <a:clrScheme name="Custom 1">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FFFFFF"/>
      </a:hlink>
      <a:folHlink>
        <a:srgbClr val="954F72"/>
      </a:folHlink>
    </a:clrScheme>
    <a:fontScheme name="Arial">
      <a:majorFont>
        <a:latin typeface="Nirmala UI" panose="020B060402020202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majorFont>
      <a:minorFont>
        <a:latin typeface="Nirmala UI" panose="020B060402020202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9DF049F-5577-4BD3-A608-F982C4D7A805}"/>
    </a:ext>
  </a:extLst>
</a:theme>
</file>

<file path=ppt/theme/theme2.xml><?xml version="1.0" encoding="utf-8"?>
<a:theme xmlns:a="http://schemas.openxmlformats.org/drawingml/2006/main" name="OU Layout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Nirmala UI" panose="020B060402020202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majorFont>
      <a:minorFont>
        <a:latin typeface="Nirmala UI" panose="020B060402020202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73262_OU_Presentation_Template_CLASSIC_OUBS.pptx" id="{92E88804-AE8A-406C-8447-84965E2FAB85}" vid="{C29FD8A4-9E54-4236-B0B5-5F865BCC14C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irmala UI" panose="020F030202020403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font script="Armn" typeface="Nirmala UI"/>
        <a:font script="Bugi" typeface="Nirmala UI"/>
        <a:font script="Bopo" typeface="Nirmala UI"/>
        <a:font script="Java" typeface="Nirmala UI"/>
        <a:font script="Lisu" typeface="Nirmala UI"/>
        <a:font script="Mymr" typeface="Nirmala UI"/>
        <a:font script="Nkoo" typeface="Nirmala UI"/>
        <a:font script="Olck" typeface="Nirmala UI"/>
        <a:font script="Osma" typeface="Nirmala UI"/>
        <a:font script="Phag" typeface="Nirmala UI"/>
        <a:font script="Syrn" typeface="Nirmala UI"/>
        <a:font script="Syrj" typeface="Nirmala UI"/>
        <a:font script="Syre" typeface="Nirmala UI"/>
        <a:font script="Sora" typeface="Nirmala UI"/>
        <a:font script="Tale" typeface="Nirmala UI"/>
        <a:font script="Talu" typeface="Nirmala UI"/>
        <a:font script="Tfng" typeface="Nirmala UI"/>
      </a:majorFont>
      <a:minorFont>
        <a:latin typeface="Nirmala UI" panose="020F0502020204030204"/>
        <a:ea typeface="Nirmala UI"/>
        <a:cs typeface="Nirmala UI"/>
        <a:font script="Jpan" typeface="Nirmala UI"/>
        <a:font script="Hang" typeface="Nirmala UI"/>
        <a:font script="Hans" typeface="Nirmala UI"/>
        <a:font script="Hant" typeface="Nirmala UI"/>
        <a:font script="Arab" typeface="Nirmala UI"/>
        <a:font script="Hebr" typeface="Nirmala UI"/>
        <a:font script="Thai" typeface="Nirmala UI"/>
        <a:font script="Ethi" typeface="Nirmala UI"/>
        <a:font script="Beng" typeface="Nirmala UI"/>
        <a:font script="Gujr" typeface="Nirmala UI"/>
        <a:font script="Khmr" typeface="Nirmala UI"/>
        <a:font script="Knda" typeface="Nirmala UI"/>
        <a:font script="Guru" typeface="Nirmala UI"/>
        <a:font script="Cans" typeface="Nirmala UI"/>
        <a:font script="Cher" typeface="Nirmala UI"/>
        <a:font script="Yiii" typeface="Nirmala UI"/>
        <a:font script="Tibt" typeface="Nirmala UI"/>
        <a:font script="Thaa" typeface="Nirmala UI"/>
        <a:font script="Deva" typeface="Nirmala UI"/>
        <a:font script="Telu" typeface="Nirmala UI"/>
        <a:font script="Taml" typeface="Nirmala UI"/>
        <a:font script="Syrc" typeface="Nirmala UI"/>
        <a:font script="Orya" typeface="Nirmala UI"/>
        <a:font script="Mlym" typeface="Nirmala UI"/>
        <a:font script="Laoo" typeface="Nirmala UI"/>
        <a:font script="Sinh" typeface="Nirmala UI"/>
        <a:font script="Mong" typeface="Nirmala UI"/>
        <a:font script="Viet" typeface="Nirmala UI"/>
        <a:font script="Uigh" typeface="Nirmala UI"/>
        <a:font script="Geor" typeface="Nirmala UI"/>
        <a:font script="Armn" typeface="Nirmala UI"/>
        <a:font script="Bugi" typeface="Nirmala UI"/>
        <a:font script="Bopo" typeface="Nirmala UI"/>
        <a:font script="Java" typeface="Nirmala UI"/>
        <a:font script="Lisu" typeface="Nirmala UI"/>
        <a:font script="Mymr" typeface="Nirmala UI"/>
        <a:font script="Nkoo" typeface="Nirmala UI"/>
        <a:font script="Olck" typeface="Nirmala UI"/>
        <a:font script="Osma" typeface="Nirmala UI"/>
        <a:font script="Phag" typeface="Nirmala UI"/>
        <a:font script="Syrn" typeface="Nirmala UI"/>
        <a:font script="Syrj" typeface="Nirmala UI"/>
        <a:font script="Syre" typeface="Nirmala UI"/>
        <a:font script="Sora" typeface="Nirmala UI"/>
        <a:font script="Tale" typeface="Nirmala UI"/>
        <a:font script="Talu" typeface="Nirmala UI"/>
        <a:font script="Tfng" typeface="Nirmala UI"/>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226EA64481C040A1FE7E8F6959F50F" ma:contentTypeVersion="13" ma:contentTypeDescription="Create a new document." ma:contentTypeScope="" ma:versionID="2891b130ea53c6fbd85f7af3377c9963">
  <xs:schema xmlns:xsd="http://www.w3.org/2001/XMLSchema" xmlns:xs="http://www.w3.org/2001/XMLSchema" xmlns:p="http://schemas.microsoft.com/office/2006/metadata/properties" xmlns:ns3="ed9d2163-4fb3-4947-8bfd-454e8e6d4998" xmlns:ns4="66faaa41-a150-45c6-8224-a9a307be60d1" targetNamespace="http://schemas.microsoft.com/office/2006/metadata/properties" ma:root="true" ma:fieldsID="3bb2b76b4c33562c9a54d4ed1eb7617c" ns3:_="" ns4:_="">
    <xs:import namespace="ed9d2163-4fb3-4947-8bfd-454e8e6d4998"/>
    <xs:import namespace="66faaa41-a150-45c6-8224-a9a307be60d1"/>
    <xs:element name="properties">
      <xs:complexType>
        <xs:sequence>
          <xs:element name="documentManagement">
            <xs:complexType>
              <xs:all>
                <xs:element ref="ns3:MediaServiceMetadata" minOccurs="0"/>
                <xs:element ref="ns3:MediaServiceFastMetadata" minOccurs="0"/>
                <xs:element ref="ns3:MediaServiceDateTaken" minOccurs="0"/>
                <xs:element ref="ns3:MediaServiceLocation" minOccurs="0"/>
                <xs:element ref="ns3:MediaServiceAutoTags" minOccurs="0"/>
                <xs:element ref="ns3:MediaServiceOCR" minOccurs="0"/>
                <xs:element ref="ns3:MediaServiceEventHashCode" minOccurs="0"/>
                <xs:element ref="ns3:MediaServiceGenerationTime" minOccurs="0"/>
                <xs:element ref="ns3:MediaServiceAutoKeyPoints" minOccurs="0"/>
                <xs:element ref="ns3:MediaServiceKeyPoints" minOccurs="0"/>
                <xs:element ref="ns4:SharedWithUsers" minOccurs="0"/>
                <xs:element ref="ns4:SharedWithDetails" minOccurs="0"/>
                <xs:element ref="ns4:SharingHintHash" minOccurs="0"/>
              </xs:all>
            </xs:complexType>
          </xs:element>
        </xs:sequence>
      </xs:complexType>
    </xs:element>
  </xs:schema>
  <xs:schema xmlns:xsd="http://www.w3.org/2001/XMLSchema" xmlns:xs="http://www.w3.org/2001/XMLSchema" xmlns:dms="http://schemas.microsoft.com/office/2006/documentManagement/types" xmlns:pc="http://schemas.microsoft.com/office/infopath/2007/PartnerControls" targetNamespace="ed9d2163-4fb3-4947-8bfd-454e8e6d4998" elementFormDefault="qualified">
    <xs:import namespace="http://schemas.microsoft.com/office/2006/documentManagement/types"/>
    <xs:import namespace="http://schemas.microsoft.com/office/infopath/2007/PartnerControls"/>
    <xs:element name="MediaServiceMetadata" ma:index="8" nillable="true" ma:displayName="MediaServiceMetadata" ma:hidden="true" ma:internalName="MediaServiceMetadata" ma:readOnly="true">
      <xs:simpleType>
        <xs:restriction base="dms:Note"/>
      </xs:simpleType>
    </xs:element>
    <xs:element name="MediaServiceFastMetadata" ma:index="9" nillable="true" ma:displayName="MediaServiceFastMetadata" ma:hidden="true" ma:internalName="MediaServiceFastMetadata" ma:readOnly="true">
      <xs:simpleType>
        <xs:restriction base="dms:Note"/>
      </xs:simpleType>
    </xs:element>
    <xs:element name="MediaServiceDateTaken" ma:index="10" nillable="true" ma:displayName="MediaServiceDateTaken" ma:hidden="true" ma:internalName="MediaServiceDateTaken" ma:readOnly="true">
      <xs:simpleType>
        <xs:restriction base="dms:Text"/>
      </xs:simpleType>
    </xs:element>
    <xs:element name="MediaServiceLocation" ma:index="11" nillable="true" ma:displayName="MediaServiceLocation" ma:internalName="MediaServiceLocation" ma:readOnly="true">
      <xs:simpleType>
        <xs:restriction base="dms:Text"/>
      </xs:simpleType>
    </xs:element>
    <xs:element name="MediaServiceAutoTags" ma:index="12" nillable="true" ma:displayName="MediaServiceAutoTags" ma:internalName="MediaServiceAutoTags" ma:readOnly="true">
      <xs:simpleType>
        <xs:restriction base="dms:Text"/>
      </xs:simpleType>
    </xs:element>
    <xs:element name="MediaServiceOCR" ma:index="13" nillable="true" ma:displayName="MediaServiceOCR" ma:internalName="MediaServiceOCR" ma:readOnly="true">
      <xs:simpleType>
        <xs:restriction base="dms:Note">
          <xs:maxLength value="255"/>
        </xs:restriction>
      </xs:simpleType>
    </xs:element>
    <xs:element name="MediaServiceEventHashCode" ma:index="14" nillable="true" ma:displayName="MediaServiceEventHashCode" ma:hidden="true" ma:internalName="MediaServiceEventHashCode" ma:readOnly="true">
      <xs:simpleType>
        <xs:restriction base="dms:Text"/>
      </xs:simpleType>
    </xs:element>
    <xs:element name="MediaServiceGenerationTime" ma:index="15" nillable="true" ma:displayName="MediaServiceGenerationTime" ma:hidden="true" ma:internalName="MediaServiceGenerationTime" ma:readOnly="true">
      <xs:simpleType>
        <xs:restriction base="dms:Text"/>
      </xs:simpleType>
    </xs:element>
    <xs:element name="MediaServiceAutoKeyPoints" ma:index="16" nillable="true" ma:displayName="MediaServiceAutoKeyPoints" ma:hidden="true" ma:internalName="MediaServiceAutoKeyPoints" ma:readOnly="true">
      <xs:simpleType>
        <xs:restriction base="dms:Note"/>
      </xs:simpleType>
    </xs:element>
    <xs:element name="MediaServiceKeyPoints" ma:index="17" nillable="true" ma:displayName="KeyPoints" ma:internalName="MediaServiceKeyPoints" ma:readOnly="true">
      <xs:simpleType>
        <xs:restriction base="dms:Note">
          <xs:maxLength value="255"/>
        </xs:restriction>
      </xs:simpleType>
    </xs:element>
  </xs:schema>
  <xs:schema xmlns:xsd="http://www.w3.org/2001/XMLSchema" xmlns:xs="http://www.w3.org/2001/XMLSchema" xmlns:dms="http://schemas.microsoft.com/office/2006/documentManagement/types" xmlns:pc="http://schemas.microsoft.com/office/infopath/2007/PartnerControls" targetNamespace="66faaa41-a150-45c6-8224-a9a307be60d1" elementFormDefault="qualified">
    <xs:import namespace="http://schemas.microsoft.com/office/2006/documentManagement/types"/>
    <xs:import namespace="http://schemas.microsoft.com/office/infopath/2007/PartnerControls"/>
    <xs:element name="SharedWithUsers" ma:index="18" nillable="true" ma:displayName="Shared With" ma:internalName="SharedWithUsers" ma:readOnly="true">
      <xs:complexType>
        <xs:complexContent>
          <xs:extension base="dms:UserMulti">
            <xs:sequence>
              <xs:element name="UserInfo" minOccurs="0" maxOccurs="unbounded">
                <xs:complexType>
                  <xs:sequence>
                    <xs:element name="DisplayName" type="xsd:string" minOccurs="0"/>
                    <xs:element name="AccountId" type="dms:UserId" minOccurs="0" nillable="true"/>
                    <xs:element name="AccountType" type="xsd:string" minOccurs="0"/>
                  </xs:sequence>
                </xs:complexType>
              </xs:element>
            </xs:sequence>
          </xs:extension>
        </xs:complexContent>
      </xs:complexType>
    </xs:element>
    <xs:element name="SharedWithDetails" ma:index="19" nillable="true" ma:displayName="Shared With Details" ma:internalName="SharedWithDetails" ma:readOnly="true">
      <xs:simpleType>
        <xs:restriction base="dms:Note">
          <xs:maxLength value="255"/>
        </xs:restriction>
      </xs:simpleType>
    </xs:element>
    <xs:element name="SharingHintHash" ma:index="20" nillable="true" ma:displayName="Sharing Hint Hash" ma:hidden="true" ma:internalName="SharingHintHash" ma:readOnly="true">
      <xs:simpleType>
        <xs:restriction base="dms:Text"/>
      </xs:simpleType>
    </xs:element>
  </xs: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EFADF0-AADE-4CCE-8B47-36E2EBCCC0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9d2163-4fb3-4947-8bfd-454e8e6d4998"/>
    <ds:schemaRef ds:uri="66faaa41-a150-45c6-8224-a9a307be60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158DB9-B2C5-4F09-AFBE-E4DDFED731CE}">
  <ds:schemaRefs>
    <ds:schemaRef ds:uri="ed9d2163-4fb3-4947-8bfd-454e8e6d4998"/>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66faaa41-a150-45c6-8224-a9a307be60d1"/>
    <ds:schemaRef ds:uri="http://www.w3.org/XML/1998/namespace"/>
  </ds:schemaRefs>
</ds:datastoreItem>
</file>

<file path=customXml/itemProps3.xml><?xml version="1.0" encoding="utf-8"?>
<ds:datastoreItem xmlns:ds="http://schemas.openxmlformats.org/officeDocument/2006/customXml" ds:itemID="{46F6248D-9228-4C37-A9EC-33C65D96180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Flow</Template>
  <TotalTime>665</TotalTime>
  <Words>905</Words>
  <Application>Microsoft Office PowerPoint</Application>
  <PresentationFormat>On-screen Show (4:3)</PresentationFormat>
  <Paragraphs>105</Paragraphs>
  <Slides>6</Slides>
  <Notes>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6</vt:i4>
      </vt:variant>
    </vt:vector>
  </HeadingPairs>
  <TitlesOfParts>
    <vt:vector size="10" baseType="lpstr">
      <vt:lpstr>Arial</vt:lpstr>
      <vt:lpstr>Nirmala UI</vt:lpstr>
      <vt:lpstr>OU Title</vt:lpstr>
      <vt:lpstr>OU Layouts</vt:lpstr>
      <vt:lpstr>महिलाओं की शैक्षिक आवश्यकताएं उनके स्थानीय संदर्भ में</vt:lpstr>
      <vt:lpstr>महिलाओं की शैक्षिक आवश्यकताएं उनके स्थानीय संदर्भ में</vt:lpstr>
      <vt:lpstr>महिलाओं की शैक्षिक आवश्यकताएं उनके स्थानीय संदर्भ में</vt:lpstr>
      <vt:lpstr>महिलाओं की शैक्षिक आवश्यकताएं उनके स्थानीय संदर्भ में</vt:lpstr>
      <vt:lpstr>महिलाओं की शैक्षिक आवश्यकताएं उनके स्थानीय संदर्भ में</vt:lpstr>
      <vt:lpstr>महिलाओं की शैक्षिक आवश्यकताएं उनके स्थानीय संदर्भ में</vt:lpstr>
    </vt:vector>
  </TitlesOfParts>
  <Company>University of Leicester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into a research community  Faculty of the Social Sciences  Jo Brewis, School of Management  j.brewis@le.ac.uk      Moving into a research community  Skills Training for Research Students, January 2009  Faculty of the Social Sciences</dc:title>
  <dc:creator>jpb18</dc:creator>
  <cp:lastModifiedBy>Amy.Snow</cp:lastModifiedBy>
  <cp:revision>165</cp:revision>
  <cp:lastPrinted>2020-12-01T11:58:53Z</cp:lastPrinted>
  <dcterms:created xsi:type="dcterms:W3CDTF">2009-01-09T17:18:52Z</dcterms:created>
  <dcterms:modified xsi:type="dcterms:W3CDTF">2021-12-14T13:33:13Z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0x010100A7226EA64481C040A1FE7E8F6959F50F</vt:lpwstr>
  </property>
</Properties>
</file>