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9462" autoAdjust="0"/>
  </p:normalViewPr>
  <p:slideViewPr>
    <p:cSldViewPr snapToGrid="0">
      <p:cViewPr varScale="1">
        <p:scale>
          <a:sx n="74" d="100"/>
          <a:sy n="74" d="100"/>
        </p:scale>
        <p:origin x="16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BD10B-B6EE-46F8-A56E-A2C3F43E19E4}" type="datetimeFigureOut">
              <a:rPr lang="en-GB" smtClean="0"/>
              <a:t>13/02/2023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058732-4348-417D-9431-D1CC38871AD9}" type="slidenum">
              <a:rPr lang="en-GB" smtClean="0"/>
              <a:t>‹#›</a:t>
            </a:fld>
            <a:endParaRPr lang="en-GB"/>
          </a:p>
        </p:txBody>
      </p:sp>
    </p:spTree>
    <p:extLst>
      <p:ext uri="{BB962C8B-B14F-4D97-AF65-F5344CB8AC3E}">
        <p14:creationId xmlns:p14="http://schemas.microsoft.com/office/powerpoint/2010/main" val="2018078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title – Participants</a:t>
            </a:r>
          </a:p>
          <a:p>
            <a:r>
              <a:rPr lang="en-GB" sz="1200" b="1" kern="1200" dirty="0">
                <a:solidFill>
                  <a:schemeClr val="tx1"/>
                </a:solidFill>
                <a:effectLst/>
                <a:latin typeface="+mn-lt"/>
                <a:ea typeface="+mn-ea"/>
                <a:cs typeface="+mn-cs"/>
              </a:rPr>
              <a:t>Image x 1</a:t>
            </a:r>
          </a:p>
          <a:p>
            <a:pPr marL="228600" indent="-228600">
              <a:buFont typeface="+mj-lt"/>
              <a:buAutoNum type="arabicPeriod"/>
            </a:pPr>
            <a:r>
              <a:rPr lang="en-GB" sz="1200" b="1" kern="1200" dirty="0">
                <a:solidFill>
                  <a:schemeClr val="tx1"/>
                </a:solidFill>
                <a:effectLst/>
                <a:latin typeface="+mn-lt"/>
                <a:ea typeface="+mn-ea"/>
                <a:cs typeface="+mn-cs"/>
              </a:rPr>
              <a:t>Group of participants on a DAFNE course from ethnically diverse backgrounds</a:t>
            </a:r>
          </a:p>
          <a:p>
            <a:r>
              <a:rPr lang="en-GB" sz="1200" kern="1200" dirty="0">
                <a:solidFill>
                  <a:schemeClr val="tx1"/>
                </a:solidFill>
                <a:effectLst/>
                <a:latin typeface="+mn-lt"/>
                <a:ea typeface="+mn-ea"/>
                <a:cs typeface="+mn-cs"/>
              </a:rPr>
              <a:t>Most participants attend a course because they want to, and engage enthusiastically in the group. People’s behaviours often reflect their previous experiences and how they feel about the situation they are in. Occasionally change can be challenging and can provoke resistant or unexpected behaviour. </a:t>
            </a:r>
          </a:p>
          <a:p>
            <a:r>
              <a:rPr lang="en-GB" sz="1200" kern="1200" dirty="0">
                <a:solidFill>
                  <a:schemeClr val="tx1"/>
                </a:solidFill>
                <a:effectLst/>
                <a:latin typeface="+mn-lt"/>
                <a:ea typeface="+mn-ea"/>
                <a:cs typeface="+mn-cs"/>
              </a:rPr>
              <a:t>We all have expectations, which often include wanting to be heard, acknowledged and respected as individuals. Participants respond to an environment in which they are valued and have a voice. Each course is different because the participants are different and this diversity can enrich the learning environment. </a:t>
            </a:r>
          </a:p>
          <a:p>
            <a:endParaRPr lang="en-GB" dirty="0"/>
          </a:p>
        </p:txBody>
      </p:sp>
      <p:sp>
        <p:nvSpPr>
          <p:cNvPr id="4" name="Slide Number Placeholder 3"/>
          <p:cNvSpPr>
            <a:spLocks noGrp="1"/>
          </p:cNvSpPr>
          <p:nvPr>
            <p:ph type="sldNum" sz="quarter" idx="5"/>
          </p:nvPr>
        </p:nvSpPr>
        <p:spPr/>
        <p:txBody>
          <a:bodyPr/>
          <a:lstStyle/>
          <a:p>
            <a:fld id="{23058732-4348-417D-9431-D1CC38871AD9}" type="slidenum">
              <a:rPr lang="en-GB" smtClean="0"/>
              <a:t>1</a:t>
            </a:fld>
            <a:endParaRPr lang="en-GB"/>
          </a:p>
        </p:txBody>
      </p:sp>
    </p:spTree>
    <p:extLst>
      <p:ext uri="{BB962C8B-B14F-4D97-AF65-F5344CB8AC3E}">
        <p14:creationId xmlns:p14="http://schemas.microsoft.com/office/powerpoint/2010/main" val="114249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22513-B856-4C0E-A0B7-ABA1F63C4B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7792990-8927-4544-B7AC-234091A8C6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F847853-F115-4D4F-A8C7-1215585AAEE9}"/>
              </a:ext>
            </a:extLst>
          </p:cNvPr>
          <p:cNvSpPr>
            <a:spLocks noGrp="1"/>
          </p:cNvSpPr>
          <p:nvPr>
            <p:ph type="dt" sz="half" idx="10"/>
          </p:nvPr>
        </p:nvSpPr>
        <p:spPr/>
        <p:txBody>
          <a:bodyPr/>
          <a:lstStyle/>
          <a:p>
            <a:fld id="{7712364E-FDB9-4EDC-8073-A5065EC67F33}" type="datetimeFigureOut">
              <a:rPr lang="en-GB" smtClean="0"/>
              <a:t>13/02/2023</a:t>
            </a:fld>
            <a:endParaRPr lang="en-GB"/>
          </a:p>
        </p:txBody>
      </p:sp>
      <p:sp>
        <p:nvSpPr>
          <p:cNvPr id="5" name="Footer Placeholder 4">
            <a:extLst>
              <a:ext uri="{FF2B5EF4-FFF2-40B4-BE49-F238E27FC236}">
                <a16:creationId xmlns:a16="http://schemas.microsoft.com/office/drawing/2014/main" id="{F8328472-B70D-412A-9312-2D15A76B7D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F032F1-3557-453C-A469-C9F60695F7D5}"/>
              </a:ext>
            </a:extLst>
          </p:cNvPr>
          <p:cNvSpPr>
            <a:spLocks noGrp="1"/>
          </p:cNvSpPr>
          <p:nvPr>
            <p:ph type="sldNum" sz="quarter" idx="12"/>
          </p:nvPr>
        </p:nvSpPr>
        <p:spPr/>
        <p:txBody>
          <a:bodyPr/>
          <a:lstStyle/>
          <a:p>
            <a:fld id="{2B37CB21-75FC-4835-8279-6EAAA0E0F382}" type="slidenum">
              <a:rPr lang="en-GB" smtClean="0"/>
              <a:t>‹#›</a:t>
            </a:fld>
            <a:endParaRPr lang="en-GB"/>
          </a:p>
        </p:txBody>
      </p:sp>
    </p:spTree>
    <p:extLst>
      <p:ext uri="{BB962C8B-B14F-4D97-AF65-F5344CB8AC3E}">
        <p14:creationId xmlns:p14="http://schemas.microsoft.com/office/powerpoint/2010/main" val="346013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B551C-E6EA-4EFE-8278-5E1E983F7E3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8EB71C-4DED-47C1-8D74-25FB7E1500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D6563D-D1EA-4F42-8177-CEC19805518E}"/>
              </a:ext>
            </a:extLst>
          </p:cNvPr>
          <p:cNvSpPr>
            <a:spLocks noGrp="1"/>
          </p:cNvSpPr>
          <p:nvPr>
            <p:ph type="dt" sz="half" idx="10"/>
          </p:nvPr>
        </p:nvSpPr>
        <p:spPr/>
        <p:txBody>
          <a:bodyPr/>
          <a:lstStyle/>
          <a:p>
            <a:fld id="{7712364E-FDB9-4EDC-8073-A5065EC67F33}" type="datetimeFigureOut">
              <a:rPr lang="en-GB" smtClean="0"/>
              <a:t>13/02/2023</a:t>
            </a:fld>
            <a:endParaRPr lang="en-GB"/>
          </a:p>
        </p:txBody>
      </p:sp>
      <p:sp>
        <p:nvSpPr>
          <p:cNvPr id="5" name="Footer Placeholder 4">
            <a:extLst>
              <a:ext uri="{FF2B5EF4-FFF2-40B4-BE49-F238E27FC236}">
                <a16:creationId xmlns:a16="http://schemas.microsoft.com/office/drawing/2014/main" id="{7E265987-834F-46B5-B17B-50972F1505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D79B6A-766F-41E4-B5B7-6A349D87E7D3}"/>
              </a:ext>
            </a:extLst>
          </p:cNvPr>
          <p:cNvSpPr>
            <a:spLocks noGrp="1"/>
          </p:cNvSpPr>
          <p:nvPr>
            <p:ph type="sldNum" sz="quarter" idx="12"/>
          </p:nvPr>
        </p:nvSpPr>
        <p:spPr/>
        <p:txBody>
          <a:bodyPr/>
          <a:lstStyle/>
          <a:p>
            <a:fld id="{2B37CB21-75FC-4835-8279-6EAAA0E0F382}" type="slidenum">
              <a:rPr lang="en-GB" smtClean="0"/>
              <a:t>‹#›</a:t>
            </a:fld>
            <a:endParaRPr lang="en-GB"/>
          </a:p>
        </p:txBody>
      </p:sp>
    </p:spTree>
    <p:extLst>
      <p:ext uri="{BB962C8B-B14F-4D97-AF65-F5344CB8AC3E}">
        <p14:creationId xmlns:p14="http://schemas.microsoft.com/office/powerpoint/2010/main" val="149475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09938D-4F2C-4CDD-B167-4B4DDC306C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F5B300-26A2-4E5A-B209-9D94DB11C16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6BAEF3-5284-4623-9EE4-2BA9E6A0CF6B}"/>
              </a:ext>
            </a:extLst>
          </p:cNvPr>
          <p:cNvSpPr>
            <a:spLocks noGrp="1"/>
          </p:cNvSpPr>
          <p:nvPr>
            <p:ph type="dt" sz="half" idx="10"/>
          </p:nvPr>
        </p:nvSpPr>
        <p:spPr/>
        <p:txBody>
          <a:bodyPr/>
          <a:lstStyle/>
          <a:p>
            <a:fld id="{7712364E-FDB9-4EDC-8073-A5065EC67F33}" type="datetimeFigureOut">
              <a:rPr lang="en-GB" smtClean="0"/>
              <a:t>13/02/2023</a:t>
            </a:fld>
            <a:endParaRPr lang="en-GB"/>
          </a:p>
        </p:txBody>
      </p:sp>
      <p:sp>
        <p:nvSpPr>
          <p:cNvPr id="5" name="Footer Placeholder 4">
            <a:extLst>
              <a:ext uri="{FF2B5EF4-FFF2-40B4-BE49-F238E27FC236}">
                <a16:creationId xmlns:a16="http://schemas.microsoft.com/office/drawing/2014/main" id="{4D5EEBA5-72FB-486A-8D06-454976A22D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DF785A-FBE5-4A6C-B817-20BA6191CC3E}"/>
              </a:ext>
            </a:extLst>
          </p:cNvPr>
          <p:cNvSpPr>
            <a:spLocks noGrp="1"/>
          </p:cNvSpPr>
          <p:nvPr>
            <p:ph type="sldNum" sz="quarter" idx="12"/>
          </p:nvPr>
        </p:nvSpPr>
        <p:spPr/>
        <p:txBody>
          <a:bodyPr/>
          <a:lstStyle/>
          <a:p>
            <a:fld id="{2B37CB21-75FC-4835-8279-6EAAA0E0F382}" type="slidenum">
              <a:rPr lang="en-GB" smtClean="0"/>
              <a:t>‹#›</a:t>
            </a:fld>
            <a:endParaRPr lang="en-GB"/>
          </a:p>
        </p:txBody>
      </p:sp>
    </p:spTree>
    <p:extLst>
      <p:ext uri="{BB962C8B-B14F-4D97-AF65-F5344CB8AC3E}">
        <p14:creationId xmlns:p14="http://schemas.microsoft.com/office/powerpoint/2010/main" val="166382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48CFC-4977-430A-A95D-3F719180A7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995C06-D389-4650-AC5E-26395131F2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8CD6D3-90A6-4C42-9BBC-541C481761C5}"/>
              </a:ext>
            </a:extLst>
          </p:cNvPr>
          <p:cNvSpPr>
            <a:spLocks noGrp="1"/>
          </p:cNvSpPr>
          <p:nvPr>
            <p:ph type="dt" sz="half" idx="10"/>
          </p:nvPr>
        </p:nvSpPr>
        <p:spPr/>
        <p:txBody>
          <a:bodyPr/>
          <a:lstStyle/>
          <a:p>
            <a:fld id="{7712364E-FDB9-4EDC-8073-A5065EC67F33}" type="datetimeFigureOut">
              <a:rPr lang="en-GB" smtClean="0"/>
              <a:t>13/02/2023</a:t>
            </a:fld>
            <a:endParaRPr lang="en-GB"/>
          </a:p>
        </p:txBody>
      </p:sp>
      <p:sp>
        <p:nvSpPr>
          <p:cNvPr id="5" name="Footer Placeholder 4">
            <a:extLst>
              <a:ext uri="{FF2B5EF4-FFF2-40B4-BE49-F238E27FC236}">
                <a16:creationId xmlns:a16="http://schemas.microsoft.com/office/drawing/2014/main" id="{6BD8F47E-5D7B-4827-96DA-CDB3DDFD0E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D49BC7-70E4-49C8-9297-D6BC9B9A5838}"/>
              </a:ext>
            </a:extLst>
          </p:cNvPr>
          <p:cNvSpPr>
            <a:spLocks noGrp="1"/>
          </p:cNvSpPr>
          <p:nvPr>
            <p:ph type="sldNum" sz="quarter" idx="12"/>
          </p:nvPr>
        </p:nvSpPr>
        <p:spPr/>
        <p:txBody>
          <a:bodyPr/>
          <a:lstStyle/>
          <a:p>
            <a:fld id="{2B37CB21-75FC-4835-8279-6EAAA0E0F382}" type="slidenum">
              <a:rPr lang="en-GB" smtClean="0"/>
              <a:t>‹#›</a:t>
            </a:fld>
            <a:endParaRPr lang="en-GB"/>
          </a:p>
        </p:txBody>
      </p:sp>
    </p:spTree>
    <p:extLst>
      <p:ext uri="{BB962C8B-B14F-4D97-AF65-F5344CB8AC3E}">
        <p14:creationId xmlns:p14="http://schemas.microsoft.com/office/powerpoint/2010/main" val="372249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24D0-72F8-46EF-9AC8-142B40ED98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6B1994-08C9-4EEA-A444-D1CE09F7CF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B1CF56-31A6-42E4-9DB3-F43981D10568}"/>
              </a:ext>
            </a:extLst>
          </p:cNvPr>
          <p:cNvSpPr>
            <a:spLocks noGrp="1"/>
          </p:cNvSpPr>
          <p:nvPr>
            <p:ph type="dt" sz="half" idx="10"/>
          </p:nvPr>
        </p:nvSpPr>
        <p:spPr/>
        <p:txBody>
          <a:bodyPr/>
          <a:lstStyle/>
          <a:p>
            <a:fld id="{7712364E-FDB9-4EDC-8073-A5065EC67F33}" type="datetimeFigureOut">
              <a:rPr lang="en-GB" smtClean="0"/>
              <a:t>13/02/2023</a:t>
            </a:fld>
            <a:endParaRPr lang="en-GB"/>
          </a:p>
        </p:txBody>
      </p:sp>
      <p:sp>
        <p:nvSpPr>
          <p:cNvPr id="5" name="Footer Placeholder 4">
            <a:extLst>
              <a:ext uri="{FF2B5EF4-FFF2-40B4-BE49-F238E27FC236}">
                <a16:creationId xmlns:a16="http://schemas.microsoft.com/office/drawing/2014/main" id="{60B22D57-9544-45A8-8702-A3DF916553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E03AFF-2E0B-4390-8998-3B5BA7A73547}"/>
              </a:ext>
            </a:extLst>
          </p:cNvPr>
          <p:cNvSpPr>
            <a:spLocks noGrp="1"/>
          </p:cNvSpPr>
          <p:nvPr>
            <p:ph type="sldNum" sz="quarter" idx="12"/>
          </p:nvPr>
        </p:nvSpPr>
        <p:spPr/>
        <p:txBody>
          <a:bodyPr/>
          <a:lstStyle/>
          <a:p>
            <a:fld id="{2B37CB21-75FC-4835-8279-6EAAA0E0F382}" type="slidenum">
              <a:rPr lang="en-GB" smtClean="0"/>
              <a:t>‹#›</a:t>
            </a:fld>
            <a:endParaRPr lang="en-GB"/>
          </a:p>
        </p:txBody>
      </p:sp>
    </p:spTree>
    <p:extLst>
      <p:ext uri="{BB962C8B-B14F-4D97-AF65-F5344CB8AC3E}">
        <p14:creationId xmlns:p14="http://schemas.microsoft.com/office/powerpoint/2010/main" val="2370157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6A6A8-8CCD-4043-8FC2-55BA4F92BE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50EE7F-04AD-4F45-9C33-FB16D20E0F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7EFFCD5-6911-4DE0-8141-B48506BD01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0C1E394-8FB3-4D1B-A46A-80766720259E}"/>
              </a:ext>
            </a:extLst>
          </p:cNvPr>
          <p:cNvSpPr>
            <a:spLocks noGrp="1"/>
          </p:cNvSpPr>
          <p:nvPr>
            <p:ph type="dt" sz="half" idx="10"/>
          </p:nvPr>
        </p:nvSpPr>
        <p:spPr/>
        <p:txBody>
          <a:bodyPr/>
          <a:lstStyle/>
          <a:p>
            <a:fld id="{7712364E-FDB9-4EDC-8073-A5065EC67F33}" type="datetimeFigureOut">
              <a:rPr lang="en-GB" smtClean="0"/>
              <a:t>13/02/2023</a:t>
            </a:fld>
            <a:endParaRPr lang="en-GB"/>
          </a:p>
        </p:txBody>
      </p:sp>
      <p:sp>
        <p:nvSpPr>
          <p:cNvPr id="6" name="Footer Placeholder 5">
            <a:extLst>
              <a:ext uri="{FF2B5EF4-FFF2-40B4-BE49-F238E27FC236}">
                <a16:creationId xmlns:a16="http://schemas.microsoft.com/office/drawing/2014/main" id="{564CFD37-AF15-4106-9F31-EA8D77AB2A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89015C-E4C8-4337-A8D9-B4934A4B67FF}"/>
              </a:ext>
            </a:extLst>
          </p:cNvPr>
          <p:cNvSpPr>
            <a:spLocks noGrp="1"/>
          </p:cNvSpPr>
          <p:nvPr>
            <p:ph type="sldNum" sz="quarter" idx="12"/>
          </p:nvPr>
        </p:nvSpPr>
        <p:spPr/>
        <p:txBody>
          <a:bodyPr/>
          <a:lstStyle/>
          <a:p>
            <a:fld id="{2B37CB21-75FC-4835-8279-6EAAA0E0F382}" type="slidenum">
              <a:rPr lang="en-GB" smtClean="0"/>
              <a:t>‹#›</a:t>
            </a:fld>
            <a:endParaRPr lang="en-GB"/>
          </a:p>
        </p:txBody>
      </p:sp>
    </p:spTree>
    <p:extLst>
      <p:ext uri="{BB962C8B-B14F-4D97-AF65-F5344CB8AC3E}">
        <p14:creationId xmlns:p14="http://schemas.microsoft.com/office/powerpoint/2010/main" val="2977692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89EF-8DE6-4D5B-AB2D-0016E4B0E17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E4EA96-1483-4E1C-9261-61732B5F9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223F4E-04D8-4D15-AE86-3F2B0417E2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59231FC-4407-451F-ABCF-093828AA99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6E7723D-14F3-44F3-AFBA-7608B746DE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E85C7C2-BCBE-4D94-802A-8042331AF393}"/>
              </a:ext>
            </a:extLst>
          </p:cNvPr>
          <p:cNvSpPr>
            <a:spLocks noGrp="1"/>
          </p:cNvSpPr>
          <p:nvPr>
            <p:ph type="dt" sz="half" idx="10"/>
          </p:nvPr>
        </p:nvSpPr>
        <p:spPr/>
        <p:txBody>
          <a:bodyPr/>
          <a:lstStyle/>
          <a:p>
            <a:fld id="{7712364E-FDB9-4EDC-8073-A5065EC67F33}" type="datetimeFigureOut">
              <a:rPr lang="en-GB" smtClean="0"/>
              <a:t>13/02/2023</a:t>
            </a:fld>
            <a:endParaRPr lang="en-GB"/>
          </a:p>
        </p:txBody>
      </p:sp>
      <p:sp>
        <p:nvSpPr>
          <p:cNvPr id="8" name="Footer Placeholder 7">
            <a:extLst>
              <a:ext uri="{FF2B5EF4-FFF2-40B4-BE49-F238E27FC236}">
                <a16:creationId xmlns:a16="http://schemas.microsoft.com/office/drawing/2014/main" id="{C3522D2C-2B2D-449C-93D2-D5DD5C757B5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0DFFA3E-8011-4AEB-A4AD-42B9A4402D74}"/>
              </a:ext>
            </a:extLst>
          </p:cNvPr>
          <p:cNvSpPr>
            <a:spLocks noGrp="1"/>
          </p:cNvSpPr>
          <p:nvPr>
            <p:ph type="sldNum" sz="quarter" idx="12"/>
          </p:nvPr>
        </p:nvSpPr>
        <p:spPr/>
        <p:txBody>
          <a:bodyPr/>
          <a:lstStyle/>
          <a:p>
            <a:fld id="{2B37CB21-75FC-4835-8279-6EAAA0E0F382}" type="slidenum">
              <a:rPr lang="en-GB" smtClean="0"/>
              <a:t>‹#›</a:t>
            </a:fld>
            <a:endParaRPr lang="en-GB"/>
          </a:p>
        </p:txBody>
      </p:sp>
    </p:spTree>
    <p:extLst>
      <p:ext uri="{BB962C8B-B14F-4D97-AF65-F5344CB8AC3E}">
        <p14:creationId xmlns:p14="http://schemas.microsoft.com/office/powerpoint/2010/main" val="24089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9788-E34A-4041-B0AD-D67A57A7B0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1F7874-876C-419C-B867-E3FAD8F14642}"/>
              </a:ext>
            </a:extLst>
          </p:cNvPr>
          <p:cNvSpPr>
            <a:spLocks noGrp="1"/>
          </p:cNvSpPr>
          <p:nvPr>
            <p:ph type="dt" sz="half" idx="10"/>
          </p:nvPr>
        </p:nvSpPr>
        <p:spPr/>
        <p:txBody>
          <a:bodyPr/>
          <a:lstStyle/>
          <a:p>
            <a:fld id="{7712364E-FDB9-4EDC-8073-A5065EC67F33}" type="datetimeFigureOut">
              <a:rPr lang="en-GB" smtClean="0"/>
              <a:t>13/02/2023</a:t>
            </a:fld>
            <a:endParaRPr lang="en-GB"/>
          </a:p>
        </p:txBody>
      </p:sp>
      <p:sp>
        <p:nvSpPr>
          <p:cNvPr id="4" name="Footer Placeholder 3">
            <a:extLst>
              <a:ext uri="{FF2B5EF4-FFF2-40B4-BE49-F238E27FC236}">
                <a16:creationId xmlns:a16="http://schemas.microsoft.com/office/drawing/2014/main" id="{F10E5BA5-377B-4BDA-B3E6-F53C6FACE9D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ED2450-3F24-4D9A-8E84-33DA6F2D9656}"/>
              </a:ext>
            </a:extLst>
          </p:cNvPr>
          <p:cNvSpPr>
            <a:spLocks noGrp="1"/>
          </p:cNvSpPr>
          <p:nvPr>
            <p:ph type="sldNum" sz="quarter" idx="12"/>
          </p:nvPr>
        </p:nvSpPr>
        <p:spPr/>
        <p:txBody>
          <a:bodyPr/>
          <a:lstStyle/>
          <a:p>
            <a:fld id="{2B37CB21-75FC-4835-8279-6EAAA0E0F382}" type="slidenum">
              <a:rPr lang="en-GB" smtClean="0"/>
              <a:t>‹#›</a:t>
            </a:fld>
            <a:endParaRPr lang="en-GB"/>
          </a:p>
        </p:txBody>
      </p:sp>
    </p:spTree>
    <p:extLst>
      <p:ext uri="{BB962C8B-B14F-4D97-AF65-F5344CB8AC3E}">
        <p14:creationId xmlns:p14="http://schemas.microsoft.com/office/powerpoint/2010/main" val="372656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E8E5F-4E8B-4605-AD94-9EBD6F48F8B4}"/>
              </a:ext>
            </a:extLst>
          </p:cNvPr>
          <p:cNvSpPr>
            <a:spLocks noGrp="1"/>
          </p:cNvSpPr>
          <p:nvPr>
            <p:ph type="dt" sz="half" idx="10"/>
          </p:nvPr>
        </p:nvSpPr>
        <p:spPr/>
        <p:txBody>
          <a:bodyPr/>
          <a:lstStyle/>
          <a:p>
            <a:fld id="{7712364E-FDB9-4EDC-8073-A5065EC67F33}" type="datetimeFigureOut">
              <a:rPr lang="en-GB" smtClean="0"/>
              <a:t>13/02/2023</a:t>
            </a:fld>
            <a:endParaRPr lang="en-GB"/>
          </a:p>
        </p:txBody>
      </p:sp>
      <p:sp>
        <p:nvSpPr>
          <p:cNvPr id="3" name="Footer Placeholder 2">
            <a:extLst>
              <a:ext uri="{FF2B5EF4-FFF2-40B4-BE49-F238E27FC236}">
                <a16:creationId xmlns:a16="http://schemas.microsoft.com/office/drawing/2014/main" id="{2925A8B9-544A-4FC2-915B-6FE697455F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80663A-FC7F-4709-B699-9470FEDCF263}"/>
              </a:ext>
            </a:extLst>
          </p:cNvPr>
          <p:cNvSpPr>
            <a:spLocks noGrp="1"/>
          </p:cNvSpPr>
          <p:nvPr>
            <p:ph type="sldNum" sz="quarter" idx="12"/>
          </p:nvPr>
        </p:nvSpPr>
        <p:spPr/>
        <p:txBody>
          <a:bodyPr/>
          <a:lstStyle/>
          <a:p>
            <a:fld id="{2B37CB21-75FC-4835-8279-6EAAA0E0F382}" type="slidenum">
              <a:rPr lang="en-GB" smtClean="0"/>
              <a:t>‹#›</a:t>
            </a:fld>
            <a:endParaRPr lang="en-GB"/>
          </a:p>
        </p:txBody>
      </p:sp>
    </p:spTree>
    <p:extLst>
      <p:ext uri="{BB962C8B-B14F-4D97-AF65-F5344CB8AC3E}">
        <p14:creationId xmlns:p14="http://schemas.microsoft.com/office/powerpoint/2010/main" val="2424012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D4A9D-E168-4A06-9A33-2B72C26B90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DF37580-4F3F-4D93-9AD2-9A4CEBF456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2D3C86C-4619-4F73-9DCB-DF61D2493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B78748-E63D-4E8E-86C3-F9479D3D2F6A}"/>
              </a:ext>
            </a:extLst>
          </p:cNvPr>
          <p:cNvSpPr>
            <a:spLocks noGrp="1"/>
          </p:cNvSpPr>
          <p:nvPr>
            <p:ph type="dt" sz="half" idx="10"/>
          </p:nvPr>
        </p:nvSpPr>
        <p:spPr/>
        <p:txBody>
          <a:bodyPr/>
          <a:lstStyle/>
          <a:p>
            <a:fld id="{7712364E-FDB9-4EDC-8073-A5065EC67F33}" type="datetimeFigureOut">
              <a:rPr lang="en-GB" smtClean="0"/>
              <a:t>13/02/2023</a:t>
            </a:fld>
            <a:endParaRPr lang="en-GB"/>
          </a:p>
        </p:txBody>
      </p:sp>
      <p:sp>
        <p:nvSpPr>
          <p:cNvPr id="6" name="Footer Placeholder 5">
            <a:extLst>
              <a:ext uri="{FF2B5EF4-FFF2-40B4-BE49-F238E27FC236}">
                <a16:creationId xmlns:a16="http://schemas.microsoft.com/office/drawing/2014/main" id="{72C1DB24-2A01-44E6-B788-6D5EA93B16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E01129-49B7-4027-8302-DBFE53B00C3D}"/>
              </a:ext>
            </a:extLst>
          </p:cNvPr>
          <p:cNvSpPr>
            <a:spLocks noGrp="1"/>
          </p:cNvSpPr>
          <p:nvPr>
            <p:ph type="sldNum" sz="quarter" idx="12"/>
          </p:nvPr>
        </p:nvSpPr>
        <p:spPr/>
        <p:txBody>
          <a:bodyPr/>
          <a:lstStyle/>
          <a:p>
            <a:fld id="{2B37CB21-75FC-4835-8279-6EAAA0E0F382}" type="slidenum">
              <a:rPr lang="en-GB" smtClean="0"/>
              <a:t>‹#›</a:t>
            </a:fld>
            <a:endParaRPr lang="en-GB"/>
          </a:p>
        </p:txBody>
      </p:sp>
    </p:spTree>
    <p:extLst>
      <p:ext uri="{BB962C8B-B14F-4D97-AF65-F5344CB8AC3E}">
        <p14:creationId xmlns:p14="http://schemas.microsoft.com/office/powerpoint/2010/main" val="3594168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98408-26FB-45CD-B966-0B67EF85F0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15EC73C-5D6D-47E5-8B53-4A24CFCF6C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0EA4A2-2EA8-45D1-B7FA-F7D0C4E64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A54DE3-0F36-46A3-B0DF-F33CD69481C0}"/>
              </a:ext>
            </a:extLst>
          </p:cNvPr>
          <p:cNvSpPr>
            <a:spLocks noGrp="1"/>
          </p:cNvSpPr>
          <p:nvPr>
            <p:ph type="dt" sz="half" idx="10"/>
          </p:nvPr>
        </p:nvSpPr>
        <p:spPr/>
        <p:txBody>
          <a:bodyPr/>
          <a:lstStyle/>
          <a:p>
            <a:fld id="{7712364E-FDB9-4EDC-8073-A5065EC67F33}" type="datetimeFigureOut">
              <a:rPr lang="en-GB" smtClean="0"/>
              <a:t>13/02/2023</a:t>
            </a:fld>
            <a:endParaRPr lang="en-GB"/>
          </a:p>
        </p:txBody>
      </p:sp>
      <p:sp>
        <p:nvSpPr>
          <p:cNvPr id="6" name="Footer Placeholder 5">
            <a:extLst>
              <a:ext uri="{FF2B5EF4-FFF2-40B4-BE49-F238E27FC236}">
                <a16:creationId xmlns:a16="http://schemas.microsoft.com/office/drawing/2014/main" id="{B44C339F-86F5-4C54-829A-FF7B708EE8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4B9DEF-F9D0-4131-B805-7E492CF66034}"/>
              </a:ext>
            </a:extLst>
          </p:cNvPr>
          <p:cNvSpPr>
            <a:spLocks noGrp="1"/>
          </p:cNvSpPr>
          <p:nvPr>
            <p:ph type="sldNum" sz="quarter" idx="12"/>
          </p:nvPr>
        </p:nvSpPr>
        <p:spPr/>
        <p:txBody>
          <a:bodyPr/>
          <a:lstStyle/>
          <a:p>
            <a:fld id="{2B37CB21-75FC-4835-8279-6EAAA0E0F382}" type="slidenum">
              <a:rPr lang="en-GB" smtClean="0"/>
              <a:t>‹#›</a:t>
            </a:fld>
            <a:endParaRPr lang="en-GB"/>
          </a:p>
        </p:txBody>
      </p:sp>
    </p:spTree>
    <p:extLst>
      <p:ext uri="{BB962C8B-B14F-4D97-AF65-F5344CB8AC3E}">
        <p14:creationId xmlns:p14="http://schemas.microsoft.com/office/powerpoint/2010/main" val="239442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0D172-90D5-465E-85E3-829DC26064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A1AE5F-6B64-4296-A741-0514168422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857CE7-FCE6-4FFD-903E-6452C2F000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12364E-FDB9-4EDC-8073-A5065EC67F33}" type="datetimeFigureOut">
              <a:rPr lang="en-GB" smtClean="0"/>
              <a:t>13/02/2023</a:t>
            </a:fld>
            <a:endParaRPr lang="en-GB"/>
          </a:p>
        </p:txBody>
      </p:sp>
      <p:sp>
        <p:nvSpPr>
          <p:cNvPr id="5" name="Footer Placeholder 4">
            <a:extLst>
              <a:ext uri="{FF2B5EF4-FFF2-40B4-BE49-F238E27FC236}">
                <a16:creationId xmlns:a16="http://schemas.microsoft.com/office/drawing/2014/main" id="{AB778A1D-1D44-436F-899A-0C1CC7B861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0379008-B26D-4640-B22E-1CF67E4600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7CB21-75FC-4835-8279-6EAAA0E0F382}" type="slidenum">
              <a:rPr lang="en-GB" smtClean="0"/>
              <a:t>‹#›</a:t>
            </a:fld>
            <a:endParaRPr lang="en-GB"/>
          </a:p>
        </p:txBody>
      </p:sp>
    </p:spTree>
    <p:extLst>
      <p:ext uri="{BB962C8B-B14F-4D97-AF65-F5344CB8AC3E}">
        <p14:creationId xmlns:p14="http://schemas.microsoft.com/office/powerpoint/2010/main" val="4168279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F1948-77CB-49DF-93A4-4F9FF0DEA102}"/>
              </a:ext>
            </a:extLst>
          </p:cNvPr>
          <p:cNvSpPr>
            <a:spLocks noGrp="1"/>
          </p:cNvSpPr>
          <p:nvPr>
            <p:ph type="ctrTitle"/>
          </p:nvPr>
        </p:nvSpPr>
        <p:spPr>
          <a:xfrm>
            <a:off x="1524000" y="1122363"/>
            <a:ext cx="9144000" cy="477837"/>
          </a:xfrm>
        </p:spPr>
        <p:txBody>
          <a:bodyPr>
            <a:normAutofit fontScale="90000"/>
          </a:bodyPr>
          <a:lstStyle/>
          <a:p>
            <a:r>
              <a:rPr lang="en-GB" sz="4400" b="1" dirty="0">
                <a:latin typeface="Arial" panose="020B0604020202020204" pitchFamily="34" charset="0"/>
                <a:cs typeface="Arial" panose="020B0604020202020204" pitchFamily="34" charset="0"/>
              </a:rPr>
              <a:t>Participants</a:t>
            </a:r>
            <a:br>
              <a:rPr lang="en-GB" b="1"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33A9598-31E4-4E1F-95B4-8584B650697F}"/>
              </a:ext>
            </a:extLst>
          </p:cNvPr>
          <p:cNvSpPr>
            <a:spLocks noGrp="1"/>
          </p:cNvSpPr>
          <p:nvPr>
            <p:ph type="subTitle" idx="1"/>
          </p:nvPr>
        </p:nvSpPr>
        <p:spPr>
          <a:xfrm>
            <a:off x="1317938" y="1122363"/>
            <a:ext cx="9144000" cy="1655762"/>
          </a:xfrm>
        </p:spPr>
        <p:txBody>
          <a:bodyPr/>
          <a:lstStyle/>
          <a:p>
            <a:endParaRPr lang="en-GB" dirty="0"/>
          </a:p>
        </p:txBody>
      </p:sp>
      <p:pic>
        <p:nvPicPr>
          <p:cNvPr id="13" name="Audio 12">
            <a:hlinkClick r:id="" action="ppaction://media"/>
            <a:extLst>
              <a:ext uri="{FF2B5EF4-FFF2-40B4-BE49-F238E27FC236}">
                <a16:creationId xmlns:a16="http://schemas.microsoft.com/office/drawing/2014/main" id="{126BC98C-CEA5-4D6B-95D7-40A281555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4" name="Picture 3">
            <a:extLst>
              <a:ext uri="{FF2B5EF4-FFF2-40B4-BE49-F238E27FC236}">
                <a16:creationId xmlns:a16="http://schemas.microsoft.com/office/drawing/2014/main" id="{0CD4048F-5610-4F6C-8B94-2BC3F35B0A15}"/>
              </a:ext>
            </a:extLst>
          </p:cNvPr>
          <p:cNvPicPr>
            <a:picLocks noChangeAspect="1"/>
          </p:cNvPicPr>
          <p:nvPr/>
        </p:nvPicPr>
        <p:blipFill>
          <a:blip r:embed="rId6"/>
          <a:stretch>
            <a:fillRect/>
          </a:stretch>
        </p:blipFill>
        <p:spPr>
          <a:xfrm>
            <a:off x="2066180" y="906463"/>
            <a:ext cx="7647516" cy="5735637"/>
          </a:xfrm>
          <a:prstGeom prst="rect">
            <a:avLst/>
          </a:prstGeom>
          <a:ln w="57150">
            <a:solidFill>
              <a:schemeClr val="accent1"/>
            </a:solidFill>
          </a:ln>
        </p:spPr>
      </p:pic>
    </p:spTree>
    <p:extLst>
      <p:ext uri="{BB962C8B-B14F-4D97-AF65-F5344CB8AC3E}">
        <p14:creationId xmlns:p14="http://schemas.microsoft.com/office/powerpoint/2010/main" val="3660525593"/>
      </p:ext>
    </p:extLst>
  </p:cSld>
  <p:clrMapOvr>
    <a:masterClrMapping/>
  </p:clrMapOvr>
  <mc:AlternateContent xmlns:mc="http://schemas.openxmlformats.org/markup-compatibility/2006" xmlns:p14="http://schemas.microsoft.com/office/powerpoint/2010/main">
    <mc:Choice Requires="p14">
      <p:transition spd="slow" p14:dur="2000" advTm="42243"/>
    </mc:Choice>
    <mc:Fallback xmlns="">
      <p:transition spd="slow" advTm="42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121</Words>
  <Application>Microsoft Office PowerPoint</Application>
  <PresentationFormat>Widescreen</PresentationFormat>
  <Paragraphs>7</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Participants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Liesl (RTF) NHCT</dc:creator>
  <cp:lastModifiedBy>Richardson Liesl (RTF) NHCT</cp:lastModifiedBy>
  <cp:revision>8</cp:revision>
  <dcterms:created xsi:type="dcterms:W3CDTF">2022-11-15T12:37:51Z</dcterms:created>
  <dcterms:modified xsi:type="dcterms:W3CDTF">2023-02-13T17:24:48Z</dcterms:modified>
</cp:coreProperties>
</file>