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64581" autoAdjust="0"/>
  </p:normalViewPr>
  <p:slideViewPr>
    <p:cSldViewPr snapToGrid="0">
      <p:cViewPr varScale="1">
        <p:scale>
          <a:sx n="67" d="100"/>
          <a:sy n="67" d="100"/>
        </p:scale>
        <p:origin x="4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6D87D-130B-4CDA-A413-A2604649921C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DD987-48FB-463C-A5A7-519B71DF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0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 title – non-verbal communication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x5 fade in one after another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Folded arms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Finger tapping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Foot twitching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Leaning back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Leaning in</a:t>
            </a:r>
          </a:p>
          <a:p>
            <a:r>
              <a:rPr lang="en-GB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Narration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 to face DAFNE courses allow you the opportunity to observe a wider range of non-verbal cues than those you might observe in Remote DAFNE, as people in a room together interact directly with each other.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room, be aware of non-verbal cues that suggest engagement such as eye contact, leaning in, looking alert; these are signs that your session is going well.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Signs of disengagement, agitation or defensiveness are a signal to change the pace or use validation to show that we are listening and to acknowledge what participants are saying and feeling.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DD987-48FB-463C-A5A7-519B71DF75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4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92C7-BD81-474F-A846-3BCD05E71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A144E-8060-4D11-B112-766909237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24E08-3EF5-4AA5-95B8-21E2CF58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7C50D-AB9E-4F55-BB08-895989D6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E1AA-8AA5-462C-B586-7D99FDAE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36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2BC5A-67C5-4EED-846B-3EBBB1B7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F29C4-7A2E-44EE-87D9-D6F173CD6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DA757-3336-4305-8EE0-730BCEEE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5B6E4-6E65-4DF8-A511-3B9A508D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AE5F3-6390-4914-AFD6-BD0D240E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80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56BAD-6FFD-465E-A7C9-9DC2BFD5D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A37BE-71AF-4BBC-A0B4-5722E1671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977A6-6F9B-48E3-B4A7-0F492E5A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2F8A0-23B3-4092-851F-A3714D0F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1500-1C75-4482-9668-E5D5D3C1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61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7D1D-6EDF-4724-9AB5-EA2EABA1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2BF10-0AA2-46C7-9165-EF4428633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0F65D-E4FA-468E-934E-1CAC4D0F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C6CDF-799D-43B9-A557-CED61ED3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389E-E2D0-4860-BD1B-6E0CFD11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41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DCD2-B8BE-4725-920D-8844848C6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CAF24-349A-45C4-835B-8C2D005B9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C0F5D-A2F6-4768-850B-7C02F0D0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E850B-28D9-49EB-828D-6307E2CA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07BD9-58DE-44B2-A66F-765E6543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92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75D1-57E4-47C5-B573-7E3C749B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5FDC-36CE-4306-812E-81005F3A8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D5BFD-2C24-49B0-95E2-0A7CA6898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7724E-60A8-457C-B84E-A5C7F327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7D778-E468-49C3-89AD-9096EEF3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841DA-91D6-4003-A954-5A7B2B6F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4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21CA-41C2-4218-A725-2E72EE29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24E0-DE90-4D2A-B783-2C0991D02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D04FB-FE27-4E03-9744-58260AC20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DB36B-7347-4C18-AFA2-8E8C10299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A882A-6351-44ED-B75E-6733268F3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BB9F-9D88-4BBB-917B-C8FA62206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92326-8940-4804-9E13-FCC7B6BB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F5F2F-6265-40B5-8E3A-CDC2B94F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05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B964-D991-47FD-A1BC-964BFECD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74711-94A3-4411-BA2F-C89A483B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57B82-99A7-414F-A799-1A412228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56759-96E1-4846-BB47-7A2AA210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5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170A2-A5C5-4700-9778-1B676796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278E4-3220-406C-9134-617D12AA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5E97B-9A43-435B-9E71-7CC8C86E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76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0BA3-C8E3-402C-B50A-B0FCAD1A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DB11B-59E6-4FAA-AFA3-5C07CBA23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C8904-8899-4569-A19B-79FE13537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C22AB-3E55-48AF-B051-80867FDA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43919-632D-4D17-B524-5429E9D1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04784-545D-47FF-8AAA-7FE8B066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7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D0D6-2826-4E55-B953-55B2CE27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84732-6E26-4C07-BF86-4467B2681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BAA0E-1E44-4390-8157-F5361A53C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010E9-2C90-4B03-8F39-B74B1918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4AEB3-95B4-476A-AB84-1B4FB9C0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2BAE5-BE1A-4CC7-96DA-D3EC271F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5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C477E-6219-4C6F-9F19-B4729E4F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C4355-02ED-4FAE-996E-38C84293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92B0B-7305-4FEB-98C7-D70EFB167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18EA0-246C-4DE5-B0EB-1B4ECF6209F7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BF70B-7B1D-47BD-90B6-87736AEAE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DD0AC-3688-4DF6-936A-AB846B42C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CA52-1366-41F7-8ED0-FA45095E0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51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video" Target="../media/media1.MOV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microsoft.com/office/2007/relationships/media" Target="../media/media1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5FAC8-85DD-4870-812D-CEBBDFBD5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2509"/>
            <a:ext cx="9144000" cy="789709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Micro skills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A024A-1921-47C6-BDA1-37322AB15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701" y="1277873"/>
            <a:ext cx="7335983" cy="4890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FFE1B3-03DF-4C4A-A04A-4EE4821B7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0328" y="1413534"/>
            <a:ext cx="7326356" cy="4120573"/>
          </a:xfrm>
          <a:prstGeom prst="rect">
            <a:avLst/>
          </a:prstGeom>
        </p:spPr>
      </p:pic>
      <p:pic>
        <p:nvPicPr>
          <p:cNvPr id="7" name="Foot twitching">
            <a:hlinkClick r:id="" action="ppaction://media"/>
            <a:extLst>
              <a:ext uri="{FF2B5EF4-FFF2-40B4-BE49-F238E27FC236}">
                <a16:creationId xmlns:a16="http://schemas.microsoft.com/office/drawing/2014/main" id="{4F4B4F41-C3BA-4F03-A598-135B9AA09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00685" y="1272288"/>
            <a:ext cx="4796014" cy="4833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CFC66-6E20-4CBA-834B-D09BEAF44A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1578" y="1209658"/>
            <a:ext cx="6967884" cy="4671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4E2321-2612-47CE-8ABD-95FD0C09C6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6957" y="1206295"/>
            <a:ext cx="4323469" cy="4899603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BE5D644-86E4-4592-A9DC-72ED957DF20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16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40"/>
    </mc:Choice>
    <mc:Fallback>
      <p:transition spd="slow" advTm="4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257" objId="7"/>
        <p14:stopEvt time="43759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2.5|2.2|3|1.4|1.2|1.1|1.7|1.3|0.9|2.8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133</Words>
  <Application>Microsoft Office PowerPoint</Application>
  <PresentationFormat>Widescreen</PresentationFormat>
  <Paragraphs>14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Micro skills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Non-verbal communication</dc:title>
  <dc:creator>Richardson Liesl (RTF) NHCT</dc:creator>
  <cp:lastModifiedBy>Richardson Liesl (RTF) NHCT</cp:lastModifiedBy>
  <cp:revision>6</cp:revision>
  <dcterms:created xsi:type="dcterms:W3CDTF">2022-11-15T16:43:34Z</dcterms:created>
  <dcterms:modified xsi:type="dcterms:W3CDTF">2023-01-12T18:47:11Z</dcterms:modified>
</cp:coreProperties>
</file>