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 id="2147483687" r:id="rId5"/>
  </p:sldMasterIdLst>
  <p:notesMasterIdLst>
    <p:notesMasterId r:id="rId12"/>
  </p:notesMasterIdLst>
  <p:sldIdLst>
    <p:sldId id="281" r:id="rId6"/>
    <p:sldId id="310" r:id="rId7"/>
    <p:sldId id="309" r:id="rId8"/>
    <p:sldId id="304" r:id="rId9"/>
    <p:sldId id="303" r:id="rId10"/>
    <p:sldId id="308" r:id="rId11"/>
  </p:sldIdLst>
  <p:sldSz cx="9144000" cy="6858000" type="screen4x3"/>
  <p:notesSz cx="6858000" cy="9144000"/>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 Brewis" initials="JB" lastIdx="15" clrIdx="0">
    <p:extLst>
      <p:ext uri="{19B8F6BF-5375-455C-9EA6-DF929625EA0E}">
        <p15:presenceInfo xmlns:p15="http://schemas.microsoft.com/office/powerpoint/2012/main" userId="Jo Brewi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101"/>
      </p:cViewPr>
      <p:guideLst>
        <p:guide orient="horz" pos="2160"/>
        <p:guide pos="2880"/>
      </p:guideLst>
    </p:cSldViewPr>
  </p:slideViewPr>
  <p:notesTextViewPr>
    <p:cViewPr>
      <p:scale>
        <a:sx n="100" d="100"/>
        <a:sy n="100" d="100"/>
      </p:scale>
      <p:origin x="0" y="0"/>
    </p:cViewPr>
  </p:notesTextViewPr>
  <p:notesViewPr>
    <p:cSldViewPr>
      <p:cViewPr>
        <p:scale>
          <a:sx n="100" d="100"/>
          <a:sy n="100" d="100"/>
        </p:scale>
        <p:origin x="1890" y="-10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653BD6-9970-44A8-8294-7DB13D08F1A2}" type="datetimeFigureOut">
              <a:rPr lang="en-GB" smtClean="0"/>
              <a:t>11/10/2021</a:t>
            </a:fld>
            <a:endParaRPr lang="en-GB"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B58569-61BF-4B2B-9277-671CA050CBD6}" type="slidenum">
              <a:rPr lang="en-GB" smtClean="0"/>
              <a:t>‹#›</a:t>
            </a:fld>
            <a:endParaRPr lang="en-GB" dirty="0"/>
          </a:p>
        </p:txBody>
      </p:sp>
    </p:spTree>
    <p:extLst>
      <p:ext uri="{BB962C8B-B14F-4D97-AF65-F5344CB8AC3E}">
        <p14:creationId xmlns:p14="http://schemas.microsoft.com/office/powerpoint/2010/main" val="22269186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e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7208408-CD35-4C8B-81DB-5A8B9796368C}" type="slidenum">
              <a:rPr kumimoji="0" sz="1200" b="0" i="0" u="none" strike="noStrike" kern="1200" cap="none" spc="0" normalizeH="0" baseline="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s-e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199122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e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3D1106A-A3FD-43AD-A753-130AFA75BEA1}" type="slidenum">
              <a:rPr kumimoji="0" sz="1200" b="0" i="0" u="none" strike="noStrike" kern="1200" cap="none" spc="0" normalizeH="0" baseline="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s-e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961946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e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3D1106A-A3FD-43AD-A753-130AFA75BEA1}" type="slidenum">
              <a:rPr kumimoji="0" sz="1200" b="0" i="0" u="none" strike="noStrike" kern="1200" cap="none" spc="0" normalizeH="0" baseline="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s-e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699702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200" b="0" i="0" u="none" kern="1200" baseline="0">
                <a:solidFill>
                  <a:schemeClr val="tx1"/>
                </a:solidFill>
                <a:latin typeface="+mn-lt"/>
                <a:ea typeface="+mn-ea"/>
                <a:cs typeface="+mn-cs"/>
              </a:rPr>
              <a:t>María (</a:t>
            </a:r>
            <a:r>
              <a:rPr lang="es-es" sz="1200" b="0" i="0" u="none" baseline="0"/>
              <a:t>Caltepec, Estado de Puebla, México) </a:t>
            </a:r>
            <a:r>
              <a:rPr lang="es-es" sz="1200" b="0" i="0" u="none" kern="1200" baseline="0">
                <a:solidFill>
                  <a:schemeClr val="tx1"/>
                </a:solidFill>
                <a:latin typeface="+mn-lt"/>
                <a:ea typeface="+mn-ea"/>
                <a:cs typeface="+mn-cs"/>
              </a:rPr>
              <a:t>no sabe leer y escribir muy bien debido a que no fue a la escuela con regularidad, por lo que su formación no puede depender de esta capacidad.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s-es" sz="1200" kern="120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s-es" sz="1200" b="0" i="0" u="none" kern="1200" baseline="0">
                <a:solidFill>
                  <a:schemeClr val="tx1"/>
                </a:solidFill>
                <a:latin typeface="+mn-lt"/>
                <a:ea typeface="+mn-ea"/>
                <a:cs typeface="+mn-cs"/>
              </a:rPr>
              <a:t>Aspiraciones y metas. Marcela </a:t>
            </a:r>
            <a:r>
              <a:rPr lang="es-es" sz="1200" b="0" i="0" u="none" baseline="0"/>
              <a:t>(Santiago, Chile) </a:t>
            </a:r>
            <a:r>
              <a:rPr lang="es-es" sz="1200" b="0" i="0" u="none" kern="1200" baseline="0">
                <a:solidFill>
                  <a:schemeClr val="tx1"/>
                </a:solidFill>
                <a:latin typeface="+mn-lt"/>
                <a:ea typeface="+mn-ea"/>
                <a:cs typeface="+mn-cs"/>
              </a:rPr>
              <a:t>quiere trabajar en el comercio minorista, por lo que necesitará alfabetización digital (cajas registradoras automatizadas) y habilidades sociales y prácticas, así como de gestión de efectivo.</a:t>
            </a:r>
          </a:p>
          <a:p>
            <a:pPr marL="0" marR="0" lvl="0" indent="0" algn="l" defTabSz="914400" rtl="0" eaLnBrk="1" fontAlgn="auto" latinLnBrk="0" hangingPunct="1">
              <a:lnSpc>
                <a:spcPct val="100000"/>
              </a:lnSpc>
              <a:spcBef>
                <a:spcPts val="0"/>
              </a:spcBef>
              <a:spcAft>
                <a:spcPts val="0"/>
              </a:spcAft>
              <a:buClrTx/>
              <a:buSzTx/>
              <a:buFontTx/>
              <a:buNone/>
              <a:tabLst/>
              <a:defRPr/>
            </a:pPr>
            <a:endParaRPr lang="es-es" sz="1200" kern="120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s-es" sz="1200" b="0" i="0" u="none" kern="1200" baseline="0">
                <a:solidFill>
                  <a:schemeClr val="tx1"/>
                </a:solidFill>
                <a:latin typeface="+mn-lt"/>
                <a:ea typeface="+mn-ea"/>
                <a:cs typeface="+mn-cs"/>
              </a:rPr>
              <a:t>Niveles de habilidad: Anupriya </a:t>
            </a:r>
            <a:r>
              <a:rPr lang="es-es" sz="1200" b="0" i="0" u="none" baseline="0"/>
              <a:t>(Dhenkanal, India) </a:t>
            </a:r>
            <a:r>
              <a:rPr lang="es-es" sz="1200" b="0" i="0" u="none" kern="1200" baseline="0">
                <a:solidFill>
                  <a:schemeClr val="tx1"/>
                </a:solidFill>
                <a:latin typeface="+mn-lt"/>
                <a:ea typeface="+mn-ea"/>
                <a:cs typeface="+mn-cs"/>
              </a:rPr>
              <a:t>tiene experiencia en la fabricación de dhokra, pero ha oído que otras personas</a:t>
            </a:r>
            <a:r>
              <a:rPr lang="es-es" sz="1200" b="0" i="0" u="none" kern="1200" baseline="0">
                <a:solidFill>
                  <a:schemeClr val="tx1"/>
                </a:solidFill>
                <a:effectLst/>
                <a:latin typeface="+mn-lt"/>
                <a:ea typeface="+mn-ea"/>
                <a:cs typeface="+mn-cs"/>
              </a:rPr>
              <a:t> han recibido capacitación en los últimos cinco años para realizar mejores diseños de dhokra, lo que ha repercutido positivamente en sus ingresos, ya que pudieron cobrar precios más altos por su trabajo. </a:t>
            </a:r>
            <a:endParaRPr lang="es-es" sz="1200" kern="120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s-es" sz="1200" kern="120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s-es" sz="1200" b="0" i="0" u="none" kern="1200" baseline="0">
                <a:solidFill>
                  <a:schemeClr val="tx1"/>
                </a:solidFill>
                <a:latin typeface="+mn-lt"/>
                <a:ea typeface="+mn-ea"/>
                <a:cs typeface="+mn-cs"/>
              </a:rPr>
              <a:t>Idiomas: Fátima (Norte de Melbourne, Australia), de Siria, lengua materna, Árabe, ha estado aprendiendo inglés en un programa (del gobierno) para migrantes adultos, pero solo durante los últimos 18 meses.</a:t>
            </a:r>
          </a:p>
          <a:p>
            <a:endParaRPr lang="es-es" dirty="0"/>
          </a:p>
          <a:p>
            <a:pPr marL="0" marR="0" lvl="0" indent="0" algn="l" defTabSz="914400" rtl="0" eaLnBrk="1" fontAlgn="auto" latinLnBrk="0" hangingPunct="1">
              <a:lnSpc>
                <a:spcPct val="100000"/>
              </a:lnSpc>
              <a:spcBef>
                <a:spcPts val="0"/>
              </a:spcBef>
              <a:spcAft>
                <a:spcPts val="0"/>
              </a:spcAft>
              <a:buClrTx/>
              <a:buSzTx/>
              <a:buFontTx/>
              <a:buNone/>
              <a:tabLst/>
              <a:defRPr/>
            </a:pPr>
            <a:r>
              <a:rPr lang="es-es" b="0" i="0" u="none" baseline="0"/>
              <a:t>Preferencias de aprendizaje: Khaldah (Karak, Jordania) disfruta con el contacto personal, prefiere leer texto (no video ni audio) y no le gustan las asignaturas teóricas.</a:t>
            </a:r>
          </a:p>
          <a:p>
            <a:endParaRPr lang="es-e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3D1106A-A3FD-43AD-A753-130AFA75BEA1}" type="slidenum">
              <a:rPr kumimoji="0" sz="1200" b="0" i="0" u="none" strike="noStrike" kern="1200" cap="none" spc="0" normalizeH="0" baseline="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s-e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682961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r>
              <a:rPr lang="es-es" b="0" i="0" u="none" baseline="0"/>
              <a:t>Familia: Adamma (Bertoua, Camerún) tiene 2 hijos pequeños y quiere gestionar un negocio desde su casa, ya que no siempre puede contar con que su madre o su suegra puedan cuidar de los niños.</a:t>
            </a:r>
          </a:p>
          <a:p>
            <a:endParaRPr lang="es-es" dirty="0"/>
          </a:p>
          <a:p>
            <a:pPr algn="l" rtl="0"/>
            <a:r>
              <a:rPr lang="es-es" b="0" i="0" u="none" baseline="0"/>
              <a:t>Alfabetización digital: canales/participación: Marcela nunca ha estudiado en línea antes, pero le encantan las redes sociales.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s-es" dirty="0"/>
          </a:p>
          <a:p>
            <a:pPr algn="l" rtl="0"/>
            <a:r>
              <a:rPr lang="es-es" b="0" i="0" u="none" baseline="0"/>
              <a:t>Edad: María tiene 45 años y tiene hijos mayores, a diferencia de las otras mujeres de nuestros perfiles, que son más jóvenes.</a:t>
            </a:r>
          </a:p>
          <a:p>
            <a:endParaRPr lang="es-es" dirty="0"/>
          </a:p>
          <a:p>
            <a:pPr marL="0" marR="0" lvl="0" indent="0" algn="l" defTabSz="914400" rtl="0" eaLnBrk="1" fontAlgn="auto" latinLnBrk="0" hangingPunct="1">
              <a:lnSpc>
                <a:spcPct val="100000"/>
              </a:lnSpc>
              <a:spcBef>
                <a:spcPts val="0"/>
              </a:spcBef>
              <a:spcAft>
                <a:spcPts val="0"/>
              </a:spcAft>
              <a:buClrTx/>
              <a:buSzTx/>
              <a:buFontTx/>
              <a:buNone/>
              <a:tabLst/>
              <a:defRPr/>
            </a:pPr>
            <a:r>
              <a:rPr lang="es-es" sz="1200" b="0" i="0" u="none" kern="1200" baseline="0">
                <a:solidFill>
                  <a:schemeClr val="tx1"/>
                </a:solidFill>
                <a:latin typeface="+mn-lt"/>
                <a:ea typeface="+mn-ea"/>
                <a:cs typeface="+mn-cs"/>
              </a:rPr>
              <a:t>Situación migratoria/pertenencia a grupos marginados Anupriya es miembro de la tribu registrada Ho, que sufre exclusión política, social y económica, así como discriminación, índices altos de abandono de la escolarización y violencia de género.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s-e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s-es" sz="1200" kern="120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s-es" sz="1200" b="0" i="0" u="none" kern="1200" baseline="0">
                <a:solidFill>
                  <a:schemeClr val="tx1"/>
                </a:solidFill>
                <a:latin typeface="+mn-lt"/>
                <a:ea typeface="+mn-ea"/>
                <a:cs typeface="+mn-cs"/>
              </a:rPr>
              <a:t>Factores culturales: los factores culturales y religiosos ponen límites a Adamma, ya que solo puede desplazarse con un pariente masculino. </a:t>
            </a:r>
          </a:p>
          <a:p>
            <a:endParaRPr lang="es-es" dirty="0"/>
          </a:p>
          <a:p>
            <a:endParaRPr lang="es-es" sz="1200" kern="1200" dirty="0">
              <a:solidFill>
                <a:schemeClr val="tx1"/>
              </a:solidFill>
              <a:latin typeface="+mn-lt"/>
              <a:ea typeface="+mn-ea"/>
              <a:cs typeface="+mn-cs"/>
            </a:endParaRPr>
          </a:p>
          <a:p>
            <a:pPr algn="l" rtl="0"/>
            <a:r>
              <a:rPr lang="es-es" sz="1200" b="0" i="0" u="none" kern="1200" baseline="0">
                <a:solidFill>
                  <a:schemeClr val="tx1"/>
                </a:solidFill>
                <a:latin typeface="+mn-lt"/>
                <a:ea typeface="+mn-ea"/>
                <a:cs typeface="+mn-cs"/>
              </a:rPr>
              <a:t>Desplazamiento: El sistema de transporte local de María no es bueno, por lo que quiere crear un negocio desde casa.</a:t>
            </a:r>
          </a:p>
          <a:p>
            <a:endParaRPr lang="es-e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3D1106A-A3FD-43AD-A753-130AFA75BEA1}" type="slidenum">
              <a:rPr kumimoji="0" sz="1200" b="0" i="0" u="none" strike="noStrike" kern="1200" cap="none" spc="0" normalizeH="0" baseline="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s-e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281993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r>
              <a:rPr lang="es-es" sz="1200" b="0" i="0" u="none" kern="1200" baseline="0">
                <a:solidFill>
                  <a:schemeClr val="tx1"/>
                </a:solidFill>
                <a:latin typeface="+mn-lt"/>
                <a:ea typeface="+mn-ea"/>
                <a:cs typeface="+mn-cs"/>
              </a:rPr>
              <a:t>Consciencia: Khaldah sabe que quiere conectarse con el mercado nacional de cosmetología para acceder a productos «fabricados en Jordania» y consolidarse como propietaria-administradora.</a:t>
            </a:r>
          </a:p>
          <a:p>
            <a:endParaRPr lang="es-es" sz="1200" kern="1200" dirty="0">
              <a:solidFill>
                <a:schemeClr val="tx1"/>
              </a:solidFill>
              <a:latin typeface="+mn-lt"/>
              <a:ea typeface="+mn-ea"/>
              <a:cs typeface="+mn-cs"/>
            </a:endParaRPr>
          </a:p>
          <a:p>
            <a:pPr algn="l" rtl="0"/>
            <a:r>
              <a:rPr lang="es-es" sz="1200" b="0" i="0" u="none" kern="1200" baseline="0">
                <a:solidFill>
                  <a:schemeClr val="tx1"/>
                </a:solidFill>
                <a:latin typeface="+mn-lt"/>
                <a:ea typeface="+mn-ea"/>
                <a:cs typeface="+mn-cs"/>
              </a:rPr>
              <a:t>Nota personal: Gobierno local (entrevistas con informadores clave): se centraron en desarrollar un mayor nivel de conocimiento sobre la legislación laboral, incentivos, iniciativas económicas planificadas, barreras al empleo y programas respaldados por el gobierno. </a:t>
            </a:r>
          </a:p>
          <a:p>
            <a:pPr algn="l" rtl="0"/>
            <a:r>
              <a:rPr lang="es-es" sz="1200" b="0" i="0" u="none" kern="1200" baseline="0">
                <a:solidFill>
                  <a:schemeClr val="tx1"/>
                </a:solidFill>
                <a:latin typeface="+mn-lt"/>
                <a:ea typeface="+mn-ea"/>
                <a:cs typeface="+mn-cs"/>
              </a:rPr>
              <a:t>	Empresas y empleadores locales (entrevistas con informadores clave): se centraron en lograr comprender mejor las condiciones y oportunidades laborales locales, lo que los empleadores perciben como retos a la hora de contratar mujeres y los incentivos que les alentarían a contratar a más mujeres. </a:t>
            </a:r>
          </a:p>
          <a:p>
            <a:pPr algn="l" rtl="0"/>
            <a:r>
              <a:rPr lang="es-es" sz="1200" b="0" i="0" u="none" kern="1200" baseline="0">
                <a:solidFill>
                  <a:schemeClr val="tx1"/>
                </a:solidFill>
                <a:latin typeface="+mn-lt"/>
                <a:ea typeface="+mn-ea"/>
                <a:cs typeface="+mn-cs"/>
              </a:rPr>
              <a:t>	Organizaciones locales que brindan servicios de educación de segunda oportunidad (entrevistas con informadores clave): se centraron en aprender sobre sus experiencias en su labor de apoyo a las mujeres y en cómo superar las barreras que impiden que las mujeres obtengan empleo remunerado. Al mismo tiempo, esta fue una oportunidad para comprender sus necesidades de aprendizaje en el marco de sus contextos locales.</a:t>
            </a:r>
          </a:p>
          <a:p>
            <a:endParaRPr lang="es-e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3D1106A-A3FD-43AD-A753-130AFA75BEA1}" type="slidenum">
              <a:rPr kumimoji="0" sz="1200" b="0" i="0" u="none" strike="noStrike" kern="1200" cap="none" spc="0" normalizeH="0" baseline="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s-e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4102794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168418F8-B52F-4661-8ABA-69BB3ADD6675}"/>
              </a:ext>
            </a:extLst>
          </p:cNvPr>
          <p:cNvSpPr>
            <a:spLocks noGrp="1"/>
          </p:cNvSpPr>
          <p:nvPr>
            <p:ph type="ctrTitle" hasCustomPrompt="1"/>
          </p:nvPr>
        </p:nvSpPr>
        <p:spPr>
          <a:xfrm>
            <a:off x="515861" y="2160001"/>
            <a:ext cx="7920773" cy="997196"/>
          </a:xfrm>
          <a:prstGeom prst="rect">
            <a:avLst/>
          </a:prstGeom>
        </p:spPr>
        <p:txBody>
          <a:bodyPr wrap="square" lIns="0" tIns="0" rIns="0" bIns="0" anchor="t" anchorCtr="0">
            <a:spAutoFit/>
          </a:bodyPr>
          <a:lstStyle>
            <a:lvl1pPr algn="l">
              <a:defRPr sz="3600" b="1">
                <a:solidFill>
                  <a:schemeClr val="bg1"/>
                </a:solidFill>
              </a:defRPr>
            </a:lvl1pPr>
          </a:lstStyle>
          <a:p>
            <a:r>
              <a:rPr lang="en-US" dirty="0"/>
              <a:t>PRESENTATION</a:t>
            </a:r>
            <a:br>
              <a:rPr lang="en-US" dirty="0"/>
            </a:br>
            <a:r>
              <a:rPr lang="en-US" dirty="0"/>
              <a:t>TITLE</a:t>
            </a:r>
          </a:p>
        </p:txBody>
      </p:sp>
      <p:sp>
        <p:nvSpPr>
          <p:cNvPr id="8" name="Subtitle 2">
            <a:extLst>
              <a:ext uri="{FF2B5EF4-FFF2-40B4-BE49-F238E27FC236}">
                <a16:creationId xmlns:a16="http://schemas.microsoft.com/office/drawing/2014/main" id="{52444CB2-243C-41A0-8F6C-F772E768A38C}"/>
              </a:ext>
            </a:extLst>
          </p:cNvPr>
          <p:cNvSpPr>
            <a:spLocks noGrp="1"/>
          </p:cNvSpPr>
          <p:nvPr>
            <p:ph type="subTitle" idx="1" hasCustomPrompt="1"/>
          </p:nvPr>
        </p:nvSpPr>
        <p:spPr>
          <a:xfrm>
            <a:off x="515861" y="3166992"/>
            <a:ext cx="7920774" cy="249299"/>
          </a:xfrm>
          <a:prstGeom prst="rect">
            <a:avLst/>
          </a:prstGeom>
        </p:spPr>
        <p:txBody>
          <a:bodyPr wrap="square" lIns="0" tIns="0" rIns="0" bIns="0">
            <a:spAutoFit/>
          </a:bodyPr>
          <a:lstStyle>
            <a:lvl1pPr marL="0" indent="0" algn="l">
              <a:buNone/>
              <a:defRPr sz="1800">
                <a:solidFill>
                  <a:schemeClr val="bg1"/>
                </a:solidFill>
              </a:defRPr>
            </a:lvl1pPr>
            <a:lvl2pPr marL="342891" indent="0" algn="ctr">
              <a:buNone/>
              <a:defRPr sz="1500"/>
            </a:lvl2pPr>
            <a:lvl3pPr marL="685783" indent="0" algn="ctr">
              <a:buNone/>
              <a:defRPr sz="1351"/>
            </a:lvl3pPr>
            <a:lvl4pPr marL="1028674" indent="0" algn="ctr">
              <a:buNone/>
              <a:defRPr sz="1200"/>
            </a:lvl4pPr>
            <a:lvl5pPr marL="1371566" indent="0" algn="ctr">
              <a:buNone/>
              <a:defRPr sz="1200"/>
            </a:lvl5pPr>
            <a:lvl6pPr marL="1714457" indent="0" algn="ctr">
              <a:buNone/>
              <a:defRPr sz="1200"/>
            </a:lvl6pPr>
            <a:lvl7pPr marL="2057349" indent="0" algn="ctr">
              <a:buNone/>
              <a:defRPr sz="1200"/>
            </a:lvl7pPr>
            <a:lvl8pPr marL="2400240" indent="0" algn="ctr">
              <a:buNone/>
              <a:defRPr sz="1200"/>
            </a:lvl8pPr>
            <a:lvl9pPr marL="2743131" indent="0" algn="ctr">
              <a:buNone/>
              <a:defRPr sz="1200"/>
            </a:lvl9pPr>
          </a:lstStyle>
          <a:p>
            <a:r>
              <a:rPr lang="en-US" dirty="0"/>
              <a:t>SUB TITLE IN HERE</a:t>
            </a:r>
          </a:p>
        </p:txBody>
      </p:sp>
      <p:sp>
        <p:nvSpPr>
          <p:cNvPr id="9" name="Date Placeholder 3">
            <a:extLst>
              <a:ext uri="{FF2B5EF4-FFF2-40B4-BE49-F238E27FC236}">
                <a16:creationId xmlns:a16="http://schemas.microsoft.com/office/drawing/2014/main" id="{924475ED-B6F3-4114-A316-943C1E2B2DB2}"/>
              </a:ext>
            </a:extLst>
          </p:cNvPr>
          <p:cNvSpPr>
            <a:spLocks noGrp="1"/>
          </p:cNvSpPr>
          <p:nvPr>
            <p:ph type="dt" sz="half" idx="10"/>
          </p:nvPr>
        </p:nvSpPr>
        <p:spPr>
          <a:xfrm>
            <a:off x="515861" y="6431961"/>
            <a:ext cx="2057400" cy="138499"/>
          </a:xfrm>
          <a:prstGeom prst="rect">
            <a:avLst/>
          </a:prstGeom>
        </p:spPr>
        <p:txBody>
          <a:bodyPr lIns="0" tIns="0" rIns="0" bIns="0" anchor="t" anchorCtr="0">
            <a:noAutofit/>
          </a:bodyPr>
          <a:lstStyle>
            <a:lvl1pPr>
              <a:defRPr sz="1000">
                <a:solidFill>
                  <a:schemeClr val="bg1"/>
                </a:solidFill>
              </a:defRPr>
            </a:lvl1pPr>
          </a:lstStyle>
          <a:p>
            <a:endParaRPr lang="en-US" dirty="0"/>
          </a:p>
        </p:txBody>
      </p:sp>
      <p:pic>
        <p:nvPicPr>
          <p:cNvPr id="6" name="Picture 5">
            <a:extLst>
              <a:ext uri="{FF2B5EF4-FFF2-40B4-BE49-F238E27FC236}">
                <a16:creationId xmlns:a16="http://schemas.microsoft.com/office/drawing/2014/main" id="{07B141BD-28B5-48EC-935E-93F684254CA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41325" y="5136425"/>
            <a:ext cx="1590332" cy="1467097"/>
          </a:xfrm>
          <a:prstGeom prst="rect">
            <a:avLst/>
          </a:prstGeom>
        </p:spPr>
      </p:pic>
      <p:grpSp>
        <p:nvGrpSpPr>
          <p:cNvPr id="10" name="Group 9">
            <a:extLst>
              <a:ext uri="{FF2B5EF4-FFF2-40B4-BE49-F238E27FC236}">
                <a16:creationId xmlns:a16="http://schemas.microsoft.com/office/drawing/2014/main" id="{04D4F168-E78F-4E3F-959C-987449341B35}"/>
              </a:ext>
            </a:extLst>
          </p:cNvPr>
          <p:cNvGrpSpPr/>
          <p:nvPr userDrawn="1"/>
        </p:nvGrpSpPr>
        <p:grpSpPr>
          <a:xfrm>
            <a:off x="515861" y="5727940"/>
            <a:ext cx="2765232" cy="513635"/>
            <a:chOff x="4226505" y="4313542"/>
            <a:chExt cx="3119245" cy="579392"/>
          </a:xfrm>
        </p:grpSpPr>
        <p:pic>
          <p:nvPicPr>
            <p:cNvPr id="11" name="Picture 10">
              <a:extLst>
                <a:ext uri="{FF2B5EF4-FFF2-40B4-BE49-F238E27FC236}">
                  <a16:creationId xmlns:a16="http://schemas.microsoft.com/office/drawing/2014/main" id="{C4193EFD-25D1-4B81-9F42-6F288D7E6E4A}"/>
                </a:ext>
              </a:extLst>
            </p:cNvPr>
            <p:cNvPicPr>
              <a:picLocks noChangeAspect="1"/>
            </p:cNvPicPr>
            <p:nvPr userDrawn="1"/>
          </p:nvPicPr>
          <p:blipFill>
            <a:blip r:embed="rId3"/>
            <a:stretch>
              <a:fillRect/>
            </a:stretch>
          </p:blipFill>
          <p:spPr>
            <a:xfrm>
              <a:off x="6057687" y="4514025"/>
              <a:ext cx="1288063" cy="378909"/>
            </a:xfrm>
            <a:prstGeom prst="rect">
              <a:avLst/>
            </a:prstGeom>
          </p:spPr>
        </p:pic>
        <p:pic>
          <p:nvPicPr>
            <p:cNvPr id="12" name="Picture 11">
              <a:extLst>
                <a:ext uri="{FF2B5EF4-FFF2-40B4-BE49-F238E27FC236}">
                  <a16:creationId xmlns:a16="http://schemas.microsoft.com/office/drawing/2014/main" id="{11BC5913-26FD-4955-9190-EA1E9C484AF5}"/>
                </a:ext>
              </a:extLst>
            </p:cNvPr>
            <p:cNvPicPr>
              <a:picLocks noChangeAspect="1"/>
            </p:cNvPicPr>
            <p:nvPr userDrawn="1"/>
          </p:nvPicPr>
          <p:blipFill>
            <a:blip r:embed="rId4"/>
            <a:stretch>
              <a:fillRect/>
            </a:stretch>
          </p:blipFill>
          <p:spPr>
            <a:xfrm>
              <a:off x="4993074" y="4331903"/>
              <a:ext cx="780101" cy="561031"/>
            </a:xfrm>
            <a:prstGeom prst="rect">
              <a:avLst/>
            </a:prstGeom>
          </p:spPr>
        </p:pic>
        <p:pic>
          <p:nvPicPr>
            <p:cNvPr id="13" name="Picture 12" descr="A close up of a logo&#10;&#10;Description generated with very high confidence">
              <a:extLst>
                <a:ext uri="{FF2B5EF4-FFF2-40B4-BE49-F238E27FC236}">
                  <a16:creationId xmlns:a16="http://schemas.microsoft.com/office/drawing/2014/main" id="{C735A45D-C47D-4871-A188-62707C70ED86}"/>
                </a:ext>
              </a:extLst>
            </p:cNvPr>
            <p:cNvPicPr>
              <a:picLocks noChangeAspect="1"/>
            </p:cNvPicPr>
            <p:nvPr userDrawn="1"/>
          </p:nvPicPr>
          <p:blipFill>
            <a:blip r:embed="rId5"/>
            <a:stretch>
              <a:fillRect/>
            </a:stretch>
          </p:blipFill>
          <p:spPr>
            <a:xfrm>
              <a:off x="4226505" y="4313542"/>
              <a:ext cx="413195" cy="579392"/>
            </a:xfrm>
            <a:prstGeom prst="rect">
              <a:avLst/>
            </a:prstGeom>
          </p:spPr>
        </p:pic>
      </p:grpSp>
    </p:spTree>
    <p:extLst>
      <p:ext uri="{BB962C8B-B14F-4D97-AF65-F5344CB8AC3E}">
        <p14:creationId xmlns:p14="http://schemas.microsoft.com/office/powerpoint/2010/main" val="1967137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layout - 2 rows">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dirty="0"/>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8263493" cy="2278381"/>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br>
              <a:rPr lang="en-US" dirty="0"/>
            </a:br>
            <a:br>
              <a:rPr lang="en-US" dirty="0"/>
            </a:br>
            <a:r>
              <a:rPr lang="en-US" dirty="0"/>
              <a:t>Charts, graphs and graphics can be positioned over the grey box.</a:t>
            </a:r>
            <a:br>
              <a:rPr lang="en-US" dirty="0"/>
            </a:br>
            <a:br>
              <a:rPr lang="en-US" dirty="0"/>
            </a:br>
            <a:br>
              <a:rPr lang="en-US" dirty="0"/>
            </a:br>
            <a:r>
              <a:rPr lang="en-US"/>
              <a:t>Body text</a:t>
            </a:r>
            <a:endParaRPr lang="en-US" dirty="0"/>
          </a:p>
        </p:txBody>
      </p:sp>
      <p:sp>
        <p:nvSpPr>
          <p:cNvPr id="13" name="Text Placeholder 2">
            <a:extLst>
              <a:ext uri="{FF2B5EF4-FFF2-40B4-BE49-F238E27FC236}">
                <a16:creationId xmlns:a16="http://schemas.microsoft.com/office/drawing/2014/main" id="{F7E46CCE-0535-4E3E-9668-C3EC281E6A5C}"/>
              </a:ext>
            </a:extLst>
          </p:cNvPr>
          <p:cNvSpPr>
            <a:spLocks noGrp="1"/>
          </p:cNvSpPr>
          <p:nvPr>
            <p:ph type="body" sz="quarter" idx="16" hasCustomPrompt="1"/>
          </p:nvPr>
        </p:nvSpPr>
        <p:spPr>
          <a:xfrm>
            <a:off x="388801" y="3566179"/>
            <a:ext cx="8263493" cy="2798784"/>
          </a:xfrm>
          <a:prstGeom prst="rect">
            <a:avLst/>
          </a:prstGeom>
        </p:spPr>
        <p:txBody>
          <a:bodyPr lIns="36000" tIns="36000" rIns="36000" bIns="36000"/>
          <a:lstStyle>
            <a:lvl1pPr marL="171450" indent="-171450">
              <a:buClr>
                <a:schemeClr val="accent4"/>
              </a:buClr>
              <a:buFont typeface="Arial" panose="020B0604020202020204" pitchFamily="34" charset="0"/>
              <a:buChar char="•"/>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8" name="Title 1">
            <a:extLst>
              <a:ext uri="{FF2B5EF4-FFF2-40B4-BE49-F238E27FC236}">
                <a16:creationId xmlns:a16="http://schemas.microsoft.com/office/drawing/2014/main" id="{D65438FC-7DE5-43FA-96AA-BA01B74D04BF}"/>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1510191556"/>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7620000" cy="48006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rot="16200000">
            <a:off x="7551351" y="1645920"/>
            <a:ext cx="2438399" cy="365760"/>
          </a:xfrm>
          <a:prstGeom prst="rect">
            <a:avLst/>
          </a:prstGeom>
        </p:spPr>
        <p:txBody>
          <a:bodyPr/>
          <a:lstStyle/>
          <a:p>
            <a:fld id="{7C80A92C-9FD4-45D3-8E86-D280BD6B606C}" type="datetimeFigureOut">
              <a:rPr lang="en-GB" smtClean="0"/>
              <a:t>11/10/2021</a:t>
            </a:fld>
            <a:endParaRPr lang="en-GB" dirty="0"/>
          </a:p>
        </p:txBody>
      </p:sp>
      <p:sp>
        <p:nvSpPr>
          <p:cNvPr id="5" name="Footer Placeholder 4"/>
          <p:cNvSpPr>
            <a:spLocks noGrp="1"/>
          </p:cNvSpPr>
          <p:nvPr>
            <p:ph type="ftr" sz="quarter" idx="11"/>
          </p:nvPr>
        </p:nvSpPr>
        <p:spPr>
          <a:xfrm rot="16200000">
            <a:off x="7586910" y="4048760"/>
            <a:ext cx="2367281" cy="365760"/>
          </a:xfrm>
          <a:prstGeom prst="rect">
            <a:avLst/>
          </a:prstGeom>
        </p:spPr>
        <p:txBody>
          <a:bodyPr/>
          <a:lstStyle/>
          <a:p>
            <a:endParaRPr lang="en-GB" dirty="0"/>
          </a:p>
        </p:txBody>
      </p:sp>
      <p:sp>
        <p:nvSpPr>
          <p:cNvPr id="6" name="Slide Number Placeholder 5"/>
          <p:cNvSpPr>
            <a:spLocks noGrp="1"/>
          </p:cNvSpPr>
          <p:nvPr>
            <p:ph type="sldNum" sz="quarter" idx="12"/>
          </p:nvPr>
        </p:nvSpPr>
        <p:spPr>
          <a:xfrm>
            <a:off x="8531788" y="5648960"/>
            <a:ext cx="548640" cy="396240"/>
          </a:xfrm>
          <a:prstGeom prst="bracketPair">
            <a:avLst>
              <a:gd name="adj" fmla="val 17949"/>
            </a:avLst>
          </a:prstGeom>
        </p:spPr>
        <p:txBody>
          <a:bodyPr/>
          <a:lstStyle/>
          <a:p>
            <a:fld id="{A95BC52E-1C6A-4978-BE83-80ED88EEC571}" type="slidenum">
              <a:rPr lang="en-GB" smtClean="0"/>
              <a:t>‹#›</a:t>
            </a:fld>
            <a:endParaRPr lang="en-GB" dirty="0"/>
          </a:p>
        </p:txBody>
      </p:sp>
    </p:spTree>
    <p:extLst>
      <p:ext uri="{BB962C8B-B14F-4D97-AF65-F5344CB8AC3E}">
        <p14:creationId xmlns:p14="http://schemas.microsoft.com/office/powerpoint/2010/main" val="3113529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ayout - contents 1">
    <p:bg>
      <p:bgRef idx="1001">
        <a:schemeClr val="bg1"/>
      </p:bgRef>
    </p:bg>
    <p:spTree>
      <p:nvGrpSpPr>
        <p:cNvPr id="1" name=""/>
        <p:cNvGrpSpPr/>
        <p:nvPr/>
      </p:nvGrpSpPr>
      <p:grpSpPr>
        <a:xfrm>
          <a:off x="0" y="0"/>
          <a:ext cx="0" cy="0"/>
          <a:chOff x="0" y="0"/>
          <a:chExt cx="0" cy="0"/>
        </a:xfrm>
      </p:grpSpPr>
      <p:sp>
        <p:nvSpPr>
          <p:cNvPr id="6" name="Text Placeholder 4">
            <a:extLst>
              <a:ext uri="{FF2B5EF4-FFF2-40B4-BE49-F238E27FC236}">
                <a16:creationId xmlns:a16="http://schemas.microsoft.com/office/drawing/2014/main" id="{E2698E74-DBB1-4C41-81D5-108634391B7E}"/>
              </a:ext>
            </a:extLst>
          </p:cNvPr>
          <p:cNvSpPr>
            <a:spLocks noGrp="1"/>
          </p:cNvSpPr>
          <p:nvPr>
            <p:ph type="body" sz="quarter" idx="11" hasCustomPrompt="1"/>
          </p:nvPr>
        </p:nvSpPr>
        <p:spPr>
          <a:xfrm>
            <a:off x="4232378" y="1176736"/>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01</a:t>
            </a:r>
          </a:p>
        </p:txBody>
      </p:sp>
      <p:sp>
        <p:nvSpPr>
          <p:cNvPr id="7" name="Text Placeholder 31">
            <a:extLst>
              <a:ext uri="{FF2B5EF4-FFF2-40B4-BE49-F238E27FC236}">
                <a16:creationId xmlns:a16="http://schemas.microsoft.com/office/drawing/2014/main" id="{27D262DD-86D2-472F-9233-2CA4C4F3C48D}"/>
              </a:ext>
            </a:extLst>
          </p:cNvPr>
          <p:cNvSpPr>
            <a:spLocks noGrp="1"/>
          </p:cNvSpPr>
          <p:nvPr>
            <p:ph type="body" sz="quarter" idx="12" hasCustomPrompt="1"/>
          </p:nvPr>
        </p:nvSpPr>
        <p:spPr>
          <a:xfrm>
            <a:off x="4772378" y="1176734"/>
            <a:ext cx="3207056"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8" name="Text Placeholder 31">
            <a:extLst>
              <a:ext uri="{FF2B5EF4-FFF2-40B4-BE49-F238E27FC236}">
                <a16:creationId xmlns:a16="http://schemas.microsoft.com/office/drawing/2014/main" id="{C0A8910E-3E33-41A3-816B-CD71BE1D50DC}"/>
              </a:ext>
            </a:extLst>
          </p:cNvPr>
          <p:cNvSpPr>
            <a:spLocks noGrp="1"/>
          </p:cNvSpPr>
          <p:nvPr>
            <p:ph type="body" sz="quarter" idx="13" hasCustomPrompt="1"/>
          </p:nvPr>
        </p:nvSpPr>
        <p:spPr>
          <a:xfrm>
            <a:off x="4772378" y="1445872"/>
            <a:ext cx="3207056"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9" name="Text Placeholder 4">
            <a:extLst>
              <a:ext uri="{FF2B5EF4-FFF2-40B4-BE49-F238E27FC236}">
                <a16:creationId xmlns:a16="http://schemas.microsoft.com/office/drawing/2014/main" id="{DC7DBC2F-B4BA-4FA1-AC8F-C1FB5D329C35}"/>
              </a:ext>
            </a:extLst>
          </p:cNvPr>
          <p:cNvSpPr>
            <a:spLocks noGrp="1"/>
          </p:cNvSpPr>
          <p:nvPr>
            <p:ph type="body" sz="quarter" idx="14" hasCustomPrompt="1"/>
          </p:nvPr>
        </p:nvSpPr>
        <p:spPr>
          <a:xfrm>
            <a:off x="4232378" y="1877243"/>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02</a:t>
            </a:r>
          </a:p>
        </p:txBody>
      </p:sp>
      <p:sp>
        <p:nvSpPr>
          <p:cNvPr id="10" name="Text Placeholder 31">
            <a:extLst>
              <a:ext uri="{FF2B5EF4-FFF2-40B4-BE49-F238E27FC236}">
                <a16:creationId xmlns:a16="http://schemas.microsoft.com/office/drawing/2014/main" id="{E96BEFDD-99B7-4B7A-A883-501F05DEBEB2}"/>
              </a:ext>
            </a:extLst>
          </p:cNvPr>
          <p:cNvSpPr>
            <a:spLocks noGrp="1"/>
          </p:cNvSpPr>
          <p:nvPr>
            <p:ph type="body" sz="quarter" idx="15" hasCustomPrompt="1"/>
          </p:nvPr>
        </p:nvSpPr>
        <p:spPr>
          <a:xfrm>
            <a:off x="4772378" y="1877241"/>
            <a:ext cx="3207056"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11" name="Text Placeholder 31">
            <a:extLst>
              <a:ext uri="{FF2B5EF4-FFF2-40B4-BE49-F238E27FC236}">
                <a16:creationId xmlns:a16="http://schemas.microsoft.com/office/drawing/2014/main" id="{8F24DFEC-E082-454B-B5C3-50F1E1DD3224}"/>
              </a:ext>
            </a:extLst>
          </p:cNvPr>
          <p:cNvSpPr>
            <a:spLocks noGrp="1"/>
          </p:cNvSpPr>
          <p:nvPr>
            <p:ph type="body" sz="quarter" idx="16" hasCustomPrompt="1"/>
          </p:nvPr>
        </p:nvSpPr>
        <p:spPr>
          <a:xfrm>
            <a:off x="4772378" y="2146379"/>
            <a:ext cx="3207056"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12" name="Text Placeholder 4">
            <a:extLst>
              <a:ext uri="{FF2B5EF4-FFF2-40B4-BE49-F238E27FC236}">
                <a16:creationId xmlns:a16="http://schemas.microsoft.com/office/drawing/2014/main" id="{C3A914CD-C11D-48A8-88E1-538FBD109669}"/>
              </a:ext>
            </a:extLst>
          </p:cNvPr>
          <p:cNvSpPr>
            <a:spLocks noGrp="1"/>
          </p:cNvSpPr>
          <p:nvPr>
            <p:ph type="body" sz="quarter" idx="17" hasCustomPrompt="1"/>
          </p:nvPr>
        </p:nvSpPr>
        <p:spPr>
          <a:xfrm>
            <a:off x="4232378" y="2577750"/>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03</a:t>
            </a:r>
          </a:p>
        </p:txBody>
      </p:sp>
      <p:sp>
        <p:nvSpPr>
          <p:cNvPr id="15" name="Text Placeholder 31">
            <a:extLst>
              <a:ext uri="{FF2B5EF4-FFF2-40B4-BE49-F238E27FC236}">
                <a16:creationId xmlns:a16="http://schemas.microsoft.com/office/drawing/2014/main" id="{5E5D34B7-01F5-4524-B815-3E8FD22045B4}"/>
              </a:ext>
            </a:extLst>
          </p:cNvPr>
          <p:cNvSpPr>
            <a:spLocks noGrp="1"/>
          </p:cNvSpPr>
          <p:nvPr>
            <p:ph type="body" sz="quarter" idx="18" hasCustomPrompt="1"/>
          </p:nvPr>
        </p:nvSpPr>
        <p:spPr>
          <a:xfrm>
            <a:off x="4772378" y="2577748"/>
            <a:ext cx="3207056"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16" name="Text Placeholder 31">
            <a:extLst>
              <a:ext uri="{FF2B5EF4-FFF2-40B4-BE49-F238E27FC236}">
                <a16:creationId xmlns:a16="http://schemas.microsoft.com/office/drawing/2014/main" id="{745E9020-E3D4-4B2E-AF64-3BC2BA80998B}"/>
              </a:ext>
            </a:extLst>
          </p:cNvPr>
          <p:cNvSpPr>
            <a:spLocks noGrp="1"/>
          </p:cNvSpPr>
          <p:nvPr>
            <p:ph type="body" sz="quarter" idx="19" hasCustomPrompt="1"/>
          </p:nvPr>
        </p:nvSpPr>
        <p:spPr>
          <a:xfrm>
            <a:off x="4772378" y="2846886"/>
            <a:ext cx="3207056"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17" name="Text Placeholder 4">
            <a:extLst>
              <a:ext uri="{FF2B5EF4-FFF2-40B4-BE49-F238E27FC236}">
                <a16:creationId xmlns:a16="http://schemas.microsoft.com/office/drawing/2014/main" id="{6E31EB1E-53F8-4104-A8D0-0BEFB18961C6}"/>
              </a:ext>
            </a:extLst>
          </p:cNvPr>
          <p:cNvSpPr>
            <a:spLocks noGrp="1"/>
          </p:cNvSpPr>
          <p:nvPr>
            <p:ph type="body" sz="quarter" idx="20" hasCustomPrompt="1"/>
          </p:nvPr>
        </p:nvSpPr>
        <p:spPr>
          <a:xfrm>
            <a:off x="4232378" y="3278255"/>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04</a:t>
            </a:r>
          </a:p>
        </p:txBody>
      </p:sp>
      <p:sp>
        <p:nvSpPr>
          <p:cNvPr id="18" name="Text Placeholder 31">
            <a:extLst>
              <a:ext uri="{FF2B5EF4-FFF2-40B4-BE49-F238E27FC236}">
                <a16:creationId xmlns:a16="http://schemas.microsoft.com/office/drawing/2014/main" id="{3DEAAE69-8D81-471C-A294-06DD17336F63}"/>
              </a:ext>
            </a:extLst>
          </p:cNvPr>
          <p:cNvSpPr>
            <a:spLocks noGrp="1"/>
          </p:cNvSpPr>
          <p:nvPr>
            <p:ph type="body" sz="quarter" idx="21" hasCustomPrompt="1"/>
          </p:nvPr>
        </p:nvSpPr>
        <p:spPr>
          <a:xfrm>
            <a:off x="4772378" y="3278255"/>
            <a:ext cx="3207056"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19" name="Text Placeholder 31">
            <a:extLst>
              <a:ext uri="{FF2B5EF4-FFF2-40B4-BE49-F238E27FC236}">
                <a16:creationId xmlns:a16="http://schemas.microsoft.com/office/drawing/2014/main" id="{01E75DFE-469F-4162-BFD7-0AD3CC0605D3}"/>
              </a:ext>
            </a:extLst>
          </p:cNvPr>
          <p:cNvSpPr>
            <a:spLocks noGrp="1"/>
          </p:cNvSpPr>
          <p:nvPr>
            <p:ph type="body" sz="quarter" idx="22" hasCustomPrompt="1"/>
          </p:nvPr>
        </p:nvSpPr>
        <p:spPr>
          <a:xfrm>
            <a:off x="4772378" y="3547393"/>
            <a:ext cx="3207056"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20" name="Text Placeholder 4">
            <a:extLst>
              <a:ext uri="{FF2B5EF4-FFF2-40B4-BE49-F238E27FC236}">
                <a16:creationId xmlns:a16="http://schemas.microsoft.com/office/drawing/2014/main" id="{16FACADA-AE0B-4A02-B7FE-F03E903A2008}"/>
              </a:ext>
            </a:extLst>
          </p:cNvPr>
          <p:cNvSpPr>
            <a:spLocks noGrp="1"/>
          </p:cNvSpPr>
          <p:nvPr>
            <p:ph type="body" sz="quarter" idx="23" hasCustomPrompt="1"/>
          </p:nvPr>
        </p:nvSpPr>
        <p:spPr>
          <a:xfrm>
            <a:off x="4232378" y="3978763"/>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05</a:t>
            </a:r>
          </a:p>
        </p:txBody>
      </p:sp>
      <p:sp>
        <p:nvSpPr>
          <p:cNvPr id="21" name="Text Placeholder 31">
            <a:extLst>
              <a:ext uri="{FF2B5EF4-FFF2-40B4-BE49-F238E27FC236}">
                <a16:creationId xmlns:a16="http://schemas.microsoft.com/office/drawing/2014/main" id="{1BE90D09-E40F-4E07-8A6C-C34ECB3A0C75}"/>
              </a:ext>
            </a:extLst>
          </p:cNvPr>
          <p:cNvSpPr>
            <a:spLocks noGrp="1"/>
          </p:cNvSpPr>
          <p:nvPr>
            <p:ph type="body" sz="quarter" idx="24" hasCustomPrompt="1"/>
          </p:nvPr>
        </p:nvSpPr>
        <p:spPr>
          <a:xfrm>
            <a:off x="4772378" y="3978762"/>
            <a:ext cx="3207056"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22" name="Text Placeholder 31">
            <a:extLst>
              <a:ext uri="{FF2B5EF4-FFF2-40B4-BE49-F238E27FC236}">
                <a16:creationId xmlns:a16="http://schemas.microsoft.com/office/drawing/2014/main" id="{E8BCD20F-DF5A-4D1F-AB59-8992CCEB4E71}"/>
              </a:ext>
            </a:extLst>
          </p:cNvPr>
          <p:cNvSpPr>
            <a:spLocks noGrp="1"/>
          </p:cNvSpPr>
          <p:nvPr>
            <p:ph type="body" sz="quarter" idx="25" hasCustomPrompt="1"/>
          </p:nvPr>
        </p:nvSpPr>
        <p:spPr>
          <a:xfrm>
            <a:off x="4772378" y="4247900"/>
            <a:ext cx="3207056"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23" name="Text Placeholder 4">
            <a:extLst>
              <a:ext uri="{FF2B5EF4-FFF2-40B4-BE49-F238E27FC236}">
                <a16:creationId xmlns:a16="http://schemas.microsoft.com/office/drawing/2014/main" id="{2CA99EFB-8D03-4007-813F-E6174F0308EE}"/>
              </a:ext>
            </a:extLst>
          </p:cNvPr>
          <p:cNvSpPr>
            <a:spLocks noGrp="1"/>
          </p:cNvSpPr>
          <p:nvPr>
            <p:ph type="body" sz="quarter" idx="26" hasCustomPrompt="1"/>
          </p:nvPr>
        </p:nvSpPr>
        <p:spPr>
          <a:xfrm>
            <a:off x="4232378" y="4679271"/>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06</a:t>
            </a:r>
          </a:p>
        </p:txBody>
      </p:sp>
      <p:sp>
        <p:nvSpPr>
          <p:cNvPr id="24" name="Text Placeholder 31">
            <a:extLst>
              <a:ext uri="{FF2B5EF4-FFF2-40B4-BE49-F238E27FC236}">
                <a16:creationId xmlns:a16="http://schemas.microsoft.com/office/drawing/2014/main" id="{75297938-8904-4A58-BECE-919189BAA548}"/>
              </a:ext>
            </a:extLst>
          </p:cNvPr>
          <p:cNvSpPr>
            <a:spLocks noGrp="1"/>
          </p:cNvSpPr>
          <p:nvPr>
            <p:ph type="body" sz="quarter" idx="27" hasCustomPrompt="1"/>
          </p:nvPr>
        </p:nvSpPr>
        <p:spPr>
          <a:xfrm>
            <a:off x="4772378" y="4679269"/>
            <a:ext cx="3207056"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25" name="Text Placeholder 31">
            <a:extLst>
              <a:ext uri="{FF2B5EF4-FFF2-40B4-BE49-F238E27FC236}">
                <a16:creationId xmlns:a16="http://schemas.microsoft.com/office/drawing/2014/main" id="{EF1B2FF4-CFE5-4357-917A-02669822510A}"/>
              </a:ext>
            </a:extLst>
          </p:cNvPr>
          <p:cNvSpPr>
            <a:spLocks noGrp="1"/>
          </p:cNvSpPr>
          <p:nvPr>
            <p:ph type="body" sz="quarter" idx="28" hasCustomPrompt="1"/>
          </p:nvPr>
        </p:nvSpPr>
        <p:spPr>
          <a:xfrm>
            <a:off x="4772378" y="4948407"/>
            <a:ext cx="3207056"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3" name="Picture Placeholder 2">
            <a:extLst>
              <a:ext uri="{FF2B5EF4-FFF2-40B4-BE49-F238E27FC236}">
                <a16:creationId xmlns:a16="http://schemas.microsoft.com/office/drawing/2014/main" id="{09ABF0E3-1A7E-434D-B96E-F3343B8E07D9}"/>
              </a:ext>
            </a:extLst>
          </p:cNvPr>
          <p:cNvSpPr>
            <a:spLocks noGrp="1"/>
          </p:cNvSpPr>
          <p:nvPr>
            <p:ph type="pic" sz="quarter" idx="29" hasCustomPrompt="1"/>
          </p:nvPr>
        </p:nvSpPr>
        <p:spPr>
          <a:xfrm>
            <a:off x="0" y="0"/>
            <a:ext cx="3825920" cy="6858000"/>
          </a:xfrm>
          <a:prstGeom prst="rect">
            <a:avLst/>
          </a:prstGeom>
          <a:solidFill>
            <a:schemeClr val="bg1">
              <a:lumMod val="95000"/>
            </a:schemeClr>
          </a:solidFill>
        </p:spPr>
        <p:txBody>
          <a:bodyPr anchor="ctr" anchorCtr="0"/>
          <a:lstStyle>
            <a:lvl1pPr marL="0" indent="0" algn="ctr">
              <a:buNone/>
              <a:defRPr sz="1200" b="1"/>
            </a:lvl1pPr>
          </a:lstStyle>
          <a:p>
            <a:r>
              <a:rPr lang="en-GB" dirty="0"/>
              <a:t>INSERT IMAGE</a:t>
            </a:r>
          </a:p>
        </p:txBody>
      </p:sp>
      <p:sp>
        <p:nvSpPr>
          <p:cNvPr id="31" name="Title 1">
            <a:extLst>
              <a:ext uri="{FF2B5EF4-FFF2-40B4-BE49-F238E27FC236}">
                <a16:creationId xmlns:a16="http://schemas.microsoft.com/office/drawing/2014/main" id="{25039EFD-26D4-4EFF-80C8-2DEC577006FA}"/>
              </a:ext>
            </a:extLst>
          </p:cNvPr>
          <p:cNvSpPr>
            <a:spLocks noGrp="1"/>
          </p:cNvSpPr>
          <p:nvPr>
            <p:ph type="ctrTitle" hasCustomPrompt="1"/>
          </p:nvPr>
        </p:nvSpPr>
        <p:spPr>
          <a:xfrm>
            <a:off x="4232378" y="770472"/>
            <a:ext cx="1044375"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CONTENTS</a:t>
            </a:r>
          </a:p>
        </p:txBody>
      </p:sp>
      <p:sp>
        <p:nvSpPr>
          <p:cNvPr id="32" name="Slide Number Placeholder 8">
            <a:extLst>
              <a:ext uri="{FF2B5EF4-FFF2-40B4-BE49-F238E27FC236}">
                <a16:creationId xmlns:a16="http://schemas.microsoft.com/office/drawing/2014/main" id="{6FBBA16B-4607-4475-9AA9-35D51BE89C52}"/>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dirty="0"/>
          </a:p>
        </p:txBody>
      </p:sp>
    </p:spTree>
    <p:extLst>
      <p:ext uri="{BB962C8B-B14F-4D97-AF65-F5344CB8AC3E}">
        <p14:creationId xmlns:p14="http://schemas.microsoft.com/office/powerpoint/2010/main" val="3898730441"/>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ayout - contents 2">
    <p:bg>
      <p:bgRef idx="1001">
        <a:schemeClr val="bg1"/>
      </p:bgRef>
    </p:bg>
    <p:spTree>
      <p:nvGrpSpPr>
        <p:cNvPr id="1" name=""/>
        <p:cNvGrpSpPr/>
        <p:nvPr/>
      </p:nvGrpSpPr>
      <p:grpSpPr>
        <a:xfrm>
          <a:off x="0" y="0"/>
          <a:ext cx="0" cy="0"/>
          <a:chOff x="0" y="0"/>
          <a:chExt cx="0" cy="0"/>
        </a:xfrm>
      </p:grpSpPr>
      <p:sp>
        <p:nvSpPr>
          <p:cNvPr id="29" name="Text Placeholder 9">
            <a:extLst>
              <a:ext uri="{FF2B5EF4-FFF2-40B4-BE49-F238E27FC236}">
                <a16:creationId xmlns:a16="http://schemas.microsoft.com/office/drawing/2014/main" id="{FF9A53DE-293F-4D46-94A3-8EB81742DFCF}"/>
              </a:ext>
            </a:extLst>
          </p:cNvPr>
          <p:cNvSpPr>
            <a:spLocks noGrp="1"/>
          </p:cNvSpPr>
          <p:nvPr>
            <p:ph type="body" sz="quarter" idx="11" hasCustomPrompt="1"/>
          </p:nvPr>
        </p:nvSpPr>
        <p:spPr>
          <a:xfrm>
            <a:off x="432000" y="1079999"/>
            <a:ext cx="8220294" cy="5284967"/>
          </a:xfrm>
          <a:prstGeom prst="rect">
            <a:avLst/>
          </a:prstGeom>
        </p:spPr>
        <p:txBody>
          <a:bodyPr lIns="36000" tIns="36000" rIns="36000" bIns="36000" numCol="2" spcCol="360000"/>
          <a:lstStyle>
            <a:lvl1pPr marL="0" indent="0" algn="l" defTabSz="287993">
              <a:lnSpc>
                <a:spcPts val="1600"/>
              </a:lnSpc>
              <a:buNone/>
              <a:defRPr sz="1200" b="1" baseline="0"/>
            </a:lvl1pPr>
            <a:lvl2pPr algn="l">
              <a:defRPr/>
            </a:lvl2pPr>
            <a:lvl3pPr algn="l">
              <a:defRPr/>
            </a:lvl3pPr>
            <a:lvl4pPr algn="l">
              <a:defRPr/>
            </a:lvl4pPr>
            <a:lvl5pPr algn="l">
              <a:defRPr/>
            </a:lvl5pPr>
          </a:lstStyle>
          <a:p>
            <a:pPr lvl="0"/>
            <a:r>
              <a:rPr lang="en-US" dirty="0"/>
              <a:t>00	Insert contents listing (2 columns)</a:t>
            </a:r>
          </a:p>
        </p:txBody>
      </p:sp>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dirty="0"/>
          </a:p>
        </p:txBody>
      </p:sp>
      <p:sp>
        <p:nvSpPr>
          <p:cNvPr id="34" name="Title 1">
            <a:extLst>
              <a:ext uri="{FF2B5EF4-FFF2-40B4-BE49-F238E27FC236}">
                <a16:creationId xmlns:a16="http://schemas.microsoft.com/office/drawing/2014/main" id="{091B7A03-C365-4ED6-962E-93EA096F7A2D}"/>
              </a:ext>
            </a:extLst>
          </p:cNvPr>
          <p:cNvSpPr>
            <a:spLocks noGrp="1"/>
          </p:cNvSpPr>
          <p:nvPr>
            <p:ph type="ctrTitle" hasCustomPrompt="1"/>
          </p:nvPr>
        </p:nvSpPr>
        <p:spPr>
          <a:xfrm>
            <a:off x="432000" y="544317"/>
            <a:ext cx="1044375"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CONTENTS</a:t>
            </a:r>
          </a:p>
        </p:txBody>
      </p:sp>
    </p:spTree>
    <p:extLst>
      <p:ext uri="{BB962C8B-B14F-4D97-AF65-F5344CB8AC3E}">
        <p14:creationId xmlns:p14="http://schemas.microsoft.com/office/powerpoint/2010/main" val="1837243001"/>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yout - just text">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dirty="0"/>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3" name="Title 1">
            <a:extLst>
              <a:ext uri="{FF2B5EF4-FFF2-40B4-BE49-F238E27FC236}">
                <a16:creationId xmlns:a16="http://schemas.microsoft.com/office/drawing/2014/main" id="{56ABEA7B-7448-4E43-A7A4-3421CD2E272B}"/>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
        <p:nvSpPr>
          <p:cNvPr id="7" name="Content Placeholder 2">
            <a:extLst>
              <a:ext uri="{FF2B5EF4-FFF2-40B4-BE49-F238E27FC236}">
                <a16:creationId xmlns:a16="http://schemas.microsoft.com/office/drawing/2014/main" id="{FDA22121-4331-41E2-B269-75755B804956}"/>
              </a:ext>
            </a:extLst>
          </p:cNvPr>
          <p:cNvSpPr>
            <a:spLocks noGrp="1"/>
          </p:cNvSpPr>
          <p:nvPr>
            <p:ph idx="1" hasCustomPrompt="1"/>
          </p:nvPr>
        </p:nvSpPr>
        <p:spPr>
          <a:xfrm>
            <a:off x="388801" y="1150618"/>
            <a:ext cx="8263493" cy="5214348"/>
          </a:xfrm>
          <a:prstGeom prst="rect">
            <a:avLst/>
          </a:prstGeom>
        </p:spPr>
        <p:txBody>
          <a:bodyPr lIns="36000" tIns="36000" rIns="36000" bIns="36000"/>
          <a:lstStyle>
            <a:lvl1pPr marL="0" indent="0">
              <a:buNone/>
              <a:defRPr sz="1200"/>
            </a:lvl1pPr>
            <a:lvl2pPr marL="457189" indent="0">
              <a:buNone/>
              <a:defRPr sz="1200"/>
            </a:lvl2pPr>
            <a:lvl3pPr marL="914377" indent="0">
              <a:buNone/>
              <a:defRPr sz="1200"/>
            </a:lvl3pPr>
            <a:lvl4pPr marL="1371566" indent="0">
              <a:buNone/>
              <a:defRPr sz="1200"/>
            </a:lvl4pPr>
            <a:lvl5pPr marL="1828754" indent="0">
              <a:buNone/>
              <a:defRPr sz="1200"/>
            </a:lvl5pPr>
          </a:lstStyle>
          <a:p>
            <a:pPr lvl="0"/>
            <a:r>
              <a:rPr lang="en-US" dirty="0"/>
              <a:t>Body text</a:t>
            </a:r>
          </a:p>
        </p:txBody>
      </p:sp>
    </p:spTree>
    <p:extLst>
      <p:ext uri="{BB962C8B-B14F-4D97-AF65-F5344CB8AC3E}">
        <p14:creationId xmlns:p14="http://schemas.microsoft.com/office/powerpoint/2010/main" val="3353933504"/>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ayout - just an image">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dirty="0"/>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1" name="Picture Placeholder 2">
            <a:extLst>
              <a:ext uri="{FF2B5EF4-FFF2-40B4-BE49-F238E27FC236}">
                <a16:creationId xmlns:a16="http://schemas.microsoft.com/office/drawing/2014/main" id="{D7627B42-6398-42C1-94CA-C124AC35B2F5}"/>
              </a:ext>
            </a:extLst>
          </p:cNvPr>
          <p:cNvSpPr>
            <a:spLocks noGrp="1"/>
          </p:cNvSpPr>
          <p:nvPr>
            <p:ph type="pic" sz="quarter" idx="14" hasCustomPrompt="1"/>
          </p:nvPr>
        </p:nvSpPr>
        <p:spPr>
          <a:xfrm>
            <a:off x="388601" y="1150618"/>
            <a:ext cx="8263493" cy="5214347"/>
          </a:xfrm>
          <a:prstGeom prst="rect">
            <a:avLst/>
          </a:prstGeom>
          <a:solidFill>
            <a:schemeClr val="bg1">
              <a:lumMod val="95000"/>
            </a:schemeClr>
          </a:solidFill>
        </p:spPr>
        <p:txBody>
          <a:bodyPr anchor="ctr" anchorCtr="0"/>
          <a:lstStyle>
            <a:lvl1pPr marL="0" indent="0" algn="ctr">
              <a:buNone/>
              <a:defRPr sz="1200" b="1"/>
            </a:lvl1pPr>
          </a:lstStyle>
          <a:p>
            <a:r>
              <a:rPr lang="en-GB" dirty="0"/>
              <a:t>INSERT IMAGE</a:t>
            </a:r>
          </a:p>
        </p:txBody>
      </p:sp>
      <p:sp>
        <p:nvSpPr>
          <p:cNvPr id="7" name="Title 1">
            <a:extLst>
              <a:ext uri="{FF2B5EF4-FFF2-40B4-BE49-F238E27FC236}">
                <a16:creationId xmlns:a16="http://schemas.microsoft.com/office/drawing/2014/main" id="{4A7B25A5-6B91-4CE2-93B8-754812DA0292}"/>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137188957"/>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yout - 2 col text / med image">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dirty="0"/>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1" name="Picture Placeholder 2">
            <a:extLst>
              <a:ext uri="{FF2B5EF4-FFF2-40B4-BE49-F238E27FC236}">
                <a16:creationId xmlns:a16="http://schemas.microsoft.com/office/drawing/2014/main" id="{D7627B42-6398-42C1-94CA-C124AC35B2F5}"/>
              </a:ext>
            </a:extLst>
          </p:cNvPr>
          <p:cNvSpPr>
            <a:spLocks noGrp="1"/>
          </p:cNvSpPr>
          <p:nvPr>
            <p:ph type="pic" sz="quarter" idx="14" hasCustomPrompt="1"/>
          </p:nvPr>
        </p:nvSpPr>
        <p:spPr>
          <a:xfrm>
            <a:off x="2644140" y="1150618"/>
            <a:ext cx="6007954" cy="5214347"/>
          </a:xfrm>
          <a:prstGeom prst="rect">
            <a:avLst/>
          </a:prstGeom>
          <a:solidFill>
            <a:schemeClr val="bg1">
              <a:lumMod val="95000"/>
            </a:schemeClr>
          </a:solidFill>
        </p:spPr>
        <p:txBody>
          <a:bodyPr anchor="ctr" anchorCtr="0"/>
          <a:lstStyle>
            <a:lvl1pPr marL="0" indent="0" algn="ctr">
              <a:buNone/>
              <a:defRPr sz="1200" b="1"/>
            </a:lvl1pPr>
          </a:lstStyle>
          <a:p>
            <a:r>
              <a:rPr lang="en-GB" dirty="0"/>
              <a:t>INSERT IMAGE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2072459" cy="5214347"/>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br>
              <a:rPr lang="en-US" dirty="0"/>
            </a:br>
            <a:br>
              <a:rPr lang="en-US" dirty="0"/>
            </a:br>
            <a:r>
              <a:rPr lang="en-US" dirty="0"/>
              <a:t>Graphs and graphics can be positioned over the grey box</a:t>
            </a:r>
          </a:p>
        </p:txBody>
      </p:sp>
      <p:sp>
        <p:nvSpPr>
          <p:cNvPr id="14" name="Title 1">
            <a:extLst>
              <a:ext uri="{FF2B5EF4-FFF2-40B4-BE49-F238E27FC236}">
                <a16:creationId xmlns:a16="http://schemas.microsoft.com/office/drawing/2014/main" id="{07EECFAC-7182-49C4-A276-219F1E7C7BC8}"/>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3915227626"/>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ayout - 2 col text / image">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dirty="0"/>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1" name="Picture Placeholder 2">
            <a:extLst>
              <a:ext uri="{FF2B5EF4-FFF2-40B4-BE49-F238E27FC236}">
                <a16:creationId xmlns:a16="http://schemas.microsoft.com/office/drawing/2014/main" id="{D7627B42-6398-42C1-94CA-C124AC35B2F5}"/>
              </a:ext>
            </a:extLst>
          </p:cNvPr>
          <p:cNvSpPr>
            <a:spLocks noGrp="1"/>
          </p:cNvSpPr>
          <p:nvPr>
            <p:ph type="pic" sz="quarter" idx="14" hasCustomPrompt="1"/>
          </p:nvPr>
        </p:nvSpPr>
        <p:spPr>
          <a:xfrm>
            <a:off x="4434840" y="1150618"/>
            <a:ext cx="4217254" cy="5214347"/>
          </a:xfrm>
          <a:prstGeom prst="rect">
            <a:avLst/>
          </a:prstGeom>
          <a:solidFill>
            <a:schemeClr val="bg1">
              <a:lumMod val="95000"/>
            </a:schemeClr>
          </a:solidFill>
        </p:spPr>
        <p:txBody>
          <a:bodyPr anchor="ctr" anchorCtr="0"/>
          <a:lstStyle>
            <a:lvl1pPr marL="0" indent="0" algn="ctr">
              <a:buNone/>
              <a:defRPr sz="1200" b="1"/>
            </a:lvl1pPr>
          </a:lstStyle>
          <a:p>
            <a:r>
              <a:rPr lang="en-GB" dirty="0"/>
              <a:t>INSERT IMAGE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3855539" cy="5214347"/>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8" name="Title 1">
            <a:extLst>
              <a:ext uri="{FF2B5EF4-FFF2-40B4-BE49-F238E27FC236}">
                <a16:creationId xmlns:a16="http://schemas.microsoft.com/office/drawing/2014/main" id="{5E866B34-8A6C-492A-96F1-5F307C6EA659}"/>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1880644532"/>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ayout - 2 col text / chart">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dirty="0"/>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1" name="Picture Placeholder 2">
            <a:extLst>
              <a:ext uri="{FF2B5EF4-FFF2-40B4-BE49-F238E27FC236}">
                <a16:creationId xmlns:a16="http://schemas.microsoft.com/office/drawing/2014/main" id="{D7627B42-6398-42C1-94CA-C124AC35B2F5}"/>
              </a:ext>
            </a:extLst>
          </p:cNvPr>
          <p:cNvSpPr>
            <a:spLocks noGrp="1"/>
          </p:cNvSpPr>
          <p:nvPr>
            <p:ph type="pic" sz="quarter" idx="14" hasCustomPrompt="1"/>
          </p:nvPr>
        </p:nvSpPr>
        <p:spPr>
          <a:xfrm>
            <a:off x="4434840" y="1150618"/>
            <a:ext cx="4217254" cy="5214347"/>
          </a:xfrm>
          <a:prstGeom prst="rect">
            <a:avLst/>
          </a:prstGeom>
          <a:solidFill>
            <a:schemeClr val="bg1">
              <a:lumMod val="95000"/>
            </a:schemeClr>
          </a:solidFill>
        </p:spPr>
        <p:txBody>
          <a:bodyPr anchor="ctr" anchorCtr="0"/>
          <a:lstStyle>
            <a:lvl1pPr marL="0" indent="0" algn="ctr">
              <a:buNone/>
              <a:defRPr sz="1200" b="1"/>
            </a:lvl1pPr>
          </a:lstStyle>
          <a:p>
            <a:r>
              <a:rPr lang="en-GB" dirty="0"/>
              <a:t>INSERT IMAGE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3855539" cy="2486367"/>
          </a:xfrm>
          <a:prstGeom prst="rect">
            <a:avLst/>
          </a:prstGeom>
        </p:spPr>
        <p:txBody>
          <a:bodyPr lIns="36000" tIns="36000" rIns="36000" bIns="36000" numCol="2"/>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br>
              <a:rPr lang="en-US" dirty="0"/>
            </a:br>
            <a:br>
              <a:rPr lang="en-US" dirty="0"/>
            </a:br>
            <a:r>
              <a:rPr lang="en-US" dirty="0"/>
              <a:t>Charts, graphs and graphics can be positioned over the grey box.</a:t>
            </a:r>
            <a:br>
              <a:rPr lang="en-US" dirty="0"/>
            </a:br>
            <a:endParaRPr lang="en-US" dirty="0"/>
          </a:p>
          <a:p>
            <a:pPr lvl="0"/>
            <a:endParaRPr lang="en-US" dirty="0"/>
          </a:p>
          <a:p>
            <a:pPr lvl="0"/>
            <a:endParaRPr lang="en-US" dirty="0"/>
          </a:p>
          <a:p>
            <a:pPr lvl="0"/>
            <a:endParaRPr lang="en-US" dirty="0"/>
          </a:p>
          <a:p>
            <a:pPr lvl="0"/>
            <a:br>
              <a:rPr lang="en-US" dirty="0"/>
            </a:br>
            <a:endParaRPr lang="en-US" dirty="0"/>
          </a:p>
          <a:p>
            <a:pPr lvl="0"/>
            <a:r>
              <a:rPr lang="en-US" dirty="0"/>
              <a:t>Body text</a:t>
            </a:r>
          </a:p>
        </p:txBody>
      </p:sp>
      <p:sp>
        <p:nvSpPr>
          <p:cNvPr id="8" name="Text Placeholder 2">
            <a:extLst>
              <a:ext uri="{FF2B5EF4-FFF2-40B4-BE49-F238E27FC236}">
                <a16:creationId xmlns:a16="http://schemas.microsoft.com/office/drawing/2014/main" id="{1870E1B6-0ECF-4B89-8FAB-09D00538EB52}"/>
              </a:ext>
            </a:extLst>
          </p:cNvPr>
          <p:cNvSpPr>
            <a:spLocks noGrp="1"/>
          </p:cNvSpPr>
          <p:nvPr>
            <p:ph type="body" sz="quarter" idx="16" hasCustomPrompt="1"/>
          </p:nvPr>
        </p:nvSpPr>
        <p:spPr>
          <a:xfrm>
            <a:off x="388800" y="3873242"/>
            <a:ext cx="3855539" cy="2486367"/>
          </a:xfrm>
          <a:prstGeom prst="rect">
            <a:avLst/>
          </a:prstGeom>
        </p:spPr>
        <p:txBody>
          <a:bodyPr lIns="36000" tIns="36000" rIns="36000" bIns="36000"/>
          <a:lstStyle>
            <a:lvl1pPr marL="171450" indent="-171450">
              <a:buClr>
                <a:schemeClr val="accent4"/>
              </a:buClr>
              <a:buFont typeface="Arial" panose="020B0604020202020204" pitchFamily="34" charset="0"/>
              <a:buChar char="•"/>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10" name="Title 1">
            <a:extLst>
              <a:ext uri="{FF2B5EF4-FFF2-40B4-BE49-F238E27FC236}">
                <a16:creationId xmlns:a16="http://schemas.microsoft.com/office/drawing/2014/main" id="{25259958-3FB9-4566-8AB7-D98E4FCD49D5}"/>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2448515154"/>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layout - 3 column">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dirty="0"/>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2552519" cy="5214348"/>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9" name="Text Placeholder 2">
            <a:extLst>
              <a:ext uri="{FF2B5EF4-FFF2-40B4-BE49-F238E27FC236}">
                <a16:creationId xmlns:a16="http://schemas.microsoft.com/office/drawing/2014/main" id="{4E768777-3248-42B2-85F9-58D5B20C6E63}"/>
              </a:ext>
            </a:extLst>
          </p:cNvPr>
          <p:cNvSpPr>
            <a:spLocks noGrp="1"/>
          </p:cNvSpPr>
          <p:nvPr>
            <p:ph type="body" sz="quarter" idx="17" hasCustomPrompt="1"/>
          </p:nvPr>
        </p:nvSpPr>
        <p:spPr>
          <a:xfrm>
            <a:off x="3086030" y="1150618"/>
            <a:ext cx="2552519" cy="5214348"/>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13" name="Text Placeholder 2">
            <a:extLst>
              <a:ext uri="{FF2B5EF4-FFF2-40B4-BE49-F238E27FC236}">
                <a16:creationId xmlns:a16="http://schemas.microsoft.com/office/drawing/2014/main" id="{F7E46CCE-0535-4E3E-9668-C3EC281E6A5C}"/>
              </a:ext>
            </a:extLst>
          </p:cNvPr>
          <p:cNvSpPr>
            <a:spLocks noGrp="1"/>
          </p:cNvSpPr>
          <p:nvPr>
            <p:ph type="body" sz="quarter" idx="16" hasCustomPrompt="1"/>
          </p:nvPr>
        </p:nvSpPr>
        <p:spPr>
          <a:xfrm>
            <a:off x="5783259" y="1150615"/>
            <a:ext cx="2869035" cy="5214348"/>
          </a:xfrm>
          <a:prstGeom prst="rect">
            <a:avLst/>
          </a:prstGeom>
        </p:spPr>
        <p:txBody>
          <a:bodyPr lIns="36000" tIns="36000" rIns="36000" bIns="36000"/>
          <a:lstStyle>
            <a:lvl1pPr marL="171450" indent="-171450">
              <a:buClr>
                <a:schemeClr val="accent4"/>
              </a:buClr>
              <a:buFont typeface="Arial" panose="020B0604020202020204" pitchFamily="34" charset="0"/>
              <a:buChar char="•"/>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16" name="Title 1">
            <a:extLst>
              <a:ext uri="{FF2B5EF4-FFF2-40B4-BE49-F238E27FC236}">
                <a16:creationId xmlns:a16="http://schemas.microsoft.com/office/drawing/2014/main" id="{99316F6E-405A-4A01-9184-79CC1058A919}"/>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335777555"/>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image" Target="../media/image5.png"/><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theme" Target="../theme/theme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77035162"/>
      </p:ext>
    </p:extLst>
  </p:cSld>
  <p:clrMap bg1="lt1" tx1="dk1" bg2="lt2" tx2="dk2" accent1="accent1" accent2="accent2" accent3="accent3" accent4="accent4" accent5="accent5" accent6="accent6" hlink="hlink" folHlink="folHlink"/>
  <p:sldLayoutIdLst>
    <p:sldLayoutId id="214748368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AEA5FE2-F561-4BE9-9E47-E59DD1346EDB}"/>
              </a:ext>
            </a:extLst>
          </p:cNvPr>
          <p:cNvPicPr/>
          <p:nvPr userDrawn="1"/>
        </p:nvPicPr>
        <p:blipFill>
          <a:blip r:embed="rId12" cstate="print">
            <a:extLst>
              <a:ext uri="{28A0092B-C50C-407E-A947-70E740481C1C}">
                <a14:useLocalDpi xmlns:a14="http://schemas.microsoft.com/office/drawing/2010/main" val="0"/>
              </a:ext>
            </a:extLst>
          </a:blip>
          <a:stretch>
            <a:fillRect/>
          </a:stretch>
        </p:blipFill>
        <p:spPr>
          <a:xfrm>
            <a:off x="8101658" y="213858"/>
            <a:ext cx="846963" cy="781331"/>
          </a:xfrm>
          <a:prstGeom prst="rect">
            <a:avLst/>
          </a:prstGeom>
        </p:spPr>
      </p:pic>
    </p:spTree>
    <p:extLst>
      <p:ext uri="{BB962C8B-B14F-4D97-AF65-F5344CB8AC3E}">
        <p14:creationId xmlns:p14="http://schemas.microsoft.com/office/powerpoint/2010/main" val="419561416"/>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D35A2-212B-4253-8D50-FD1945F2BFB6}"/>
              </a:ext>
            </a:extLst>
          </p:cNvPr>
          <p:cNvSpPr>
            <a:spLocks noGrp="1"/>
          </p:cNvSpPr>
          <p:nvPr>
            <p:ph type="ctrTitle"/>
          </p:nvPr>
        </p:nvSpPr>
        <p:spPr>
          <a:xfrm>
            <a:off x="467544" y="2132856"/>
            <a:ext cx="8119838" cy="1218795"/>
          </a:xfrm>
        </p:spPr>
        <p:txBody>
          <a:bodyPr/>
          <a:lstStyle/>
          <a:p>
            <a:pPr algn="l" rtl="0"/>
            <a:r>
              <a:rPr lang="es-es" sz="4400" b="1" i="0" u="none" baseline="0" dirty="0"/>
              <a:t>Las necesidades de aprendizaje de las mujeres en el marco de sus contextos locales</a:t>
            </a:r>
          </a:p>
        </p:txBody>
      </p:sp>
      <p:sp>
        <p:nvSpPr>
          <p:cNvPr id="3" name="Subtitle 2">
            <a:extLst>
              <a:ext uri="{FF2B5EF4-FFF2-40B4-BE49-F238E27FC236}">
                <a16:creationId xmlns:a16="http://schemas.microsoft.com/office/drawing/2014/main" id="{0BD11A33-AC46-4B11-BB79-1093594918F3}"/>
              </a:ext>
            </a:extLst>
          </p:cNvPr>
          <p:cNvSpPr>
            <a:spLocks noGrp="1"/>
          </p:cNvSpPr>
          <p:nvPr>
            <p:ph type="subTitle" idx="1"/>
          </p:nvPr>
        </p:nvSpPr>
        <p:spPr>
          <a:xfrm>
            <a:off x="556618" y="2827153"/>
            <a:ext cx="7920774" cy="1383969"/>
          </a:xfrm>
        </p:spPr>
        <p:txBody>
          <a:bodyPr/>
          <a:lstStyle/>
          <a:p>
            <a:pPr algn="l" rtl="0">
              <a:lnSpc>
                <a:spcPct val="100000"/>
              </a:lnSpc>
              <a:spcBef>
                <a:spcPts val="0"/>
              </a:spcBef>
            </a:pPr>
            <a:r>
              <a:rPr lang="es-es" sz="3200" b="0" i="0" u="none" baseline="0"/>
              <a:t> </a:t>
            </a:r>
          </a:p>
          <a:p>
            <a:pPr algn="l" rtl="0">
              <a:lnSpc>
                <a:spcPct val="100000"/>
              </a:lnSpc>
              <a:spcBef>
                <a:spcPts val="0"/>
              </a:spcBef>
            </a:pPr>
            <a:endParaRPr lang="es-es" sz="2800" dirty="0"/>
          </a:p>
          <a:p>
            <a:endParaRPr lang="es-es" sz="2400" dirty="0"/>
          </a:p>
        </p:txBody>
      </p:sp>
    </p:spTree>
    <p:extLst>
      <p:ext uri="{BB962C8B-B14F-4D97-AF65-F5344CB8AC3E}">
        <p14:creationId xmlns:p14="http://schemas.microsoft.com/office/powerpoint/2010/main" val="448630427"/>
      </p:ext>
    </p:extLst>
  </p:cSld>
  <p:clrMapOvr>
    <a:masterClrMapping/>
  </p:clrMapOvr>
  <mc:AlternateContent xmlns:mc="http://schemas.openxmlformats.org/markup-compatibility/2006" xmlns:p14="http://schemas.microsoft.com/office/powerpoint/2010/main">
    <mc:Choice Requires="p14">
      <p:transition spd="slow" p14:dur="2000" advTm="13447"/>
    </mc:Choice>
    <mc:Fallback xmlns="">
      <p:transition spd="slow" advTm="1344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465707"/>
            <a:ext cx="7620000" cy="1143000"/>
          </a:xfrm>
        </p:spPr>
        <p:txBody>
          <a:bodyPr/>
          <a:lstStyle/>
          <a:p>
            <a:pPr algn="l" rtl="0"/>
            <a:r>
              <a:rPr lang="es-es" sz="3600" b="1" i="0" u="none" baseline="0"/>
              <a:t>Las necesidades de aprendizaje de las mujeres en el marco de sus contextos locales</a:t>
            </a:r>
            <a:endParaRPr lang="es-es" sz="3600" b="1" dirty="0">
              <a:solidFill>
                <a:schemeClr val="tx1"/>
              </a:solidFill>
            </a:endParaRPr>
          </a:p>
        </p:txBody>
      </p:sp>
      <p:sp>
        <p:nvSpPr>
          <p:cNvPr id="3" name="Content Placeholder 2"/>
          <p:cNvSpPr>
            <a:spLocks noGrp="1"/>
          </p:cNvSpPr>
          <p:nvPr>
            <p:ph idx="1"/>
          </p:nvPr>
        </p:nvSpPr>
        <p:spPr>
          <a:xfrm>
            <a:off x="251520" y="1772816"/>
            <a:ext cx="8640960" cy="5400600"/>
          </a:xfrm>
        </p:spPr>
        <p:txBody>
          <a:bodyPr>
            <a:noAutofit/>
          </a:bodyPr>
          <a:lstStyle/>
          <a:p>
            <a:pPr marL="0" indent="0" algn="l" rtl="0">
              <a:lnSpc>
                <a:spcPct val="110000"/>
              </a:lnSpc>
              <a:spcBef>
                <a:spcPts val="0"/>
              </a:spcBef>
              <a:buNone/>
            </a:pPr>
            <a:endParaRPr lang="es-es" sz="2400" dirty="0"/>
          </a:p>
          <a:p>
            <a:pPr marL="0" indent="0" algn="l" rtl="0">
              <a:lnSpc>
                <a:spcPct val="100000"/>
              </a:lnSpc>
              <a:spcBef>
                <a:spcPts val="0"/>
              </a:spcBef>
              <a:buNone/>
            </a:pPr>
            <a:r>
              <a:rPr lang="es-es" sz="2400" b="0" i="1" u="none" baseline="0" dirty="0"/>
              <a:t>La importancia de las necesidades de aprendizaje y la participación de las alumnas.</a:t>
            </a:r>
          </a:p>
          <a:p>
            <a:pPr marL="0" indent="0" algn="l" rtl="0">
              <a:lnSpc>
                <a:spcPct val="100000"/>
              </a:lnSpc>
              <a:spcBef>
                <a:spcPts val="0"/>
              </a:spcBef>
              <a:buNone/>
            </a:pPr>
            <a:endParaRPr lang="es-es" sz="2400" i="1" dirty="0"/>
          </a:p>
          <a:p>
            <a:pPr marL="0" indent="0" algn="l" rtl="0">
              <a:lnSpc>
                <a:spcPct val="100000"/>
              </a:lnSpc>
              <a:spcBef>
                <a:spcPts val="0"/>
              </a:spcBef>
              <a:buNone/>
            </a:pPr>
            <a:r>
              <a:rPr lang="es-es" sz="2400" b="0" i="0" u="none" baseline="0" dirty="0"/>
              <a:t>Las necesidades de aprendizaje son específicas a cada grupo; de hecho, específicas a cada estudiante.</a:t>
            </a:r>
          </a:p>
          <a:p>
            <a:pPr marL="0" indent="0" algn="l" rtl="0">
              <a:lnSpc>
                <a:spcPct val="100000"/>
              </a:lnSpc>
              <a:spcBef>
                <a:spcPts val="0"/>
              </a:spcBef>
              <a:buNone/>
            </a:pPr>
            <a:endParaRPr lang="es-es" sz="2400" dirty="0"/>
          </a:p>
          <a:p>
            <a:pPr marL="0" indent="0" algn="l" rtl="0">
              <a:lnSpc>
                <a:spcPct val="100000"/>
              </a:lnSpc>
              <a:spcBef>
                <a:spcPts val="0"/>
              </a:spcBef>
              <a:buNone/>
            </a:pPr>
            <a:r>
              <a:rPr lang="es-es" sz="2400" b="0" i="0" u="none" baseline="0" dirty="0"/>
              <a:t>Si no se satisfacen las necesidades específicas de aprendizaje, no habrá transferencia de conocimientos.</a:t>
            </a:r>
          </a:p>
          <a:p>
            <a:pPr marL="0" indent="0" algn="l" rtl="0">
              <a:lnSpc>
                <a:spcPct val="100000"/>
              </a:lnSpc>
              <a:spcBef>
                <a:spcPts val="0"/>
              </a:spcBef>
              <a:buNone/>
            </a:pPr>
            <a:endParaRPr lang="es-es" sz="2400" i="1" dirty="0"/>
          </a:p>
          <a:p>
            <a:pPr marL="0" indent="0" algn="l" rtl="0">
              <a:lnSpc>
                <a:spcPct val="100000"/>
              </a:lnSpc>
              <a:spcBef>
                <a:spcPts val="0"/>
              </a:spcBef>
              <a:buNone/>
            </a:pPr>
            <a:r>
              <a:rPr lang="es-es" sz="2400" b="0" i="0" u="none" baseline="0" dirty="0"/>
              <a:t>Además, no satisfacer las necesidades de aprendizaje también desmotiva a las alumnas.</a:t>
            </a:r>
          </a:p>
          <a:p>
            <a:pPr marL="0" indent="0" algn="l" rtl="0">
              <a:lnSpc>
                <a:spcPct val="110000"/>
              </a:lnSpc>
              <a:spcBef>
                <a:spcPts val="0"/>
              </a:spcBef>
              <a:buNone/>
            </a:pPr>
            <a:endParaRPr lang="es-es" sz="2400" dirty="0"/>
          </a:p>
          <a:p>
            <a:pPr marL="0" indent="0" algn="l" rtl="0">
              <a:lnSpc>
                <a:spcPct val="110000"/>
              </a:lnSpc>
              <a:spcBef>
                <a:spcPts val="0"/>
              </a:spcBef>
              <a:buNone/>
            </a:pPr>
            <a:endParaRPr lang="es-es" sz="2400" dirty="0"/>
          </a:p>
          <a:p>
            <a:pPr marL="0" indent="0" algn="l" rtl="0">
              <a:lnSpc>
                <a:spcPct val="100000"/>
              </a:lnSpc>
              <a:spcBef>
                <a:spcPts val="0"/>
              </a:spcBef>
              <a:buNone/>
            </a:pPr>
            <a:endParaRPr lang="es-es" sz="2400" dirty="0"/>
          </a:p>
          <a:p>
            <a:pPr marL="0" indent="0" algn="l" rtl="0">
              <a:lnSpc>
                <a:spcPct val="100000"/>
              </a:lnSpc>
              <a:spcBef>
                <a:spcPts val="0"/>
              </a:spcBef>
              <a:buNone/>
            </a:pPr>
            <a:r>
              <a:rPr lang="es-es" sz="2400" b="0" i="0" u="none" baseline="0" dirty="0"/>
              <a:t> </a:t>
            </a:r>
          </a:p>
        </p:txBody>
      </p:sp>
    </p:spTree>
    <p:extLst>
      <p:ext uri="{BB962C8B-B14F-4D97-AF65-F5344CB8AC3E}">
        <p14:creationId xmlns:p14="http://schemas.microsoft.com/office/powerpoint/2010/main" val="4207788577"/>
      </p:ext>
    </p:extLst>
  </p:cSld>
  <p:clrMapOvr>
    <a:masterClrMapping/>
  </p:clrMapOvr>
  <mc:AlternateContent xmlns:mc="http://schemas.openxmlformats.org/markup-compatibility/2006" xmlns:p14="http://schemas.microsoft.com/office/powerpoint/2010/main">
    <mc:Choice Requires="p14">
      <p:transition spd="slow" p14:dur="2000" advTm="47525"/>
    </mc:Choice>
    <mc:Fallback xmlns="">
      <p:transition spd="slow" advTm="47525"/>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465707"/>
            <a:ext cx="7620000" cy="1143000"/>
          </a:xfrm>
        </p:spPr>
        <p:txBody>
          <a:bodyPr/>
          <a:lstStyle/>
          <a:p>
            <a:pPr algn="l" rtl="0"/>
            <a:r>
              <a:rPr lang="es-es" sz="3600" b="1" i="0" u="none" baseline="0"/>
              <a:t>Las necesidades de aprendizaje de las mujeres en el marco de sus contextos locales</a:t>
            </a:r>
            <a:endParaRPr lang="es-es" sz="3600" b="1" dirty="0">
              <a:solidFill>
                <a:schemeClr val="tx1"/>
              </a:solidFill>
            </a:endParaRPr>
          </a:p>
        </p:txBody>
      </p:sp>
      <p:sp>
        <p:nvSpPr>
          <p:cNvPr id="3" name="Content Placeholder 2"/>
          <p:cNvSpPr>
            <a:spLocks noGrp="1"/>
          </p:cNvSpPr>
          <p:nvPr>
            <p:ph idx="1"/>
          </p:nvPr>
        </p:nvSpPr>
        <p:spPr>
          <a:xfrm>
            <a:off x="179512" y="1615197"/>
            <a:ext cx="8784976" cy="5400600"/>
          </a:xfrm>
        </p:spPr>
        <p:txBody>
          <a:bodyPr>
            <a:normAutofit/>
          </a:bodyPr>
          <a:lstStyle/>
          <a:p>
            <a:pPr marL="0" indent="0" algn="l" rtl="0">
              <a:lnSpc>
                <a:spcPct val="100000"/>
              </a:lnSpc>
              <a:spcBef>
                <a:spcPts val="0"/>
              </a:spcBef>
              <a:buNone/>
            </a:pPr>
            <a:endParaRPr lang="es-es" sz="2400" dirty="0"/>
          </a:p>
          <a:p>
            <a:pPr marL="0" indent="0" algn="l" rtl="0">
              <a:lnSpc>
                <a:spcPct val="100000"/>
              </a:lnSpc>
              <a:spcBef>
                <a:spcPts val="0"/>
              </a:spcBef>
              <a:buNone/>
            </a:pPr>
            <a:r>
              <a:rPr lang="es-es" sz="2300" b="0" i="0" u="none" baseline="0" dirty="0"/>
              <a:t>Como parte de la evaluación de las necesidades de aprendizaje, debemos comprender lo que las alumnas ya saben</a:t>
            </a:r>
          </a:p>
          <a:p>
            <a:pPr marL="0" indent="0" algn="l" rtl="0">
              <a:lnSpc>
                <a:spcPct val="100000"/>
              </a:lnSpc>
              <a:spcBef>
                <a:spcPts val="0"/>
              </a:spcBef>
              <a:buNone/>
            </a:pPr>
            <a:endParaRPr lang="es-es" sz="2300" dirty="0"/>
          </a:p>
          <a:p>
            <a:pPr marL="0" indent="0" algn="l" rtl="0">
              <a:lnSpc>
                <a:spcPct val="100000"/>
              </a:lnSpc>
              <a:spcBef>
                <a:spcPts val="0"/>
              </a:spcBef>
              <a:buNone/>
            </a:pPr>
            <a:r>
              <a:rPr lang="es-es" sz="2300" b="0" i="0" u="none" baseline="0" dirty="0"/>
              <a:t>y cuál es la mejor manera de hacer que participen en el aprendizaje.</a:t>
            </a:r>
          </a:p>
          <a:p>
            <a:pPr marL="0" indent="0" algn="l" rtl="0">
              <a:lnSpc>
                <a:spcPct val="100000"/>
              </a:lnSpc>
              <a:spcBef>
                <a:spcPts val="0"/>
              </a:spcBef>
              <a:buNone/>
            </a:pPr>
            <a:endParaRPr lang="es-es" sz="2300" dirty="0"/>
          </a:p>
          <a:p>
            <a:pPr marL="0" indent="0" algn="l" rtl="0">
              <a:lnSpc>
                <a:spcPct val="100000"/>
              </a:lnSpc>
              <a:spcBef>
                <a:spcPts val="0"/>
              </a:spcBef>
              <a:buNone/>
            </a:pPr>
            <a:r>
              <a:rPr lang="es-es" sz="2300" b="0" i="1" u="none" baseline="0" dirty="0"/>
              <a:t>Variaciones en las necesidades de aprendizaje y la mejor manera de hacer que las alumnas participen</a:t>
            </a:r>
          </a:p>
          <a:p>
            <a:pPr marL="0" indent="0" algn="l" rtl="0">
              <a:lnSpc>
                <a:spcPct val="100000"/>
              </a:lnSpc>
              <a:spcBef>
                <a:spcPts val="0"/>
              </a:spcBef>
              <a:buNone/>
            </a:pPr>
            <a:endParaRPr lang="es-es" sz="2300" i="1" dirty="0"/>
          </a:p>
          <a:p>
            <a:pPr marL="0" indent="0" algn="l" rtl="0">
              <a:lnSpc>
                <a:spcPct val="100000"/>
              </a:lnSpc>
              <a:spcBef>
                <a:spcPts val="0"/>
              </a:spcBef>
              <a:buNone/>
            </a:pPr>
            <a:r>
              <a:rPr lang="es-es" sz="2300" b="0" i="0" u="none" baseline="0" dirty="0"/>
              <a:t>Aunque todas las beneficiarias previstas comparten ciertas características…</a:t>
            </a:r>
          </a:p>
          <a:p>
            <a:pPr marL="0" indent="0" algn="l" rtl="0">
              <a:lnSpc>
                <a:spcPct val="100000"/>
              </a:lnSpc>
              <a:spcBef>
                <a:spcPts val="0"/>
              </a:spcBef>
              <a:buNone/>
            </a:pPr>
            <a:endParaRPr lang="es-es" sz="2300" dirty="0"/>
          </a:p>
          <a:p>
            <a:pPr marL="0" indent="0" algn="l" rtl="0">
              <a:lnSpc>
                <a:spcPct val="100000"/>
              </a:lnSpc>
              <a:spcBef>
                <a:spcPts val="0"/>
              </a:spcBef>
              <a:buNone/>
            </a:pPr>
            <a:r>
              <a:rPr lang="es-es" sz="2300" b="0" i="0" u="none" baseline="0" dirty="0"/>
              <a:t>…a nivel nacional y regional existen muchas variaciones</a:t>
            </a:r>
          </a:p>
          <a:p>
            <a:pPr marL="0" indent="0" algn="l" rtl="0">
              <a:lnSpc>
                <a:spcPct val="100000"/>
              </a:lnSpc>
              <a:spcBef>
                <a:spcPts val="0"/>
              </a:spcBef>
              <a:buNone/>
            </a:pPr>
            <a:endParaRPr lang="es-es" sz="2400" dirty="0"/>
          </a:p>
          <a:p>
            <a:pPr marL="0" indent="0" algn="l" rtl="0">
              <a:lnSpc>
                <a:spcPct val="100000"/>
              </a:lnSpc>
              <a:spcBef>
                <a:spcPts val="0"/>
              </a:spcBef>
              <a:buNone/>
            </a:pPr>
            <a:endParaRPr lang="es-es" sz="2400" dirty="0"/>
          </a:p>
          <a:p>
            <a:pPr marL="0" indent="0" algn="l" rtl="0">
              <a:lnSpc>
                <a:spcPct val="110000"/>
              </a:lnSpc>
              <a:spcBef>
                <a:spcPts val="0"/>
              </a:spcBef>
              <a:buNone/>
            </a:pPr>
            <a:endParaRPr lang="es-es" sz="2600" dirty="0"/>
          </a:p>
          <a:p>
            <a:pPr marL="0" indent="0" algn="l" rtl="0">
              <a:lnSpc>
                <a:spcPct val="110000"/>
              </a:lnSpc>
              <a:spcBef>
                <a:spcPts val="0"/>
              </a:spcBef>
              <a:buNone/>
            </a:pPr>
            <a:endParaRPr lang="es-es" sz="2400" dirty="0"/>
          </a:p>
          <a:p>
            <a:pPr marL="0" indent="0" algn="l" rtl="0">
              <a:lnSpc>
                <a:spcPct val="100000"/>
              </a:lnSpc>
              <a:spcBef>
                <a:spcPts val="0"/>
              </a:spcBef>
              <a:buNone/>
            </a:pPr>
            <a:endParaRPr lang="es-es" sz="2400" dirty="0"/>
          </a:p>
          <a:p>
            <a:pPr marL="0" indent="0" algn="l" rtl="0">
              <a:lnSpc>
                <a:spcPct val="100000"/>
              </a:lnSpc>
              <a:spcBef>
                <a:spcPts val="0"/>
              </a:spcBef>
              <a:buNone/>
            </a:pPr>
            <a:endParaRPr lang="es-es" sz="2400" dirty="0"/>
          </a:p>
        </p:txBody>
      </p:sp>
    </p:spTree>
    <p:extLst>
      <p:ext uri="{BB962C8B-B14F-4D97-AF65-F5344CB8AC3E}">
        <p14:creationId xmlns:p14="http://schemas.microsoft.com/office/powerpoint/2010/main" val="442704775"/>
      </p:ext>
    </p:extLst>
  </p:cSld>
  <p:clrMapOvr>
    <a:masterClrMapping/>
  </p:clrMapOvr>
  <mc:AlternateContent xmlns:mc="http://schemas.openxmlformats.org/markup-compatibility/2006" xmlns:p14="http://schemas.microsoft.com/office/powerpoint/2010/main">
    <mc:Choice Requires="p14">
      <p:transition spd="slow" p14:dur="2000" advTm="49613"/>
    </mc:Choice>
    <mc:Fallback xmlns="">
      <p:transition spd="slow" advTm="49613"/>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465707"/>
            <a:ext cx="7620000" cy="1143000"/>
          </a:xfrm>
        </p:spPr>
        <p:txBody>
          <a:bodyPr/>
          <a:lstStyle/>
          <a:p>
            <a:pPr algn="l" rtl="0"/>
            <a:r>
              <a:rPr lang="es-es" sz="3600" b="1" i="0" u="none" baseline="0"/>
              <a:t>Las necesidades de aprendizaje de las mujeres en el marco de sus contextos locales</a:t>
            </a:r>
            <a:endParaRPr lang="es-es" sz="3600" b="1" dirty="0">
              <a:solidFill>
                <a:schemeClr val="tx1"/>
              </a:solidFill>
            </a:endParaRPr>
          </a:p>
        </p:txBody>
      </p:sp>
      <p:sp>
        <p:nvSpPr>
          <p:cNvPr id="3" name="Content Placeholder 2"/>
          <p:cNvSpPr>
            <a:spLocks noGrp="1"/>
          </p:cNvSpPr>
          <p:nvPr>
            <p:ph idx="1"/>
          </p:nvPr>
        </p:nvSpPr>
        <p:spPr>
          <a:xfrm>
            <a:off x="179512" y="1700808"/>
            <a:ext cx="8640960" cy="5400600"/>
          </a:xfrm>
        </p:spPr>
        <p:txBody>
          <a:bodyPr>
            <a:normAutofit/>
          </a:bodyPr>
          <a:lstStyle/>
          <a:p>
            <a:pPr marL="0" indent="0" algn="l" rtl="0">
              <a:lnSpc>
                <a:spcPct val="100000"/>
              </a:lnSpc>
              <a:spcBef>
                <a:spcPts val="0"/>
              </a:spcBef>
              <a:buNone/>
            </a:pPr>
            <a:endParaRPr lang="es-es" sz="2400" dirty="0"/>
          </a:p>
          <a:p>
            <a:pPr marL="0" indent="0" algn="l" rtl="0">
              <a:lnSpc>
                <a:spcPct val="100000"/>
              </a:lnSpc>
              <a:spcBef>
                <a:spcPts val="0"/>
              </a:spcBef>
              <a:buNone/>
            </a:pPr>
            <a:r>
              <a:rPr lang="es-es" sz="2400" b="0" i="0" u="none" baseline="0" dirty="0"/>
              <a:t>Un ejemplo son los niveles de alfabetización y la educación previa, por ejemplo, el caso de María.</a:t>
            </a:r>
          </a:p>
          <a:p>
            <a:pPr marL="0" indent="0" algn="l" rtl="0">
              <a:lnSpc>
                <a:spcPct val="100000"/>
              </a:lnSpc>
              <a:spcBef>
                <a:spcPts val="0"/>
              </a:spcBef>
              <a:buNone/>
            </a:pPr>
            <a:endParaRPr lang="es-es" sz="2400" dirty="0"/>
          </a:p>
          <a:p>
            <a:pPr marL="0" indent="0" algn="l" rtl="0">
              <a:lnSpc>
                <a:spcPct val="100000"/>
              </a:lnSpc>
              <a:spcBef>
                <a:spcPts val="0"/>
              </a:spcBef>
              <a:buNone/>
            </a:pPr>
            <a:r>
              <a:rPr lang="es-es" sz="2400" b="0" i="0" u="none" baseline="0" dirty="0"/>
              <a:t>También debemos tener en cuenta: </a:t>
            </a:r>
          </a:p>
          <a:p>
            <a:pPr marL="0" indent="0" algn="l" rtl="0">
              <a:lnSpc>
                <a:spcPct val="100000"/>
              </a:lnSpc>
              <a:spcBef>
                <a:spcPts val="0"/>
              </a:spcBef>
              <a:buNone/>
            </a:pPr>
            <a:endParaRPr lang="es-es" sz="2400" dirty="0"/>
          </a:p>
          <a:p>
            <a:pPr marL="0" indent="0" algn="l" rtl="0">
              <a:lnSpc>
                <a:spcPct val="100000"/>
              </a:lnSpc>
              <a:spcBef>
                <a:spcPts val="0"/>
              </a:spcBef>
              <a:buNone/>
            </a:pPr>
            <a:r>
              <a:rPr lang="es-es" sz="2400" b="0" i="0" u="none" baseline="0" dirty="0"/>
              <a:t>Aspiraciones y metas, por ejemplo, Marcela.</a:t>
            </a:r>
          </a:p>
          <a:p>
            <a:pPr marL="0" indent="0" algn="l" rtl="0">
              <a:lnSpc>
                <a:spcPct val="100000"/>
              </a:lnSpc>
              <a:spcBef>
                <a:spcPts val="0"/>
              </a:spcBef>
              <a:buNone/>
            </a:pPr>
            <a:endParaRPr lang="es-es" sz="2400" dirty="0"/>
          </a:p>
          <a:p>
            <a:pPr marL="0" indent="0" algn="l" rtl="0">
              <a:lnSpc>
                <a:spcPct val="100000"/>
              </a:lnSpc>
              <a:spcBef>
                <a:spcPts val="0"/>
              </a:spcBef>
              <a:buNone/>
            </a:pPr>
            <a:r>
              <a:rPr lang="es-es" sz="2400" b="0" i="0" u="none" baseline="0" dirty="0"/>
              <a:t>Niveles de habilidad existentes, por ejemplo, </a:t>
            </a:r>
            <a:r>
              <a:rPr lang="es-es" sz="2400" b="0" i="0" u="none" baseline="0" dirty="0" err="1"/>
              <a:t>Anupriya</a:t>
            </a:r>
            <a:r>
              <a:rPr lang="es-es" sz="2400" b="0" i="0" u="none" baseline="0" dirty="0"/>
              <a:t>.</a:t>
            </a:r>
          </a:p>
          <a:p>
            <a:pPr marL="0" indent="0" algn="l" rtl="0">
              <a:lnSpc>
                <a:spcPct val="100000"/>
              </a:lnSpc>
              <a:spcBef>
                <a:spcPts val="0"/>
              </a:spcBef>
              <a:buNone/>
            </a:pPr>
            <a:endParaRPr lang="es-es" sz="2400" dirty="0"/>
          </a:p>
          <a:p>
            <a:pPr marL="0" indent="0" algn="l" rtl="0">
              <a:lnSpc>
                <a:spcPct val="100000"/>
              </a:lnSpc>
              <a:spcBef>
                <a:spcPts val="0"/>
              </a:spcBef>
              <a:buNone/>
            </a:pPr>
            <a:r>
              <a:rPr lang="es-es" sz="2400" b="0" i="0" u="none" baseline="0" dirty="0"/>
              <a:t>Idioma/s, por ejemplo, Fátima.</a:t>
            </a:r>
          </a:p>
          <a:p>
            <a:pPr marL="0" indent="0" algn="l" rtl="0">
              <a:lnSpc>
                <a:spcPct val="100000"/>
              </a:lnSpc>
              <a:spcBef>
                <a:spcPts val="0"/>
              </a:spcBef>
              <a:buNone/>
            </a:pPr>
            <a:endParaRPr lang="es-es" sz="2400" dirty="0"/>
          </a:p>
          <a:p>
            <a:pPr marL="0" indent="0" algn="l" rtl="0">
              <a:lnSpc>
                <a:spcPct val="100000"/>
              </a:lnSpc>
              <a:spcBef>
                <a:spcPts val="0"/>
              </a:spcBef>
              <a:buNone/>
            </a:pPr>
            <a:r>
              <a:rPr lang="es-es" sz="2400" b="0" i="0" u="none" baseline="0" dirty="0"/>
              <a:t>Preferencias de aprendizaje, por ejemplo, </a:t>
            </a:r>
            <a:r>
              <a:rPr lang="es-es" sz="2400" b="0" i="0" u="none" baseline="0" dirty="0" err="1"/>
              <a:t>Khaldah</a:t>
            </a:r>
            <a:r>
              <a:rPr lang="es-es" sz="2400" b="0" i="0" u="none" baseline="0" dirty="0"/>
              <a:t>.</a:t>
            </a:r>
          </a:p>
          <a:p>
            <a:pPr marL="0" indent="0" algn="l" rtl="0">
              <a:lnSpc>
                <a:spcPct val="100000"/>
              </a:lnSpc>
              <a:spcBef>
                <a:spcPts val="0"/>
              </a:spcBef>
              <a:buNone/>
            </a:pPr>
            <a:endParaRPr lang="es-es" sz="2400" dirty="0"/>
          </a:p>
          <a:p>
            <a:pPr marL="0" indent="0" algn="l" rtl="0">
              <a:lnSpc>
                <a:spcPct val="100000"/>
              </a:lnSpc>
              <a:spcBef>
                <a:spcPts val="0"/>
              </a:spcBef>
              <a:buNone/>
            </a:pPr>
            <a:endParaRPr lang="es-es" sz="2400" dirty="0"/>
          </a:p>
          <a:p>
            <a:pPr marL="0" indent="0" algn="l" rtl="0">
              <a:lnSpc>
                <a:spcPct val="100000"/>
              </a:lnSpc>
              <a:spcBef>
                <a:spcPts val="0"/>
              </a:spcBef>
              <a:buNone/>
            </a:pPr>
            <a:endParaRPr lang="es-es" sz="2400" dirty="0"/>
          </a:p>
        </p:txBody>
      </p:sp>
    </p:spTree>
    <p:extLst>
      <p:ext uri="{BB962C8B-B14F-4D97-AF65-F5344CB8AC3E}">
        <p14:creationId xmlns:p14="http://schemas.microsoft.com/office/powerpoint/2010/main" val="1752321055"/>
      </p:ext>
    </p:extLst>
  </p:cSld>
  <p:clrMapOvr>
    <a:masterClrMapping/>
  </p:clrMapOvr>
  <mc:AlternateContent xmlns:mc="http://schemas.openxmlformats.org/markup-compatibility/2006" xmlns:p14="http://schemas.microsoft.com/office/powerpoint/2010/main">
    <mc:Choice Requires="p14">
      <p:transition spd="slow" p14:dur="2000" advTm="159149"/>
    </mc:Choice>
    <mc:Fallback xmlns="">
      <p:transition spd="slow" advTm="159149"/>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465707"/>
            <a:ext cx="7620000" cy="1143000"/>
          </a:xfrm>
        </p:spPr>
        <p:txBody>
          <a:bodyPr/>
          <a:lstStyle/>
          <a:p>
            <a:pPr algn="l" rtl="0"/>
            <a:r>
              <a:rPr lang="es-es" sz="3600" b="1" i="0" u="none" baseline="0"/>
              <a:t>Las necesidades de aprendizaje de las mujeres en el marco de sus contextos locales</a:t>
            </a:r>
            <a:endParaRPr lang="es-es" sz="3600" b="1" dirty="0">
              <a:solidFill>
                <a:schemeClr val="tx1"/>
              </a:solidFill>
            </a:endParaRPr>
          </a:p>
        </p:txBody>
      </p:sp>
      <p:sp>
        <p:nvSpPr>
          <p:cNvPr id="3" name="Content Placeholder 2"/>
          <p:cNvSpPr>
            <a:spLocks noGrp="1"/>
          </p:cNvSpPr>
          <p:nvPr>
            <p:ph idx="1"/>
          </p:nvPr>
        </p:nvSpPr>
        <p:spPr>
          <a:xfrm>
            <a:off x="179512" y="1916832"/>
            <a:ext cx="8424936" cy="5184576"/>
          </a:xfrm>
        </p:spPr>
        <p:txBody>
          <a:bodyPr>
            <a:normAutofit lnSpcReduction="10000"/>
          </a:bodyPr>
          <a:lstStyle/>
          <a:p>
            <a:pPr marL="0" indent="0" algn="l" rtl="0">
              <a:lnSpc>
                <a:spcPct val="100000"/>
              </a:lnSpc>
              <a:spcBef>
                <a:spcPts val="0"/>
              </a:spcBef>
              <a:buNone/>
            </a:pPr>
            <a:endParaRPr lang="es-es" sz="2400" dirty="0"/>
          </a:p>
          <a:p>
            <a:pPr marL="0" indent="0" algn="l" rtl="0">
              <a:lnSpc>
                <a:spcPct val="100000"/>
              </a:lnSpc>
              <a:spcBef>
                <a:spcPts val="0"/>
              </a:spcBef>
              <a:buNone/>
            </a:pPr>
            <a:r>
              <a:rPr lang="es-es" sz="2400" b="0" i="0" u="none" baseline="0" dirty="0"/>
              <a:t>Expectativas y necesidades familiares, por ejemplo, </a:t>
            </a:r>
            <a:r>
              <a:rPr lang="es-es" sz="2400" b="0" i="0" u="none" baseline="0" dirty="0" err="1"/>
              <a:t>Adamma</a:t>
            </a:r>
            <a:r>
              <a:rPr lang="es-es" sz="2400" b="0" i="0" u="none" baseline="0" dirty="0"/>
              <a:t>.</a:t>
            </a:r>
          </a:p>
          <a:p>
            <a:pPr marL="0" indent="0" algn="l" rtl="0">
              <a:lnSpc>
                <a:spcPct val="100000"/>
              </a:lnSpc>
              <a:spcBef>
                <a:spcPts val="0"/>
              </a:spcBef>
              <a:buNone/>
            </a:pPr>
            <a:endParaRPr lang="es-es" sz="2400" dirty="0"/>
          </a:p>
          <a:p>
            <a:pPr marL="0" indent="0" algn="l" rtl="0">
              <a:lnSpc>
                <a:spcPct val="100000"/>
              </a:lnSpc>
              <a:spcBef>
                <a:spcPts val="0"/>
              </a:spcBef>
              <a:buNone/>
            </a:pPr>
            <a:r>
              <a:rPr lang="es-es" sz="2400" b="0" i="0" u="none" baseline="0" dirty="0"/>
              <a:t>Acceso y alfabetización digital, por ejemplo, Marcela.</a:t>
            </a:r>
          </a:p>
          <a:p>
            <a:pPr marL="0" indent="0" algn="l" rtl="0">
              <a:lnSpc>
                <a:spcPct val="100000"/>
              </a:lnSpc>
              <a:spcBef>
                <a:spcPts val="0"/>
              </a:spcBef>
              <a:buNone/>
            </a:pPr>
            <a:endParaRPr lang="es-es" sz="2400" dirty="0"/>
          </a:p>
          <a:p>
            <a:pPr marL="0" indent="0" algn="l" rtl="0">
              <a:lnSpc>
                <a:spcPct val="100000"/>
              </a:lnSpc>
              <a:spcBef>
                <a:spcPts val="0"/>
              </a:spcBef>
              <a:buNone/>
            </a:pPr>
            <a:r>
              <a:rPr lang="es-es" sz="2400" b="0" i="0" u="none" baseline="0" dirty="0"/>
              <a:t>Edad, por ejemplo, María. </a:t>
            </a:r>
          </a:p>
          <a:p>
            <a:pPr marL="0" indent="0" algn="l" rtl="0">
              <a:lnSpc>
                <a:spcPct val="100000"/>
              </a:lnSpc>
              <a:spcBef>
                <a:spcPts val="0"/>
              </a:spcBef>
              <a:buNone/>
            </a:pPr>
            <a:endParaRPr lang="es-es" sz="2400" dirty="0"/>
          </a:p>
          <a:p>
            <a:pPr marL="0" indent="0" algn="l" rtl="0">
              <a:lnSpc>
                <a:spcPct val="100000"/>
              </a:lnSpc>
              <a:spcBef>
                <a:spcPts val="0"/>
              </a:spcBef>
              <a:buNone/>
            </a:pPr>
            <a:r>
              <a:rPr lang="es-es" sz="2400" b="0" i="0" u="none" baseline="0" dirty="0"/>
              <a:t>Situación migratoria o pertenencia a grupos marginados, por ejemplo, </a:t>
            </a:r>
            <a:r>
              <a:rPr lang="es-es" sz="2400" b="0" i="0" u="none" baseline="0" dirty="0" err="1"/>
              <a:t>Anupriya</a:t>
            </a:r>
            <a:r>
              <a:rPr lang="es-es" sz="2400" b="0" i="0" u="none" baseline="0" dirty="0"/>
              <a:t>.</a:t>
            </a:r>
          </a:p>
          <a:p>
            <a:pPr marL="0" indent="0" algn="l" rtl="0">
              <a:lnSpc>
                <a:spcPct val="100000"/>
              </a:lnSpc>
              <a:spcBef>
                <a:spcPts val="0"/>
              </a:spcBef>
              <a:buNone/>
            </a:pPr>
            <a:endParaRPr lang="es-es" sz="2400" dirty="0"/>
          </a:p>
          <a:p>
            <a:pPr marL="0" indent="0" algn="l" rtl="0">
              <a:lnSpc>
                <a:spcPct val="100000"/>
              </a:lnSpc>
              <a:spcBef>
                <a:spcPts val="0"/>
              </a:spcBef>
              <a:buNone/>
            </a:pPr>
            <a:r>
              <a:rPr lang="es-es" sz="2400" b="0" i="0" u="none" baseline="0" dirty="0"/>
              <a:t>Factores culturales, por ejemplo, </a:t>
            </a:r>
            <a:r>
              <a:rPr lang="es-es" sz="2400" b="0" i="0" u="none" baseline="0" dirty="0" err="1"/>
              <a:t>Adamma</a:t>
            </a:r>
            <a:r>
              <a:rPr lang="es-es" sz="2400" b="0" i="0" u="none" baseline="0" dirty="0"/>
              <a:t>.</a:t>
            </a:r>
          </a:p>
          <a:p>
            <a:pPr marL="0" indent="0" algn="l" rtl="0">
              <a:lnSpc>
                <a:spcPct val="100000"/>
              </a:lnSpc>
              <a:spcBef>
                <a:spcPts val="0"/>
              </a:spcBef>
              <a:buNone/>
            </a:pPr>
            <a:endParaRPr lang="es-es" sz="2400" dirty="0"/>
          </a:p>
          <a:p>
            <a:pPr marL="0" indent="0" algn="l" rtl="0">
              <a:lnSpc>
                <a:spcPct val="100000"/>
              </a:lnSpc>
              <a:spcBef>
                <a:spcPts val="0"/>
              </a:spcBef>
              <a:buNone/>
            </a:pPr>
            <a:r>
              <a:rPr lang="es-es" sz="2400" b="0" i="0" u="none" baseline="0" dirty="0"/>
              <a:t>Capacidad para desplazarse, por ejemplo, María.</a:t>
            </a:r>
          </a:p>
          <a:p>
            <a:pPr marL="0" indent="0" algn="l" rtl="0">
              <a:lnSpc>
                <a:spcPct val="100000"/>
              </a:lnSpc>
              <a:spcBef>
                <a:spcPts val="0"/>
              </a:spcBef>
              <a:buNone/>
            </a:pPr>
            <a:endParaRPr lang="es-es" sz="2600" dirty="0"/>
          </a:p>
          <a:p>
            <a:pPr marL="0" indent="0" algn="l" rtl="0">
              <a:lnSpc>
                <a:spcPct val="120000"/>
              </a:lnSpc>
              <a:spcBef>
                <a:spcPts val="0"/>
              </a:spcBef>
              <a:buNone/>
            </a:pPr>
            <a:endParaRPr lang="es-es" sz="2400" dirty="0"/>
          </a:p>
          <a:p>
            <a:pPr marL="0" indent="0" algn="l" rtl="0">
              <a:lnSpc>
                <a:spcPct val="120000"/>
              </a:lnSpc>
              <a:spcBef>
                <a:spcPts val="0"/>
              </a:spcBef>
              <a:buNone/>
            </a:pPr>
            <a:endParaRPr lang="es-es" sz="2400" dirty="0"/>
          </a:p>
          <a:p>
            <a:pPr marL="0" indent="0" algn="l" rtl="0">
              <a:lnSpc>
                <a:spcPct val="120000"/>
              </a:lnSpc>
              <a:spcBef>
                <a:spcPts val="0"/>
              </a:spcBef>
              <a:buNone/>
            </a:pPr>
            <a:endParaRPr lang="es-es" sz="2400" dirty="0"/>
          </a:p>
        </p:txBody>
      </p:sp>
    </p:spTree>
    <p:extLst>
      <p:ext uri="{BB962C8B-B14F-4D97-AF65-F5344CB8AC3E}">
        <p14:creationId xmlns:p14="http://schemas.microsoft.com/office/powerpoint/2010/main" val="901652224"/>
      </p:ext>
    </p:extLst>
  </p:cSld>
  <p:clrMapOvr>
    <a:masterClrMapping/>
  </p:clrMapOvr>
  <mc:AlternateContent xmlns:mc="http://schemas.openxmlformats.org/markup-compatibility/2006" xmlns:p14="http://schemas.microsoft.com/office/powerpoint/2010/main">
    <mc:Choice Requires="p14">
      <p:transition spd="slow" p14:dur="2000" advTm="179806"/>
    </mc:Choice>
    <mc:Fallback xmlns="">
      <p:transition spd="slow" advTm="179806"/>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465707"/>
            <a:ext cx="7620000" cy="1143000"/>
          </a:xfrm>
        </p:spPr>
        <p:txBody>
          <a:bodyPr/>
          <a:lstStyle/>
          <a:p>
            <a:pPr algn="l" rtl="0"/>
            <a:r>
              <a:rPr lang="es-es" sz="3600" b="1" i="0" u="none" baseline="0"/>
              <a:t>Las necesidades de aprendizaje de las mujeres en el marco de sus contextos locales</a:t>
            </a:r>
            <a:endParaRPr lang="es-es" sz="3600" b="1" dirty="0">
              <a:solidFill>
                <a:schemeClr val="tx1"/>
              </a:solidFill>
            </a:endParaRPr>
          </a:p>
        </p:txBody>
      </p:sp>
      <p:sp>
        <p:nvSpPr>
          <p:cNvPr id="3" name="Content Placeholder 2"/>
          <p:cNvSpPr>
            <a:spLocks noGrp="1"/>
          </p:cNvSpPr>
          <p:nvPr>
            <p:ph idx="1"/>
          </p:nvPr>
        </p:nvSpPr>
        <p:spPr>
          <a:xfrm>
            <a:off x="179512" y="1772816"/>
            <a:ext cx="8208912" cy="5400600"/>
          </a:xfrm>
        </p:spPr>
        <p:txBody>
          <a:bodyPr>
            <a:normAutofit/>
          </a:bodyPr>
          <a:lstStyle/>
          <a:p>
            <a:pPr marL="0" indent="0" algn="l" rtl="0">
              <a:lnSpc>
                <a:spcPct val="100000"/>
              </a:lnSpc>
              <a:spcBef>
                <a:spcPts val="0"/>
              </a:spcBef>
              <a:buNone/>
            </a:pPr>
            <a:endParaRPr lang="es-es" sz="2400" dirty="0"/>
          </a:p>
          <a:p>
            <a:pPr marL="0" indent="0" algn="l" rtl="0">
              <a:lnSpc>
                <a:spcPct val="100000"/>
              </a:lnSpc>
              <a:spcBef>
                <a:spcPts val="0"/>
              </a:spcBef>
              <a:buNone/>
            </a:pPr>
            <a:r>
              <a:rPr lang="es-es" sz="2400" b="0" i="0" u="none" baseline="0" dirty="0"/>
              <a:t>Conocimiento de las oportunidades locales y/o regionales, por ejemplo, en el caso de </a:t>
            </a:r>
            <a:r>
              <a:rPr lang="es-es" sz="2400" b="0" i="0" u="none" baseline="0" dirty="0" err="1"/>
              <a:t>Khaldah</a:t>
            </a:r>
            <a:r>
              <a:rPr lang="es-es" sz="2400" b="0" i="0" u="none" baseline="0" dirty="0"/>
              <a:t>.</a:t>
            </a:r>
          </a:p>
          <a:p>
            <a:pPr marL="0" indent="0" algn="l" rtl="0">
              <a:lnSpc>
                <a:spcPct val="100000"/>
              </a:lnSpc>
              <a:spcBef>
                <a:spcPts val="0"/>
              </a:spcBef>
              <a:buNone/>
            </a:pPr>
            <a:endParaRPr lang="es-es" sz="2400" i="1" dirty="0"/>
          </a:p>
          <a:p>
            <a:pPr marL="0" indent="0" algn="l" rtl="0">
              <a:lnSpc>
                <a:spcPct val="100000"/>
              </a:lnSpc>
              <a:spcBef>
                <a:spcPts val="0"/>
              </a:spcBef>
              <a:buNone/>
            </a:pPr>
            <a:r>
              <a:rPr lang="es-es" sz="2400" b="0" i="1" u="none" baseline="0" dirty="0"/>
              <a:t>De dónde procede nuestra información:</a:t>
            </a:r>
          </a:p>
          <a:p>
            <a:pPr marL="0" indent="0" algn="l" rtl="0">
              <a:lnSpc>
                <a:spcPct val="100000"/>
              </a:lnSpc>
              <a:spcBef>
                <a:spcPts val="0"/>
              </a:spcBef>
              <a:buNone/>
            </a:pPr>
            <a:endParaRPr lang="es-es" sz="2400" i="1" dirty="0"/>
          </a:p>
          <a:p>
            <a:pPr marL="0" indent="0" algn="l" rtl="0">
              <a:lnSpc>
                <a:spcPct val="100000"/>
              </a:lnSpc>
              <a:spcBef>
                <a:spcPts val="0"/>
              </a:spcBef>
              <a:buNone/>
            </a:pPr>
            <a:r>
              <a:rPr lang="es-es" sz="2400" b="0" i="0" u="none" baseline="0" dirty="0"/>
              <a:t>Debates de grupos de enfoque</a:t>
            </a:r>
          </a:p>
          <a:p>
            <a:pPr marL="0" indent="0" algn="l" rtl="0">
              <a:lnSpc>
                <a:spcPct val="100000"/>
              </a:lnSpc>
              <a:spcBef>
                <a:spcPts val="0"/>
              </a:spcBef>
              <a:buNone/>
            </a:pPr>
            <a:endParaRPr lang="es-es" sz="2400" dirty="0"/>
          </a:p>
          <a:p>
            <a:pPr marL="0" indent="0" algn="l" rtl="0">
              <a:lnSpc>
                <a:spcPct val="100000"/>
              </a:lnSpc>
              <a:spcBef>
                <a:spcPts val="0"/>
              </a:spcBef>
              <a:buNone/>
            </a:pPr>
            <a:r>
              <a:rPr lang="es-es" sz="2400" b="0" i="0" u="none" baseline="0" dirty="0"/>
              <a:t>Entrevistas con informadores clave </a:t>
            </a:r>
          </a:p>
          <a:p>
            <a:pPr marL="0" indent="0" algn="l" rtl="0">
              <a:lnSpc>
                <a:spcPct val="100000"/>
              </a:lnSpc>
              <a:spcBef>
                <a:spcPts val="0"/>
              </a:spcBef>
              <a:buNone/>
            </a:pPr>
            <a:endParaRPr lang="es-es" sz="2400" dirty="0"/>
          </a:p>
          <a:p>
            <a:pPr marL="0" indent="0" algn="l" rtl="0">
              <a:lnSpc>
                <a:spcPct val="100000"/>
              </a:lnSpc>
              <a:spcBef>
                <a:spcPts val="0"/>
              </a:spcBef>
              <a:buNone/>
            </a:pPr>
            <a:r>
              <a:rPr lang="es-es" sz="2400" b="0" i="0" u="none" baseline="0" dirty="0"/>
              <a:t>Fuentes fiables en internet (por ejemplo, informes gubernamentales)</a:t>
            </a:r>
          </a:p>
          <a:p>
            <a:pPr marL="0" indent="0" algn="l" rtl="0">
              <a:lnSpc>
                <a:spcPct val="100000"/>
              </a:lnSpc>
              <a:spcBef>
                <a:spcPts val="0"/>
              </a:spcBef>
              <a:buNone/>
            </a:pPr>
            <a:endParaRPr lang="es-es" sz="2400" dirty="0"/>
          </a:p>
          <a:p>
            <a:pPr marL="0" indent="0" algn="l" rtl="0">
              <a:lnSpc>
                <a:spcPct val="100000"/>
              </a:lnSpc>
              <a:spcBef>
                <a:spcPts val="0"/>
              </a:spcBef>
              <a:buNone/>
            </a:pPr>
            <a:endParaRPr lang="es-es" sz="2400" dirty="0"/>
          </a:p>
          <a:p>
            <a:pPr marL="0" indent="0" algn="l" rtl="0">
              <a:lnSpc>
                <a:spcPct val="110000"/>
              </a:lnSpc>
              <a:spcBef>
                <a:spcPts val="0"/>
              </a:spcBef>
              <a:buNone/>
            </a:pPr>
            <a:endParaRPr lang="es-es" sz="2400" dirty="0"/>
          </a:p>
          <a:p>
            <a:pPr marL="0" indent="0" algn="l" rtl="0">
              <a:lnSpc>
                <a:spcPct val="110000"/>
              </a:lnSpc>
              <a:spcBef>
                <a:spcPts val="0"/>
              </a:spcBef>
              <a:buNone/>
            </a:pPr>
            <a:endParaRPr lang="es-es" sz="2400" dirty="0"/>
          </a:p>
          <a:p>
            <a:pPr marL="0" indent="0" algn="l" rtl="0">
              <a:lnSpc>
                <a:spcPct val="100000"/>
              </a:lnSpc>
              <a:spcBef>
                <a:spcPts val="0"/>
              </a:spcBef>
              <a:buNone/>
            </a:pPr>
            <a:endParaRPr lang="es-es" sz="2400" dirty="0"/>
          </a:p>
          <a:p>
            <a:pPr marL="0" indent="0" algn="l" rtl="0">
              <a:lnSpc>
                <a:spcPct val="100000"/>
              </a:lnSpc>
              <a:spcBef>
                <a:spcPts val="0"/>
              </a:spcBef>
              <a:buNone/>
            </a:pPr>
            <a:endParaRPr lang="es-es" sz="2400" dirty="0"/>
          </a:p>
        </p:txBody>
      </p:sp>
    </p:spTree>
    <p:extLst>
      <p:ext uri="{BB962C8B-B14F-4D97-AF65-F5344CB8AC3E}">
        <p14:creationId xmlns:p14="http://schemas.microsoft.com/office/powerpoint/2010/main" val="995913335"/>
      </p:ext>
    </p:extLst>
  </p:cSld>
  <p:clrMapOvr>
    <a:masterClrMapping/>
  </p:clrMapOvr>
  <mc:AlternateContent xmlns:mc="http://schemas.openxmlformats.org/markup-compatibility/2006" xmlns:p14="http://schemas.microsoft.com/office/powerpoint/2010/main">
    <mc:Choice Requires="p14">
      <p:transition spd="slow" p14:dur="2000" advTm="84112"/>
    </mc:Choice>
    <mc:Fallback xmlns="">
      <p:transition spd="slow" advTm="84112"/>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8"/>
  <p:tag name="MMPROD_UIDATA" val="&lt;database version=&quot;6.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amp;#x0D;&amp;#x0A;Moving into a research community&amp;#x0D;&amp;#x0A; Generic Skills Training Programme &amp;#x0D;&amp;#x0A;College of Social Science, May 2010&amp;#x0D;&amp;#x0A;&amp;quot;&quot;/&gt;&lt;property id=&quot;20307&quot; value=&quot;256&quot;/&gt;&lt;/object&gt;&lt;object type=&quot;3&quot; unique_id=&quot;10005&quot;&gt;&lt;property id=&quot;20148&quot; value=&quot;5&quot;/&gt;&lt;property id=&quot;20300&quot; value=&quot;Slide 2 - &amp;quot;&amp;#x0D;&amp;#x0A;Moving into a research community&amp;#x0D;&amp;#x0A;&amp;#x0D;&amp;#x0A;&amp;quot;&quot;/&gt;&lt;property id=&quot;20307&quot; value=&quot;265&quot;/&gt;&lt;/object&gt;&lt;object type=&quot;3&quot; unique_id=&quot;10006&quot;&gt;&lt;property id=&quot;20148&quot; value=&quot;5&quot;/&gt;&lt;property id=&quot;20300&quot; value=&quot;Slide 3 - &amp;quot;&amp;#x0D;&amp;#x0A;Moving into a research community&amp;#x0D;&amp;#x0A;&amp;#x0D;&amp;#x0A;&amp;quot;&quot;/&gt;&lt;property id=&quot;20307&quot; value=&quot;267&quot;/&gt;&lt;/object&gt;&lt;object type=&quot;3&quot; unique_id=&quot;10007&quot;&gt;&lt;property id=&quot;20148&quot; value=&quot;5&quot;/&gt;&lt;property id=&quot;20300&quot; value=&quot;Slide 4 - &amp;quot;&amp;#x0D;&amp;#x0A;Moving into a research community&amp;#x0D;&amp;#x0A;&amp;#x0D;&amp;#x0A;&amp;quot;&quot;/&gt;&lt;property id=&quot;20307&quot; value=&quot;268&quot;/&gt;&lt;/object&gt;&lt;object type=&quot;3&quot; unique_id=&quot;10008&quot;&gt;&lt;property id=&quot;20148&quot; value=&quot;5&quot;/&gt;&lt;property id=&quot;20300&quot; value=&quot;Slide 5 - &amp;quot;&amp;#x0D;&amp;#x0A;Moving into a research community&amp;#x0D;&amp;#x0A;&amp;#x0D;&amp;#x0A;&amp;quot;&quot;/&gt;&lt;property id=&quot;20307&quot; value=&quot;269&quot;/&gt;&lt;/object&gt;&lt;object type=&quot;3&quot; unique_id=&quot;10009&quot;&gt;&lt;property id=&quot;20148&quot; value=&quot;5&quot;/&gt;&lt;property id=&quot;20300&quot; value=&quot;Slide 6 - &amp;quot;&amp;#x0D;&amp;#x0A;Moving into a research community&amp;#x0D;&amp;#x0A;&amp;#x0D;&amp;#x0A;&amp;quot;&quot;/&gt;&lt;property id=&quot;20307&quot; value=&quot;270&quot;/&gt;&lt;/object&gt;&lt;object type=&quot;3&quot; unique_id=&quot;10010&quot;&gt;&lt;property id=&quot;20148&quot; value=&quot;5&quot;/&gt;&lt;property id=&quot;20300&quot; value=&quot;Slide 7 - &amp;quot;&amp;#x0D;&amp;#x0A;Moving into a research community&amp;#x0D;&amp;#x0A;&amp;#x0D;&amp;#x0A;&amp;quot;&quot;/&gt;&lt;property id=&quot;20307&quot; value=&quot;271&quot;/&gt;&lt;/object&gt;&lt;object type=&quot;3&quot; unique_id=&quot;10011&quot;&gt;&lt;property id=&quot;20148&quot; value=&quot;5&quot;/&gt;&lt;property id=&quot;20300&quot; value=&quot;Slide 8 - &amp;quot;&amp;#x0D;&amp;#x0A;Moving into a research community&amp;#x0D;&amp;#x0A;&amp;#x0D;&amp;#x0A;&amp;quot;&quot;/&gt;&lt;property id=&quot;20307&quot; value=&quot;272&quot;/&gt;&lt;/object&gt;&lt;object type=&quot;3&quot; unique_id=&quot;10012&quot;&gt;&lt;property id=&quot;20148&quot; value=&quot;5&quot;/&gt;&lt;property id=&quot;20300&quot; value=&quot;Slide 9 - &amp;quot;&amp;#x0D;&amp;#x0A;Moving into a research community&amp;#x0D;&amp;#x0A;&amp;#x0D;&amp;#x0A;&amp;quot;&quot;/&gt;&lt;property id=&quot;20307&quot; value=&quot;273&quot;/&gt;&lt;/object&gt;&lt;object type=&quot;3&quot; unique_id=&quot;10013&quot;&gt;&lt;property id=&quot;20148&quot; value=&quot;5&quot;/&gt;&lt;property id=&quot;20300&quot; value=&quot;Slide 10 - &amp;quot;&amp;#x0D;&amp;#x0A;Moving into a research community&amp;#x0D;&amp;#x0A;&amp;#x0D;&amp;#x0A;&amp;quot;&quot;/&gt;&lt;property id=&quot;20307&quot; value=&quot;274&quot;/&gt;&lt;/object&gt;&lt;object type=&quot;3&quot; unique_id=&quot;10014&quot;&gt;&lt;property id=&quot;20148&quot; value=&quot;5&quot;/&gt;&lt;property id=&quot;20300&quot; value=&quot;Slide 11 - &amp;quot;&amp;#x0D;&amp;#x0A;Moving into a research community&amp;#x0D;&amp;#x0A;&amp;#x0D;&amp;#x0A;&amp;quot;&quot;/&gt;&lt;property id=&quot;20307&quot; value=&quot;275&quot;/&gt;&lt;/object&gt;&lt;object type=&quot;3&quot; unique_id=&quot;10015&quot;&gt;&lt;property id=&quot;20148&quot; value=&quot;5&quot;/&gt;&lt;property id=&quot;20300&quot; value=&quot;Slide 12 - &amp;quot;&amp;#x0D;&amp;#x0A;Moving into a research community&amp;#x0D;&amp;#x0A;&amp;#x0D;&amp;#x0A;&amp;quot;&quot;/&gt;&lt;property id=&quot;20307&quot; value=&quot;276&quot;/&gt;&lt;/object&gt;&lt;object type=&quot;3&quot; unique_id=&quot;10016&quot;&gt;&lt;property id=&quot;20148&quot; value=&quot;5&quot;/&gt;&lt;property id=&quot;20300&quot; value=&quot;Slide 13 - &amp;quot;&amp;#x0D;&amp;#x0A;Moving into a research community&amp;#x0D;&amp;#x0A;&amp;#x0D;&amp;#x0A;&amp;quot;&quot;/&gt;&lt;property id=&quot;20307&quot; value=&quot;277&quot;/&gt;&lt;/object&gt;&lt;object type=&quot;3&quot; unique_id=&quot;10017&quot;&gt;&lt;property id=&quot;20148&quot; value=&quot;5&quot;/&gt;&lt;property id=&quot;20300&quot; value=&quot;Slide 14 - &amp;quot;&amp;#x0D;&amp;#x0A;Moving into a research community&amp;#x0D;&amp;#x0A;&amp;#x0D;&amp;#x0A;&amp;quot;&quot;/&gt;&lt;property id=&quot;20307&quot; value=&quot;278&quot;/&gt;&lt;/object&gt;&lt;object type=&quot;3&quot; unique_id=&quot;10019&quot;&gt;&lt;property id=&quot;20148&quot; value=&quot;5&quot;/&gt;&lt;property id=&quot;20300&quot; value=&quot;Slide 15 - &amp;quot;&amp;#x0D;&amp;#x0A;Moving into a research community&amp;#x0D;&amp;#x0A;&amp;#x0D;&amp;#x0A;&amp;quot;&quot;/&gt;&lt;property id=&quot;20307&quot; value=&quot;280&quot;/&gt;&lt;/object&gt;&lt;/object&gt;&lt;/object&gt;&lt;/database&gt;"/>
</p:tagLst>
</file>

<file path=ppt/theme/theme1.xml><?xml version="1.0" encoding="utf-8"?>
<a:theme xmlns:a="http://schemas.openxmlformats.org/drawingml/2006/main" name="OU Title">
  <a:themeElements>
    <a:clrScheme name="Custom 1">
      <a:dk1>
        <a:sysClr val="windowText" lastClr="000000"/>
      </a:dk1>
      <a:lt1>
        <a:sysClr val="window" lastClr="FFFFFF"/>
      </a:lt1>
      <a:dk2>
        <a:srgbClr val="44546A"/>
      </a:dk2>
      <a:lt2>
        <a:srgbClr val="E7E6E6"/>
      </a:lt2>
      <a:accent1>
        <a:srgbClr val="1E4B9B"/>
      </a:accent1>
      <a:accent2>
        <a:srgbClr val="ED2891"/>
      </a:accent2>
      <a:accent3>
        <a:srgbClr val="00B7B2"/>
      </a:accent3>
      <a:accent4>
        <a:srgbClr val="F26522"/>
      </a:accent4>
      <a:accent5>
        <a:srgbClr val="FFD400"/>
      </a:accent5>
      <a:accent6>
        <a:srgbClr val="716FB3"/>
      </a:accent6>
      <a:hlink>
        <a:srgbClr val="FFFFFF"/>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73262_OU_Presentation_Template_CLASSIC_OUBS.pptx" id="{92E88804-AE8A-406C-8447-84965E2FAB85}" vid="{C9DF049F-5577-4BD3-A608-F982C4D7A805}"/>
    </a:ext>
  </a:extLst>
</a:theme>
</file>

<file path=ppt/theme/theme2.xml><?xml version="1.0" encoding="utf-8"?>
<a:theme xmlns:a="http://schemas.openxmlformats.org/drawingml/2006/main" name="OU Layouts">
  <a:themeElements>
    <a:clrScheme name="OU Colours">
      <a:dk1>
        <a:sysClr val="windowText" lastClr="000000"/>
      </a:dk1>
      <a:lt1>
        <a:sysClr val="window" lastClr="FFFFFF"/>
      </a:lt1>
      <a:dk2>
        <a:srgbClr val="44546A"/>
      </a:dk2>
      <a:lt2>
        <a:srgbClr val="E7E6E6"/>
      </a:lt2>
      <a:accent1>
        <a:srgbClr val="1E4B9B"/>
      </a:accent1>
      <a:accent2>
        <a:srgbClr val="ED2891"/>
      </a:accent2>
      <a:accent3>
        <a:srgbClr val="00B7B2"/>
      </a:accent3>
      <a:accent4>
        <a:srgbClr val="F26522"/>
      </a:accent4>
      <a:accent5>
        <a:srgbClr val="FFD400"/>
      </a:accent5>
      <a:accent6>
        <a:srgbClr val="716FB3"/>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73262_OU_Presentation_Template_CLASSIC_OUBS.pptx" id="{92E88804-AE8A-406C-8447-84965E2FAB85}" vid="{C29FD8A4-9E54-4236-B0B5-5F865BCC14C1}"/>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7226EA64481C040A1FE7E8F6959F50F" ma:contentTypeVersion="13" ma:contentTypeDescription="Create a new document." ma:contentTypeScope="" ma:versionID="2891b130ea53c6fbd85f7af3377c9963">
  <xsd:schema xmlns:xsd="http://www.w3.org/2001/XMLSchema" xmlns:xs="http://www.w3.org/2001/XMLSchema" xmlns:p="http://schemas.microsoft.com/office/2006/metadata/properties" xmlns:ns3="ed9d2163-4fb3-4947-8bfd-454e8e6d4998" xmlns:ns4="66faaa41-a150-45c6-8224-a9a307be60d1" targetNamespace="http://schemas.microsoft.com/office/2006/metadata/properties" ma:root="true" ma:fieldsID="3bb2b76b4c33562c9a54d4ed1eb7617c" ns3:_="" ns4:_="">
    <xsd:import namespace="ed9d2163-4fb3-4947-8bfd-454e8e6d4998"/>
    <xsd:import namespace="66faaa41-a150-45c6-8224-a9a307be60d1"/>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Location" minOccurs="0"/>
                <xsd:element ref="ns3:MediaServiceAutoTags"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d9d2163-4fb3-4947-8bfd-454e8e6d499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Location" ma:index="11" nillable="true" ma:displayName="MediaServiceLocation" ma:internalName="MediaServiceLocation" ma:readOnly="true">
      <xsd:simpleType>
        <xsd:restriction base="dms:Text"/>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6faaa41-a150-45c6-8224-a9a307be60d1"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FEFADF0-AADE-4CCE-8B47-36E2EBCCC01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d9d2163-4fb3-4947-8bfd-454e8e6d4998"/>
    <ds:schemaRef ds:uri="66faaa41-a150-45c6-8224-a9a307be60d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8158DB9-B2C5-4F09-AFBE-E4DDFED731CE}">
  <ds:schemaRefs>
    <ds:schemaRef ds:uri="ed9d2163-4fb3-4947-8bfd-454e8e6d4998"/>
    <ds:schemaRef ds:uri="http://purl.org/dc/term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66faaa41-a150-45c6-8224-a9a307be60d1"/>
    <ds:schemaRef ds:uri="http://www.w3.org/XML/1998/namespace"/>
  </ds:schemaRefs>
</ds:datastoreItem>
</file>

<file path=customXml/itemProps3.xml><?xml version="1.0" encoding="utf-8"?>
<ds:datastoreItem xmlns:ds="http://schemas.openxmlformats.org/officeDocument/2006/customXml" ds:itemID="{46F6248D-9228-4C37-A9EC-33C65D96180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Flow</Template>
  <TotalTime>667</TotalTime>
  <Words>961</Words>
  <Application>Microsoft Office PowerPoint</Application>
  <PresentationFormat>On-screen Show (4:3)</PresentationFormat>
  <Paragraphs>107</Paragraphs>
  <Slides>6</Slides>
  <Notes>6</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6</vt:i4>
      </vt:variant>
    </vt:vector>
  </HeadingPairs>
  <TitlesOfParts>
    <vt:vector size="10" baseType="lpstr">
      <vt:lpstr>Arial</vt:lpstr>
      <vt:lpstr>Calibri</vt:lpstr>
      <vt:lpstr>OU Title</vt:lpstr>
      <vt:lpstr>OU Layouts</vt:lpstr>
      <vt:lpstr>Las necesidades de aprendizaje de las mujeres en el marco de sus contextos locales</vt:lpstr>
      <vt:lpstr>Las necesidades de aprendizaje de las mujeres en el marco de sus contextos locales</vt:lpstr>
      <vt:lpstr>Las necesidades de aprendizaje de las mujeres en el marco de sus contextos locales</vt:lpstr>
      <vt:lpstr>Las necesidades de aprendizaje de las mujeres en el marco de sus contextos locales</vt:lpstr>
      <vt:lpstr>Las necesidades de aprendizaje de las mujeres en el marco de sus contextos locales</vt:lpstr>
      <vt:lpstr>Las necesidades de aprendizaje de las mujeres en el marco de sus contextos locales</vt:lpstr>
    </vt:vector>
  </TitlesOfParts>
  <Company>University of Leicester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Moving into a research community  Faculty of the Social Sciences  Jo Brewis, School of Management  j.brewis@le.ac.uk      Moving into a research community  Skills Training for Research Students, January 2009  Faculty of the Social Sciences</dc:title>
  <dc:creator>jpb18</dc:creator>
  <cp:lastModifiedBy>Claire Rafferty</cp:lastModifiedBy>
  <cp:revision>165</cp:revision>
  <cp:lastPrinted>2020-12-01T11:58:53Z</cp:lastPrinted>
  <dcterms:created xsi:type="dcterms:W3CDTF">2009-01-09T17:18:52Z</dcterms:created>
  <dcterms:modified xsi:type="dcterms:W3CDTF">2021-10-11T15:44:21Z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0x010100A7226EA64481C040A1FE7E8F6959F50F</vt:lpwstr>
  </property>
</Properties>
</file>