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" r:id="rId5"/>
    <p:sldId id="606" r:id="rId6"/>
    <p:sldId id="607" r:id="rId7"/>
    <p:sldId id="609" r:id="rId8"/>
    <p:sldId id="610" r:id="rId9"/>
    <p:sldId id="6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113CE-1FCD-4591-BD37-95A78D365190}" v="45" dt="2020-12-03T07:43:3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01F1-CBE0-452E-9A97-5909481B2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A5BF6-EEBE-4737-9525-969235BAB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61503-2181-4BEE-87A4-C3508D31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07B3C-A4AC-4265-BA40-2ACC94C2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90327-8C7F-4A06-AA4E-E40F4D08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0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CE33-6411-44D8-B42D-009ED451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71729-BC97-441E-A7FB-6A8056D54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D99E8-1427-4724-A92D-65DB5194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0A8F2-82BD-4EC2-8C0C-04E22D96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5DAF8-F6CB-44DE-95F4-4F3C3E9F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F96F6-B54B-4033-B51A-2F813BCC5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D2336-E16B-40B2-A915-A0D004946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E832B-80A6-43D6-98D4-3D477B038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48B06-2702-4575-9B0A-41630100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5C94F-D897-49C1-9E93-D7EFB92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9825-0A4B-47D2-B1C5-45F1C843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EE64-3F36-4D60-B8D0-E25ED80C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30E81-8050-4A73-B3C2-FC7B95A8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DCEF-50FA-403D-A881-A3E83EE7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0F941-4744-48E0-A0FE-EEE61B43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36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D293-9F98-45B8-8CF1-B10242B5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10C3E-8105-483D-B243-06C2FA0EB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B956E-AE8C-4E38-B6DF-116EC70C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C5D17-4380-436A-97A3-5606B7C3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22C3C-0AB0-421E-981D-E05CC761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9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C337-5703-4D69-9FA6-EF4DE602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1032-5A65-4E3B-95D6-471EAE62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F7B3B-78A1-4AD3-B37D-DB2E7D541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5CE0F-D668-4A2F-B4EB-426D8556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75E29-39DF-49A0-B7B8-D0E1F9FB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BE803-B67A-44EB-A9FC-27D85FD7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62291-856D-4014-9D30-DEA72C30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9ECDB-EA8C-4742-9CF2-5E592757F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B7175-572F-47D9-BBFA-17166AA50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B8E77-61F3-48A1-8334-2FDEBD03DA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6EEF4-5FA5-40EE-B028-BA1DFC4A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BD07B-3A82-40E9-B8B3-E4D4284C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5A156-A5FA-4887-9673-17B6D1E2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2A82A-229B-4204-AB9E-50E48B0F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45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F3B1-951D-44C2-BD54-AF0B9B1C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0F824-3C57-414C-B042-51944F9C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CAA77-4A8E-42E5-8CB9-15B9049C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4521B-AA4C-4278-B9FC-A2763A88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15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A2620-2C86-4A15-B040-35194414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7801D-485A-4158-B948-91BE8B27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85AA9-37B1-4ED4-A710-5F7D9DDC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6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6291-8FE2-41C8-B82F-E789CC10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9400-BA66-4B55-B7C4-B5DA8AE1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FA3AC-3C38-40D6-8527-57C3094B5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EBB19-41E9-4D59-9FF4-E82CD0AF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683E-5ED3-42A3-A096-F1E9F151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B289-0BD2-42BB-B1EC-988771D5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0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1F9C-895A-4EDB-B027-662928CE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53167-1D6D-4A52-8044-69D5F1F33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5C6E1-E392-45CF-B391-DDA5D2B71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CC9A4-F0B3-4B4F-8770-43162ED6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6F44F-4F99-4BAA-8E4F-5C638BED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B1BB-227D-4542-BC68-2AE8E112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0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C5187-879A-420A-9748-71018F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D17A2-7ED1-4ABD-81AB-756CD41E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ECD67-BD26-421A-98C8-36500ECC4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951C5-A23E-44C7-A66C-9D4BFA944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C3850-64F8-41E7-A2F8-36A48096F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7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800475"/>
            <a:ext cx="3599815" cy="2600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Attentes quant au cours de SCE</a:t>
            </a:r>
            <a:endParaRPr lang="fr-fr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Ses enfants sont scolarisés, donc elle peut travailler durant les heures d'école, mais elle aimerait être libre pendant les vacances scolaires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Elle a besoin d'aide pour surmonter son anxiété pendant ses études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Motivations de l'apprenante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Progression de carrière – trouver un emploi lié à la puériculture susceptible de la faire se sentir plus stable et confiante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Se sentir capable de postuler à un poste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Elle pense qu'une formation adaptée pourrait l'aider à postuler </a:t>
            </a: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à un poste et à obtenir un emploi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Points forts et points faibles des compétences d'apprentissage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Elle se sent angoissée la plupart du temps en raison des problèmes en Syrie, et après avoir passé neuf mois dans un camp de réfugiés syrien avant d'aller en Australie.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Peut mettre plus de temps à faire son travail en raison du stress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686175"/>
            <a:ext cx="3713533" cy="281942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Formation et expérience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Apprend l'anglais via le « </a:t>
            </a:r>
            <a:r>
              <a:rPr lang="fr-fr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Adult</a:t>
            </a: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Migrant English Programme » (programme d'apprentissage de l'anglais pour les migrants adultes)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travaillé par le passé dans une boutique de vêtements familiale à Alep, en Syrie, mais a arrêté quand elle s'est mariée et a eu des enfants (qui ont aujourd'hui 7 et 5 ans)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Nom :</a:t>
            </a:r>
            <a:r>
              <a:rPr lang="fr-fr" b="0" i="0" u="none" baseline="0"/>
              <a:t> Fatima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Âge :</a:t>
            </a:r>
            <a:r>
              <a:rPr lang="fr-fr" b="0" i="0" u="none" baseline="0"/>
              <a:t> 26 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Activité :</a:t>
            </a:r>
            <a:r>
              <a:rPr lang="fr-fr" b="0" i="0" u="none" baseline="0"/>
              <a:t> Sans emploi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8847" y="2264066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Langue maternelle :</a:t>
            </a:r>
            <a:r>
              <a:rPr lang="fr-fr" b="0" i="0" u="none" baseline="0"/>
              <a:t> Arabe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3958505" y="166747"/>
            <a:ext cx="41216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fr-fr" sz="30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Profil de l'apprenante 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800475"/>
            <a:ext cx="3599815" cy="255454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fr-fr" b="1" i="0" u="none" baseline="0" dirty="0"/>
              <a:t>Préférences et aversions quant aux études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Aime les contacts directs car elle aime travailler avec les enfants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Elle aime lire, regarder des vidéos ou écouter des enregistrements audio si elle en a l'occasion</a:t>
            </a:r>
          </a:p>
          <a:p>
            <a:endParaRPr lang="fr-fr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79036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Lieu de résidence :</a:t>
            </a:r>
            <a:r>
              <a:rPr lang="fr-fr" b="0" i="0" u="none" baseline="0"/>
              <a:t> Camp de réfugiés au nord de Melbourne, en Australie</a:t>
            </a:r>
          </a:p>
        </p:txBody>
      </p:sp>
    </p:spTree>
    <p:extLst>
      <p:ext uri="{BB962C8B-B14F-4D97-AF65-F5344CB8AC3E}">
        <p14:creationId xmlns:p14="http://schemas.microsoft.com/office/powerpoint/2010/main" val="217234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517548"/>
            <a:ext cx="3599815" cy="29880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Attentes quant au cours de SCE</a:t>
            </a:r>
            <a:endParaRPr lang="fr-fr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 heures d'étude doivent être flexibles en raison des responsabilités auprès de l'entreprise de beignet et de ses enfants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Elle sait assez bien lire, écrire et compter en anglais car elle aimait étudier ces matières au collège ; elle peut étudier en français et en anglais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8"/>
            <a:ext cx="3740721" cy="2988047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Motivations de l'apprenante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Motivée par les activités non salariées.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Se sentir capable de lancer et de gérer sa propre entreprise dans le secteur des services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Les histoires sur les mauvais traitements infligés aux femmes par les employeurs lui donnent envie d'être plus indépendante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Points forts et points faibles des compétences d'apprentissage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Elle a du mal à prendre des décisions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Elle s'est mariée tellement jeune qu'elle a dû dépendre de son mari et des membres de sa famille pour la prise de décision et les aides sociales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Formation et expérience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Restrictions culturelles sur les déplacements des femmes lorsqu'elles ne sont pas accompagnées par un parent de sexe masculin.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arrêté l'école au collège, après avoir atteint « </a:t>
            </a:r>
            <a:r>
              <a:rPr lang="fr-fr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</a:t>
            </a: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 4 » (équivalent de la 4</a:t>
            </a:r>
            <a:r>
              <a:rPr lang="fr-fr" sz="1400" b="0" i="0" u="none" baseline="30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</a:t>
            </a: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Elle s'est mariée à 16 ans et est tombée enceinte peu après.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Nom :</a:t>
            </a:r>
            <a:r>
              <a:rPr lang="fr-fr" b="0" i="0" u="none" baseline="0"/>
              <a:t> Adama</a:t>
            </a:r>
            <a:endParaRPr lang="fr-f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Âge :</a:t>
            </a:r>
            <a:r>
              <a:rPr lang="fr-fr" b="0" i="0" u="none" baseline="0"/>
              <a:t> 19 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Activité :</a:t>
            </a:r>
            <a:r>
              <a:rPr lang="fr-fr" b="0" i="0" u="none" baseline="0"/>
              <a:t> Aide sa sœur aînée et son beau-frère dans leur entreprise de beignet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92882" y="256852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Langue maternelle :</a:t>
            </a:r>
            <a:r>
              <a:rPr lang="fr-fr" b="0" i="0" u="none" baseline="0"/>
              <a:t> Français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71585" y="222137"/>
            <a:ext cx="41216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fr-fr" sz="30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Profil de l'apprenante 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27754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fr-fr" b="1" i="0" u="none" baseline="0" dirty="0"/>
              <a:t>Préférences et aversions quant aux études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Aime les contacts directs mais est soumise à des limites de déplacement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Elle aime lire et regarder des vidéos qui la sensibilisent sur des sujets importants à ses yeux et pour sa communauté</a:t>
            </a:r>
          </a:p>
          <a:p>
            <a:endParaRPr lang="fr-fr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65157" y="288642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Lieu de résidence :</a:t>
            </a:r>
            <a:r>
              <a:rPr lang="fr-fr" b="0" i="0" u="none" baseline="0"/>
              <a:t> Bertoua, au Cameroun</a:t>
            </a:r>
          </a:p>
        </p:txBody>
      </p:sp>
    </p:spTree>
    <p:extLst>
      <p:ext uri="{BB962C8B-B14F-4D97-AF65-F5344CB8AC3E}">
        <p14:creationId xmlns:p14="http://schemas.microsoft.com/office/powerpoint/2010/main" val="179528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645" y="3517546"/>
            <a:ext cx="3599815" cy="2988049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Attentes quant au cours de </a:t>
            </a:r>
            <a:r>
              <a:rPr lang="fr-fr" b="1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SCE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Une formation qui lui permette d'étudier de manière flexible, car ses horaires de travail à temps partiel sont imprévisibles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Développer des compétences de base en gestion et dans le domaine du numérique, particulièrement en lien avec la vente, le service clientèle et la gestion de trésorerie.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13533" cy="280178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Motivations de l'apprenante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Souhaite trouver un emploi à temps plein dans la vente (par ex. vendeuse dans un centre commercial)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« Compétences relationnelles », maîtrise le numérique (caisses enregistreuses), travail en réseau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Formation dispensée par une institution renommée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052789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Points forts et points faibles des compétences d'apprentissage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Apprend vite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besoin d'aide pour étudier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Contraintes de temps – sous-estime l'implication requise et la charge de travail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Hésite à étudier pour obtenir un travail à temps plein en raison des variations d'horaires dans le secteur de la vente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400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Formation et expérience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Possède un diplôme d'études secondaires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Cela fait longtemps qu'elle n'a pas fait d'études formelles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N'est pas habituée à travailler en ligne, mais adore les réseaux sociaux 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451251" y="858731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Nom :</a:t>
            </a:r>
            <a:r>
              <a:rPr lang="fr-fr" b="0" i="0" u="none" baseline="0"/>
              <a:t> Marcela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451251" y="1222547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Âge :</a:t>
            </a:r>
            <a:r>
              <a:rPr lang="fr-fr" b="0" i="0" u="none" baseline="0"/>
              <a:t> 26 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51250" y="1656504"/>
            <a:ext cx="3417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Activité :</a:t>
            </a:r>
            <a:r>
              <a:rPr lang="fr-fr" b="0" i="0" u="none" baseline="0"/>
              <a:t> Serveuse à temps partiel dans un petit restaurant et vendeuse ambulante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51250" y="246761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Langue maternelle :</a:t>
            </a:r>
            <a:r>
              <a:rPr lang="fr-fr" b="0" i="0" u="none" baseline="0" dirty="0"/>
              <a:t> Espagnol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07731" y="240999"/>
            <a:ext cx="41216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fr-fr" sz="30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Profil de l'apprenante 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232363" y="3812037"/>
            <a:ext cx="3599815" cy="2422779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Préférences et aversions quant aux études</a:t>
            </a:r>
          </a:p>
          <a:p>
            <a:endParaRPr lang="fr-fr" b="1" dirty="0"/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Préfère étudier en ligne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Aime les contenus bien structurés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du mal à respecter les délais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Aime apprendre des expériences des autres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5C740-380B-4CD9-9AFC-57E7C75DD2A4}"/>
              </a:ext>
            </a:extLst>
          </p:cNvPr>
          <p:cNvSpPr txBox="1"/>
          <p:nvPr/>
        </p:nvSpPr>
        <p:spPr>
          <a:xfrm>
            <a:off x="4461422" y="282788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Lieu de résidence :</a:t>
            </a:r>
            <a:r>
              <a:rPr lang="fr-fr" b="0" i="0" u="none" baseline="0"/>
              <a:t> Santiago, au Chili</a:t>
            </a:r>
          </a:p>
        </p:txBody>
      </p:sp>
    </p:spTree>
    <p:extLst>
      <p:ext uri="{BB962C8B-B14F-4D97-AF65-F5344CB8AC3E}">
        <p14:creationId xmlns:p14="http://schemas.microsoft.com/office/powerpoint/2010/main" val="7404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Attentes quant au cours de SCE</a:t>
            </a:r>
            <a:endParaRPr lang="fr-fr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 heures d'étude doivent être flexibles en raison de son travail et de son enfant (mariée à un électricien indépendant)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Être en contact avec les autres étudiantes pour travailler en réseau et gagner en confiance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970310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Motivations de l'apprenante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Devenir gestionnaire pour pouvoir enregistrer officiellement son entreprise afin de pouvoir gagner plus d'argent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Apprendre à négocier avec des intermédiaires, organiser des visites en peu de temps et gérer une entreprise familiale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 sentir capable de gérer les relations familiales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25563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Points forts et points faibles des compétences d'apprentissage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Stressée par la prise de décisions, ce qui explique en partie pourquoi son mari peut être violent avec elle.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Elle est bonne pour le multitâche, mais a tendance à mettre trop de temps car elle fait trop de choses à la fois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Ne sais pas bien lire ou écrire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Formation et expérience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arrêté l'école très jeune, ce qui explique qu'elle ne sache pas lire ni écrire.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Travaille pour sa mère et sa sœur pour fabriquer des </a:t>
            </a:r>
            <a:r>
              <a:rPr lang="fr-fr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dhokras</a:t>
            </a: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qu'elle vend aux touristes qui se rendent à </a:t>
            </a:r>
            <a:r>
              <a:rPr lang="fr-fr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Dhenkanal</a:t>
            </a:r>
            <a:endParaRPr lang="fr-fr" sz="14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Conduit occasionnellement un </a:t>
            </a:r>
            <a:r>
              <a:rPr lang="fr-fr" sz="14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tuk-tuk</a:t>
            </a: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pour gagner un peu plus d'argent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823399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Nom :</a:t>
            </a:r>
            <a:r>
              <a:rPr lang="fr-fr" b="0" i="0" u="none" baseline="0"/>
              <a:t> Anupriya</a:t>
            </a:r>
            <a:endParaRPr lang="fr-f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29778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Âge :</a:t>
            </a:r>
            <a:r>
              <a:rPr lang="fr-fr" b="0" i="0" u="none" baseline="0"/>
              <a:t> 20 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416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Activité :</a:t>
            </a:r>
            <a:r>
              <a:rPr lang="fr-fr" b="0" i="0" u="none" baseline="0"/>
              <a:t> Fabrique et vend des dhokras aux touristes à Dhenkanal</a:t>
            </a:r>
            <a:endParaRPr lang="fr-f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72575" y="2497254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Langue maternelle :</a:t>
            </a:r>
            <a:r>
              <a:rPr lang="fr-fr" b="0" i="0" u="none" baseline="0" dirty="0"/>
              <a:t> Odia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110147" y="268773"/>
            <a:ext cx="41216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fr-fr" sz="30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Profil de l'apprenante 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4005219"/>
            <a:ext cx="3599815" cy="227754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fr-fr" b="1" i="0" u="none" baseline="0" dirty="0"/>
              <a:t>Préférences et aversions quant aux études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Aime les contacts directs et parler par le biais d'activités d'étude, plutôt que de perdre son temps à lire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Préfère regarder des vidéos ou écouter des pistes audio</a:t>
            </a:r>
          </a:p>
          <a:p>
            <a:endParaRPr lang="fr-fr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576278" y="280987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Lieu de résidence :</a:t>
            </a:r>
            <a:r>
              <a:rPr lang="fr-fr" b="0" i="0" u="none" baseline="0"/>
              <a:t> Région rurale de Dhenkanal, en Inde</a:t>
            </a:r>
          </a:p>
        </p:txBody>
      </p:sp>
    </p:spTree>
    <p:extLst>
      <p:ext uri="{BB962C8B-B14F-4D97-AF65-F5344CB8AC3E}">
        <p14:creationId xmlns:p14="http://schemas.microsoft.com/office/powerpoint/2010/main" val="345145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Attentes quant au cours de SCE</a:t>
            </a:r>
            <a:endParaRPr lang="fr-fr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 heures d'étude doivent être flexibles en raison des responsabilités auprès de son entreprise et de ses enfants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Être en contact avec les autres étudiantes pour pouvoir travailler en réseau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Bénéficier d'un soutien spécifique pour gérer son anxiété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Motivations de l'apprenante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Progression de carrière – devenir une propriétaire exploitante bien établie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Travailler en lien avec le marché national de la cosmétologie, connexions avec les salons qui fournissent des produits « fabriqués en Jordanie », gagner de l'argent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Travailler en réseau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Points forts et points faibles des compétences d'apprentissage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Disciplinée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Bien organisée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Peut mettre plus de temps à faire son travail en raison du stress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tendance à accepter trop de travail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Formation et expérience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terminé ses études secondaires et a travaillé à temps partiel dans un salon de beauté avant d'ouvrir son propre salon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Travaille chez elle où elle propose des coiffures et des maquillages contemporains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Nom :</a:t>
            </a:r>
            <a:r>
              <a:rPr lang="fr-fr" b="0" i="0" u="none" baseline="0"/>
              <a:t> Khaldah</a:t>
            </a:r>
            <a:endParaRPr lang="fr-f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Âge :</a:t>
            </a:r>
            <a:r>
              <a:rPr lang="fr-fr" b="0" i="0" u="none" baseline="0"/>
              <a:t> 37 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Activité :</a:t>
            </a:r>
            <a:r>
              <a:rPr lang="fr-fr" b="0" i="0" u="none" baseline="0"/>
              <a:t> Coiffeuse et esthéticienne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7666" y="2482204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Langue maternelle :</a:t>
            </a:r>
            <a:r>
              <a:rPr lang="fr-fr" b="0" i="0" u="none" baseline="0"/>
              <a:t> Arabe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09214" y="240385"/>
            <a:ext cx="41216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fr-fr" sz="30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Profil de l'apprenante 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16982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Préférences et aversions quant aux études</a:t>
            </a:r>
          </a:p>
          <a:p>
            <a:pPr marL="285750" indent="-285750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Aime les contacts directs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N'aime pas les contenus théoriques ni ce qui lui fait perdre son temps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Préfère lire plutôt que de regarder des vidéos ou écouter des pistes audio</a:t>
            </a:r>
          </a:p>
          <a:p>
            <a:endParaRPr lang="fr-fr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Lieu de résidence :</a:t>
            </a:r>
            <a:r>
              <a:rPr lang="fr-fr" b="0" i="0" u="none" baseline="0"/>
              <a:t> Karak, en Jordanie</a:t>
            </a:r>
          </a:p>
        </p:txBody>
      </p:sp>
    </p:spTree>
    <p:extLst>
      <p:ext uri="{BB962C8B-B14F-4D97-AF65-F5344CB8AC3E}">
        <p14:creationId xmlns:p14="http://schemas.microsoft.com/office/powerpoint/2010/main" val="54692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781772"/>
            <a:ext cx="3599815" cy="27238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Attentes quant au cours de SCE</a:t>
            </a:r>
            <a:endParaRPr lang="fr-fr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 heures d'étude doivent être flexibles en raison des responsabilités auprès de son entreprise et de ses enfants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A besoin d'aide pour étudier car elle n'est jamais allée régulièrement à l'école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Motivations de l'apprenante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Lancer et gérer une entreprise qui lui permette de gagner plus d'argent et d'économiser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ea typeface="Calibri" panose="020F0502020204030204" pitchFamily="34" charset="0"/>
                <a:cs typeface="Arial" panose="020B0604020202020204" pitchFamily="34" charset="0"/>
              </a:rPr>
              <a:t>Souhaite en apprendre plus sur l'élevage de poulets ou la culture des plantes médicinales, mais aimerait également recevoir des suggestions d'activités professionnelles</a:t>
            </a:r>
            <a:endParaRPr lang="fr-f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Points forts et points faibles des compétences d'apprentissage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Bien organisée car, selon elle, elle effectue plusieurs tâches tous les jours (enfants, agriculture, et fabrication et vente de chapeaux)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tendance à prendre trop de temps pour faire son travail car elle aime faire les choses efficacement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400" dirty="0">
              <a:cs typeface="Arial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1400" dirty="0"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fr-fr" dirty="0"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fr-fr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Formation et expérience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Elle n'est pas allée régulièrement à l'école et n'a donc pas reçu une éducation formelle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Expérience de travail dans la ferme familiale et à la tête d'une petite entreprise qui fabrique et vend des chapeaux en feuille de palmier aux touristes dans les villes</a:t>
            </a:r>
            <a:endParaRPr lang="fr-fr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Nom :</a:t>
            </a:r>
            <a:r>
              <a:rPr lang="fr-fr" b="0" i="0" u="none" baseline="0"/>
              <a:t> Maria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48102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/>
              <a:t>Âge :</a:t>
            </a:r>
            <a:r>
              <a:rPr lang="fr-fr" b="0" i="0" u="none" baseline="0"/>
              <a:t> 45 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5449"/>
            <a:ext cx="339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Activité :</a:t>
            </a:r>
            <a:r>
              <a:rPr lang="fr-fr" b="0" i="0" u="none" baseline="0" dirty="0"/>
              <a:t> Travaille avec son mari dans la ferme familiale, et fabrique et vend des chapeaux en feuille de palmier aux touristes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65157" y="2675761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Langue maternelle :</a:t>
            </a:r>
            <a:r>
              <a:rPr lang="fr-fr" b="0" i="0" u="none" baseline="0" dirty="0"/>
              <a:t> Espagnol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053862" y="263837"/>
            <a:ext cx="412164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fr-fr" sz="3000" b="0" i="0" u="none" baseline="0" dirty="0">
                <a:solidFill>
                  <a:srgbClr val="00999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Profil de l'apprenante 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236988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Préférences et aversions quant aux études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Aime les contacts directs, mais utilise depuis peu les réseaux sociaux pour travailler en réseau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fr-fr" sz="1400" b="0" i="0" u="none" baseline="0" dirty="0"/>
              <a:t>Préfère une formation qui n'implique pas beaucoup de lecture car elle n'est jamais allée régulièrement à l'école ; aime regarder des images et des vidéos, et écouter des pistes audio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1" y="2967871"/>
            <a:ext cx="3375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i="0" u="none" baseline="0" dirty="0"/>
              <a:t>Lieu de résidence :</a:t>
            </a:r>
            <a:r>
              <a:rPr lang="fr-fr" b="0" i="0" u="none" baseline="0" dirty="0"/>
              <a:t> Région de </a:t>
            </a:r>
            <a:r>
              <a:rPr lang="fr-fr" b="0" i="0" u="none" baseline="0" dirty="0" err="1"/>
              <a:t>Caltepec</a:t>
            </a:r>
            <a:r>
              <a:rPr lang="fr-fr" b="0" i="0" u="none" baseline="0" dirty="0"/>
              <a:t> de Puebla, au Mexique</a:t>
            </a:r>
          </a:p>
        </p:txBody>
      </p:sp>
    </p:spTree>
    <p:extLst>
      <p:ext uri="{BB962C8B-B14F-4D97-AF65-F5344CB8AC3E}">
        <p14:creationId xmlns:p14="http://schemas.microsoft.com/office/powerpoint/2010/main" val="95348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26EA64481C040A1FE7E8F6959F50F" ma:contentTypeVersion="13" ma:contentTypeDescription="Create a new document." ma:contentTypeScope="" ma:versionID="2891b130ea53c6fbd85f7af3377c9963">
  <xsd:schema xmlns:xsd="http://www.w3.org/2001/XMLSchema" xmlns:xs="http://www.w3.org/2001/XMLSchema" xmlns:p="http://schemas.microsoft.com/office/2006/metadata/properties" xmlns:ns3="ed9d2163-4fb3-4947-8bfd-454e8e6d4998" xmlns:ns4="66faaa41-a150-45c6-8224-a9a307be60d1" targetNamespace="http://schemas.microsoft.com/office/2006/metadata/properties" ma:root="true" ma:fieldsID="3bb2b76b4c33562c9a54d4ed1eb7617c" ns3:_="" ns4:_="">
    <xsd:import namespace="ed9d2163-4fb3-4947-8bfd-454e8e6d4998"/>
    <xsd:import namespace="66faaa41-a150-45c6-8224-a9a307be60d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9d2163-4fb3-4947-8bfd-454e8e6d4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aaa41-a150-45c6-8224-a9a307be60d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47D36D-4987-46E8-82EE-E6A14183DC6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549635-7C3C-492D-BDDB-6D0A1CEC6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2DBEB7-05C3-4CDE-AC9C-88E9F908D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d2163-4fb3-4947-8bfd-454e8e6d4998"/>
    <ds:schemaRef ds:uri="66faaa41-a150-45c6-8224-a9a307be6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1547</Words>
  <Application>Microsoft Office PowerPoint</Application>
  <PresentationFormat>Widescreen</PresentationFormat>
  <Paragraphs>148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Ngoasong</dc:creator>
  <cp:lastModifiedBy>Claire Rafferty</cp:lastModifiedBy>
  <cp:revision>5</cp:revision>
  <dcterms:created xsi:type="dcterms:W3CDTF">2020-09-14T14:15:37Z</dcterms:created>
  <dcterms:modified xsi:type="dcterms:W3CDTF">2021-10-12T10:47:02Z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  <property fmtid="{D5CDD505-2E9C-101B-9397-08002B2CF9AE}" pid="3" name="TaxKeyword">
    <vt:lpwstr/>
  </property>
</Properties>
</file>