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E47"/>
    <a:srgbClr val="556405"/>
    <a:srgbClr val="9B2A0C"/>
    <a:srgbClr val="DC9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8"/>
    <p:restoredTop sz="86385"/>
  </p:normalViewPr>
  <p:slideViewPr>
    <p:cSldViewPr snapToGrid="0" snapToObjects="1">
      <p:cViewPr varScale="1">
        <p:scale>
          <a:sx n="103" d="100"/>
          <a:sy n="103" d="100"/>
        </p:scale>
        <p:origin x="176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8T11:32:33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1960 5970 24575,'6'26'0,"-5"-6"0,18 7 0,-10-12 0,13 13 0,-9-13 0,8 13 0,-6-13 0,13 12 0,-5-11 0,-1 5 0,6 0 0,-13-6 0,13 7 0,-13-9 0,5 1 0,-6-1 0,-1 1 0,0-1 0,1-5 0,-1 3 0,1-3 0,-1-1 0,0 5 0,0-5 0,0 6 0,0 0 0,0 0 0,0-6 0,-6 5 0,-2-6 0,-10 2 0,-3-3 0,-5-5 0,6-6 0,-12-2 0,15-6 0,-15 0 0,11 6 0,1-4 0,1 5 0,0-1 0,4-4 0,-4 5 0,6-7 0,0 1 0,0-1 0,0 1 0,0 0 0,0-1 0,0 2 0,0-2 0,0 1 0,0 0 0,0 0 0,0-1 0,0 2 0,0-2 0,0 1 0,0-1 0,0-6 0,0 4 0,-6-12 0,-3 6 0,-12-8 0,-2 0 0,0 8 0,-5-6 0,5 5 0,-6-7 0,5 1 0,-4 5 0,5-4 0,-7 12 0,8-5 0,-6-1 0,13 7 0,-6-6 0,0 14 0,12-5 0,-11 4 0,13 0 0,-1-4 0,-4 11 0,16-5 0,4 6 0,14 6 0,8-4 0,8 12 0,-7-6 0,16 1 0,-7 5 0,9-5 0,-9 6 0,6-6 0,-14 4 0,6-11 0,-8 11 0,-1-11 0,1 4 0,-8 0 0,-2-4 0,1 4 0,-6-6 0,6 6 0,-8-5 0,0 5 0,1-6 0,-1 6 0,1-4 0,-1 3 0,-6 1 0,-19 1 0,-5 0 0,-17-1 0,4 0 0,-8-4 0,-2 12 0,-19-12 0,8 12 0,-18-4 0,8 7 0,-10 0 0,1 1 0,9-1 0,2 0 0,10-1 0,9 6 0,2-5 0,8 4 0,0-6 0,7 6 0,-5-4 0,12 4 0,-6 0 0,9-6 0,-9 6 0,7-7 0,-6 0 0,8-1 0,-1 0 0,6 1 0,-4-1 0,11 1 0,0-12 0,9-11 0,12-13 0,12-9 0,0-8 0,28-6 0,-16 2 0,19-9 0,-1 6 0,-9 1 0,1-6 0,-7 17 0,-14 2 0,5 3 0,-16 13 0,-1-5 0,-8 7 0,0 1 0,1-1 0,-1 7 0,-6-5 0,5 10 0,-10-10 0,10 5 0,-11-7 0,11 7 0,-11-6 0,11 12 0,-10-11 0,10 4 0,-5-5 0,0 0 0,5 6 0,-5-5 0,6 4 0,1-5 0,-1-1 0,1 0 0,-1 1 0,7-1 0,-4 0 0,11-1 0,-12 2 0,6 4 0,-8-3 0,8 4 0,-6 0 0,6-4 0,-8 10 0,-6-9 0,5 9 0,-10-9 0,-7 10 0,-4-5 0,-25 6 0,9 0 0,-13 0 0,0 0 0,-3 0 0,-8 0 0,1 0 0,-1 0 0,0 0 0,0 0 0,9 7 0,2 1 0,8 7 0,0-1 0,0 1 0,8-1 0,-6 1 0,12-1 0,-11 0 0,4 0 0,-7 8 0,0-6 0,1 12 0,-1-12 0,-8 14 0,6-14 0,-15 8 0,15-3 0,-6-4 0,8 5 0,0-8 0,8 0 0,-6 1 0,13-1 0,-6-6 0,13 4 0,2-5 0,6 5 0,0 1 0,0-1 0,6 1 0,9 0 0,7 8 0,8 2 0,8 8 0,-7-1 0,18 11 0,-8-8 0,9 9 0,-1-17 0,9 7 0,-7-14 0,17 8 0,-7-9 0,0-8 0,-3-1 0,-9-8 0,0 0 0,-16-6 0,4-17 0,-13-10 0,1-16 0,-1-9 0,-7 6 0,-8-6 0,-2-1 0,-7 8 0,0-8 0,0 19 0,0-7 0,-6 15 0,-9-6 0,-8 15 0,-7-5 0,-8 11 0,-3-13 0,-17 11 0,7-12 0,-18 12 0,18-5 0,-18 6 0,8 1 0,-10-1 0,10 8 0,-7-5 0,17 5 0,-18-7 0,8-1 0,0 1 0,-7 0 0,17 0 0,-8 7 0,0-5 0,8 6 0,-8-1 0,11 3 0,7 7 0,-5 0 0,14 0 0,1 0 0,3 0 0,12 0 0,-4 0 0,7 0 0,5 0 0,3 0 0</inkml:trace>
  <inkml:trace contextRef="#ctx0" brushRef="#br0" timeOffset="11599">1816 6574 24575,'-13'-19'0,"-7"0"0,4-2 0,-5 5 0,0-12 0,-2 6 0,1-1 0,-6-5 0,5 12 0,0-12 0,2 12 0,7-4 0,-7 5 0,6 2 0,-6-2 0,14 2 0,-5-1 0,4 1 0,-6-1 0,1 7 0,-1-5 0,1 4 0,0-5 0,-1 5 0,7-3 0,-5 9 0,10-10 0,-10 11 0,5-11 0,-6 4 0,0-5 0,6 1 0,-5 5 0,16 1 0,4 6 0,22 7 0,10 2 0,9 7 0,9 9 0,3-6 0,10 14 0,-10-14 0,7 6 0,-17-1 0,7-5 0,-17 3 0,-3-6 0,-9-1 0,-6-1 0,-3 0 0,-6-1 0,-1-5 0,-12-3 0,-22-5 0,4 0 0,-23 0 0,17 0 0,-7 0 0,1-6 0,-10-3 0,7-6 0,-14-2 0,14 2 0,-15-8 0,7 5 0,-1-5 0,3 8 0,0-1 0,6 1 0,-6-1 0,0 1 0,6-7 0,-15 4 0,15-4 0,-14 6 0,14-6 0,-15 5 0,7-6 0,-1 1 0,-5 4 0,5-12 0,-8 12 0,9-5 0,-16-1 0,13 6 0,-16-7 0,10 1 0,-9 5 0,7-4 0,-8 6 0,0 0 0,8 0 0,-7 0 0,9 1 0,0-1 0,0 8 0,0 2 0,9 0 0,2 5 0,8-4 0,7 6 0,3 0 0,6 0 0,1 0 0,-1 0 0,6 5 0,2 3 0,6 4 0,0 2 0,0-1 0,0 0 0,6 1 0,2-1 0,6 8 0,0 1 0,1 8 0,-1-1 0,9 9 0,2 2 0,8 19 0,9-6 0,-5 16 0,14-14 0,-3 16 0,7-5-769,2 10 769,-23-32 0,1 0 0,-2-4 0,2 0-590,18 19 0,2-2 590,-19-20 0,1 0 0,16 19 0,-1 2 0,-17-17 0,-1-2 0,11 8 0,1 0 0,-3 4 0,-1-1 0,3-9 0,-1 0 0,-3 9 0,-1 0 0,-1-10 0,0-1-230,-4 6 1,0-2 229,3-8 0,-2-2 0,24 42 0,4-18 0,-18 5 0,4-10 0,-16-11 0,6-1 705,-17-10-705,5-1 1195,-12-7-1195,4-1 508,-7-8-508,1 1 0,-1-1 0,0-5 0,-6-8 0,-1-7 0,-6-6 0,0-8 0,0-2 0,0-6 0,0-1 0,-7-8 0,-2-3 0,-8-7 0,1-1 0,-1-10 0,0-2 0,-1-10 0,-8 0 0,7 10 0,-14-7 0,13 7 0,-21-2 0,13 4 0,-14 8 0,11 11 0,-11-9 0,10 17 0,-17-10 0,17 12 0,-14-2 0,5 0 0,-8 7 0,1-6 0,-1 13 0,0-13 0,0 13 0,0-6 0,1 8 0,-1 0 0,0-1 0,9 1 0,-7 0 0,15 1 0,1 6 0,3-4 0,13 11 0,-6-5 0,14 7 0,1 0 0</inkml:trace>
  <inkml:trace contextRef="#ctx0" brushRef="#br0" timeOffset="36011">2600 6026 24575,'13'14'0,"0"-1"0,-4-3 0,0-1 0,0 0 0,-4 0 0,3-4 0,-7 3 0,7-3 0,-3 4 0,4 0 0,0 0 0,-4-1 0,3 1 0,-7 0 0,7-4 0,-7 3 0,7-3 0,-3 4 0,0 0 0,3 0 0,-3 0 0,4 0 0,-4 1 0,3-1 0,-7 0 0,7 0 0,-7 0 0,8 0 0,-4-4 0,0 3 0,3-3 0,-3 4 0,4 0 0,0 0 0,1 5 0,-5-4 0,3 4 0,-3-5 0,0 0 0,-1 1 0,0-5 0,-3 2 0,7-2 0,-3 4 0,0-1 0,3-3 0,-7 3 0,7-7 0,-29-6 0,10-6 0,-22-5 0,7-4 0,5 9 0,-5-9 0,5 8 0,6-2 0,-4 4 0,8 1 0,-3-1 0,5 1 0,-5-1 0,4 1 0,-5-1 0,6 1 0,0 0 0,-5-5 0,3 3 0,-3-8 0,0 8 0,2-8 0,-2 8 0,4-8 0,1 9 0,-1-4 0,1 5 0,0-1 0,-1 1 0,5 0 0,-3 4 0,7-3 0,-7 6 0,7-6 0,-2 3 0</inkml:trace>
  <inkml:trace contextRef="#ctx0" brushRef="#br0" timeOffset="3546">2737 2137 24575,'0'-20'0,"0"2"0,0 5 0,0-1 0,0 1 0,0 0 0,0 0 0,0-1 0,-13 0 0,10 0 0,-10-7 0,13 5 0,0-12 0,0 6 0,0-8 0,0 0 0,0 1 0,-7-1 0,5 0 0,-4 0 0,6 1 0,0 6 0,-7-5 0,5 6 0,-4-1 0,6-5 0,0 13 0,-6-6 0,4 8 0,-4 11 0,6 16 0,0 2 0,0 18 0,0-11 0,0 6 0,-14 9 0,10 2 0,-10 9 0,14-1 0,0 1 0,0 0 0,0 9 0,-8 3 0,6 10 0,-6-1 0,-1 12 0,7 3 0,-14-1 0,14 9 0,-14-20 0,14 20 0,-14-19 0,14-3 0,-13-21 0,14-3 0,-12-23 0,12 5 0,-5-15 0,-1-7 0,0-1 0,-5-6 0,5-12 0,1 3 0,6-10 0,-6 5 0,5-7 0,-6 6 0,1-6 0,5 0 0,-5 6 0,6-13 0,-7 5 0,6 1 0,-13-15 0,12 13 0,-12-14 0,12-1 0,-12-1 0,12-9 0,-5-9 0,0 6 0,5-6 0,-5-1 0,7 8 0,0-18 0,0 18 0,0-7 0,0 9 0,0 8 0,0-5 0,0 14 0,0-6 0,0 8 0,0 0 0,0 0 0,0-8 0,0 6 0,0-14 0,0 5 0,0-8 0,0 1 0,0-11 0,0-2 0,0-10 0,0 0 0,0 1 0,0-1 0,0 10 0,0-7 0,0 16 0,0-6 0,0 9 0,0 0 0,0 0 0,0 9 0,0-7 0,0 7 0,6 0 0,-4-7 0,5 15 0,-7-6 0,0 8 0,0 0 0,0 1 0,6-1 0,-4 7 0,4-5 0,-6 13 0,0-6 0,6 8 0,-4-1 0,4 0 0,-6 1 0,0-1 0,0 1 0,0-1 0,0 1 0,6-1 0,-5 0 0,5 1 0,-6-1 0,0 1 0,6-7 0,-5 5 0,5-4 0,-6 5 0,0 2 0,0 4 0,0 2 0</inkml:trace>
  <inkml:trace contextRef="#ctx0" brushRef="#br0" timeOffset="44098">2173 3754 24575,'0'23'0,"0"5"0,0-7 0,0 11 0,0-5 0,0 6 0,0 1 0,0-1 0,5 0 0,-4 0 0,4 0 0,0 0 0,-4 0 0,4 0 0,0 0 0,-3-6 0,2 5 0,-4-10 0,0 4 0,0-6 0,0 0 0,5 0 0,-4-5 0,3-1 0,-4-5 0,0 0 0,0 0 0,-4-24 0,3 10 0,-3-20 0,4 11 0,-4-1 0,3-6 0,-8 1 0,7-6 0,-2-1 0,-1-1 0,4-10 0,-8 9 0,7-11 0,-7 6 0,7 1 0,-3 0 0,5 0 0,-5 0 0,4 5 0,-4-4 0,5 11 0,-4-5 0,3 5 0,-4 1 0,5 5 0,0 1 0,-4 4 0,3 1 0,-3 0 0,0 0 0,3 0 0,-3 0 0,4 0 0,-4 4 0,3-3 0,-7 7 0,7-6 0,-3-3 0,4-11 0,0-7 0,0-11 0,0-3 0,0-6 0,6 0 0,0-1 0,1 1 0,3 7 0,-8 1 0,2 12 0,-4 2 0,0 11 0,0 1 0,4 9 0,1 5 0,0 9 0,-1 0 0,-4 5 0,0-6 0,0 1 0,0 0 0,0 0 0,0 0 0,0 0 0,0 0 0,0-1 0,0 1 0,0 0 0,0 0 0,0 0 0,0 0 0,4 0 0,-3 0 0,3 11 0,-4-3 0,0 9 0,0-1 0,5 3 0,-4 5 0,4 0 0,-5 0 0,0 0 0,0 0 0,5 0 0,-4 0 0,4 7 0,-5-11 0,0 9 0,0-10 0,0-1 0,0-1 0,0-6 0,0-5 0,0 4 0,0-9 0,0 4 0,0-5 0,0 1 0,4-1 0,-3 0 0,3 0 0,-4-1 0,0 1 0,4-5 0,0 0 0</inkml:trace>
  <inkml:trace contextRef="#ctx0" brushRef="#br0" timeOffset="47157">2302 3835 24575,'0'25'0,"0"1"0,0-15 0,0 8 0,0-4 0,4 0 0,-3 4 0,8-4 0,-8 5 0,3 0 0,0-4 0,-3 3 0,3-9 0,-4 4 0,4-5 0,-3 0 0,3 0 0,-4-25 0,-4 6 0,3-17 0,-4 8 0,5 8 0,0-8 0,-4 9 0,3-9 0,-3 4 0,0-5 0,2-6 0,-2 4 0,-1-4 0,4 0 0,-3 4 0,4-10 0,-5 11 0,4-5 0,-3 0 0,-1 4 0,4 1 0,-4 2 0,5 8 0,-4-8 0,3 9 0,-4-4 0,1 10 0,3 0 0,-3 4 0</inkml:trace>
  <inkml:trace contextRef="#ctx0" brushRef="#br0" timeOffset="38810.54">2934 7712 24575,'-24'-29'0,"0"-5"0,3 7 0,4 0 0,-4-5 0,5 5 0,-2-7 0,3 7 0,4 1 0,1 6 0,4 4 0,-2 2 0,6 5 0,-2 0 0,0-1 0,3 1 0,-3 0 0,0-5 0,-2 3 0,1-8 0,-3 9 0,2-9 0,-4 3 0,0-4 0,0 0 0,0 0 0,-1-1 0,6 6 0,-4-4 0,8 9 0,-8-4 0,8 4 0,-3 1 0,8 4 0,5 10 0,5 1 0,5 8 0,2-4 0,-1 4 0,6 3 0,-5 3 0,11 2 0,-5-1 0,6 1 0,-6-1 0,5-4 0,-5 3 0,1-3 0,-2-1 0,-1-1 0,-7 0 0,6-4 0,-8 4 0,4-1 0,0-2 0,0 2 0,-4 1 0,3-4 0,-8 3 0,3-5 0,0 1 0,-4-1 0,4 1 0,-5-1 0,0 0 0,0 0 0,-4 0 0,3 0 0,-3 0 0,-3-4 0,-13-6 0,0-4 0,-18-10 0,13-1 0,-16-6 0,4 1 0,0-6 0,-5-3 0,4 1 0,-7-5 0,8 11 0,-6-12 0,12 13 0,-5-5 0,11 7 0,-3 0 0,8-1 0,-4 6 0,5-4 0,1 9 0,-1-5 0,1 1 0,-1 4 0,5-9 0,-4 8 0,4-8 0,-4 9 0,-1-4 0,0 0 0,1 3 0,-1-3 0,1 5 0,4 0 0,-3-1 0,7 1 0,0 4 0,6 2 0,4 7 0,0 1 0,5 4 0,1 1 0,11 5 0,1 2 0,6 5 0,7 1 0,-5-1 0,5 1 0,-1-5 0,-4 3 0,5-4 0,-13 0 0,5 4 0,-11-10 0,5 4 0,-11-5 0,-1 0 0,-4-5 0,-1 3 0,0-7 0,-8 3 0,-15-13 0,2 3 0,-15-8 0,11-1 0,-10 4 0,5-9 0,-11 3 0,4-4 0,-5-1 0,0 0 0,0 0 0,-7-2 0,4-4 0,-5 3 0,7-3 0,1 6 0,-1-1 0,7 2 0,-5-1 0,11 6 0,-5-4 0,5 9 0,6-3 0,1 4 0,5 1 0,-1-1 0,1 1 0,0 0 0,8 4 0,14 5 0,-2 5 0,16 5 0,-12 0 0,5 0 0,0 0 0,0 0 0,0 0 0,0 4 0,6-2 0,2 8 0,5-8 0,0 9 0,0-9 0,0 9 0,0-9 0,0 9 0,0-9 0,0 4 0,0-5 0,-6 0 0,5 0 0,-10-1 0,4 0 0,-11 0 0,4-4 0,-9 2 0,4-7 0,-5 3 0,-8-4 0,-15-13 0,-3 5 0,-11-15 0,2 6 0,4-4 0,-11-7 0,-1 4 0,-4-10 0,-11 1 0,11-3 0,-12-3 0,12 2 0,-5 0 0,6 1 0,2 6 0,7 2 0,2 7 0,5 5 0,6-3 0,0 8 0,6-3 0,4 5 0,-4 4 0,8-3 0,-7 2 0,7-2 0,1 2 0,5 3 0,3 3 0,1 0 0,5 0 0,1 4 0,11 2 0,8 5 0,1 0 0,11 1 0,-5 0 0,7 5 0,8-3 0,-6 9 0,6-10 0,-15 4 0,5-5 0,-11-1 0,5 6 0,-13-6 0,5 5 0,-11-6 0,0 0 0,-7 0 0,-5-5 0,0-1 0,1 0 0,-1-3 0,-8 3 0,-16-4 0,-8-5 0,-13-1 0,3-5 0,-1-1 0,-6 1 0,-1-6 0,-1 4 0,-4-10 0,4 5 0,1-5 0,1-1 0,7 7 0,5-3 0,-4 8 0,15-7 0,-3 7 0,10-2 0,1 9 0,4-3 0,-3 7 0,23-3 0,-12 4 0,18 0 0,-12 0 0,5 4 0,2 2 0,4 4 0,0 0 0,0 0 0,6 0 0,1 1 0,6 0 0,0 5 0,7 2 0,-5-1 0,4 5 0,1-4 0,-5 4 0,5 1 0,-7-6 0,-6 3 0,5-8 0,-16 2 0,9-3 0,-10-2 0,0 1 0,4 0 0,-8-1 0,3 1 0,-5-1 0,0 0 0,0-4 0,0 3 0,-4-3 0,3 0 0,-3 3 0,0-3 0,3 0 0,-7 4 0,3-4 0,0 0 0,-3 2 0,7-2 0,-7 3 0,3 0 0,-4 1 0,4-1 0,1 1 0,0 0 0,3 0 0,-3 0 0,0 0 0,3 0 0,-3 0 0,0 0 0,3 1 0,-7 4 0,7-4 0,-7 4 0,3-5 0,-4 0 0,0 0 0,0 0 0,-3-5 0,-2 0 0,-4-4 0,0 0 0,-1 0 0,-4 0 0,-1 0 0,0 0 0,-5-9 0,5 2 0,-11-8 0,4 0 0,-4-1 0,0 0 0,-1-4 0,-1 8 0,2-8 0,6 4 0,5 1 0,-4 0 0,3 1 0,1 3 0,1-8 0,4 9 0,0-10 0,1 10 0,-1-9 0,0 9 0,0-9 0,1 8 0,-1-8 0,0 9 0,5-5 0,-3 6 0,7 0 0,-7 0 0,7 0 0,13 16 0,-8-4 0,15 14 0,-14-8 0,5 0 0,-1 0 0,0 0 0,0 5 0,5-3 0,-3 8 0,8-3 0,-7 4 0,2-5 0,0 4 0,-3-4 0,3 0 0,-4 4 0,-1-9 0,1 9 0,-1-8 0,-3 3 0,2-5 0,-7 0 0,3 0 0,-4 0 0,-4-4 0,-6-1 0,0-4 0,-9 0 0,4 0 0,-5 0 0,-6-5 0,-2-2 0,-5-4 0,-7-5 0,5 3 0,-11-10 0,4 5 0,-6-6 0,0 5 0,-2-10 0,1 8 0,-1-10 0,0 1 0,-6-3 0,3-6 0,-5 0 0,6 0 0,0-6 0,0 5 0,0-5 0,0 0 0,-1 5 0,1-11 0,7 12 0,-5-12 0,12 13 0,-13-12 0,13 12 0,-7-13 0,8 6 0,5 1 0,-5-6 0,5 7 0,-7-10 0,7 3 0,-22-19 0,0-8 0,25 37 0,-1 0 0,-32-37 0,21 13 0,-10 11 0,11-5 0,-5 6 0,13 1 0,-4 7 0,11 4 0,-3 6 0,11 0 0,-4 2 0,9 4 0,1 2 0,3 11 0,7-4 0,-4 8 0,1-3 0,3 5 0,-3 0 0,4 0 0,0 0 0,0-1 0,-4 1 0,3 0 0,-3 0 0,4 0 0,0 0 0,0 0 0,-4 0 0,3 7 0,-3 12 0,4 1 0,0 12 0,0-13 0,4 9 0,-3-4 0,4 11 0,-5 1 0,5 13 0,-4 9 0,5 17 0,0 9 0,-4 19-777,10 1 777,-7-42 0,-1-1 0,4 35 0,-1-36 0,-1-1 0,-4 28 0,4-27 0,1 0 0,-5 35-334,10 8 334,-10-19 0,10-1 0,-11-17 0,10-1 0,-9-8 0,8 0 763,-8 0-763,8-7 348,-4 6-348,1-13 0,3 13 0,-3-12 0,4 11 0,1-11 0,-1 5 0,0-7 0,0 0 0,0 0 0,0 7 0,1-6 0,-1 0 0,0-2 0,-1-11 0,0 5 0,0-6 0,0 1 0,0-6 0,0 4 0,-1-9 0,-3 9 0,2-9 0,-3 9 0,4-9 0,1 9 0,0-3 0,0 4 0,0 0 0,0 0 0,0-5 0,0 4 0,-1-4 0,1 5 0,0 0 0,0-4 0,4 7 0,-8-7 0,7 3 0,-8-5 0,0-5 0,3 0 0,-7 0 0,7-4 0,-4-1 0,5-4 0,-1 0 0,-3 4 0,2-3 0,-6 7 0,7-7 0,-3 3 0,0-8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8T12:08:02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1196 1812 24575,'312'160'0,"-232"-123"0,-4-3 0,-14-1 0,12 28 0,-67-48 0,5 0 0,-5 1 0,7-1 0,-1 0 0,1 8 0,0-6 0,0 13 0,0-13 0,0 13 0,0-13 0,1 13 0,-2-13 0,1 5 0,0 1 0,0-6 0,-6 6 0,3-8 0,-9 0 0,-1-6 0,-9-1 0,-12-6 0,-11-7 0,-9-3 0,-19-7 0,-2-8 0,-21 5 0,9-6 0,-20 7 0,19-7 0,-8 6 0,11-6 0,10 9 0,11 1 0,12 0 0,8 1 0,7 7 0,3-5 0,7 12 0,6-11 0,-4 11 0,3-11 0,-5 10 0,0-10 0,-8 11 0,6-11 0,-13 3 0,5 2 0,-7-7 0,8 13 0,1-6 0,7 1 0,1 5 0,11-5 0,22 18 0,5 4 0,25 14 0,-10 2 0,8 0 0,1 0 0,0 1 0,-1-1 0,-8-7 0,-2 4 0,-8-13 0,-8 5 0,-1-7 0,-8-1 0,0-5 0,-6 3 0,4-9 0,-9 9 0,-2-9 0,-15 4 0,-15-6 0,-11 0 0,-7 0 0,-11 0 0,-2 0 0,0 0 0,-7 0 0,16 0 0,-6 0 0,9 0 0,0 0 0,9-7 0,9-1 0,10-6 0,7 7 0,1-5 0,5 15 0,2 6 0,6 13 0,0 16 0,0-7 0,7 16 0,2-7 0,7 0 0,0 7 0,-1-16 0,0 7 0,0-15 0,-1 4 0,0-11 0,0 4 0,-1-7 0,0-5 0,1-2 0,-1-6 0,1 0 0,-1 0 0,0 0 0,8 0 0,-6 0 0,5 0 0,-6-6 0,-7-2 0,-1-5 0,-6-1 0,0 1 0,0-8 0,0 5 0,0-12 0,0 6 0,0-16 0,-7 6 0,-9-15 0,-1 7 0,-14-9 0,5 0 0,2 9 0,-6 2 0,14 8 0,-5 7 0,7 2 0,0 14 0,0-5 0,1 10 0,0-4 0,0 6 0,5 6 0,3 1 0,5 6 0,6 7 0,3 3 0,5 6 0,1 1 0,6-1 0,-4 1 0,11-1 0,-12 1 0,12 0 0,-5-1 0,7 1 0,-7-1 0,5-6 0,-13-2 0,13-6 0,-13-2 0,6 1 0,-8-1 0,0-5 0,-5-8 0,-29-21 0,1 4 0,-34-28 0,13 18 0,-9-15 0,1 17 0,0-6 0,0 5 0,0-6 0,1 6 0,-1-4 0,9 12 0,1-5 0,10 2 0,-10 3 0,7-3 0,-6 5 0,16 2 0,1 0 0,7 0 0,1 0 0,0 7 0,5-5 0,8 10 0,7-4 0,13 6 0,11 8 0,9 1 0,18 15 0,6 13 0,18 2-624,-6 6 624,-29-21 0,-1-1 0,27 14 0,9 8 0,-9 0 0,-11-8 0,9 0 0,-29-8 0,6-5 0,-10 0 0,-13-3 0,11-6 624,-20 6-624,12-5 0,-13 5 0,6-7 0,-8-1 0,1-5 0,-1 4 0,-11-16 0,-11-5 0,-14-21 0,-15-3 0,3-14 0,-16-7 0,7 0 0,-2-8 0,-5 9 0,16 4 0,-5 7 0,7-5 0,3 15 0,6-6 0,-4 8 0,4 0 0,1 1 0,2-1 0,-1 7 0,6 2 0,-5-1 0,7 7 0,0-6 0,-7 7 0,6 6 0,-6-4 0,7 4 0,7-6 0,-5 7 0,4-5 0,1 5 0,-5-1 0,10 3 0,-4 5 0</inkml:trace>
  <inkml:trace contextRef="#ctx0" brushRef="#br0" timeOffset="24628">1288 1561 24575,'23'5'0,"8"4"0,-21 4 0,17 2 0,-11-2 0,4 1 0,-7 0 0,1 6 0,0-5 0,0 6 0,7-7 0,-6-1 0,6 9 0,-8-7 0,9 12 0,-7-11 0,13 11 0,-13-11 0,6 11 0,0-11 0,-5 12 0,5-12 0,-7 4 0,-1-6 0,0-1 0,1 0 0,-1 1 0,1-7 0,-1 5 0,0-10 0,-5 10 0,4-11 0,-5 11 0,6-5 0,1 7 0,-1-7 0,0 5 0,1-5 0,-1 1 0,1 4 0,-1-5 0,0 1 0,1 3 0,-1-9 0,-6 10 0,-1-5 0,0 0 0,-5 4 0,11-9 0,-5 4 0,0-12 0,-8-8 0,-1-1 0,-4-13 0,0 12 0,-2-11 0,-7 4 0,1 0 0,-8-5 0,13 13 0,-17-13 0,16 13 0,-11-6 0,7 0 0,1 6 0,-2-6 0,2 7 0,-1 1 0,1-1 0,-1 1 0,-7-1 0,12 0 0,-10 6 0,11-4 0,-5 10 0,-1-10 0,1 5 0,-1-1 0,1-4 0,0 11 0,0-5 0,5 0 0,-4 5 0,5-5 0,-6 0 0,-1 4 0,1-4 0,0 0 0,0 5 0,-1-5 0,1 6 0,0-7 0,-1 6 0,-7-5 0,6 0 0,-6 4 0,8-10 0,-8 11 0,5-11 0,-4 10 0,6-4 0,-7 0 0,6 4 0,-6-5 0,14 1 0,-5 5 0,4-5 0,-5 6 0,-1-6 0,0 4 0,1-4 0,6 1 0,-4 3 0,32-3 0,-14 5 0,23 0 0,-17 0 0,1 0 0,-1 6 0,8 2 0,1-1 0,1 6 0,-3-12 0,-7 11 0,1-10 0,-1 9 0,1-9 0,-1 4 0,0-1 0,0-3 0,-6 9 0,4-9 0,-3 4 0,5-1 0,0-3 0,1 10 0,-1-5 0,0 1 0,1 4 0,-1-11 0,-5 11 0,3-11 0,-3 11 0,5-5 0,0 1 0,-6 3 0,4-9 0,-9 10 0,10-11 0,-5 11 0,0-5 0,5 1 0,-4 4 0,5-5 0,0 1 0,1 3 0,-1-3 0,0 5 0,0-6 0,-5 5 0,3-5 0,-3 1 0,-1 3 0,5-9 0,-10 10 0,10-11 0,-11 11 0,11-5 0,-6 6 0,-4-6 0,-4-2 0,-11-11 0,0 5 0,-1-11 0,0 4 0,1-5 0,-8-1 0,6 0 0,-6 0 0,7 0 0,-6 0 0,4 0 0,-5-7 0,0 5 0,5-5 0,-5 7 0,0-1 0,5-5 0,-5 4 0,7-5 0,1 7 0,-1 1 0,1-1 0,-1 0 0,0 1 0,1 0 0,6-1 0,-5 7 0,5-5 0,-1 4 0,-4 1 0,4-5 0,-5 5 0,0-7 0,0 1 0,-1 5 0,7-4 0,-5 11 0,4-11 0,-6 10 0,1-10 0,-1 5 0,1-1 0,-1-4 0,1 5 0,-1-7 0,1 7 0,6-5 0,-5 11 0,5-11 0,-7 11 0,7-11 0,-4 5 0,4-1 0,-1-3 0,-4 9 0,11-10 0,-11 11 0,10-12 0,-10 12 0,11-11 0,-11 10 0,11-10 0,0 11 0,8-5 0,5 6 0,1 0 0,0 6 0,1-5 0,-1 5 0,0-6 0,1 6 0,-1-4 0,1 4 0,-1-6 0,0 5 0,1-3 0,-1 4 0,0 0 0,1-5 0,-1 11 0,0-10 0,1 4 0,-1 0 0,1-5 0,-1 11 0,0-11 0,1 5 0,-1 0 0,0-4 0,-6 9 0,5-9 0,-16 3 0,-3-16 0,-7 2 0,-6-4 0,13 1 0,-6-3 0,5-1 0,-6-4 0,1 6 0,-1 1 0,1-1 0,5-7 0,-4 6 0,4-6 0,-12 0 0,4 6 0,-5-13 0,7 13 0,0-6 0,6 0 0,-4 12 0,5-11 0,-1 13 0,-4-7 0,11 1 0,-11 6 0,11-10 0,0 15 0,8-9 0,5 11 0,1 0 0,-1 0 0,-5 6 0,5-5 0,-11 11 0,10-10 0,-10 9 0,11-9 0,-11 9 0,10-10 0,-9 10 0,9-10 0,-10 10 0,11-9 0,-5 3 0,0 1 0,4-5 0,-4 5 0,0 0 0,-7-5 0,-13-1 0,-2-1 0,-4-11 0,5 5 0,1-1 0,-1-4 0,1 5 0,-1-7 0,-6 0 0,4 0 0,-12-1 0,13 8 0,-7-13 0,9 11 0,-9-6 0,7 3 0,-6 4 0,8-5 0,-1-1 0,1 1 0,0-1 0,-1 1 0,1 0 0,0-1 0,-1 1 0,1 0 0,5-1 0,-4 1 0,5-1 0,-1 0 0,-4 7 0,11-5 0,-11 4 0,10-5 0,-10 0 0,11-1 0,-5 1 0,0 6 0,5-5 0,-11 5 0,11-7 0,-5 1 0,0 6 0,5-5 0,-11 4 0,10-5 0,-10-1 0,5 1 0,-1-1 0,-3 7 0,9-5 0,-10 11 0,11-12 0,-5 17 0,6 9 0,0 2 0,0 10 0,0-12 0,0-1 0,0 1 0,0 0 0,0 0 0,0 0 0,0 0 0,0 0 0,5 0 0,-3-6 0,3-2 0</inkml:trace>
  <inkml:trace contextRef="#ctx0" brushRef="#br0" timeOffset="27444">1038 824 24575,'0'20'0,"0"-1"0,0-6 0,0 0 0,0 0 0,0 1 0,0-1 0,6 1 0,1-1 0,1 0 0,4 1 0,-5-1 0,0 0 0,5-6 0,-10 5 0,9-11 0,-4 5 0,-1 0 0,5-4 0,-4 9 0,6-10 0,-1 5 0,0-6 0,0 0 0,0 0 0,1 0 0,0 0 0,1 0 0,-1 0 0,0 0 0,1 0 0,-1 0 0,8 0 0,1 0 0,8 7 0,-1-6 0,1 6 0,-1-7 0,1 6 0,-1-4 0,1 5 0,-1-7 0,-6 0 0,-3 5 0,-6-3 0,-1 4 0,0-6 0,-6 5 0,4-3 0,-9 9 0,9-9 0,-4 10 0,0-5 0,5 1 0,-11 3 0,11-9 0,-4 4 0,-1 0 0,5-5 0,-11 11 0,11-11 0,-5 5 0,1 0 0,-3-5 0,-5 5 0</inkml:trace>
  <inkml:trace contextRef="#ctx0" brushRef="#br0" timeOffset="30759">1630 1489 24575,'26'7'0,"-6"0"0,1 7 0,-8 0 0,7 0 0,-4-1 0,4 1 0,-6-1 0,-1 1 0,0-7 0,1 5 0,-7-4 0,5 5 0,-5-6 0,7 5 0,-1-4 0,0 5 0,1 0 0,-7 1 0,5-7 0,-10 5 0,9-11 0,-10 11 0,0-10 0,-9 4 0,-5-6 0,0-6 0,-1-2 0,-7-6 0,6 0 0,-13-1 0,13 2 0,-13-9 0,5 6 0,-7-12 0,1 5 0,-1 0 0,0 1 0,0 1 0,8 5 0,-6-6 0,12 9 0,-12-2 0,19 1 0,-10 0 0,11 6 0,-5-4 0,5 5 0,-4-7 0,5 1 0,-7 5 0,6-4 0,-4 4 0,5-5 0,-7 5 0,7-4 0,-5 5 0,4-1 0,1-4 0,-5 11 0,10-11 0,-10 10 0,11-10 0,-12 11 0,6-11 0,-6 11 0,5-11 0,-3 10 0,9-10 0,-10 11 0,4-11 0,-5 10 0,6-10 0,-4 5 0,14 0 0,5 7 0,6 7 0,6 7 0,-7-7 0,-6 5 0,5-5 0,-4 1 0,-1 4 0,5-11 0,-11 11 0,11-5 0,-10 7 0,10-1 0,-11 1 0,11-1 0,-4 0 0,-1 1 0,5-1 0,-11 0 0,5 0 0,-6-6 0,0-2 0</inkml:trace>
  <inkml:trace contextRef="#ctx0" brushRef="#br0" timeOffset="32862">439 1411 24575,'0'20'0,"0"-1"0,0-6 0,0 0 0,0 0 0,0-11 0,0-24 0,0-4 0,0-25 0,0-10 0,0-14 0,0-10-363,0 33 0,0-1 363,0-35 0,0 28 0,0 0 0,0-39 0,4 44 0,1 2 0,5-32 0,7 13 0,-7 22 0,-3 11 0,-7 10 0,6 12 0,-5-2 726,5 12-726,-6 5 0,0 3 0</inkml:trace>
  <inkml:trace contextRef="#ctx0" brushRef="#br0" timeOffset="39477">1318 1843 24575,'0'34'0,"0"-9"0,0 3 0,0-13 0,0 19 0,0-18 0,0 11 0,-5-14 0,-2-6 0,-6-2 0,1-5 0,-1 0 0,1 0 0,-1 0 0,0 0 0,0 0 0,-1 0 0,1 0 0,0 0 0,-1 0 0,0 0 0,1 0 0,-1 0 0,1 0 0,0 0 0,-1 0 0,1 0 0,0 0 0,0 0 0,6 6 0,1 1 0,6 6 0,0 0 0,0 1 0,0-2 0,0 1 0,0-1 0,5-5 0,2-1 0,5-6 0,1 0 0,-1 0 0,1 0 0,0 0 0,-1 0 0,2 0 0,-7 5 0,5-3 0,-5 4 0,6 0 0,1-5 0,-1 5 0,0 0 0,1-4 0,-1 10 0,0-5 0,1 0 0,-1 5 0,1-4 0,-1-1 0,0 5 0,1-10 0,-1 3 0,0-5 0,0 0 0,0 0 0,-6-5 0,-2-2 0,-5-6 0,0 0 0,-6-1 0,5-6 0,-6 4 0,1-4 0,5 6 0,-12-7 0,12 6 0,-13-13 0,6 5 0,0-6 0,-6-1 0,13 0 0,-13 0 0,13 8 0,-13-6 0,13 5 0,-6-7 0,7 1 0,-7-1 0,6 0 0,-6 8 0,7-6 0,0 12 0,0-12 0,0 13 0,0-6 0,0 8 0,0-1 0,0 1 0,0-1 0,0 0 0,0 1 0,0-1 0,0 1 0,0-1 0,0 1 0,0 0 0,0 0 0,0 1 0,0 10 0,0 16 0,0 9 0,0 4 0,0-7 0,0-6 0,0 6 0,0-5 0,0 6 0,0-1 0,0-4 0,0 11 0,0-12 0,0 6 0,0-8 0,0 1 0,0-1 0,0 0 0,0 1 0,0-1 0,6-6 0,-5 4 0,10-4 0,-10 5 0,10-5 0,-4 4 0,0-4 0,5 0 0,-11 5 0,11-11 0,-10 11 0,10-10 0,-6 9 0,7-10 0,0 5 0,-1-6 0,1 5 0,-1-3 0,1 3 0,0 1 0,0-4 0,1 4 0,-1-6 0,0 5 0,1-3 0,-1 4 0,0-6 0,1 0 0,-1 0 0,-1 0 0,1 0 0,-1 0 0,1 0 0,0 0 0,0 0 0,0 0 0,1 0 0,-7-6 0,4-2 0,-9-5 0,10 0 0,-11 0 0,5-1 0,-6 1 0,0 0 0,0-8 0,0 5 0,0-4 0,0-1 0,6 6 0,-4-13 0,4 12 0,-6-5 0,0 8 0,0-1 0,0 1 0,0-1 0,0 1 0,0-1 0,0 0 0,0 1 0,0-1 0,0 1 0,0-1 0,0 1 0,-6-1 0,-2 1 0,-4 0 0,-2 0 0,1-1 0,-1 1 0,-6-1 0,4 0 0,-5 0 0,1 0 0,4 0 0,-12-8 0,6 6 0,-1-5 0,-5 7 0,6-7 0,-8 4 0,0-11 0,0 11 0,-8-12 0,6 5 0,-6 0 0,8-4 0,-8 11 0,6-12 0,-6 12 0,15-11 0,-5 11 0,4-4 0,-5 6 0,-1 6 0,7-3 0,-5 4 0,13-6 0,-13 6 0,13-4 0,-6 10 0,7-10 0,1 11 0,-1-5 0,1 6 0,-1-6 0,1 4 0,-1-4 0,0 6 0,1 0 0,-1-6 0,1 4 0,-1-4 0,1 6 0,-1-6 0,0 5 0,1-5 0,-1 6 0,1 0 0,-1 0 0,1 0 0,6 5 0,1 3 0,6 4 0,0 9 0,0-6 0,0 6 0,-6-8 0,5 0 0,-5 1 0,6-1 0,0 0 0,-6 1 0,4-1 0,-4 1 0,6-1 0,0 0 0,0 1 0,-6-1 0,5 0 0,-5 1 0,0-1 0,4 0 0,-4 1 0,1-7 0,-2-1 0,-6-6 0,6-5 0,-4-3 0,9-12 0,-4-3 0,0-7 0,4 1 0,-12-10 0,12 7 0,-5-14 0,-1-4 0,6-2 0,-13-6 0,13 9 0,-5 9 0,7-7 0,0 15 0,0-14 0,0 14 0,0-15 0,0 7 0,0-9 0,0 0 0,0 9 0,0-7 0,0 7 0,0 0 0,0 1 0,0 10 0,0 6 0,0-5 0,0 13 0,0-5 0,0 18 0,-7 17 0,5 8 0,-10 6 0,10-2 0,-10-4 0,3 6 0,-6 1 0,-6-1 0,3 9 0,-10-6 0,10 15 0,-11-7 0,11 8 0,-13 1 0,7-9 0,-1 7 0,3-16 0,6 7 0,1-8 0,1-8 0,0-1 0,6-8 0,2 1 0,0-7 0,5 5 0,-5-5 0,6 5 0,0-5 0,0-2 0</inkml:trace>
  <inkml:trace contextRef="#ctx0" brushRef="#br0" timeOffset="44418">788 1770 24575,'0'20'0,"0"-1"0,0 10 0,0-4 0,0 5 0,0-2 0,0-5 0,0 6 0,0-6 0,0-3 0,0-7 0,0 1 0,0-1 0,0 1 0,0-2 0,0 2 0,0-1 0,0 0 0,0 0 0,0 8 0,0-6 0,6 13 0,-4-13 0,4 6 0,-6-8 0,0 0 0,0-11 0,0-16 0,0-3 0,0-17 0,0 3 0,0 0 0,0-8 0,0 10 0,0-1 0,0 0 0,0-8 0,0 6 0,0-15 0,0 7 0,0-9 0,0 0 0,0 0 0,0 9 0,0-7 0,0 16 0,0-8 0,0 10 0,7-1 0,1 0 0,0 0 0,-1 8 0,-1 1 0,-5 8 0,5-8 0,0 5 0,-4-12 0,4 13 0,0-6 0,-5 1 0,5 4 0,-6-12 0,6 13 0,-5-6 0,5 8 0,-6-8 0,0 5 0,6-4 0,-4 6 0,4 1 0,-6-1 0,6 6 0,-5-4 0,5 5 0,-6-7 0,6 7 0,1 1 0,5 6 0,0 0 0,-5 6 0,5 1 0,-11 6 0,11 1 0,-4 6 0,6 3 0,0-1 0,1 6 0,-1-6 0,1 8 0,0-1 0,-7 1 0,5-1 0,-5 1 0,7 0 0,-7-1 0,-1-6 0,-1-3 0,-5-7 0,5 1 0,-6-1 0,-5-6 0,-3-1 0,-4-6 0,-9 0 0,5 0 0,-12 0 0,12-14 0,-12 5 0,5-20 0,-7 6 0,1 0 0,-10-6 0,7 5 0,-14-8 0,14 2 0,-15-3 0,15 10 0,-6 0 0,8 2 0,1 11 0,6-10 0,-5 12 0,5-6 0,1-1 0,-6 7 0,5-4 0,1 10 0,-6-11 0,5 11 0,-6-5 0,-1 7 0,0-6 0,0 4 0,1-4 0,-1 6 0,7 0 0,3 0 0,-1 0 0,5 0 0,-4 0 0,6 0 0,1 0 0,0 0 0,0 0 0,11 0 0,16 5 0,9 4 0,4-2 0,0 6 0,-4-5 0,6 1 0,9 4 0,-6-4 0,6 6 0,-8 0 0,-1 0 0,9-7 0,-6 5 0,14-4 0,-14-1 0,15 7 0,-16-7 0,16 1 0,-7 5 0,0-12 0,-2 11 0,0-11 0,-6 5 0,-1-7 0,-4 0 0,-12 0 0,6 0 0,-8 5 0,1-3 0,-1 4 0,0-6 0,1 0 0,-1 0 0,-11 0 0,-11-7 0,-6 6 0,-13-19 0,6 10 0,-8-12 0,-8-1 0,6 0 0,-15-9 0,7 7 0,-1-4 0,-5 4 0,14 1 0,-7 1 0,17 9 0,-6-1 0,13 8 0,-6-6 0,7 11 0,1-4 0,-1 6 0,1-6 0,-1 5 0,1-5 0,11 6 0,16 0 0,2 0 0,9 0 0,-5 0 0,-4 0 0,4 6 0,-6-5 0,-1 5 0,0-6 0,1 6 0,-1-4 0,0 4 0,0-1 0,-5-4 0,-3 5 0</inkml:trace>
  <inkml:trace contextRef="#ctx0" brushRef="#br0" timeOffset="49893">1163 1983 24575,'0'19'0,"0"0"0,0-6 0,0 0 0,0 1 0,-6-1 0,4 0 0,-10 1 0,11-1 0,-12 0 0,6 0 0,-6 0 0,5 1 0,-3-1 0,9 0 0,-10 0 0,10 1 0,-10-1 0,11 0 0,-11 1 0,10-1 0,-4 0 0,6-45 0,0 15 0,0-38 0,0 17 0,8-13 0,2-10 0,15-10 0,3 1 0,6 9 0,1-8 0,-9 8 0,6 0 0,-6 2 0,-2 19 0,-1 2 0,-9 15 0,0 2 0,0 1 0,-1 10 0,-5-9 0,4 12 0,-5-6 0,6-1 0,-6 1 0,5 0 0,-11 0 0,11-1 0,-5 0 0,7-6 0,-6 4 0,5-4 0,-6 6 0,0 0 0,5 1 0,-10-1 0,10 7 0,-11-5 0,11 10 0,-11-10 0,10 5 0,-10-7 0,11 7 0,-5-5 0,7 5 0,-1-7 0,0 1 0,1-1 0,-1 6 0,1-4 0,-1 11 0,0-11 0,0 10 0,0-4 0,-6 12 0,-1 0 0,-6 7 0,-6 0 0,-2 0 0,-6 1 0,1-1 0,-8 1 0,6 0 0,-6 0 0,0 0 0,6-1 0,-6 1 0,7 0 0,-6 0 0,4-1 0,-12 8 0,13-6 0,-13 7 0,6-2 0,-1-4 0,-5 12 0,6-12 0,-8 11 0,7-11 0,-5 12 0,6-6 0,-8 1 0,7 5 0,-5-11 0,11 11 0,-4-13 0,7 6 0,0-8 0,7 1 0,-5-1 0,10 0 0,-9 0 0,9-11 0,14 3 0,-1-11 0,14 0 0,-12 5 0,0-11 0,-6 4 0,5 1 0,-10-6 0,4 6 0,-1-7 0,-3-6 0,4-3 0,1-15 0,-5-12 0,14-22 0,-5-25-512,-6 41 1,1 0 511,-2 1 0,1-1 0,0-4 0,-1 0 0,-3 4 0,0 1 0,4-7 0,-1 0 0,-3 6 0,-2 1-89,1 0 1,0 2 88,0-22 0,0 14 0,0 23 0,0 15 0,0 3 1014,-5 12-1014,3 7 186,-3 15-186,5 0 0,0 5 0,0-5 0,0-1 0,0 0 0,0 0 0,0 0 0,0 1 0,0-1 0,0 0 0,0 1 0,0-1 0,6 8 0,-4-6 0,11 13 0,-11-6 0,11 8 0,-5-1 0,0 1 0,5-1 0,-4 1 0,-1-1 0,5 1 0,-11-1 0,11 1 0,-5-1 0,7 1 0,0-1 0,-1 1 0,-5-1 0,4 1 0,-6-8 0,8 6 0,-8-13 0,6 6 0,-12-8 0,11 1 0,-10-1 0,-2-6 0,-7-1 0,-6-6 0,-8 0 0,6 0 0,-13-6 0,13-2 0,-13-7 0,12 7 0,-5-4 0,1 10 0,4-4 0,-12 0 0,13 4 0,-6-5 0,0 7 0,6-6 0,0 5 0,9-5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8T12:08:54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1800 2508 24575,'0'36'0,"0"-8"0,0-1 0,0-23 0,0-29 0,0 4 0,0-31 0,0 29 0,0-6 0,0-1 0,0 7 0,0-5 0,0 6 0,0-1 0,0 2 0,0 1 0,0 4 0,0-4 0,0 6 0,0 1 0,0-1 0,0-7 0,0 6 0,0-13 0,0 13 0,0-6 0,0 0 0,0 6 0,0-6 0,0 7 0,0 1 0,0-1 0,0 1 0,0 0 0,0 0 0,0 0 0,0 0 0,0 0 0,0 0 0,0-1 0,0 1 0,0 0 0,0-1 0,0 1 0,0 0 0,0 0 0,0 0 0,0 0 0,0 0 0,0-1 0,0 1 0,0 0 0,5 6 0,2 1 0,5 6 0,1 0 0,-1 0 0,1 0 0,-1 0 0,0 0 0,0 0 0,-5 0 0,-2 0 0</inkml:trace>
  <inkml:trace contextRef="#ctx0" brushRef="#br0" timeOffset="3056">1910 1735 24575,'0'20'0,"0"-2"0,0-5 0,0 0 0,0-1 0,-5 1 0,3-1 0,-3 1 0,5 0 0,-6-1 0,4 2 0,-3-1 0,5 0 0,-6 0 0,4 1 0,-10-1 0,11 0 0,-5 1 0,0-1 0,4 8 0,-11 1 0,12 8 0,-6-1 0,0 9 0,5-6 0,-5 6 0,1-16 0,4 6 0,-11-6 0,12 1 0,-6-3 0,1-6 0,5-1 0,-5 0 0,6 1 0,-6-1 0,4 0 0,-4 0 0,0-5 0,4-8 0,-10-7 0,11-6 0,-5-1 0,0 1 0,-2-1 0,1 0 0,1 1 0,0 0 0,5-1 0,-5 1 0,6 0 0,0-1 0,0 0 0,0-6 0,0 4 0,-7-12 0,6 6 0,-6-8 0,7 0 0,0 0 0,0 1 0,0-1 0,0 7 0,0 3 0,0 6 0,0 0 0,0 1 0,0-1 0,0 1 0,0 0 0,0 0 0,0 0 0,0 1 0,0-1 0,0 0 0,0 0 0,0 0 0,0 0 0,0 0 0,0 0 0,0 0 0,0-7 0,0 5 0,0-6 0,0 0 0,0 6 0,0-13 0,0 13 0,0-6 0,0 7 0,0 1 0,-6-1 0,4 1 0,-4-1 0,6 1 0,0 0 0,-5 0 0,3 0 0,-3 1 0,-1-1 0,-1 6 0,0-5 0,-4 11 0,10-11 0,-10 11 0,9-11 0,-10 10 0,11-10 0,-11 11 0,4-5 0,-5 6 0,0-6 0,-1 5 0,1-5 0,-1 6 0,1 0 0,0 0 0,0 0 0,0 0 0,0 0 0,1 0 0,-1 5 0,0-3 0,6 9 0,-5-9 0,4 4 0,-5 0 0,-7 1 0,5 0 0,-4 5 0,5-10 0,-7 4 0,6 0 0,-13-5 0,13 5 0,-13-6 0,12 6 0,-12-4 0,13 4 0,-6-6 0,8 5 0,-1-3 0,1 4 0,-1-6 0,6 6 0,-4-5 0,5 5 0,-7-6 0,1 0 0,-1 0 0,1 6 0,-1-4 0,0 4 0,1-6 0,-1 0 0,1 6 0,-1-5 0,1 5 0,-1 0 0,0-5 0,1 5 0,-1-6 0,1 0 0,-8 0 0,6 6 0,-6-4 0,0 4 0,6-6 0,-6 0 0,0 6 0,6-4 0,-13 4 0,13-6 0,-6 0 0,0 7 0,6-5 0,-6 4 0,7-6 0,1 6 0,-1-4 0,1 4 0,-1-6 0,-7 6 0,6-4 0,-5 10 0,6-10 0,1 4 0,-1 0 0,1-5 0,-1 5 0,1-6 0,-1 6 0,0-4 0,1 4 0,0-6 0,-1 0 0,1 5 0,-8-3 0,5 4 0,-4-6 0,-1 6 0,5-4 0,-4 5 0,6-7 0,-7 6 0,6-4 0,-5 4 0,6-6 0,1 0 0,5 6 0,-4-4 0,5 4 0,0-6 0,1 0 0</inkml:trace>
  <inkml:trace contextRef="#ctx0" brushRef="#br0" timeOffset="8127">1749 2088 24575,'0'26'0,"0"1"0,0 3 0,0-1 0,0 1 0,-13-1 0,10 1 0,-16-8 0,17 6 0,-10-13 0,10 13 0,-10-13 0,11 13 0,-11-13 0,4 6 0,1-8 0,-5 0 0,10 1 0,-10-1 0,11 0 0,-11 1 0,4-1 0,-5-6 0,6 5 0,-5-11 0,4 11 0,-5-11 0,5 11 0,-3-10 0,3 4 0,-5-6 0,0 0 0,0 0 0,0 0 0,-1 0 0,1-13 0,5 3 0,-5-11 0,5 1 0,-6-3 0,-1 1 0,1-6 0,0 12 0,-1-12 0,1 6 0,-1-1 0,0-5 0,1 6 0,-1-8 0,0 0 0,0 0 0,0 1 0,7-1 0,-5 0 0,11 0 0,-11 0 0,11 1 0,-11-1 0,11 0 0,-5 1 0,7-1 0,-6 0 0,4 8 0,-5-6 0,7 5 0,0 0 0,0 3 0,0-1 0,0 6 0,0-6 0,0 7 0,0 1 0,0-8 0,0 5 0,0-4 0,0 6 0,0 1 0,0-1 0,0-7 0,0 6 0,0-13 0,0 13 0,-6-13 0,4 12 0,-5-12 0,7 6 0,0-8 0,0 7 0,0-5 0,0 13 0,0-13 0,0 13 0,0-6 0,0 8 0,0-1 0,0 0 0,0 1 0,0-1 0,0 1 0,0-8 0,0 6 0,0-5 0,0 6 0,0 1 0,0-1 0,0 12 0,0 16 0,0 1 0,0 11 0,0-13 0,0 0 0,-6 1 0,-1-1 0,-7 0 0,1 1 0,5-1 0,-5 8 0,6-6 0,-8 5 0,1 1 0,1-6 0,-9 6 0,7-7 0,-6 0 0,7 6 0,0-4 0,0 4 0,0-6 0,1-1 0,-1 0 0,1 1 0,-1-1 0,1 0 0,-1 1 0,0-1 0,1 0 0,-1 1 0,-7 0 0,6-1 0,-6 1 0,14 0 0,-5-1 0,4 0 0,-5 1 0,5-1 0,-4 0 0,11 1 0,-11-7 0,10 5 0,-10-5 0,5 6 0,0 0 0,-5-6 0,10 5 0,-10-5 0,11 7 0,-11-7 0,10 5 0,-10-5 0,5 7 0,-6-1 0,-1 0 0,1-6 0,0-1 0,0-6 0,0 0 0,0-6 0,-1-8 0,7-17 0,-6-1 0,4-15 0,-6 16 0,-2-16 0,2 15 0,-1-15 0,7 15 0,-5-6 0,13 8 0,-13 1 0,13-1 0,-12 0 0,11 0 0,-11 1 0,11-1 0,-12-8 0,12 6 0,-12-15 0,5 15 0,0-15 0,2 16 0,1-8 0,4 17 0,-5-6 0,7 12 0,0-4 0,0 6 0,0 1 0,0-1 0,0 1 0,0 0 0,0 0 0,0 1 0,0-1 0,0 0 0,0 0 0,0 0 0,0-1 0,0 1 0,0-8 0,0 5 0,0-4 0,0 6 0,-5 7 0,-2 1 0,0 12 0,2 2 0,5 5 0,0-5 0,0-3 0</inkml:trace>
  <inkml:trace contextRef="#ctx0" brushRef="#br0" timeOffset="17605">1889 2200 24575,'0'21'0,"0"-1"0,0 1 0,0 1 0,0 0 0,0 6 0,0-13 0,0 13 0,-7-6 0,6 8 0,-6 0 0,7-1 0,0-7 0,-6-1 0,4-8 0,-4 1 0,6-1 0,-6 1 0,5-1 0,-5 0 0,6 0 0,-6 0 0,4 0 0,-4 0 0,1-6 0,-2-2 0,-5-5 0,-1-5 0,6-3 0,-5-12 0,10-3 0,-11-7 0,5 1 0,-7-1 0,0 0 0,-1-8 0,8-2 0,-7-9 0,6 0 0,-7 9 0,7-7 0,-4 15 0,11-6 0,-5 8 0,1 0 0,4 8 0,-5 1 0,7 7 0,0 1 0,0 0 0,0-1 0,0 1 0,0 0 0,0 1 0,-6 5 0,5-4 0,-5 4 0,6-6 0,-6-1 0,4 0 0,-10-6 0,10 4 0,-11-5 0,12 1 0,-5 4 0,0-4 0,4 17 0,-4 18 0,6 1 0,0 17 0,0-17 0,0 11 0,-13-4 0,10-1 0,-11 6 0,14-6 0,-6 1 0,5 4 0,-12-4 0,12 6 0,-13 1 0,13-1 0,-6 1 0,0 0 0,6-1 0,-6 1 0,0 8 0,5-7 0,-5 16 0,0-15 0,5 14 0,-4-6 0,-1 0 0,5 7 0,-4-7 0,-2 18 0,6-7 0,-6 8 0,1-19 0,5 6 0,-4-14 0,6 6 0,-6-16 0,4-1 0,-4-8 0,6 1 0,0-1 0,0-1 0,0 1 0,0 0 0,0-1 0,0 2 0,0-1 0,0 8 0,0-6 0,0 13 0,0-13 0,0 5 0,-6-6 0,5-1 0,-5 0 0,6 1 0,0-1 0,0 0 0,0 1 0,0-1 0,0 1 0,0-1 0,0-1 0,0 6 0,0 3 0,0 6 0,0 3 0,0-1 0,0 1 0,0 8 0,0-14 0,0 5 0,0-15 0,0-1 0,0 1 0,0-1 0,-6-6 0,5-27 0,-5 7 0,0-28 0,4 18 0,-4-6 0,6-1 0,-7 0 0,5 0 0,-4 1 0,-2-10 0,6-1 0,-5-9 0,0 0 0,5 1 0,-13-1 0,14-10 0,-14 8 0,5-17 0,1 16 0,-7-16 0,14 17 0,-13-8 0,13 10 0,-5 0 0,0 9 0,6-7 0,-6 16 0,7-8 0,0 10 0,0-1 0,-7 0 0,6-8 0,-6 13 0,7-11 0,0 13 0,0 1 0,0-6 0,0 12 0,0-12 0,0 13 0,0-13 0,0 13 0,0-13 0,0 5 0,0-7 0,0 8 0,0-6 0,0 13 0,0-13 0,0 12 0,0-12 0,0 13 0,0-6 0,0 8 0,0-1 0,0 1 0,0-1 0,0 1 0,0 0 0,0 0 0,0 0 0,0-1 0,0 1 0,-6 0 0,5-1 0,-5 1 0,0 6 0,0 1 0,-1 6 0,1 0 0</inkml:trace>
  <inkml:trace contextRef="#ctx0" brushRef="#br0" timeOffset="19658">815 1240 24575,'0'37'0,"0"-6"0,0 7 0,0-16 0,0 14 0,0-3 0,0 0 0,0 3 0,0-13 0,0 6 0,0 1 0,0-8 0,0 6 0,0-13 0,0 6 0,0-8 0,0 0 0,0 1 0,0-1 0,0 0 0,0 0 0,0 8 0,0 9 0,0 11 0,0 7 0,0 1 0,0-1 0,-7 1 0,5-9 0,-12 7 0,12-16 0,-6 0 0,8-3 0,-6-13 0,5 13 0,-5-13 0,6 6 0,-6-8 0,4 7 0,-4-4 0,6 4 0,0-6 0,0-1 0,0 0 0,0 1 0,0-1 0,-5-6 0,-2-1 0,-6-6 0,1-6 0,5-2 0,1-5 0,0 0 0,5-1 0,-11 7 0,10-5 0,-4 11 0,6-5 0</inkml:trace>
  <inkml:trace contextRef="#ctx0" brushRef="#br0" timeOffset="23388">1782 2643 24575,'-7'-19'0,"1"-6"0,6 9 0,0-12 0,0-3 0,-6-1 0,-3-14 0,-7 5 0,7-7 0,-5 7 0,5-6 0,-7 7 0,7 0 0,-6-7 0,7 15 0,-1-6 0,-4 15 0,5-5 0,0 13 0,-5-13 0,5 13 0,-7-13 0,8 12 0,-7-12 0,7 13 0,-8-13 0,1 13 0,6-6 0,-4 7 0,4 1 0,1-1 0,-5 1 0,10-1 0,-10 7 0,11-5 0,-5 4 0,0 1 0,5-5 0,-5 5 0,0-1 0,4-3 0,-9 4 0,9-6 0,-9 1 0,10-2 0,-11 1 0,11-1 0,-11 1 0,3-8 0,-4 6 0,-2-13 0,7 12 0,-5-12 0,4 6 0,-6-8 0,-7-8 0,5 6 0,-6-6 0,7 0 0,1 6 0,-7-7 0,5 10 0,-4-1 0,6 7 0,1-5 0,0 13 0,-1-13 0,1 13 0,0-6 0,0 0 0,0 6 0,-7-6 0,6 7 0,-6 0 0,7 0 0,-6 0 0,4 0 0,-5 6 0,8-4 0,-1 10 0,1-10 0,-1 11 0,1-5 0,-1 0 0,0 4 0,1-9 0,0 9 0,0-3 0,-1 5 0,0-7 0,1 6 0,-8-5 0,6 0 0,-13 4 0,12-4 0,-12 0 0,13 4 0,-13-11 0,6 11 0,-1-11 0,2 6 0,8-1 0,-8-4 0,6 10 0,-6-11 0,7 12 0,7-11 0,-5 4 0,4 1 0,1-5 0,-5 10 0,10-10 0,-10 11 0,11-11 0,-11 10 0,11-10 0,-5 5 0,0-6 0,5 0 0,-11-6 0,11 3 0,-11-3 0,10-2 0,-11-1 0,12-8 0,-13 0 0,13 0 0,-13-8 0,12-2 0,-13-9 0,14 9 0,-13 1 0,12 1 0,-5 6 0,1-6 0,4 15 0,-5 3 0,7 6 0,0 1 0,-6-1 0,5 1 0,-11 6 0,11 6 0,-5 8 0,6 0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E9ABB-84CB-7347-9B50-4FB9AEFC3824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2A5C-9ADC-8F40-9835-A9F90D79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2A5C-9ADC-8F40-9835-A9F90D7903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2F50-E4C1-0F49-B3B6-25C5716B2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97B98-0E59-7642-B76E-AD80CF600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2A02E-E403-A149-AF77-FFA4B607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0CA0-AD71-0040-918F-2D8A51E5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FB27-A8D9-1748-B4A7-1793069C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C76-2C09-7D46-BFE5-200900B6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97A1E-A588-8349-95D6-BF40E445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CA25-9351-5848-8B85-18FC2ED1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C689-259C-FE48-AAF5-7F0E4F35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66E1F-6D17-A748-8092-DF2621FF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753BE-F005-C046-8A6D-E7F8D650B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FF1D0-5EA0-9249-ADAD-8A92B63A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CACD-3776-5249-A78A-39F2D435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7CBEA-1586-334F-8B25-0E9C3D07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BE65-287F-2445-B32B-26E8DF5B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CC77-5262-614A-B904-C07F5BF2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0E613-B166-C242-9596-CF2A6C0F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46FA-9B3F-614B-B557-7E766825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2DFA4-11A0-1C4E-9930-A9E3FF55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A352-B5B6-1342-9466-C5DD0772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D100-0D35-F745-AFBF-37433CA0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863A5-049F-4744-AAEC-AD90D8D3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6F9E-4F3D-794C-B776-94DBE2F2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8B4D6-F18C-3D44-9B4E-3D4CA0D6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62E6-163A-724F-BD67-0B4F25DA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42FA-C5DF-CA4F-A0E5-E52D3461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E289-368D-D44C-A13E-7EBA3F65D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EBD4F-4168-B945-A9A8-FDE673A4D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1E238-94FF-A54F-BF30-50004542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A8E53-FAC5-BB4C-82BE-9092C09E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A37CB-1C91-7445-B8D4-BFBBF573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1643-508C-5A4C-BD5F-3CEA0ACD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C93F1-4B62-6E4B-A09F-0EB87D46C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8BF82-079E-DB40-A94E-DB2EF606D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79372-0C94-8245-8855-033610776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66404-ED66-0D4E-8226-A1CBEA282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8D9EA-6F41-6441-B569-F1D405C1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99CEC-AECA-9842-85DD-45F1971A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903A3-72D4-5C48-9ACD-DB65766A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AB4B-2B13-2344-8D3D-AE5CABE4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9FE68-45E2-E649-B0F7-A214D11E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CB79-83DE-7341-991F-AA7B373B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868DB-EAE4-E94A-B6E4-9923056D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C3366-8E12-2140-B06C-CF013BF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03693-3389-6E49-968A-2F78E3B1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95119-6159-604B-8E4A-4766205E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618E-5625-3147-85F3-DD4C6BBE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940C-1B11-5145-9ABD-D7E72BF64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541B7-2C82-4048-B643-44F9ED09E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B6083-F432-974E-ACC5-196BE50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C061-FAD5-C049-9D86-0E9700E1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89DDE-F5C3-6D43-A95B-0C2BF748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0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F3FE-3782-0546-A227-0A8556B9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B0B88-BD43-7C4D-BF79-F23629022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3FAA4-F41C-8949-9216-F8B1028AD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9691E-6822-9B41-94E8-68F07286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7BEC8-D5DD-684D-BB1A-DFB0864C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9EA4E-4C27-534F-BE03-59374439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5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33A34-7FFF-2248-BAFE-9A6868A4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F670C-FEF4-2945-9A61-0DB6B5C8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4A76F-17B6-1A45-854A-755463AEC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CEC5-E844-B14E-87E6-C5445107A6D7}" type="datetimeFigureOut">
              <a:rPr lang="en-US" smtClean="0"/>
              <a:t>12/31/18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1065F-7749-4B4D-A284-C472AE635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FE5E8-B4DC-3044-935B-F35C0528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AFD5-99B0-B949-BC26-B67FA3E2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4.tiff"/><Relationship Id="rId10" Type="http://schemas.openxmlformats.org/officeDocument/2006/relationships/image" Target="../media/image3.tif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mit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cw.jp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core.org.cn/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hyperlink" Target="http://www.tess-india.edu.in/" TargetMode="External"/><Relationship Id="rId4" Type="http://schemas.openxmlformats.org/officeDocument/2006/relationships/hyperlink" Target="http://www.open.edu/openlear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nstorybook.org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oerafric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hyperlink" Target="http://www.oerafrica.org/teachered" TargetMode="External"/><Relationship Id="rId4" Type="http://schemas.openxmlformats.org/officeDocument/2006/relationships/hyperlink" Target="http://www.avu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limath.net/" TargetMode="External"/><Relationship Id="rId3" Type="http://schemas.openxmlformats.org/officeDocument/2006/relationships/image" Target="../media/image3.tiff"/><Relationship Id="rId7" Type="http://schemas.openxmlformats.org/officeDocument/2006/relationships/hyperlink" Target="https://www.ifadem.org/fr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ki.aprelia.org/" TargetMode="External"/><Relationship Id="rId5" Type="http://schemas.openxmlformats.org/officeDocument/2006/relationships/hyperlink" Target="http://aprelia.org/" TargetMode="External"/><Relationship Id="rId4" Type="http://schemas.openxmlformats.org/officeDocument/2006/relationships/hyperlink" Target="http://www.avu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conference.oeconsortium.org/2016/presentation/the-oer-adoption-pyrami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9C2931-4F5F-9647-BCFB-237557F078BF}"/>
              </a:ext>
            </a:extLst>
          </p:cNvPr>
          <p:cNvCxnSpPr>
            <a:cxnSpLocks/>
          </p:cNvCxnSpPr>
          <p:nvPr/>
        </p:nvCxnSpPr>
        <p:spPr>
          <a:xfrm flipV="1"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08E21BA-1173-A04D-8CDB-EDA08A0F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6" y="117556"/>
            <a:ext cx="8885967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E83C36-17E0-5B48-853D-26F3EDB8E49A}"/>
              </a:ext>
            </a:extLst>
          </p:cNvPr>
          <p:cNvSpPr txBox="1"/>
          <p:nvPr/>
        </p:nvSpPr>
        <p:spPr>
          <a:xfrm>
            <a:off x="1215054" y="5651749"/>
            <a:ext cx="9816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</a:t>
            </a:r>
            <a:r>
              <a:rPr lang="en-US" sz="6000" b="1" dirty="0" err="1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6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B85032-A388-ED42-BA90-F05C0F690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FEE5011-425B-9245-A1B1-62D46E8EE762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D26685-A47C-8D4A-AB7B-1D9BE25FDD94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D1462-1C48-4647-AD31-E9403E13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38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F6C6-85CB-824C-9FE6-F7CF812FD72A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la pyramide de leur adoption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36190-B6CD-7F4D-816A-C6D4768E300D}"/>
              </a:ext>
            </a:extLst>
          </p:cNvPr>
          <p:cNvSpPr txBox="1"/>
          <p:nvPr/>
        </p:nvSpPr>
        <p:spPr>
          <a:xfrm>
            <a:off x="1061423" y="1126590"/>
            <a:ext cx="1073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Récapitulatif des  étapes d’adoption des REL : à lire de bas en haut.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9DE2D1-EF6A-094C-8CF8-B650904AC563}"/>
              </a:ext>
            </a:extLst>
          </p:cNvPr>
          <p:cNvGrpSpPr/>
          <p:nvPr/>
        </p:nvGrpSpPr>
        <p:grpSpPr>
          <a:xfrm>
            <a:off x="1708873" y="1663105"/>
            <a:ext cx="9718980" cy="4738894"/>
            <a:chOff x="1708873" y="1843411"/>
            <a:chExt cx="9718980" cy="4738894"/>
          </a:xfrm>
        </p:grpSpPr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6E9930B3-C7B9-614D-A0B2-715F77D67288}"/>
                </a:ext>
              </a:extLst>
            </p:cNvPr>
            <p:cNvSpPr/>
            <p:nvPr/>
          </p:nvSpPr>
          <p:spPr>
            <a:xfrm>
              <a:off x="1708873" y="1843411"/>
              <a:ext cx="9441224" cy="4549579"/>
            </a:xfrm>
            <a:prstGeom prst="triangle">
              <a:avLst/>
            </a:prstGeom>
            <a:solidFill>
              <a:srgbClr val="DC9218"/>
            </a:solidFill>
            <a:ln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CDFA30-9068-8644-85A6-AB36737B059D}"/>
                </a:ext>
              </a:extLst>
            </p:cNvPr>
            <p:cNvSpPr txBox="1"/>
            <p:nvPr/>
          </p:nvSpPr>
          <p:spPr>
            <a:xfrm>
              <a:off x="2485622" y="2242655"/>
              <a:ext cx="792050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9B2A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Volonté</a:t>
              </a:r>
            </a:p>
            <a:p>
              <a:pPr algn="ctr"/>
              <a:endPara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800" dirty="0">
                  <a:solidFill>
                    <a:srgbClr val="9B2A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Disponibilité</a:t>
              </a:r>
            </a:p>
            <a:p>
              <a:pPr algn="ctr"/>
              <a:endPara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800" dirty="0">
                  <a:solidFill>
                    <a:srgbClr val="9B2A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Capacité</a:t>
              </a:r>
            </a:p>
            <a:p>
              <a:pPr algn="ctr"/>
              <a:endPara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800" dirty="0">
                  <a:solidFill>
                    <a:srgbClr val="9B2A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Prise de conscience</a:t>
              </a:r>
            </a:p>
            <a:p>
              <a:pPr algn="ctr"/>
              <a:endPara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800" dirty="0">
                  <a:solidFill>
                    <a:srgbClr val="9B2A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Permissions</a:t>
              </a:r>
            </a:p>
            <a:p>
              <a:pPr algn="ctr"/>
              <a:endPara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800" dirty="0">
                  <a:solidFill>
                    <a:srgbClr val="9B2A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Accès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CB497F-78AB-E543-B39E-680D6721AEE6}"/>
                </a:ext>
              </a:extLst>
            </p:cNvPr>
            <p:cNvCxnSpPr/>
            <p:nvPr/>
          </p:nvCxnSpPr>
          <p:spPr>
            <a:xfrm>
              <a:off x="1708873" y="2871986"/>
              <a:ext cx="919953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491A997-E3C2-F342-A166-9637FA6CD9A4}"/>
                </a:ext>
              </a:extLst>
            </p:cNvPr>
            <p:cNvCxnSpPr/>
            <p:nvPr/>
          </p:nvCxnSpPr>
          <p:spPr>
            <a:xfrm>
              <a:off x="1861273" y="3610377"/>
              <a:ext cx="919953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00E1E2-778B-9341-8CED-495DD4FF94C2}"/>
                </a:ext>
              </a:extLst>
            </p:cNvPr>
            <p:cNvCxnSpPr/>
            <p:nvPr/>
          </p:nvCxnSpPr>
          <p:spPr>
            <a:xfrm>
              <a:off x="2013673" y="4348768"/>
              <a:ext cx="919953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FE3E32-048A-0542-8861-3D6EB7281B56}"/>
                </a:ext>
              </a:extLst>
            </p:cNvPr>
            <p:cNvCxnSpPr/>
            <p:nvPr/>
          </p:nvCxnSpPr>
          <p:spPr>
            <a:xfrm>
              <a:off x="2166073" y="5087159"/>
              <a:ext cx="919953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6A7F5F-7184-8246-B443-FB3F9FCF023A}"/>
                </a:ext>
              </a:extLst>
            </p:cNvPr>
            <p:cNvCxnSpPr/>
            <p:nvPr/>
          </p:nvCxnSpPr>
          <p:spPr>
            <a:xfrm>
              <a:off x="2228320" y="5825548"/>
              <a:ext cx="919953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FE8F5A9-DC67-A640-BE1F-B98B06A05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6D7EC6-EAD5-DC4B-80D8-98ABED4E2406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D4262A-173B-4C4B-9768-A96F44E5113C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999417-09A9-0446-B46E-32D2B329E1E7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4FC327F-3DE8-5443-83DB-B3A35B033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90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F6C6-85CB-824C-9FE6-F7CF812FD72A}"/>
              </a:ext>
            </a:extLst>
          </p:cNvPr>
          <p:cNvSpPr txBox="1"/>
          <p:nvPr/>
        </p:nvSpPr>
        <p:spPr>
          <a:xfrm>
            <a:off x="770709" y="251012"/>
            <a:ext cx="11330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les questions clés de l’adoption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C525E8-C8E0-2547-9E19-184E82EED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58612"/>
              </p:ext>
            </p:extLst>
          </p:nvPr>
        </p:nvGraphicFramePr>
        <p:xfrm>
          <a:off x="912745" y="1546377"/>
          <a:ext cx="11064598" cy="492111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14546">
                  <a:extLst>
                    <a:ext uri="{9D8B030D-6E8A-4147-A177-3AD203B41FA5}">
                      <a16:colId xmlns:a16="http://schemas.microsoft.com/office/drawing/2014/main" val="1733003327"/>
                    </a:ext>
                  </a:extLst>
                </a:gridCol>
                <a:gridCol w="3116684">
                  <a:extLst>
                    <a:ext uri="{9D8B030D-6E8A-4147-A177-3AD203B41FA5}">
                      <a16:colId xmlns:a16="http://schemas.microsoft.com/office/drawing/2014/main" val="1414001246"/>
                    </a:ext>
                  </a:extLst>
                </a:gridCol>
                <a:gridCol w="3116684">
                  <a:extLst>
                    <a:ext uri="{9D8B030D-6E8A-4147-A177-3AD203B41FA5}">
                      <a16:colId xmlns:a16="http://schemas.microsoft.com/office/drawing/2014/main" val="3480999249"/>
                    </a:ext>
                  </a:extLst>
                </a:gridCol>
                <a:gridCol w="3116684">
                  <a:extLst>
                    <a:ext uri="{9D8B030D-6E8A-4147-A177-3AD203B41FA5}">
                      <a16:colId xmlns:a16="http://schemas.microsoft.com/office/drawing/2014/main" val="4022807893"/>
                    </a:ext>
                  </a:extLst>
                </a:gridCol>
              </a:tblGrid>
              <a:tr h="637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Facteurs d’adoption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Questions pour les </a:t>
                      </a:r>
                      <a:r>
                        <a:rPr lang="fr-FR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utilisateur.rice.s</a:t>
                      </a: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de REL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Questions pour les </a:t>
                      </a:r>
                      <a:r>
                        <a:rPr lang="fr-FR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créateur.rice.s</a:t>
                      </a: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de REL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024098"/>
                  </a:ext>
                </a:extLst>
              </a:tr>
              <a:tr h="637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Volonté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Valeurs pédagogiques, culture institutionnelle, contexte social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Souhaitez-vous utiliser les REL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Voulez-vous vous impliquer dans la création de REL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727521"/>
                  </a:ext>
                </a:extLst>
              </a:tr>
              <a:tr h="95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  <a:cs typeface="Arial" panose="020B0604020202020204" pitchFamily="34" charset="0"/>
                        </a:rPr>
                        <a:t>Disponibilité</a:t>
                      </a:r>
                      <a:endParaRPr lang="en-GB" sz="18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Les ressources dont nous avons besoin sont-elles disponibles en tant que </a:t>
                      </a:r>
                      <a:b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REL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Avez-vous trouvé des REL qui répondent à vos besoins d'apprentissage 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Avez-vous du matériel pédagogique de qualité suffisante ? Droits d'auteur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646706"/>
                  </a:ext>
                </a:extLst>
              </a:tr>
              <a:tr h="95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  <a:cs typeface="Arial" panose="020B0604020202020204" pitchFamily="34" charset="0"/>
                        </a:rPr>
                        <a:t>Capacité</a:t>
                      </a:r>
                      <a:endParaRPr lang="en-GB" sz="18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Compétences, capacités nécessaires ?</a:t>
                      </a:r>
                      <a:endParaRPr lang="en-GB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Savez-vous où chercher des REL?</a:t>
                      </a:r>
                      <a:endParaRPr lang="en-GB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Avez-vous les compétences nécessaires pour développer des REL et les mettre en ligne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043966"/>
                  </a:ext>
                </a:extLst>
              </a:tr>
              <a:tr h="95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  <a:cs typeface="Arial" panose="020B0604020202020204" pitchFamily="34" charset="0"/>
                        </a:rPr>
                        <a:t>Permissions</a:t>
                      </a:r>
                      <a:endParaRPr lang="en-GB" sz="18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  <a:cs typeface="Arial" panose="020B0604020202020204" pitchFamily="34" charset="0"/>
                        </a:rPr>
                        <a:t>Licences et facteurs institutionnels</a:t>
                      </a:r>
                      <a:endParaRPr lang="en-GB" sz="18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Avez-vous la permission de l'institution ? Licence ?</a:t>
                      </a:r>
                      <a:endParaRPr lang="en-GB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Qui possède les droits d'auteur sur le matériel pédagogique que vous utilisez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742984"/>
                  </a:ext>
                </a:extLst>
              </a:tr>
              <a:tr h="637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Accès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  <a:cs typeface="Arial" panose="020B0604020202020204" pitchFamily="34" charset="0"/>
                        </a:rPr>
                        <a:t>Électricité, appareils</a:t>
                      </a:r>
                      <a:endParaRPr lang="en-GB" sz="18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Comment allez-vous accéder aux REL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Comment allez-vous diffuser les REL que vous avez produites ?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63746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7052C78-BAC6-864E-9C4A-A4083BC1D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8424FF-C41E-1944-A78A-03132F6E5E44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F0CF9A-2667-1D4A-A603-0AA380404868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E7A4DD-B891-304F-BE32-BB1C6BA6E42A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CB0913-5067-0241-8D48-E6CF76BF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13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F6C6-85CB-824C-9FE6-F7CF812FD72A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leur potentiel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1465C1C-2B0A-804E-B910-28DD51EC6A4D}"/>
                  </a:ext>
                </a:extLst>
              </p14:cNvPr>
              <p14:cNvContentPartPr/>
              <p14:nvPr/>
            </p14:nvContentPartPr>
            <p14:xfrm>
              <a:off x="3858829" y="2528736"/>
              <a:ext cx="1304511" cy="2892441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1465C1C-2B0A-804E-B910-28DD51EC6A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2833" y="2492742"/>
                <a:ext cx="1376144" cy="2964068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094B459-1AFA-2B41-B109-A865FDFC758F}"/>
              </a:ext>
            </a:extLst>
          </p:cNvPr>
          <p:cNvSpPr txBox="1"/>
          <p:nvPr/>
        </p:nvSpPr>
        <p:spPr>
          <a:xfrm>
            <a:off x="5163340" y="1725501"/>
            <a:ext cx="19939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Réseaux</a:t>
            </a:r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collaboration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51E72E-82DE-8247-A675-12BD83F9B034}"/>
              </a:ext>
            </a:extLst>
          </p:cNvPr>
          <p:cNvSpPr txBox="1"/>
          <p:nvPr/>
        </p:nvSpPr>
        <p:spPr>
          <a:xfrm>
            <a:off x="8260786" y="2663175"/>
            <a:ext cx="2954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 de</a:t>
            </a:r>
            <a:r>
              <a:rPr lang="fr-FR" sz="2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fr-FR" sz="2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</a:t>
            </a:r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matériaux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5B688-FAB8-4442-8FD1-12AA6BB2DA26}"/>
              </a:ext>
            </a:extLst>
          </p:cNvPr>
          <p:cNvSpPr txBox="1"/>
          <p:nvPr/>
        </p:nvSpPr>
        <p:spPr>
          <a:xfrm>
            <a:off x="1062132" y="3285645"/>
            <a:ext cx="3068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au </a:t>
            </a:r>
            <a:r>
              <a:rPr lang="fr-FR" sz="2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: </a:t>
            </a:r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stimuler la croissance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A0B52E-2772-DB48-8AB7-31E25E058369}"/>
              </a:ext>
            </a:extLst>
          </p:cNvPr>
          <p:cNvSpPr txBox="1"/>
          <p:nvPr/>
        </p:nvSpPr>
        <p:spPr>
          <a:xfrm>
            <a:off x="8146940" y="5522111"/>
            <a:ext cx="3078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 </a:t>
            </a:r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matériels pour augmenter la pertinence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6A9E72-8CCC-774B-A34E-8DBA27821674}"/>
              </a:ext>
            </a:extLst>
          </p:cNvPr>
          <p:cNvSpPr txBox="1"/>
          <p:nvPr/>
        </p:nvSpPr>
        <p:spPr>
          <a:xfrm>
            <a:off x="2535802" y="5776001"/>
            <a:ext cx="18246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fr-FR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pédagogique</a:t>
            </a:r>
          </a:p>
          <a:p>
            <a:pPr algn="ctr"/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00BC26B-0ADD-5E43-BEF5-F42525FB3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7D66D6-18B0-3140-B7CE-AC057332B9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6166" y="2484275"/>
            <a:ext cx="3888000" cy="378798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F9D4BA-CED8-5646-B874-95DAC74F7480}"/>
                  </a:ext>
                </a:extLst>
              </p14:cNvPr>
              <p14:cNvContentPartPr/>
              <p14:nvPr/>
            </p14:nvContentPartPr>
            <p14:xfrm>
              <a:off x="4130427" y="5392896"/>
              <a:ext cx="730440" cy="1040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F9D4BA-CED8-5646-B874-95DAC74F74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4787" y="5356884"/>
                <a:ext cx="802080" cy="1112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8A550B-E589-B149-A094-057F4D871EDE}"/>
                  </a:ext>
                </a:extLst>
              </p14:cNvPr>
              <p14:cNvContentPartPr/>
              <p14:nvPr/>
            </p14:nvContentPartPr>
            <p14:xfrm>
              <a:off x="3705987" y="2802696"/>
              <a:ext cx="687960" cy="1321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8A550B-E589-B149-A094-057F4D871E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9987" y="2766696"/>
                <a:ext cx="759600" cy="139284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797C5B-F74B-C543-AA9A-F738EA0BB7BC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A609CA-BE8F-DB43-BB51-3354F1623854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335418-67A2-154D-895D-C1DB4FEEFABC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78D8268-C991-9F42-B4AB-80CEEBF6C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8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9C2931-4F5F-9647-BCFB-237557F078BF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0C266B-829B-2848-A6FA-261A9E651782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éducatives libres (REL)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A7483-0626-6841-BB3C-C2542F3D2A46}"/>
              </a:ext>
            </a:extLst>
          </p:cNvPr>
          <p:cNvSpPr txBox="1"/>
          <p:nvPr/>
        </p:nvSpPr>
        <p:spPr>
          <a:xfrm>
            <a:off x="1290918" y="1082009"/>
            <a:ext cx="10506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REL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sont des ressources d'enseignement-apprentissage et de recherche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relèvent du domaine public où elles ont été publiées sous une licence de propriété intellectuelle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peuvent être utilisées ou réutilisées par d'autres.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1AC41D-CBC5-E040-943F-E12E58041683}"/>
              </a:ext>
            </a:extLst>
          </p:cNvPr>
          <p:cNvGrpSpPr/>
          <p:nvPr/>
        </p:nvGrpSpPr>
        <p:grpSpPr>
          <a:xfrm>
            <a:off x="1183083" y="3473483"/>
            <a:ext cx="10435161" cy="2308324"/>
            <a:chOff x="1183083" y="3172117"/>
            <a:chExt cx="10435161" cy="23083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D300CE-81D2-EC4E-8E29-4B6F85B9C7BC}"/>
                </a:ext>
              </a:extLst>
            </p:cNvPr>
            <p:cNvSpPr txBox="1"/>
            <p:nvPr/>
          </p:nvSpPr>
          <p:spPr>
            <a:xfrm>
              <a:off x="1183083" y="3172117"/>
              <a:ext cx="2576577" cy="2308324"/>
            </a:xfrm>
            <a:prstGeom prst="rect">
              <a:avLst/>
            </a:prstGeom>
            <a:solidFill>
              <a:srgbClr val="9B2A0C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ressources pédagogiques ouvertes</a:t>
              </a:r>
            </a:p>
            <a:p>
              <a:endPara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5B2EEB-0337-5940-BDD1-4EAA2AC90616}"/>
                </a:ext>
              </a:extLst>
            </p:cNvPr>
            <p:cNvSpPr txBox="1"/>
            <p:nvPr/>
          </p:nvSpPr>
          <p:spPr>
            <a:xfrm>
              <a:off x="3921028" y="3639672"/>
              <a:ext cx="28113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cours complets,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matériel de cours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modules,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manuels,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vidéos en streaming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655864-9BC5-B441-87D5-52CBDB329EF9}"/>
                </a:ext>
              </a:extLst>
            </p:cNvPr>
            <p:cNvSpPr txBox="1"/>
            <p:nvPr/>
          </p:nvSpPr>
          <p:spPr>
            <a:xfrm>
              <a:off x="6732362" y="3639672"/>
              <a:ext cx="238461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tests,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logiciels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tout autre outil, matériel ou technique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6857B5-892B-B749-AA9A-3A760C583100}"/>
                </a:ext>
              </a:extLst>
            </p:cNvPr>
            <p:cNvSpPr txBox="1"/>
            <p:nvPr/>
          </p:nvSpPr>
          <p:spPr>
            <a:xfrm>
              <a:off x="3759666" y="3172117"/>
              <a:ext cx="5473966" cy="461665"/>
            </a:xfrm>
            <a:prstGeom prst="rect">
              <a:avLst/>
            </a:prstGeom>
            <a:solidFill>
              <a:srgbClr val="9B2A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peuvent comprendre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608FD4-A6A7-674C-B056-9AA89D65C495}"/>
                </a:ext>
              </a:extLst>
            </p:cNvPr>
            <p:cNvSpPr txBox="1"/>
            <p:nvPr/>
          </p:nvSpPr>
          <p:spPr>
            <a:xfrm>
              <a:off x="9233632" y="3172117"/>
              <a:ext cx="2384612" cy="2308324"/>
            </a:xfrm>
            <a:prstGeom prst="rect">
              <a:avLst/>
            </a:prstGeom>
            <a:solidFill>
              <a:srgbClr val="9B2A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sont utilisées pour faciliter l’accès au savoir.</a:t>
              </a:r>
            </a:p>
            <a:p>
              <a:pPr algn="ctr"/>
              <a:endPara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9B1632-77FF-B045-BFA8-DCD2673919F8}"/>
              </a:ext>
            </a:extLst>
          </p:cNvPr>
          <p:cNvSpPr txBox="1"/>
          <p:nvPr/>
        </p:nvSpPr>
        <p:spPr>
          <a:xfrm>
            <a:off x="1093693" y="6234289"/>
            <a:ext cx="864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définies pour la première fois par l'UNESCO en 2000.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A3DEB4-335C-BD4E-9F0F-439E886B8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124BD9F-CC74-994E-A978-1C0234B41390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5DB17E-545C-9044-944D-4F7419C0FFEE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803E3A7-1969-0048-AADE-3E2955057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63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DA1A9D-3A29-DC4B-9178-8886456591CE}"/>
              </a:ext>
            </a:extLst>
          </p:cNvPr>
          <p:cNvSpPr txBox="1"/>
          <p:nvPr/>
        </p:nvSpPr>
        <p:spPr>
          <a:xfrm>
            <a:off x="4878947" y="850006"/>
            <a:ext cx="2434107" cy="1200329"/>
          </a:xfrm>
          <a:prstGeom prst="rect">
            <a:avLst/>
          </a:prstGeom>
          <a:solidFill>
            <a:srgbClr val="9B2A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5A85BD-52D3-5A45-A908-607983974118}"/>
              </a:ext>
            </a:extLst>
          </p:cNvPr>
          <p:cNvCxnSpPr>
            <a:cxnSpLocks/>
          </p:cNvCxnSpPr>
          <p:nvPr/>
        </p:nvCxnSpPr>
        <p:spPr>
          <a:xfrm flipV="1">
            <a:off x="7313054" y="1407553"/>
            <a:ext cx="1821422" cy="0"/>
          </a:xfrm>
          <a:prstGeom prst="line">
            <a:avLst/>
          </a:prstGeom>
          <a:ln w="76200">
            <a:solidFill>
              <a:srgbClr val="9B2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BCADA9-CB99-C947-AFF4-87C3009D9A64}"/>
              </a:ext>
            </a:extLst>
          </p:cNvPr>
          <p:cNvCxnSpPr>
            <a:cxnSpLocks/>
          </p:cNvCxnSpPr>
          <p:nvPr/>
        </p:nvCxnSpPr>
        <p:spPr>
          <a:xfrm>
            <a:off x="3057525" y="1452741"/>
            <a:ext cx="1821422" cy="0"/>
          </a:xfrm>
          <a:prstGeom prst="line">
            <a:avLst/>
          </a:prstGeom>
          <a:ln w="76200">
            <a:solidFill>
              <a:srgbClr val="9B2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4709B1-5EF5-B74A-B0ED-09535CD75E3F}"/>
              </a:ext>
            </a:extLst>
          </p:cNvPr>
          <p:cNvCxnSpPr/>
          <p:nvPr/>
        </p:nvCxnSpPr>
        <p:spPr>
          <a:xfrm>
            <a:off x="9105027" y="1407553"/>
            <a:ext cx="0" cy="1166812"/>
          </a:xfrm>
          <a:prstGeom prst="line">
            <a:avLst/>
          </a:prstGeom>
          <a:ln w="76200">
            <a:solidFill>
              <a:srgbClr val="9B2A0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E12530-C35A-2840-A933-3486BEA4525A}"/>
              </a:ext>
            </a:extLst>
          </p:cNvPr>
          <p:cNvCxnSpPr/>
          <p:nvPr/>
        </p:nvCxnSpPr>
        <p:spPr>
          <a:xfrm>
            <a:off x="3083612" y="1408962"/>
            <a:ext cx="0" cy="1166812"/>
          </a:xfrm>
          <a:prstGeom prst="line">
            <a:avLst/>
          </a:prstGeom>
          <a:ln w="76200">
            <a:solidFill>
              <a:srgbClr val="9B2A0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7F7DBF-9B6C-D14E-ADCF-41A32054CFB5}"/>
              </a:ext>
            </a:extLst>
          </p:cNvPr>
          <p:cNvSpPr txBox="1"/>
          <p:nvPr/>
        </p:nvSpPr>
        <p:spPr>
          <a:xfrm>
            <a:off x="1798197" y="2559422"/>
            <a:ext cx="4772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Paternité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Partage dans les mêmes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modification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d’utilisation commerciale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1D561-CF0F-F24D-B237-4102E8B9A470}"/>
              </a:ext>
            </a:extLst>
          </p:cNvPr>
          <p:cNvSpPr txBox="1"/>
          <p:nvPr/>
        </p:nvSpPr>
        <p:spPr>
          <a:xfrm>
            <a:off x="7136951" y="2559422"/>
            <a:ext cx="4662492" cy="386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de 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accéder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8778F1-89C2-CE4D-AB76-E26EDF50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56435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391C5A-1047-FA4F-A1A7-926300FA5ED7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C5AFF-9BE4-2843-A94C-A03999380284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404CA3-2C13-E942-ACE7-41DA195215C0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F73120C-FFBC-014C-AA10-37EB60C43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56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0E3F92-0B36-D149-AA87-EFC81659BD75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leur origine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6F7FA-0B76-5A45-B3EA-31DEBD3DCFD9}"/>
              </a:ext>
            </a:extLst>
          </p:cNvPr>
          <p:cNvSpPr txBox="1"/>
          <p:nvPr/>
        </p:nvSpPr>
        <p:spPr>
          <a:xfrm>
            <a:off x="1290918" y="1082009"/>
            <a:ext cx="10506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Premier projet majeur: projet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OpenCourseWare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(OCW) </a:t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Massachusetts Institute of Technology (MIT)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263A2-D3C4-8240-BD2E-6CF9266E3A5D}"/>
              </a:ext>
            </a:extLst>
          </p:cNvPr>
          <p:cNvSpPr txBox="1"/>
          <p:nvPr/>
        </p:nvSpPr>
        <p:spPr>
          <a:xfrm>
            <a:off x="1414463" y="1943090"/>
            <a:ext cx="115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E4A73-DCFC-9444-8713-C9B94121E19A}"/>
              </a:ext>
            </a:extLst>
          </p:cNvPr>
          <p:cNvSpPr txBox="1"/>
          <p:nvPr/>
        </p:nvSpPr>
        <p:spPr>
          <a:xfrm>
            <a:off x="1409695" y="5626575"/>
            <a:ext cx="115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D6574-C1C7-CD49-8AB7-D772332EC943}"/>
              </a:ext>
            </a:extLst>
          </p:cNvPr>
          <p:cNvSpPr txBox="1"/>
          <p:nvPr/>
        </p:nvSpPr>
        <p:spPr>
          <a:xfrm>
            <a:off x="1409695" y="6126623"/>
            <a:ext cx="115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69B067-6554-E04A-B079-B0223377209D}"/>
              </a:ext>
            </a:extLst>
          </p:cNvPr>
          <p:cNvSpPr txBox="1"/>
          <p:nvPr/>
        </p:nvSpPr>
        <p:spPr>
          <a:xfrm>
            <a:off x="2344170" y="1943090"/>
            <a:ext cx="505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enseignant.e.s et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administrateur.rice.s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MIT demandent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4E3DB-1B70-DA4D-8913-949F48FC3392}"/>
              </a:ext>
            </a:extLst>
          </p:cNvPr>
          <p:cNvSpPr txBox="1"/>
          <p:nvPr/>
        </p:nvSpPr>
        <p:spPr>
          <a:xfrm>
            <a:off x="7443231" y="1943090"/>
            <a:ext cx="467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enseignant.e.s répondent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AC6D57C6-4BB6-5849-B130-AF63634D07D6}"/>
              </a:ext>
            </a:extLst>
          </p:cNvPr>
          <p:cNvSpPr/>
          <p:nvPr/>
        </p:nvSpPr>
        <p:spPr>
          <a:xfrm>
            <a:off x="2344170" y="2767375"/>
            <a:ext cx="4461435" cy="2794291"/>
          </a:xfrm>
          <a:prstGeom prst="wedgeRectCallout">
            <a:avLst>
              <a:gd name="adj1" fmla="val 1960"/>
              <a:gd name="adj2" fmla="val -57687"/>
            </a:avLst>
          </a:prstGeom>
          <a:solidFill>
            <a:srgbClr val="DC9218"/>
          </a:solidFill>
          <a:ln>
            <a:solidFill>
              <a:srgbClr val="DC9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Comment Internet va-t-il être utilisé dans l'éducation et que va faire notre université à ce sujet?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72F6243D-79EB-9C4F-B989-7CC2D8016FA8}"/>
              </a:ext>
            </a:extLst>
          </p:cNvPr>
          <p:cNvSpPr/>
          <p:nvPr/>
        </p:nvSpPr>
        <p:spPr>
          <a:xfrm>
            <a:off x="7440053" y="2776895"/>
            <a:ext cx="4461435" cy="2794291"/>
          </a:xfrm>
          <a:prstGeom prst="wedgeRectCallout">
            <a:avLst>
              <a:gd name="adj1" fmla="val 34304"/>
              <a:gd name="adj2" fmla="val -61223"/>
            </a:avLst>
          </a:prstGeom>
          <a:solidFill>
            <a:srgbClr val="DC9218"/>
          </a:solidFill>
          <a:ln>
            <a:solidFill>
              <a:srgbClr val="DC9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L’utiliser pour fournir un accès gratuit aux matériels originaux pour pratiquement tous nos cours. Nous allons mettre notre matériel pédagogique à la disposition des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étudiant.e.s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professeur.e.s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et des autres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apprenant.e.s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partout dans le monde, à tout moment et gratuitement.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9AFB7C-5B4C-F741-8EFC-169CBC50C26E}"/>
              </a:ext>
            </a:extLst>
          </p:cNvPr>
          <p:cNvSpPr txBox="1"/>
          <p:nvPr/>
        </p:nvSpPr>
        <p:spPr>
          <a:xfrm>
            <a:off x="2344170" y="5626575"/>
            <a:ext cx="718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Pilotage du concept avec 50 cours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78C059-7286-314D-A745-2DF3248EAD7F}"/>
              </a:ext>
            </a:extLst>
          </p:cNvPr>
          <p:cNvSpPr txBox="1"/>
          <p:nvPr/>
        </p:nvSpPr>
        <p:spPr>
          <a:xfrm>
            <a:off x="2344169" y="6099036"/>
            <a:ext cx="888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Matériels de 2150 cours et 125 millions de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visiteur.euse.s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104CD5-AA30-8C47-BE02-1E4CA7C48833}"/>
              </a:ext>
            </a:extLst>
          </p:cNvPr>
          <p:cNvSpPr txBox="1"/>
          <p:nvPr/>
        </p:nvSpPr>
        <p:spPr>
          <a:xfrm>
            <a:off x="8217039" y="6435075"/>
            <a:ext cx="187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556405"/>
                </a:solidFill>
              </a:rPr>
              <a:t>www.ocw.mit.edu</a:t>
            </a:r>
            <a:r>
              <a:rPr lang="en-GB" dirty="0">
                <a:solidFill>
                  <a:srgbClr val="556405"/>
                </a:solidFill>
              </a:rPr>
              <a:t> </a:t>
            </a:r>
          </a:p>
          <a:p>
            <a:endParaRPr lang="en-US" dirty="0">
              <a:solidFill>
                <a:srgbClr val="556405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D6C2D3-3A42-E24A-A66E-A43A9B31A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FD6C52-1456-5F48-B39E-8771DF349D99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60B2C2-16EA-BD4A-8D05-EC03AD03FECF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454867-5530-C34A-8BF2-EDD69E2B1418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BCD177-9D99-A64D-95C7-C4B015548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5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893C5B-8F2E-5041-92DF-019E41C9B562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leur croissance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0D250-7EFA-854E-B774-35186865B4B3}"/>
              </a:ext>
            </a:extLst>
          </p:cNvPr>
          <p:cNvSpPr txBox="1"/>
          <p:nvPr/>
        </p:nvSpPr>
        <p:spPr>
          <a:xfrm>
            <a:off x="1085844" y="1010569"/>
            <a:ext cx="10993625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Accès ouvert à certains de leurs didacticiels dans un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nombre croissant d’établissements d’enseignement supérieur américains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par exemple l’Université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(Connexions) </a:t>
            </a:r>
            <a:r>
              <a:rPr lang="fr-FR" sz="20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fr-FR" sz="2000" dirty="0" err="1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cnx.rice.edu</a:t>
            </a:r>
            <a:r>
              <a:rPr lang="fr-FR" sz="20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Diversité croissante des sujets et du niveau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didacticiels ouverts disponibles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Établissements d’enseignement supérieur non américains s’engagent à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élaborer de nouveaux programmes ou à transformer des programmes courants à l’aide de didacticiels ouverts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Institutions non américaines investissent pour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traduire les didacticiels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États-Unis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dans les langues locales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rendre les traductions accessibles à tous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Institutions non américaines s’engagent à ajouter à leur dépôt de didacticiels ouverts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didacticiels dans leur langue locale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Signes encourageants d’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positif des didacticiels ouverts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sur les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étudiant.e.s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professeur.e.s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d’établissements offrant des cours ouverts et d’autres établissements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Développement d’outils destinés à faciliter la production de didacticiels ouverts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par ex.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eduCommons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98C202-C767-4544-9867-5A3CB877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6A24F-72C4-984B-B233-BD13E543710D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8C6E08-4BB0-C640-B060-C4D64723747B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96998B-DC5F-4E4D-BC5F-052764C6AB1A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89EC8A-262E-3245-B623-41BE42F86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17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2F4163-0FDC-0942-ACB6-EBDC1DED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52773"/>
              </p:ext>
            </p:extLst>
          </p:nvPr>
        </p:nvGraphicFramePr>
        <p:xfrm>
          <a:off x="1121617" y="1215983"/>
          <a:ext cx="10708433" cy="52573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77484">
                  <a:extLst>
                    <a:ext uri="{9D8B030D-6E8A-4147-A177-3AD203B41FA5}">
                      <a16:colId xmlns:a16="http://schemas.microsoft.com/office/drawing/2014/main" val="1392824430"/>
                    </a:ext>
                  </a:extLst>
                </a:gridCol>
                <a:gridCol w="1396157">
                  <a:extLst>
                    <a:ext uri="{9D8B030D-6E8A-4147-A177-3AD203B41FA5}">
                      <a16:colId xmlns:a16="http://schemas.microsoft.com/office/drawing/2014/main" val="3040803424"/>
                    </a:ext>
                  </a:extLst>
                </a:gridCol>
                <a:gridCol w="3548417">
                  <a:extLst>
                    <a:ext uri="{9D8B030D-6E8A-4147-A177-3AD203B41FA5}">
                      <a16:colId xmlns:a16="http://schemas.microsoft.com/office/drawing/2014/main" val="3952803644"/>
                    </a:ext>
                  </a:extLst>
                </a:gridCol>
                <a:gridCol w="5286375">
                  <a:extLst>
                    <a:ext uri="{9D8B030D-6E8A-4147-A177-3AD203B41FA5}">
                      <a16:colId xmlns:a16="http://schemas.microsoft.com/office/drawing/2014/main" val="2938829135"/>
                    </a:ext>
                  </a:extLst>
                </a:gridCol>
              </a:tblGrid>
              <a:tr h="330164">
                <a:tc>
                  <a:txBody>
                    <a:bodyPr/>
                    <a:lstStyle/>
                    <a:p>
                      <a:pPr marL="45720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 </a:t>
                      </a: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Pays</a:t>
                      </a: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>
                          <a:effectLst/>
                        </a:rPr>
                        <a:t>Matériel mis à disposition</a:t>
                      </a:r>
                      <a:endParaRPr lang="fr-FR" sz="20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par</a:t>
                      </a: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3221992"/>
                  </a:ext>
                </a:extLst>
              </a:tr>
              <a:tr h="1320655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</a:rPr>
                        <a:t>Chine</a:t>
                      </a:r>
                      <a:endParaRPr lang="fr-FR" sz="20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matériel de 750 cours</a:t>
                      </a: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22 universités membres du consortium China Open </a:t>
                      </a:r>
                      <a:r>
                        <a:rPr lang="fr-FR" sz="2000" noProof="0" dirty="0" err="1">
                          <a:effectLst/>
                        </a:rPr>
                        <a:t>Resources</a:t>
                      </a:r>
                      <a:r>
                        <a:rPr lang="fr-FR" sz="2000" noProof="0" dirty="0">
                          <a:effectLst/>
                        </a:rPr>
                        <a:t> for Education (CORE). </a:t>
                      </a:r>
                      <a:r>
                        <a:rPr lang="fr-FR" sz="2000" noProof="0" dirty="0">
                          <a:solidFill>
                            <a:srgbClr val="556405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</a:t>
                      </a:r>
                      <a:r>
                        <a:rPr lang="fr-FR" sz="2000" u="sng" noProof="0" dirty="0">
                          <a:solidFill>
                            <a:srgbClr val="556405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www.core.org.cn/en</a:t>
                      </a:r>
                      <a:r>
                        <a:rPr lang="fr-FR" sz="2000" u="sng" noProof="0" dirty="0">
                          <a:solidFill>
                            <a:srgbClr val="556405"/>
                          </a:solidFill>
                          <a:effectLst/>
                        </a:rPr>
                        <a:t> </a:t>
                      </a:r>
                      <a:endParaRPr lang="fr-FR" sz="2000" noProof="0" dirty="0">
                        <a:solidFill>
                          <a:srgbClr val="5564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409755"/>
                  </a:ext>
                </a:extLst>
              </a:tr>
              <a:tr h="99049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</a:rPr>
                        <a:t>Japon</a:t>
                      </a:r>
                      <a:endParaRPr lang="fr-FR" sz="20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ressources de plus de 400 cours</a:t>
                      </a: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19 universités membres du consortium japonais OCW. </a:t>
                      </a:r>
                      <a:br>
                        <a:rPr lang="fr-FR" sz="2000" noProof="0" dirty="0">
                          <a:effectLst/>
                        </a:rPr>
                      </a:br>
                      <a:r>
                        <a:rPr lang="fr-FR" sz="2000" noProof="0" dirty="0">
                          <a:solidFill>
                            <a:srgbClr val="556405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</a:t>
                      </a:r>
                      <a:r>
                        <a:rPr lang="fr-FR" sz="2000" u="sng" noProof="0" dirty="0">
                          <a:solidFill>
                            <a:srgbClr val="556405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www.jocw.jp/</a:t>
                      </a:r>
                      <a:r>
                        <a:rPr lang="fr-FR" sz="2000" u="sng" noProof="0" dirty="0">
                          <a:solidFill>
                            <a:srgbClr val="556405"/>
                          </a:solidFill>
                          <a:effectLst/>
                        </a:rPr>
                        <a:t> </a:t>
                      </a:r>
                      <a:endParaRPr lang="fr-FR" sz="2000" noProof="0" dirty="0">
                        <a:solidFill>
                          <a:srgbClr val="5564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022630"/>
                  </a:ext>
                </a:extLst>
              </a:tr>
              <a:tr h="99049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</a:rPr>
                        <a:t>France</a:t>
                      </a:r>
                      <a:endParaRPr lang="fr-FR" sz="20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800 ressources pédagogiques provenant d'environ 100 unités d'enseignement</a:t>
                      </a: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11 universités membres du projet </a:t>
                      </a:r>
                      <a:r>
                        <a:rPr lang="fr-FR" sz="2000" noProof="0" dirty="0" err="1">
                          <a:effectLst/>
                        </a:rPr>
                        <a:t>ParisTech</a:t>
                      </a:r>
                      <a:r>
                        <a:rPr lang="fr-FR" sz="2000" noProof="0" dirty="0">
                          <a:effectLst/>
                        </a:rPr>
                        <a:t>. </a:t>
                      </a:r>
                      <a:r>
                        <a:rPr lang="fr-FR" sz="2000" u="sng" noProof="0" dirty="0">
                          <a:solidFill>
                            <a:srgbClr val="556405"/>
                          </a:solidFill>
                          <a:effectLst/>
                        </a:rPr>
                        <a:t>https://</a:t>
                      </a:r>
                      <a:r>
                        <a:rPr lang="fr-FR" sz="2000" u="sng" noProof="0" dirty="0" err="1">
                          <a:solidFill>
                            <a:srgbClr val="556405"/>
                          </a:solidFill>
                          <a:effectLst/>
                        </a:rPr>
                        <a:t>www.oeconsortium.org</a:t>
                      </a:r>
                      <a:r>
                        <a:rPr lang="fr-FR" sz="2000" u="sng" noProof="0" dirty="0">
                          <a:solidFill>
                            <a:srgbClr val="556405"/>
                          </a:solidFill>
                          <a:effectLst/>
                        </a:rPr>
                        <a:t>/</a:t>
                      </a:r>
                      <a:r>
                        <a:rPr lang="fr-FR" sz="2000" u="sng" noProof="0" dirty="0" err="1">
                          <a:solidFill>
                            <a:srgbClr val="556405"/>
                          </a:solidFill>
                          <a:effectLst/>
                        </a:rPr>
                        <a:t>members</a:t>
                      </a:r>
                      <a:r>
                        <a:rPr lang="fr-FR" sz="2000" u="sng" noProof="0" dirty="0">
                          <a:solidFill>
                            <a:srgbClr val="556405"/>
                          </a:solidFill>
                          <a:effectLst/>
                        </a:rPr>
                        <a:t>/country/France/</a:t>
                      </a:r>
                      <a:endParaRPr lang="fr-FR" sz="2000" noProof="0" dirty="0">
                        <a:solidFill>
                          <a:srgbClr val="5564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972372"/>
                  </a:ext>
                </a:extLst>
              </a:tr>
              <a:tr h="660328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</a:rPr>
                        <a:t>Royaume-Uni</a:t>
                      </a:r>
                      <a:endParaRPr lang="fr-FR" sz="20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nombreuses ressources de plus de 80 projets UKOER</a:t>
                      </a: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effectLst/>
                        </a:rPr>
                        <a:t>projet </a:t>
                      </a:r>
                      <a:r>
                        <a:rPr lang="fr-FR" sz="2000" noProof="0" dirty="0" err="1">
                          <a:effectLst/>
                        </a:rPr>
                        <a:t>OpenLearn</a:t>
                      </a:r>
                      <a:r>
                        <a:rPr lang="fr-FR" sz="2000" noProof="0" dirty="0">
                          <a:effectLst/>
                        </a:rPr>
                        <a:t> de l’Open </a:t>
                      </a:r>
                      <a:r>
                        <a:rPr lang="fr-FR" sz="2000" noProof="0" dirty="0" err="1">
                          <a:effectLst/>
                        </a:rPr>
                        <a:t>University</a:t>
                      </a:r>
                      <a:r>
                        <a:rPr lang="fr-FR" sz="2000" noProof="0" dirty="0">
                          <a:effectLst/>
                        </a:rPr>
                        <a:t> </a:t>
                      </a:r>
                      <a:r>
                        <a:rPr lang="fr-FR" sz="2000" noProof="0" dirty="0">
                          <a:solidFill>
                            <a:srgbClr val="556405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http://www.open.edu/openlearn/</a:t>
                      </a:r>
                      <a:r>
                        <a:rPr lang="fr-FR" sz="2000" noProof="0" dirty="0">
                          <a:solidFill>
                            <a:srgbClr val="556405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fr-FR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18851"/>
                  </a:ext>
                </a:extLst>
              </a:tr>
              <a:tr h="660328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</a:rPr>
                        <a:t>Inde</a:t>
                      </a:r>
                      <a:endParaRPr lang="fr-FR" sz="20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>
                          <a:effectLst/>
                        </a:rPr>
                        <a:t>125 unités de travail, ressources clés, clips vidéo</a:t>
                      </a:r>
                      <a:endParaRPr lang="fr-FR" sz="20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2000" noProof="0" dirty="0">
                          <a:solidFill>
                            <a:srgbClr val="556405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http://www.TESS-India.edu.in</a:t>
                      </a:r>
                      <a:r>
                        <a:rPr lang="fr-FR" sz="2000" noProof="0" dirty="0">
                          <a:solidFill>
                            <a:srgbClr val="556405"/>
                          </a:solidFill>
                          <a:effectLst/>
                        </a:rPr>
                        <a:t> </a:t>
                      </a:r>
                      <a:endParaRPr lang="fr-FR" sz="2000" noProof="0" dirty="0">
                        <a:solidFill>
                          <a:srgbClr val="55640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30478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781C2A-C968-3E4D-8321-8FE1BB266D6D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un mouvement global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B9B072-295E-E94D-B51A-59DB00045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50" y="6553719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C61322-1D46-D542-BC8B-6C41986747AE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387CD6-8376-3243-AA9B-BDBDE10CABE2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48D4B9-BB1F-594E-AB7C-98967DD4429A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4E2261-26A4-0D44-A725-67097C17F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3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F6C6-85CB-824C-9FE6-F7CF812FD72A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en Afrique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2AF2EA6-C13E-B848-ABD8-0FCB76816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60603"/>
              </p:ext>
            </p:extLst>
          </p:nvPr>
        </p:nvGraphicFramePr>
        <p:xfrm>
          <a:off x="1107662" y="1955107"/>
          <a:ext cx="10703845" cy="42779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32983">
                  <a:extLst>
                    <a:ext uri="{9D8B030D-6E8A-4147-A177-3AD203B41FA5}">
                      <a16:colId xmlns:a16="http://schemas.microsoft.com/office/drawing/2014/main" val="981140065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059607717"/>
                    </a:ext>
                  </a:extLst>
                </a:gridCol>
                <a:gridCol w="5005562">
                  <a:extLst>
                    <a:ext uri="{9D8B030D-6E8A-4147-A177-3AD203B41FA5}">
                      <a16:colId xmlns:a16="http://schemas.microsoft.com/office/drawing/2014/main" val="2999433723"/>
                    </a:ext>
                  </a:extLst>
                </a:gridCol>
              </a:tblGrid>
              <a:tr h="43751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REL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>
                          <a:effectLst/>
                          <a:latin typeface="+mn-lt"/>
                          <a:cs typeface="Arial" panose="020B0604020202020204" pitchFamily="34" charset="0"/>
                        </a:rPr>
                        <a:t> Fonction</a:t>
                      </a:r>
                      <a:endParaRPr lang="fr-FR" sz="1800" noProof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>
                          <a:effectLst/>
                          <a:latin typeface="+mn-lt"/>
                          <a:cs typeface="Arial" panose="020B0604020202020204" pitchFamily="34" charset="0"/>
                        </a:rPr>
                        <a:t>Notes</a:t>
                      </a:r>
                      <a:endParaRPr lang="fr-FR" sz="1800" noProof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430305"/>
                  </a:ext>
                </a:extLst>
              </a:tr>
              <a:tr h="67523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OER Africa </a:t>
                      </a:r>
                      <a:b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www.oerafrica.org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Élaborer et diffuser des REL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Destinataires : </a:t>
                      </a:r>
                      <a:r>
                        <a:rPr lang="fr-FR" altLang="en-US" sz="1800" noProof="0" dirty="0">
                          <a:latin typeface="+mn-lt"/>
                          <a:cs typeface="Arial" panose="020B0604020202020204" pitchFamily="34" charset="0"/>
                        </a:rPr>
                        <a:t>facultés de la santé, de la formation des enseignant.e.s et de l'agriculture des établissements d'enseignement supérieur</a:t>
                      </a:r>
                      <a:endParaRPr lang="fr-FR" sz="1800" noProof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769112"/>
                  </a:ext>
                </a:extLst>
              </a:tr>
              <a:tr h="291679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The African Storybook Project </a:t>
                      </a:r>
                      <a:r>
                        <a:rPr lang="en-US" altLang="en-US" sz="18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http://www.africanstorybook.org/</a:t>
                      </a:r>
                      <a:endParaRPr lang="en-US" altLang="en-US" sz="18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Publier des histoires en langue locale et en anglais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Histoires groupées par niveau de difficulté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418939"/>
                  </a:ext>
                </a:extLst>
              </a:tr>
              <a:tr h="291679">
                <a:tc>
                  <a:txBody>
                    <a:bodyPr/>
                    <a:lstStyle/>
                    <a:p>
                      <a:r>
                        <a:rPr lang="en-US" altLang="en-US" dirty="0"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African Virtual University 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http://www.avu.org/</a:t>
                      </a:r>
                      <a:endParaRPr lang="en-US" altLang="en-US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Héberger des REL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 quantité de matériels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871888"/>
                  </a:ext>
                </a:extLst>
              </a:tr>
              <a:tr h="291679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  <a:cs typeface="Arial" panose="020B0604020202020204" pitchFamily="34" charset="0"/>
                        </a:rPr>
                        <a:t>African Teacher Education OER Network 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http://www.oerafrica.org/teachered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Élaborer et diffuser des REL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Section d’OER </a:t>
                      </a:r>
                      <a:r>
                        <a:rPr lang="fr-FR" sz="1800" noProof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Africa</a:t>
                      </a:r>
                      <a:r>
                        <a:rPr lang="fr-FR" sz="18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dédiée aux m</a:t>
                      </a:r>
                      <a:r>
                        <a:rPr lang="fr-FR" noProof="0" dirty="0">
                          <a:latin typeface="+mn-lt"/>
                          <a:cs typeface="Arial" panose="020B0604020202020204" pitchFamily="34" charset="0"/>
                        </a:rPr>
                        <a:t>atériels pour la formation des enseignant.e.s</a:t>
                      </a:r>
                    </a:p>
                    <a:p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1046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D36190-B6CD-7F4D-816A-C6D4768E300D}"/>
              </a:ext>
            </a:extLst>
          </p:cNvPr>
          <p:cNvSpPr txBox="1"/>
          <p:nvPr/>
        </p:nvSpPr>
        <p:spPr>
          <a:xfrm>
            <a:off x="1061423" y="1306896"/>
            <a:ext cx="47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400">
                <a:latin typeface="ArialMT"/>
                <a:ea typeface="Times New Roman" panose="02020603050405020304" pitchFamily="18" charset="0"/>
              </a:rPr>
              <a:t>En Afrique anglophone :</a:t>
            </a:r>
            <a:endParaRPr lang="fr-FR" altLang="en-US" sz="2400"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9A46C5-C1D4-9142-B810-055D8E28E0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08F192-B991-814E-BAF9-14DADD79A659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71C57C-EB6C-674C-AB38-3533C1060B45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7097F1-9204-F849-A792-43BD8D165606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2B4523-6F10-B04C-B37B-EB461D5C5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50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F6C6-85CB-824C-9FE6-F7CF812FD72A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en Afrique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36190-B6CD-7F4D-816A-C6D4768E300D}"/>
              </a:ext>
            </a:extLst>
          </p:cNvPr>
          <p:cNvSpPr txBox="1"/>
          <p:nvPr/>
        </p:nvSpPr>
        <p:spPr>
          <a:xfrm>
            <a:off x="1061423" y="1306896"/>
            <a:ext cx="47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400" dirty="0">
                <a:latin typeface="ArialMT"/>
                <a:ea typeface="Times New Roman" panose="02020603050405020304" pitchFamily="18" charset="0"/>
              </a:rPr>
              <a:t>En Afrique francophone :</a:t>
            </a:r>
            <a:endParaRPr lang="fr-FR" altLang="en-US" sz="2400" dirty="0"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80E5C5-F880-E942-8EF2-68167B6D0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780D55-4D90-F04D-A185-6CBEC71A94B1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9021D2-3284-0E46-A75D-99F39CD8D4DA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917194-5B5F-3E49-9B89-CD1AB56D3E28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6A3DA3-64EA-414C-BC49-21A114DEF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71D751-DA20-FE4C-85A7-F9DF90710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31978"/>
              </p:ext>
            </p:extLst>
          </p:nvPr>
        </p:nvGraphicFramePr>
        <p:xfrm>
          <a:off x="1093694" y="2100893"/>
          <a:ext cx="10755984" cy="384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592">
                  <a:extLst>
                    <a:ext uri="{9D8B030D-6E8A-4147-A177-3AD203B41FA5}">
                      <a16:colId xmlns:a16="http://schemas.microsoft.com/office/drawing/2014/main" val="104821820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36347416"/>
                    </a:ext>
                  </a:extLst>
                </a:gridCol>
                <a:gridCol w="4927192">
                  <a:extLst>
                    <a:ext uri="{9D8B030D-6E8A-4147-A177-3AD203B41FA5}">
                      <a16:colId xmlns:a16="http://schemas.microsoft.com/office/drawing/2014/main" val="3904363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REL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Fonction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Notes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0054582"/>
                  </a:ext>
                </a:extLst>
              </a:tr>
              <a:tr h="5221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African Virtual University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www.avu.org/</a:t>
                      </a:r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70A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Héberger des REL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Grande quantité de matériels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6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Apréli@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(Association pour la promotion des </a:t>
                      </a:r>
                      <a:r>
                        <a:rPr lang="fr-FR" sz="1800" b="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Ressources Éducatives Libres africaines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http://aprelia.org/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http://wiki.aprelia.org/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A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>
                          <a:latin typeface="+mn-lt"/>
                          <a:cs typeface="Arial" panose="020B0604020202020204" pitchFamily="34" charset="0"/>
                        </a:rPr>
                        <a:t>Produire et </a:t>
                      </a:r>
                      <a:r>
                        <a:rPr lang="fr-FR" noProof="0" dirty="0" err="1">
                          <a:latin typeface="+mn-lt"/>
                          <a:cs typeface="Arial" panose="020B0604020202020204" pitchFamily="34" charset="0"/>
                        </a:rPr>
                        <a:t>co-produire</a:t>
                      </a:r>
                      <a:r>
                        <a:rPr lang="fr-FR" noProof="0" dirty="0">
                          <a:latin typeface="+mn-lt"/>
                          <a:cs typeface="Arial" panose="020B0604020202020204" pitchFamily="34" charset="0"/>
                        </a:rPr>
                        <a:t> des REL en réseau interafricain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latin typeface="+mn-lt"/>
                          <a:cs typeface="Arial" panose="020B0604020202020204" pitchFamily="34" charset="0"/>
                        </a:rPr>
                        <a:t>Travaille en collaboration avec d’autres partenaires, dont TESSA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8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IFADEM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https://www.ifadem.org/fr</a:t>
                      </a:r>
                      <a:r>
                        <a:rPr lang="en-US" alt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70A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>
                          <a:latin typeface="+mn-lt"/>
                          <a:cs typeface="Arial" panose="020B0604020202020204" pitchFamily="34" charset="0"/>
                        </a:rPr>
                        <a:t>Produire des REL 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Ressources pour l’amélioration des compétences des instituteurs en poste dans l’enseignement du et en français.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9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MaliMath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http://www.malimath.net/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A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>
                          <a:latin typeface="+mn-lt"/>
                          <a:cs typeface="Arial" panose="020B0604020202020204" pitchFamily="34" charset="0"/>
                        </a:rPr>
                        <a:t>Produire des REL </a:t>
                      </a:r>
                      <a:endParaRPr lang="fr-FR" sz="18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latin typeface="+mn-lt"/>
                          <a:cs typeface="Arial" panose="020B0604020202020204" pitchFamily="34" charset="0"/>
                        </a:rPr>
                        <a:t>Ressources en mathématiques pour le secondaire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5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64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372E98-4DDC-E542-B5BB-537B86E8D7C3}"/>
              </a:ext>
            </a:extLst>
          </p:cNvPr>
          <p:cNvCxnSpPr>
            <a:cxnSpLocks/>
          </p:cNvCxnSpPr>
          <p:nvPr/>
        </p:nvCxnSpPr>
        <p:spPr>
          <a:xfrm>
            <a:off x="727161" y="6831885"/>
            <a:ext cx="11464839" cy="26115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469F2-98BD-6148-A5B1-C4B521B35A26}"/>
              </a:ext>
            </a:extLst>
          </p:cNvPr>
          <p:cNvCxnSpPr/>
          <p:nvPr/>
        </p:nvCxnSpPr>
        <p:spPr>
          <a:xfrm>
            <a:off x="12161524" y="26124"/>
            <a:ext cx="0" cy="6805761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F6C6-85CB-824C-9FE6-F7CF812FD72A}"/>
              </a:ext>
            </a:extLst>
          </p:cNvPr>
          <p:cNvSpPr txBox="1"/>
          <p:nvPr/>
        </p:nvSpPr>
        <p:spPr>
          <a:xfrm>
            <a:off x="1093694" y="251012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2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: leur adoption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36190-B6CD-7F4D-816A-C6D4768E300D}"/>
              </a:ext>
            </a:extLst>
          </p:cNvPr>
          <p:cNvSpPr txBox="1"/>
          <p:nvPr/>
        </p:nvSpPr>
        <p:spPr>
          <a:xfrm>
            <a:off x="1061423" y="1306896"/>
            <a:ext cx="1073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400" dirty="0">
                <a:latin typeface="ArialMT"/>
                <a:ea typeface="Times New Roman" panose="02020603050405020304" pitchFamily="18" charset="0"/>
              </a:rPr>
              <a:t>Adopter des REL implique une série d’étapes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H.Trotter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G.Cox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2016)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http://conference.oeconsortium.org/2016/presentation/the-oer-adoption-pyramid/</a:t>
            </a:r>
            <a:r>
              <a:rPr lang="en-GB" sz="1200" dirty="0">
                <a:solidFill>
                  <a:srgbClr val="55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9231DD-8C44-D74D-8388-2CE52C186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75854"/>
              </p:ext>
            </p:extLst>
          </p:nvPr>
        </p:nvGraphicFramePr>
        <p:xfrm>
          <a:off x="1121617" y="2291643"/>
          <a:ext cx="10734800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643">
                  <a:extLst>
                    <a:ext uri="{9D8B030D-6E8A-4147-A177-3AD203B41FA5}">
                      <a16:colId xmlns:a16="http://schemas.microsoft.com/office/drawing/2014/main" val="3468733630"/>
                    </a:ext>
                  </a:extLst>
                </a:gridCol>
                <a:gridCol w="2640169">
                  <a:extLst>
                    <a:ext uri="{9D8B030D-6E8A-4147-A177-3AD203B41FA5}">
                      <a16:colId xmlns:a16="http://schemas.microsoft.com/office/drawing/2014/main" val="1222677244"/>
                    </a:ext>
                  </a:extLst>
                </a:gridCol>
                <a:gridCol w="7679988">
                  <a:extLst>
                    <a:ext uri="{9D8B030D-6E8A-4147-A177-3AD203B41FA5}">
                      <a16:colId xmlns:a16="http://schemas.microsoft.com/office/drawing/2014/main" val="2654139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 err="1">
                          <a:latin typeface="+mn-lt"/>
                          <a:cs typeface="Arial" panose="020B0604020202020204" pitchFamily="34" charset="0"/>
                        </a:rPr>
                        <a:t>Étapes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Explication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574501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Accès : 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Avez-vous  électricité, accès Internet, appareils appropriés ?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46808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Permissions : 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Quelles sont les conditions de la licence ? Quelles sont les politiques institutionnelles ?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58228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Prise de conscience :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Comprenez-vous les licences, les restrictions et les opportunités ? 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61826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Capacité :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Avez-vous les compétences nécessaires pour trouver des ressources et évaluer leur applicabilité à votre contexte ?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37247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Disponibilité : 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Les REL disponibles répondent-elles à vos besoins ? Sont-elles pédagogiquement appropriées ?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49291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900"/>
                        </a:spcBef>
                        <a:spcAft>
                          <a:spcPts val="9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Volonté :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FR" sz="2000" dirty="0">
                          <a:latin typeface="+mn-lt"/>
                          <a:cs typeface="Arial" panose="020B0604020202020204" pitchFamily="34" charset="0"/>
                        </a:rPr>
                        <a:t>Celle d’adopter ou de créer des REL.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50807202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DC9F985-A269-9D4F-B1C5-71AF9FD1F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24" y="6537774"/>
            <a:ext cx="720000" cy="259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90945B-BD22-0F4C-8664-68C13ECD56CC}"/>
              </a:ext>
            </a:extLst>
          </p:cNvPr>
          <p:cNvCxnSpPr>
            <a:cxnSpLocks/>
          </p:cNvCxnSpPr>
          <p:nvPr/>
        </p:nvCxnSpPr>
        <p:spPr>
          <a:xfrm>
            <a:off x="727161" y="8871"/>
            <a:ext cx="11464839" cy="0"/>
          </a:xfrm>
          <a:prstGeom prst="line">
            <a:avLst/>
          </a:prstGeom>
          <a:ln w="57150">
            <a:solidFill>
              <a:srgbClr val="DC9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0A1440-1D07-F348-83E9-59B64CA79633}"/>
              </a:ext>
            </a:extLst>
          </p:cNvPr>
          <p:cNvGrpSpPr/>
          <p:nvPr/>
        </p:nvGrpSpPr>
        <p:grpSpPr>
          <a:xfrm>
            <a:off x="3737" y="-18661"/>
            <a:ext cx="757646" cy="6885288"/>
            <a:chOff x="3737" y="-18661"/>
            <a:chExt cx="757646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97C19B-E804-E14B-8681-70BE38C0C4CE}"/>
                </a:ext>
              </a:extLst>
            </p:cNvPr>
            <p:cNvSpPr/>
            <p:nvPr/>
          </p:nvSpPr>
          <p:spPr>
            <a:xfrm>
              <a:off x="3737" y="-18661"/>
              <a:ext cx="757646" cy="6858000"/>
            </a:xfrm>
            <a:prstGeom prst="rect">
              <a:avLst/>
            </a:prstGeom>
            <a:solidFill>
              <a:srgbClr val="DC9218"/>
            </a:solidFill>
            <a:ln w="22225">
              <a:solidFill>
                <a:srgbClr val="DC92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B60DB2-09A3-EE46-8474-9ED8D500A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0" y="45019"/>
              <a:ext cx="720000" cy="3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67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SA_Pres" id="{2920886B-EE19-C94E-AB77-8BE3FE9EA9D4}" vid="{8837BFF4-3669-5D47-B46B-1B33DD9C3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1075</Words>
  <Application>Microsoft Macintosh PowerPoint</Application>
  <PresentationFormat>Widescreen</PresentationFormat>
  <Paragraphs>186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Deane</dc:creator>
  <cp:lastModifiedBy>Microsoft Office User</cp:lastModifiedBy>
  <cp:revision>73</cp:revision>
  <cp:lastPrinted>2018-12-31T16:55:59Z</cp:lastPrinted>
  <dcterms:created xsi:type="dcterms:W3CDTF">2018-10-27T15:21:32Z</dcterms:created>
  <dcterms:modified xsi:type="dcterms:W3CDTF">2018-12-31T17:02:02Z</dcterms:modified>
</cp:coreProperties>
</file>