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6"/>
  </p:notesMasterIdLst>
  <p:sldIdLst>
    <p:sldId id="338" r:id="rId5"/>
    <p:sldId id="278" r:id="rId6"/>
    <p:sldId id="279" r:id="rId7"/>
    <p:sldId id="313" r:id="rId8"/>
    <p:sldId id="314" r:id="rId9"/>
    <p:sldId id="315" r:id="rId10"/>
    <p:sldId id="316" r:id="rId11"/>
    <p:sldId id="318" r:id="rId12"/>
    <p:sldId id="317" r:id="rId13"/>
    <p:sldId id="320" r:id="rId14"/>
    <p:sldId id="319" r:id="rId15"/>
    <p:sldId id="322" r:id="rId16"/>
    <p:sldId id="323" r:id="rId17"/>
    <p:sldId id="321" r:id="rId18"/>
    <p:sldId id="325" r:id="rId19"/>
    <p:sldId id="324" r:id="rId20"/>
    <p:sldId id="327" r:id="rId21"/>
    <p:sldId id="326" r:id="rId22"/>
    <p:sldId id="328" r:id="rId23"/>
    <p:sldId id="329" r:id="rId24"/>
    <p:sldId id="330" r:id="rId25"/>
    <p:sldId id="331" r:id="rId26"/>
    <p:sldId id="332" r:id="rId27"/>
    <p:sldId id="333" r:id="rId28"/>
    <p:sldId id="334" r:id="rId29"/>
    <p:sldId id="335" r:id="rId30"/>
    <p:sldId id="336" r:id="rId31"/>
    <p:sldId id="337" r:id="rId32"/>
    <p:sldId id="312" r:id="rId33"/>
    <p:sldId id="256" r:id="rId34"/>
    <p:sldId id="300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ckIV1q0PoV1LdlfVNrts8A==" hashData="LNYOwuoIbfIdysDcVJMkBfzr272inF8/17EQRsljdSov33ucuY6XgliGWfRmg+AVt/QQUpRYakV1icFKtNAP0Q=="/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28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39" autoAdjust="0"/>
    <p:restoredTop sz="93462" autoAdjust="0"/>
  </p:normalViewPr>
  <p:slideViewPr>
    <p:cSldViewPr snapToGrid="0">
      <p:cViewPr varScale="1">
        <p:scale>
          <a:sx n="106" d="100"/>
          <a:sy n="106" d="100"/>
        </p:scale>
        <p:origin x="942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a Walters" userId="0082c520-c2c8-4944-9e5a-2aa07d58029d" providerId="ADAL" clId="{0A5EB2DE-B5D5-43F8-95E3-B4D9CC0CA04D}"/>
    <pc:docChg chg="modSld">
      <pc:chgData name="Helena Walters" userId="0082c520-c2c8-4944-9e5a-2aa07d58029d" providerId="ADAL" clId="{0A5EB2DE-B5D5-43F8-95E3-B4D9CC0CA04D}" dt="2024-04-19T09:55:16.827" v="3" actId="20577"/>
      <pc:docMkLst>
        <pc:docMk/>
      </pc:docMkLst>
      <pc:sldChg chg="modSp mod">
        <pc:chgData name="Helena Walters" userId="0082c520-c2c8-4944-9e5a-2aa07d58029d" providerId="ADAL" clId="{0A5EB2DE-B5D5-43F8-95E3-B4D9CC0CA04D}" dt="2024-04-19T09:55:16.827" v="3" actId="20577"/>
        <pc:sldMkLst>
          <pc:docMk/>
          <pc:sldMk cId="0" sldId="256"/>
        </pc:sldMkLst>
        <pc:spChg chg="mod">
          <ac:chgData name="Helena Walters" userId="0082c520-c2c8-4944-9e5a-2aa07d58029d" providerId="ADAL" clId="{0A5EB2DE-B5D5-43F8-95E3-B4D9CC0CA04D}" dt="2024-04-19T09:55:16.827" v="3" actId="20577"/>
          <ac:spMkLst>
            <pc:docMk/>
            <pc:sldMk cId="0" sldId="256"/>
            <ac:spMk id="88" creationId="{00000000-0000-0000-0000-000000000000}"/>
          </ac:spMkLst>
        </pc:spChg>
        <pc:spChg chg="mod">
          <ac:chgData name="Helena Walters" userId="0082c520-c2c8-4944-9e5a-2aa07d58029d" providerId="ADAL" clId="{0A5EB2DE-B5D5-43F8-95E3-B4D9CC0CA04D}" dt="2024-04-19T09:55:10.631" v="1" actId="20577"/>
          <ac:spMkLst>
            <pc:docMk/>
            <pc:sldMk cId="0" sldId="256"/>
            <ac:spMk id="89" creationId="{00000000-0000-0000-0000-000000000000}"/>
          </ac:spMkLst>
        </pc:spChg>
        <pc:spChg chg="mod">
          <ac:chgData name="Helena Walters" userId="0082c520-c2c8-4944-9e5a-2aa07d58029d" providerId="ADAL" clId="{0A5EB2DE-B5D5-43F8-95E3-B4D9CC0CA04D}" dt="2024-04-19T09:55:13.821" v="2" actId="20577"/>
          <ac:spMkLst>
            <pc:docMk/>
            <pc:sldMk cId="0" sldId="256"/>
            <ac:spMk id="93" creationId="{00000000-0000-0000-0000-000000000000}"/>
          </ac:spMkLst>
        </pc:spChg>
      </pc:sldChg>
      <pc:sldChg chg="modSp mod">
        <pc:chgData name="Helena Walters" userId="0082c520-c2c8-4944-9e5a-2aa07d58029d" providerId="ADAL" clId="{0A5EB2DE-B5D5-43F8-95E3-B4D9CC0CA04D}" dt="2024-04-19T09:54:57.870" v="0" actId="20577"/>
        <pc:sldMkLst>
          <pc:docMk/>
          <pc:sldMk cId="2378674815" sldId="338"/>
        </pc:sldMkLst>
        <pc:spChg chg="mod">
          <ac:chgData name="Helena Walters" userId="0082c520-c2c8-4944-9e5a-2aa07d58029d" providerId="ADAL" clId="{0A5EB2DE-B5D5-43F8-95E3-B4D9CC0CA04D}" dt="2024-04-19T09:54:57.870" v="0" actId="20577"/>
          <ac:spMkLst>
            <pc:docMk/>
            <pc:sldMk cId="2378674815" sldId="338"/>
            <ac:spMk id="7" creationId="{852439F6-8E4D-F9A3-1C4E-F47DFF0AB298}"/>
          </ac:spMkLst>
        </pc:spChg>
      </pc:sldChg>
    </pc:docChg>
  </pc:docChgLst>
  <pc:docChgLst>
    <pc:chgData name="Lorenzo Rinaldi" userId="77d5bfdd-3e88-4678-a8ff-024fe85681f6" providerId="ADAL" clId="{A90D266A-ED4B-4C65-9B37-5EA644230C81}"/>
    <pc:docChg chg="undo redo custSel addSld delSld modSld sldOrd">
      <pc:chgData name="Lorenzo Rinaldi" userId="77d5bfdd-3e88-4678-a8ff-024fe85681f6" providerId="ADAL" clId="{A90D266A-ED4B-4C65-9B37-5EA644230C81}" dt="2023-07-21T14:56:12.083" v="1132" actId="1037"/>
      <pc:docMkLst>
        <pc:docMk/>
      </pc:docMkLst>
      <pc:sldChg chg="modSp mod">
        <pc:chgData name="Lorenzo Rinaldi" userId="77d5bfdd-3e88-4678-a8ff-024fe85681f6" providerId="ADAL" clId="{A90D266A-ED4B-4C65-9B37-5EA644230C81}" dt="2023-07-21T14:35:33.196" v="17" actId="20577"/>
        <pc:sldMkLst>
          <pc:docMk/>
          <pc:sldMk cId="2559802330" sldId="256"/>
        </pc:sldMkLst>
        <pc:spChg chg="mod">
          <ac:chgData name="Lorenzo Rinaldi" userId="77d5bfdd-3e88-4678-a8ff-024fe85681f6" providerId="ADAL" clId="{A90D266A-ED4B-4C65-9B37-5EA644230C81}" dt="2023-07-21T14:35:33.196" v="17" actId="20577"/>
          <ac:spMkLst>
            <pc:docMk/>
            <pc:sldMk cId="2559802330" sldId="256"/>
            <ac:spMk id="6" creationId="{99DEA05E-3DE2-714D-9D7C-D14D82DB9D79}"/>
          </ac:spMkLst>
        </pc:spChg>
      </pc:sldChg>
      <pc:sldChg chg="modSp mod">
        <pc:chgData name="Lorenzo Rinaldi" userId="77d5bfdd-3e88-4678-a8ff-024fe85681f6" providerId="ADAL" clId="{A90D266A-ED4B-4C65-9B37-5EA644230C81}" dt="2023-07-21T14:36:48.432" v="34" actId="113"/>
        <pc:sldMkLst>
          <pc:docMk/>
          <pc:sldMk cId="3688935345" sldId="278"/>
        </pc:sldMkLst>
        <pc:spChg chg="mod">
          <ac:chgData name="Lorenzo Rinaldi" userId="77d5bfdd-3e88-4678-a8ff-024fe85681f6" providerId="ADAL" clId="{A90D266A-ED4B-4C65-9B37-5EA644230C81}" dt="2023-07-21T14:36:48.432" v="34" actId="113"/>
          <ac:spMkLst>
            <pc:docMk/>
            <pc:sldMk cId="3688935345" sldId="278"/>
            <ac:spMk id="2" creationId="{00000000-0000-0000-0000-000000000000}"/>
          </ac:spMkLst>
        </pc:spChg>
      </pc:sldChg>
      <pc:sldChg chg="addSp delSp modSp mod modAnim">
        <pc:chgData name="Lorenzo Rinaldi" userId="77d5bfdd-3e88-4678-a8ff-024fe85681f6" providerId="ADAL" clId="{A90D266A-ED4B-4C65-9B37-5EA644230C81}" dt="2023-07-21T14:39:10.419" v="147"/>
        <pc:sldMkLst>
          <pc:docMk/>
          <pc:sldMk cId="562194632" sldId="279"/>
        </pc:sldMkLst>
        <pc:spChg chg="add del mod">
          <ac:chgData name="Lorenzo Rinaldi" userId="77d5bfdd-3e88-4678-a8ff-024fe85681f6" providerId="ADAL" clId="{A90D266A-ED4B-4C65-9B37-5EA644230C81}" dt="2023-07-21T14:37:59.223" v="51"/>
          <ac:spMkLst>
            <pc:docMk/>
            <pc:sldMk cId="562194632" sldId="279"/>
            <ac:spMk id="2" creationId="{E78FDC63-77B2-BA04-458A-8DA700C3AD35}"/>
          </ac:spMkLst>
        </pc:spChg>
        <pc:spChg chg="add del mod">
          <ac:chgData name="Lorenzo Rinaldi" userId="77d5bfdd-3e88-4678-a8ff-024fe85681f6" providerId="ADAL" clId="{A90D266A-ED4B-4C65-9B37-5EA644230C81}" dt="2023-07-21T14:37:59.223" v="51"/>
          <ac:spMkLst>
            <pc:docMk/>
            <pc:sldMk cId="562194632" sldId="279"/>
            <ac:spMk id="4" creationId="{E3351C06-338E-9A4F-6587-2E6569B9CE6E}"/>
          </ac:spMkLst>
        </pc:spChg>
        <pc:spChg chg="add del mod">
          <ac:chgData name="Lorenzo Rinaldi" userId="77d5bfdd-3e88-4678-a8ff-024fe85681f6" providerId="ADAL" clId="{A90D266A-ED4B-4C65-9B37-5EA644230C81}" dt="2023-07-21T14:37:59.223" v="51"/>
          <ac:spMkLst>
            <pc:docMk/>
            <pc:sldMk cId="562194632" sldId="279"/>
            <ac:spMk id="5" creationId="{2600F281-9FC7-2243-EE37-88E84562506F}"/>
          </ac:spMkLst>
        </pc:spChg>
        <pc:spChg chg="add mod">
          <ac:chgData name="Lorenzo Rinaldi" userId="77d5bfdd-3e88-4678-a8ff-024fe85681f6" providerId="ADAL" clId="{A90D266A-ED4B-4C65-9B37-5EA644230C81}" dt="2023-07-21T14:39:02.595" v="145" actId="20577"/>
          <ac:spMkLst>
            <pc:docMk/>
            <pc:sldMk cId="562194632" sldId="279"/>
            <ac:spMk id="7" creationId="{7EDAED31-1657-2C85-E8BD-B295B8E5FD5C}"/>
          </ac:spMkLst>
        </pc:spChg>
        <pc:spChg chg="add mod">
          <ac:chgData name="Lorenzo Rinaldi" userId="77d5bfdd-3e88-4678-a8ff-024fe85681f6" providerId="ADAL" clId="{A90D266A-ED4B-4C65-9B37-5EA644230C81}" dt="2023-07-21T14:38:41.173" v="101" actId="1036"/>
          <ac:spMkLst>
            <pc:docMk/>
            <pc:sldMk cId="562194632" sldId="279"/>
            <ac:spMk id="8" creationId="{2F142854-3795-9C93-8CDC-685D559564E5}"/>
          </ac:spMkLst>
        </pc:spChg>
        <pc:spChg chg="mod">
          <ac:chgData name="Lorenzo Rinaldi" userId="77d5bfdd-3e88-4678-a8ff-024fe85681f6" providerId="ADAL" clId="{A90D266A-ED4B-4C65-9B37-5EA644230C81}" dt="2023-07-21T14:38:21.753" v="78" actId="20577"/>
          <ac:spMkLst>
            <pc:docMk/>
            <pc:sldMk cId="562194632" sldId="279"/>
            <ac:spMk id="9" creationId="{D65E6D98-BE8C-6B4C-B23E-6167300445AE}"/>
          </ac:spMkLst>
        </pc:spChg>
        <pc:spChg chg="add mod">
          <ac:chgData name="Lorenzo Rinaldi" userId="77d5bfdd-3e88-4678-a8ff-024fe85681f6" providerId="ADAL" clId="{A90D266A-ED4B-4C65-9B37-5EA644230C81}" dt="2023-07-21T14:38:41.173" v="101" actId="1036"/>
          <ac:spMkLst>
            <pc:docMk/>
            <pc:sldMk cId="562194632" sldId="279"/>
            <ac:spMk id="10" creationId="{CB1394FA-9DB0-7D82-A93F-BC254431DC0E}"/>
          </ac:spMkLst>
        </pc:spChg>
        <pc:spChg chg="add mod">
          <ac:chgData name="Lorenzo Rinaldi" userId="77d5bfdd-3e88-4678-a8ff-024fe85681f6" providerId="ADAL" clId="{A90D266A-ED4B-4C65-9B37-5EA644230C81}" dt="2023-07-21T14:38:41.173" v="101" actId="1036"/>
          <ac:spMkLst>
            <pc:docMk/>
            <pc:sldMk cId="562194632" sldId="279"/>
            <ac:spMk id="11" creationId="{031F403A-0C73-CF65-8E22-B797A7ACB7B0}"/>
          </ac:spMkLst>
        </pc:spChg>
        <pc:spChg chg="add mod">
          <ac:chgData name="Lorenzo Rinaldi" userId="77d5bfdd-3e88-4678-a8ff-024fe85681f6" providerId="ADAL" clId="{A90D266A-ED4B-4C65-9B37-5EA644230C81}" dt="2023-07-21T14:38:41.173" v="101" actId="1036"/>
          <ac:spMkLst>
            <pc:docMk/>
            <pc:sldMk cId="562194632" sldId="279"/>
            <ac:spMk id="12" creationId="{7FB4C0ED-D41E-5A49-CF0D-DD4BF15381E4}"/>
          </ac:spMkLst>
        </pc:spChg>
        <pc:spChg chg="del mod">
          <ac:chgData name="Lorenzo Rinaldi" userId="77d5bfdd-3e88-4678-a8ff-024fe85681f6" providerId="ADAL" clId="{A90D266A-ED4B-4C65-9B37-5EA644230C81}" dt="2023-07-21T14:36:58.143" v="38" actId="478"/>
          <ac:spMkLst>
            <pc:docMk/>
            <pc:sldMk cId="562194632" sldId="279"/>
            <ac:spMk id="13" creationId="{23503A06-6C80-97FC-3986-0012C1A855B4}"/>
          </ac:spMkLst>
        </pc:spChg>
        <pc:spChg chg="del">
          <ac:chgData name="Lorenzo Rinaldi" userId="77d5bfdd-3e88-4678-a8ff-024fe85681f6" providerId="ADAL" clId="{A90D266A-ED4B-4C65-9B37-5EA644230C81}" dt="2023-07-21T14:36:58.143" v="38" actId="478"/>
          <ac:spMkLst>
            <pc:docMk/>
            <pc:sldMk cId="562194632" sldId="279"/>
            <ac:spMk id="15" creationId="{12A85EB0-D8DC-371B-423D-91F11DBCE454}"/>
          </ac:spMkLst>
        </pc:spChg>
        <pc:spChg chg="del mod">
          <ac:chgData name="Lorenzo Rinaldi" userId="77d5bfdd-3e88-4678-a8ff-024fe85681f6" providerId="ADAL" clId="{A90D266A-ED4B-4C65-9B37-5EA644230C81}" dt="2023-07-21T14:36:58.143" v="38" actId="478"/>
          <ac:spMkLst>
            <pc:docMk/>
            <pc:sldMk cId="562194632" sldId="279"/>
            <ac:spMk id="16" creationId="{5E59DE5A-D6F8-F0BD-2E83-2FB540CD1BCC}"/>
          </ac:spMkLst>
        </pc:spChg>
        <pc:spChg chg="add mod">
          <ac:chgData name="Lorenzo Rinaldi" userId="77d5bfdd-3e88-4678-a8ff-024fe85681f6" providerId="ADAL" clId="{A90D266A-ED4B-4C65-9B37-5EA644230C81}" dt="2023-07-21T14:38:41.173" v="101" actId="1036"/>
          <ac:spMkLst>
            <pc:docMk/>
            <pc:sldMk cId="562194632" sldId="279"/>
            <ac:spMk id="18" creationId="{92FA2EC1-D5DC-177D-39F2-6F3E27C0591F}"/>
          </ac:spMkLst>
        </pc:spChg>
        <pc:spChg chg="add mod">
          <ac:chgData name="Lorenzo Rinaldi" userId="77d5bfdd-3e88-4678-a8ff-024fe85681f6" providerId="ADAL" clId="{A90D266A-ED4B-4C65-9B37-5EA644230C81}" dt="2023-07-21T14:38:46.149" v="111" actId="1035"/>
          <ac:spMkLst>
            <pc:docMk/>
            <pc:sldMk cId="562194632" sldId="279"/>
            <ac:spMk id="19" creationId="{10F53D21-3B0D-5D97-E213-A0EB2822E0B5}"/>
          </ac:spMkLst>
        </pc:spChg>
        <pc:spChg chg="add mod">
          <ac:chgData name="Lorenzo Rinaldi" userId="77d5bfdd-3e88-4678-a8ff-024fe85681f6" providerId="ADAL" clId="{A90D266A-ED4B-4C65-9B37-5EA644230C81}" dt="2023-07-21T14:38:46.149" v="111" actId="1035"/>
          <ac:spMkLst>
            <pc:docMk/>
            <pc:sldMk cId="562194632" sldId="279"/>
            <ac:spMk id="20" creationId="{74569AF2-2C7C-7577-D9A5-379BC5C5B010}"/>
          </ac:spMkLst>
        </pc:spChg>
        <pc:picChg chg="del mod">
          <ac:chgData name="Lorenzo Rinaldi" userId="77d5bfdd-3e88-4678-a8ff-024fe85681f6" providerId="ADAL" clId="{A90D266A-ED4B-4C65-9B37-5EA644230C81}" dt="2023-07-21T14:36:58.143" v="38" actId="478"/>
          <ac:picMkLst>
            <pc:docMk/>
            <pc:sldMk cId="562194632" sldId="279"/>
            <ac:picMk id="14" creationId="{868638F6-9F34-82AD-0AD5-9BEECE795620}"/>
          </ac:picMkLst>
        </pc:picChg>
        <pc:picChg chg="del mod">
          <ac:chgData name="Lorenzo Rinaldi" userId="77d5bfdd-3e88-4678-a8ff-024fe85681f6" providerId="ADAL" clId="{A90D266A-ED4B-4C65-9B37-5EA644230C81}" dt="2023-07-21T14:36:58.143" v="38" actId="478"/>
          <ac:picMkLst>
            <pc:docMk/>
            <pc:sldMk cId="562194632" sldId="279"/>
            <ac:picMk id="17" creationId="{9E478521-476F-DB48-4978-A7C34FB9EDDC}"/>
          </ac:picMkLst>
        </pc:picChg>
        <pc:picChg chg="add del mod">
          <ac:chgData name="Lorenzo Rinaldi" userId="77d5bfdd-3e88-4678-a8ff-024fe85681f6" providerId="ADAL" clId="{A90D266A-ED4B-4C65-9B37-5EA644230C81}" dt="2023-07-21T14:39:10.419" v="147"/>
          <ac:picMkLst>
            <pc:docMk/>
            <pc:sldMk cId="562194632" sldId="279"/>
            <ac:picMk id="21" creationId="{D2460E7D-46B2-3338-2028-AF997F32DAB1}"/>
          </ac:picMkLst>
        </pc:picChg>
      </pc:sldChg>
      <pc:sldChg chg="addSp delSp modSp add mod modAnim">
        <pc:chgData name="Lorenzo Rinaldi" userId="77d5bfdd-3e88-4678-a8ff-024fe85681f6" providerId="ADAL" clId="{A90D266A-ED4B-4C65-9B37-5EA644230C81}" dt="2023-07-21T14:39:28.738" v="171"/>
        <pc:sldMkLst>
          <pc:docMk/>
          <pc:sldMk cId="1355459684" sldId="280"/>
        </pc:sldMkLst>
        <pc:spChg chg="add mod">
          <ac:chgData name="Lorenzo Rinaldi" userId="77d5bfdd-3e88-4678-a8ff-024fe85681f6" providerId="ADAL" clId="{A90D266A-ED4B-4C65-9B37-5EA644230C81}" dt="2023-07-21T14:39:25.417" v="170" actId="1036"/>
          <ac:spMkLst>
            <pc:docMk/>
            <pc:sldMk cId="1355459684" sldId="280"/>
            <ac:spMk id="2" creationId="{C7650C74-AE95-2F64-333F-952BB77609AE}"/>
          </ac:spMkLst>
        </pc:spChg>
        <pc:spChg chg="add mod">
          <ac:chgData name="Lorenzo Rinaldi" userId="77d5bfdd-3e88-4678-a8ff-024fe85681f6" providerId="ADAL" clId="{A90D266A-ED4B-4C65-9B37-5EA644230C81}" dt="2023-07-21T14:39:25.417" v="170" actId="1036"/>
          <ac:spMkLst>
            <pc:docMk/>
            <pc:sldMk cId="1355459684" sldId="280"/>
            <ac:spMk id="4" creationId="{934FC70F-590F-ADFB-CE5B-324BBF21E663}"/>
          </ac:spMkLst>
        </pc:spChg>
        <pc:spChg chg="add mod">
          <ac:chgData name="Lorenzo Rinaldi" userId="77d5bfdd-3e88-4678-a8ff-024fe85681f6" providerId="ADAL" clId="{A90D266A-ED4B-4C65-9B37-5EA644230C81}" dt="2023-07-21T14:39:25.417" v="170" actId="1036"/>
          <ac:spMkLst>
            <pc:docMk/>
            <pc:sldMk cId="1355459684" sldId="280"/>
            <ac:spMk id="5" creationId="{BC4D14C6-619D-B55E-BF78-EC7A53F6B12E}"/>
          </ac:spMkLst>
        </pc:spChg>
        <pc:spChg chg="del">
          <ac:chgData name="Lorenzo Rinaldi" userId="77d5bfdd-3e88-4678-a8ff-024fe85681f6" providerId="ADAL" clId="{A90D266A-ED4B-4C65-9B37-5EA644230C81}" dt="2023-07-21T14:39:16.801" v="149" actId="478"/>
          <ac:spMkLst>
            <pc:docMk/>
            <pc:sldMk cId="1355459684" sldId="280"/>
            <ac:spMk id="7" creationId="{7EDAED31-1657-2C85-E8BD-B295B8E5FD5C}"/>
          </ac:spMkLst>
        </pc:spChg>
        <pc:spChg chg="del">
          <ac:chgData name="Lorenzo Rinaldi" userId="77d5bfdd-3e88-4678-a8ff-024fe85681f6" providerId="ADAL" clId="{A90D266A-ED4B-4C65-9B37-5EA644230C81}" dt="2023-07-21T14:39:16.801" v="149" actId="478"/>
          <ac:spMkLst>
            <pc:docMk/>
            <pc:sldMk cId="1355459684" sldId="280"/>
            <ac:spMk id="8" creationId="{2F142854-3795-9C93-8CDC-685D559564E5}"/>
          </ac:spMkLst>
        </pc:spChg>
        <pc:spChg chg="del">
          <ac:chgData name="Lorenzo Rinaldi" userId="77d5bfdd-3e88-4678-a8ff-024fe85681f6" providerId="ADAL" clId="{A90D266A-ED4B-4C65-9B37-5EA644230C81}" dt="2023-07-21T14:39:16.801" v="149" actId="478"/>
          <ac:spMkLst>
            <pc:docMk/>
            <pc:sldMk cId="1355459684" sldId="280"/>
            <ac:spMk id="10" creationId="{CB1394FA-9DB0-7D82-A93F-BC254431DC0E}"/>
          </ac:spMkLst>
        </pc:spChg>
        <pc:spChg chg="del">
          <ac:chgData name="Lorenzo Rinaldi" userId="77d5bfdd-3e88-4678-a8ff-024fe85681f6" providerId="ADAL" clId="{A90D266A-ED4B-4C65-9B37-5EA644230C81}" dt="2023-07-21T14:39:16.801" v="149" actId="478"/>
          <ac:spMkLst>
            <pc:docMk/>
            <pc:sldMk cId="1355459684" sldId="280"/>
            <ac:spMk id="11" creationId="{031F403A-0C73-CF65-8E22-B797A7ACB7B0}"/>
          </ac:spMkLst>
        </pc:spChg>
        <pc:spChg chg="del">
          <ac:chgData name="Lorenzo Rinaldi" userId="77d5bfdd-3e88-4678-a8ff-024fe85681f6" providerId="ADAL" clId="{A90D266A-ED4B-4C65-9B37-5EA644230C81}" dt="2023-07-21T14:39:16.801" v="149" actId="478"/>
          <ac:spMkLst>
            <pc:docMk/>
            <pc:sldMk cId="1355459684" sldId="280"/>
            <ac:spMk id="12" creationId="{7FB4C0ED-D41E-5A49-CF0D-DD4BF15381E4}"/>
          </ac:spMkLst>
        </pc:spChg>
        <pc:spChg chg="add mod">
          <ac:chgData name="Lorenzo Rinaldi" userId="77d5bfdd-3e88-4678-a8ff-024fe85681f6" providerId="ADAL" clId="{A90D266A-ED4B-4C65-9B37-5EA644230C81}" dt="2023-07-21T14:39:25.417" v="170" actId="1036"/>
          <ac:spMkLst>
            <pc:docMk/>
            <pc:sldMk cId="1355459684" sldId="280"/>
            <ac:spMk id="13" creationId="{FD054D97-9EFD-B947-87E2-569BC15BED56}"/>
          </ac:spMkLst>
        </pc:spChg>
        <pc:spChg chg="del">
          <ac:chgData name="Lorenzo Rinaldi" userId="77d5bfdd-3e88-4678-a8ff-024fe85681f6" providerId="ADAL" clId="{A90D266A-ED4B-4C65-9B37-5EA644230C81}" dt="2023-07-21T14:39:16.801" v="149" actId="478"/>
          <ac:spMkLst>
            <pc:docMk/>
            <pc:sldMk cId="1355459684" sldId="280"/>
            <ac:spMk id="18" creationId="{92FA2EC1-D5DC-177D-39F2-6F3E27C0591F}"/>
          </ac:spMkLst>
        </pc:spChg>
        <pc:spChg chg="del">
          <ac:chgData name="Lorenzo Rinaldi" userId="77d5bfdd-3e88-4678-a8ff-024fe85681f6" providerId="ADAL" clId="{A90D266A-ED4B-4C65-9B37-5EA644230C81}" dt="2023-07-21T14:39:16.801" v="149" actId="478"/>
          <ac:spMkLst>
            <pc:docMk/>
            <pc:sldMk cId="1355459684" sldId="280"/>
            <ac:spMk id="19" creationId="{10F53D21-3B0D-5D97-E213-A0EB2822E0B5}"/>
          </ac:spMkLst>
        </pc:spChg>
        <pc:spChg chg="del">
          <ac:chgData name="Lorenzo Rinaldi" userId="77d5bfdd-3e88-4678-a8ff-024fe85681f6" providerId="ADAL" clId="{A90D266A-ED4B-4C65-9B37-5EA644230C81}" dt="2023-07-21T14:39:16.801" v="149" actId="478"/>
          <ac:spMkLst>
            <pc:docMk/>
            <pc:sldMk cId="1355459684" sldId="280"/>
            <ac:spMk id="20" creationId="{74569AF2-2C7C-7577-D9A5-379BC5C5B010}"/>
          </ac:spMkLst>
        </pc:sp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3475113151" sldId="280"/>
        </pc:sldMkLst>
      </pc:sldChg>
      <pc:sldChg chg="addSp delSp modSp add mod modAnim">
        <pc:chgData name="Lorenzo Rinaldi" userId="77d5bfdd-3e88-4678-a8ff-024fe85681f6" providerId="ADAL" clId="{A90D266A-ED4B-4C65-9B37-5EA644230C81}" dt="2023-07-21T14:39:58.952" v="204"/>
        <pc:sldMkLst>
          <pc:docMk/>
          <pc:sldMk cId="665522800" sldId="281"/>
        </pc:sldMkLst>
        <pc:spChg chg="del">
          <ac:chgData name="Lorenzo Rinaldi" userId="77d5bfdd-3e88-4678-a8ff-024fe85681f6" providerId="ADAL" clId="{A90D266A-ED4B-4C65-9B37-5EA644230C81}" dt="2023-07-21T14:39:45.355" v="173" actId="478"/>
          <ac:spMkLst>
            <pc:docMk/>
            <pc:sldMk cId="665522800" sldId="281"/>
            <ac:spMk id="2" creationId="{C7650C74-AE95-2F64-333F-952BB77609AE}"/>
          </ac:spMkLst>
        </pc:spChg>
        <pc:spChg chg="del">
          <ac:chgData name="Lorenzo Rinaldi" userId="77d5bfdd-3e88-4678-a8ff-024fe85681f6" providerId="ADAL" clId="{A90D266A-ED4B-4C65-9B37-5EA644230C81}" dt="2023-07-21T14:39:49.723" v="176" actId="478"/>
          <ac:spMkLst>
            <pc:docMk/>
            <pc:sldMk cId="665522800" sldId="281"/>
            <ac:spMk id="4" creationId="{934FC70F-590F-ADFB-CE5B-324BBF21E663}"/>
          </ac:spMkLst>
        </pc:spChg>
        <pc:spChg chg="del">
          <ac:chgData name="Lorenzo Rinaldi" userId="77d5bfdd-3e88-4678-a8ff-024fe85681f6" providerId="ADAL" clId="{A90D266A-ED4B-4C65-9B37-5EA644230C81}" dt="2023-07-21T14:39:49.723" v="176" actId="478"/>
          <ac:spMkLst>
            <pc:docMk/>
            <pc:sldMk cId="665522800" sldId="281"/>
            <ac:spMk id="5" creationId="{BC4D14C6-619D-B55E-BF78-EC7A53F6B12E}"/>
          </ac:spMkLst>
        </pc:spChg>
        <pc:spChg chg="add mod">
          <ac:chgData name="Lorenzo Rinaldi" userId="77d5bfdd-3e88-4678-a8ff-024fe85681f6" providerId="ADAL" clId="{A90D266A-ED4B-4C65-9B37-5EA644230C81}" dt="2023-07-21T14:39:55.880" v="203" actId="1036"/>
          <ac:spMkLst>
            <pc:docMk/>
            <pc:sldMk cId="665522800" sldId="281"/>
            <ac:spMk id="7" creationId="{9D951C4E-1B78-ECB4-12DE-50218F2BE7EB}"/>
          </ac:spMkLst>
        </pc:spChg>
        <pc:spChg chg="add mod">
          <ac:chgData name="Lorenzo Rinaldi" userId="77d5bfdd-3e88-4678-a8ff-024fe85681f6" providerId="ADAL" clId="{A90D266A-ED4B-4C65-9B37-5EA644230C81}" dt="2023-07-21T14:39:55.880" v="203" actId="1036"/>
          <ac:spMkLst>
            <pc:docMk/>
            <pc:sldMk cId="665522800" sldId="281"/>
            <ac:spMk id="8" creationId="{8971EF7E-D909-CE5A-556B-E4BAF4667991}"/>
          </ac:spMkLst>
        </pc:spChg>
        <pc:spChg chg="add mod">
          <ac:chgData name="Lorenzo Rinaldi" userId="77d5bfdd-3e88-4678-a8ff-024fe85681f6" providerId="ADAL" clId="{A90D266A-ED4B-4C65-9B37-5EA644230C81}" dt="2023-07-21T14:39:55.880" v="203" actId="1036"/>
          <ac:spMkLst>
            <pc:docMk/>
            <pc:sldMk cId="665522800" sldId="281"/>
            <ac:spMk id="10" creationId="{B83420D9-CC57-B935-C73F-BBB9E91898B7}"/>
          </ac:spMkLst>
        </pc:spChg>
        <pc:spChg chg="add mod">
          <ac:chgData name="Lorenzo Rinaldi" userId="77d5bfdd-3e88-4678-a8ff-024fe85681f6" providerId="ADAL" clId="{A90D266A-ED4B-4C65-9B37-5EA644230C81}" dt="2023-07-21T14:39:55.880" v="203" actId="1036"/>
          <ac:spMkLst>
            <pc:docMk/>
            <pc:sldMk cId="665522800" sldId="281"/>
            <ac:spMk id="11" creationId="{E4EACE3C-0CE6-7499-4983-9DADFF49022E}"/>
          </ac:spMkLst>
        </pc:spChg>
        <pc:spChg chg="add mod">
          <ac:chgData name="Lorenzo Rinaldi" userId="77d5bfdd-3e88-4678-a8ff-024fe85681f6" providerId="ADAL" clId="{A90D266A-ED4B-4C65-9B37-5EA644230C81}" dt="2023-07-21T14:39:55.880" v="203" actId="1036"/>
          <ac:spMkLst>
            <pc:docMk/>
            <pc:sldMk cId="665522800" sldId="281"/>
            <ac:spMk id="12" creationId="{73CE6811-74E2-F368-7C94-2ED532EA2571}"/>
          </ac:spMkLst>
        </pc:spChg>
        <pc:spChg chg="del">
          <ac:chgData name="Lorenzo Rinaldi" userId="77d5bfdd-3e88-4678-a8ff-024fe85681f6" providerId="ADAL" clId="{A90D266A-ED4B-4C65-9B37-5EA644230C81}" dt="2023-07-21T14:39:49.723" v="176" actId="478"/>
          <ac:spMkLst>
            <pc:docMk/>
            <pc:sldMk cId="665522800" sldId="281"/>
            <ac:spMk id="13" creationId="{FD054D97-9EFD-B947-87E2-569BC15BED56}"/>
          </ac:spMkLst>
        </pc:spChg>
        <pc:spChg chg="add mod">
          <ac:chgData name="Lorenzo Rinaldi" userId="77d5bfdd-3e88-4678-a8ff-024fe85681f6" providerId="ADAL" clId="{A90D266A-ED4B-4C65-9B37-5EA644230C81}" dt="2023-07-21T14:39:55.880" v="203" actId="1036"/>
          <ac:spMkLst>
            <pc:docMk/>
            <pc:sldMk cId="665522800" sldId="281"/>
            <ac:spMk id="14" creationId="{B2CF5AB7-9DDE-73BA-B0CB-ABD85CCC4B96}"/>
          </ac:spMkLst>
        </pc:spChg>
        <pc:spChg chg="add mod">
          <ac:chgData name="Lorenzo Rinaldi" userId="77d5bfdd-3e88-4678-a8ff-024fe85681f6" providerId="ADAL" clId="{A90D266A-ED4B-4C65-9B37-5EA644230C81}" dt="2023-07-21T14:39:55.880" v="203" actId="1036"/>
          <ac:spMkLst>
            <pc:docMk/>
            <pc:sldMk cId="665522800" sldId="281"/>
            <ac:spMk id="15" creationId="{C31C52AB-28B7-60D8-B26A-6729A18CE6EB}"/>
          </ac:spMkLst>
        </pc:spChg>
        <pc:spChg chg="add mod">
          <ac:chgData name="Lorenzo Rinaldi" userId="77d5bfdd-3e88-4678-a8ff-024fe85681f6" providerId="ADAL" clId="{A90D266A-ED4B-4C65-9B37-5EA644230C81}" dt="2023-07-21T14:39:55.880" v="203" actId="1036"/>
          <ac:spMkLst>
            <pc:docMk/>
            <pc:sldMk cId="665522800" sldId="281"/>
            <ac:spMk id="16" creationId="{B0FA782D-6390-FE15-7094-E92BB7D4A902}"/>
          </ac:spMkLst>
        </pc:spChg>
        <pc:picChg chg="mod">
          <ac:chgData name="Lorenzo Rinaldi" userId="77d5bfdd-3e88-4678-a8ff-024fe85681f6" providerId="ADAL" clId="{A90D266A-ED4B-4C65-9B37-5EA644230C81}" dt="2023-07-21T14:39:47.529" v="175" actId="1076"/>
          <ac:picMkLst>
            <pc:docMk/>
            <pc:sldMk cId="665522800" sldId="281"/>
            <ac:picMk id="3" creationId="{2FDE5C26-D4A7-4A08-BEF4-A1958E075695}"/>
          </ac:picMkLst>
        </pc:pic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814990731" sldId="281"/>
        </pc:sldMkLst>
      </pc:sldChg>
      <pc:sldChg chg="addSp delSp modSp add mod modAnim">
        <pc:chgData name="Lorenzo Rinaldi" userId="77d5bfdd-3e88-4678-a8ff-024fe85681f6" providerId="ADAL" clId="{A90D266A-ED4B-4C65-9B37-5EA644230C81}" dt="2023-07-21T14:40:41.053" v="269" actId="1036"/>
        <pc:sldMkLst>
          <pc:docMk/>
          <pc:sldMk cId="1474976860" sldId="282"/>
        </pc:sldMkLst>
        <pc:spChg chg="add mod">
          <ac:chgData name="Lorenzo Rinaldi" userId="77d5bfdd-3e88-4678-a8ff-024fe85681f6" providerId="ADAL" clId="{A90D266A-ED4B-4C65-9B37-5EA644230C81}" dt="2023-07-21T14:40:41.053" v="269" actId="1036"/>
          <ac:spMkLst>
            <pc:docMk/>
            <pc:sldMk cId="1474976860" sldId="282"/>
            <ac:spMk id="2" creationId="{CF37C5B4-CA5E-369C-A986-E1C1C93ACDE9}"/>
          </ac:spMkLst>
        </pc:spChg>
        <pc:spChg chg="add mod">
          <ac:chgData name="Lorenzo Rinaldi" userId="77d5bfdd-3e88-4678-a8ff-024fe85681f6" providerId="ADAL" clId="{A90D266A-ED4B-4C65-9B37-5EA644230C81}" dt="2023-07-21T14:40:41.053" v="269" actId="1036"/>
          <ac:spMkLst>
            <pc:docMk/>
            <pc:sldMk cId="1474976860" sldId="282"/>
            <ac:spMk id="4" creationId="{D6979BD4-0323-1744-4E7A-6D38458ADDC9}"/>
          </ac:spMkLst>
        </pc:spChg>
        <pc:spChg chg="add mod">
          <ac:chgData name="Lorenzo Rinaldi" userId="77d5bfdd-3e88-4678-a8ff-024fe85681f6" providerId="ADAL" clId="{A90D266A-ED4B-4C65-9B37-5EA644230C81}" dt="2023-07-21T14:40:41.053" v="269" actId="1036"/>
          <ac:spMkLst>
            <pc:docMk/>
            <pc:sldMk cId="1474976860" sldId="282"/>
            <ac:spMk id="5" creationId="{B834753C-9CE6-5785-7F3B-9D7222BE213D}"/>
          </ac:spMkLst>
        </pc:spChg>
        <pc:spChg chg="del">
          <ac:chgData name="Lorenzo Rinaldi" userId="77d5bfdd-3e88-4678-a8ff-024fe85681f6" providerId="ADAL" clId="{A90D266A-ED4B-4C65-9B37-5EA644230C81}" dt="2023-07-21T14:40:17.354" v="206" actId="478"/>
          <ac:spMkLst>
            <pc:docMk/>
            <pc:sldMk cId="1474976860" sldId="282"/>
            <ac:spMk id="7" creationId="{9D951C4E-1B78-ECB4-12DE-50218F2BE7EB}"/>
          </ac:spMkLst>
        </pc:spChg>
        <pc:spChg chg="del">
          <ac:chgData name="Lorenzo Rinaldi" userId="77d5bfdd-3e88-4678-a8ff-024fe85681f6" providerId="ADAL" clId="{A90D266A-ED4B-4C65-9B37-5EA644230C81}" dt="2023-07-21T14:40:17.354" v="206" actId="478"/>
          <ac:spMkLst>
            <pc:docMk/>
            <pc:sldMk cId="1474976860" sldId="282"/>
            <ac:spMk id="8" creationId="{8971EF7E-D909-CE5A-556B-E4BAF4667991}"/>
          </ac:spMkLst>
        </pc:spChg>
        <pc:spChg chg="del">
          <ac:chgData name="Lorenzo Rinaldi" userId="77d5bfdd-3e88-4678-a8ff-024fe85681f6" providerId="ADAL" clId="{A90D266A-ED4B-4C65-9B37-5EA644230C81}" dt="2023-07-21T14:40:17.354" v="206" actId="478"/>
          <ac:spMkLst>
            <pc:docMk/>
            <pc:sldMk cId="1474976860" sldId="282"/>
            <ac:spMk id="10" creationId="{B83420D9-CC57-B935-C73F-BBB9E91898B7}"/>
          </ac:spMkLst>
        </pc:spChg>
        <pc:spChg chg="del">
          <ac:chgData name="Lorenzo Rinaldi" userId="77d5bfdd-3e88-4678-a8ff-024fe85681f6" providerId="ADAL" clId="{A90D266A-ED4B-4C65-9B37-5EA644230C81}" dt="2023-07-21T14:40:17.354" v="206" actId="478"/>
          <ac:spMkLst>
            <pc:docMk/>
            <pc:sldMk cId="1474976860" sldId="282"/>
            <ac:spMk id="11" creationId="{E4EACE3C-0CE6-7499-4983-9DADFF49022E}"/>
          </ac:spMkLst>
        </pc:spChg>
        <pc:spChg chg="del">
          <ac:chgData name="Lorenzo Rinaldi" userId="77d5bfdd-3e88-4678-a8ff-024fe85681f6" providerId="ADAL" clId="{A90D266A-ED4B-4C65-9B37-5EA644230C81}" dt="2023-07-21T14:40:17.354" v="206" actId="478"/>
          <ac:spMkLst>
            <pc:docMk/>
            <pc:sldMk cId="1474976860" sldId="282"/>
            <ac:spMk id="12" creationId="{73CE6811-74E2-F368-7C94-2ED532EA2571}"/>
          </ac:spMkLst>
        </pc:spChg>
        <pc:spChg chg="add mod">
          <ac:chgData name="Lorenzo Rinaldi" userId="77d5bfdd-3e88-4678-a8ff-024fe85681f6" providerId="ADAL" clId="{A90D266A-ED4B-4C65-9B37-5EA644230C81}" dt="2023-07-21T14:40:41.053" v="269" actId="1036"/>
          <ac:spMkLst>
            <pc:docMk/>
            <pc:sldMk cId="1474976860" sldId="282"/>
            <ac:spMk id="13" creationId="{D84A1FEF-EB25-98FC-0889-401DA1697D2B}"/>
          </ac:spMkLst>
        </pc:spChg>
        <pc:spChg chg="del">
          <ac:chgData name="Lorenzo Rinaldi" userId="77d5bfdd-3e88-4678-a8ff-024fe85681f6" providerId="ADAL" clId="{A90D266A-ED4B-4C65-9B37-5EA644230C81}" dt="2023-07-21T14:40:17.354" v="206" actId="478"/>
          <ac:spMkLst>
            <pc:docMk/>
            <pc:sldMk cId="1474976860" sldId="282"/>
            <ac:spMk id="14" creationId="{B2CF5AB7-9DDE-73BA-B0CB-ABD85CCC4B96}"/>
          </ac:spMkLst>
        </pc:spChg>
        <pc:spChg chg="del">
          <ac:chgData name="Lorenzo Rinaldi" userId="77d5bfdd-3e88-4678-a8ff-024fe85681f6" providerId="ADAL" clId="{A90D266A-ED4B-4C65-9B37-5EA644230C81}" dt="2023-07-21T14:40:17.354" v="206" actId="478"/>
          <ac:spMkLst>
            <pc:docMk/>
            <pc:sldMk cId="1474976860" sldId="282"/>
            <ac:spMk id="15" creationId="{C31C52AB-28B7-60D8-B26A-6729A18CE6EB}"/>
          </ac:spMkLst>
        </pc:spChg>
        <pc:spChg chg="del">
          <ac:chgData name="Lorenzo Rinaldi" userId="77d5bfdd-3e88-4678-a8ff-024fe85681f6" providerId="ADAL" clId="{A90D266A-ED4B-4C65-9B37-5EA644230C81}" dt="2023-07-21T14:40:17.354" v="206" actId="478"/>
          <ac:spMkLst>
            <pc:docMk/>
            <pc:sldMk cId="1474976860" sldId="282"/>
            <ac:spMk id="16" creationId="{B0FA782D-6390-FE15-7094-E92BB7D4A902}"/>
          </ac:spMkLst>
        </pc:spChg>
        <pc:spChg chg="add mod">
          <ac:chgData name="Lorenzo Rinaldi" userId="77d5bfdd-3e88-4678-a8ff-024fe85681f6" providerId="ADAL" clId="{A90D266A-ED4B-4C65-9B37-5EA644230C81}" dt="2023-07-21T14:40:41.053" v="269" actId="1036"/>
          <ac:spMkLst>
            <pc:docMk/>
            <pc:sldMk cId="1474976860" sldId="282"/>
            <ac:spMk id="17" creationId="{D7426D26-0D38-0291-BB0C-3607861D6539}"/>
          </ac:spMkLst>
        </pc:spChg>
        <pc:spChg chg="add mod">
          <ac:chgData name="Lorenzo Rinaldi" userId="77d5bfdd-3e88-4678-a8ff-024fe85681f6" providerId="ADAL" clId="{A90D266A-ED4B-4C65-9B37-5EA644230C81}" dt="2023-07-21T14:40:41.053" v="269" actId="1036"/>
          <ac:spMkLst>
            <pc:docMk/>
            <pc:sldMk cId="1474976860" sldId="282"/>
            <ac:spMk id="18" creationId="{48EC02D3-C771-2585-C7E2-D332BC9805E5}"/>
          </ac:spMkLst>
        </pc:spChg>
        <pc:spChg chg="add mod">
          <ac:chgData name="Lorenzo Rinaldi" userId="77d5bfdd-3e88-4678-a8ff-024fe85681f6" providerId="ADAL" clId="{A90D266A-ED4B-4C65-9B37-5EA644230C81}" dt="2023-07-21T14:40:41.053" v="269" actId="1036"/>
          <ac:spMkLst>
            <pc:docMk/>
            <pc:sldMk cId="1474976860" sldId="282"/>
            <ac:spMk id="19" creationId="{7FD3E353-4CC2-8B06-71D0-33C583A79C18}"/>
          </ac:spMkLst>
        </pc:spChg>
        <pc:spChg chg="add mod">
          <ac:chgData name="Lorenzo Rinaldi" userId="77d5bfdd-3e88-4678-a8ff-024fe85681f6" providerId="ADAL" clId="{A90D266A-ED4B-4C65-9B37-5EA644230C81}" dt="2023-07-21T14:40:41.053" v="269" actId="1036"/>
          <ac:spMkLst>
            <pc:docMk/>
            <pc:sldMk cId="1474976860" sldId="282"/>
            <ac:spMk id="20" creationId="{D6BA4694-9F90-FCF0-CB8B-01EA7A2BEBC0}"/>
          </ac:spMkLst>
        </pc:spChg>
        <pc:spChg chg="add mod">
          <ac:chgData name="Lorenzo Rinaldi" userId="77d5bfdd-3e88-4678-a8ff-024fe85681f6" providerId="ADAL" clId="{A90D266A-ED4B-4C65-9B37-5EA644230C81}" dt="2023-07-21T14:40:41.053" v="269" actId="1036"/>
          <ac:spMkLst>
            <pc:docMk/>
            <pc:sldMk cId="1474976860" sldId="282"/>
            <ac:spMk id="21" creationId="{4E7A79CC-3041-CE2F-F2E4-6B72982BAF1C}"/>
          </ac:spMkLst>
        </pc:spChg>
        <pc:spChg chg="add mod">
          <ac:chgData name="Lorenzo Rinaldi" userId="77d5bfdd-3e88-4678-a8ff-024fe85681f6" providerId="ADAL" clId="{A90D266A-ED4B-4C65-9B37-5EA644230C81}" dt="2023-07-21T14:40:41.053" v="269" actId="1036"/>
          <ac:spMkLst>
            <pc:docMk/>
            <pc:sldMk cId="1474976860" sldId="282"/>
            <ac:spMk id="22" creationId="{2CBF363C-19DD-BE6F-1D70-CDD53C5807A8}"/>
          </ac:spMkLst>
        </pc:spChg>
        <pc:cxnChg chg="add mod">
          <ac:chgData name="Lorenzo Rinaldi" userId="77d5bfdd-3e88-4678-a8ff-024fe85681f6" providerId="ADAL" clId="{A90D266A-ED4B-4C65-9B37-5EA644230C81}" dt="2023-07-21T14:40:41.053" v="269" actId="1036"/>
          <ac:cxnSpMkLst>
            <pc:docMk/>
            <pc:sldMk cId="1474976860" sldId="282"/>
            <ac:cxnSpMk id="23" creationId="{6C84BD48-A856-EAEC-7677-62090F4D3281}"/>
          </ac:cxnSpMkLst>
        </pc:cxnChg>
        <pc:cxnChg chg="add mod">
          <ac:chgData name="Lorenzo Rinaldi" userId="77d5bfdd-3e88-4678-a8ff-024fe85681f6" providerId="ADAL" clId="{A90D266A-ED4B-4C65-9B37-5EA644230C81}" dt="2023-07-21T14:40:41.053" v="269" actId="1036"/>
          <ac:cxnSpMkLst>
            <pc:docMk/>
            <pc:sldMk cId="1474976860" sldId="282"/>
            <ac:cxnSpMk id="24" creationId="{9F441789-F3FC-6A96-03D9-0E1611A7EA74}"/>
          </ac:cxnSpMkLst>
        </pc:cxnChg>
        <pc:cxnChg chg="add mod">
          <ac:chgData name="Lorenzo Rinaldi" userId="77d5bfdd-3e88-4678-a8ff-024fe85681f6" providerId="ADAL" clId="{A90D266A-ED4B-4C65-9B37-5EA644230C81}" dt="2023-07-21T14:40:41.053" v="269" actId="1036"/>
          <ac:cxnSpMkLst>
            <pc:docMk/>
            <pc:sldMk cId="1474976860" sldId="282"/>
            <ac:cxnSpMk id="25" creationId="{721D6B5E-80B7-5F58-F15E-67B442B4BF89}"/>
          </ac:cxnSpMkLst>
        </pc:cxnChg>
        <pc:cxnChg chg="add mod">
          <ac:chgData name="Lorenzo Rinaldi" userId="77d5bfdd-3e88-4678-a8ff-024fe85681f6" providerId="ADAL" clId="{A90D266A-ED4B-4C65-9B37-5EA644230C81}" dt="2023-07-21T14:40:41.053" v="269" actId="1036"/>
          <ac:cxnSpMkLst>
            <pc:docMk/>
            <pc:sldMk cId="1474976860" sldId="282"/>
            <ac:cxnSpMk id="26" creationId="{8CDA4394-FD4D-403A-DA67-0AAD1727D80D}"/>
          </ac:cxnSpMkLst>
        </pc:cxn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1525948855" sldId="282"/>
        </pc:sldMkLst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1154836104" sldId="283"/>
        </pc:sldMkLst>
      </pc:sldChg>
      <pc:sldChg chg="addSp delSp modSp add mod modAnim">
        <pc:chgData name="Lorenzo Rinaldi" userId="77d5bfdd-3e88-4678-a8ff-024fe85681f6" providerId="ADAL" clId="{A90D266A-ED4B-4C65-9B37-5EA644230C81}" dt="2023-07-21T14:41:06.985" v="294"/>
        <pc:sldMkLst>
          <pc:docMk/>
          <pc:sldMk cId="1728444362" sldId="283"/>
        </pc:sldMkLst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2" creationId="{CF37C5B4-CA5E-369C-A986-E1C1C93ACDE9}"/>
          </ac:spMkLst>
        </pc:spChg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4" creationId="{D6979BD4-0323-1744-4E7A-6D38458ADDC9}"/>
          </ac:spMkLst>
        </pc:spChg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5" creationId="{B834753C-9CE6-5785-7F3B-9D7222BE213D}"/>
          </ac:spMkLst>
        </pc:spChg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6" creationId="{4BDB5223-6EB5-1046-88BB-84ED760A29CE}"/>
          </ac:spMkLst>
        </pc:spChg>
        <pc:spChg chg="add mod">
          <ac:chgData name="Lorenzo Rinaldi" userId="77d5bfdd-3e88-4678-a8ff-024fe85681f6" providerId="ADAL" clId="{A90D266A-ED4B-4C65-9B37-5EA644230C81}" dt="2023-07-21T14:41:04.019" v="293" actId="1036"/>
          <ac:spMkLst>
            <pc:docMk/>
            <pc:sldMk cId="1728444362" sldId="283"/>
            <ac:spMk id="7" creationId="{84118A10-E4B5-3A4D-86BF-6500999C7A9D}"/>
          </ac:spMkLst>
        </pc:spChg>
        <pc:spChg chg="add mod">
          <ac:chgData name="Lorenzo Rinaldi" userId="77d5bfdd-3e88-4678-a8ff-024fe85681f6" providerId="ADAL" clId="{A90D266A-ED4B-4C65-9B37-5EA644230C81}" dt="2023-07-21T14:41:04.019" v="293" actId="1036"/>
          <ac:spMkLst>
            <pc:docMk/>
            <pc:sldMk cId="1728444362" sldId="283"/>
            <ac:spMk id="8" creationId="{1E960EAD-587C-0387-5517-AEDC39C765F3}"/>
          </ac:spMkLst>
        </pc:spChg>
        <pc:spChg chg="add mod">
          <ac:chgData name="Lorenzo Rinaldi" userId="77d5bfdd-3e88-4678-a8ff-024fe85681f6" providerId="ADAL" clId="{A90D266A-ED4B-4C65-9B37-5EA644230C81}" dt="2023-07-21T14:41:04.019" v="293" actId="1036"/>
          <ac:spMkLst>
            <pc:docMk/>
            <pc:sldMk cId="1728444362" sldId="283"/>
            <ac:spMk id="10" creationId="{82150AE3-9379-C82D-3701-90DA7CDAA8A6}"/>
          </ac:spMkLst>
        </pc:spChg>
        <pc:spChg chg="add mod">
          <ac:chgData name="Lorenzo Rinaldi" userId="77d5bfdd-3e88-4678-a8ff-024fe85681f6" providerId="ADAL" clId="{A90D266A-ED4B-4C65-9B37-5EA644230C81}" dt="2023-07-21T14:41:04.019" v="293" actId="1036"/>
          <ac:spMkLst>
            <pc:docMk/>
            <pc:sldMk cId="1728444362" sldId="283"/>
            <ac:spMk id="11" creationId="{D96064B8-B836-6FE7-9D0C-5FFFFBE70A4C}"/>
          </ac:spMkLst>
        </pc:spChg>
        <pc:spChg chg="add mod">
          <ac:chgData name="Lorenzo Rinaldi" userId="77d5bfdd-3e88-4678-a8ff-024fe85681f6" providerId="ADAL" clId="{A90D266A-ED4B-4C65-9B37-5EA644230C81}" dt="2023-07-21T14:41:04.019" v="293" actId="1036"/>
          <ac:spMkLst>
            <pc:docMk/>
            <pc:sldMk cId="1728444362" sldId="283"/>
            <ac:spMk id="12" creationId="{D4583561-8A78-8A36-FE12-D722F18A78CF}"/>
          </ac:spMkLst>
        </pc:spChg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13" creationId="{D84A1FEF-EB25-98FC-0889-401DA1697D2B}"/>
          </ac:spMkLst>
        </pc:spChg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17" creationId="{D7426D26-0D38-0291-BB0C-3607861D6539}"/>
          </ac:spMkLst>
        </pc:spChg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18" creationId="{48EC02D3-C771-2585-C7E2-D332BC9805E5}"/>
          </ac:spMkLst>
        </pc:spChg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19" creationId="{7FD3E353-4CC2-8B06-71D0-33C583A79C18}"/>
          </ac:spMkLst>
        </pc:spChg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20" creationId="{D6BA4694-9F90-FCF0-CB8B-01EA7A2BEBC0}"/>
          </ac:spMkLst>
        </pc:spChg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21" creationId="{4E7A79CC-3041-CE2F-F2E4-6B72982BAF1C}"/>
          </ac:spMkLst>
        </pc:spChg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22" creationId="{2CBF363C-19DD-BE6F-1D70-CDD53C5807A8}"/>
          </ac:spMkLst>
        </pc:spChg>
        <pc:cxnChg chg="del">
          <ac:chgData name="Lorenzo Rinaldi" userId="77d5bfdd-3e88-4678-a8ff-024fe85681f6" providerId="ADAL" clId="{A90D266A-ED4B-4C65-9B37-5EA644230C81}" dt="2023-07-21T14:40:55.705" v="271" actId="478"/>
          <ac:cxnSpMkLst>
            <pc:docMk/>
            <pc:sldMk cId="1728444362" sldId="283"/>
            <ac:cxnSpMk id="23" creationId="{6C84BD48-A856-EAEC-7677-62090F4D3281}"/>
          </ac:cxnSpMkLst>
        </pc:cxnChg>
        <pc:cxnChg chg="del">
          <ac:chgData name="Lorenzo Rinaldi" userId="77d5bfdd-3e88-4678-a8ff-024fe85681f6" providerId="ADAL" clId="{A90D266A-ED4B-4C65-9B37-5EA644230C81}" dt="2023-07-21T14:40:55.705" v="271" actId="478"/>
          <ac:cxnSpMkLst>
            <pc:docMk/>
            <pc:sldMk cId="1728444362" sldId="283"/>
            <ac:cxnSpMk id="24" creationId="{9F441789-F3FC-6A96-03D9-0E1611A7EA74}"/>
          </ac:cxnSpMkLst>
        </pc:cxnChg>
        <pc:cxnChg chg="del">
          <ac:chgData name="Lorenzo Rinaldi" userId="77d5bfdd-3e88-4678-a8ff-024fe85681f6" providerId="ADAL" clId="{A90D266A-ED4B-4C65-9B37-5EA644230C81}" dt="2023-07-21T14:40:55.705" v="271" actId="478"/>
          <ac:cxnSpMkLst>
            <pc:docMk/>
            <pc:sldMk cId="1728444362" sldId="283"/>
            <ac:cxnSpMk id="25" creationId="{721D6B5E-80B7-5F58-F15E-67B442B4BF89}"/>
          </ac:cxnSpMkLst>
        </pc:cxnChg>
        <pc:cxnChg chg="del">
          <ac:chgData name="Lorenzo Rinaldi" userId="77d5bfdd-3e88-4678-a8ff-024fe85681f6" providerId="ADAL" clId="{A90D266A-ED4B-4C65-9B37-5EA644230C81}" dt="2023-07-21T14:40:55.705" v="271" actId="478"/>
          <ac:cxnSpMkLst>
            <pc:docMk/>
            <pc:sldMk cId="1728444362" sldId="283"/>
            <ac:cxnSpMk id="26" creationId="{8CDA4394-FD4D-403A-DA67-0AAD1727D80D}"/>
          </ac:cxnSpMkLst>
        </pc:cxnChg>
      </pc:sldChg>
      <pc:sldChg chg="addSp delSp modSp add mod modAnim">
        <pc:chgData name="Lorenzo Rinaldi" userId="77d5bfdd-3e88-4678-a8ff-024fe85681f6" providerId="ADAL" clId="{A90D266A-ED4B-4C65-9B37-5EA644230C81}" dt="2023-07-21T14:41:37.174" v="344" actId="1036"/>
        <pc:sldMkLst>
          <pc:docMk/>
          <pc:sldMk cId="3014673689" sldId="284"/>
        </pc:sldMkLst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2" creationId="{77BF8049-9C91-80F4-2528-476852075BF8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4" creationId="{E3F67828-C3E5-C97F-2427-13DEC945258D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5" creationId="{30575454-BF8D-370C-FAB4-EEB67B99A792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6" creationId="{E6197898-F4C2-1CF1-5723-545D58A0F67E}"/>
          </ac:spMkLst>
        </pc:spChg>
        <pc:spChg chg="del">
          <ac:chgData name="Lorenzo Rinaldi" userId="77d5bfdd-3e88-4678-a8ff-024fe85681f6" providerId="ADAL" clId="{A90D266A-ED4B-4C65-9B37-5EA644230C81}" dt="2023-07-21T14:41:18.339" v="296" actId="478"/>
          <ac:spMkLst>
            <pc:docMk/>
            <pc:sldMk cId="3014673689" sldId="284"/>
            <ac:spMk id="7" creationId="{84118A10-E4B5-3A4D-86BF-6500999C7A9D}"/>
          </ac:spMkLst>
        </pc:spChg>
        <pc:spChg chg="del">
          <ac:chgData name="Lorenzo Rinaldi" userId="77d5bfdd-3e88-4678-a8ff-024fe85681f6" providerId="ADAL" clId="{A90D266A-ED4B-4C65-9B37-5EA644230C81}" dt="2023-07-21T14:41:18.339" v="296" actId="478"/>
          <ac:spMkLst>
            <pc:docMk/>
            <pc:sldMk cId="3014673689" sldId="284"/>
            <ac:spMk id="8" creationId="{1E960EAD-587C-0387-5517-AEDC39C765F3}"/>
          </ac:spMkLst>
        </pc:spChg>
        <pc:spChg chg="del">
          <ac:chgData name="Lorenzo Rinaldi" userId="77d5bfdd-3e88-4678-a8ff-024fe85681f6" providerId="ADAL" clId="{A90D266A-ED4B-4C65-9B37-5EA644230C81}" dt="2023-07-21T14:41:18.339" v="296" actId="478"/>
          <ac:spMkLst>
            <pc:docMk/>
            <pc:sldMk cId="3014673689" sldId="284"/>
            <ac:spMk id="10" creationId="{82150AE3-9379-C82D-3701-90DA7CDAA8A6}"/>
          </ac:spMkLst>
        </pc:spChg>
        <pc:spChg chg="del">
          <ac:chgData name="Lorenzo Rinaldi" userId="77d5bfdd-3e88-4678-a8ff-024fe85681f6" providerId="ADAL" clId="{A90D266A-ED4B-4C65-9B37-5EA644230C81}" dt="2023-07-21T14:41:18.339" v="296" actId="478"/>
          <ac:spMkLst>
            <pc:docMk/>
            <pc:sldMk cId="3014673689" sldId="284"/>
            <ac:spMk id="11" creationId="{D96064B8-B836-6FE7-9D0C-5FFFFBE70A4C}"/>
          </ac:spMkLst>
        </pc:spChg>
        <pc:spChg chg="del">
          <ac:chgData name="Lorenzo Rinaldi" userId="77d5bfdd-3e88-4678-a8ff-024fe85681f6" providerId="ADAL" clId="{A90D266A-ED4B-4C65-9B37-5EA644230C81}" dt="2023-07-21T14:41:18.339" v="296" actId="478"/>
          <ac:spMkLst>
            <pc:docMk/>
            <pc:sldMk cId="3014673689" sldId="284"/>
            <ac:spMk id="12" creationId="{D4583561-8A78-8A36-FE12-D722F18A78CF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13" creationId="{4211DC19-367B-7F5D-EF3F-DAD211A671E9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14" creationId="{178F1DDC-1FF8-23D1-743C-736F8F0CBAA1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15" creationId="{E93551E2-6DA5-F0A1-A34A-B4E2CD74E7B8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16" creationId="{DF00A2DB-4E8A-66FD-741D-15893EBDCEA8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17" creationId="{3AA88DC1-FAF2-4717-F9D5-C2D03E84F22B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18" creationId="{9E74F8CE-B975-2A58-5D85-2F4E6A64AB49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19" creationId="{C18C21C6-DF8E-7E80-985B-60BDE66BB1D4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20" creationId="{483A7A6A-299E-EA33-60BC-6074E229BD54}"/>
          </ac:spMkLst>
        </pc:sp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3576602481" sldId="284"/>
        </pc:sldMkLst>
      </pc:sldChg>
      <pc:sldChg chg="addSp delSp modSp add mod modAnim">
        <pc:chgData name="Lorenzo Rinaldi" userId="77d5bfdd-3e88-4678-a8ff-024fe85681f6" providerId="ADAL" clId="{A90D266A-ED4B-4C65-9B37-5EA644230C81}" dt="2023-07-21T14:42:06.325" v="368" actId="1035"/>
        <pc:sldMkLst>
          <pc:docMk/>
          <pc:sldMk cId="644930247" sldId="285"/>
        </pc:sldMkLst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2" creationId="{77BF8049-9C91-80F4-2528-476852075BF8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4" creationId="{E3F67828-C3E5-C97F-2427-13DEC945258D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5" creationId="{30575454-BF8D-370C-FAB4-EEB67B99A792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6" creationId="{E6197898-F4C2-1CF1-5723-545D58A0F67E}"/>
          </ac:spMkLst>
        </pc:spChg>
        <pc:spChg chg="add mod">
          <ac:chgData name="Lorenzo Rinaldi" userId="77d5bfdd-3e88-4678-a8ff-024fe85681f6" providerId="ADAL" clId="{A90D266A-ED4B-4C65-9B37-5EA644230C81}" dt="2023-07-21T14:42:06.325" v="368" actId="1035"/>
          <ac:spMkLst>
            <pc:docMk/>
            <pc:sldMk cId="644930247" sldId="285"/>
            <ac:spMk id="7" creationId="{C6D492C9-8894-10B0-8DBD-1DB2D5F5C9B2}"/>
          </ac:spMkLst>
        </pc:spChg>
        <pc:spChg chg="add mod">
          <ac:chgData name="Lorenzo Rinaldi" userId="77d5bfdd-3e88-4678-a8ff-024fe85681f6" providerId="ADAL" clId="{A90D266A-ED4B-4C65-9B37-5EA644230C81}" dt="2023-07-21T14:42:06.325" v="368" actId="1035"/>
          <ac:spMkLst>
            <pc:docMk/>
            <pc:sldMk cId="644930247" sldId="285"/>
            <ac:spMk id="8" creationId="{506BCA87-3D65-2ADD-CD2B-76C787CB1F21}"/>
          </ac:spMkLst>
        </pc:spChg>
        <pc:spChg chg="add mod">
          <ac:chgData name="Lorenzo Rinaldi" userId="77d5bfdd-3e88-4678-a8ff-024fe85681f6" providerId="ADAL" clId="{A90D266A-ED4B-4C65-9B37-5EA644230C81}" dt="2023-07-21T14:42:06.325" v="368" actId="1035"/>
          <ac:spMkLst>
            <pc:docMk/>
            <pc:sldMk cId="644930247" sldId="285"/>
            <ac:spMk id="10" creationId="{072226FA-F465-A9CA-7ADE-DB9DB3187FEC}"/>
          </ac:spMkLst>
        </pc:spChg>
        <pc:spChg chg="add mod">
          <ac:chgData name="Lorenzo Rinaldi" userId="77d5bfdd-3e88-4678-a8ff-024fe85681f6" providerId="ADAL" clId="{A90D266A-ED4B-4C65-9B37-5EA644230C81}" dt="2023-07-21T14:42:06.325" v="368" actId="1035"/>
          <ac:spMkLst>
            <pc:docMk/>
            <pc:sldMk cId="644930247" sldId="285"/>
            <ac:spMk id="11" creationId="{DDCF1A1B-7A88-7A21-6257-95A9B30520EF}"/>
          </ac:spMkLst>
        </pc:spChg>
        <pc:spChg chg="add mod">
          <ac:chgData name="Lorenzo Rinaldi" userId="77d5bfdd-3e88-4678-a8ff-024fe85681f6" providerId="ADAL" clId="{A90D266A-ED4B-4C65-9B37-5EA644230C81}" dt="2023-07-21T14:42:06.325" v="368" actId="1035"/>
          <ac:spMkLst>
            <pc:docMk/>
            <pc:sldMk cId="644930247" sldId="285"/>
            <ac:spMk id="12" creationId="{BCE605A1-87A6-6260-42B5-7A5620E0D423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13" creationId="{4211DC19-367B-7F5D-EF3F-DAD211A671E9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14" creationId="{178F1DDC-1FF8-23D1-743C-736F8F0CBAA1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15" creationId="{E93551E2-6DA5-F0A1-A34A-B4E2CD74E7B8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16" creationId="{DF00A2DB-4E8A-66FD-741D-15893EBDCEA8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17" creationId="{3AA88DC1-FAF2-4717-F9D5-C2D03E84F22B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18" creationId="{9E74F8CE-B975-2A58-5D85-2F4E6A64AB49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19" creationId="{C18C21C6-DF8E-7E80-985B-60BDE66BB1D4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20" creationId="{483A7A6A-299E-EA33-60BC-6074E229BD54}"/>
          </ac:spMkLst>
        </pc:spChg>
        <pc:spChg chg="add mod">
          <ac:chgData name="Lorenzo Rinaldi" userId="77d5bfdd-3e88-4678-a8ff-024fe85681f6" providerId="ADAL" clId="{A90D266A-ED4B-4C65-9B37-5EA644230C81}" dt="2023-07-21T14:42:06.325" v="368" actId="1035"/>
          <ac:spMkLst>
            <pc:docMk/>
            <pc:sldMk cId="644930247" sldId="285"/>
            <ac:spMk id="21" creationId="{41B4EDE2-5C00-AB58-82C9-CC59BC6543C3}"/>
          </ac:spMkLst>
        </pc:spChg>
        <pc:spChg chg="add mod">
          <ac:chgData name="Lorenzo Rinaldi" userId="77d5bfdd-3e88-4678-a8ff-024fe85681f6" providerId="ADAL" clId="{A90D266A-ED4B-4C65-9B37-5EA644230C81}" dt="2023-07-21T14:42:06.325" v="368" actId="1035"/>
          <ac:spMkLst>
            <pc:docMk/>
            <pc:sldMk cId="644930247" sldId="285"/>
            <ac:spMk id="22" creationId="{436EA6CB-E153-0C64-2B1A-978B80DBE1F1}"/>
          </ac:spMkLst>
        </pc:sp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3584675274" sldId="285"/>
        </pc:sldMkLst>
      </pc:sldChg>
      <pc:sldChg chg="addSp delSp modSp add del mod modAnim">
        <pc:chgData name="Lorenzo Rinaldi" userId="77d5bfdd-3e88-4678-a8ff-024fe85681f6" providerId="ADAL" clId="{A90D266A-ED4B-4C65-9B37-5EA644230C81}" dt="2023-07-21T14:44:01.763" v="491"/>
        <pc:sldMkLst>
          <pc:docMk/>
          <pc:sldMk cId="1589856972" sldId="286"/>
        </pc:sldMkLst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2" creationId="{AEAB1E1C-905C-8563-7E4B-014BCF264A2B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4" creationId="{D2ED712B-D4B4-AE12-883B-B7B8F16906FD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5" creationId="{2B0CDCDC-C15C-D254-A385-2DE623BA0F9F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6" creationId="{6CAD2016-EF40-2862-EC5B-D450A08A65BC}"/>
          </ac:spMkLst>
        </pc:spChg>
        <pc:spChg chg="add del">
          <ac:chgData name="Lorenzo Rinaldi" userId="77d5bfdd-3e88-4678-a8ff-024fe85681f6" providerId="ADAL" clId="{A90D266A-ED4B-4C65-9B37-5EA644230C81}" dt="2023-07-21T14:43:36.361" v="440" actId="478"/>
          <ac:spMkLst>
            <pc:docMk/>
            <pc:sldMk cId="1589856972" sldId="286"/>
            <ac:spMk id="7" creationId="{C6D492C9-8894-10B0-8DBD-1DB2D5F5C9B2}"/>
          </ac:spMkLst>
        </pc:spChg>
        <pc:spChg chg="add del">
          <ac:chgData name="Lorenzo Rinaldi" userId="77d5bfdd-3e88-4678-a8ff-024fe85681f6" providerId="ADAL" clId="{A90D266A-ED4B-4C65-9B37-5EA644230C81}" dt="2023-07-21T14:43:36.361" v="440" actId="478"/>
          <ac:spMkLst>
            <pc:docMk/>
            <pc:sldMk cId="1589856972" sldId="286"/>
            <ac:spMk id="8" creationId="{506BCA87-3D65-2ADD-CD2B-76C787CB1F21}"/>
          </ac:spMkLst>
        </pc:spChg>
        <pc:spChg chg="add del">
          <ac:chgData name="Lorenzo Rinaldi" userId="77d5bfdd-3e88-4678-a8ff-024fe85681f6" providerId="ADAL" clId="{A90D266A-ED4B-4C65-9B37-5EA644230C81}" dt="2023-07-21T14:43:36.361" v="440" actId="478"/>
          <ac:spMkLst>
            <pc:docMk/>
            <pc:sldMk cId="1589856972" sldId="286"/>
            <ac:spMk id="10" creationId="{072226FA-F465-A9CA-7ADE-DB9DB3187FEC}"/>
          </ac:spMkLst>
        </pc:spChg>
        <pc:spChg chg="add del">
          <ac:chgData name="Lorenzo Rinaldi" userId="77d5bfdd-3e88-4678-a8ff-024fe85681f6" providerId="ADAL" clId="{A90D266A-ED4B-4C65-9B37-5EA644230C81}" dt="2023-07-21T14:43:36.361" v="440" actId="478"/>
          <ac:spMkLst>
            <pc:docMk/>
            <pc:sldMk cId="1589856972" sldId="286"/>
            <ac:spMk id="11" creationId="{DDCF1A1B-7A88-7A21-6257-95A9B30520EF}"/>
          </ac:spMkLst>
        </pc:spChg>
        <pc:spChg chg="add del">
          <ac:chgData name="Lorenzo Rinaldi" userId="77d5bfdd-3e88-4678-a8ff-024fe85681f6" providerId="ADAL" clId="{A90D266A-ED4B-4C65-9B37-5EA644230C81}" dt="2023-07-21T14:43:36.361" v="440" actId="478"/>
          <ac:spMkLst>
            <pc:docMk/>
            <pc:sldMk cId="1589856972" sldId="286"/>
            <ac:spMk id="12" creationId="{BCE605A1-87A6-6260-42B5-7A5620E0D423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13" creationId="{B27DC06E-63E4-2998-2C5F-B7C06196BD01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14" creationId="{D01701E6-5444-86AE-3276-1AB1E18B4C72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15" creationId="{B25F392F-BE07-5A9B-A109-4DF76688183A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17" creationId="{997C9F3A-6E5F-D567-0765-50788D333D7F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18" creationId="{2FB23E0E-420C-FE19-6BE6-549ACC5E7023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20" creationId="{E9021510-D307-6DAA-739B-831B38E6AAF2}"/>
          </ac:spMkLst>
        </pc:spChg>
        <pc:spChg chg="add del">
          <ac:chgData name="Lorenzo Rinaldi" userId="77d5bfdd-3e88-4678-a8ff-024fe85681f6" providerId="ADAL" clId="{A90D266A-ED4B-4C65-9B37-5EA644230C81}" dt="2023-07-21T14:43:36.361" v="440" actId="478"/>
          <ac:spMkLst>
            <pc:docMk/>
            <pc:sldMk cId="1589856972" sldId="286"/>
            <ac:spMk id="21" creationId="{41B4EDE2-5C00-AB58-82C9-CC59BC6543C3}"/>
          </ac:spMkLst>
        </pc:spChg>
        <pc:spChg chg="add del">
          <ac:chgData name="Lorenzo Rinaldi" userId="77d5bfdd-3e88-4678-a8ff-024fe85681f6" providerId="ADAL" clId="{A90D266A-ED4B-4C65-9B37-5EA644230C81}" dt="2023-07-21T14:43:36.361" v="440" actId="478"/>
          <ac:spMkLst>
            <pc:docMk/>
            <pc:sldMk cId="1589856972" sldId="286"/>
            <ac:spMk id="22" creationId="{436EA6CB-E153-0C64-2B1A-978B80DBE1F1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23" creationId="{9A010489-3CBF-965F-05CE-933966C8C2D9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24" creationId="{BF2DF0D4-24A4-EFB2-876F-6495E9610214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25" creationId="{EEA84B2E-E63D-523E-930E-231906EC59A1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26" creationId="{C655DCA5-EF4D-1E10-4658-151E28D4AE5D}"/>
          </ac:spMkLst>
        </pc:spChg>
        <pc:cxnChg chg="add mod">
          <ac:chgData name="Lorenzo Rinaldi" userId="77d5bfdd-3e88-4678-a8ff-024fe85681f6" providerId="ADAL" clId="{A90D266A-ED4B-4C65-9B37-5EA644230C81}" dt="2023-07-21T14:43:57.136" v="490" actId="1036"/>
          <ac:cxnSpMkLst>
            <pc:docMk/>
            <pc:sldMk cId="1589856972" sldId="286"/>
            <ac:cxnSpMk id="16" creationId="{18454679-F341-ED97-A232-1A75D474555E}"/>
          </ac:cxnSpMkLst>
        </pc:cxnChg>
        <pc:cxnChg chg="add mod">
          <ac:chgData name="Lorenzo Rinaldi" userId="77d5bfdd-3e88-4678-a8ff-024fe85681f6" providerId="ADAL" clId="{A90D266A-ED4B-4C65-9B37-5EA644230C81}" dt="2023-07-21T14:43:57.136" v="490" actId="1036"/>
          <ac:cxnSpMkLst>
            <pc:docMk/>
            <pc:sldMk cId="1589856972" sldId="286"/>
            <ac:cxnSpMk id="19" creationId="{A4C624CA-B037-B3F4-2AC4-59A658630E1A}"/>
          </ac:cxnSpMkLst>
        </pc:cxnChg>
      </pc:sldChg>
      <pc:sldChg chg="addSp delSp modSp add del mod modAnim">
        <pc:chgData name="Lorenzo Rinaldi" userId="77d5bfdd-3e88-4678-a8ff-024fe85681f6" providerId="ADAL" clId="{A90D266A-ED4B-4C65-9B37-5EA644230C81}" dt="2023-07-21T14:43:21.526" v="434" actId="47"/>
        <pc:sldMkLst>
          <pc:docMk/>
          <pc:sldMk cId="1726305478" sldId="286"/>
        </pc:sldMkLst>
        <pc:spChg chg="add mod">
          <ac:chgData name="Lorenzo Rinaldi" userId="77d5bfdd-3e88-4678-a8ff-024fe85681f6" providerId="ADAL" clId="{A90D266A-ED4B-4C65-9B37-5EA644230C81}" dt="2023-07-21T14:43:02.317" v="432" actId="20577"/>
          <ac:spMkLst>
            <pc:docMk/>
            <pc:sldMk cId="1726305478" sldId="286"/>
            <ac:spMk id="2" creationId="{2DDDA9AA-77DD-1C95-9FB5-661F1819249E}"/>
          </ac:spMkLst>
        </pc:spChg>
        <pc:spChg chg="add mod">
          <ac:chgData name="Lorenzo Rinaldi" userId="77d5bfdd-3e88-4678-a8ff-024fe85681f6" providerId="ADAL" clId="{A90D266A-ED4B-4C65-9B37-5EA644230C81}" dt="2023-07-21T14:42:44.229" v="413" actId="1036"/>
          <ac:spMkLst>
            <pc:docMk/>
            <pc:sldMk cId="1726305478" sldId="286"/>
            <ac:spMk id="4" creationId="{20018AC8-D207-258E-38A5-4B21CD8C6130}"/>
          </ac:spMkLst>
        </pc:spChg>
        <pc:spChg chg="add mod">
          <ac:chgData name="Lorenzo Rinaldi" userId="77d5bfdd-3e88-4678-a8ff-024fe85681f6" providerId="ADAL" clId="{A90D266A-ED4B-4C65-9B37-5EA644230C81}" dt="2023-07-21T14:42:44.229" v="413" actId="1036"/>
          <ac:spMkLst>
            <pc:docMk/>
            <pc:sldMk cId="1726305478" sldId="286"/>
            <ac:spMk id="5" creationId="{6B27F4DA-E2A3-8848-0BCA-B0E7B93E8150}"/>
          </ac:spMkLst>
        </pc:spChg>
        <pc:spChg chg="add mod">
          <ac:chgData name="Lorenzo Rinaldi" userId="77d5bfdd-3e88-4678-a8ff-024fe85681f6" providerId="ADAL" clId="{A90D266A-ED4B-4C65-9B37-5EA644230C81}" dt="2023-07-21T14:42:44.229" v="413" actId="1036"/>
          <ac:spMkLst>
            <pc:docMk/>
            <pc:sldMk cId="1726305478" sldId="286"/>
            <ac:spMk id="6" creationId="{80E5E7FE-AB84-E5DA-0DDD-04D599FC6E67}"/>
          </ac:spMkLst>
        </pc:spChg>
        <pc:spChg chg="del">
          <ac:chgData name="Lorenzo Rinaldi" userId="77d5bfdd-3e88-4678-a8ff-024fe85681f6" providerId="ADAL" clId="{A90D266A-ED4B-4C65-9B37-5EA644230C81}" dt="2023-07-21T14:42:16.522" v="370" actId="478"/>
          <ac:spMkLst>
            <pc:docMk/>
            <pc:sldMk cId="1726305478" sldId="286"/>
            <ac:spMk id="7" creationId="{C6D492C9-8894-10B0-8DBD-1DB2D5F5C9B2}"/>
          </ac:spMkLst>
        </pc:spChg>
        <pc:spChg chg="del">
          <ac:chgData name="Lorenzo Rinaldi" userId="77d5bfdd-3e88-4678-a8ff-024fe85681f6" providerId="ADAL" clId="{A90D266A-ED4B-4C65-9B37-5EA644230C81}" dt="2023-07-21T14:42:16.522" v="370" actId="478"/>
          <ac:spMkLst>
            <pc:docMk/>
            <pc:sldMk cId="1726305478" sldId="286"/>
            <ac:spMk id="8" creationId="{506BCA87-3D65-2ADD-CD2B-76C787CB1F21}"/>
          </ac:spMkLst>
        </pc:spChg>
        <pc:spChg chg="del">
          <ac:chgData name="Lorenzo Rinaldi" userId="77d5bfdd-3e88-4678-a8ff-024fe85681f6" providerId="ADAL" clId="{A90D266A-ED4B-4C65-9B37-5EA644230C81}" dt="2023-07-21T14:42:16.522" v="370" actId="478"/>
          <ac:spMkLst>
            <pc:docMk/>
            <pc:sldMk cId="1726305478" sldId="286"/>
            <ac:spMk id="10" creationId="{072226FA-F465-A9CA-7ADE-DB9DB3187FEC}"/>
          </ac:spMkLst>
        </pc:spChg>
        <pc:spChg chg="del">
          <ac:chgData name="Lorenzo Rinaldi" userId="77d5bfdd-3e88-4678-a8ff-024fe85681f6" providerId="ADAL" clId="{A90D266A-ED4B-4C65-9B37-5EA644230C81}" dt="2023-07-21T14:42:16.522" v="370" actId="478"/>
          <ac:spMkLst>
            <pc:docMk/>
            <pc:sldMk cId="1726305478" sldId="286"/>
            <ac:spMk id="11" creationId="{DDCF1A1B-7A88-7A21-6257-95A9B30520EF}"/>
          </ac:spMkLst>
        </pc:spChg>
        <pc:spChg chg="del">
          <ac:chgData name="Lorenzo Rinaldi" userId="77d5bfdd-3e88-4678-a8ff-024fe85681f6" providerId="ADAL" clId="{A90D266A-ED4B-4C65-9B37-5EA644230C81}" dt="2023-07-21T14:42:16.522" v="370" actId="478"/>
          <ac:spMkLst>
            <pc:docMk/>
            <pc:sldMk cId="1726305478" sldId="286"/>
            <ac:spMk id="12" creationId="{BCE605A1-87A6-6260-42B5-7A5620E0D423}"/>
          </ac:spMkLst>
        </pc:spChg>
        <pc:spChg chg="add mod">
          <ac:chgData name="Lorenzo Rinaldi" userId="77d5bfdd-3e88-4678-a8ff-024fe85681f6" providerId="ADAL" clId="{A90D266A-ED4B-4C65-9B37-5EA644230C81}" dt="2023-07-21T14:42:55.104" v="429" actId="1035"/>
          <ac:spMkLst>
            <pc:docMk/>
            <pc:sldMk cId="1726305478" sldId="286"/>
            <ac:spMk id="13" creationId="{F24C714B-ADDB-4F65-1029-404287B81B97}"/>
          </ac:spMkLst>
        </pc:spChg>
        <pc:spChg chg="add mod">
          <ac:chgData name="Lorenzo Rinaldi" userId="77d5bfdd-3e88-4678-a8ff-024fe85681f6" providerId="ADAL" clId="{A90D266A-ED4B-4C65-9B37-5EA644230C81}" dt="2023-07-21T14:42:44.229" v="413" actId="1036"/>
          <ac:spMkLst>
            <pc:docMk/>
            <pc:sldMk cId="1726305478" sldId="286"/>
            <ac:spMk id="14" creationId="{31D1D865-C1AD-3F40-7C1A-C47BFC199DEE}"/>
          </ac:spMkLst>
        </pc:spChg>
        <pc:spChg chg="add mod">
          <ac:chgData name="Lorenzo Rinaldi" userId="77d5bfdd-3e88-4678-a8ff-024fe85681f6" providerId="ADAL" clId="{A90D266A-ED4B-4C65-9B37-5EA644230C81}" dt="2023-07-21T14:42:44.229" v="413" actId="1036"/>
          <ac:spMkLst>
            <pc:docMk/>
            <pc:sldMk cId="1726305478" sldId="286"/>
            <ac:spMk id="15" creationId="{D403AF7C-3EB0-695E-2BCA-D2862AFD7D41}"/>
          </ac:spMkLst>
        </pc:spChg>
        <pc:spChg chg="add mod">
          <ac:chgData name="Lorenzo Rinaldi" userId="77d5bfdd-3e88-4678-a8ff-024fe85681f6" providerId="ADAL" clId="{A90D266A-ED4B-4C65-9B37-5EA644230C81}" dt="2023-07-21T14:42:44.229" v="413" actId="1036"/>
          <ac:spMkLst>
            <pc:docMk/>
            <pc:sldMk cId="1726305478" sldId="286"/>
            <ac:spMk id="16" creationId="{D60D5B4D-5308-3565-DB59-D5485EB49A65}"/>
          </ac:spMkLst>
        </pc:spChg>
        <pc:spChg chg="add mod">
          <ac:chgData name="Lorenzo Rinaldi" userId="77d5bfdd-3e88-4678-a8ff-024fe85681f6" providerId="ADAL" clId="{A90D266A-ED4B-4C65-9B37-5EA644230C81}" dt="2023-07-21T14:42:44.229" v="413" actId="1036"/>
          <ac:spMkLst>
            <pc:docMk/>
            <pc:sldMk cId="1726305478" sldId="286"/>
            <ac:spMk id="17" creationId="{ED59D88C-C924-C158-C9B6-F3363CD96BEB}"/>
          </ac:spMkLst>
        </pc:spChg>
        <pc:spChg chg="add mod">
          <ac:chgData name="Lorenzo Rinaldi" userId="77d5bfdd-3e88-4678-a8ff-024fe85681f6" providerId="ADAL" clId="{A90D266A-ED4B-4C65-9B37-5EA644230C81}" dt="2023-07-21T14:42:44.229" v="413" actId="1036"/>
          <ac:spMkLst>
            <pc:docMk/>
            <pc:sldMk cId="1726305478" sldId="286"/>
            <ac:spMk id="18" creationId="{9B143D87-3D22-51B8-79DA-66EB63ED795F}"/>
          </ac:spMkLst>
        </pc:spChg>
        <pc:spChg chg="del">
          <ac:chgData name="Lorenzo Rinaldi" userId="77d5bfdd-3e88-4678-a8ff-024fe85681f6" providerId="ADAL" clId="{A90D266A-ED4B-4C65-9B37-5EA644230C81}" dt="2023-07-21T14:42:16.522" v="370" actId="478"/>
          <ac:spMkLst>
            <pc:docMk/>
            <pc:sldMk cId="1726305478" sldId="286"/>
            <ac:spMk id="21" creationId="{41B4EDE2-5C00-AB58-82C9-CC59BC6543C3}"/>
          </ac:spMkLst>
        </pc:spChg>
        <pc:spChg chg="del">
          <ac:chgData name="Lorenzo Rinaldi" userId="77d5bfdd-3e88-4678-a8ff-024fe85681f6" providerId="ADAL" clId="{A90D266A-ED4B-4C65-9B37-5EA644230C81}" dt="2023-07-21T14:42:16.522" v="370" actId="478"/>
          <ac:spMkLst>
            <pc:docMk/>
            <pc:sldMk cId="1726305478" sldId="286"/>
            <ac:spMk id="22" creationId="{436EA6CB-E153-0C64-2B1A-978B80DBE1F1}"/>
          </ac:spMkLst>
        </pc:sp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3760302651" sldId="286"/>
        </pc:sldMkLst>
      </pc:sldChg>
      <pc:sldChg chg="addSp delSp modSp add mod modAnim">
        <pc:chgData name="Lorenzo Rinaldi" userId="77d5bfdd-3e88-4678-a8ff-024fe85681f6" providerId="ADAL" clId="{A90D266A-ED4B-4C65-9B37-5EA644230C81}" dt="2023-07-21T14:45:19.539" v="550"/>
        <pc:sldMkLst>
          <pc:docMk/>
          <pc:sldMk cId="1036633618" sldId="287"/>
        </pc:sldMkLst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2" creationId="{AEAB1E1C-905C-8563-7E4B-014BCF264A2B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4" creationId="{D2ED712B-D4B4-AE12-883B-B7B8F16906FD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5" creationId="{2B0CDCDC-C15C-D254-A385-2DE623BA0F9F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6" creationId="{6CAD2016-EF40-2862-EC5B-D450A08A65BC}"/>
          </ac:spMkLst>
        </pc:spChg>
        <pc:spChg chg="add mod">
          <ac:chgData name="Lorenzo Rinaldi" userId="77d5bfdd-3e88-4678-a8ff-024fe85681f6" providerId="ADAL" clId="{A90D266A-ED4B-4C65-9B37-5EA644230C81}" dt="2023-07-21T14:45:16.284" v="549" actId="1036"/>
          <ac:spMkLst>
            <pc:docMk/>
            <pc:sldMk cId="1036633618" sldId="287"/>
            <ac:spMk id="7" creationId="{9E8CF487-0C2C-4245-A99B-965F135E1BCD}"/>
          </ac:spMkLst>
        </pc:spChg>
        <pc:spChg chg="add mod">
          <ac:chgData name="Lorenzo Rinaldi" userId="77d5bfdd-3e88-4678-a8ff-024fe85681f6" providerId="ADAL" clId="{A90D266A-ED4B-4C65-9B37-5EA644230C81}" dt="2023-07-21T14:45:16.284" v="549" actId="1036"/>
          <ac:spMkLst>
            <pc:docMk/>
            <pc:sldMk cId="1036633618" sldId="287"/>
            <ac:spMk id="8" creationId="{511688F8-A11E-A8C8-AC53-A42C18F9EA62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13" creationId="{B27DC06E-63E4-2998-2C5F-B7C06196BD01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14" creationId="{D01701E6-5444-86AE-3276-1AB1E18B4C72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15" creationId="{B25F392F-BE07-5A9B-A109-4DF76688183A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17" creationId="{997C9F3A-6E5F-D567-0765-50788D333D7F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18" creationId="{2FB23E0E-420C-FE19-6BE6-549ACC5E7023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20" creationId="{E9021510-D307-6DAA-739B-831B38E6AAF2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23" creationId="{9A010489-3CBF-965F-05CE-933966C8C2D9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24" creationId="{BF2DF0D4-24A4-EFB2-876F-6495E9610214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25" creationId="{EEA84B2E-E63D-523E-930E-231906EC59A1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26" creationId="{C655DCA5-EF4D-1E10-4658-151E28D4AE5D}"/>
          </ac:spMkLst>
        </pc:spChg>
        <pc:cxnChg chg="del">
          <ac:chgData name="Lorenzo Rinaldi" userId="77d5bfdd-3e88-4678-a8ff-024fe85681f6" providerId="ADAL" clId="{A90D266A-ED4B-4C65-9B37-5EA644230C81}" dt="2023-07-21T14:44:25.052" v="493" actId="478"/>
          <ac:cxnSpMkLst>
            <pc:docMk/>
            <pc:sldMk cId="1036633618" sldId="287"/>
            <ac:cxnSpMk id="16" creationId="{18454679-F341-ED97-A232-1A75D474555E}"/>
          </ac:cxnSpMkLst>
        </pc:cxnChg>
        <pc:cxnChg chg="del">
          <ac:chgData name="Lorenzo Rinaldi" userId="77d5bfdd-3e88-4678-a8ff-024fe85681f6" providerId="ADAL" clId="{A90D266A-ED4B-4C65-9B37-5EA644230C81}" dt="2023-07-21T14:44:25.052" v="493" actId="478"/>
          <ac:cxnSpMkLst>
            <pc:docMk/>
            <pc:sldMk cId="1036633618" sldId="287"/>
            <ac:cxnSpMk id="19" creationId="{A4C624CA-B037-B3F4-2AC4-59A658630E1A}"/>
          </ac:cxnSpMkLst>
        </pc:cxn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3774605737" sldId="287"/>
        </pc:sldMkLst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2264611373" sldId="288"/>
        </pc:sldMkLst>
      </pc:sldChg>
      <pc:sldChg chg="addSp delSp modSp add mod modAnim">
        <pc:chgData name="Lorenzo Rinaldi" userId="77d5bfdd-3e88-4678-a8ff-024fe85681f6" providerId="ADAL" clId="{A90D266A-ED4B-4C65-9B37-5EA644230C81}" dt="2023-07-21T14:45:43.862" v="573"/>
        <pc:sldMkLst>
          <pc:docMk/>
          <pc:sldMk cId="3731054057" sldId="288"/>
        </pc:sldMkLst>
        <pc:spChg chg="add mod">
          <ac:chgData name="Lorenzo Rinaldi" userId="77d5bfdd-3e88-4678-a8ff-024fe85681f6" providerId="ADAL" clId="{A90D266A-ED4B-4C65-9B37-5EA644230C81}" dt="2023-07-21T14:45:40.255" v="572" actId="1036"/>
          <ac:spMkLst>
            <pc:docMk/>
            <pc:sldMk cId="3731054057" sldId="288"/>
            <ac:spMk id="2" creationId="{43615D41-D02C-9A1F-A995-991DEC21484E}"/>
          </ac:spMkLst>
        </pc:spChg>
        <pc:spChg chg="add mod">
          <ac:chgData name="Lorenzo Rinaldi" userId="77d5bfdd-3e88-4678-a8ff-024fe85681f6" providerId="ADAL" clId="{A90D266A-ED4B-4C65-9B37-5EA644230C81}" dt="2023-07-21T14:45:40.255" v="572" actId="1036"/>
          <ac:spMkLst>
            <pc:docMk/>
            <pc:sldMk cId="3731054057" sldId="288"/>
            <ac:spMk id="4" creationId="{936B20D5-F75F-B5EF-5896-FEDC041228CA}"/>
          </ac:spMkLst>
        </pc:spChg>
        <pc:spChg chg="add mod">
          <ac:chgData name="Lorenzo Rinaldi" userId="77d5bfdd-3e88-4678-a8ff-024fe85681f6" providerId="ADAL" clId="{A90D266A-ED4B-4C65-9B37-5EA644230C81}" dt="2023-07-21T14:45:40.255" v="572" actId="1036"/>
          <ac:spMkLst>
            <pc:docMk/>
            <pc:sldMk cId="3731054057" sldId="288"/>
            <ac:spMk id="5" creationId="{0DF95C29-46ED-390D-42E9-BF6177E02175}"/>
          </ac:spMkLst>
        </pc:spChg>
        <pc:spChg chg="add mod">
          <ac:chgData name="Lorenzo Rinaldi" userId="77d5bfdd-3e88-4678-a8ff-024fe85681f6" providerId="ADAL" clId="{A90D266A-ED4B-4C65-9B37-5EA644230C81}" dt="2023-07-21T14:45:40.255" v="572" actId="1036"/>
          <ac:spMkLst>
            <pc:docMk/>
            <pc:sldMk cId="3731054057" sldId="288"/>
            <ac:spMk id="6" creationId="{A74361DD-2A6B-82FB-5A9C-6462E6A63BCB}"/>
          </ac:spMkLst>
        </pc:spChg>
        <pc:spChg chg="del">
          <ac:chgData name="Lorenzo Rinaldi" userId="77d5bfdd-3e88-4678-a8ff-024fe85681f6" providerId="ADAL" clId="{A90D266A-ED4B-4C65-9B37-5EA644230C81}" dt="2023-07-21T14:45:27.305" v="552" actId="478"/>
          <ac:spMkLst>
            <pc:docMk/>
            <pc:sldMk cId="3731054057" sldId="288"/>
            <ac:spMk id="7" creationId="{9E8CF487-0C2C-4245-A99B-965F135E1BCD}"/>
          </ac:spMkLst>
        </pc:spChg>
        <pc:spChg chg="del">
          <ac:chgData name="Lorenzo Rinaldi" userId="77d5bfdd-3e88-4678-a8ff-024fe85681f6" providerId="ADAL" clId="{A90D266A-ED4B-4C65-9B37-5EA644230C81}" dt="2023-07-21T14:45:27.305" v="552" actId="478"/>
          <ac:spMkLst>
            <pc:docMk/>
            <pc:sldMk cId="3731054057" sldId="288"/>
            <ac:spMk id="8" creationId="{511688F8-A11E-A8C8-AC53-A42C18F9EA62}"/>
          </ac:spMkLst>
        </pc:spChg>
        <pc:spChg chg="add mod">
          <ac:chgData name="Lorenzo Rinaldi" userId="77d5bfdd-3e88-4678-a8ff-024fe85681f6" providerId="ADAL" clId="{A90D266A-ED4B-4C65-9B37-5EA644230C81}" dt="2023-07-21T14:45:40.255" v="572" actId="1036"/>
          <ac:spMkLst>
            <pc:docMk/>
            <pc:sldMk cId="3731054057" sldId="288"/>
            <ac:spMk id="10" creationId="{67F68606-FB16-4D2A-03A8-11E0DD2F8536}"/>
          </ac:spMkLst>
        </pc:spChg>
        <pc:spChg chg="add mod">
          <ac:chgData name="Lorenzo Rinaldi" userId="77d5bfdd-3e88-4678-a8ff-024fe85681f6" providerId="ADAL" clId="{A90D266A-ED4B-4C65-9B37-5EA644230C81}" dt="2023-07-21T14:45:40.255" v="572" actId="1036"/>
          <ac:spMkLst>
            <pc:docMk/>
            <pc:sldMk cId="3731054057" sldId="288"/>
            <ac:spMk id="11" creationId="{61E43CC8-2CD4-DFE9-1EA7-0060A43A74FD}"/>
          </ac:spMkLst>
        </pc:spChg>
        <pc:spChg chg="add mod">
          <ac:chgData name="Lorenzo Rinaldi" userId="77d5bfdd-3e88-4678-a8ff-024fe85681f6" providerId="ADAL" clId="{A90D266A-ED4B-4C65-9B37-5EA644230C81}" dt="2023-07-21T14:45:40.255" v="572" actId="1036"/>
          <ac:spMkLst>
            <pc:docMk/>
            <pc:sldMk cId="3731054057" sldId="288"/>
            <ac:spMk id="12" creationId="{1E9DE740-CA62-4C8B-5520-679B4EE27502}"/>
          </ac:spMkLst>
        </pc:sp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1445512116" sldId="289"/>
        </pc:sldMkLst>
      </pc:sldChg>
      <pc:sldChg chg="addSp delSp modSp add mod modAnim">
        <pc:chgData name="Lorenzo Rinaldi" userId="77d5bfdd-3e88-4678-a8ff-024fe85681f6" providerId="ADAL" clId="{A90D266A-ED4B-4C65-9B37-5EA644230C81}" dt="2023-07-21T14:46:59.268" v="631"/>
        <pc:sldMkLst>
          <pc:docMk/>
          <pc:sldMk cId="2089913847" sldId="289"/>
        </pc:sldMkLst>
        <pc:spChg chg="del">
          <ac:chgData name="Lorenzo Rinaldi" userId="77d5bfdd-3e88-4678-a8ff-024fe85681f6" providerId="ADAL" clId="{A90D266A-ED4B-4C65-9B37-5EA644230C81}" dt="2023-07-21T14:45:55.368" v="575" actId="478"/>
          <ac:spMkLst>
            <pc:docMk/>
            <pc:sldMk cId="2089913847" sldId="289"/>
            <ac:spMk id="2" creationId="{43615D41-D02C-9A1F-A995-991DEC21484E}"/>
          </ac:spMkLst>
        </pc:spChg>
        <pc:spChg chg="del">
          <ac:chgData name="Lorenzo Rinaldi" userId="77d5bfdd-3e88-4678-a8ff-024fe85681f6" providerId="ADAL" clId="{A90D266A-ED4B-4C65-9B37-5EA644230C81}" dt="2023-07-21T14:45:55.368" v="575" actId="478"/>
          <ac:spMkLst>
            <pc:docMk/>
            <pc:sldMk cId="2089913847" sldId="289"/>
            <ac:spMk id="4" creationId="{936B20D5-F75F-B5EF-5896-FEDC041228CA}"/>
          </ac:spMkLst>
        </pc:spChg>
        <pc:spChg chg="del">
          <ac:chgData name="Lorenzo Rinaldi" userId="77d5bfdd-3e88-4678-a8ff-024fe85681f6" providerId="ADAL" clId="{A90D266A-ED4B-4C65-9B37-5EA644230C81}" dt="2023-07-21T14:45:55.368" v="575" actId="478"/>
          <ac:spMkLst>
            <pc:docMk/>
            <pc:sldMk cId="2089913847" sldId="289"/>
            <ac:spMk id="5" creationId="{0DF95C29-46ED-390D-42E9-BF6177E02175}"/>
          </ac:spMkLst>
        </pc:spChg>
        <pc:spChg chg="del">
          <ac:chgData name="Lorenzo Rinaldi" userId="77d5bfdd-3e88-4678-a8ff-024fe85681f6" providerId="ADAL" clId="{A90D266A-ED4B-4C65-9B37-5EA644230C81}" dt="2023-07-21T14:45:55.368" v="575" actId="478"/>
          <ac:spMkLst>
            <pc:docMk/>
            <pc:sldMk cId="2089913847" sldId="289"/>
            <ac:spMk id="6" creationId="{A74361DD-2A6B-82FB-5A9C-6462E6A63BCB}"/>
          </ac:spMkLst>
        </pc:spChg>
        <pc:spChg chg="add mod">
          <ac:chgData name="Lorenzo Rinaldi" userId="77d5bfdd-3e88-4678-a8ff-024fe85681f6" providerId="ADAL" clId="{A90D266A-ED4B-4C65-9B37-5EA644230C81}" dt="2023-07-21T14:46:34.562" v="622" actId="1036"/>
          <ac:spMkLst>
            <pc:docMk/>
            <pc:sldMk cId="2089913847" sldId="289"/>
            <ac:spMk id="7" creationId="{77BDF79F-9D0C-399A-685E-60A0FB26C57F}"/>
          </ac:spMkLst>
        </pc:spChg>
        <pc:spChg chg="add mod">
          <ac:chgData name="Lorenzo Rinaldi" userId="77d5bfdd-3e88-4678-a8ff-024fe85681f6" providerId="ADAL" clId="{A90D266A-ED4B-4C65-9B37-5EA644230C81}" dt="2023-07-21T14:46:34.562" v="622" actId="1036"/>
          <ac:spMkLst>
            <pc:docMk/>
            <pc:sldMk cId="2089913847" sldId="289"/>
            <ac:spMk id="8" creationId="{54CD42FF-EF8C-D1BC-2B2C-9B4D183196FC}"/>
          </ac:spMkLst>
        </pc:spChg>
        <pc:spChg chg="mod">
          <ac:chgData name="Lorenzo Rinaldi" userId="77d5bfdd-3e88-4678-a8ff-024fe85681f6" providerId="ADAL" clId="{A90D266A-ED4B-4C65-9B37-5EA644230C81}" dt="2023-07-21T14:46:59.268" v="631"/>
          <ac:spMkLst>
            <pc:docMk/>
            <pc:sldMk cId="2089913847" sldId="289"/>
            <ac:spMk id="9" creationId="{D65E6D98-BE8C-6B4C-B23E-6167300445AE}"/>
          </ac:spMkLst>
        </pc:spChg>
        <pc:spChg chg="del">
          <ac:chgData name="Lorenzo Rinaldi" userId="77d5bfdd-3e88-4678-a8ff-024fe85681f6" providerId="ADAL" clId="{A90D266A-ED4B-4C65-9B37-5EA644230C81}" dt="2023-07-21T14:45:55.368" v="575" actId="478"/>
          <ac:spMkLst>
            <pc:docMk/>
            <pc:sldMk cId="2089913847" sldId="289"/>
            <ac:spMk id="10" creationId="{67F68606-FB16-4D2A-03A8-11E0DD2F8536}"/>
          </ac:spMkLst>
        </pc:spChg>
        <pc:spChg chg="del">
          <ac:chgData name="Lorenzo Rinaldi" userId="77d5bfdd-3e88-4678-a8ff-024fe85681f6" providerId="ADAL" clId="{A90D266A-ED4B-4C65-9B37-5EA644230C81}" dt="2023-07-21T14:45:55.368" v="575" actId="478"/>
          <ac:spMkLst>
            <pc:docMk/>
            <pc:sldMk cId="2089913847" sldId="289"/>
            <ac:spMk id="11" creationId="{61E43CC8-2CD4-DFE9-1EA7-0060A43A74FD}"/>
          </ac:spMkLst>
        </pc:spChg>
        <pc:spChg chg="del">
          <ac:chgData name="Lorenzo Rinaldi" userId="77d5bfdd-3e88-4678-a8ff-024fe85681f6" providerId="ADAL" clId="{A90D266A-ED4B-4C65-9B37-5EA644230C81}" dt="2023-07-21T14:45:55.368" v="575" actId="478"/>
          <ac:spMkLst>
            <pc:docMk/>
            <pc:sldMk cId="2089913847" sldId="289"/>
            <ac:spMk id="12" creationId="{1E9DE740-CA62-4C8B-5520-679B4EE27502}"/>
          </ac:spMkLst>
        </pc:spChg>
        <pc:spChg chg="add mod">
          <ac:chgData name="Lorenzo Rinaldi" userId="77d5bfdd-3e88-4678-a8ff-024fe85681f6" providerId="ADAL" clId="{A90D266A-ED4B-4C65-9B37-5EA644230C81}" dt="2023-07-21T14:46:34.562" v="622" actId="1036"/>
          <ac:spMkLst>
            <pc:docMk/>
            <pc:sldMk cId="2089913847" sldId="289"/>
            <ac:spMk id="13" creationId="{DB3B9A35-4EF6-E3F8-5697-45580A55024D}"/>
          </ac:spMkLst>
        </pc:spChg>
        <pc:spChg chg="add mod">
          <ac:chgData name="Lorenzo Rinaldi" userId="77d5bfdd-3e88-4678-a8ff-024fe85681f6" providerId="ADAL" clId="{A90D266A-ED4B-4C65-9B37-5EA644230C81}" dt="2023-07-21T14:46:34.562" v="622" actId="1036"/>
          <ac:spMkLst>
            <pc:docMk/>
            <pc:sldMk cId="2089913847" sldId="289"/>
            <ac:spMk id="14" creationId="{8AAA7356-1BD8-2BD1-E599-5FD0B22CCB8B}"/>
          </ac:spMkLst>
        </pc:spChg>
        <pc:spChg chg="add mod">
          <ac:chgData name="Lorenzo Rinaldi" userId="77d5bfdd-3e88-4678-a8ff-024fe85681f6" providerId="ADAL" clId="{A90D266A-ED4B-4C65-9B37-5EA644230C81}" dt="2023-07-21T14:46:34.562" v="622" actId="1036"/>
          <ac:spMkLst>
            <pc:docMk/>
            <pc:sldMk cId="2089913847" sldId="289"/>
            <ac:spMk id="15" creationId="{E641789B-1AB9-91DC-374F-3DBDEE5EB718}"/>
          </ac:spMkLst>
        </pc:spChg>
        <pc:spChg chg="add mod">
          <ac:chgData name="Lorenzo Rinaldi" userId="77d5bfdd-3e88-4678-a8ff-024fe85681f6" providerId="ADAL" clId="{A90D266A-ED4B-4C65-9B37-5EA644230C81}" dt="2023-07-21T14:46:34.562" v="622" actId="1036"/>
          <ac:spMkLst>
            <pc:docMk/>
            <pc:sldMk cId="2089913847" sldId="289"/>
            <ac:spMk id="16" creationId="{4CA8910A-D670-4784-4DF2-C1C98A3C636A}"/>
          </ac:spMkLst>
        </pc:spChg>
        <pc:spChg chg="add mod">
          <ac:chgData name="Lorenzo Rinaldi" userId="77d5bfdd-3e88-4678-a8ff-024fe85681f6" providerId="ADAL" clId="{A90D266A-ED4B-4C65-9B37-5EA644230C81}" dt="2023-07-21T14:46:34.562" v="622" actId="1036"/>
          <ac:spMkLst>
            <pc:docMk/>
            <pc:sldMk cId="2089913847" sldId="289"/>
            <ac:spMk id="17" creationId="{B12B75B2-4816-9867-E4AD-3740C9DC87D1}"/>
          </ac:spMkLst>
        </pc:spChg>
      </pc:sldChg>
      <pc:sldChg chg="addSp modSp add mod ord modAnim">
        <pc:chgData name="Lorenzo Rinaldi" userId="77d5bfdd-3e88-4678-a8ff-024fe85681f6" providerId="ADAL" clId="{A90D266A-ED4B-4C65-9B37-5EA644230C81}" dt="2023-07-21T14:46:14.655" v="599"/>
        <pc:sldMkLst>
          <pc:docMk/>
          <pc:sldMk cId="1831913461" sldId="290"/>
        </pc:sldMkLst>
        <pc:spChg chg="add mod">
          <ac:chgData name="Lorenzo Rinaldi" userId="77d5bfdd-3e88-4678-a8ff-024fe85681f6" providerId="ADAL" clId="{A90D266A-ED4B-4C65-9B37-5EA644230C81}" dt="2023-07-21T14:46:07.305" v="596" actId="1035"/>
          <ac:spMkLst>
            <pc:docMk/>
            <pc:sldMk cId="1831913461" sldId="290"/>
            <ac:spMk id="2" creationId="{D45A15BB-F00E-9F95-228F-57AFD32A76A6}"/>
          </ac:spMkLst>
        </pc:spChg>
        <pc:spChg chg="add mod">
          <ac:chgData name="Lorenzo Rinaldi" userId="77d5bfdd-3e88-4678-a8ff-024fe85681f6" providerId="ADAL" clId="{A90D266A-ED4B-4C65-9B37-5EA644230C81}" dt="2023-07-21T14:46:07.305" v="596" actId="1035"/>
          <ac:spMkLst>
            <pc:docMk/>
            <pc:sldMk cId="1831913461" sldId="290"/>
            <ac:spMk id="4" creationId="{B8F657DA-563B-741B-9166-4C312D7741AE}"/>
          </ac:spMkLst>
        </pc:spChg>
        <pc:spChg chg="add mod">
          <ac:chgData name="Lorenzo Rinaldi" userId="77d5bfdd-3e88-4678-a8ff-024fe85681f6" providerId="ADAL" clId="{A90D266A-ED4B-4C65-9B37-5EA644230C81}" dt="2023-07-21T14:46:07.305" v="596" actId="1035"/>
          <ac:spMkLst>
            <pc:docMk/>
            <pc:sldMk cId="1831913461" sldId="290"/>
            <ac:spMk id="5" creationId="{CFAA11C4-1D83-4856-2AFE-7A0C0B8B37F6}"/>
          </ac:spMkLst>
        </pc:spChg>
        <pc:spChg chg="add mod">
          <ac:chgData name="Lorenzo Rinaldi" userId="77d5bfdd-3e88-4678-a8ff-024fe85681f6" providerId="ADAL" clId="{A90D266A-ED4B-4C65-9B37-5EA644230C81}" dt="2023-07-21T14:46:07.305" v="596" actId="1035"/>
          <ac:spMkLst>
            <pc:docMk/>
            <pc:sldMk cId="1831913461" sldId="290"/>
            <ac:spMk id="6" creationId="{CD79FE5D-B987-8C2D-053C-7A4F3B266D4C}"/>
          </ac:spMkLst>
        </pc:sp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2092622037" sldId="290"/>
        </pc:sldMkLst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1837731459" sldId="291"/>
        </pc:sldMkLst>
      </pc:sldChg>
      <pc:sldChg chg="addSp modSp add mod modAnim">
        <pc:chgData name="Lorenzo Rinaldi" userId="77d5bfdd-3e88-4678-a8ff-024fe85681f6" providerId="ADAL" clId="{A90D266A-ED4B-4C65-9B37-5EA644230C81}" dt="2023-07-21T14:47:42.688" v="667"/>
        <pc:sldMkLst>
          <pc:docMk/>
          <pc:sldMk cId="2874664159" sldId="291"/>
        </pc:sldMkLst>
        <pc:spChg chg="add mod">
          <ac:chgData name="Lorenzo Rinaldi" userId="77d5bfdd-3e88-4678-a8ff-024fe85681f6" providerId="ADAL" clId="{A90D266A-ED4B-4C65-9B37-5EA644230C81}" dt="2023-07-21T14:47:39.081" v="666" actId="1036"/>
          <ac:spMkLst>
            <pc:docMk/>
            <pc:sldMk cId="2874664159" sldId="291"/>
            <ac:spMk id="2" creationId="{A5D59F0B-9381-F080-2870-4D930C1F2C65}"/>
          </ac:spMkLst>
        </pc:spChg>
        <pc:spChg chg="add mod">
          <ac:chgData name="Lorenzo Rinaldi" userId="77d5bfdd-3e88-4678-a8ff-024fe85681f6" providerId="ADAL" clId="{A90D266A-ED4B-4C65-9B37-5EA644230C81}" dt="2023-07-21T14:47:39.081" v="666" actId="1036"/>
          <ac:spMkLst>
            <pc:docMk/>
            <pc:sldMk cId="2874664159" sldId="291"/>
            <ac:spMk id="4" creationId="{604ABF2C-3017-ECE5-BF08-F48BCA50269E}"/>
          </ac:spMkLst>
        </pc:spChg>
        <pc:spChg chg="add mod">
          <ac:chgData name="Lorenzo Rinaldi" userId="77d5bfdd-3e88-4678-a8ff-024fe85681f6" providerId="ADAL" clId="{A90D266A-ED4B-4C65-9B37-5EA644230C81}" dt="2023-07-21T14:47:39.081" v="666" actId="1036"/>
          <ac:spMkLst>
            <pc:docMk/>
            <pc:sldMk cId="2874664159" sldId="291"/>
            <ac:spMk id="5" creationId="{5E6313A6-A5D7-F4AF-A921-A7A4066A137E}"/>
          </ac:spMkLst>
        </pc:spChg>
        <pc:spChg chg="mod">
          <ac:chgData name="Lorenzo Rinaldi" userId="77d5bfdd-3e88-4678-a8ff-024fe85681f6" providerId="ADAL" clId="{A90D266A-ED4B-4C65-9B37-5EA644230C81}" dt="2023-07-21T14:47:28.830" v="641" actId="14100"/>
          <ac:spMkLst>
            <pc:docMk/>
            <pc:sldMk cId="2874664159" sldId="291"/>
            <ac:spMk id="9" creationId="{D65E6D98-BE8C-6B4C-B23E-6167300445AE}"/>
          </ac:spMkLst>
        </pc:sp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344929577" sldId="292"/>
        </pc:sldMkLst>
      </pc:sldChg>
      <pc:sldChg chg="addSp modSp add mod modAnim">
        <pc:chgData name="Lorenzo Rinaldi" userId="77d5bfdd-3e88-4678-a8ff-024fe85681f6" providerId="ADAL" clId="{A90D266A-ED4B-4C65-9B37-5EA644230C81}" dt="2023-07-21T14:48:27.837" v="728"/>
        <pc:sldMkLst>
          <pc:docMk/>
          <pc:sldMk cId="992640502" sldId="292"/>
        </pc:sldMkLst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2" creationId="{BE3E8FE5-E5D7-5DEF-4336-90A3F2CA1613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4" creationId="{30725D5E-9B2A-6B49-5D04-ACC8E151EBC9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5" creationId="{EE76F80B-2E45-C108-184E-46EB8716D855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6" creationId="{955863AC-F130-4385-B217-49777CD0E926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7" creationId="{FAFC7579-4FB6-4F6A-6852-BBF3945137B2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8" creationId="{48028D91-6D87-2622-FD9B-ABAE47C1FB78}"/>
          </ac:spMkLst>
        </pc:spChg>
        <pc:spChg chg="mod">
          <ac:chgData name="Lorenzo Rinaldi" userId="77d5bfdd-3e88-4678-a8ff-024fe85681f6" providerId="ADAL" clId="{A90D266A-ED4B-4C65-9B37-5EA644230C81}" dt="2023-07-21T14:47:53.607" v="669" actId="14100"/>
          <ac:spMkLst>
            <pc:docMk/>
            <pc:sldMk cId="992640502" sldId="292"/>
            <ac:spMk id="9" creationId="{D65E6D98-BE8C-6B4C-B23E-6167300445AE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10" creationId="{CC1091A1-0C76-D9E0-ADB2-4F321E259C21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11" creationId="{E558054C-FA5E-DFFE-1CA3-4446DCEE07EA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12" creationId="{0B1B01C0-6FF9-1F0F-9321-A3BEB553C817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13" creationId="{5F89D678-F842-3434-68BA-ED8CE28BCE95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14" creationId="{E9DD2FF9-D1AE-E765-B100-ACB4C91E8CD7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15" creationId="{66FB6584-349D-623B-54D4-39981C100026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16" creationId="{BAED1967-7378-E820-BA90-940467C040F2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17" creationId="{48DC94BA-AA43-8287-928F-D64CBE18B61F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18" creationId="{372F4AC8-D355-B444-84D0-B934E333AEC8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19" creationId="{01B131AD-4007-6EF7-B02C-183149BBF50A}"/>
          </ac:spMkLst>
        </pc:spChg>
      </pc:sldChg>
      <pc:sldChg chg="add del">
        <pc:chgData name="Lorenzo Rinaldi" userId="77d5bfdd-3e88-4678-a8ff-024fe85681f6" providerId="ADAL" clId="{A90D266A-ED4B-4C65-9B37-5EA644230C81}" dt="2023-07-21T14:47:13.188" v="636" actId="47"/>
        <pc:sldMkLst>
          <pc:docMk/>
          <pc:sldMk cId="2007639406" sldId="292"/>
        </pc:sldMkLst>
      </pc:sldChg>
      <pc:sldChg chg="addSp delSp modSp add mod modAnim">
        <pc:chgData name="Lorenzo Rinaldi" userId="77d5bfdd-3e88-4678-a8ff-024fe85681f6" providerId="ADAL" clId="{A90D266A-ED4B-4C65-9B37-5EA644230C81}" dt="2023-07-21T14:49:27.462" v="792"/>
        <pc:sldMkLst>
          <pc:docMk/>
          <pc:sldMk cId="538212375" sldId="293"/>
        </pc:sldMkLst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2" creationId="{BE3E8FE5-E5D7-5DEF-4336-90A3F2CA1613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4" creationId="{30725D5E-9B2A-6B49-5D04-ACC8E151EBC9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5" creationId="{EE76F80B-2E45-C108-184E-46EB8716D855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6" creationId="{955863AC-F130-4385-B217-49777CD0E926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7" creationId="{FAFC7579-4FB6-4F6A-6852-BBF3945137B2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8" creationId="{48028D91-6D87-2622-FD9B-ABAE47C1FB78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10" creationId="{CC1091A1-0C76-D9E0-ADB2-4F321E259C21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11" creationId="{E558054C-FA5E-DFFE-1CA3-4446DCEE07EA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12" creationId="{0B1B01C0-6FF9-1F0F-9321-A3BEB553C817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13" creationId="{5F89D678-F842-3434-68BA-ED8CE28BCE95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14" creationId="{E9DD2FF9-D1AE-E765-B100-ACB4C91E8CD7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15" creationId="{66FB6584-349D-623B-54D4-39981C100026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16" creationId="{BAED1967-7378-E820-BA90-940467C040F2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17" creationId="{48DC94BA-AA43-8287-928F-D64CBE18B61F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18" creationId="{372F4AC8-D355-B444-84D0-B934E333AEC8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19" creationId="{01B131AD-4007-6EF7-B02C-183149BBF50A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21" creationId="{F1794CBD-48F0-6B80-080A-1BDF877A3B57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22" creationId="{1BA313F0-28D2-1622-4FB4-08B25CA37FED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23" creationId="{06702589-5864-5012-390D-529241447050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24" creationId="{72414A0A-5C84-39B3-3D52-62AA3D6947C3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25" creationId="{6CB69B7E-8725-674B-FEDD-DDA944A6C721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26" creationId="{3054E447-B769-FA11-F6B3-A50ECA02C6B9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27" creationId="{D70A8369-2FFD-D938-AB2D-D1318C25EF74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28" creationId="{CD34692C-22C6-F036-5E51-653C2B718AD6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29" creationId="{FE5F7ED7-2FDC-7EEA-1015-C5A65418CD52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30" creationId="{322BCCFF-38C6-3CFB-D9E2-77737678646E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31" creationId="{88949BCB-578C-44D0-830B-FE8BBE9A4DDA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32" creationId="{164BA959-70AC-D00E-A5AB-694A064198FA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33" creationId="{B5E50A74-232D-7B71-2BCC-480F16A4B77F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34" creationId="{ADE66556-6C90-EC8E-A146-7380B19F5F6B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35" creationId="{BE006653-CEBF-6015-79A7-1EE2EC836706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36" creationId="{74A052B8-BD10-45B6-C37D-049EE9254E9D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37" creationId="{FB198F36-82F9-8F05-221D-250FFB890C75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38" creationId="{6B940BAC-30A0-FF8C-92D5-193C5FE039CB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39" creationId="{D1A68314-E90C-B0E6-A5EE-CA3329409CA7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40" creationId="{E72482D1-335C-67E8-3526-EDDF595E45CE}"/>
          </ac:spMkLst>
        </pc:spChg>
        <pc:picChg chg="add mod">
          <ac:chgData name="Lorenzo Rinaldi" userId="77d5bfdd-3e88-4678-a8ff-024fe85681f6" providerId="ADAL" clId="{A90D266A-ED4B-4C65-9B37-5EA644230C81}" dt="2023-07-21T14:49:16.305" v="790" actId="1036"/>
          <ac:picMkLst>
            <pc:docMk/>
            <pc:sldMk cId="538212375" sldId="293"/>
            <ac:picMk id="20" creationId="{EF3A1263-3572-B83D-AF8A-10096981CA42}"/>
          </ac:picMkLst>
        </pc:pic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4169575318" sldId="293"/>
        </pc:sldMkLst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3933425304" sldId="294"/>
        </pc:sldMkLst>
      </pc:sldChg>
      <pc:sldChg chg="addSp delSp modSp add mod modAnim">
        <pc:chgData name="Lorenzo Rinaldi" userId="77d5bfdd-3e88-4678-a8ff-024fe85681f6" providerId="ADAL" clId="{A90D266A-ED4B-4C65-9B37-5EA644230C81}" dt="2023-07-21T14:51:11.872" v="866" actId="1036"/>
        <pc:sldMkLst>
          <pc:docMk/>
          <pc:sldMk cId="4150678755" sldId="294"/>
        </pc:sldMkLst>
        <pc:spChg chg="add mod">
          <ac:chgData name="Lorenzo Rinaldi" userId="77d5bfdd-3e88-4678-a8ff-024fe85681f6" providerId="ADAL" clId="{A90D266A-ED4B-4C65-9B37-5EA644230C81}" dt="2023-07-21T14:51:11.872" v="866" actId="1036"/>
          <ac:spMkLst>
            <pc:docMk/>
            <pc:sldMk cId="4150678755" sldId="294"/>
            <ac:spMk id="2" creationId="{565A58B5-B479-F7E6-884C-B2E9D71C01D1}"/>
          </ac:spMkLst>
        </pc:spChg>
        <pc:spChg chg="add mod">
          <ac:chgData name="Lorenzo Rinaldi" userId="77d5bfdd-3e88-4678-a8ff-024fe85681f6" providerId="ADAL" clId="{A90D266A-ED4B-4C65-9B37-5EA644230C81}" dt="2023-07-21T14:51:11.872" v="866" actId="1036"/>
          <ac:spMkLst>
            <pc:docMk/>
            <pc:sldMk cId="4150678755" sldId="294"/>
            <ac:spMk id="4" creationId="{65E6F961-8B0B-2D25-5805-64C2B6E0002A}"/>
          </ac:spMkLst>
        </pc:spChg>
        <pc:spChg chg="add mod">
          <ac:chgData name="Lorenzo Rinaldi" userId="77d5bfdd-3e88-4678-a8ff-024fe85681f6" providerId="ADAL" clId="{A90D266A-ED4B-4C65-9B37-5EA644230C81}" dt="2023-07-21T14:50:34.867" v="838" actId="1036"/>
          <ac:spMkLst>
            <pc:docMk/>
            <pc:sldMk cId="4150678755" sldId="294"/>
            <ac:spMk id="5" creationId="{F2C5C458-CECE-3838-DBC2-263A05FECA90}"/>
          </ac:spMkLst>
        </pc:spChg>
        <pc:spChg chg="add mod">
          <ac:chgData name="Lorenzo Rinaldi" userId="77d5bfdd-3e88-4678-a8ff-024fe85681f6" providerId="ADAL" clId="{A90D266A-ED4B-4C65-9B37-5EA644230C81}" dt="2023-07-21T14:50:34.867" v="838" actId="1036"/>
          <ac:spMkLst>
            <pc:docMk/>
            <pc:sldMk cId="4150678755" sldId="294"/>
            <ac:spMk id="6" creationId="{55CD2015-242A-3E23-C932-E10D74EB97E0}"/>
          </ac:spMkLst>
        </pc:spChg>
        <pc:spChg chg="add mod">
          <ac:chgData name="Lorenzo Rinaldi" userId="77d5bfdd-3e88-4678-a8ff-024fe85681f6" providerId="ADAL" clId="{A90D266A-ED4B-4C65-9B37-5EA644230C81}" dt="2023-07-21T14:50:40.592" v="847" actId="1037"/>
          <ac:spMkLst>
            <pc:docMk/>
            <pc:sldMk cId="4150678755" sldId="294"/>
            <ac:spMk id="7" creationId="{9334D47D-7FDB-2B1C-09E5-C30871149A54}"/>
          </ac:spMkLst>
        </pc:spChg>
        <pc:spChg chg="add mod">
          <ac:chgData name="Lorenzo Rinaldi" userId="77d5bfdd-3e88-4678-a8ff-024fe85681f6" providerId="ADAL" clId="{A90D266A-ED4B-4C65-9B37-5EA644230C81}" dt="2023-07-21T14:50:34.867" v="838" actId="1036"/>
          <ac:spMkLst>
            <pc:docMk/>
            <pc:sldMk cId="4150678755" sldId="294"/>
            <ac:spMk id="8" creationId="{F652FEFA-1BE3-5C1E-534B-F1B53814E92A}"/>
          </ac:spMkLst>
        </pc:spChg>
        <pc:spChg chg="add mod">
          <ac:chgData name="Lorenzo Rinaldi" userId="77d5bfdd-3e88-4678-a8ff-024fe85681f6" providerId="ADAL" clId="{A90D266A-ED4B-4C65-9B37-5EA644230C81}" dt="2023-07-21T14:50:34.867" v="838" actId="1036"/>
          <ac:spMkLst>
            <pc:docMk/>
            <pc:sldMk cId="4150678755" sldId="294"/>
            <ac:spMk id="10" creationId="{ADC5C65D-CD57-A024-B0D9-EBD110B5D67B}"/>
          </ac:spMkLst>
        </pc:spChg>
        <pc:spChg chg="add mod">
          <ac:chgData name="Lorenzo Rinaldi" userId="77d5bfdd-3e88-4678-a8ff-024fe85681f6" providerId="ADAL" clId="{A90D266A-ED4B-4C65-9B37-5EA644230C81}" dt="2023-07-21T14:51:11.872" v="866" actId="1036"/>
          <ac:spMkLst>
            <pc:docMk/>
            <pc:sldMk cId="4150678755" sldId="294"/>
            <ac:spMk id="11" creationId="{B39D61ED-BCEB-BB94-FD06-FCE0D16C742E}"/>
          </ac:spMkLst>
        </pc:spChg>
        <pc:spChg chg="add mod">
          <ac:chgData name="Lorenzo Rinaldi" userId="77d5bfdd-3e88-4678-a8ff-024fe85681f6" providerId="ADAL" clId="{A90D266A-ED4B-4C65-9B37-5EA644230C81}" dt="2023-07-21T14:51:11.872" v="866" actId="1036"/>
          <ac:spMkLst>
            <pc:docMk/>
            <pc:sldMk cId="4150678755" sldId="294"/>
            <ac:spMk id="12" creationId="{27BEF6AC-25D3-B855-5002-4BE7B52CD0C8}"/>
          </ac:spMkLst>
        </pc:spChg>
        <pc:spChg chg="add mod">
          <ac:chgData name="Lorenzo Rinaldi" userId="77d5bfdd-3e88-4678-a8ff-024fe85681f6" providerId="ADAL" clId="{A90D266A-ED4B-4C65-9B37-5EA644230C81}" dt="2023-07-21T14:51:11.872" v="866" actId="1036"/>
          <ac:spMkLst>
            <pc:docMk/>
            <pc:sldMk cId="4150678755" sldId="294"/>
            <ac:spMk id="13" creationId="{D1D1F8DA-7873-38F6-C897-933EDCA63656}"/>
          </ac:spMkLst>
        </pc:spChg>
        <pc:spChg chg="add mod">
          <ac:chgData name="Lorenzo Rinaldi" userId="77d5bfdd-3e88-4678-a8ff-024fe85681f6" providerId="ADAL" clId="{A90D266A-ED4B-4C65-9B37-5EA644230C81}" dt="2023-07-21T14:51:11.872" v="866" actId="1036"/>
          <ac:spMkLst>
            <pc:docMk/>
            <pc:sldMk cId="4150678755" sldId="294"/>
            <ac:spMk id="14" creationId="{97CE614A-8DA5-AD20-9FA0-5E8EF601A4BC}"/>
          </ac:spMkLst>
        </pc:spChg>
        <pc:spChg chg="add mod">
          <ac:chgData name="Lorenzo Rinaldi" userId="77d5bfdd-3e88-4678-a8ff-024fe85681f6" providerId="ADAL" clId="{A90D266A-ED4B-4C65-9B37-5EA644230C81}" dt="2023-07-21T14:51:11.872" v="866" actId="1036"/>
          <ac:spMkLst>
            <pc:docMk/>
            <pc:sldMk cId="4150678755" sldId="294"/>
            <ac:spMk id="15" creationId="{9EBE6E40-18A9-FB7E-9C37-5FCA930B5518}"/>
          </ac:spMkLst>
        </pc:spChg>
        <pc:spChg chg="add mod">
          <ac:chgData name="Lorenzo Rinaldi" userId="77d5bfdd-3e88-4678-a8ff-024fe85681f6" providerId="ADAL" clId="{A90D266A-ED4B-4C65-9B37-5EA644230C81}" dt="2023-07-21T14:51:11.872" v="866" actId="1036"/>
          <ac:spMkLst>
            <pc:docMk/>
            <pc:sldMk cId="4150678755" sldId="294"/>
            <ac:spMk id="16" creationId="{9052C774-DD61-DA96-9265-3E248AD4FDDD}"/>
          </ac:spMkLst>
        </pc:spChg>
        <pc:spChg chg="add mod">
          <ac:chgData name="Lorenzo Rinaldi" userId="77d5bfdd-3e88-4678-a8ff-024fe85681f6" providerId="ADAL" clId="{A90D266A-ED4B-4C65-9B37-5EA644230C81}" dt="2023-07-21T14:51:11.872" v="866" actId="1036"/>
          <ac:spMkLst>
            <pc:docMk/>
            <pc:sldMk cId="4150678755" sldId="294"/>
            <ac:spMk id="17" creationId="{37F66546-8883-8BB9-F2A5-C1F156BE6785}"/>
          </ac:spMkLst>
        </pc:spChg>
        <pc:spChg chg="add mod">
          <ac:chgData name="Lorenzo Rinaldi" userId="77d5bfdd-3e88-4678-a8ff-024fe85681f6" providerId="ADAL" clId="{A90D266A-ED4B-4C65-9B37-5EA644230C81}" dt="2023-07-21T14:50:34.867" v="838" actId="1036"/>
          <ac:spMkLst>
            <pc:docMk/>
            <pc:sldMk cId="4150678755" sldId="294"/>
            <ac:spMk id="18" creationId="{C1B5C15A-716B-F90E-96EA-EAE6C5053F99}"/>
          </ac:spMkLst>
        </pc:spChg>
        <pc:spChg chg="add mod">
          <ac:chgData name="Lorenzo Rinaldi" userId="77d5bfdd-3e88-4678-a8ff-024fe85681f6" providerId="ADAL" clId="{A90D266A-ED4B-4C65-9B37-5EA644230C81}" dt="2023-07-21T14:50:34.867" v="838" actId="1036"/>
          <ac:spMkLst>
            <pc:docMk/>
            <pc:sldMk cId="4150678755" sldId="294"/>
            <ac:spMk id="19" creationId="{7B63101E-22D1-118B-9119-E8BA6C8FC4B8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21" creationId="{F1794CBD-48F0-6B80-080A-1BDF877A3B57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22" creationId="{1BA313F0-28D2-1622-4FB4-08B25CA37FED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23" creationId="{06702589-5864-5012-390D-529241447050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24" creationId="{72414A0A-5C84-39B3-3D52-62AA3D6947C3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25" creationId="{6CB69B7E-8725-674B-FEDD-DDA944A6C721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26" creationId="{3054E447-B769-FA11-F6B3-A50ECA02C6B9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27" creationId="{D70A8369-2FFD-D938-AB2D-D1318C25EF74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28" creationId="{CD34692C-22C6-F036-5E51-653C2B718AD6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29" creationId="{FE5F7ED7-2FDC-7EEA-1015-C5A65418CD52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30" creationId="{322BCCFF-38C6-3CFB-D9E2-77737678646E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31" creationId="{88949BCB-578C-44D0-830B-FE8BBE9A4DDA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32" creationId="{164BA959-70AC-D00E-A5AB-694A064198FA}"/>
          </ac:spMkLst>
        </pc:spChg>
        <pc:spChg chg="del">
          <ac:chgData name="Lorenzo Rinaldi" userId="77d5bfdd-3e88-4678-a8ff-024fe85681f6" providerId="ADAL" clId="{A90D266A-ED4B-4C65-9B37-5EA644230C81}" dt="2023-07-21T14:50:03.404" v="797" actId="478"/>
          <ac:spMkLst>
            <pc:docMk/>
            <pc:sldMk cId="4150678755" sldId="294"/>
            <ac:spMk id="33" creationId="{B5E50A74-232D-7B71-2BCC-480F16A4B77F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34" creationId="{ADE66556-6C90-EC8E-A146-7380B19F5F6B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35" creationId="{BE006653-CEBF-6015-79A7-1EE2EC836706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36" creationId="{74A052B8-BD10-45B6-C37D-049EE9254E9D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37" creationId="{FB198F36-82F9-8F05-221D-250FFB890C75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38" creationId="{6B940BAC-30A0-FF8C-92D5-193C5FE039CB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39" creationId="{D1A68314-E90C-B0E6-A5EE-CA3329409CA7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40" creationId="{E72482D1-335C-67E8-3526-EDDF595E45CE}"/>
          </ac:spMkLst>
        </pc:spChg>
        <pc:spChg chg="add mod">
          <ac:chgData name="Lorenzo Rinaldi" userId="77d5bfdd-3e88-4678-a8ff-024fe85681f6" providerId="ADAL" clId="{A90D266A-ED4B-4C65-9B37-5EA644230C81}" dt="2023-07-21T14:50:34.867" v="838" actId="1036"/>
          <ac:spMkLst>
            <pc:docMk/>
            <pc:sldMk cId="4150678755" sldId="294"/>
            <ac:spMk id="41" creationId="{D888EC52-AEEF-CDC0-AC8E-39650A7A2BFA}"/>
          </ac:spMkLst>
        </pc:spChg>
        <pc:spChg chg="add mod">
          <ac:chgData name="Lorenzo Rinaldi" userId="77d5bfdd-3e88-4678-a8ff-024fe85681f6" providerId="ADAL" clId="{A90D266A-ED4B-4C65-9B37-5EA644230C81}" dt="2023-07-21T14:50:34.867" v="838" actId="1036"/>
          <ac:spMkLst>
            <pc:docMk/>
            <pc:sldMk cId="4150678755" sldId="294"/>
            <ac:spMk id="42" creationId="{5ADFA52A-8720-3A21-D4B8-0A5363FC2525}"/>
          </ac:spMkLst>
        </pc:spChg>
        <pc:picChg chg="mod">
          <ac:chgData name="Lorenzo Rinaldi" userId="77d5bfdd-3e88-4678-a8ff-024fe85681f6" providerId="ADAL" clId="{A90D266A-ED4B-4C65-9B37-5EA644230C81}" dt="2023-07-21T14:50:01.442" v="796" actId="1076"/>
          <ac:picMkLst>
            <pc:docMk/>
            <pc:sldMk cId="4150678755" sldId="294"/>
            <ac:picMk id="3" creationId="{2FDE5C26-D4A7-4A08-BEF4-A1958E075695}"/>
          </ac:picMkLst>
        </pc:picChg>
        <pc:picChg chg="del">
          <ac:chgData name="Lorenzo Rinaldi" userId="77d5bfdd-3e88-4678-a8ff-024fe85681f6" providerId="ADAL" clId="{A90D266A-ED4B-4C65-9B37-5EA644230C81}" dt="2023-07-21T14:49:59.024" v="794" actId="478"/>
          <ac:picMkLst>
            <pc:docMk/>
            <pc:sldMk cId="4150678755" sldId="294"/>
            <ac:picMk id="20" creationId="{EF3A1263-3572-B83D-AF8A-10096981CA42}"/>
          </ac:picMkLst>
        </pc:picChg>
      </pc:sldChg>
      <pc:sldChg chg="addSp delSp modSp add mod modAnim">
        <pc:chgData name="Lorenzo Rinaldi" userId="77d5bfdd-3e88-4678-a8ff-024fe85681f6" providerId="ADAL" clId="{A90D266A-ED4B-4C65-9B37-5EA644230C81}" dt="2023-07-21T14:53:09.442" v="962" actId="1035"/>
        <pc:sldMkLst>
          <pc:docMk/>
          <pc:sldMk cId="2933312165" sldId="295"/>
        </pc:sldMkLst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2" creationId="{565A58B5-B479-F7E6-884C-B2E9D71C01D1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4" creationId="{65E6F961-8B0B-2D25-5805-64C2B6E0002A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5" creationId="{F2C5C458-CECE-3838-DBC2-263A05FECA90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6" creationId="{55CD2015-242A-3E23-C932-E10D74EB97E0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7" creationId="{9334D47D-7FDB-2B1C-09E5-C30871149A54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8" creationId="{F652FEFA-1BE3-5C1E-534B-F1B53814E92A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10" creationId="{ADC5C65D-CD57-A024-B0D9-EBD110B5D67B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11" creationId="{B39D61ED-BCEB-BB94-FD06-FCE0D16C742E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12" creationId="{27BEF6AC-25D3-B855-5002-4BE7B52CD0C8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13" creationId="{D1D1F8DA-7873-38F6-C897-933EDCA63656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14" creationId="{97CE614A-8DA5-AD20-9FA0-5E8EF601A4BC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15" creationId="{9EBE6E40-18A9-FB7E-9C37-5FCA930B5518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16" creationId="{9052C774-DD61-DA96-9265-3E248AD4FDDD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17" creationId="{37F66546-8883-8BB9-F2A5-C1F156BE6785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18" creationId="{C1B5C15A-716B-F90E-96EA-EAE6C5053F99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19" creationId="{7B63101E-22D1-118B-9119-E8BA6C8FC4B8}"/>
          </ac:spMkLst>
        </pc:spChg>
        <pc:spChg chg="add mod">
          <ac:chgData name="Lorenzo Rinaldi" userId="77d5bfdd-3e88-4678-a8ff-024fe85681f6" providerId="ADAL" clId="{A90D266A-ED4B-4C65-9B37-5EA644230C81}" dt="2023-07-21T14:52:38.508" v="879" actId="1076"/>
          <ac:spMkLst>
            <pc:docMk/>
            <pc:sldMk cId="2933312165" sldId="295"/>
            <ac:spMk id="21" creationId="{B340E5A8-F1E5-E4EE-69EA-67E6B3396FFC}"/>
          </ac:spMkLst>
        </pc:spChg>
        <pc:spChg chg="add mod">
          <ac:chgData name="Lorenzo Rinaldi" userId="77d5bfdd-3e88-4678-a8ff-024fe85681f6" providerId="ADAL" clId="{A90D266A-ED4B-4C65-9B37-5EA644230C81}" dt="2023-07-21T14:52:46.184" v="901" actId="1035"/>
          <ac:spMkLst>
            <pc:docMk/>
            <pc:sldMk cId="2933312165" sldId="295"/>
            <ac:spMk id="23" creationId="{AF711241-C345-6022-5BCA-85982A9C9138}"/>
          </ac:spMkLst>
        </pc:spChg>
        <pc:spChg chg="add mod">
          <ac:chgData name="Lorenzo Rinaldi" userId="77d5bfdd-3e88-4678-a8ff-024fe85681f6" providerId="ADAL" clId="{A90D266A-ED4B-4C65-9B37-5EA644230C81}" dt="2023-07-21T14:52:46.184" v="901" actId="1035"/>
          <ac:spMkLst>
            <pc:docMk/>
            <pc:sldMk cId="2933312165" sldId="295"/>
            <ac:spMk id="24" creationId="{6DACFE2E-543B-FE74-A261-7FE2D7A86846}"/>
          </ac:spMkLst>
        </pc:spChg>
        <pc:spChg chg="add mod">
          <ac:chgData name="Lorenzo Rinaldi" userId="77d5bfdd-3e88-4678-a8ff-024fe85681f6" providerId="ADAL" clId="{A90D266A-ED4B-4C65-9B37-5EA644230C81}" dt="2023-07-21T14:52:46.184" v="901" actId="1035"/>
          <ac:spMkLst>
            <pc:docMk/>
            <pc:sldMk cId="2933312165" sldId="295"/>
            <ac:spMk id="25" creationId="{88188259-3AB8-51EC-E5EC-E54658BF5EF4}"/>
          </ac:spMkLst>
        </pc:spChg>
        <pc:spChg chg="add mod">
          <ac:chgData name="Lorenzo Rinaldi" userId="77d5bfdd-3e88-4678-a8ff-024fe85681f6" providerId="ADAL" clId="{A90D266A-ED4B-4C65-9B37-5EA644230C81}" dt="2023-07-21T14:52:46.184" v="901" actId="1035"/>
          <ac:spMkLst>
            <pc:docMk/>
            <pc:sldMk cId="2933312165" sldId="295"/>
            <ac:spMk id="26" creationId="{E4AD9DCA-9E00-BD0F-549A-6DFDD2697CD4}"/>
          </ac:spMkLst>
        </pc:spChg>
        <pc:spChg chg="add mod">
          <ac:chgData name="Lorenzo Rinaldi" userId="77d5bfdd-3e88-4678-a8ff-024fe85681f6" providerId="ADAL" clId="{A90D266A-ED4B-4C65-9B37-5EA644230C81}" dt="2023-07-21T14:52:46.184" v="901" actId="1035"/>
          <ac:spMkLst>
            <pc:docMk/>
            <pc:sldMk cId="2933312165" sldId="295"/>
            <ac:spMk id="27" creationId="{15B0C227-152A-A287-53F0-A15FC4660CE4}"/>
          </ac:spMkLst>
        </pc:spChg>
        <pc:spChg chg="add mod">
          <ac:chgData name="Lorenzo Rinaldi" userId="77d5bfdd-3e88-4678-a8ff-024fe85681f6" providerId="ADAL" clId="{A90D266A-ED4B-4C65-9B37-5EA644230C81}" dt="2023-07-21T14:52:58.909" v="946" actId="1036"/>
          <ac:spMkLst>
            <pc:docMk/>
            <pc:sldMk cId="2933312165" sldId="295"/>
            <ac:spMk id="28" creationId="{8D7D99D5-A60B-8A2A-2BC1-5628820732AA}"/>
          </ac:spMkLst>
        </pc:spChg>
        <pc:spChg chg="add mod">
          <ac:chgData name="Lorenzo Rinaldi" userId="77d5bfdd-3e88-4678-a8ff-024fe85681f6" providerId="ADAL" clId="{A90D266A-ED4B-4C65-9B37-5EA644230C81}" dt="2023-07-21T14:52:58.909" v="946" actId="1036"/>
          <ac:spMkLst>
            <pc:docMk/>
            <pc:sldMk cId="2933312165" sldId="295"/>
            <ac:spMk id="29" creationId="{2D45D844-72EF-EBC6-6089-0AD970F3076C}"/>
          </ac:spMkLst>
        </pc:spChg>
        <pc:spChg chg="add mod">
          <ac:chgData name="Lorenzo Rinaldi" userId="77d5bfdd-3e88-4678-a8ff-024fe85681f6" providerId="ADAL" clId="{A90D266A-ED4B-4C65-9B37-5EA644230C81}" dt="2023-07-21T14:52:46.184" v="901" actId="1035"/>
          <ac:spMkLst>
            <pc:docMk/>
            <pc:sldMk cId="2933312165" sldId="295"/>
            <ac:spMk id="30" creationId="{A0366763-4E3B-F1BD-E694-32955A20C8DB}"/>
          </ac:spMkLst>
        </pc:spChg>
        <pc:spChg chg="add mod">
          <ac:chgData name="Lorenzo Rinaldi" userId="77d5bfdd-3e88-4678-a8ff-024fe85681f6" providerId="ADAL" clId="{A90D266A-ED4B-4C65-9B37-5EA644230C81}" dt="2023-07-21T14:52:46.184" v="901" actId="1035"/>
          <ac:spMkLst>
            <pc:docMk/>
            <pc:sldMk cId="2933312165" sldId="295"/>
            <ac:spMk id="31" creationId="{56BDB81B-49BF-0734-456C-6F023C6A68B2}"/>
          </ac:spMkLst>
        </pc:spChg>
        <pc:spChg chg="add mod">
          <ac:chgData name="Lorenzo Rinaldi" userId="77d5bfdd-3e88-4678-a8ff-024fe85681f6" providerId="ADAL" clId="{A90D266A-ED4B-4C65-9B37-5EA644230C81}" dt="2023-07-21T14:52:58.909" v="946" actId="1036"/>
          <ac:spMkLst>
            <pc:docMk/>
            <pc:sldMk cId="2933312165" sldId="295"/>
            <ac:spMk id="32" creationId="{0F699681-1670-D81B-7357-33069F089DB8}"/>
          </ac:spMkLst>
        </pc:spChg>
        <pc:spChg chg="add mod">
          <ac:chgData name="Lorenzo Rinaldi" userId="77d5bfdd-3e88-4678-a8ff-024fe85681f6" providerId="ADAL" clId="{A90D266A-ED4B-4C65-9B37-5EA644230C81}" dt="2023-07-21T14:53:09.442" v="962" actId="1035"/>
          <ac:spMkLst>
            <pc:docMk/>
            <pc:sldMk cId="2933312165" sldId="295"/>
            <ac:spMk id="33" creationId="{C3DB9649-781F-D7B5-EF33-BFEAAC72C8DB}"/>
          </ac:spMkLst>
        </pc:spChg>
        <pc:spChg chg="add mod">
          <ac:chgData name="Lorenzo Rinaldi" userId="77d5bfdd-3e88-4678-a8ff-024fe85681f6" providerId="ADAL" clId="{A90D266A-ED4B-4C65-9B37-5EA644230C81}" dt="2023-07-21T14:53:09.442" v="962" actId="1035"/>
          <ac:spMkLst>
            <pc:docMk/>
            <pc:sldMk cId="2933312165" sldId="295"/>
            <ac:spMk id="34" creationId="{3ED310F1-C74B-1390-D5BD-4298A24AB4A0}"/>
          </ac:spMkLst>
        </pc:spChg>
        <pc:spChg chg="add mod">
          <ac:chgData name="Lorenzo Rinaldi" userId="77d5bfdd-3e88-4678-a8ff-024fe85681f6" providerId="ADAL" clId="{A90D266A-ED4B-4C65-9B37-5EA644230C81}" dt="2023-07-21T14:53:09.442" v="962" actId="1035"/>
          <ac:spMkLst>
            <pc:docMk/>
            <pc:sldMk cId="2933312165" sldId="295"/>
            <ac:spMk id="35" creationId="{ECF0F079-5630-813B-7865-B5A9C0A534D1}"/>
          </ac:spMkLst>
        </pc:spChg>
        <pc:spChg chg="add mod">
          <ac:chgData name="Lorenzo Rinaldi" userId="77d5bfdd-3e88-4678-a8ff-024fe85681f6" providerId="ADAL" clId="{A90D266A-ED4B-4C65-9B37-5EA644230C81}" dt="2023-07-21T14:53:09.442" v="962" actId="1035"/>
          <ac:spMkLst>
            <pc:docMk/>
            <pc:sldMk cId="2933312165" sldId="295"/>
            <ac:spMk id="36" creationId="{18553CB2-E015-59CD-59F3-875EE2C2A563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41" creationId="{D888EC52-AEEF-CDC0-AC8E-39650A7A2BFA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42" creationId="{5ADFA52A-8720-3A21-D4B8-0A5363FC2525}"/>
          </ac:spMkLst>
        </pc:spChg>
        <pc:picChg chg="add mod">
          <ac:chgData name="Lorenzo Rinaldi" userId="77d5bfdd-3e88-4678-a8ff-024fe85681f6" providerId="ADAL" clId="{A90D266A-ED4B-4C65-9B37-5EA644230C81}" dt="2023-07-21T14:52:58.909" v="946" actId="1036"/>
          <ac:picMkLst>
            <pc:docMk/>
            <pc:sldMk cId="2933312165" sldId="295"/>
            <ac:picMk id="20" creationId="{E94D1F7F-D757-13FA-D8FA-624C70E63CFC}"/>
          </ac:picMkLst>
        </pc:picChg>
        <pc:picChg chg="add mod">
          <ac:chgData name="Lorenzo Rinaldi" userId="77d5bfdd-3e88-4678-a8ff-024fe85681f6" providerId="ADAL" clId="{A90D266A-ED4B-4C65-9B37-5EA644230C81}" dt="2023-07-21T14:52:58.909" v="946" actId="1036"/>
          <ac:picMkLst>
            <pc:docMk/>
            <pc:sldMk cId="2933312165" sldId="295"/>
            <ac:picMk id="22" creationId="{E7BE18CD-A7DB-2B22-CF06-63E844027E76}"/>
          </ac:picMkLst>
        </pc:pic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3427571278" sldId="295"/>
        </pc:sldMkLst>
      </pc:sldChg>
      <pc:sldChg chg="addSp delSp modSp add mod ord modAnim">
        <pc:chgData name="Lorenzo Rinaldi" userId="77d5bfdd-3e88-4678-a8ff-024fe85681f6" providerId="ADAL" clId="{A90D266A-ED4B-4C65-9B37-5EA644230C81}" dt="2023-07-21T14:52:09.488" v="875"/>
        <pc:sldMkLst>
          <pc:docMk/>
          <pc:sldMk cId="3153695113" sldId="296"/>
        </pc:sldMkLst>
        <pc:spChg chg="add mod">
          <ac:chgData name="Lorenzo Rinaldi" userId="77d5bfdd-3e88-4678-a8ff-024fe85681f6" providerId="ADAL" clId="{A90D266A-ED4B-4C65-9B37-5EA644230C81}" dt="2023-07-21T14:51:49.355" v="871" actId="1076"/>
          <ac:spMkLst>
            <pc:docMk/>
            <pc:sldMk cId="3153695113" sldId="296"/>
            <ac:spMk id="2" creationId="{2D063ACE-9481-F67C-55E8-CE4445BEF6B7}"/>
          </ac:spMkLst>
        </pc:spChg>
        <pc:spChg chg="add del mod">
          <ac:chgData name="Lorenzo Rinaldi" userId="77d5bfdd-3e88-4678-a8ff-024fe85681f6" providerId="ADAL" clId="{A90D266A-ED4B-4C65-9B37-5EA644230C81}" dt="2023-07-21T14:52:00.136" v="873" actId="478"/>
          <ac:spMkLst>
            <pc:docMk/>
            <pc:sldMk cId="3153695113" sldId="296"/>
            <ac:spMk id="4" creationId="{7B26ACF1-FBA6-589B-6237-0B7D7C4F0E53}"/>
          </ac:spMkLst>
        </pc:spChg>
      </pc:sldChg>
      <pc:sldChg chg="addSp modSp add mod">
        <pc:chgData name="Lorenzo Rinaldi" userId="77d5bfdd-3e88-4678-a8ff-024fe85681f6" providerId="ADAL" clId="{A90D266A-ED4B-4C65-9B37-5EA644230C81}" dt="2023-07-21T14:56:12.083" v="1132" actId="1037"/>
        <pc:sldMkLst>
          <pc:docMk/>
          <pc:sldMk cId="1880448825" sldId="297"/>
        </pc:sldMkLst>
        <pc:spChg chg="add mod">
          <ac:chgData name="Lorenzo Rinaldi" userId="77d5bfdd-3e88-4678-a8ff-024fe85681f6" providerId="ADAL" clId="{A90D266A-ED4B-4C65-9B37-5EA644230C81}" dt="2023-07-21T14:56:12.083" v="1132" actId="1037"/>
          <ac:spMkLst>
            <pc:docMk/>
            <pc:sldMk cId="1880448825" sldId="297"/>
            <ac:spMk id="2" creationId="{76A97557-0F23-4324-BAB8-D3C6AAB3E51D}"/>
          </ac:spMkLst>
        </pc:spChg>
        <pc:spChg chg="add mod">
          <ac:chgData name="Lorenzo Rinaldi" userId="77d5bfdd-3e88-4678-a8ff-024fe85681f6" providerId="ADAL" clId="{A90D266A-ED4B-4C65-9B37-5EA644230C81}" dt="2023-07-21T14:56:12.083" v="1132" actId="1037"/>
          <ac:spMkLst>
            <pc:docMk/>
            <pc:sldMk cId="1880448825" sldId="297"/>
            <ac:spMk id="4" creationId="{803879A5-A27D-03CB-F969-1CBBFC88C4D7}"/>
          </ac:spMkLst>
        </pc:spChg>
        <pc:spChg chg="mod">
          <ac:chgData name="Lorenzo Rinaldi" userId="77d5bfdd-3e88-4678-a8ff-024fe85681f6" providerId="ADAL" clId="{A90D266A-ED4B-4C65-9B37-5EA644230C81}" dt="2023-07-21T14:56:00.442" v="1106" actId="20577"/>
          <ac:spMkLst>
            <pc:docMk/>
            <pc:sldMk cId="1880448825" sldId="297"/>
            <ac:spMk id="9" creationId="{D65E6D98-BE8C-6B4C-B23E-6167300445AE}"/>
          </ac:spMkLst>
        </pc:spChg>
        <pc:picChg chg="add mod">
          <ac:chgData name="Lorenzo Rinaldi" userId="77d5bfdd-3e88-4678-a8ff-024fe85681f6" providerId="ADAL" clId="{A90D266A-ED4B-4C65-9B37-5EA644230C81}" dt="2023-07-21T14:56:12.083" v="1132" actId="1037"/>
          <ac:picMkLst>
            <pc:docMk/>
            <pc:sldMk cId="1880448825" sldId="297"/>
            <ac:picMk id="5" creationId="{912CDFE3-84BD-B25C-E7D6-D2A3FA2F21C9}"/>
          </ac:picMkLst>
        </pc:picChg>
      </pc:sldChg>
      <pc:sldChg chg="addSp modSp add mod ord modAnim">
        <pc:chgData name="Lorenzo Rinaldi" userId="77d5bfdd-3e88-4678-a8ff-024fe85681f6" providerId="ADAL" clId="{A90D266A-ED4B-4C65-9B37-5EA644230C81}" dt="2023-07-21T14:55:52.153" v="1070"/>
        <pc:sldMkLst>
          <pc:docMk/>
          <pc:sldMk cId="1015555219" sldId="298"/>
        </pc:sldMkLst>
        <pc:spChg chg="add mod">
          <ac:chgData name="Lorenzo Rinaldi" userId="77d5bfdd-3e88-4678-a8ff-024fe85681f6" providerId="ADAL" clId="{A90D266A-ED4B-4C65-9B37-5EA644230C81}" dt="2023-07-21T14:54:43.058" v="965" actId="1076"/>
          <ac:spMkLst>
            <pc:docMk/>
            <pc:sldMk cId="1015555219" sldId="298"/>
            <ac:spMk id="2" creationId="{7036F953-D6F2-989F-06F2-266E22E1F5A5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4" creationId="{0E8E6BDC-8D87-AE3C-8409-82B3B6FBD0B2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5" creationId="{651B920A-EDCA-BF55-9738-11DA1484D826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6" creationId="{C9D9B995-A4EE-45BF-ADBC-AE48EA3FC9A0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7" creationId="{926F9B16-0E32-0C3A-C200-97F75BB65BC4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8" creationId="{8E6EB412-0B1D-1483-5C13-D9FD2C16CD50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10" creationId="{65E73A5E-C846-E8A1-36AE-24F20B606450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11" creationId="{2199ECBC-940F-5CD3-1D89-E4893A9618B8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12" creationId="{71E6BED5-0F32-4008-D78A-C72E2301806B}"/>
          </ac:spMkLst>
        </pc:spChg>
        <pc:spChg chg="add mod">
          <ac:chgData name="Lorenzo Rinaldi" userId="77d5bfdd-3e88-4678-a8ff-024fe85681f6" providerId="ADAL" clId="{A90D266A-ED4B-4C65-9B37-5EA644230C81}" dt="2023-07-21T14:55:08.336" v="1029" actId="1035"/>
          <ac:spMkLst>
            <pc:docMk/>
            <pc:sldMk cId="1015555219" sldId="298"/>
            <ac:spMk id="14" creationId="{3B61C578-A3CC-B71B-D6D1-7A0B1085784F}"/>
          </ac:spMkLst>
        </pc:spChg>
        <pc:spChg chg="add mod">
          <ac:chgData name="Lorenzo Rinaldi" userId="77d5bfdd-3e88-4678-a8ff-024fe85681f6" providerId="ADAL" clId="{A90D266A-ED4B-4C65-9B37-5EA644230C81}" dt="2023-07-21T14:55:08.336" v="1029" actId="1035"/>
          <ac:spMkLst>
            <pc:docMk/>
            <pc:sldMk cId="1015555219" sldId="298"/>
            <ac:spMk id="15" creationId="{783B40A4-2336-F450-AD05-DB8FBBD4FF14}"/>
          </ac:spMkLst>
        </pc:spChg>
        <pc:spChg chg="add mod">
          <ac:chgData name="Lorenzo Rinaldi" userId="77d5bfdd-3e88-4678-a8ff-024fe85681f6" providerId="ADAL" clId="{A90D266A-ED4B-4C65-9B37-5EA644230C81}" dt="2023-07-21T14:55:08.336" v="1029" actId="1035"/>
          <ac:spMkLst>
            <pc:docMk/>
            <pc:sldMk cId="1015555219" sldId="298"/>
            <ac:spMk id="16" creationId="{C029D0C6-0230-DE5A-F295-9C5FBC9CE976}"/>
          </ac:spMkLst>
        </pc:spChg>
        <pc:spChg chg="add mod">
          <ac:chgData name="Lorenzo Rinaldi" userId="77d5bfdd-3e88-4678-a8ff-024fe85681f6" providerId="ADAL" clId="{A90D266A-ED4B-4C65-9B37-5EA644230C81}" dt="2023-07-21T14:55:08.336" v="1029" actId="1035"/>
          <ac:spMkLst>
            <pc:docMk/>
            <pc:sldMk cId="1015555219" sldId="298"/>
            <ac:spMk id="17" creationId="{B0E8E911-0A10-FFB5-0852-ED612B8D404C}"/>
          </ac:spMkLst>
        </pc:spChg>
        <pc:spChg chg="add mod">
          <ac:chgData name="Lorenzo Rinaldi" userId="77d5bfdd-3e88-4678-a8ff-024fe85681f6" providerId="ADAL" clId="{A90D266A-ED4B-4C65-9B37-5EA644230C81}" dt="2023-07-21T14:55:08.336" v="1029" actId="1035"/>
          <ac:spMkLst>
            <pc:docMk/>
            <pc:sldMk cId="1015555219" sldId="298"/>
            <ac:spMk id="18" creationId="{772BE53E-ABA8-F2A3-0C5C-029E8DDF097C}"/>
          </ac:spMkLst>
        </pc:spChg>
        <pc:spChg chg="add mod">
          <ac:chgData name="Lorenzo Rinaldi" userId="77d5bfdd-3e88-4678-a8ff-024fe85681f6" providerId="ADAL" clId="{A90D266A-ED4B-4C65-9B37-5EA644230C81}" dt="2023-07-21T14:55:08.336" v="1029" actId="1035"/>
          <ac:spMkLst>
            <pc:docMk/>
            <pc:sldMk cId="1015555219" sldId="298"/>
            <ac:spMk id="19" creationId="{C0AF7601-81C9-A86A-B470-8ED336684084}"/>
          </ac:spMkLst>
        </pc:spChg>
        <pc:spChg chg="add mod">
          <ac:chgData name="Lorenzo Rinaldi" userId="77d5bfdd-3e88-4678-a8ff-024fe85681f6" providerId="ADAL" clId="{A90D266A-ED4B-4C65-9B37-5EA644230C81}" dt="2023-07-21T14:55:08.336" v="1029" actId="1035"/>
          <ac:spMkLst>
            <pc:docMk/>
            <pc:sldMk cId="1015555219" sldId="298"/>
            <ac:spMk id="20" creationId="{F20B6C93-F5DE-DDCE-EFCD-08A2EF10A699}"/>
          </ac:spMkLst>
        </pc:spChg>
        <pc:spChg chg="add mod">
          <ac:chgData name="Lorenzo Rinaldi" userId="77d5bfdd-3e88-4678-a8ff-024fe85681f6" providerId="ADAL" clId="{A90D266A-ED4B-4C65-9B37-5EA644230C81}" dt="2023-07-21T14:55:08.336" v="1029" actId="1035"/>
          <ac:spMkLst>
            <pc:docMk/>
            <pc:sldMk cId="1015555219" sldId="298"/>
            <ac:spMk id="21" creationId="{990E3688-3D89-F98F-A02A-353299DFB3FD}"/>
          </ac:spMkLst>
        </pc:spChg>
        <pc:spChg chg="add mod">
          <ac:chgData name="Lorenzo Rinaldi" userId="77d5bfdd-3e88-4678-a8ff-024fe85681f6" providerId="ADAL" clId="{A90D266A-ED4B-4C65-9B37-5EA644230C81}" dt="2023-07-21T14:55:08.336" v="1029" actId="1035"/>
          <ac:spMkLst>
            <pc:docMk/>
            <pc:sldMk cId="1015555219" sldId="298"/>
            <ac:spMk id="22" creationId="{971B942A-E60E-6549-F0C7-83D0AC85EA5B}"/>
          </ac:spMkLst>
        </pc:spChg>
        <pc:spChg chg="add mod">
          <ac:chgData name="Lorenzo Rinaldi" userId="77d5bfdd-3e88-4678-a8ff-024fe85681f6" providerId="ADAL" clId="{A90D266A-ED4B-4C65-9B37-5EA644230C81}" dt="2023-07-21T14:55:08.336" v="1029" actId="1035"/>
          <ac:spMkLst>
            <pc:docMk/>
            <pc:sldMk cId="1015555219" sldId="298"/>
            <ac:spMk id="23" creationId="{891D716B-4573-B5E9-53AF-5CE82F8C3B2A}"/>
          </ac:spMkLst>
        </pc:spChg>
        <pc:spChg chg="add mod">
          <ac:chgData name="Lorenzo Rinaldi" userId="77d5bfdd-3e88-4678-a8ff-024fe85681f6" providerId="ADAL" clId="{A90D266A-ED4B-4C65-9B37-5EA644230C81}" dt="2023-07-21T14:55:42.160" v="1067" actId="14100"/>
          <ac:spMkLst>
            <pc:docMk/>
            <pc:sldMk cId="1015555219" sldId="298"/>
            <ac:spMk id="25" creationId="{38E42F94-835D-8795-9EE1-CB3D1835EF28}"/>
          </ac:spMkLst>
        </pc:spChg>
        <pc:spChg chg="add mod">
          <ac:chgData name="Lorenzo Rinaldi" userId="77d5bfdd-3e88-4678-a8ff-024fe85681f6" providerId="ADAL" clId="{A90D266A-ED4B-4C65-9B37-5EA644230C81}" dt="2023-07-21T14:55:27.865" v="1064" actId="164"/>
          <ac:spMkLst>
            <pc:docMk/>
            <pc:sldMk cId="1015555219" sldId="298"/>
            <ac:spMk id="26" creationId="{52E7A976-97E4-481D-CB84-69852F1412BA}"/>
          </ac:spMkLst>
        </pc:spChg>
        <pc:spChg chg="add mod">
          <ac:chgData name="Lorenzo Rinaldi" userId="77d5bfdd-3e88-4678-a8ff-024fe85681f6" providerId="ADAL" clId="{A90D266A-ED4B-4C65-9B37-5EA644230C81}" dt="2023-07-21T14:55:45.090" v="1068" actId="14100"/>
          <ac:spMkLst>
            <pc:docMk/>
            <pc:sldMk cId="1015555219" sldId="298"/>
            <ac:spMk id="27" creationId="{12378086-9BE4-E035-1C5B-252F0D5BCC44}"/>
          </ac:spMkLst>
        </pc:spChg>
        <pc:spChg chg="add mod">
          <ac:chgData name="Lorenzo Rinaldi" userId="77d5bfdd-3e88-4678-a8ff-024fe85681f6" providerId="ADAL" clId="{A90D266A-ED4B-4C65-9B37-5EA644230C81}" dt="2023-07-21T14:55:27.865" v="1064" actId="164"/>
          <ac:spMkLst>
            <pc:docMk/>
            <pc:sldMk cId="1015555219" sldId="298"/>
            <ac:spMk id="28" creationId="{4371BC72-E3F9-28B6-1A8F-95125E4A9B33}"/>
          </ac:spMkLst>
        </pc:spChg>
        <pc:spChg chg="add mod">
          <ac:chgData name="Lorenzo Rinaldi" userId="77d5bfdd-3e88-4678-a8ff-024fe85681f6" providerId="ADAL" clId="{A90D266A-ED4B-4C65-9B37-5EA644230C81}" dt="2023-07-21T14:55:27.865" v="1064" actId="164"/>
          <ac:spMkLst>
            <pc:docMk/>
            <pc:sldMk cId="1015555219" sldId="298"/>
            <ac:spMk id="29" creationId="{6EA146A0-1D1D-7E4B-6279-1DDE595876EA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30" creationId="{653CBA26-DA12-C0DC-E236-44E3EFF93F3F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31" creationId="{B6CD833F-FE0E-B8CB-6EB7-9E601AFB7F65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33" creationId="{B9EF7A46-87A6-5904-8667-171B26A84A5C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34" creationId="{B8C9F5E8-CAE1-0906-35CB-5EB571179726}"/>
          </ac:spMkLst>
        </pc:spChg>
        <pc:spChg chg="add mod">
          <ac:chgData name="Lorenzo Rinaldi" userId="77d5bfdd-3e88-4678-a8ff-024fe85681f6" providerId="ADAL" clId="{A90D266A-ED4B-4C65-9B37-5EA644230C81}" dt="2023-07-21T14:55:27.865" v="1064" actId="164"/>
          <ac:spMkLst>
            <pc:docMk/>
            <pc:sldMk cId="1015555219" sldId="298"/>
            <ac:spMk id="35" creationId="{98BB4095-C2F1-2D79-1F6A-BE2D2B51AD6F}"/>
          </ac:spMkLst>
        </pc:spChg>
        <pc:spChg chg="add mod">
          <ac:chgData name="Lorenzo Rinaldi" userId="77d5bfdd-3e88-4678-a8ff-024fe85681f6" providerId="ADAL" clId="{A90D266A-ED4B-4C65-9B37-5EA644230C81}" dt="2023-07-21T14:55:27.865" v="1064" actId="164"/>
          <ac:spMkLst>
            <pc:docMk/>
            <pc:sldMk cId="1015555219" sldId="298"/>
            <ac:spMk id="36" creationId="{11CABD8E-CA7C-07EC-4564-C87A10A4E5E2}"/>
          </ac:spMkLst>
        </pc:spChg>
        <pc:grpChg chg="add mod">
          <ac:chgData name="Lorenzo Rinaldi" userId="77d5bfdd-3e88-4678-a8ff-024fe85681f6" providerId="ADAL" clId="{A90D266A-ED4B-4C65-9B37-5EA644230C81}" dt="2023-07-21T14:55:37.298" v="1066" actId="1076"/>
          <ac:grpSpMkLst>
            <pc:docMk/>
            <pc:sldMk cId="1015555219" sldId="298"/>
            <ac:grpSpMk id="37" creationId="{8A1D8003-33C3-84C1-6553-7C57BAA87D82}"/>
          </ac:grpSpMkLst>
        </pc:grpChg>
        <pc:picChg chg="add mod">
          <ac:chgData name="Lorenzo Rinaldi" userId="77d5bfdd-3e88-4678-a8ff-024fe85681f6" providerId="ADAL" clId="{A90D266A-ED4B-4C65-9B37-5EA644230C81}" dt="2023-07-21T14:55:08.336" v="1029" actId="1035"/>
          <ac:picMkLst>
            <pc:docMk/>
            <pc:sldMk cId="1015555219" sldId="298"/>
            <ac:picMk id="13" creationId="{2EFC6955-1AC9-1546-5028-D89584E8F290}"/>
          </ac:picMkLst>
        </pc:picChg>
        <pc:picChg chg="add mod">
          <ac:chgData name="Lorenzo Rinaldi" userId="77d5bfdd-3e88-4678-a8ff-024fe85681f6" providerId="ADAL" clId="{A90D266A-ED4B-4C65-9B37-5EA644230C81}" dt="2023-07-21T14:55:27.865" v="1064" actId="164"/>
          <ac:picMkLst>
            <pc:docMk/>
            <pc:sldMk cId="1015555219" sldId="298"/>
            <ac:picMk id="24" creationId="{797D5427-9058-62D2-52FE-A87A7058F001}"/>
          </ac:picMkLst>
        </pc:picChg>
        <pc:cxnChg chg="add mod">
          <ac:chgData name="Lorenzo Rinaldi" userId="77d5bfdd-3e88-4678-a8ff-024fe85681f6" providerId="ADAL" clId="{A90D266A-ED4B-4C65-9B37-5EA644230C81}" dt="2023-07-21T14:54:54.735" v="990" actId="1035"/>
          <ac:cxnSpMkLst>
            <pc:docMk/>
            <pc:sldMk cId="1015555219" sldId="298"/>
            <ac:cxnSpMk id="32" creationId="{A7541A13-DFA3-2C73-CAF1-33351F904397}"/>
          </ac:cxnSpMkLst>
        </pc:cxnChg>
      </pc:sldChg>
    </pc:docChg>
  </pc:docChgLst>
  <pc:docChgLst>
    <pc:chgData name="Allington, Lucy" userId="0c3dcd08-4988-403f-8eba-f42e59c87b71" providerId="ADAL" clId="{5A8DB444-37D8-46AE-98F7-AD59E6EA8B3B}"/>
    <pc:docChg chg="modSld">
      <pc:chgData name="Allington, Lucy" userId="0c3dcd08-4988-403f-8eba-f42e59c87b71" providerId="ADAL" clId="{5A8DB444-37D8-46AE-98F7-AD59E6EA8B3B}" dt="2021-03-17T13:09:47.167" v="126" actId="20577"/>
      <pc:docMkLst>
        <pc:docMk/>
      </pc:docMkLst>
      <pc:sldChg chg="modSp mod">
        <pc:chgData name="Allington, Lucy" userId="0c3dcd08-4988-403f-8eba-f42e59c87b71" providerId="ADAL" clId="{5A8DB444-37D8-46AE-98F7-AD59E6EA8B3B}" dt="2021-03-17T13:09:22.441" v="1" actId="20577"/>
        <pc:sldMkLst>
          <pc:docMk/>
          <pc:sldMk cId="587726888" sldId="271"/>
        </pc:sldMkLst>
        <pc:spChg chg="mod">
          <ac:chgData name="Allington, Lucy" userId="0c3dcd08-4988-403f-8eba-f42e59c87b71" providerId="ADAL" clId="{5A8DB444-37D8-46AE-98F7-AD59E6EA8B3B}" dt="2021-03-17T13:09:22.441" v="1" actId="20577"/>
          <ac:spMkLst>
            <pc:docMk/>
            <pc:sldMk cId="587726888" sldId="271"/>
            <ac:spMk id="4" creationId="{00000000-0000-0000-0000-000000000000}"/>
          </ac:spMkLst>
        </pc:spChg>
      </pc:sldChg>
      <pc:sldChg chg="modSp mod modNotesTx">
        <pc:chgData name="Allington, Lucy" userId="0c3dcd08-4988-403f-8eba-f42e59c87b71" providerId="ADAL" clId="{5A8DB444-37D8-46AE-98F7-AD59E6EA8B3B}" dt="2021-03-17T13:09:47.167" v="126" actId="20577"/>
        <pc:sldMkLst>
          <pc:docMk/>
          <pc:sldMk cId="3688935345" sldId="278"/>
        </pc:sldMkLst>
        <pc:spChg chg="mod">
          <ac:chgData name="Allington, Lucy" userId="0c3dcd08-4988-403f-8eba-f42e59c87b71" providerId="ADAL" clId="{5A8DB444-37D8-46AE-98F7-AD59E6EA8B3B}" dt="2021-03-17T13:09:41.939" v="73" actId="20577"/>
          <ac:spMkLst>
            <pc:docMk/>
            <pc:sldMk cId="3688935345" sldId="278"/>
            <ac:spMk id="2" creationId="{00000000-0000-0000-0000-000000000000}"/>
          </ac:spMkLst>
        </pc:spChg>
      </pc:sldChg>
    </pc:docChg>
  </pc:docChgLst>
  <pc:docChgLst>
    <pc:chgData name="Lorenzo Rinaldi" userId="77d5bfdd-3e88-4678-a8ff-024fe85681f6" providerId="ADAL" clId="{34DE6C31-27BF-414F-A371-52538741F8E9}"/>
    <pc:docChg chg="undo custSel addSld delSld modSld sldOrd">
      <pc:chgData name="Lorenzo Rinaldi" userId="77d5bfdd-3e88-4678-a8ff-024fe85681f6" providerId="ADAL" clId="{34DE6C31-27BF-414F-A371-52538741F8E9}" dt="2023-07-21T15:49:39.695" v="959" actId="1076"/>
      <pc:docMkLst>
        <pc:docMk/>
      </pc:docMkLst>
      <pc:sldChg chg="modSp mod">
        <pc:chgData name="Lorenzo Rinaldi" userId="77d5bfdd-3e88-4678-a8ff-024fe85681f6" providerId="ADAL" clId="{34DE6C31-27BF-414F-A371-52538741F8E9}" dt="2023-07-21T15:02:02.593" v="40" actId="20577"/>
        <pc:sldMkLst>
          <pc:docMk/>
          <pc:sldMk cId="2559802330" sldId="256"/>
        </pc:sldMkLst>
        <pc:spChg chg="mod">
          <ac:chgData name="Lorenzo Rinaldi" userId="77d5bfdd-3e88-4678-a8ff-024fe85681f6" providerId="ADAL" clId="{34DE6C31-27BF-414F-A371-52538741F8E9}" dt="2023-07-21T15:02:02.593" v="40" actId="20577"/>
          <ac:spMkLst>
            <pc:docMk/>
            <pc:sldMk cId="2559802330" sldId="256"/>
            <ac:spMk id="6" creationId="{99DEA05E-3DE2-714D-9D7C-D14D82DB9D79}"/>
          </ac:spMkLst>
        </pc:spChg>
      </pc:sldChg>
      <pc:sldChg chg="modSp mod">
        <pc:chgData name="Lorenzo Rinaldi" userId="77d5bfdd-3e88-4678-a8ff-024fe85681f6" providerId="ADAL" clId="{34DE6C31-27BF-414F-A371-52538741F8E9}" dt="2023-07-21T15:02:48.210" v="45" actId="113"/>
        <pc:sldMkLst>
          <pc:docMk/>
          <pc:sldMk cId="3688935345" sldId="278"/>
        </pc:sldMkLst>
        <pc:spChg chg="mod">
          <ac:chgData name="Lorenzo Rinaldi" userId="77d5bfdd-3e88-4678-a8ff-024fe85681f6" providerId="ADAL" clId="{34DE6C31-27BF-414F-A371-52538741F8E9}" dt="2023-07-21T15:02:48.210" v="45" actId="113"/>
          <ac:spMkLst>
            <pc:docMk/>
            <pc:sldMk cId="3688935345" sldId="278"/>
            <ac:spMk id="2" creationId="{00000000-0000-0000-0000-000000000000}"/>
          </ac:spMkLst>
        </pc:sp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562194632" sldId="279"/>
        </pc:sldMkLst>
      </pc:sldChg>
      <pc:sldChg chg="addSp delSp modSp add mod">
        <pc:chgData name="Lorenzo Rinaldi" userId="77d5bfdd-3e88-4678-a8ff-024fe85681f6" providerId="ADAL" clId="{34DE6C31-27BF-414F-A371-52538741F8E9}" dt="2023-07-21T15:05:04.593" v="87" actId="1036"/>
        <pc:sldMkLst>
          <pc:docMk/>
          <pc:sldMk cId="3105644210" sldId="279"/>
        </pc:sldMkLst>
        <pc:spChg chg="del">
          <ac:chgData name="Lorenzo Rinaldi" userId="77d5bfdd-3e88-4678-a8ff-024fe85681f6" providerId="ADAL" clId="{34DE6C31-27BF-414F-A371-52538741F8E9}" dt="2023-07-21T15:03:07.897" v="48" actId="478"/>
          <ac:spMkLst>
            <pc:docMk/>
            <pc:sldMk cId="3105644210" sldId="279"/>
            <ac:spMk id="2" creationId="{00000000-0000-0000-0000-000000000000}"/>
          </ac:spMkLst>
        </pc:spChg>
        <pc:spChg chg="mod">
          <ac:chgData name="Lorenzo Rinaldi" userId="77d5bfdd-3e88-4678-a8ff-024fe85681f6" providerId="ADAL" clId="{34DE6C31-27BF-414F-A371-52538741F8E9}" dt="2023-07-21T15:04:28.929" v="60" actId="14100"/>
          <ac:spMkLst>
            <pc:docMk/>
            <pc:sldMk cId="3105644210" sldId="279"/>
            <ac:spMk id="4" creationId="{9AB3068C-1CCE-A7E9-790D-8ACFE0F1B133}"/>
          </ac:spMkLst>
        </pc:spChg>
        <pc:spChg chg="add del mod">
          <ac:chgData name="Lorenzo Rinaldi" userId="77d5bfdd-3e88-4678-a8ff-024fe85681f6" providerId="ADAL" clId="{34DE6C31-27BF-414F-A371-52538741F8E9}" dt="2023-07-21T15:03:11.757" v="49" actId="478"/>
          <ac:spMkLst>
            <pc:docMk/>
            <pc:sldMk cId="3105644210" sldId="279"/>
            <ac:spMk id="7" creationId="{B2ED2DE0-D54F-CDF7-B320-A20893C8AFCF}"/>
          </ac:spMkLst>
        </pc:spChg>
        <pc:spChg chg="add mod">
          <ac:chgData name="Lorenzo Rinaldi" userId="77d5bfdd-3e88-4678-a8ff-024fe85681f6" providerId="ADAL" clId="{34DE6C31-27BF-414F-A371-52538741F8E9}" dt="2023-07-21T15:05:04.593" v="87" actId="1036"/>
          <ac:spMkLst>
            <pc:docMk/>
            <pc:sldMk cId="3105644210" sldId="279"/>
            <ac:spMk id="8" creationId="{F2FFB38D-A953-2603-D35F-2F1425178399}"/>
          </ac:spMkLst>
        </pc:spChg>
        <pc:spChg chg="add mod">
          <ac:chgData name="Lorenzo Rinaldi" userId="77d5bfdd-3e88-4678-a8ff-024fe85681f6" providerId="ADAL" clId="{34DE6C31-27BF-414F-A371-52538741F8E9}" dt="2023-07-21T15:05:04.593" v="87" actId="1036"/>
          <ac:spMkLst>
            <pc:docMk/>
            <pc:sldMk cId="3105644210" sldId="279"/>
            <ac:spMk id="10" creationId="{61BF001B-8D17-62A5-195F-8A30D22D6B43}"/>
          </ac:spMkLst>
        </pc:spChg>
        <pc:picChg chg="add mod">
          <ac:chgData name="Lorenzo Rinaldi" userId="77d5bfdd-3e88-4678-a8ff-024fe85681f6" providerId="ADAL" clId="{34DE6C31-27BF-414F-A371-52538741F8E9}" dt="2023-07-21T15:05:04.593" v="87" actId="1036"/>
          <ac:picMkLst>
            <pc:docMk/>
            <pc:sldMk cId="3105644210" sldId="279"/>
            <ac:picMk id="9" creationId="{7F941538-2FC5-C4F7-B043-10E2C89DA98C}"/>
          </ac:picMkLst>
        </pc:pic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1355459684" sldId="280"/>
        </pc:sldMkLst>
      </pc:sldChg>
      <pc:sldChg chg="addSp delSp modSp add mod modAnim">
        <pc:chgData name="Lorenzo Rinaldi" userId="77d5bfdd-3e88-4678-a8ff-024fe85681f6" providerId="ADAL" clId="{34DE6C31-27BF-414F-A371-52538741F8E9}" dt="2023-07-21T15:08:03.608" v="224"/>
        <pc:sldMkLst>
          <pc:docMk/>
          <pc:sldMk cId="2532603515" sldId="280"/>
        </pc:sldMkLst>
        <pc:spChg chg="add mod">
          <ac:chgData name="Lorenzo Rinaldi" userId="77d5bfdd-3e88-4678-a8ff-024fe85681f6" providerId="ADAL" clId="{34DE6C31-27BF-414F-A371-52538741F8E9}" dt="2023-07-21T15:07:37.707" v="206" actId="1076"/>
          <ac:spMkLst>
            <pc:docMk/>
            <pc:sldMk cId="2532603515" sldId="280"/>
            <ac:spMk id="2" creationId="{0B326F35-2390-A294-6884-70866C7CAD2E}"/>
          </ac:spMkLst>
        </pc:spChg>
        <pc:spChg chg="add mod">
          <ac:chgData name="Lorenzo Rinaldi" userId="77d5bfdd-3e88-4678-a8ff-024fe85681f6" providerId="ADAL" clId="{34DE6C31-27BF-414F-A371-52538741F8E9}" dt="2023-07-21T15:07:45.802" v="207" actId="1076"/>
          <ac:spMkLst>
            <pc:docMk/>
            <pc:sldMk cId="2532603515" sldId="280"/>
            <ac:spMk id="5" creationId="{2A93F403-C350-E202-700B-A030931C6B0D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7" creationId="{FEA6C428-BCD0-7FCD-EF8D-A54C9ECE6238}"/>
          </ac:spMkLst>
        </pc:spChg>
        <pc:spChg chg="del">
          <ac:chgData name="Lorenzo Rinaldi" userId="77d5bfdd-3e88-4678-a8ff-024fe85681f6" providerId="ADAL" clId="{34DE6C31-27BF-414F-A371-52538741F8E9}" dt="2023-07-21T15:05:16.322" v="89" actId="478"/>
          <ac:spMkLst>
            <pc:docMk/>
            <pc:sldMk cId="2532603515" sldId="280"/>
            <ac:spMk id="8" creationId="{F2FFB38D-A953-2603-D35F-2F1425178399}"/>
          </ac:spMkLst>
        </pc:spChg>
        <pc:spChg chg="del">
          <ac:chgData name="Lorenzo Rinaldi" userId="77d5bfdd-3e88-4678-a8ff-024fe85681f6" providerId="ADAL" clId="{34DE6C31-27BF-414F-A371-52538741F8E9}" dt="2023-07-21T15:05:16.322" v="89" actId="478"/>
          <ac:spMkLst>
            <pc:docMk/>
            <pc:sldMk cId="2532603515" sldId="280"/>
            <ac:spMk id="10" creationId="{61BF001B-8D17-62A5-195F-8A30D22D6B43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12" creationId="{5FA36A61-BFCE-866A-22D6-A6B6549EDB41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13" creationId="{35005C99-0A90-C76D-4AA8-F80C0797B3AE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14" creationId="{E99451C3-28CB-571D-2BD9-10D535D0B682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15" creationId="{DF7C5840-9C70-3B13-A00E-2E645ADD0924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16" creationId="{9E95F797-20F7-9EAA-5995-C06EE7D6B23C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17" creationId="{31F105AC-678D-E2DA-F597-85CC402A6635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19" creationId="{AD94F495-07B5-A469-A38E-1AE101F717C5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21" creationId="{BB4E9954-0890-C010-F6A7-16D155E2188C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23" creationId="{D7357377-AC0B-6A48-57E2-59112FFD2C51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25" creationId="{C4D36873-90DA-5753-CE4D-1230C566D546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26" creationId="{A3512AC4-4A40-2EDC-C0E4-4B27A25F9E27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27" creationId="{2DC40B01-5DF5-E687-CD1E-31FF8EB23FCD}"/>
          </ac:spMkLst>
        </pc:spChg>
        <pc:graphicFrameChg chg="add mod">
          <ac:chgData name="Lorenzo Rinaldi" userId="77d5bfdd-3e88-4678-a8ff-024fe85681f6" providerId="ADAL" clId="{34DE6C31-27BF-414F-A371-52538741F8E9}" dt="2023-07-21T15:07:58.822" v="223" actId="1037"/>
          <ac:graphicFrameMkLst>
            <pc:docMk/>
            <pc:sldMk cId="2532603515" sldId="280"/>
            <ac:graphicFrameMk id="11" creationId="{16BE1666-CCFD-77A7-D0E8-2F0DE372386D}"/>
          </ac:graphicFrameMkLst>
        </pc:graphicFrameChg>
        <pc:graphicFrameChg chg="add mod">
          <ac:chgData name="Lorenzo Rinaldi" userId="77d5bfdd-3e88-4678-a8ff-024fe85681f6" providerId="ADAL" clId="{34DE6C31-27BF-414F-A371-52538741F8E9}" dt="2023-07-21T15:07:58.822" v="223" actId="1037"/>
          <ac:graphicFrameMkLst>
            <pc:docMk/>
            <pc:sldMk cId="2532603515" sldId="280"/>
            <ac:graphicFrameMk id="18" creationId="{57315928-E274-AB2D-AD5D-777B613A50C4}"/>
          </ac:graphicFrameMkLst>
        </pc:graphicFrameChg>
        <pc:graphicFrameChg chg="add mod">
          <ac:chgData name="Lorenzo Rinaldi" userId="77d5bfdd-3e88-4678-a8ff-024fe85681f6" providerId="ADAL" clId="{34DE6C31-27BF-414F-A371-52538741F8E9}" dt="2023-07-21T15:07:58.822" v="223" actId="1037"/>
          <ac:graphicFrameMkLst>
            <pc:docMk/>
            <pc:sldMk cId="2532603515" sldId="280"/>
            <ac:graphicFrameMk id="20" creationId="{169C54CA-E34B-6B7F-C95B-166280FB58EB}"/>
          </ac:graphicFrameMkLst>
        </pc:graphicFrameChg>
        <pc:graphicFrameChg chg="add mod">
          <ac:chgData name="Lorenzo Rinaldi" userId="77d5bfdd-3e88-4678-a8ff-024fe85681f6" providerId="ADAL" clId="{34DE6C31-27BF-414F-A371-52538741F8E9}" dt="2023-07-21T15:07:58.822" v="223" actId="1037"/>
          <ac:graphicFrameMkLst>
            <pc:docMk/>
            <pc:sldMk cId="2532603515" sldId="280"/>
            <ac:graphicFrameMk id="22" creationId="{2FEDE211-F0E9-6BDF-C8C9-8879DB75376F}"/>
          </ac:graphicFrameMkLst>
        </pc:graphicFrameChg>
        <pc:graphicFrameChg chg="add mod">
          <ac:chgData name="Lorenzo Rinaldi" userId="77d5bfdd-3e88-4678-a8ff-024fe85681f6" providerId="ADAL" clId="{34DE6C31-27BF-414F-A371-52538741F8E9}" dt="2023-07-21T15:07:58.822" v="223" actId="1037"/>
          <ac:graphicFrameMkLst>
            <pc:docMk/>
            <pc:sldMk cId="2532603515" sldId="280"/>
            <ac:graphicFrameMk id="24" creationId="{6BD71F0F-4D55-1922-32E5-4F496AF27C03}"/>
          </ac:graphicFrameMkLst>
        </pc:graphicFrameChg>
        <pc:picChg chg="del">
          <ac:chgData name="Lorenzo Rinaldi" userId="77d5bfdd-3e88-4678-a8ff-024fe85681f6" providerId="ADAL" clId="{34DE6C31-27BF-414F-A371-52538741F8E9}" dt="2023-07-21T15:05:16.322" v="89" actId="478"/>
          <ac:picMkLst>
            <pc:docMk/>
            <pc:sldMk cId="2532603515" sldId="280"/>
            <ac:picMk id="9" creationId="{7F941538-2FC5-C4F7-B043-10E2C89DA98C}"/>
          </ac:picMkLst>
        </pc:pic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665522800" sldId="281"/>
        </pc:sldMkLst>
      </pc:sldChg>
      <pc:sldChg chg="addSp modSp add mod modAnim">
        <pc:chgData name="Lorenzo Rinaldi" userId="77d5bfdd-3e88-4678-a8ff-024fe85681f6" providerId="ADAL" clId="{34DE6C31-27BF-414F-A371-52538741F8E9}" dt="2023-07-21T15:07:47.628" v="208"/>
        <pc:sldMkLst>
          <pc:docMk/>
          <pc:sldMk cId="2216614674" sldId="281"/>
        </pc:sldMkLst>
        <pc:spChg chg="add mod">
          <ac:chgData name="Lorenzo Rinaldi" userId="77d5bfdd-3e88-4678-a8ff-024fe85681f6" providerId="ADAL" clId="{34DE6C31-27BF-414F-A371-52538741F8E9}" dt="2023-07-21T15:05:43.777" v="92" actId="1076"/>
          <ac:spMkLst>
            <pc:docMk/>
            <pc:sldMk cId="2216614674" sldId="281"/>
            <ac:spMk id="2" creationId="{34AE5265-DA15-BDD3-149A-8391B77FDE96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5" creationId="{55AF647B-3798-85BA-879B-841CEFF82EB7}"/>
          </ac:spMkLst>
        </pc:spChg>
        <pc:spChg chg="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6" creationId="{4BDB5223-6EB5-1046-88BB-84ED760A29CE}"/>
          </ac:spMkLst>
        </pc:spChg>
        <pc:spChg chg="add mod">
          <ac:chgData name="Lorenzo Rinaldi" userId="77d5bfdd-3e88-4678-a8ff-024fe85681f6" providerId="ADAL" clId="{34DE6C31-27BF-414F-A371-52538741F8E9}" dt="2023-07-21T15:07:11.835" v="195" actId="1036"/>
          <ac:spMkLst>
            <pc:docMk/>
            <pc:sldMk cId="2216614674" sldId="281"/>
            <ac:spMk id="8" creationId="{915C2014-60E3-E407-E8CD-EBAFB494E797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11" creationId="{1C41B420-AB69-1916-2310-A54534E734CA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12" creationId="{1F45DD33-AF46-5B2B-F1DD-EC0CA923ED92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13" creationId="{81379942-9A51-A23D-3C28-D2ACD96CC8BD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15" creationId="{29B1E29D-9349-25B4-DEB0-02F30BE114AA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18" creationId="{6CD437AF-6835-FB8D-A876-9DA4F810A319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19" creationId="{D16A247A-5B87-31FE-FD5D-01977EACC257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20" creationId="{D7FFEB20-15A1-638B-4FCD-38C1B0CCCB58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22" creationId="{59ACA026-261B-08C8-0863-6B46D6A24EBF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23" creationId="{1AD6B038-137C-7EFE-C15B-26DE241BB84A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24" creationId="{4F3903D8-D6CF-13F1-9C08-EAEDEBCAF2D0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27" creationId="{649C4DC0-E59B-17A8-DB1B-1318F912289A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28" creationId="{03F2EBD1-ADA2-7DC1-5DFE-F5968A04D53D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29" creationId="{44493FB2-8958-0A16-8FEB-65324634624B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31" creationId="{E9DDE1F8-7C45-790F-2A80-2850B1F1EB19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34" creationId="{2839442A-45F5-1A2B-DDD8-08B5EDBF3A10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35" creationId="{5185059F-11F3-CCC3-FC14-EE67A7928583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36" creationId="{6A6C198F-34EB-B6E9-4857-363C0C54E88F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39" creationId="{C46F6F8B-D848-37B2-CA53-3421065327EC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40" creationId="{9253A7E3-49AB-752B-7973-8622489BB6F6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41" creationId="{3BC4FF99-D6A8-5897-9A4A-F4403D23B6B9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43" creationId="{8FE040F4-F468-0DD1-47C3-3919D1B8E052}"/>
          </ac:spMkLst>
        </pc:spChg>
        <pc:spChg chg="add mod">
          <ac:chgData name="Lorenzo Rinaldi" userId="77d5bfdd-3e88-4678-a8ff-024fe85681f6" providerId="ADAL" clId="{34DE6C31-27BF-414F-A371-52538741F8E9}" dt="2023-07-21T15:06:50.521" v="151" actId="1035"/>
          <ac:spMkLst>
            <pc:docMk/>
            <pc:sldMk cId="2216614674" sldId="281"/>
            <ac:spMk id="50" creationId="{54906440-6D51-4BAD-2AAE-31098CCE0883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51" creationId="{9370EEBA-7102-288D-3DCA-374EFE607D2C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52" creationId="{330CE277-4752-0415-D7CA-77BA95717582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53" creationId="{8D58B4E3-21CF-BEFC-E53E-4616D5E0A2B8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54" creationId="{5DA5DF75-163F-27F2-3DC3-0398B12CE0A0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55" creationId="{6F5D238A-57E5-6B40-E42D-F345B77A19CE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56" creationId="{25E467E5-500D-58D9-3C27-FC0DE291A2FD}"/>
          </ac:spMkLst>
        </pc:spChg>
        <pc:spChg chg="add mod">
          <ac:chgData name="Lorenzo Rinaldi" userId="77d5bfdd-3e88-4678-a8ff-024fe85681f6" providerId="ADAL" clId="{34DE6C31-27BF-414F-A371-52538741F8E9}" dt="2023-07-21T15:07:47.628" v="208"/>
          <ac:spMkLst>
            <pc:docMk/>
            <pc:sldMk cId="2216614674" sldId="281"/>
            <ac:spMk id="64" creationId="{5E8B4CDA-5C74-2CDA-D75B-9040B54CD045}"/>
          </ac:spMkLst>
        </pc:spChg>
        <pc:picChg chg="add mod">
          <ac:chgData name="Lorenzo Rinaldi" userId="77d5bfdd-3e88-4678-a8ff-024fe85681f6" providerId="ADAL" clId="{34DE6C31-27BF-414F-A371-52538741F8E9}" dt="2023-07-21T15:07:06.330" v="156" actId="1076"/>
          <ac:picMkLst>
            <pc:docMk/>
            <pc:sldMk cId="2216614674" sldId="281"/>
            <ac:picMk id="9" creationId="{4F8595DB-ADF7-2BB8-9F06-1FB3F0B32B6A}"/>
          </ac:picMkLst>
        </pc:picChg>
        <pc:picChg chg="add mod">
          <ac:chgData name="Lorenzo Rinaldi" userId="77d5bfdd-3e88-4678-a8ff-024fe85681f6" providerId="ADAL" clId="{34DE6C31-27BF-414F-A371-52538741F8E9}" dt="2023-07-21T15:06:39.571" v="130" actId="1037"/>
          <ac:picMkLst>
            <pc:docMk/>
            <pc:sldMk cId="2216614674" sldId="281"/>
            <ac:picMk id="60" creationId="{F1B934CC-BBC7-EAE7-D02E-22D24064F6DC}"/>
          </ac:picMkLst>
        </pc:picChg>
        <pc:picChg chg="add mod">
          <ac:chgData name="Lorenzo Rinaldi" userId="77d5bfdd-3e88-4678-a8ff-024fe85681f6" providerId="ADAL" clId="{34DE6C31-27BF-414F-A371-52538741F8E9}" dt="2023-07-21T15:06:39.571" v="130" actId="1037"/>
          <ac:picMkLst>
            <pc:docMk/>
            <pc:sldMk cId="2216614674" sldId="281"/>
            <ac:picMk id="61" creationId="{1C4C3DC9-7698-F77A-6E5E-B55522972589}"/>
          </ac:picMkLst>
        </pc:picChg>
        <pc:picChg chg="add mod">
          <ac:chgData name="Lorenzo Rinaldi" userId="77d5bfdd-3e88-4678-a8ff-024fe85681f6" providerId="ADAL" clId="{34DE6C31-27BF-414F-A371-52538741F8E9}" dt="2023-07-21T15:06:39.571" v="130" actId="1037"/>
          <ac:picMkLst>
            <pc:docMk/>
            <pc:sldMk cId="2216614674" sldId="281"/>
            <ac:picMk id="62" creationId="{98323A9A-3FF6-021C-4E21-A08749723523}"/>
          </ac:picMkLst>
        </pc:pic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7" creationId="{966CFAB6-DB49-1111-CDA7-81F0C85F593C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10" creationId="{4B68D3D3-3F37-4633-E4CD-FE3B8CF89F08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14" creationId="{C194CF7E-3197-2764-CA63-ABD8B113F50C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16" creationId="{CEB68A41-A822-09D7-6B0F-C069A785468C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17" creationId="{ECF1D4D3-A367-C9A0-DD32-6945060F9E6E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21" creationId="{19D3794D-19C6-7B0F-FE80-2D50A7938ABD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25" creationId="{19CA3CEB-C1CF-33DA-BAB8-12F7A2E2FD69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26" creationId="{64888E42-C7A4-7626-8FF6-34F5F1E2A396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30" creationId="{CF0AAA80-7D4E-4B50-5B1B-3324A915E73C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32" creationId="{4A55483D-DB26-7E78-56B2-33CA05879FDE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33" creationId="{EFED9246-1939-2623-AECA-C9FEB37448B7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37" creationId="{DED4EEE0-BA82-6493-EC93-CD18BFCCE20D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38" creationId="{20FA593C-0965-A20A-1A21-B4FCA1E856BD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42" creationId="{12278AA9-6F1A-227F-3C6F-E5FC2D61EF09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44" creationId="{48D030C9-A619-376C-1D25-EE820424961A}"/>
          </ac:cxnSpMkLst>
        </pc:cxnChg>
        <pc:cxnChg chg="add mod">
          <ac:chgData name="Lorenzo Rinaldi" userId="77d5bfdd-3e88-4678-a8ff-024fe85681f6" providerId="ADAL" clId="{34DE6C31-27BF-414F-A371-52538741F8E9}" dt="2023-07-21T15:06:56.499" v="152" actId="14100"/>
          <ac:cxnSpMkLst>
            <pc:docMk/>
            <pc:sldMk cId="2216614674" sldId="281"/>
            <ac:cxnSpMk id="45" creationId="{24DEA1DB-7EC8-7E56-2E7C-6BC06A8D0436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46" creationId="{A0254F23-7645-D26F-2D43-0FEE478E9377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47" creationId="{CC937E26-30DF-B580-6620-B97F43BE513B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48" creationId="{7FE7B44D-DD36-9EBF-17C5-6344D960CE65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49" creationId="{6FAB5F23-1DB3-DC7F-BEB9-15F62427EB4A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57" creationId="{3985DC85-8569-9111-A1EF-63B46CCFE188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58" creationId="{A7E81182-6802-F001-22E3-EFF3831E391B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59" creationId="{93803712-04AD-FD0A-556C-FC638E3C836E}"/>
          </ac:cxnSpMkLst>
        </pc:cxnChg>
      </pc:sldChg>
      <pc:sldChg chg="addSp delSp modSp add del">
        <pc:chgData name="Lorenzo Rinaldi" userId="77d5bfdd-3e88-4678-a8ff-024fe85681f6" providerId="ADAL" clId="{34DE6C31-27BF-414F-A371-52538741F8E9}" dt="2023-07-21T15:09:04.626" v="236" actId="47"/>
        <pc:sldMkLst>
          <pc:docMk/>
          <pc:sldMk cId="886317972" sldId="282"/>
        </pc:sldMkLst>
        <pc:spChg chg="add del mod">
          <ac:chgData name="Lorenzo Rinaldi" userId="77d5bfdd-3e88-4678-a8ff-024fe85681f6" providerId="ADAL" clId="{34DE6C31-27BF-414F-A371-52538741F8E9}" dt="2023-07-21T15:08:20.677" v="226"/>
          <ac:spMkLst>
            <pc:docMk/>
            <pc:sldMk cId="886317972" sldId="282"/>
            <ac:spMk id="2" creationId="{0CBB3304-D19E-31F9-6171-E70B7D5B2299}"/>
          </ac:spMkLst>
        </pc:sp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1474976860" sldId="282"/>
        </pc:sldMkLst>
      </pc:sldChg>
      <pc:sldChg chg="modSp add mod">
        <pc:chgData name="Lorenzo Rinaldi" userId="77d5bfdd-3e88-4678-a8ff-024fe85681f6" providerId="ADAL" clId="{34DE6C31-27BF-414F-A371-52538741F8E9}" dt="2023-07-21T15:08:39.587" v="230"/>
        <pc:sldMkLst>
          <pc:docMk/>
          <pc:sldMk cId="856966453" sldId="283"/>
        </pc:sldMkLst>
        <pc:spChg chg="mod">
          <ac:chgData name="Lorenzo Rinaldi" userId="77d5bfdd-3e88-4678-a8ff-024fe85681f6" providerId="ADAL" clId="{34DE6C31-27BF-414F-A371-52538741F8E9}" dt="2023-07-21T15:08:39.587" v="230"/>
          <ac:spMkLst>
            <pc:docMk/>
            <pc:sldMk cId="856966453" sldId="283"/>
            <ac:spMk id="2" creationId="{0B326F35-2390-A294-6884-70866C7CAD2E}"/>
          </ac:spMkLst>
        </pc:sp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1728444362" sldId="283"/>
        </pc:sldMkLst>
      </pc:sldChg>
      <pc:sldChg chg="addSp modSp add mod modAnim">
        <pc:chgData name="Lorenzo Rinaldi" userId="77d5bfdd-3e88-4678-a8ff-024fe85681f6" providerId="ADAL" clId="{34DE6C31-27BF-414F-A371-52538741F8E9}" dt="2023-07-21T15:09:34.426" v="250" actId="1036"/>
        <pc:sldMkLst>
          <pc:docMk/>
          <pc:sldMk cId="1479858776" sldId="284"/>
        </pc:sldMkLst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2" creationId="{7BA54DAF-C867-1B51-E81A-8AFD26270F4F}"/>
          </ac:spMkLst>
        </pc:spChg>
        <pc:spChg chg="mod">
          <ac:chgData name="Lorenzo Rinaldi" userId="77d5bfdd-3e88-4678-a8ff-024fe85681f6" providerId="ADAL" clId="{34DE6C31-27BF-414F-A371-52538741F8E9}" dt="2023-07-21T15:09:01.824" v="235" actId="14100"/>
          <ac:spMkLst>
            <pc:docMk/>
            <pc:sldMk cId="1479858776" sldId="284"/>
            <ac:spMk id="4" creationId="{9AB3068C-1CCE-A7E9-790D-8ACFE0F1B133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7" creationId="{12781CF3-B9A3-967E-6F1E-039FACB06DBD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8" creationId="{9C3DC389-27BF-DA77-1E8B-98CCD7F13237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9" creationId="{521D9017-E5C1-C63F-A74A-217101A74A7F}"/>
          </ac:spMkLst>
        </pc:spChg>
        <pc:spChg chg="add mod">
          <ac:chgData name="Lorenzo Rinaldi" userId="77d5bfdd-3e88-4678-a8ff-024fe85681f6" providerId="ADAL" clId="{34DE6C31-27BF-414F-A371-52538741F8E9}" dt="2023-07-21T15:09:34.426" v="250" actId="1036"/>
          <ac:spMkLst>
            <pc:docMk/>
            <pc:sldMk cId="1479858776" sldId="284"/>
            <ac:spMk id="10" creationId="{5D4901B5-C5E4-2526-E867-FBFD380687C3}"/>
          </ac:spMkLst>
        </pc:spChg>
        <pc:spChg chg="add mod">
          <ac:chgData name="Lorenzo Rinaldi" userId="77d5bfdd-3e88-4678-a8ff-024fe85681f6" providerId="ADAL" clId="{34DE6C31-27BF-414F-A371-52538741F8E9}" dt="2023-07-21T15:09:34.426" v="250" actId="1036"/>
          <ac:spMkLst>
            <pc:docMk/>
            <pc:sldMk cId="1479858776" sldId="284"/>
            <ac:spMk id="11" creationId="{9FBD9EE1-A510-6F06-626F-BE4037DE24DA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12" creationId="{5770F43A-DC29-D581-2270-58CD7CAB69CC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13" creationId="{00A26DCD-3B9B-6951-EDFE-A7EF2CFE8412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14" creationId="{C44A2ABF-A8DA-00F1-2A34-560E5852C912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15" creationId="{4C322B0B-23DF-1091-1CC5-289AF701BB68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16" creationId="{52310750-3759-F8E2-FCA1-BA7F79B13DE3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18" creationId="{EF3F5CB4-003A-7838-E2D7-C723E4EE9072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19" creationId="{505569C2-8DD6-9918-7E57-46BCB0EB827A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20" creationId="{88524A96-DC30-B301-390B-FA47022D791F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21" creationId="{D5556869-37F5-98DB-0E22-626E59C1DB63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22" creationId="{D78285C2-CB2E-38FF-2BB6-B1904B9D3AED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23" creationId="{F8D91BC6-2E3B-300C-2593-4A3AC93CA703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24" creationId="{2DD02C24-31FC-9A84-39C2-8323E426B696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25" creationId="{1332E79A-CF83-E50C-91C2-1CE96B707FB4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26" creationId="{C62F6813-7B2C-279C-A004-2E3C27DA9579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29" creationId="{1F8CBB27-1B5D-7EBA-FCEE-FD9B09A8FF7B}"/>
          </ac:spMkLst>
        </pc:spChg>
        <pc:cxnChg chg="add mod">
          <ac:chgData name="Lorenzo Rinaldi" userId="77d5bfdd-3e88-4678-a8ff-024fe85681f6" providerId="ADAL" clId="{34DE6C31-27BF-414F-A371-52538741F8E9}" dt="2023-07-21T15:09:25.303" v="239" actId="1076"/>
          <ac:cxnSpMkLst>
            <pc:docMk/>
            <pc:sldMk cId="1479858776" sldId="284"/>
            <ac:cxnSpMk id="5" creationId="{F2B409AD-02C0-3079-552C-16383D675232}"/>
          </ac:cxnSpMkLst>
        </pc:cxnChg>
        <pc:cxnChg chg="add mod">
          <ac:chgData name="Lorenzo Rinaldi" userId="77d5bfdd-3e88-4678-a8ff-024fe85681f6" providerId="ADAL" clId="{34DE6C31-27BF-414F-A371-52538741F8E9}" dt="2023-07-21T15:09:25.303" v="239" actId="1076"/>
          <ac:cxnSpMkLst>
            <pc:docMk/>
            <pc:sldMk cId="1479858776" sldId="284"/>
            <ac:cxnSpMk id="17" creationId="{70BA9092-7228-465B-F3AA-30B659288701}"/>
          </ac:cxnSpMkLst>
        </pc:cxnChg>
        <pc:cxnChg chg="add mod">
          <ac:chgData name="Lorenzo Rinaldi" userId="77d5bfdd-3e88-4678-a8ff-024fe85681f6" providerId="ADAL" clId="{34DE6C31-27BF-414F-A371-52538741F8E9}" dt="2023-07-21T15:09:25.303" v="239" actId="1076"/>
          <ac:cxnSpMkLst>
            <pc:docMk/>
            <pc:sldMk cId="1479858776" sldId="284"/>
            <ac:cxnSpMk id="27" creationId="{B19AA7F7-3F52-AF4D-8A68-37BFE397F9BA}"/>
          </ac:cxnSpMkLst>
        </pc:cxnChg>
        <pc:cxnChg chg="add mod">
          <ac:chgData name="Lorenzo Rinaldi" userId="77d5bfdd-3e88-4678-a8ff-024fe85681f6" providerId="ADAL" clId="{34DE6C31-27BF-414F-A371-52538741F8E9}" dt="2023-07-21T15:09:25.303" v="239" actId="1076"/>
          <ac:cxnSpMkLst>
            <pc:docMk/>
            <pc:sldMk cId="1479858776" sldId="284"/>
            <ac:cxnSpMk id="28" creationId="{B6004B3B-9D62-15A7-E501-D10EBDABC873}"/>
          </ac:cxnSpMkLst>
        </pc:cxnChg>
        <pc:cxnChg chg="add mod">
          <ac:chgData name="Lorenzo Rinaldi" userId="77d5bfdd-3e88-4678-a8ff-024fe85681f6" providerId="ADAL" clId="{34DE6C31-27BF-414F-A371-52538741F8E9}" dt="2023-07-21T15:09:25.303" v="239" actId="1076"/>
          <ac:cxnSpMkLst>
            <pc:docMk/>
            <pc:sldMk cId="1479858776" sldId="284"/>
            <ac:cxnSpMk id="30" creationId="{8D7934C3-3D0F-6D08-DBFC-432E0A18DF51}"/>
          </ac:cxnSpMkLst>
        </pc:cxn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3014673689" sldId="284"/>
        </pc:sldMkLst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644930247" sldId="285"/>
        </pc:sldMkLst>
      </pc:sldChg>
      <pc:sldChg chg="addSp modSp add modAnim">
        <pc:chgData name="Lorenzo Rinaldi" userId="77d5bfdd-3e88-4678-a8ff-024fe85681f6" providerId="ADAL" clId="{34DE6C31-27BF-414F-A371-52538741F8E9}" dt="2023-07-21T15:09:56.158" v="254"/>
        <pc:sldMkLst>
          <pc:docMk/>
          <pc:sldMk cId="2122996369" sldId="285"/>
        </pc:sldMkLst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2" creationId="{D0081DE3-8B93-CE91-B6A5-1A06336B4303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5" creationId="{FF6A564D-993A-37C1-3848-3FBAC47CDF4F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7" creationId="{16FC3C93-D177-7182-7AB7-5CD894AF6ADD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8" creationId="{18E90ED4-D328-10B0-3809-01B71D8C5363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10" creationId="{0FF1C2EE-18A3-D28E-F5FD-1329045533CA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11" creationId="{DB1DE85A-1963-308F-BB5E-12D44D836F92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12" creationId="{594A83FB-890E-03B0-038B-BA1B9B7B882F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13" creationId="{D29C3D61-6319-5427-DB7B-B22B4F57B6AA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14" creationId="{74386A5D-280C-4412-1324-5FD218FF247E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15" creationId="{6138F9FC-7351-9AD9-9910-84BC373186F7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22" creationId="{48670503-F3EE-9DB1-6C2A-BD5B6701685F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23" creationId="{EA279152-9B71-38CA-9AD4-C4C0C5A69067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24" creationId="{D8521A10-6F59-ADE9-B5A3-68300E731EF4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25" creationId="{F81BB9E9-BE4E-7765-1FBE-C33410ACE818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26" creationId="{8BF34FAC-60CF-A2A4-7B34-3B4B79B84ADE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27" creationId="{50562B27-48A7-F8DF-822E-20DE11FE4AED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28" creationId="{BB9EE2D1-064B-ED50-CA3E-FC318B259445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33" creationId="{334B4985-DE11-C2E0-C2F2-CD5B54711449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35" creationId="{AB8A898D-C803-4071-40FD-19E1975C1977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37" creationId="{658D4CDE-B2BA-462B-9876-98839A191693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38" creationId="{F2BA3CDF-243D-F5CF-399D-1E2F32D6583B}"/>
          </ac:spMkLst>
        </pc:sp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9" creationId="{F9756623-D708-0B08-9379-F66B7DF1D84D}"/>
          </ac:cxnSpMkLst>
        </pc:cxn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16" creationId="{56B234B7-2992-AAC7-CE90-1EC529F49E89}"/>
          </ac:cxnSpMkLst>
        </pc:cxn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17" creationId="{911581FA-3C6D-4A8A-2E6A-1EEC062343BF}"/>
          </ac:cxnSpMkLst>
        </pc:cxn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18" creationId="{768F06B2-20C4-9D54-E2EC-6C85F695395A}"/>
          </ac:cxnSpMkLst>
        </pc:cxn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19" creationId="{806B7BB7-27FE-75C9-7DB2-F5A137B4A98C}"/>
          </ac:cxnSpMkLst>
        </pc:cxn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20" creationId="{61106CD9-1115-9324-BB18-1735D3A096B8}"/>
          </ac:cxnSpMkLst>
        </pc:cxn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21" creationId="{90FFCEA6-F6D9-5387-7CB5-3FCA957F323B}"/>
          </ac:cxnSpMkLst>
        </pc:cxn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29" creationId="{6A5154A2-38C0-19F3-CB15-05CDDD1EE76E}"/>
          </ac:cxnSpMkLst>
        </pc:cxn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30" creationId="{F4971215-E3D5-6F13-82B5-B086ED58F389}"/>
          </ac:cxnSpMkLst>
        </pc:cxn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31" creationId="{B511168D-5674-24F9-1B58-81BD33BE830A}"/>
          </ac:cxnSpMkLst>
        </pc:cxn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32" creationId="{75215EAF-C835-A14C-BDAB-2C4B90FD0C2A}"/>
          </ac:cxnSpMkLst>
        </pc:cxn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34" creationId="{7A3D7B3D-2D46-75F4-BD46-1C6598A757C8}"/>
          </ac:cxnSpMkLst>
        </pc:cxn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36" creationId="{FC11918B-E10E-5954-D322-2BD6C2ECE967}"/>
          </ac:cxnSpMkLst>
        </pc:cxn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1589856972" sldId="286"/>
        </pc:sldMkLst>
      </pc:sldChg>
      <pc:sldChg chg="addSp modSp add mod">
        <pc:chgData name="Lorenzo Rinaldi" userId="77d5bfdd-3e88-4678-a8ff-024fe85681f6" providerId="ADAL" clId="{34DE6C31-27BF-414F-A371-52538741F8E9}" dt="2023-07-21T15:11:05.987" v="285" actId="1076"/>
        <pc:sldMkLst>
          <pc:docMk/>
          <pc:sldMk cId="2271916245" sldId="286"/>
        </pc:sldMkLst>
        <pc:spChg chg="add mod">
          <ac:chgData name="Lorenzo Rinaldi" userId="77d5bfdd-3e88-4678-a8ff-024fe85681f6" providerId="ADAL" clId="{34DE6C31-27BF-414F-A371-52538741F8E9}" dt="2023-07-21T15:11:05.987" v="285" actId="1076"/>
          <ac:spMkLst>
            <pc:docMk/>
            <pc:sldMk cId="2271916245" sldId="286"/>
            <ac:spMk id="2" creationId="{326B6FD7-85B7-B757-7AC2-1C7E943E8DDA}"/>
          </ac:spMkLst>
        </pc:spChg>
        <pc:spChg chg="mod">
          <ac:chgData name="Lorenzo Rinaldi" userId="77d5bfdd-3e88-4678-a8ff-024fe85681f6" providerId="ADAL" clId="{34DE6C31-27BF-414F-A371-52538741F8E9}" dt="2023-07-21T15:10:49.704" v="282" actId="20577"/>
          <ac:spMkLst>
            <pc:docMk/>
            <pc:sldMk cId="2271916245" sldId="286"/>
            <ac:spMk id="4" creationId="{9AB3068C-1CCE-A7E9-790D-8ACFE0F1B133}"/>
          </ac:spMkLst>
        </pc:spChg>
        <pc:spChg chg="add mod">
          <ac:chgData name="Lorenzo Rinaldi" userId="77d5bfdd-3e88-4678-a8ff-024fe85681f6" providerId="ADAL" clId="{34DE6C31-27BF-414F-A371-52538741F8E9}" dt="2023-07-21T15:11:05.987" v="285" actId="1076"/>
          <ac:spMkLst>
            <pc:docMk/>
            <pc:sldMk cId="2271916245" sldId="286"/>
            <ac:spMk id="5" creationId="{4704E27B-C135-4D2E-5464-5B085DFE4844}"/>
          </ac:spMkLst>
        </pc:spChg>
        <pc:spChg chg="add mod">
          <ac:chgData name="Lorenzo Rinaldi" userId="77d5bfdd-3e88-4678-a8ff-024fe85681f6" providerId="ADAL" clId="{34DE6C31-27BF-414F-A371-52538741F8E9}" dt="2023-07-21T15:11:05.987" v="285" actId="1076"/>
          <ac:spMkLst>
            <pc:docMk/>
            <pc:sldMk cId="2271916245" sldId="286"/>
            <ac:spMk id="7" creationId="{139243F0-8E8F-D322-0471-484703E18051}"/>
          </ac:spMkLst>
        </pc:spChg>
        <pc:spChg chg="add mod">
          <ac:chgData name="Lorenzo Rinaldi" userId="77d5bfdd-3e88-4678-a8ff-024fe85681f6" providerId="ADAL" clId="{34DE6C31-27BF-414F-A371-52538741F8E9}" dt="2023-07-21T15:11:05.987" v="285" actId="1076"/>
          <ac:spMkLst>
            <pc:docMk/>
            <pc:sldMk cId="2271916245" sldId="286"/>
            <ac:spMk id="10" creationId="{32C47877-A959-47B0-B73C-6658329A5444}"/>
          </ac:spMkLst>
        </pc:spChg>
        <pc:spChg chg="add mod">
          <ac:chgData name="Lorenzo Rinaldi" userId="77d5bfdd-3e88-4678-a8ff-024fe85681f6" providerId="ADAL" clId="{34DE6C31-27BF-414F-A371-52538741F8E9}" dt="2023-07-21T15:11:05.987" v="285" actId="1076"/>
          <ac:spMkLst>
            <pc:docMk/>
            <pc:sldMk cId="2271916245" sldId="286"/>
            <ac:spMk id="11" creationId="{F03EA42D-6BC0-943F-3D15-02719DF6477C}"/>
          </ac:spMkLst>
        </pc:spChg>
        <pc:spChg chg="add mod">
          <ac:chgData name="Lorenzo Rinaldi" userId="77d5bfdd-3e88-4678-a8ff-024fe85681f6" providerId="ADAL" clId="{34DE6C31-27BF-414F-A371-52538741F8E9}" dt="2023-07-21T15:11:05.987" v="285" actId="1076"/>
          <ac:spMkLst>
            <pc:docMk/>
            <pc:sldMk cId="2271916245" sldId="286"/>
            <ac:spMk id="12" creationId="{F18BC358-6CB6-E90C-62FA-635161776546}"/>
          </ac:spMkLst>
        </pc:spChg>
        <pc:spChg chg="add mod">
          <ac:chgData name="Lorenzo Rinaldi" userId="77d5bfdd-3e88-4678-a8ff-024fe85681f6" providerId="ADAL" clId="{34DE6C31-27BF-414F-A371-52538741F8E9}" dt="2023-07-21T15:11:05.987" v="285" actId="1076"/>
          <ac:spMkLst>
            <pc:docMk/>
            <pc:sldMk cId="2271916245" sldId="286"/>
            <ac:spMk id="14" creationId="{40918AE4-D369-1130-70C3-2C0C46783790}"/>
          </ac:spMkLst>
        </pc:spChg>
        <pc:spChg chg="add mod">
          <ac:chgData name="Lorenzo Rinaldi" userId="77d5bfdd-3e88-4678-a8ff-024fe85681f6" providerId="ADAL" clId="{34DE6C31-27BF-414F-A371-52538741F8E9}" dt="2023-07-21T15:11:05.987" v="285" actId="1076"/>
          <ac:spMkLst>
            <pc:docMk/>
            <pc:sldMk cId="2271916245" sldId="286"/>
            <ac:spMk id="15" creationId="{FF71E342-7DD7-5D4C-E7F2-8A5789EE3D01}"/>
          </ac:spMkLst>
        </pc:spChg>
        <pc:spChg chg="add mod">
          <ac:chgData name="Lorenzo Rinaldi" userId="77d5bfdd-3e88-4678-a8ff-024fe85681f6" providerId="ADAL" clId="{34DE6C31-27BF-414F-A371-52538741F8E9}" dt="2023-07-21T15:11:05.987" v="285" actId="1076"/>
          <ac:spMkLst>
            <pc:docMk/>
            <pc:sldMk cId="2271916245" sldId="286"/>
            <ac:spMk id="18" creationId="{3DCEE7A2-4119-09BC-C705-8581A4BA0E3F}"/>
          </ac:spMkLst>
        </pc:spChg>
        <pc:spChg chg="add mod">
          <ac:chgData name="Lorenzo Rinaldi" userId="77d5bfdd-3e88-4678-a8ff-024fe85681f6" providerId="ADAL" clId="{34DE6C31-27BF-414F-A371-52538741F8E9}" dt="2023-07-21T15:11:05.987" v="285" actId="1076"/>
          <ac:spMkLst>
            <pc:docMk/>
            <pc:sldMk cId="2271916245" sldId="286"/>
            <ac:spMk id="19" creationId="{EF743F06-0A8D-A5C0-FB5B-2BDFD44A0181}"/>
          </ac:spMkLst>
        </pc:spChg>
        <pc:spChg chg="add mod">
          <ac:chgData name="Lorenzo Rinaldi" userId="77d5bfdd-3e88-4678-a8ff-024fe85681f6" providerId="ADAL" clId="{34DE6C31-27BF-414F-A371-52538741F8E9}" dt="2023-07-21T15:11:05.987" v="285" actId="1076"/>
          <ac:spMkLst>
            <pc:docMk/>
            <pc:sldMk cId="2271916245" sldId="286"/>
            <ac:spMk id="20" creationId="{160D460C-8156-C01F-EF16-A78B505B1D2B}"/>
          </ac:spMkLst>
        </pc:spChg>
        <pc:picChg chg="add mod">
          <ac:chgData name="Lorenzo Rinaldi" userId="77d5bfdd-3e88-4678-a8ff-024fe85681f6" providerId="ADAL" clId="{34DE6C31-27BF-414F-A371-52538741F8E9}" dt="2023-07-21T15:11:05.987" v="285" actId="1076"/>
          <ac:picMkLst>
            <pc:docMk/>
            <pc:sldMk cId="2271916245" sldId="286"/>
            <ac:picMk id="22" creationId="{A53D2A45-F9D6-4557-7564-5B73884E1FED}"/>
          </ac:picMkLst>
        </pc:picChg>
        <pc:picChg chg="add mod">
          <ac:chgData name="Lorenzo Rinaldi" userId="77d5bfdd-3e88-4678-a8ff-024fe85681f6" providerId="ADAL" clId="{34DE6C31-27BF-414F-A371-52538741F8E9}" dt="2023-07-21T15:11:05.987" v="285" actId="1076"/>
          <ac:picMkLst>
            <pc:docMk/>
            <pc:sldMk cId="2271916245" sldId="286"/>
            <ac:picMk id="23" creationId="{CFB945CF-B856-51FE-EEB7-91789C1E3FBA}"/>
          </ac:picMkLst>
        </pc:picChg>
        <pc:picChg chg="add mod">
          <ac:chgData name="Lorenzo Rinaldi" userId="77d5bfdd-3e88-4678-a8ff-024fe85681f6" providerId="ADAL" clId="{34DE6C31-27BF-414F-A371-52538741F8E9}" dt="2023-07-21T15:11:05.987" v="285" actId="1076"/>
          <ac:picMkLst>
            <pc:docMk/>
            <pc:sldMk cId="2271916245" sldId="286"/>
            <ac:picMk id="24" creationId="{3B030E82-9F27-51B9-5B17-7FFC5DD02B48}"/>
          </ac:picMkLst>
        </pc:picChg>
        <pc:picChg chg="add mod">
          <ac:chgData name="Lorenzo Rinaldi" userId="77d5bfdd-3e88-4678-a8ff-024fe85681f6" providerId="ADAL" clId="{34DE6C31-27BF-414F-A371-52538741F8E9}" dt="2023-07-21T15:11:05.987" v="285" actId="1076"/>
          <ac:picMkLst>
            <pc:docMk/>
            <pc:sldMk cId="2271916245" sldId="286"/>
            <ac:picMk id="25" creationId="{66057E0E-9749-5B22-C09E-8E1C82917FA3}"/>
          </ac:picMkLst>
        </pc:picChg>
        <pc:cxnChg chg="add mod">
          <ac:chgData name="Lorenzo Rinaldi" userId="77d5bfdd-3e88-4678-a8ff-024fe85681f6" providerId="ADAL" clId="{34DE6C31-27BF-414F-A371-52538741F8E9}" dt="2023-07-21T15:11:05.987" v="285" actId="1076"/>
          <ac:cxnSpMkLst>
            <pc:docMk/>
            <pc:sldMk cId="2271916245" sldId="286"/>
            <ac:cxnSpMk id="8" creationId="{45CA3AC8-452F-EC16-9E8A-5AD450393234}"/>
          </ac:cxnSpMkLst>
        </pc:cxnChg>
        <pc:cxnChg chg="add mod">
          <ac:chgData name="Lorenzo Rinaldi" userId="77d5bfdd-3e88-4678-a8ff-024fe85681f6" providerId="ADAL" clId="{34DE6C31-27BF-414F-A371-52538741F8E9}" dt="2023-07-21T15:11:05.987" v="285" actId="1076"/>
          <ac:cxnSpMkLst>
            <pc:docMk/>
            <pc:sldMk cId="2271916245" sldId="286"/>
            <ac:cxnSpMk id="9" creationId="{A675F865-F02A-E981-AAB2-0A9C13A8A840}"/>
          </ac:cxnSpMkLst>
        </pc:cxnChg>
        <pc:cxnChg chg="add mod">
          <ac:chgData name="Lorenzo Rinaldi" userId="77d5bfdd-3e88-4678-a8ff-024fe85681f6" providerId="ADAL" clId="{34DE6C31-27BF-414F-A371-52538741F8E9}" dt="2023-07-21T15:11:05.987" v="285" actId="1076"/>
          <ac:cxnSpMkLst>
            <pc:docMk/>
            <pc:sldMk cId="2271916245" sldId="286"/>
            <ac:cxnSpMk id="13" creationId="{0FE18A2F-B4C3-A420-53AD-A8B649A62522}"/>
          </ac:cxnSpMkLst>
        </pc:cxnChg>
        <pc:cxnChg chg="add mod">
          <ac:chgData name="Lorenzo Rinaldi" userId="77d5bfdd-3e88-4678-a8ff-024fe85681f6" providerId="ADAL" clId="{34DE6C31-27BF-414F-A371-52538741F8E9}" dt="2023-07-21T15:11:05.987" v="285" actId="1076"/>
          <ac:cxnSpMkLst>
            <pc:docMk/>
            <pc:sldMk cId="2271916245" sldId="286"/>
            <ac:cxnSpMk id="16" creationId="{8FAE2584-A24D-6E7B-82F9-F720DCE77D40}"/>
          </ac:cxnSpMkLst>
        </pc:cxnChg>
        <pc:cxnChg chg="add mod">
          <ac:chgData name="Lorenzo Rinaldi" userId="77d5bfdd-3e88-4678-a8ff-024fe85681f6" providerId="ADAL" clId="{34DE6C31-27BF-414F-A371-52538741F8E9}" dt="2023-07-21T15:11:05.987" v="285" actId="1076"/>
          <ac:cxnSpMkLst>
            <pc:docMk/>
            <pc:sldMk cId="2271916245" sldId="286"/>
            <ac:cxnSpMk id="17" creationId="{0F3C1334-94EF-5902-A317-518AD7470F9F}"/>
          </ac:cxnSpMkLst>
        </pc:cxnChg>
        <pc:cxnChg chg="add mod">
          <ac:chgData name="Lorenzo Rinaldi" userId="77d5bfdd-3e88-4678-a8ff-024fe85681f6" providerId="ADAL" clId="{34DE6C31-27BF-414F-A371-52538741F8E9}" dt="2023-07-21T15:11:05.987" v="285" actId="1076"/>
          <ac:cxnSpMkLst>
            <pc:docMk/>
            <pc:sldMk cId="2271916245" sldId="286"/>
            <ac:cxnSpMk id="21" creationId="{86989783-7B1A-04B0-3F19-C61ADFAB9039}"/>
          </ac:cxnSpMkLst>
        </pc:cxn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1036633618" sldId="287"/>
        </pc:sldMkLst>
      </pc:sldChg>
      <pc:sldChg chg="addSp modSp add mod ord modAnim">
        <pc:chgData name="Lorenzo Rinaldi" userId="77d5bfdd-3e88-4678-a8ff-024fe85681f6" providerId="ADAL" clId="{34DE6C31-27BF-414F-A371-52538741F8E9}" dt="2023-07-21T15:10:33.546" v="279"/>
        <pc:sldMkLst>
          <pc:docMk/>
          <pc:sldMk cId="3027297724" sldId="287"/>
        </pc:sldMkLst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2" creationId="{7C7E524D-6473-6FFA-E020-28479801397C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7" creationId="{0B6CD0E6-EE08-F8C7-FDD1-8FE540ADCF9D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8" creationId="{B336E001-FD57-C58F-138B-13B18A5D5775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9" creationId="{D02F5982-3176-F377-477C-E63C2B70F52A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10" creationId="{CDDF8F61-385B-E2DF-DEF6-2B920D501195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16" creationId="{E64FDDBB-4B5E-1B0D-644A-D5FBDF0DC466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17" creationId="{60C57939-3054-8CD1-0C08-5B8CAADAAF12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18" creationId="{4FAC43CC-0E18-0093-D315-537B7822D2EF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19" creationId="{B0E34BAE-787A-B587-9892-A93801FBFA35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20" creationId="{3D9D7205-98CF-C756-1070-EB324DDFB672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21" creationId="{DB0F0419-4348-74AB-4A13-200F17775EDC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22" creationId="{2E4B360F-7C0D-B54B-050E-21CDF9A0A95A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26" creationId="{6084C6BA-B7A9-2DBB-047E-1CAA4D9A4A0D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28" creationId="{90AA7AC5-6BDA-4697-3DE5-1FA563DA6A1D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29" creationId="{EBF26C97-10E6-932B-1DC7-0D5893193557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30" creationId="{3B7EEF74-36DD-0CF0-18FD-6E282CDF5748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32" creationId="{4F4D6B23-FE11-7ABE-CC3C-A25DAC6CE493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34" creationId="{BD625C01-9097-60A9-553E-DE3163399729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35" creationId="{5902D300-C298-7072-C2DD-40FA81532DE0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36" creationId="{72AFBAE5-5777-19EE-6FEE-A761732FFFD8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37" creationId="{8B5501B0-AD42-9013-910B-AC07FF2AB063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38" creationId="{50846927-A350-6407-8C00-87B13B2BB3AC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39" creationId="{D69746C4-1B44-0B0C-8D36-9800F39DA068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40" creationId="{DBE5B7C6-7401-A0C9-8670-BD3653719845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41" creationId="{60C30BE0-E4B8-EFA4-E0E7-8D9FAF482913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42" creationId="{853F0E24-1565-CBDE-3FBD-0E5E4280A722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43" creationId="{AFD375FE-9579-14E1-76DD-B5B6A1F4F1FF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45" creationId="{CCB975F8-C3C8-1734-506E-ACFE7F30BC09}"/>
          </ac:spMkLst>
        </pc:spChg>
        <pc:spChg chg="add mod">
          <ac:chgData name="Lorenzo Rinaldi" userId="77d5bfdd-3e88-4678-a8ff-024fe85681f6" providerId="ADAL" clId="{34DE6C31-27BF-414F-A371-52538741F8E9}" dt="2023-07-21T15:10:16.714" v="259" actId="14100"/>
          <ac:spMkLst>
            <pc:docMk/>
            <pc:sldMk cId="3027297724" sldId="287"/>
            <ac:spMk id="47" creationId="{9EAD5E90-4B05-E14C-E23E-88EDA1C9F083}"/>
          </ac:spMkLst>
        </pc:spChg>
        <pc:spChg chg="add mod">
          <ac:chgData name="Lorenzo Rinaldi" userId="77d5bfdd-3e88-4678-a8ff-024fe85681f6" providerId="ADAL" clId="{34DE6C31-27BF-414F-A371-52538741F8E9}" dt="2023-07-21T15:10:23.531" v="276" actId="1035"/>
          <ac:spMkLst>
            <pc:docMk/>
            <pc:sldMk cId="3027297724" sldId="287"/>
            <ac:spMk id="49" creationId="{FBA877BA-2569-0868-A66A-0F27D6EC8117}"/>
          </ac:spMkLst>
        </pc:sp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5" creationId="{835E57F5-C8AF-C173-A99B-3951F00EEEC9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11" creationId="{F837BC1C-A616-2E02-952F-5F817B4C0B25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12" creationId="{F8FCB514-E799-4974-DF44-8094251B2D8E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13" creationId="{BFADCE45-8805-E8B8-8A96-CBBEE7752771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14" creationId="{1EF2D82D-67F7-DFC3-33FC-60F3FE56115A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15" creationId="{8D4DB840-0A05-E29A-7777-DA8D510A0593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23" creationId="{995CE1C0-450A-3B06-542E-E9CBE3CB3963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24" creationId="{5E31B049-EE69-B39A-B19E-D47AF8D1163E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25" creationId="{EEB20C80-41D0-475E-E03D-84E13FF6FED1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27" creationId="{1DD8D3C0-56E7-96F5-5658-97851AA8B6E6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31" creationId="{B6291998-4EA3-AF97-B832-D8BE55D61968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33" creationId="{B91C7A2E-C80A-0B6A-33CF-98330F878DB6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44" creationId="{E3A1AFD6-007F-903E-8032-AED929ED060E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46" creationId="{385F0E48-827D-06A8-EE2E-8C7E8A41E138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48" creationId="{17839585-3BD8-30FC-521C-0593E5C7BE1E}"/>
          </ac:cxnSpMkLst>
        </pc:cxnChg>
      </pc:sldChg>
      <pc:sldChg chg="addSp delSp modSp add mod modAnim">
        <pc:chgData name="Lorenzo Rinaldi" userId="77d5bfdd-3e88-4678-a8ff-024fe85681f6" providerId="ADAL" clId="{34DE6C31-27BF-414F-A371-52538741F8E9}" dt="2023-07-21T15:14:29.641" v="434" actId="1037"/>
        <pc:sldMkLst>
          <pc:docMk/>
          <pc:sldMk cId="1653647307" sldId="288"/>
        </pc:sldMkLst>
        <pc:spChg chg="add mod">
          <ac:chgData name="Lorenzo Rinaldi" userId="77d5bfdd-3e88-4678-a8ff-024fe85681f6" providerId="ADAL" clId="{34DE6C31-27BF-414F-A371-52538741F8E9}" dt="2023-07-21T15:13:45.300" v="358" actId="1076"/>
          <ac:spMkLst>
            <pc:docMk/>
            <pc:sldMk cId="1653647307" sldId="288"/>
            <ac:spMk id="2" creationId="{444FAC33-D48A-7CE5-5C15-E3D23BA76F44}"/>
          </ac:spMkLst>
        </pc:spChg>
        <pc:spChg chg="add mod">
          <ac:chgData name="Lorenzo Rinaldi" userId="77d5bfdd-3e88-4678-a8ff-024fe85681f6" providerId="ADAL" clId="{34DE6C31-27BF-414F-A371-52538741F8E9}" dt="2023-07-21T15:14:29.641" v="434" actId="1037"/>
          <ac:spMkLst>
            <pc:docMk/>
            <pc:sldMk cId="1653647307" sldId="288"/>
            <ac:spMk id="5" creationId="{9E93A0C0-A49C-00DD-FDBD-0EDA6A19F3E4}"/>
          </ac:spMkLst>
        </pc:spChg>
        <pc:spChg chg="mod">
          <ac:chgData name="Lorenzo Rinaldi" userId="77d5bfdd-3e88-4678-a8ff-024fe85681f6" providerId="ADAL" clId="{34DE6C31-27BF-414F-A371-52538741F8E9}" dt="2023-07-21T15:14:29.641" v="434" actId="1037"/>
          <ac:spMkLst>
            <pc:docMk/>
            <pc:sldMk cId="1653647307" sldId="288"/>
            <ac:spMk id="6" creationId="{4BDB5223-6EB5-1046-88BB-84ED760A29CE}"/>
          </ac:spMkLst>
        </pc:spChg>
        <pc:spChg chg="add mod">
          <ac:chgData name="Lorenzo Rinaldi" userId="77d5bfdd-3e88-4678-a8ff-024fe85681f6" providerId="ADAL" clId="{34DE6C31-27BF-414F-A371-52538741F8E9}" dt="2023-07-21T15:14:29.641" v="434" actId="1037"/>
          <ac:spMkLst>
            <pc:docMk/>
            <pc:sldMk cId="1653647307" sldId="288"/>
            <ac:spMk id="7" creationId="{27285A77-1D6D-AE4C-4835-503E813541DF}"/>
          </ac:spMkLst>
        </pc:spChg>
        <pc:spChg chg="add mod">
          <ac:chgData name="Lorenzo Rinaldi" userId="77d5bfdd-3e88-4678-a8ff-024fe85681f6" providerId="ADAL" clId="{34DE6C31-27BF-414F-A371-52538741F8E9}" dt="2023-07-21T15:14:29.641" v="434" actId="1037"/>
          <ac:spMkLst>
            <pc:docMk/>
            <pc:sldMk cId="1653647307" sldId="288"/>
            <ac:spMk id="8" creationId="{EC2A4AEC-5141-7A37-85B8-CA0D7888B22A}"/>
          </ac:spMkLst>
        </pc:spChg>
        <pc:spChg chg="add mod">
          <ac:chgData name="Lorenzo Rinaldi" userId="77d5bfdd-3e88-4678-a8ff-024fe85681f6" providerId="ADAL" clId="{34DE6C31-27BF-414F-A371-52538741F8E9}" dt="2023-07-21T15:14:29.641" v="434" actId="1037"/>
          <ac:spMkLst>
            <pc:docMk/>
            <pc:sldMk cId="1653647307" sldId="288"/>
            <ac:spMk id="9" creationId="{0CA0EC50-9D95-1553-C11C-519E12AD3783}"/>
          </ac:spMkLst>
        </pc:spChg>
        <pc:spChg chg="add mod">
          <ac:chgData name="Lorenzo Rinaldi" userId="77d5bfdd-3e88-4678-a8ff-024fe85681f6" providerId="ADAL" clId="{34DE6C31-27BF-414F-A371-52538741F8E9}" dt="2023-07-21T15:14:29.641" v="434" actId="1037"/>
          <ac:spMkLst>
            <pc:docMk/>
            <pc:sldMk cId="1653647307" sldId="288"/>
            <ac:spMk id="10" creationId="{2DB48811-92D0-52BE-B5A4-D0DC4835AA4C}"/>
          </ac:spMkLst>
        </pc:spChg>
        <pc:spChg chg="add mod">
          <ac:chgData name="Lorenzo Rinaldi" userId="77d5bfdd-3e88-4678-a8ff-024fe85681f6" providerId="ADAL" clId="{34DE6C31-27BF-414F-A371-52538741F8E9}" dt="2023-07-21T15:14:29.641" v="434" actId="1037"/>
          <ac:spMkLst>
            <pc:docMk/>
            <pc:sldMk cId="1653647307" sldId="288"/>
            <ac:spMk id="11" creationId="{16904CB4-8E56-C98E-D337-D1B0D5B96308}"/>
          </ac:spMkLst>
        </pc:spChg>
        <pc:spChg chg="add mod">
          <ac:chgData name="Lorenzo Rinaldi" userId="77d5bfdd-3e88-4678-a8ff-024fe85681f6" providerId="ADAL" clId="{34DE6C31-27BF-414F-A371-52538741F8E9}" dt="2023-07-21T15:14:29.641" v="434" actId="1037"/>
          <ac:spMkLst>
            <pc:docMk/>
            <pc:sldMk cId="1653647307" sldId="288"/>
            <ac:spMk id="12" creationId="{462048EA-C5AE-64D4-B1E4-DBF0DA96BD64}"/>
          </ac:spMkLst>
        </pc:spChg>
        <pc:spChg chg="add mod">
          <ac:chgData name="Lorenzo Rinaldi" userId="77d5bfdd-3e88-4678-a8ff-024fe85681f6" providerId="ADAL" clId="{34DE6C31-27BF-414F-A371-52538741F8E9}" dt="2023-07-21T15:14:29.641" v="434" actId="1037"/>
          <ac:spMkLst>
            <pc:docMk/>
            <pc:sldMk cId="1653647307" sldId="288"/>
            <ac:spMk id="13" creationId="{9FA442B8-3083-66DF-8D39-B953179983FC}"/>
          </ac:spMkLst>
        </pc:spChg>
        <pc:spChg chg="add mod">
          <ac:chgData name="Lorenzo Rinaldi" userId="77d5bfdd-3e88-4678-a8ff-024fe85681f6" providerId="ADAL" clId="{34DE6C31-27BF-414F-A371-52538741F8E9}" dt="2023-07-21T15:14:29.641" v="434" actId="1037"/>
          <ac:spMkLst>
            <pc:docMk/>
            <pc:sldMk cId="1653647307" sldId="288"/>
            <ac:spMk id="14" creationId="{83A9A5F1-EECE-C719-1E9E-CFA3C8F65F3D}"/>
          </ac:spMkLst>
        </pc:spChg>
        <pc:spChg chg="add mod">
          <ac:chgData name="Lorenzo Rinaldi" userId="77d5bfdd-3e88-4678-a8ff-024fe85681f6" providerId="ADAL" clId="{34DE6C31-27BF-414F-A371-52538741F8E9}" dt="2023-07-21T15:14:29.641" v="434" actId="1037"/>
          <ac:spMkLst>
            <pc:docMk/>
            <pc:sldMk cId="1653647307" sldId="288"/>
            <ac:spMk id="15" creationId="{3988009F-C4F1-F767-1F89-1FBE1167A3F9}"/>
          </ac:spMkLst>
        </pc:spChg>
        <pc:picChg chg="add del mod">
          <ac:chgData name="Lorenzo Rinaldi" userId="77d5bfdd-3e88-4678-a8ff-024fe85681f6" providerId="ADAL" clId="{34DE6C31-27BF-414F-A371-52538741F8E9}" dt="2023-07-21T15:13:49.985" v="360" actId="478"/>
          <ac:picMkLst>
            <pc:docMk/>
            <pc:sldMk cId="1653647307" sldId="288"/>
            <ac:picMk id="16" creationId="{62E742E8-63C2-5085-6BF1-762EF77333EF}"/>
          </ac:picMkLst>
        </pc:picChg>
        <pc:picChg chg="add mod">
          <ac:chgData name="Lorenzo Rinaldi" userId="77d5bfdd-3e88-4678-a8ff-024fe85681f6" providerId="ADAL" clId="{34DE6C31-27BF-414F-A371-52538741F8E9}" dt="2023-07-21T15:13:55.710" v="363"/>
          <ac:picMkLst>
            <pc:docMk/>
            <pc:sldMk cId="1653647307" sldId="288"/>
            <ac:picMk id="17" creationId="{BDCBE8EA-E277-28D6-ED0C-12812F751DDE}"/>
          </ac:picMkLst>
        </pc:pic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3731054057" sldId="288"/>
        </pc:sldMkLst>
      </pc:sldChg>
      <pc:sldChg chg="addSp modSp add ord modAnim">
        <pc:chgData name="Lorenzo Rinaldi" userId="77d5bfdd-3e88-4678-a8ff-024fe85681f6" providerId="ADAL" clId="{34DE6C31-27BF-414F-A371-52538741F8E9}" dt="2023-07-21T15:11:32.001" v="291"/>
        <pc:sldMkLst>
          <pc:docMk/>
          <pc:sldMk cId="93442043" sldId="289"/>
        </pc:sldMkLst>
        <pc:spChg chg="add mod">
          <ac:chgData name="Lorenzo Rinaldi" userId="77d5bfdd-3e88-4678-a8ff-024fe85681f6" providerId="ADAL" clId="{34DE6C31-27BF-414F-A371-52538741F8E9}" dt="2023-07-21T15:11:25.090" v="288" actId="1076"/>
          <ac:spMkLst>
            <pc:docMk/>
            <pc:sldMk cId="93442043" sldId="289"/>
            <ac:spMk id="2" creationId="{25EC03A7-B86C-2518-5956-562782ABA8F9}"/>
          </ac:spMkLst>
        </pc:spChg>
        <pc:spChg chg="add mod">
          <ac:chgData name="Lorenzo Rinaldi" userId="77d5bfdd-3e88-4678-a8ff-024fe85681f6" providerId="ADAL" clId="{34DE6C31-27BF-414F-A371-52538741F8E9}" dt="2023-07-21T15:11:25.090" v="288" actId="1076"/>
          <ac:spMkLst>
            <pc:docMk/>
            <pc:sldMk cId="93442043" sldId="289"/>
            <ac:spMk id="5" creationId="{7B43F825-339E-57AB-01B2-B9E5E69C28E0}"/>
          </ac:spMkLst>
        </pc:spChg>
        <pc:spChg chg="add mod">
          <ac:chgData name="Lorenzo Rinaldi" userId="77d5bfdd-3e88-4678-a8ff-024fe85681f6" providerId="ADAL" clId="{34DE6C31-27BF-414F-A371-52538741F8E9}" dt="2023-07-21T15:11:25.090" v="288" actId="1076"/>
          <ac:spMkLst>
            <pc:docMk/>
            <pc:sldMk cId="93442043" sldId="289"/>
            <ac:spMk id="7" creationId="{C3B7F158-762F-AC82-AEA7-482FDB5F33FD}"/>
          </ac:spMkLst>
        </pc:spChg>
        <pc:spChg chg="add mod">
          <ac:chgData name="Lorenzo Rinaldi" userId="77d5bfdd-3e88-4678-a8ff-024fe85681f6" providerId="ADAL" clId="{34DE6C31-27BF-414F-A371-52538741F8E9}" dt="2023-07-21T15:11:25.090" v="288" actId="1076"/>
          <ac:spMkLst>
            <pc:docMk/>
            <pc:sldMk cId="93442043" sldId="289"/>
            <ac:spMk id="8" creationId="{BDDD5FE4-DD9E-CBA7-E112-44068E866AE8}"/>
          </ac:spMkLst>
        </pc:spChg>
        <pc:spChg chg="add mod">
          <ac:chgData name="Lorenzo Rinaldi" userId="77d5bfdd-3e88-4678-a8ff-024fe85681f6" providerId="ADAL" clId="{34DE6C31-27BF-414F-A371-52538741F8E9}" dt="2023-07-21T15:11:25.090" v="288" actId="1076"/>
          <ac:spMkLst>
            <pc:docMk/>
            <pc:sldMk cId="93442043" sldId="289"/>
            <ac:spMk id="9" creationId="{EAD3D758-29F7-DAEA-C433-F58B773EB46E}"/>
          </ac:spMkLst>
        </pc:spChg>
        <pc:spChg chg="add mod">
          <ac:chgData name="Lorenzo Rinaldi" userId="77d5bfdd-3e88-4678-a8ff-024fe85681f6" providerId="ADAL" clId="{34DE6C31-27BF-414F-A371-52538741F8E9}" dt="2023-07-21T15:11:25.090" v="288" actId="1076"/>
          <ac:spMkLst>
            <pc:docMk/>
            <pc:sldMk cId="93442043" sldId="289"/>
            <ac:spMk id="10" creationId="{6E181A85-3400-B2FF-D473-A88D68AE346B}"/>
          </ac:spMkLst>
        </pc:spChg>
        <pc:spChg chg="add mod">
          <ac:chgData name="Lorenzo Rinaldi" userId="77d5bfdd-3e88-4678-a8ff-024fe85681f6" providerId="ADAL" clId="{34DE6C31-27BF-414F-A371-52538741F8E9}" dt="2023-07-21T15:11:25.090" v="288" actId="1076"/>
          <ac:spMkLst>
            <pc:docMk/>
            <pc:sldMk cId="93442043" sldId="289"/>
            <ac:spMk id="12" creationId="{066CB205-4422-AD6E-6689-7F61EA00388E}"/>
          </ac:spMkLst>
        </pc:spChg>
        <pc:spChg chg="add mod">
          <ac:chgData name="Lorenzo Rinaldi" userId="77d5bfdd-3e88-4678-a8ff-024fe85681f6" providerId="ADAL" clId="{34DE6C31-27BF-414F-A371-52538741F8E9}" dt="2023-07-21T15:11:25.090" v="288" actId="1076"/>
          <ac:spMkLst>
            <pc:docMk/>
            <pc:sldMk cId="93442043" sldId="289"/>
            <ac:spMk id="13" creationId="{602B8494-7206-600C-D3A2-A4217A8647CB}"/>
          </ac:spMkLst>
        </pc:spChg>
        <pc:spChg chg="add mod">
          <ac:chgData name="Lorenzo Rinaldi" userId="77d5bfdd-3e88-4678-a8ff-024fe85681f6" providerId="ADAL" clId="{34DE6C31-27BF-414F-A371-52538741F8E9}" dt="2023-07-21T15:11:25.090" v="288" actId="1076"/>
          <ac:spMkLst>
            <pc:docMk/>
            <pc:sldMk cId="93442043" sldId="289"/>
            <ac:spMk id="14" creationId="{48191D40-6EC2-4F40-6EE6-CB7D51647ED5}"/>
          </ac:spMkLst>
        </pc:spChg>
        <pc:spChg chg="add mod">
          <ac:chgData name="Lorenzo Rinaldi" userId="77d5bfdd-3e88-4678-a8ff-024fe85681f6" providerId="ADAL" clId="{34DE6C31-27BF-414F-A371-52538741F8E9}" dt="2023-07-21T15:11:25.090" v="288" actId="1076"/>
          <ac:spMkLst>
            <pc:docMk/>
            <pc:sldMk cId="93442043" sldId="289"/>
            <ac:spMk id="19" creationId="{6035F94C-6529-4A5B-F9D9-A5A40E1BBB52}"/>
          </ac:spMkLst>
        </pc:spChg>
        <pc:spChg chg="add mod">
          <ac:chgData name="Lorenzo Rinaldi" userId="77d5bfdd-3e88-4678-a8ff-024fe85681f6" providerId="ADAL" clId="{34DE6C31-27BF-414F-A371-52538741F8E9}" dt="2023-07-21T15:11:25.090" v="288" actId="1076"/>
          <ac:spMkLst>
            <pc:docMk/>
            <pc:sldMk cId="93442043" sldId="289"/>
            <ac:spMk id="20" creationId="{A9EF91DE-8504-F59A-4C9F-718CC589EC7A}"/>
          </ac:spMkLst>
        </pc:spChg>
        <pc:picChg chg="add mod">
          <ac:chgData name="Lorenzo Rinaldi" userId="77d5bfdd-3e88-4678-a8ff-024fe85681f6" providerId="ADAL" clId="{34DE6C31-27BF-414F-A371-52538741F8E9}" dt="2023-07-21T15:11:25.090" v="288" actId="1076"/>
          <ac:picMkLst>
            <pc:docMk/>
            <pc:sldMk cId="93442043" sldId="289"/>
            <ac:picMk id="21" creationId="{D3AC189B-8F5F-7453-EB9B-52E3E7479F9D}"/>
          </ac:picMkLst>
        </pc:picChg>
        <pc:picChg chg="add mod">
          <ac:chgData name="Lorenzo Rinaldi" userId="77d5bfdd-3e88-4678-a8ff-024fe85681f6" providerId="ADAL" clId="{34DE6C31-27BF-414F-A371-52538741F8E9}" dt="2023-07-21T15:11:25.090" v="288" actId="1076"/>
          <ac:picMkLst>
            <pc:docMk/>
            <pc:sldMk cId="93442043" sldId="289"/>
            <ac:picMk id="22" creationId="{51EAEC61-6214-55AF-4132-2DA05584C9C5}"/>
          </ac:picMkLst>
        </pc:picChg>
        <pc:picChg chg="add mod">
          <ac:chgData name="Lorenzo Rinaldi" userId="77d5bfdd-3e88-4678-a8ff-024fe85681f6" providerId="ADAL" clId="{34DE6C31-27BF-414F-A371-52538741F8E9}" dt="2023-07-21T15:11:25.090" v="288" actId="1076"/>
          <ac:picMkLst>
            <pc:docMk/>
            <pc:sldMk cId="93442043" sldId="289"/>
            <ac:picMk id="23" creationId="{66C07396-9CBD-1AC5-9D2A-512EE6B94E05}"/>
          </ac:picMkLst>
        </pc:picChg>
        <pc:cxnChg chg="add mod">
          <ac:chgData name="Lorenzo Rinaldi" userId="77d5bfdd-3e88-4678-a8ff-024fe85681f6" providerId="ADAL" clId="{34DE6C31-27BF-414F-A371-52538741F8E9}" dt="2023-07-21T15:11:25.090" v="288" actId="1076"/>
          <ac:cxnSpMkLst>
            <pc:docMk/>
            <pc:sldMk cId="93442043" sldId="289"/>
            <ac:cxnSpMk id="11" creationId="{21C54A82-B830-983A-B764-215090306152}"/>
          </ac:cxnSpMkLst>
        </pc:cxnChg>
        <pc:cxnChg chg="add mod">
          <ac:chgData name="Lorenzo Rinaldi" userId="77d5bfdd-3e88-4678-a8ff-024fe85681f6" providerId="ADAL" clId="{34DE6C31-27BF-414F-A371-52538741F8E9}" dt="2023-07-21T15:11:25.090" v="288" actId="1076"/>
          <ac:cxnSpMkLst>
            <pc:docMk/>
            <pc:sldMk cId="93442043" sldId="289"/>
            <ac:cxnSpMk id="15" creationId="{96D428E0-4A4C-C001-1D59-96B79AF27189}"/>
          </ac:cxnSpMkLst>
        </pc:cxnChg>
        <pc:cxnChg chg="add mod">
          <ac:chgData name="Lorenzo Rinaldi" userId="77d5bfdd-3e88-4678-a8ff-024fe85681f6" providerId="ADAL" clId="{34DE6C31-27BF-414F-A371-52538741F8E9}" dt="2023-07-21T15:11:25.090" v="288" actId="1076"/>
          <ac:cxnSpMkLst>
            <pc:docMk/>
            <pc:sldMk cId="93442043" sldId="289"/>
            <ac:cxnSpMk id="16" creationId="{925F59CE-36A5-4112-869B-C269C3FDAD89}"/>
          </ac:cxnSpMkLst>
        </pc:cxnChg>
        <pc:cxnChg chg="add mod">
          <ac:chgData name="Lorenzo Rinaldi" userId="77d5bfdd-3e88-4678-a8ff-024fe85681f6" providerId="ADAL" clId="{34DE6C31-27BF-414F-A371-52538741F8E9}" dt="2023-07-21T15:11:25.090" v="288" actId="1076"/>
          <ac:cxnSpMkLst>
            <pc:docMk/>
            <pc:sldMk cId="93442043" sldId="289"/>
            <ac:cxnSpMk id="17" creationId="{9B6EFFB9-9873-201B-7156-F4731DEBC0DF}"/>
          </ac:cxnSpMkLst>
        </pc:cxnChg>
        <pc:cxnChg chg="add mod">
          <ac:chgData name="Lorenzo Rinaldi" userId="77d5bfdd-3e88-4678-a8ff-024fe85681f6" providerId="ADAL" clId="{34DE6C31-27BF-414F-A371-52538741F8E9}" dt="2023-07-21T15:11:25.090" v="288" actId="1076"/>
          <ac:cxnSpMkLst>
            <pc:docMk/>
            <pc:sldMk cId="93442043" sldId="289"/>
            <ac:cxnSpMk id="18" creationId="{57BBAACB-DD57-1CFC-EEDD-A7BD8CDC524B}"/>
          </ac:cxnSpMkLst>
        </pc:cxn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2089913847" sldId="289"/>
        </pc:sldMkLst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1831913461" sldId="290"/>
        </pc:sldMkLst>
      </pc:sldChg>
      <pc:sldChg chg="addSp modSp add mod ord modAnim">
        <pc:chgData name="Lorenzo Rinaldi" userId="77d5bfdd-3e88-4678-a8ff-024fe85681f6" providerId="ADAL" clId="{34DE6C31-27BF-414F-A371-52538741F8E9}" dt="2023-07-21T15:12:56.442" v="349"/>
        <pc:sldMkLst>
          <pc:docMk/>
          <pc:sldMk cId="2985743448" sldId="290"/>
        </pc:sldMkLst>
        <pc:spChg chg="add mod">
          <ac:chgData name="Lorenzo Rinaldi" userId="77d5bfdd-3e88-4678-a8ff-024fe85681f6" providerId="ADAL" clId="{34DE6C31-27BF-414F-A371-52538741F8E9}" dt="2023-07-21T15:12:11.206" v="297" actId="1076"/>
          <ac:spMkLst>
            <pc:docMk/>
            <pc:sldMk cId="2985743448" sldId="290"/>
            <ac:spMk id="2" creationId="{A0F1DA4F-94DD-7958-9A6C-5EF16EA58C25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5" creationId="{211EB426-13C2-3BCE-D812-D69E75E35D4A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7" creationId="{AA517671-A162-1C13-4ACB-0A282488075D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8" creationId="{08BC0AD5-3B93-27B0-3C05-F097DFCFF156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12" creationId="{9BADEC67-554B-4606-8D10-3430759D4CCA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13" creationId="{34C7739D-1478-7FB9-944C-19D8F832CAF9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17" creationId="{DB026CB7-BD7A-8FA2-E7CC-358854208905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18" creationId="{3D44BB09-4376-5A93-B919-A2A9085B8FFA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20" creationId="{4FA037C0-24D6-78B5-85D9-63F4B81F218D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21" creationId="{FF73E89E-94C0-3BB2-5ABA-44A8501BDE85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25" creationId="{45B6E389-A00C-D94D-5778-A171D66B8376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26" creationId="{9373BD6F-5B5E-DB67-D105-7E82084BA22C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30" creationId="{4B7352AA-FA91-7F34-A51A-28A5E7787870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31" creationId="{EDCF92BD-5466-8735-17B9-E211945698B8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32" creationId="{C10B9F65-13BD-8DA4-8FBF-791947DF3C62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33" creationId="{0E8ACD2F-6419-311C-FD57-559DB9AFDF61}"/>
          </ac:spMkLst>
        </pc:spChg>
        <pc:spChg chg="add mod">
          <ac:chgData name="Lorenzo Rinaldi" userId="77d5bfdd-3e88-4678-a8ff-024fe85681f6" providerId="ADAL" clId="{34DE6C31-27BF-414F-A371-52538741F8E9}" dt="2023-07-21T15:12:48.923" v="346" actId="1035"/>
          <ac:spMkLst>
            <pc:docMk/>
            <pc:sldMk cId="2985743448" sldId="290"/>
            <ac:spMk id="40" creationId="{3E3F00C2-B3DA-C723-0117-96EAB624BDCA}"/>
          </ac:spMkLst>
        </pc:spChg>
        <pc:spChg chg="add mod">
          <ac:chgData name="Lorenzo Rinaldi" userId="77d5bfdd-3e88-4678-a8ff-024fe85681f6" providerId="ADAL" clId="{34DE6C31-27BF-414F-A371-52538741F8E9}" dt="2023-07-21T15:12:42.143" v="331" actId="1035"/>
          <ac:spMkLst>
            <pc:docMk/>
            <pc:sldMk cId="2985743448" sldId="290"/>
            <ac:spMk id="41" creationId="{AF68152B-8865-EA99-7677-F0FF25DB2A6D}"/>
          </ac:spMkLst>
        </pc:spChg>
        <pc:spChg chg="add mod">
          <ac:chgData name="Lorenzo Rinaldi" userId="77d5bfdd-3e88-4678-a8ff-024fe85681f6" providerId="ADAL" clId="{34DE6C31-27BF-414F-A371-52538741F8E9}" dt="2023-07-21T15:12:42.143" v="331" actId="1035"/>
          <ac:spMkLst>
            <pc:docMk/>
            <pc:sldMk cId="2985743448" sldId="290"/>
            <ac:spMk id="42" creationId="{55B9D651-EB7F-2E23-75FE-F000A5784440}"/>
          </ac:spMkLst>
        </pc:spChg>
        <pc:spChg chg="add mod">
          <ac:chgData name="Lorenzo Rinaldi" userId="77d5bfdd-3e88-4678-a8ff-024fe85681f6" providerId="ADAL" clId="{34DE6C31-27BF-414F-A371-52538741F8E9}" dt="2023-07-21T15:12:42.143" v="331" actId="1035"/>
          <ac:spMkLst>
            <pc:docMk/>
            <pc:sldMk cId="2985743448" sldId="290"/>
            <ac:spMk id="43" creationId="{CA1AEE56-F307-AD48-33E7-E6BB4C5E7650}"/>
          </ac:spMkLst>
        </pc:spChg>
        <pc:spChg chg="add mod">
          <ac:chgData name="Lorenzo Rinaldi" userId="77d5bfdd-3e88-4678-a8ff-024fe85681f6" providerId="ADAL" clId="{34DE6C31-27BF-414F-A371-52538741F8E9}" dt="2023-07-21T15:12:42.143" v="331" actId="1035"/>
          <ac:spMkLst>
            <pc:docMk/>
            <pc:sldMk cId="2985743448" sldId="290"/>
            <ac:spMk id="44" creationId="{0FFDDD19-BED3-93BA-BB85-17CF0DBD4092}"/>
          </ac:spMkLst>
        </pc:spChg>
        <pc:spChg chg="add mod">
          <ac:chgData name="Lorenzo Rinaldi" userId="77d5bfdd-3e88-4678-a8ff-024fe85681f6" providerId="ADAL" clId="{34DE6C31-27BF-414F-A371-52538741F8E9}" dt="2023-07-21T15:12:42.143" v="331" actId="1035"/>
          <ac:spMkLst>
            <pc:docMk/>
            <pc:sldMk cId="2985743448" sldId="290"/>
            <ac:spMk id="45" creationId="{01D6F504-1013-2B84-3798-DA2F7EC3E268}"/>
          </ac:spMkLst>
        </pc:spChg>
        <pc:graphicFrameChg chg="add mod">
          <ac:chgData name="Lorenzo Rinaldi" userId="77d5bfdd-3e88-4678-a8ff-024fe85681f6" providerId="ADAL" clId="{34DE6C31-27BF-414F-A371-52538741F8E9}" dt="2023-07-21T15:12:48.923" v="346" actId="1035"/>
          <ac:graphicFrameMkLst>
            <pc:docMk/>
            <pc:sldMk cId="2985743448" sldId="290"/>
            <ac:graphicFrameMk id="34" creationId="{04A0E876-0CC8-F787-7DD2-E31A795B61D9}"/>
          </ac:graphicFrameMkLst>
        </pc:graphicFrameChg>
        <pc:graphicFrameChg chg="add mod">
          <ac:chgData name="Lorenzo Rinaldi" userId="77d5bfdd-3e88-4678-a8ff-024fe85681f6" providerId="ADAL" clId="{34DE6C31-27BF-414F-A371-52538741F8E9}" dt="2023-07-21T15:12:48.923" v="346" actId="1035"/>
          <ac:graphicFrameMkLst>
            <pc:docMk/>
            <pc:sldMk cId="2985743448" sldId="290"/>
            <ac:graphicFrameMk id="35" creationId="{A69D9182-BBCE-983F-1F2F-623CF935FB05}"/>
          </ac:graphicFrameMkLst>
        </pc:graphicFrameChg>
        <pc:graphicFrameChg chg="add mod">
          <ac:chgData name="Lorenzo Rinaldi" userId="77d5bfdd-3e88-4678-a8ff-024fe85681f6" providerId="ADAL" clId="{34DE6C31-27BF-414F-A371-52538741F8E9}" dt="2023-07-21T15:12:48.923" v="346" actId="1035"/>
          <ac:graphicFrameMkLst>
            <pc:docMk/>
            <pc:sldMk cId="2985743448" sldId="290"/>
            <ac:graphicFrameMk id="36" creationId="{802E02DC-04AB-FF86-9DAB-9FF9B2A04A31}"/>
          </ac:graphicFrameMkLst>
        </pc:graphicFrameChg>
        <pc:graphicFrameChg chg="add mod">
          <ac:chgData name="Lorenzo Rinaldi" userId="77d5bfdd-3e88-4678-a8ff-024fe85681f6" providerId="ADAL" clId="{34DE6C31-27BF-414F-A371-52538741F8E9}" dt="2023-07-21T15:12:48.923" v="346" actId="1035"/>
          <ac:graphicFrameMkLst>
            <pc:docMk/>
            <pc:sldMk cId="2985743448" sldId="290"/>
            <ac:graphicFrameMk id="37" creationId="{B6AE692F-AE8C-D139-76AA-DFC59569CAA3}"/>
          </ac:graphicFrameMkLst>
        </pc:graphicFrameChg>
        <pc:graphicFrameChg chg="add mod">
          <ac:chgData name="Lorenzo Rinaldi" userId="77d5bfdd-3e88-4678-a8ff-024fe85681f6" providerId="ADAL" clId="{34DE6C31-27BF-414F-A371-52538741F8E9}" dt="2023-07-21T15:12:48.923" v="346" actId="1035"/>
          <ac:graphicFrameMkLst>
            <pc:docMk/>
            <pc:sldMk cId="2985743448" sldId="290"/>
            <ac:graphicFrameMk id="38" creationId="{0877EB59-C8C5-2177-0889-4472EAAE0152}"/>
          </ac:graphicFrameMkLst>
        </pc:graphicFrameChg>
        <pc:picChg chg="add mod">
          <ac:chgData name="Lorenzo Rinaldi" userId="77d5bfdd-3e88-4678-a8ff-024fe85681f6" providerId="ADAL" clId="{34DE6C31-27BF-414F-A371-52538741F8E9}" dt="2023-07-21T15:12:48.923" v="346" actId="1035"/>
          <ac:picMkLst>
            <pc:docMk/>
            <pc:sldMk cId="2985743448" sldId="290"/>
            <ac:picMk id="9" creationId="{1E21FEE8-3603-C340-617A-23951B4D1DBD}"/>
          </ac:picMkLst>
        </pc:picChg>
        <pc:picChg chg="add mod">
          <ac:chgData name="Lorenzo Rinaldi" userId="77d5bfdd-3e88-4678-a8ff-024fe85681f6" providerId="ADAL" clId="{34DE6C31-27BF-414F-A371-52538741F8E9}" dt="2023-07-21T15:12:48.923" v="346" actId="1035"/>
          <ac:picMkLst>
            <pc:docMk/>
            <pc:sldMk cId="2985743448" sldId="290"/>
            <ac:picMk id="10" creationId="{F3BC1A75-DD20-8FA8-B3A4-C6D87FE0E755}"/>
          </ac:picMkLst>
        </pc:picChg>
        <pc:picChg chg="add mod">
          <ac:chgData name="Lorenzo Rinaldi" userId="77d5bfdd-3e88-4678-a8ff-024fe85681f6" providerId="ADAL" clId="{34DE6C31-27BF-414F-A371-52538741F8E9}" dt="2023-07-21T15:12:48.923" v="346" actId="1035"/>
          <ac:picMkLst>
            <pc:docMk/>
            <pc:sldMk cId="2985743448" sldId="290"/>
            <ac:picMk id="39" creationId="{0AEF5321-DE87-882C-0D6E-077C9CC57C6D}"/>
          </ac:picMkLst>
        </pc:picChg>
        <pc:picChg chg="add mod">
          <ac:chgData name="Lorenzo Rinaldi" userId="77d5bfdd-3e88-4678-a8ff-024fe85681f6" providerId="ADAL" clId="{34DE6C31-27BF-414F-A371-52538741F8E9}" dt="2023-07-21T15:12:53.984" v="347" actId="14100"/>
          <ac:picMkLst>
            <pc:docMk/>
            <pc:sldMk cId="2985743448" sldId="290"/>
            <ac:picMk id="46" creationId="{46453777-41A4-AFF9-D5FD-25E7A45DF3AD}"/>
          </ac:picMkLst>
        </pc:picChg>
        <pc:cxnChg chg="add mod">
          <ac:chgData name="Lorenzo Rinaldi" userId="77d5bfdd-3e88-4678-a8ff-024fe85681f6" providerId="ADAL" clId="{34DE6C31-27BF-414F-A371-52538741F8E9}" dt="2023-07-21T15:12:27.987" v="318" actId="1036"/>
          <ac:cxnSpMkLst>
            <pc:docMk/>
            <pc:sldMk cId="2985743448" sldId="290"/>
            <ac:cxnSpMk id="11" creationId="{C9E36E3D-5B7A-F2DB-85C0-46C50F51BE11}"/>
          </ac:cxnSpMkLst>
        </pc:cxnChg>
        <pc:cxnChg chg="add mod">
          <ac:chgData name="Lorenzo Rinaldi" userId="77d5bfdd-3e88-4678-a8ff-024fe85681f6" providerId="ADAL" clId="{34DE6C31-27BF-414F-A371-52538741F8E9}" dt="2023-07-21T15:12:27.987" v="318" actId="1036"/>
          <ac:cxnSpMkLst>
            <pc:docMk/>
            <pc:sldMk cId="2985743448" sldId="290"/>
            <ac:cxnSpMk id="14" creationId="{E86821B9-A117-C690-F17F-CAB9A5D836D1}"/>
          </ac:cxnSpMkLst>
        </pc:cxnChg>
        <pc:cxnChg chg="add mod">
          <ac:chgData name="Lorenzo Rinaldi" userId="77d5bfdd-3e88-4678-a8ff-024fe85681f6" providerId="ADAL" clId="{34DE6C31-27BF-414F-A371-52538741F8E9}" dt="2023-07-21T15:12:27.987" v="318" actId="1036"/>
          <ac:cxnSpMkLst>
            <pc:docMk/>
            <pc:sldMk cId="2985743448" sldId="290"/>
            <ac:cxnSpMk id="15" creationId="{745F8371-5DE3-C2C6-D5C6-D14A32A82EB5}"/>
          </ac:cxnSpMkLst>
        </pc:cxnChg>
        <pc:cxnChg chg="add mod">
          <ac:chgData name="Lorenzo Rinaldi" userId="77d5bfdd-3e88-4678-a8ff-024fe85681f6" providerId="ADAL" clId="{34DE6C31-27BF-414F-A371-52538741F8E9}" dt="2023-07-21T15:12:27.987" v="318" actId="1036"/>
          <ac:cxnSpMkLst>
            <pc:docMk/>
            <pc:sldMk cId="2985743448" sldId="290"/>
            <ac:cxnSpMk id="16" creationId="{4CD67349-C3E8-256B-DED8-6B04D392331E}"/>
          </ac:cxnSpMkLst>
        </pc:cxnChg>
        <pc:cxnChg chg="add mod">
          <ac:chgData name="Lorenzo Rinaldi" userId="77d5bfdd-3e88-4678-a8ff-024fe85681f6" providerId="ADAL" clId="{34DE6C31-27BF-414F-A371-52538741F8E9}" dt="2023-07-21T15:12:27.987" v="318" actId="1036"/>
          <ac:cxnSpMkLst>
            <pc:docMk/>
            <pc:sldMk cId="2985743448" sldId="290"/>
            <ac:cxnSpMk id="19" creationId="{846C203B-5C64-5A4D-73EE-545B868105E1}"/>
          </ac:cxnSpMkLst>
        </pc:cxnChg>
        <pc:cxnChg chg="add mod">
          <ac:chgData name="Lorenzo Rinaldi" userId="77d5bfdd-3e88-4678-a8ff-024fe85681f6" providerId="ADAL" clId="{34DE6C31-27BF-414F-A371-52538741F8E9}" dt="2023-07-21T15:12:27.987" v="318" actId="1036"/>
          <ac:cxnSpMkLst>
            <pc:docMk/>
            <pc:sldMk cId="2985743448" sldId="290"/>
            <ac:cxnSpMk id="22" creationId="{28B6EF99-592F-0B78-CBDE-AF7514B0B183}"/>
          </ac:cxnSpMkLst>
        </pc:cxnChg>
        <pc:cxnChg chg="add mod">
          <ac:chgData name="Lorenzo Rinaldi" userId="77d5bfdd-3e88-4678-a8ff-024fe85681f6" providerId="ADAL" clId="{34DE6C31-27BF-414F-A371-52538741F8E9}" dt="2023-07-21T15:12:27.987" v="318" actId="1036"/>
          <ac:cxnSpMkLst>
            <pc:docMk/>
            <pc:sldMk cId="2985743448" sldId="290"/>
            <ac:cxnSpMk id="23" creationId="{5141DE7E-16E4-F349-48A0-33D257044556}"/>
          </ac:cxnSpMkLst>
        </pc:cxnChg>
        <pc:cxnChg chg="add mod">
          <ac:chgData name="Lorenzo Rinaldi" userId="77d5bfdd-3e88-4678-a8ff-024fe85681f6" providerId="ADAL" clId="{34DE6C31-27BF-414F-A371-52538741F8E9}" dt="2023-07-21T15:12:27.987" v="318" actId="1036"/>
          <ac:cxnSpMkLst>
            <pc:docMk/>
            <pc:sldMk cId="2985743448" sldId="290"/>
            <ac:cxnSpMk id="24" creationId="{FA5F36F7-43CF-1ECC-48C1-0C26D2ED6A3F}"/>
          </ac:cxnSpMkLst>
        </pc:cxnChg>
        <pc:cxnChg chg="add mod">
          <ac:chgData name="Lorenzo Rinaldi" userId="77d5bfdd-3e88-4678-a8ff-024fe85681f6" providerId="ADAL" clId="{34DE6C31-27BF-414F-A371-52538741F8E9}" dt="2023-07-21T15:12:27.987" v="318" actId="1036"/>
          <ac:cxnSpMkLst>
            <pc:docMk/>
            <pc:sldMk cId="2985743448" sldId="290"/>
            <ac:cxnSpMk id="27" creationId="{834236F9-6964-2786-CD9C-6B00A406B7D1}"/>
          </ac:cxnSpMkLst>
        </pc:cxnChg>
        <pc:cxnChg chg="add mod">
          <ac:chgData name="Lorenzo Rinaldi" userId="77d5bfdd-3e88-4678-a8ff-024fe85681f6" providerId="ADAL" clId="{34DE6C31-27BF-414F-A371-52538741F8E9}" dt="2023-07-21T15:12:27.987" v="318" actId="1036"/>
          <ac:cxnSpMkLst>
            <pc:docMk/>
            <pc:sldMk cId="2985743448" sldId="290"/>
            <ac:cxnSpMk id="28" creationId="{584B13D0-57A9-A9FB-434A-8EA51B622999}"/>
          </ac:cxnSpMkLst>
        </pc:cxnChg>
        <pc:cxnChg chg="add mod">
          <ac:chgData name="Lorenzo Rinaldi" userId="77d5bfdd-3e88-4678-a8ff-024fe85681f6" providerId="ADAL" clId="{34DE6C31-27BF-414F-A371-52538741F8E9}" dt="2023-07-21T15:12:27.987" v="318" actId="1036"/>
          <ac:cxnSpMkLst>
            <pc:docMk/>
            <pc:sldMk cId="2985743448" sldId="290"/>
            <ac:cxnSpMk id="29" creationId="{F079C54C-9C8D-87C5-C923-1DA6280EBAA1}"/>
          </ac:cxnSpMkLst>
        </pc:cxnChg>
      </pc:sldChg>
      <pc:sldChg chg="addSp modSp add mod ord modAnim">
        <pc:chgData name="Lorenzo Rinaldi" userId="77d5bfdd-3e88-4678-a8ff-024fe85681f6" providerId="ADAL" clId="{34DE6C31-27BF-414F-A371-52538741F8E9}" dt="2023-07-21T15:13:25.976" v="355"/>
        <pc:sldMkLst>
          <pc:docMk/>
          <pc:sldMk cId="2537376812" sldId="291"/>
        </pc:sldMkLst>
        <pc:spChg chg="add mod">
          <ac:chgData name="Lorenzo Rinaldi" userId="77d5bfdd-3e88-4678-a8ff-024fe85681f6" providerId="ADAL" clId="{34DE6C31-27BF-414F-A371-52538741F8E9}" dt="2023-07-21T15:13:14.174" v="352" actId="1076"/>
          <ac:spMkLst>
            <pc:docMk/>
            <pc:sldMk cId="2537376812" sldId="291"/>
            <ac:spMk id="2" creationId="{11740C58-630D-1133-6B1B-033E5EE515C5}"/>
          </ac:spMkLst>
        </pc:sp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2874664159" sldId="291"/>
        </pc:sldMkLst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992640502" sldId="292"/>
        </pc:sldMkLst>
      </pc:sldChg>
      <pc:sldChg chg="addSp delSp modSp add modAnim">
        <pc:chgData name="Lorenzo Rinaldi" userId="77d5bfdd-3e88-4678-a8ff-024fe85681f6" providerId="ADAL" clId="{34DE6C31-27BF-414F-A371-52538741F8E9}" dt="2023-07-21T15:15:21.971" v="506" actId="1035"/>
        <pc:sldMkLst>
          <pc:docMk/>
          <pc:sldMk cId="2569404156" sldId="292"/>
        </pc:sldMkLst>
        <pc:spChg chg="add mod">
          <ac:chgData name="Lorenzo Rinaldi" userId="77d5bfdd-3e88-4678-a8ff-024fe85681f6" providerId="ADAL" clId="{34DE6C31-27BF-414F-A371-52538741F8E9}" dt="2023-07-21T15:14:47.692" v="437" actId="1076"/>
          <ac:spMkLst>
            <pc:docMk/>
            <pc:sldMk cId="2569404156" sldId="292"/>
            <ac:spMk id="5" creationId="{90D05DCF-BFAB-9303-10C4-5CFE4291C246}"/>
          </ac:spMkLst>
        </pc:spChg>
        <pc:spChg chg="mod">
          <ac:chgData name="Lorenzo Rinaldi" userId="77d5bfdd-3e88-4678-a8ff-024fe85681f6" providerId="ADAL" clId="{34DE6C31-27BF-414F-A371-52538741F8E9}" dt="2023-07-21T15:15:05.594" v="456" actId="1035"/>
          <ac:spMkLst>
            <pc:docMk/>
            <pc:sldMk cId="2569404156" sldId="292"/>
            <ac:spMk id="6" creationId="{4BDB5223-6EB5-1046-88BB-84ED760A29CE}"/>
          </ac:spMkLst>
        </pc:spChg>
        <pc:spChg chg="add mod">
          <ac:chgData name="Lorenzo Rinaldi" userId="77d5bfdd-3e88-4678-a8ff-024fe85681f6" providerId="ADAL" clId="{34DE6C31-27BF-414F-A371-52538741F8E9}" dt="2023-07-21T15:15:16.746" v="488" actId="1035"/>
          <ac:spMkLst>
            <pc:docMk/>
            <pc:sldMk cId="2569404156" sldId="292"/>
            <ac:spMk id="7" creationId="{523F121F-6D95-2F68-D9E9-9D802A2BCB71}"/>
          </ac:spMkLst>
        </pc:spChg>
        <pc:spChg chg="add mod">
          <ac:chgData name="Lorenzo Rinaldi" userId="77d5bfdd-3e88-4678-a8ff-024fe85681f6" providerId="ADAL" clId="{34DE6C31-27BF-414F-A371-52538741F8E9}" dt="2023-07-21T15:15:21.971" v="506" actId="1035"/>
          <ac:spMkLst>
            <pc:docMk/>
            <pc:sldMk cId="2569404156" sldId="292"/>
            <ac:spMk id="8" creationId="{587787F6-0408-12DB-7D14-CD1610FAC249}"/>
          </ac:spMkLst>
        </pc:spChg>
        <pc:spChg chg="add mod">
          <ac:chgData name="Lorenzo Rinaldi" userId="77d5bfdd-3e88-4678-a8ff-024fe85681f6" providerId="ADAL" clId="{34DE6C31-27BF-414F-A371-52538741F8E9}" dt="2023-07-21T15:15:11.213" v="481" actId="1036"/>
          <ac:spMkLst>
            <pc:docMk/>
            <pc:sldMk cId="2569404156" sldId="292"/>
            <ac:spMk id="9" creationId="{DA31EA8D-DE62-1B99-5D56-E59FDDC51743}"/>
          </ac:spMkLst>
        </pc:spChg>
        <pc:spChg chg="add mod">
          <ac:chgData name="Lorenzo Rinaldi" userId="77d5bfdd-3e88-4678-a8ff-024fe85681f6" providerId="ADAL" clId="{34DE6C31-27BF-414F-A371-52538741F8E9}" dt="2023-07-21T15:15:11.213" v="481" actId="1036"/>
          <ac:spMkLst>
            <pc:docMk/>
            <pc:sldMk cId="2569404156" sldId="292"/>
            <ac:spMk id="10" creationId="{9E2CB89F-5DB5-7831-EABE-C20D753BF6A8}"/>
          </ac:spMkLst>
        </pc:spChg>
        <pc:spChg chg="add mod">
          <ac:chgData name="Lorenzo Rinaldi" userId="77d5bfdd-3e88-4678-a8ff-024fe85681f6" providerId="ADAL" clId="{34DE6C31-27BF-414F-A371-52538741F8E9}" dt="2023-07-21T15:15:11.213" v="481" actId="1036"/>
          <ac:spMkLst>
            <pc:docMk/>
            <pc:sldMk cId="2569404156" sldId="292"/>
            <ac:spMk id="12" creationId="{561B0DD9-243F-F638-8FDF-219EDDF225A3}"/>
          </ac:spMkLst>
        </pc:spChg>
        <pc:spChg chg="add mod">
          <ac:chgData name="Lorenzo Rinaldi" userId="77d5bfdd-3e88-4678-a8ff-024fe85681f6" providerId="ADAL" clId="{34DE6C31-27BF-414F-A371-52538741F8E9}" dt="2023-07-21T15:15:11.213" v="481" actId="1036"/>
          <ac:spMkLst>
            <pc:docMk/>
            <pc:sldMk cId="2569404156" sldId="292"/>
            <ac:spMk id="13" creationId="{B0445839-CE93-5912-B711-7EAE854F0BEB}"/>
          </ac:spMkLst>
        </pc:spChg>
        <pc:spChg chg="add mod">
          <ac:chgData name="Lorenzo Rinaldi" userId="77d5bfdd-3e88-4678-a8ff-024fe85681f6" providerId="ADAL" clId="{34DE6C31-27BF-414F-A371-52538741F8E9}" dt="2023-07-21T15:15:11.213" v="481" actId="1036"/>
          <ac:spMkLst>
            <pc:docMk/>
            <pc:sldMk cId="2569404156" sldId="292"/>
            <ac:spMk id="14" creationId="{6B74A0FB-AEAF-EE08-08E3-15962C7699A8}"/>
          </ac:spMkLst>
        </pc:spChg>
        <pc:spChg chg="add mod">
          <ac:chgData name="Lorenzo Rinaldi" userId="77d5bfdd-3e88-4678-a8ff-024fe85681f6" providerId="ADAL" clId="{34DE6C31-27BF-414F-A371-52538741F8E9}" dt="2023-07-21T15:15:21.971" v="506" actId="1035"/>
          <ac:spMkLst>
            <pc:docMk/>
            <pc:sldMk cId="2569404156" sldId="292"/>
            <ac:spMk id="15" creationId="{0294A866-71C2-A86D-7210-CBEB6C46D078}"/>
          </ac:spMkLst>
        </pc:spChg>
        <pc:spChg chg="add mod">
          <ac:chgData name="Lorenzo Rinaldi" userId="77d5bfdd-3e88-4678-a8ff-024fe85681f6" providerId="ADAL" clId="{34DE6C31-27BF-414F-A371-52538741F8E9}" dt="2023-07-21T15:15:11.213" v="481" actId="1036"/>
          <ac:spMkLst>
            <pc:docMk/>
            <pc:sldMk cId="2569404156" sldId="292"/>
            <ac:spMk id="16" creationId="{9FBCE893-2EF9-F509-9B3E-F06A741AAAA4}"/>
          </ac:spMkLst>
        </pc:spChg>
        <pc:spChg chg="add mod">
          <ac:chgData name="Lorenzo Rinaldi" userId="77d5bfdd-3e88-4678-a8ff-024fe85681f6" providerId="ADAL" clId="{34DE6C31-27BF-414F-A371-52538741F8E9}" dt="2023-07-21T15:15:11.213" v="481" actId="1036"/>
          <ac:spMkLst>
            <pc:docMk/>
            <pc:sldMk cId="2569404156" sldId="292"/>
            <ac:spMk id="17" creationId="{C671EA0F-5ECF-1940-ED78-DAA85CFE993F}"/>
          </ac:spMkLst>
        </pc:spChg>
        <pc:spChg chg="add mod">
          <ac:chgData name="Lorenzo Rinaldi" userId="77d5bfdd-3e88-4678-a8ff-024fe85681f6" providerId="ADAL" clId="{34DE6C31-27BF-414F-A371-52538741F8E9}" dt="2023-07-21T15:15:21.971" v="506" actId="1035"/>
          <ac:spMkLst>
            <pc:docMk/>
            <pc:sldMk cId="2569404156" sldId="292"/>
            <ac:spMk id="18" creationId="{3A14CD60-24D0-0EBC-1E05-C7E1AAC6863C}"/>
          </ac:spMkLst>
        </pc:spChg>
        <pc:spChg chg="add mod">
          <ac:chgData name="Lorenzo Rinaldi" userId="77d5bfdd-3e88-4678-a8ff-024fe85681f6" providerId="ADAL" clId="{34DE6C31-27BF-414F-A371-52538741F8E9}" dt="2023-07-21T15:15:21.971" v="506" actId="1035"/>
          <ac:spMkLst>
            <pc:docMk/>
            <pc:sldMk cId="2569404156" sldId="292"/>
            <ac:spMk id="19" creationId="{7F1037FE-56E8-CDFD-42A7-2364B96B3A58}"/>
          </ac:spMkLst>
        </pc:spChg>
        <pc:spChg chg="add mod">
          <ac:chgData name="Lorenzo Rinaldi" userId="77d5bfdd-3e88-4678-a8ff-024fe85681f6" providerId="ADAL" clId="{34DE6C31-27BF-414F-A371-52538741F8E9}" dt="2023-07-21T15:15:21.971" v="506" actId="1035"/>
          <ac:spMkLst>
            <pc:docMk/>
            <pc:sldMk cId="2569404156" sldId="292"/>
            <ac:spMk id="21" creationId="{0B5EC47B-6D08-1517-AF2D-EE19A95D56A1}"/>
          </ac:spMkLst>
        </pc:spChg>
        <pc:spChg chg="add mod">
          <ac:chgData name="Lorenzo Rinaldi" userId="77d5bfdd-3e88-4678-a8ff-024fe85681f6" providerId="ADAL" clId="{34DE6C31-27BF-414F-A371-52538741F8E9}" dt="2023-07-21T15:15:21.971" v="506" actId="1035"/>
          <ac:spMkLst>
            <pc:docMk/>
            <pc:sldMk cId="2569404156" sldId="292"/>
            <ac:spMk id="23" creationId="{8DF0065E-0F7D-F77F-6719-96A9A794A0A5}"/>
          </ac:spMkLst>
        </pc:spChg>
        <pc:spChg chg="add mod">
          <ac:chgData name="Lorenzo Rinaldi" userId="77d5bfdd-3e88-4678-a8ff-024fe85681f6" providerId="ADAL" clId="{34DE6C31-27BF-414F-A371-52538741F8E9}" dt="2023-07-21T15:15:21.971" v="506" actId="1035"/>
          <ac:spMkLst>
            <pc:docMk/>
            <pc:sldMk cId="2569404156" sldId="292"/>
            <ac:spMk id="24" creationId="{99AABAE8-6769-76B4-99CD-6792B11D85D7}"/>
          </ac:spMkLst>
        </pc:spChg>
        <pc:spChg chg="add mod">
          <ac:chgData name="Lorenzo Rinaldi" userId="77d5bfdd-3e88-4678-a8ff-024fe85681f6" providerId="ADAL" clId="{34DE6C31-27BF-414F-A371-52538741F8E9}" dt="2023-07-21T15:15:21.971" v="506" actId="1035"/>
          <ac:spMkLst>
            <pc:docMk/>
            <pc:sldMk cId="2569404156" sldId="292"/>
            <ac:spMk id="25" creationId="{30B9C990-0BEE-193B-B050-73D93A4B29C4}"/>
          </ac:spMkLst>
        </pc:spChg>
        <pc:spChg chg="add mod">
          <ac:chgData name="Lorenzo Rinaldi" userId="77d5bfdd-3e88-4678-a8ff-024fe85681f6" providerId="ADAL" clId="{34DE6C31-27BF-414F-A371-52538741F8E9}" dt="2023-07-21T15:15:21.971" v="506" actId="1035"/>
          <ac:spMkLst>
            <pc:docMk/>
            <pc:sldMk cId="2569404156" sldId="292"/>
            <ac:spMk id="26" creationId="{F18F0114-D64F-07D0-B208-65E94C7B3484}"/>
          </ac:spMkLst>
        </pc:spChg>
        <pc:spChg chg="add mod">
          <ac:chgData name="Lorenzo Rinaldi" userId="77d5bfdd-3e88-4678-a8ff-024fe85681f6" providerId="ADAL" clId="{34DE6C31-27BF-414F-A371-52538741F8E9}" dt="2023-07-21T15:15:21.971" v="506" actId="1035"/>
          <ac:spMkLst>
            <pc:docMk/>
            <pc:sldMk cId="2569404156" sldId="292"/>
            <ac:spMk id="27" creationId="{054AAEAE-D35B-0E2B-495B-38F3E71EDEC5}"/>
          </ac:spMkLst>
        </pc:spChg>
        <pc:picChg chg="add del mod">
          <ac:chgData name="Lorenzo Rinaldi" userId="77d5bfdd-3e88-4678-a8ff-024fe85681f6" providerId="ADAL" clId="{34DE6C31-27BF-414F-A371-52538741F8E9}" dt="2023-07-21T15:13:54.951" v="362"/>
          <ac:picMkLst>
            <pc:docMk/>
            <pc:sldMk cId="2569404156" sldId="292"/>
            <ac:picMk id="2" creationId="{6E04EFF0-9E73-75CD-95FE-6DE52DB12791}"/>
          </ac:picMkLst>
        </pc:picChg>
        <pc:cxnChg chg="add mod">
          <ac:chgData name="Lorenzo Rinaldi" userId="77d5bfdd-3e88-4678-a8ff-024fe85681f6" providerId="ADAL" clId="{34DE6C31-27BF-414F-A371-52538741F8E9}" dt="2023-07-21T15:15:11.213" v="481" actId="1036"/>
          <ac:cxnSpMkLst>
            <pc:docMk/>
            <pc:sldMk cId="2569404156" sldId="292"/>
            <ac:cxnSpMk id="11" creationId="{C2EB7DE2-9415-58EE-0D3A-514B965BFB0A}"/>
          </ac:cxnSpMkLst>
        </pc:cxnChg>
        <pc:cxnChg chg="add mod">
          <ac:chgData name="Lorenzo Rinaldi" userId="77d5bfdd-3e88-4678-a8ff-024fe85681f6" providerId="ADAL" clId="{34DE6C31-27BF-414F-A371-52538741F8E9}" dt="2023-07-21T15:15:21.971" v="506" actId="1035"/>
          <ac:cxnSpMkLst>
            <pc:docMk/>
            <pc:sldMk cId="2569404156" sldId="292"/>
            <ac:cxnSpMk id="20" creationId="{9D9176B0-34D1-64FD-7FBD-8605822C39AE}"/>
          </ac:cxnSpMkLst>
        </pc:cxnChg>
        <pc:cxnChg chg="add mod">
          <ac:chgData name="Lorenzo Rinaldi" userId="77d5bfdd-3e88-4678-a8ff-024fe85681f6" providerId="ADAL" clId="{34DE6C31-27BF-414F-A371-52538741F8E9}" dt="2023-07-21T15:15:21.971" v="506" actId="1035"/>
          <ac:cxnSpMkLst>
            <pc:docMk/>
            <pc:sldMk cId="2569404156" sldId="292"/>
            <ac:cxnSpMk id="22" creationId="{78065C87-417E-16A3-9DCB-278434E4370E}"/>
          </ac:cxnSpMkLst>
        </pc:cxn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538212375" sldId="293"/>
        </pc:sldMkLst>
      </pc:sldChg>
      <pc:sldChg chg="addSp delSp modSp add mod modAnim">
        <pc:chgData name="Lorenzo Rinaldi" userId="77d5bfdd-3e88-4678-a8ff-024fe85681f6" providerId="ADAL" clId="{34DE6C31-27BF-414F-A371-52538741F8E9}" dt="2023-07-21T15:16:40.770" v="563"/>
        <pc:sldMkLst>
          <pc:docMk/>
          <pc:sldMk cId="3481672703" sldId="293"/>
        </pc:sldMkLst>
        <pc:spChg chg="add mod">
          <ac:chgData name="Lorenzo Rinaldi" userId="77d5bfdd-3e88-4678-a8ff-024fe85681f6" providerId="ADAL" clId="{34DE6C31-27BF-414F-A371-52538741F8E9}" dt="2023-07-21T15:16:17.676" v="514" actId="6549"/>
          <ac:spMkLst>
            <pc:docMk/>
            <pc:sldMk cId="3481672703" sldId="293"/>
            <ac:spMk id="2" creationId="{77AC3052-6A6A-EED8-1938-0C1A141F408A}"/>
          </ac:spMkLst>
        </pc:spChg>
        <pc:spChg chg="add mod">
          <ac:chgData name="Lorenzo Rinaldi" userId="77d5bfdd-3e88-4678-a8ff-024fe85681f6" providerId="ADAL" clId="{34DE6C31-27BF-414F-A371-52538741F8E9}" dt="2023-07-21T15:16:37.260" v="562" actId="1037"/>
          <ac:spMkLst>
            <pc:docMk/>
            <pc:sldMk cId="3481672703" sldId="293"/>
            <ac:spMk id="5" creationId="{E669119D-F002-A58B-B2D3-C2E34BE59230}"/>
          </ac:spMkLst>
        </pc:spChg>
        <pc:spChg chg="add mod">
          <ac:chgData name="Lorenzo Rinaldi" userId="77d5bfdd-3e88-4678-a8ff-024fe85681f6" providerId="ADAL" clId="{34DE6C31-27BF-414F-A371-52538741F8E9}" dt="2023-07-21T15:16:37.260" v="562" actId="1037"/>
          <ac:spMkLst>
            <pc:docMk/>
            <pc:sldMk cId="3481672703" sldId="293"/>
            <ac:spMk id="7" creationId="{EFBC34CD-4B80-DCEC-B3F5-85A03872D989}"/>
          </ac:spMkLst>
        </pc:spChg>
        <pc:spChg chg="add mod">
          <ac:chgData name="Lorenzo Rinaldi" userId="77d5bfdd-3e88-4678-a8ff-024fe85681f6" providerId="ADAL" clId="{34DE6C31-27BF-414F-A371-52538741F8E9}" dt="2023-07-21T15:16:37.260" v="562" actId="1037"/>
          <ac:spMkLst>
            <pc:docMk/>
            <pc:sldMk cId="3481672703" sldId="293"/>
            <ac:spMk id="10" creationId="{6B05E192-A9F6-F047-E3A8-6C0A290237B9}"/>
          </ac:spMkLst>
        </pc:spChg>
        <pc:spChg chg="add mod">
          <ac:chgData name="Lorenzo Rinaldi" userId="77d5bfdd-3e88-4678-a8ff-024fe85681f6" providerId="ADAL" clId="{34DE6C31-27BF-414F-A371-52538741F8E9}" dt="2023-07-21T15:16:37.260" v="562" actId="1037"/>
          <ac:spMkLst>
            <pc:docMk/>
            <pc:sldMk cId="3481672703" sldId="293"/>
            <ac:spMk id="11" creationId="{91E5306A-2A0E-4DB2-1E51-9B5E5DDD700B}"/>
          </ac:spMkLst>
        </pc:spChg>
        <pc:spChg chg="add mod">
          <ac:chgData name="Lorenzo Rinaldi" userId="77d5bfdd-3e88-4678-a8ff-024fe85681f6" providerId="ADAL" clId="{34DE6C31-27BF-414F-A371-52538741F8E9}" dt="2023-07-21T15:16:37.260" v="562" actId="1037"/>
          <ac:spMkLst>
            <pc:docMk/>
            <pc:sldMk cId="3481672703" sldId="293"/>
            <ac:spMk id="12" creationId="{33DB0701-8833-41CA-502E-2290D844D847}"/>
          </ac:spMkLst>
        </pc:spChg>
        <pc:spChg chg="add mod">
          <ac:chgData name="Lorenzo Rinaldi" userId="77d5bfdd-3e88-4678-a8ff-024fe85681f6" providerId="ADAL" clId="{34DE6C31-27BF-414F-A371-52538741F8E9}" dt="2023-07-21T15:16:37.260" v="562" actId="1037"/>
          <ac:spMkLst>
            <pc:docMk/>
            <pc:sldMk cId="3481672703" sldId="293"/>
            <ac:spMk id="13" creationId="{7845C9E8-E698-C000-F96D-BA92E0E3A555}"/>
          </ac:spMkLst>
        </pc:spChg>
        <pc:spChg chg="add mod">
          <ac:chgData name="Lorenzo Rinaldi" userId="77d5bfdd-3e88-4678-a8ff-024fe85681f6" providerId="ADAL" clId="{34DE6C31-27BF-414F-A371-52538741F8E9}" dt="2023-07-21T15:16:27.553" v="541" actId="1035"/>
          <ac:spMkLst>
            <pc:docMk/>
            <pc:sldMk cId="3481672703" sldId="293"/>
            <ac:spMk id="14" creationId="{34DE073F-102E-3D0A-768A-01350ACD82DA}"/>
          </ac:spMkLst>
        </pc:spChg>
        <pc:spChg chg="add mod">
          <ac:chgData name="Lorenzo Rinaldi" userId="77d5bfdd-3e88-4678-a8ff-024fe85681f6" providerId="ADAL" clId="{34DE6C31-27BF-414F-A371-52538741F8E9}" dt="2023-07-21T15:16:27.553" v="541" actId="1035"/>
          <ac:spMkLst>
            <pc:docMk/>
            <pc:sldMk cId="3481672703" sldId="293"/>
            <ac:spMk id="15" creationId="{17B66C7D-E900-A12C-C4AF-525F54701FD9}"/>
          </ac:spMkLst>
        </pc:spChg>
        <pc:graphicFrameChg chg="add mod">
          <ac:chgData name="Lorenzo Rinaldi" userId="77d5bfdd-3e88-4678-a8ff-024fe85681f6" providerId="ADAL" clId="{34DE6C31-27BF-414F-A371-52538741F8E9}" dt="2023-07-21T15:16:37.260" v="562" actId="1037"/>
          <ac:graphicFrameMkLst>
            <pc:docMk/>
            <pc:sldMk cId="3481672703" sldId="293"/>
            <ac:graphicFrameMk id="8" creationId="{85452F72-A74D-79B0-00E3-99CC190D75EB}"/>
          </ac:graphicFrameMkLst>
        </pc:graphicFrameChg>
        <pc:graphicFrameChg chg="add mod">
          <ac:chgData name="Lorenzo Rinaldi" userId="77d5bfdd-3e88-4678-a8ff-024fe85681f6" providerId="ADAL" clId="{34DE6C31-27BF-414F-A371-52538741F8E9}" dt="2023-07-21T15:16:37.260" v="562" actId="1037"/>
          <ac:graphicFrameMkLst>
            <pc:docMk/>
            <pc:sldMk cId="3481672703" sldId="293"/>
            <ac:graphicFrameMk id="9" creationId="{8C9ADFE3-1616-B58F-C30F-0B51B4BD7C3F}"/>
          </ac:graphicFrameMkLst>
        </pc:graphicFrameChg>
        <pc:picChg chg="add del mod">
          <ac:chgData name="Lorenzo Rinaldi" userId="77d5bfdd-3e88-4678-a8ff-024fe85681f6" providerId="ADAL" clId="{34DE6C31-27BF-414F-A371-52538741F8E9}" dt="2023-07-21T15:16:05.888" v="511" actId="478"/>
          <ac:picMkLst>
            <pc:docMk/>
            <pc:sldMk cId="3481672703" sldId="293"/>
            <ac:picMk id="16" creationId="{C0DEF885-3487-8667-0E16-DE132E5A39EB}"/>
          </ac:picMkLst>
        </pc:picChg>
        <pc:picChg chg="add mod">
          <ac:chgData name="Lorenzo Rinaldi" userId="77d5bfdd-3e88-4678-a8ff-024fe85681f6" providerId="ADAL" clId="{34DE6C31-27BF-414F-A371-52538741F8E9}" dt="2023-07-21T15:16:14.372" v="513" actId="1076"/>
          <ac:picMkLst>
            <pc:docMk/>
            <pc:sldMk cId="3481672703" sldId="293"/>
            <ac:picMk id="17" creationId="{42F5D7E8-D566-57DA-72D8-3D7264E085D7}"/>
          </ac:picMkLst>
        </pc:picChg>
      </pc:sldChg>
      <pc:sldChg chg="addSp modSp add mod modAnim">
        <pc:chgData name="Lorenzo Rinaldi" userId="77d5bfdd-3e88-4678-a8ff-024fe85681f6" providerId="ADAL" clId="{34DE6C31-27BF-414F-A371-52538741F8E9}" dt="2023-07-21T15:17:12.566" v="605"/>
        <pc:sldMkLst>
          <pc:docMk/>
          <pc:sldMk cId="969113816" sldId="294"/>
        </pc:sldMkLst>
        <pc:spChg chg="add mod">
          <ac:chgData name="Lorenzo Rinaldi" userId="77d5bfdd-3e88-4678-a8ff-024fe85681f6" providerId="ADAL" clId="{34DE6C31-27BF-414F-A371-52538741F8E9}" dt="2023-07-21T15:16:56.273" v="566" actId="1076"/>
          <ac:spMkLst>
            <pc:docMk/>
            <pc:sldMk cId="969113816" sldId="294"/>
            <ac:spMk id="2" creationId="{D7DE57BB-4EEE-EB38-80C9-40470C25DA4B}"/>
          </ac:spMkLst>
        </pc:spChg>
        <pc:spChg chg="add mod">
          <ac:chgData name="Lorenzo Rinaldi" userId="77d5bfdd-3e88-4678-a8ff-024fe85681f6" providerId="ADAL" clId="{34DE6C31-27BF-414F-A371-52538741F8E9}" dt="2023-07-21T15:17:01.982" v="581" actId="1035"/>
          <ac:spMkLst>
            <pc:docMk/>
            <pc:sldMk cId="969113816" sldId="294"/>
            <ac:spMk id="5" creationId="{077902A2-DD9E-9B26-8FC0-FD820EC43E28}"/>
          </ac:spMkLst>
        </pc:spChg>
        <pc:spChg chg="add mod">
          <ac:chgData name="Lorenzo Rinaldi" userId="77d5bfdd-3e88-4678-a8ff-024fe85681f6" providerId="ADAL" clId="{34DE6C31-27BF-414F-A371-52538741F8E9}" dt="2023-07-21T15:17:01.982" v="581" actId="1035"/>
          <ac:spMkLst>
            <pc:docMk/>
            <pc:sldMk cId="969113816" sldId="294"/>
            <ac:spMk id="7" creationId="{10EFED22-32EB-E384-854C-B73C6DC2C604}"/>
          </ac:spMkLst>
        </pc:spChg>
        <pc:spChg chg="add mod">
          <ac:chgData name="Lorenzo Rinaldi" userId="77d5bfdd-3e88-4678-a8ff-024fe85681f6" providerId="ADAL" clId="{34DE6C31-27BF-414F-A371-52538741F8E9}" dt="2023-07-21T15:17:01.982" v="581" actId="1035"/>
          <ac:spMkLst>
            <pc:docMk/>
            <pc:sldMk cId="969113816" sldId="294"/>
            <ac:spMk id="8" creationId="{432BBF04-BC07-CAED-78B7-C0FBD1350E3B}"/>
          </ac:spMkLst>
        </pc:spChg>
        <pc:spChg chg="add mod">
          <ac:chgData name="Lorenzo Rinaldi" userId="77d5bfdd-3e88-4678-a8ff-024fe85681f6" providerId="ADAL" clId="{34DE6C31-27BF-414F-A371-52538741F8E9}" dt="2023-07-21T15:17:01.982" v="581" actId="1035"/>
          <ac:spMkLst>
            <pc:docMk/>
            <pc:sldMk cId="969113816" sldId="294"/>
            <ac:spMk id="9" creationId="{4BBEFD6F-16F8-B226-7037-18E26D411108}"/>
          </ac:spMkLst>
        </pc:spChg>
        <pc:spChg chg="add mod">
          <ac:chgData name="Lorenzo Rinaldi" userId="77d5bfdd-3e88-4678-a8ff-024fe85681f6" providerId="ADAL" clId="{34DE6C31-27BF-414F-A371-52538741F8E9}" dt="2023-07-21T15:17:01.982" v="581" actId="1035"/>
          <ac:spMkLst>
            <pc:docMk/>
            <pc:sldMk cId="969113816" sldId="294"/>
            <ac:spMk id="11" creationId="{7A6FCBDA-B8DD-002B-65B2-6C550DE302A9}"/>
          </ac:spMkLst>
        </pc:spChg>
        <pc:spChg chg="add mod">
          <ac:chgData name="Lorenzo Rinaldi" userId="77d5bfdd-3e88-4678-a8ff-024fe85681f6" providerId="ADAL" clId="{34DE6C31-27BF-414F-A371-52538741F8E9}" dt="2023-07-21T15:17:01.982" v="581" actId="1035"/>
          <ac:spMkLst>
            <pc:docMk/>
            <pc:sldMk cId="969113816" sldId="294"/>
            <ac:spMk id="12" creationId="{AFDBDA15-DB9D-A5F7-B034-5AF4ACD1F42D}"/>
          </ac:spMkLst>
        </pc:spChg>
        <pc:picChg chg="add mod">
          <ac:chgData name="Lorenzo Rinaldi" userId="77d5bfdd-3e88-4678-a8ff-024fe85681f6" providerId="ADAL" clId="{34DE6C31-27BF-414F-A371-52538741F8E9}" dt="2023-07-21T15:17:01.982" v="581" actId="1035"/>
          <ac:picMkLst>
            <pc:docMk/>
            <pc:sldMk cId="969113816" sldId="294"/>
            <ac:picMk id="10" creationId="{22FC1F1B-87A0-FE90-1B3A-A05380E92651}"/>
          </ac:picMkLst>
        </pc:picChg>
        <pc:picChg chg="add mod">
          <ac:chgData name="Lorenzo Rinaldi" userId="77d5bfdd-3e88-4678-a8ff-024fe85681f6" providerId="ADAL" clId="{34DE6C31-27BF-414F-A371-52538741F8E9}" dt="2023-07-21T15:17:08.984" v="604" actId="1035"/>
          <ac:picMkLst>
            <pc:docMk/>
            <pc:sldMk cId="969113816" sldId="294"/>
            <ac:picMk id="13" creationId="{7EF21D35-5CAC-E988-0E65-3967F961E07C}"/>
          </ac:picMkLst>
        </pc:pic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4150678755" sldId="294"/>
        </pc:sldMkLst>
      </pc:sldChg>
      <pc:sldChg chg="addSp modSp add mod modAnim">
        <pc:chgData name="Lorenzo Rinaldi" userId="77d5bfdd-3e88-4678-a8ff-024fe85681f6" providerId="ADAL" clId="{34DE6C31-27BF-414F-A371-52538741F8E9}" dt="2023-07-21T15:17:50.688" v="641" actId="1035"/>
        <pc:sldMkLst>
          <pc:docMk/>
          <pc:sldMk cId="378712407" sldId="295"/>
        </pc:sldMkLst>
        <pc:spChg chg="add mod">
          <ac:chgData name="Lorenzo Rinaldi" userId="77d5bfdd-3e88-4678-a8ff-024fe85681f6" providerId="ADAL" clId="{34DE6C31-27BF-414F-A371-52538741F8E9}" dt="2023-07-21T15:17:36.077" v="617" actId="1076"/>
          <ac:spMkLst>
            <pc:docMk/>
            <pc:sldMk cId="378712407" sldId="295"/>
            <ac:spMk id="2" creationId="{029FB81E-9E7E-1F23-2B71-334A12E5A0EB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5" creationId="{EB22446C-06F8-158C-D9E7-C52542C96459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7" creationId="{B738E73D-A35F-8AB8-D847-344327F0EF7A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8" creationId="{5AD30289-14C3-C7AE-99DF-F9026E85266F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9" creationId="{54E5F77B-30E6-3026-7056-1E42EBCF7784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10" creationId="{A11D0B28-F68C-E0CA-7E67-22D4FF3527EF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11" creationId="{9240F800-C433-8B0E-4AC4-FA26BD212930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12" creationId="{94D1247D-CFA2-A07D-6FAB-FB20BA0A1728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13" creationId="{6CCFA877-37AB-6B3B-7887-5D71B69ECC57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14" creationId="{EBCC7E05-27B7-AF5B-8204-CB77E133E73A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15" creationId="{A2449D3B-4F44-F85D-C742-791DACEFFB9E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16" creationId="{9FED774A-7360-78D9-0F29-B4CF3F172C03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17" creationId="{5B0B256B-0F95-D863-749F-79390F49FF02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18" creationId="{2389EF42-917D-02A3-5FCC-EEE6BC671299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19" creationId="{563045BA-5A90-6A63-2540-6429060DC69C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20" creationId="{6734A922-5747-54B7-5226-CCE1B7D20DAC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21" creationId="{D9F2110D-6B65-8DEA-7E95-942CE9521E56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22" creationId="{D2A8388E-B81C-AD3E-267C-6B43DA2F7FFE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23" creationId="{C854B8AE-E941-B6F1-B5E8-3C560E78B051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26" creationId="{66265C4E-4E6D-4D8D-AABF-4218F240BCF7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27" creationId="{4BD59C3C-BE50-667F-AE59-5A1D40136D76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30" creationId="{57559806-3174-FC74-8EFF-773DA6545AA0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31" creationId="{B193567E-5CDA-D0E2-C2ED-F112F402C554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32" creationId="{5266B6BF-DA1A-D5BF-D9D6-4802BEB8BA10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33" creationId="{7A65DDF0-3D80-414C-1714-EA0BA6A5CAC8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34" creationId="{3AE975E9-914B-A003-D523-EC4BD8921F82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35" creationId="{89ECEB4B-EE44-8DD9-A98F-2D407AF5F216}"/>
          </ac:spMkLst>
        </pc:spChg>
        <pc:picChg chg="mod">
          <ac:chgData name="Lorenzo Rinaldi" userId="77d5bfdd-3e88-4678-a8ff-024fe85681f6" providerId="ADAL" clId="{34DE6C31-27BF-414F-A371-52538741F8E9}" dt="2023-07-21T15:17:31.134" v="615" actId="1076"/>
          <ac:picMkLst>
            <pc:docMk/>
            <pc:sldMk cId="378712407" sldId="295"/>
            <ac:picMk id="3" creationId="{2FDE5C26-D4A7-4A08-BEF4-A1958E075695}"/>
          </ac:picMkLst>
        </pc:picChg>
        <pc:cxnChg chg="add mod">
          <ac:chgData name="Lorenzo Rinaldi" userId="77d5bfdd-3e88-4678-a8ff-024fe85681f6" providerId="ADAL" clId="{34DE6C31-27BF-414F-A371-52538741F8E9}" dt="2023-07-21T15:17:50.688" v="641" actId="1035"/>
          <ac:cxnSpMkLst>
            <pc:docMk/>
            <pc:sldMk cId="378712407" sldId="295"/>
            <ac:cxnSpMk id="24" creationId="{A92438DA-D397-0533-DC92-D1ED6EAEDD32}"/>
          </ac:cxnSpMkLst>
        </pc:cxnChg>
        <pc:cxnChg chg="add mod">
          <ac:chgData name="Lorenzo Rinaldi" userId="77d5bfdd-3e88-4678-a8ff-024fe85681f6" providerId="ADAL" clId="{34DE6C31-27BF-414F-A371-52538741F8E9}" dt="2023-07-21T15:17:50.688" v="641" actId="1035"/>
          <ac:cxnSpMkLst>
            <pc:docMk/>
            <pc:sldMk cId="378712407" sldId="295"/>
            <ac:cxnSpMk id="25" creationId="{917FB29C-4376-49D6-D581-E911D1FDBF16}"/>
          </ac:cxnSpMkLst>
        </pc:cxnChg>
        <pc:cxnChg chg="add mod">
          <ac:chgData name="Lorenzo Rinaldi" userId="77d5bfdd-3e88-4678-a8ff-024fe85681f6" providerId="ADAL" clId="{34DE6C31-27BF-414F-A371-52538741F8E9}" dt="2023-07-21T15:17:50.688" v="641" actId="1035"/>
          <ac:cxnSpMkLst>
            <pc:docMk/>
            <pc:sldMk cId="378712407" sldId="295"/>
            <ac:cxnSpMk id="28" creationId="{CE82A735-52FA-D872-4A19-A21E060D4250}"/>
          </ac:cxnSpMkLst>
        </pc:cxnChg>
        <pc:cxnChg chg="add mod">
          <ac:chgData name="Lorenzo Rinaldi" userId="77d5bfdd-3e88-4678-a8ff-024fe85681f6" providerId="ADAL" clId="{34DE6C31-27BF-414F-A371-52538741F8E9}" dt="2023-07-21T15:17:50.688" v="641" actId="1035"/>
          <ac:cxnSpMkLst>
            <pc:docMk/>
            <pc:sldMk cId="378712407" sldId="295"/>
            <ac:cxnSpMk id="29" creationId="{2D5D65A0-050B-EE51-8957-E8B1CFCA21EE}"/>
          </ac:cxnSpMkLst>
        </pc:cxn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2933312165" sldId="295"/>
        </pc:sldMkLst>
      </pc:sldChg>
      <pc:sldChg chg="addSp modSp add modAnim">
        <pc:chgData name="Lorenzo Rinaldi" userId="77d5bfdd-3e88-4678-a8ff-024fe85681f6" providerId="ADAL" clId="{34DE6C31-27BF-414F-A371-52538741F8E9}" dt="2023-07-21T15:20:01.719" v="644"/>
        <pc:sldMkLst>
          <pc:docMk/>
          <pc:sldMk cId="3126000849" sldId="296"/>
        </pc:sldMkLst>
        <pc:spChg chg="add mod">
          <ac:chgData name="Lorenzo Rinaldi" userId="77d5bfdd-3e88-4678-a8ff-024fe85681f6" providerId="ADAL" clId="{34DE6C31-27BF-414F-A371-52538741F8E9}" dt="2023-07-21T15:19:58.175" v="643" actId="1076"/>
          <ac:spMkLst>
            <pc:docMk/>
            <pc:sldMk cId="3126000849" sldId="296"/>
            <ac:spMk id="2" creationId="{C2F5FC31-0EB1-FAA0-C81B-31505DA67FDA}"/>
          </ac:spMkLst>
        </pc:spChg>
        <pc:spChg chg="add mod">
          <ac:chgData name="Lorenzo Rinaldi" userId="77d5bfdd-3e88-4678-a8ff-024fe85681f6" providerId="ADAL" clId="{34DE6C31-27BF-414F-A371-52538741F8E9}" dt="2023-07-21T15:19:58.175" v="643" actId="1076"/>
          <ac:spMkLst>
            <pc:docMk/>
            <pc:sldMk cId="3126000849" sldId="296"/>
            <ac:spMk id="5" creationId="{DBDA9CBB-0734-D37B-93A3-D130E2FBDBE8}"/>
          </ac:spMkLst>
        </pc:spChg>
        <pc:spChg chg="add mod">
          <ac:chgData name="Lorenzo Rinaldi" userId="77d5bfdd-3e88-4678-a8ff-024fe85681f6" providerId="ADAL" clId="{34DE6C31-27BF-414F-A371-52538741F8E9}" dt="2023-07-21T15:19:58.175" v="643" actId="1076"/>
          <ac:spMkLst>
            <pc:docMk/>
            <pc:sldMk cId="3126000849" sldId="296"/>
            <ac:spMk id="7" creationId="{0B970D0E-7C91-7B75-EC8F-63A26120A111}"/>
          </ac:spMkLst>
        </pc:spChg>
        <pc:picChg chg="add mod">
          <ac:chgData name="Lorenzo Rinaldi" userId="77d5bfdd-3e88-4678-a8ff-024fe85681f6" providerId="ADAL" clId="{34DE6C31-27BF-414F-A371-52538741F8E9}" dt="2023-07-21T15:19:58.175" v="643" actId="1076"/>
          <ac:picMkLst>
            <pc:docMk/>
            <pc:sldMk cId="3126000849" sldId="296"/>
            <ac:picMk id="9" creationId="{2FD4FEC9-CA65-DE65-5917-2F19E99AD650}"/>
          </ac:picMkLst>
        </pc:picChg>
        <pc:picChg chg="add mod">
          <ac:chgData name="Lorenzo Rinaldi" userId="77d5bfdd-3e88-4678-a8ff-024fe85681f6" providerId="ADAL" clId="{34DE6C31-27BF-414F-A371-52538741F8E9}" dt="2023-07-21T15:19:58.175" v="643" actId="1076"/>
          <ac:picMkLst>
            <pc:docMk/>
            <pc:sldMk cId="3126000849" sldId="296"/>
            <ac:picMk id="10" creationId="{A48D4893-BEA6-89B5-1BD5-C908F3372729}"/>
          </ac:picMkLst>
        </pc:picChg>
        <pc:cxnChg chg="add mod">
          <ac:chgData name="Lorenzo Rinaldi" userId="77d5bfdd-3e88-4678-a8ff-024fe85681f6" providerId="ADAL" clId="{34DE6C31-27BF-414F-A371-52538741F8E9}" dt="2023-07-21T15:19:58.175" v="643" actId="1076"/>
          <ac:cxnSpMkLst>
            <pc:docMk/>
            <pc:sldMk cId="3126000849" sldId="296"/>
            <ac:cxnSpMk id="8" creationId="{5DD44732-825E-553A-9730-0EFCA91AE8BE}"/>
          </ac:cxnSpMkLst>
        </pc:cxn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3153695113" sldId="296"/>
        </pc:sldMkLst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1880448825" sldId="297"/>
        </pc:sldMkLst>
      </pc:sldChg>
      <pc:sldChg chg="addSp delSp modSp add modAnim">
        <pc:chgData name="Lorenzo Rinaldi" userId="77d5bfdd-3e88-4678-a8ff-024fe85681f6" providerId="ADAL" clId="{34DE6C31-27BF-414F-A371-52538741F8E9}" dt="2023-07-21T15:20:53.179" v="677"/>
        <pc:sldMkLst>
          <pc:docMk/>
          <pc:sldMk cId="4164207749" sldId="297"/>
        </pc:sldMkLst>
        <pc:spChg chg="del">
          <ac:chgData name="Lorenzo Rinaldi" userId="77d5bfdd-3e88-4678-a8ff-024fe85681f6" providerId="ADAL" clId="{34DE6C31-27BF-414F-A371-52538741F8E9}" dt="2023-07-21T15:20:18.732" v="646" actId="478"/>
          <ac:spMkLst>
            <pc:docMk/>
            <pc:sldMk cId="4164207749" sldId="297"/>
            <ac:spMk id="2" creationId="{C2F5FC31-0EB1-FAA0-C81B-31505DA67FDA}"/>
          </ac:spMkLst>
        </pc:spChg>
        <pc:spChg chg="del">
          <ac:chgData name="Lorenzo Rinaldi" userId="77d5bfdd-3e88-4678-a8ff-024fe85681f6" providerId="ADAL" clId="{34DE6C31-27BF-414F-A371-52538741F8E9}" dt="2023-07-21T15:20:18.732" v="646" actId="478"/>
          <ac:spMkLst>
            <pc:docMk/>
            <pc:sldMk cId="4164207749" sldId="297"/>
            <ac:spMk id="5" creationId="{DBDA9CBB-0734-D37B-93A3-D130E2FBDBE8}"/>
          </ac:spMkLst>
        </pc:spChg>
        <pc:spChg chg="del">
          <ac:chgData name="Lorenzo Rinaldi" userId="77d5bfdd-3e88-4678-a8ff-024fe85681f6" providerId="ADAL" clId="{34DE6C31-27BF-414F-A371-52538741F8E9}" dt="2023-07-21T15:20:18.732" v="646" actId="478"/>
          <ac:spMkLst>
            <pc:docMk/>
            <pc:sldMk cId="4164207749" sldId="297"/>
            <ac:spMk id="7" creationId="{0B970D0E-7C91-7B75-EC8F-63A26120A111}"/>
          </ac:spMkLst>
        </pc:spChg>
        <pc:spChg chg="add mod">
          <ac:chgData name="Lorenzo Rinaldi" userId="77d5bfdd-3e88-4678-a8ff-024fe85681f6" providerId="ADAL" clId="{34DE6C31-27BF-414F-A371-52538741F8E9}" dt="2023-07-21T15:20:35.356" v="656" actId="1076"/>
          <ac:spMkLst>
            <pc:docMk/>
            <pc:sldMk cId="4164207749" sldId="297"/>
            <ac:spMk id="11" creationId="{D4301E69-A514-98F0-988E-D7AF8432BDD8}"/>
          </ac:spMkLst>
        </pc:spChg>
        <pc:spChg chg="add mod">
          <ac:chgData name="Lorenzo Rinaldi" userId="77d5bfdd-3e88-4678-a8ff-024fe85681f6" providerId="ADAL" clId="{34DE6C31-27BF-414F-A371-52538741F8E9}" dt="2023-07-21T15:20:35.356" v="656" actId="1076"/>
          <ac:spMkLst>
            <pc:docMk/>
            <pc:sldMk cId="4164207749" sldId="297"/>
            <ac:spMk id="12" creationId="{7C971FA8-9E84-8005-2F50-59241922A37A}"/>
          </ac:spMkLst>
        </pc:spChg>
        <pc:spChg chg="add mod">
          <ac:chgData name="Lorenzo Rinaldi" userId="77d5bfdd-3e88-4678-a8ff-024fe85681f6" providerId="ADAL" clId="{34DE6C31-27BF-414F-A371-52538741F8E9}" dt="2023-07-21T15:20:35.356" v="656" actId="1076"/>
          <ac:spMkLst>
            <pc:docMk/>
            <pc:sldMk cId="4164207749" sldId="297"/>
            <ac:spMk id="13" creationId="{AD7D6A81-3DE7-5594-EFAA-96E4D92E96D2}"/>
          </ac:spMkLst>
        </pc:spChg>
        <pc:spChg chg="add mod">
          <ac:chgData name="Lorenzo Rinaldi" userId="77d5bfdd-3e88-4678-a8ff-024fe85681f6" providerId="ADAL" clId="{34DE6C31-27BF-414F-A371-52538741F8E9}" dt="2023-07-21T15:20:50.064" v="676" actId="1035"/>
          <ac:spMkLst>
            <pc:docMk/>
            <pc:sldMk cId="4164207749" sldId="297"/>
            <ac:spMk id="14" creationId="{07B573B7-7D8C-D14A-69DE-3A5E90B55187}"/>
          </ac:spMkLst>
        </pc:spChg>
        <pc:spChg chg="add mod">
          <ac:chgData name="Lorenzo Rinaldi" userId="77d5bfdd-3e88-4678-a8ff-024fe85681f6" providerId="ADAL" clId="{34DE6C31-27BF-414F-A371-52538741F8E9}" dt="2023-07-21T15:20:50.064" v="676" actId="1035"/>
          <ac:spMkLst>
            <pc:docMk/>
            <pc:sldMk cId="4164207749" sldId="297"/>
            <ac:spMk id="15" creationId="{2BDCFB64-08AF-5FD9-E580-1E2A8368A4A2}"/>
          </ac:spMkLst>
        </pc:spChg>
        <pc:spChg chg="add mod">
          <ac:chgData name="Lorenzo Rinaldi" userId="77d5bfdd-3e88-4678-a8ff-024fe85681f6" providerId="ADAL" clId="{34DE6C31-27BF-414F-A371-52538741F8E9}" dt="2023-07-21T15:20:50.064" v="676" actId="1035"/>
          <ac:spMkLst>
            <pc:docMk/>
            <pc:sldMk cId="4164207749" sldId="297"/>
            <ac:spMk id="16" creationId="{2D7E8C35-8A64-7516-69CF-0ED0C9CB4921}"/>
          </ac:spMkLst>
        </pc:spChg>
        <pc:spChg chg="add mod">
          <ac:chgData name="Lorenzo Rinaldi" userId="77d5bfdd-3e88-4678-a8ff-024fe85681f6" providerId="ADAL" clId="{34DE6C31-27BF-414F-A371-52538741F8E9}" dt="2023-07-21T15:20:50.064" v="676" actId="1035"/>
          <ac:spMkLst>
            <pc:docMk/>
            <pc:sldMk cId="4164207749" sldId="297"/>
            <ac:spMk id="17" creationId="{94A53FE8-4A80-E088-DB4E-B8ED47C387B5}"/>
          </ac:spMkLst>
        </pc:spChg>
        <pc:spChg chg="add mod">
          <ac:chgData name="Lorenzo Rinaldi" userId="77d5bfdd-3e88-4678-a8ff-024fe85681f6" providerId="ADAL" clId="{34DE6C31-27BF-414F-A371-52538741F8E9}" dt="2023-07-21T15:20:50.064" v="676" actId="1035"/>
          <ac:spMkLst>
            <pc:docMk/>
            <pc:sldMk cId="4164207749" sldId="297"/>
            <ac:spMk id="18" creationId="{FD570D2C-6D72-620E-54AD-40AA6CD6F4FC}"/>
          </ac:spMkLst>
        </pc:spChg>
        <pc:spChg chg="add mod">
          <ac:chgData name="Lorenzo Rinaldi" userId="77d5bfdd-3e88-4678-a8ff-024fe85681f6" providerId="ADAL" clId="{34DE6C31-27BF-414F-A371-52538741F8E9}" dt="2023-07-21T15:20:50.064" v="676" actId="1035"/>
          <ac:spMkLst>
            <pc:docMk/>
            <pc:sldMk cId="4164207749" sldId="297"/>
            <ac:spMk id="19" creationId="{D2A1EE1F-1627-D7BD-B914-71A422D98F85}"/>
          </ac:spMkLst>
        </pc:spChg>
        <pc:spChg chg="add mod">
          <ac:chgData name="Lorenzo Rinaldi" userId="77d5bfdd-3e88-4678-a8ff-024fe85681f6" providerId="ADAL" clId="{34DE6C31-27BF-414F-A371-52538741F8E9}" dt="2023-07-21T15:20:50.064" v="676" actId="1035"/>
          <ac:spMkLst>
            <pc:docMk/>
            <pc:sldMk cId="4164207749" sldId="297"/>
            <ac:spMk id="20" creationId="{4C39EA66-3A46-9A7D-79D7-9817DAE695FE}"/>
          </ac:spMkLst>
        </pc:spChg>
        <pc:spChg chg="add mod">
          <ac:chgData name="Lorenzo Rinaldi" userId="77d5bfdd-3e88-4678-a8ff-024fe85681f6" providerId="ADAL" clId="{34DE6C31-27BF-414F-A371-52538741F8E9}" dt="2023-07-21T15:20:50.064" v="676" actId="1035"/>
          <ac:spMkLst>
            <pc:docMk/>
            <pc:sldMk cId="4164207749" sldId="297"/>
            <ac:spMk id="22" creationId="{845E7463-3291-3583-B623-1742A648C253}"/>
          </ac:spMkLst>
        </pc:spChg>
        <pc:spChg chg="add mod">
          <ac:chgData name="Lorenzo Rinaldi" userId="77d5bfdd-3e88-4678-a8ff-024fe85681f6" providerId="ADAL" clId="{34DE6C31-27BF-414F-A371-52538741F8E9}" dt="2023-07-21T15:20:50.064" v="676" actId="1035"/>
          <ac:spMkLst>
            <pc:docMk/>
            <pc:sldMk cId="4164207749" sldId="297"/>
            <ac:spMk id="23" creationId="{28367761-7CCB-F273-242D-52B6B9A094F8}"/>
          </ac:spMkLst>
        </pc:spChg>
        <pc:picChg chg="del">
          <ac:chgData name="Lorenzo Rinaldi" userId="77d5bfdd-3e88-4678-a8ff-024fe85681f6" providerId="ADAL" clId="{34DE6C31-27BF-414F-A371-52538741F8E9}" dt="2023-07-21T15:20:18.732" v="646" actId="478"/>
          <ac:picMkLst>
            <pc:docMk/>
            <pc:sldMk cId="4164207749" sldId="297"/>
            <ac:picMk id="9" creationId="{2FD4FEC9-CA65-DE65-5917-2F19E99AD650}"/>
          </ac:picMkLst>
        </pc:picChg>
        <pc:picChg chg="del">
          <ac:chgData name="Lorenzo Rinaldi" userId="77d5bfdd-3e88-4678-a8ff-024fe85681f6" providerId="ADAL" clId="{34DE6C31-27BF-414F-A371-52538741F8E9}" dt="2023-07-21T15:20:18.732" v="646" actId="478"/>
          <ac:picMkLst>
            <pc:docMk/>
            <pc:sldMk cId="4164207749" sldId="297"/>
            <ac:picMk id="10" creationId="{A48D4893-BEA6-89B5-1BD5-C908F3372729}"/>
          </ac:picMkLst>
        </pc:picChg>
        <pc:picChg chg="add mod">
          <ac:chgData name="Lorenzo Rinaldi" userId="77d5bfdd-3e88-4678-a8ff-024fe85681f6" providerId="ADAL" clId="{34DE6C31-27BF-414F-A371-52538741F8E9}" dt="2023-07-21T15:20:50.064" v="676" actId="1035"/>
          <ac:picMkLst>
            <pc:docMk/>
            <pc:sldMk cId="4164207749" sldId="297"/>
            <ac:picMk id="21" creationId="{88F2080F-EE60-C2D0-0C58-BB800E8CA0D8}"/>
          </ac:picMkLst>
        </pc:picChg>
        <pc:cxnChg chg="del">
          <ac:chgData name="Lorenzo Rinaldi" userId="77d5bfdd-3e88-4678-a8ff-024fe85681f6" providerId="ADAL" clId="{34DE6C31-27BF-414F-A371-52538741F8E9}" dt="2023-07-21T15:20:18.732" v="646" actId="478"/>
          <ac:cxnSpMkLst>
            <pc:docMk/>
            <pc:sldMk cId="4164207749" sldId="297"/>
            <ac:cxnSpMk id="8" creationId="{5DD44732-825E-553A-9730-0EFCA91AE8BE}"/>
          </ac:cxnSpMkLst>
        </pc:cxn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1015555219" sldId="298"/>
        </pc:sldMkLst>
      </pc:sldChg>
      <pc:sldChg chg="addSp delSp modSp add modAnim">
        <pc:chgData name="Lorenzo Rinaldi" userId="77d5bfdd-3e88-4678-a8ff-024fe85681f6" providerId="ADAL" clId="{34DE6C31-27BF-414F-A371-52538741F8E9}" dt="2023-07-21T15:21:41.114" v="728"/>
        <pc:sldMkLst>
          <pc:docMk/>
          <pc:sldMk cId="1233140586" sldId="298"/>
        </pc:sldMkLst>
        <pc:spChg chg="add mod">
          <ac:chgData name="Lorenzo Rinaldi" userId="77d5bfdd-3e88-4678-a8ff-024fe85681f6" providerId="ADAL" clId="{34DE6C31-27BF-414F-A371-52538741F8E9}" dt="2023-07-21T15:21:15.930" v="681" actId="1076"/>
          <ac:spMkLst>
            <pc:docMk/>
            <pc:sldMk cId="1233140586" sldId="298"/>
            <ac:spMk id="2" creationId="{39711633-66FA-12E6-7895-BFA48AFEDD0A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5" creationId="{B29DA632-1789-1940-326C-ADA8D6156166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7" creationId="{8CAED5B6-1CEC-DF06-FA18-8A9DAE541FF7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8" creationId="{CE3C48EC-6B2D-C10B-5D6E-78AA67A32FE9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9" creationId="{11125EE5-E6C7-CFCF-64C4-F14F2F43C0F7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10" creationId="{8B908BF7-038B-973B-E826-B19BFFF2A3AD}"/>
          </ac:spMkLst>
        </pc:spChg>
        <pc:spChg chg="del">
          <ac:chgData name="Lorenzo Rinaldi" userId="77d5bfdd-3e88-4678-a8ff-024fe85681f6" providerId="ADAL" clId="{34DE6C31-27BF-414F-A371-52538741F8E9}" dt="2023-07-21T15:21:02.756" v="679" actId="478"/>
          <ac:spMkLst>
            <pc:docMk/>
            <pc:sldMk cId="1233140586" sldId="298"/>
            <ac:spMk id="11" creationId="{D4301E69-A514-98F0-988E-D7AF8432BDD8}"/>
          </ac:spMkLst>
        </pc:spChg>
        <pc:spChg chg="del">
          <ac:chgData name="Lorenzo Rinaldi" userId="77d5bfdd-3e88-4678-a8ff-024fe85681f6" providerId="ADAL" clId="{34DE6C31-27BF-414F-A371-52538741F8E9}" dt="2023-07-21T15:21:02.756" v="679" actId="478"/>
          <ac:spMkLst>
            <pc:docMk/>
            <pc:sldMk cId="1233140586" sldId="298"/>
            <ac:spMk id="12" creationId="{7C971FA8-9E84-8005-2F50-59241922A37A}"/>
          </ac:spMkLst>
        </pc:spChg>
        <pc:spChg chg="del">
          <ac:chgData name="Lorenzo Rinaldi" userId="77d5bfdd-3e88-4678-a8ff-024fe85681f6" providerId="ADAL" clId="{34DE6C31-27BF-414F-A371-52538741F8E9}" dt="2023-07-21T15:21:02.756" v="679" actId="478"/>
          <ac:spMkLst>
            <pc:docMk/>
            <pc:sldMk cId="1233140586" sldId="298"/>
            <ac:spMk id="13" creationId="{AD7D6A81-3DE7-5594-EFAA-96E4D92E96D2}"/>
          </ac:spMkLst>
        </pc:spChg>
        <pc:spChg chg="del">
          <ac:chgData name="Lorenzo Rinaldi" userId="77d5bfdd-3e88-4678-a8ff-024fe85681f6" providerId="ADAL" clId="{34DE6C31-27BF-414F-A371-52538741F8E9}" dt="2023-07-21T15:21:02.756" v="679" actId="478"/>
          <ac:spMkLst>
            <pc:docMk/>
            <pc:sldMk cId="1233140586" sldId="298"/>
            <ac:spMk id="14" creationId="{07B573B7-7D8C-D14A-69DE-3A5E90B55187}"/>
          </ac:spMkLst>
        </pc:spChg>
        <pc:spChg chg="del">
          <ac:chgData name="Lorenzo Rinaldi" userId="77d5bfdd-3e88-4678-a8ff-024fe85681f6" providerId="ADAL" clId="{34DE6C31-27BF-414F-A371-52538741F8E9}" dt="2023-07-21T15:21:02.756" v="679" actId="478"/>
          <ac:spMkLst>
            <pc:docMk/>
            <pc:sldMk cId="1233140586" sldId="298"/>
            <ac:spMk id="15" creationId="{2BDCFB64-08AF-5FD9-E580-1E2A8368A4A2}"/>
          </ac:spMkLst>
        </pc:spChg>
        <pc:spChg chg="del">
          <ac:chgData name="Lorenzo Rinaldi" userId="77d5bfdd-3e88-4678-a8ff-024fe85681f6" providerId="ADAL" clId="{34DE6C31-27BF-414F-A371-52538741F8E9}" dt="2023-07-21T15:21:02.756" v="679" actId="478"/>
          <ac:spMkLst>
            <pc:docMk/>
            <pc:sldMk cId="1233140586" sldId="298"/>
            <ac:spMk id="16" creationId="{2D7E8C35-8A64-7516-69CF-0ED0C9CB4921}"/>
          </ac:spMkLst>
        </pc:spChg>
        <pc:spChg chg="del">
          <ac:chgData name="Lorenzo Rinaldi" userId="77d5bfdd-3e88-4678-a8ff-024fe85681f6" providerId="ADAL" clId="{34DE6C31-27BF-414F-A371-52538741F8E9}" dt="2023-07-21T15:21:02.756" v="679" actId="478"/>
          <ac:spMkLst>
            <pc:docMk/>
            <pc:sldMk cId="1233140586" sldId="298"/>
            <ac:spMk id="17" creationId="{94A53FE8-4A80-E088-DB4E-B8ED47C387B5}"/>
          </ac:spMkLst>
        </pc:spChg>
        <pc:spChg chg="del">
          <ac:chgData name="Lorenzo Rinaldi" userId="77d5bfdd-3e88-4678-a8ff-024fe85681f6" providerId="ADAL" clId="{34DE6C31-27BF-414F-A371-52538741F8E9}" dt="2023-07-21T15:21:02.756" v="679" actId="478"/>
          <ac:spMkLst>
            <pc:docMk/>
            <pc:sldMk cId="1233140586" sldId="298"/>
            <ac:spMk id="18" creationId="{FD570D2C-6D72-620E-54AD-40AA6CD6F4FC}"/>
          </ac:spMkLst>
        </pc:spChg>
        <pc:spChg chg="del">
          <ac:chgData name="Lorenzo Rinaldi" userId="77d5bfdd-3e88-4678-a8ff-024fe85681f6" providerId="ADAL" clId="{34DE6C31-27BF-414F-A371-52538741F8E9}" dt="2023-07-21T15:21:02.756" v="679" actId="478"/>
          <ac:spMkLst>
            <pc:docMk/>
            <pc:sldMk cId="1233140586" sldId="298"/>
            <ac:spMk id="19" creationId="{D2A1EE1F-1627-D7BD-B914-71A422D98F85}"/>
          </ac:spMkLst>
        </pc:spChg>
        <pc:spChg chg="del">
          <ac:chgData name="Lorenzo Rinaldi" userId="77d5bfdd-3e88-4678-a8ff-024fe85681f6" providerId="ADAL" clId="{34DE6C31-27BF-414F-A371-52538741F8E9}" dt="2023-07-21T15:21:02.756" v="679" actId="478"/>
          <ac:spMkLst>
            <pc:docMk/>
            <pc:sldMk cId="1233140586" sldId="298"/>
            <ac:spMk id="20" creationId="{4C39EA66-3A46-9A7D-79D7-9817DAE695FE}"/>
          </ac:spMkLst>
        </pc:spChg>
        <pc:spChg chg="del">
          <ac:chgData name="Lorenzo Rinaldi" userId="77d5bfdd-3e88-4678-a8ff-024fe85681f6" providerId="ADAL" clId="{34DE6C31-27BF-414F-A371-52538741F8E9}" dt="2023-07-21T15:21:02.756" v="679" actId="478"/>
          <ac:spMkLst>
            <pc:docMk/>
            <pc:sldMk cId="1233140586" sldId="298"/>
            <ac:spMk id="22" creationId="{845E7463-3291-3583-B623-1742A648C253}"/>
          </ac:spMkLst>
        </pc:spChg>
        <pc:spChg chg="del">
          <ac:chgData name="Lorenzo Rinaldi" userId="77d5bfdd-3e88-4678-a8ff-024fe85681f6" providerId="ADAL" clId="{34DE6C31-27BF-414F-A371-52538741F8E9}" dt="2023-07-21T15:21:02.756" v="679" actId="478"/>
          <ac:spMkLst>
            <pc:docMk/>
            <pc:sldMk cId="1233140586" sldId="298"/>
            <ac:spMk id="23" creationId="{28367761-7CCB-F273-242D-52B6B9A094F8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24" creationId="{2281BD08-5EAD-F99F-EC66-580D0C829E9D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25" creationId="{F3A89D00-85B3-AC27-2FE8-1ED7A8ABCF9F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26" creationId="{B8854574-9FC4-8480-1E1E-FF41B3C23D38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27" creationId="{275B228A-97F8-2953-5833-6ABE748D1B31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28" creationId="{9B277375-3B56-07D3-E526-AC91A9A1ABB7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29" creationId="{19A4A1D5-41DF-862D-E7F8-E1E0885E74C6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30" creationId="{5AA52A0D-2D55-A666-ED37-BCBA590BA7BE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32" creationId="{8818F227-690D-0405-5100-CD047774CBE4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33" creationId="{021CE15D-75E2-A378-E62B-DCA28C9255FE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34" creationId="{D608FB2D-4022-53F9-0A14-2561971D5B5B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35" creationId="{285B8BD1-53EB-8729-5F5B-1FFE04376833}"/>
          </ac:spMkLst>
        </pc:spChg>
        <pc:picChg chg="del">
          <ac:chgData name="Lorenzo Rinaldi" userId="77d5bfdd-3e88-4678-a8ff-024fe85681f6" providerId="ADAL" clId="{34DE6C31-27BF-414F-A371-52538741F8E9}" dt="2023-07-21T15:21:02.756" v="679" actId="478"/>
          <ac:picMkLst>
            <pc:docMk/>
            <pc:sldMk cId="1233140586" sldId="298"/>
            <ac:picMk id="21" creationId="{88F2080F-EE60-C2D0-0C58-BB800E8CA0D8}"/>
          </ac:picMkLst>
        </pc:picChg>
        <pc:picChg chg="add mod">
          <ac:chgData name="Lorenzo Rinaldi" userId="77d5bfdd-3e88-4678-a8ff-024fe85681f6" providerId="ADAL" clId="{34DE6C31-27BF-414F-A371-52538741F8E9}" dt="2023-07-21T15:21:37.265" v="727" actId="1036"/>
          <ac:picMkLst>
            <pc:docMk/>
            <pc:sldMk cId="1233140586" sldId="298"/>
            <ac:picMk id="31" creationId="{647EAABC-AA04-338A-C1E3-9D279E627CFD}"/>
          </ac:picMkLst>
        </pc:picChg>
      </pc:sldChg>
      <pc:sldChg chg="addSp delSp modSp add modAnim">
        <pc:chgData name="Lorenzo Rinaldi" userId="77d5bfdd-3e88-4678-a8ff-024fe85681f6" providerId="ADAL" clId="{34DE6C31-27BF-414F-A371-52538741F8E9}" dt="2023-07-21T15:40:35.656" v="734"/>
        <pc:sldMkLst>
          <pc:docMk/>
          <pc:sldMk cId="2017787597" sldId="299"/>
        </pc:sldMkLst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2" creationId="{39711633-66FA-12E6-7895-BFA48AFEDD0A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5" creationId="{B29DA632-1789-1940-326C-ADA8D6156166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7" creationId="{8CAED5B6-1CEC-DF06-FA18-8A9DAE541FF7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8" creationId="{CE3C48EC-6B2D-C10B-5D6E-78AA67A32FE9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9" creationId="{11125EE5-E6C7-CFCF-64C4-F14F2F43C0F7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10" creationId="{8B908BF7-038B-973B-E826-B19BFFF2A3AD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11" creationId="{767A7A6E-E443-9D79-088B-C570F1E03D5D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12" creationId="{120402C1-76D8-01A4-DE14-38CBA05B7600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13" creationId="{D741D589-5ED5-5783-8F9F-A449A4DF3809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14" creationId="{2F619065-DC0B-37AA-8A43-025A383C0CFD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15" creationId="{E5558220-164C-7A54-3121-20B9FF8A7283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16" creationId="{FBBCB91D-E334-C6EC-A72C-10A220FD87CD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17" creationId="{FC41113C-2E6F-D510-4A84-0E6F49B87777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18" creationId="{E1E01E53-BFCC-CD3F-CB29-E8727C08D811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19" creationId="{1E062DB8-E983-BE29-E8F4-94A78AB29DE5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20" creationId="{FB460490-8178-8AB3-55A9-1E172FA27F9B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21" creationId="{0E967508-5FE1-0207-B491-D5611A7F370D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22" creationId="{22EF3C8C-F7FA-9427-F187-3B2D4A3C95FB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23" creationId="{67883457-1E0C-4E48-5957-EE3990A5BD01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24" creationId="{2281BD08-5EAD-F99F-EC66-580D0C829E9D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25" creationId="{F3A89D00-85B3-AC27-2FE8-1ED7A8ABCF9F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26" creationId="{B8854574-9FC4-8480-1E1E-FF41B3C23D38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27" creationId="{275B228A-97F8-2953-5833-6ABE748D1B31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28" creationId="{9B277375-3B56-07D3-E526-AC91A9A1ABB7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29" creationId="{19A4A1D5-41DF-862D-E7F8-E1E0885E74C6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30" creationId="{5AA52A0D-2D55-A666-ED37-BCBA590BA7BE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32" creationId="{8818F227-690D-0405-5100-CD047774CBE4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33" creationId="{021CE15D-75E2-A378-E62B-DCA28C9255FE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34" creationId="{D608FB2D-4022-53F9-0A14-2561971D5B5B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35" creationId="{285B8BD1-53EB-8729-5F5B-1FFE04376833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36" creationId="{7CFB3A53-BB05-B02E-5536-08A06DB2F4B5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37" creationId="{545C59A0-ECB6-6113-4CD9-2D4BF087D852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38" creationId="{A5FF1E32-B856-05A5-BEA8-F506784B2A0F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39" creationId="{D25B63D6-2D63-6503-60B3-108B75F9F877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40" creationId="{87A5C70D-FF86-0F80-1CAA-20FEA17DEAD6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41" creationId="{D5293854-853C-CEE4-B92F-B9CE657459E0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42" creationId="{65DE5730-5EBA-F456-CA60-9A5BC5DD2D28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44" creationId="{915907F8-FD0F-D7DF-B370-4664673649C8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45" creationId="{F43DAEDA-C9C5-CFAF-015A-54B1CD93C111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46" creationId="{E3C584D9-732E-7EDF-6A1D-1D9AE5E5B443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47" creationId="{1BC6B26A-C2AD-B17B-1D93-2C6BA74F0975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48" creationId="{5F4AE1E3-BD55-062D-6A18-D5373A2F559E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49" creationId="{986F6D1A-ABC8-C547-FF93-A912E9B3562F}"/>
          </ac:spMkLst>
        </pc:spChg>
        <pc:picChg chg="del">
          <ac:chgData name="Lorenzo Rinaldi" userId="77d5bfdd-3e88-4678-a8ff-024fe85681f6" providerId="ADAL" clId="{34DE6C31-27BF-414F-A371-52538741F8E9}" dt="2023-07-21T15:40:14.779" v="730" actId="478"/>
          <ac:picMkLst>
            <pc:docMk/>
            <pc:sldMk cId="2017787597" sldId="299"/>
            <ac:picMk id="31" creationId="{647EAABC-AA04-338A-C1E3-9D279E627CFD}"/>
          </ac:picMkLst>
        </pc:picChg>
        <pc:cxnChg chg="add mod">
          <ac:chgData name="Lorenzo Rinaldi" userId="77d5bfdd-3e88-4678-a8ff-024fe85681f6" providerId="ADAL" clId="{34DE6C31-27BF-414F-A371-52538741F8E9}" dt="2023-07-21T15:40:28.619" v="732" actId="1076"/>
          <ac:cxnSpMkLst>
            <pc:docMk/>
            <pc:sldMk cId="2017787597" sldId="299"/>
            <ac:cxnSpMk id="43" creationId="{E003F8C6-6CC9-097B-C7AC-BC8EAD22B59C}"/>
          </ac:cxnSpMkLst>
        </pc:cxnChg>
      </pc:sldChg>
      <pc:sldChg chg="addSp delSp modSp add mod modAnim">
        <pc:chgData name="Lorenzo Rinaldi" userId="77d5bfdd-3e88-4678-a8ff-024fe85681f6" providerId="ADAL" clId="{34DE6C31-27BF-414F-A371-52538741F8E9}" dt="2023-07-21T15:41:38.086" v="747"/>
        <pc:sldMkLst>
          <pc:docMk/>
          <pc:sldMk cId="1863855364" sldId="300"/>
        </pc:sldMkLst>
        <pc:spChg chg="add del mod">
          <ac:chgData name="Lorenzo Rinaldi" userId="77d5bfdd-3e88-4678-a8ff-024fe85681f6" providerId="ADAL" clId="{34DE6C31-27BF-414F-A371-52538741F8E9}" dt="2023-07-21T15:41:24.175" v="744" actId="478"/>
          <ac:spMkLst>
            <pc:docMk/>
            <pc:sldMk cId="1863855364" sldId="300"/>
            <ac:spMk id="2" creationId="{988FF68F-048C-534B-1917-96D42C50A580}"/>
          </ac:spMkLst>
        </pc:spChg>
        <pc:spChg chg="mod">
          <ac:chgData name="Lorenzo Rinaldi" userId="77d5bfdd-3e88-4678-a8ff-024fe85681f6" providerId="ADAL" clId="{34DE6C31-27BF-414F-A371-52538741F8E9}" dt="2023-07-21T15:41:18.050" v="743" actId="20577"/>
          <ac:spMkLst>
            <pc:docMk/>
            <pc:sldMk cId="1863855364" sldId="300"/>
            <ac:spMk id="4" creationId="{9AB3068C-1CCE-A7E9-790D-8ACFE0F1B133}"/>
          </ac:spMkLst>
        </pc:spChg>
        <pc:spChg chg="add del mod">
          <ac:chgData name="Lorenzo Rinaldi" userId="77d5bfdd-3e88-4678-a8ff-024fe85681f6" providerId="ADAL" clId="{34DE6C31-27BF-414F-A371-52538741F8E9}" dt="2023-07-21T15:41:24.175" v="744" actId="478"/>
          <ac:spMkLst>
            <pc:docMk/>
            <pc:sldMk cId="1863855364" sldId="300"/>
            <ac:spMk id="5" creationId="{AEE7C660-0532-1AC6-25D7-E0AC117C2D07}"/>
          </ac:spMkLst>
        </pc:spChg>
        <pc:spChg chg="add del mod">
          <ac:chgData name="Lorenzo Rinaldi" userId="77d5bfdd-3e88-4678-a8ff-024fe85681f6" providerId="ADAL" clId="{34DE6C31-27BF-414F-A371-52538741F8E9}" dt="2023-07-21T15:41:24.175" v="744" actId="478"/>
          <ac:spMkLst>
            <pc:docMk/>
            <pc:sldMk cId="1863855364" sldId="300"/>
            <ac:spMk id="7" creationId="{1B13A2D1-376D-ECFF-5D96-6ED4C833DB67}"/>
          </ac:spMkLst>
        </pc:spChg>
        <pc:spChg chg="add del mod">
          <ac:chgData name="Lorenzo Rinaldi" userId="77d5bfdd-3e88-4678-a8ff-024fe85681f6" providerId="ADAL" clId="{34DE6C31-27BF-414F-A371-52538741F8E9}" dt="2023-07-21T15:41:24.175" v="744" actId="478"/>
          <ac:spMkLst>
            <pc:docMk/>
            <pc:sldMk cId="1863855364" sldId="300"/>
            <ac:spMk id="8" creationId="{022B3DF2-055B-2C4B-2438-8A495E22B1BF}"/>
          </ac:spMkLst>
        </pc:spChg>
        <pc:spChg chg="add del mod">
          <ac:chgData name="Lorenzo Rinaldi" userId="77d5bfdd-3e88-4678-a8ff-024fe85681f6" providerId="ADAL" clId="{34DE6C31-27BF-414F-A371-52538741F8E9}" dt="2023-07-21T15:41:24.175" v="744" actId="478"/>
          <ac:spMkLst>
            <pc:docMk/>
            <pc:sldMk cId="1863855364" sldId="300"/>
            <ac:spMk id="9" creationId="{A1317275-40A9-467D-F106-9C81E6661E57}"/>
          </ac:spMkLst>
        </pc:spChg>
        <pc:spChg chg="add mod">
          <ac:chgData name="Lorenzo Rinaldi" userId="77d5bfdd-3e88-4678-a8ff-024fe85681f6" providerId="ADAL" clId="{34DE6C31-27BF-414F-A371-52538741F8E9}" dt="2023-07-21T15:41:33.541" v="746" actId="1076"/>
          <ac:spMkLst>
            <pc:docMk/>
            <pc:sldMk cId="1863855364" sldId="300"/>
            <ac:spMk id="10" creationId="{16ACA722-AE77-4050-5D88-CC86B71D4B40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11" creationId="{767A7A6E-E443-9D79-088B-C570F1E03D5D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12" creationId="{120402C1-76D8-01A4-DE14-38CBA05B7600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13" creationId="{D741D589-5ED5-5783-8F9F-A449A4DF3809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14" creationId="{2F619065-DC0B-37AA-8A43-025A383C0CFD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15" creationId="{E5558220-164C-7A54-3121-20B9FF8A7283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16" creationId="{FBBCB91D-E334-C6EC-A72C-10A220FD87CD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17" creationId="{FC41113C-2E6F-D510-4A84-0E6F49B87777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18" creationId="{E1E01E53-BFCC-CD3F-CB29-E8727C08D811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19" creationId="{1E062DB8-E983-BE29-E8F4-94A78AB29DE5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20" creationId="{FB460490-8178-8AB3-55A9-1E172FA27F9B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21" creationId="{0E967508-5FE1-0207-B491-D5611A7F370D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22" creationId="{22EF3C8C-F7FA-9427-F187-3B2D4A3C95FB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23" creationId="{67883457-1E0C-4E48-5957-EE3990A5BD01}"/>
          </ac:spMkLst>
        </pc:spChg>
        <pc:spChg chg="add mod">
          <ac:chgData name="Lorenzo Rinaldi" userId="77d5bfdd-3e88-4678-a8ff-024fe85681f6" providerId="ADAL" clId="{34DE6C31-27BF-414F-A371-52538741F8E9}" dt="2023-07-21T15:41:33.541" v="746" actId="1076"/>
          <ac:spMkLst>
            <pc:docMk/>
            <pc:sldMk cId="1863855364" sldId="300"/>
            <ac:spMk id="24" creationId="{6C8767B9-F2C2-69CF-AF03-C37A1A4B3B04}"/>
          </ac:spMkLst>
        </pc:spChg>
        <pc:spChg chg="add mod">
          <ac:chgData name="Lorenzo Rinaldi" userId="77d5bfdd-3e88-4678-a8ff-024fe85681f6" providerId="ADAL" clId="{34DE6C31-27BF-414F-A371-52538741F8E9}" dt="2023-07-21T15:41:33.541" v="746" actId="1076"/>
          <ac:spMkLst>
            <pc:docMk/>
            <pc:sldMk cId="1863855364" sldId="300"/>
            <ac:spMk id="25" creationId="{62D151CA-5CA2-8CD0-D00E-7C7A8DE90968}"/>
          </ac:spMkLst>
        </pc:spChg>
        <pc:spChg chg="add mod">
          <ac:chgData name="Lorenzo Rinaldi" userId="77d5bfdd-3e88-4678-a8ff-024fe85681f6" providerId="ADAL" clId="{34DE6C31-27BF-414F-A371-52538741F8E9}" dt="2023-07-21T15:41:33.541" v="746" actId="1076"/>
          <ac:spMkLst>
            <pc:docMk/>
            <pc:sldMk cId="1863855364" sldId="300"/>
            <ac:spMk id="26" creationId="{7AEFCF12-0D7D-6CE3-CFC6-06F5CBB410F2}"/>
          </ac:spMkLst>
        </pc:spChg>
        <pc:spChg chg="add mod">
          <ac:chgData name="Lorenzo Rinaldi" userId="77d5bfdd-3e88-4678-a8ff-024fe85681f6" providerId="ADAL" clId="{34DE6C31-27BF-414F-A371-52538741F8E9}" dt="2023-07-21T15:41:33.541" v="746" actId="1076"/>
          <ac:spMkLst>
            <pc:docMk/>
            <pc:sldMk cId="1863855364" sldId="300"/>
            <ac:spMk id="28" creationId="{A5F534AF-49BF-A373-470A-063ED71F6983}"/>
          </ac:spMkLst>
        </pc:spChg>
        <pc:spChg chg="add mod">
          <ac:chgData name="Lorenzo Rinaldi" userId="77d5bfdd-3e88-4678-a8ff-024fe85681f6" providerId="ADAL" clId="{34DE6C31-27BF-414F-A371-52538741F8E9}" dt="2023-07-21T15:41:33.541" v="746" actId="1076"/>
          <ac:spMkLst>
            <pc:docMk/>
            <pc:sldMk cId="1863855364" sldId="300"/>
            <ac:spMk id="29" creationId="{5CD3E276-3EA4-AB1D-5F9F-5FFAD16A92B9}"/>
          </ac:spMkLst>
        </pc:spChg>
        <pc:spChg chg="add mod">
          <ac:chgData name="Lorenzo Rinaldi" userId="77d5bfdd-3e88-4678-a8ff-024fe85681f6" providerId="ADAL" clId="{34DE6C31-27BF-414F-A371-52538741F8E9}" dt="2023-07-21T15:41:33.541" v="746" actId="1076"/>
          <ac:spMkLst>
            <pc:docMk/>
            <pc:sldMk cId="1863855364" sldId="300"/>
            <ac:spMk id="31" creationId="{1B2E5439-4C6A-B4EC-EA3E-3DDEC94A07E3}"/>
          </ac:spMkLst>
        </pc:spChg>
        <pc:spChg chg="add mod">
          <ac:chgData name="Lorenzo Rinaldi" userId="77d5bfdd-3e88-4678-a8ff-024fe85681f6" providerId="ADAL" clId="{34DE6C31-27BF-414F-A371-52538741F8E9}" dt="2023-07-21T15:41:33.541" v="746" actId="1076"/>
          <ac:spMkLst>
            <pc:docMk/>
            <pc:sldMk cId="1863855364" sldId="300"/>
            <ac:spMk id="32" creationId="{4CEF8D89-BC45-3770-5DB0-2040AF4222EC}"/>
          </ac:spMkLst>
        </pc:spChg>
        <pc:spChg chg="add mod">
          <ac:chgData name="Lorenzo Rinaldi" userId="77d5bfdd-3e88-4678-a8ff-024fe85681f6" providerId="ADAL" clId="{34DE6C31-27BF-414F-A371-52538741F8E9}" dt="2023-07-21T15:41:33.541" v="746" actId="1076"/>
          <ac:spMkLst>
            <pc:docMk/>
            <pc:sldMk cId="1863855364" sldId="300"/>
            <ac:spMk id="34" creationId="{F7BD05B2-295C-C30E-E6A3-66E9E5C66FC5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36" creationId="{7CFB3A53-BB05-B02E-5536-08A06DB2F4B5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37" creationId="{545C59A0-ECB6-6113-4CD9-2D4BF087D852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38" creationId="{A5FF1E32-B856-05A5-BEA8-F506784B2A0F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39" creationId="{D25B63D6-2D63-6503-60B3-108B75F9F877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40" creationId="{87A5C70D-FF86-0F80-1CAA-20FEA17DEAD6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41" creationId="{D5293854-853C-CEE4-B92F-B9CE657459E0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42" creationId="{65DE5730-5EBA-F456-CA60-9A5BC5DD2D28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44" creationId="{915907F8-FD0F-D7DF-B370-4664673649C8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45" creationId="{F43DAEDA-C9C5-CFAF-015A-54B1CD93C111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46" creationId="{E3C584D9-732E-7EDF-6A1D-1D9AE5E5B443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47" creationId="{1BC6B26A-C2AD-B17B-1D93-2C6BA74F0975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48" creationId="{5F4AE1E3-BD55-062D-6A18-D5373A2F559E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49" creationId="{986F6D1A-ABC8-C547-FF93-A912E9B3562F}"/>
          </ac:spMkLst>
        </pc:spChg>
        <pc:spChg chg="add mod">
          <ac:chgData name="Lorenzo Rinaldi" userId="77d5bfdd-3e88-4678-a8ff-024fe85681f6" providerId="ADAL" clId="{34DE6C31-27BF-414F-A371-52538741F8E9}" dt="2023-07-21T15:41:33.541" v="746" actId="1076"/>
          <ac:spMkLst>
            <pc:docMk/>
            <pc:sldMk cId="1863855364" sldId="300"/>
            <ac:spMk id="50" creationId="{3F18CD47-7637-D319-7029-1ACB3E329CD6}"/>
          </ac:spMkLst>
        </pc:spChg>
        <pc:cxnChg chg="add mod">
          <ac:chgData name="Lorenzo Rinaldi" userId="77d5bfdd-3e88-4678-a8ff-024fe85681f6" providerId="ADAL" clId="{34DE6C31-27BF-414F-A371-52538741F8E9}" dt="2023-07-21T15:41:33.541" v="746" actId="1076"/>
          <ac:cxnSpMkLst>
            <pc:docMk/>
            <pc:sldMk cId="1863855364" sldId="300"/>
            <ac:cxnSpMk id="27" creationId="{78EA6908-A2B1-DD8E-30D5-AEC9405218FF}"/>
          </ac:cxnSpMkLst>
        </pc:cxnChg>
        <pc:cxnChg chg="add mod">
          <ac:chgData name="Lorenzo Rinaldi" userId="77d5bfdd-3e88-4678-a8ff-024fe85681f6" providerId="ADAL" clId="{34DE6C31-27BF-414F-A371-52538741F8E9}" dt="2023-07-21T15:41:33.541" v="746" actId="1076"/>
          <ac:cxnSpMkLst>
            <pc:docMk/>
            <pc:sldMk cId="1863855364" sldId="300"/>
            <ac:cxnSpMk id="30" creationId="{857A8596-6AF6-4E84-6B2C-C4081387FDC6}"/>
          </ac:cxnSpMkLst>
        </pc:cxnChg>
        <pc:cxnChg chg="add mod">
          <ac:chgData name="Lorenzo Rinaldi" userId="77d5bfdd-3e88-4678-a8ff-024fe85681f6" providerId="ADAL" clId="{34DE6C31-27BF-414F-A371-52538741F8E9}" dt="2023-07-21T15:41:33.541" v="746" actId="1076"/>
          <ac:cxnSpMkLst>
            <pc:docMk/>
            <pc:sldMk cId="1863855364" sldId="300"/>
            <ac:cxnSpMk id="33" creationId="{F20CDFB0-1A84-E806-E353-0E41D20ADBBC}"/>
          </ac:cxnSpMkLst>
        </pc:cxnChg>
        <pc:cxnChg chg="add mod">
          <ac:chgData name="Lorenzo Rinaldi" userId="77d5bfdd-3e88-4678-a8ff-024fe85681f6" providerId="ADAL" clId="{34DE6C31-27BF-414F-A371-52538741F8E9}" dt="2023-07-21T15:41:33.541" v="746" actId="1076"/>
          <ac:cxnSpMkLst>
            <pc:docMk/>
            <pc:sldMk cId="1863855364" sldId="300"/>
            <ac:cxnSpMk id="35" creationId="{2810EF4A-20A4-6E5A-1C37-B15388883F7E}"/>
          </ac:cxnSpMkLst>
        </pc:cxnChg>
        <pc:cxnChg chg="del">
          <ac:chgData name="Lorenzo Rinaldi" userId="77d5bfdd-3e88-4678-a8ff-024fe85681f6" providerId="ADAL" clId="{34DE6C31-27BF-414F-A371-52538741F8E9}" dt="2023-07-21T15:40:54.589" v="736" actId="478"/>
          <ac:cxnSpMkLst>
            <pc:docMk/>
            <pc:sldMk cId="1863855364" sldId="300"/>
            <ac:cxnSpMk id="43" creationId="{E003F8C6-6CC9-097B-C7AC-BC8EAD22B59C}"/>
          </ac:cxnSpMkLst>
        </pc:cxnChg>
      </pc:sldChg>
      <pc:sldChg chg="addSp delSp modSp add mod modAnim">
        <pc:chgData name="Lorenzo Rinaldi" userId="77d5bfdd-3e88-4678-a8ff-024fe85681f6" providerId="ADAL" clId="{34DE6C31-27BF-414F-A371-52538741F8E9}" dt="2023-07-21T15:42:40.644" v="773"/>
        <pc:sldMkLst>
          <pc:docMk/>
          <pc:sldMk cId="2706823943" sldId="301"/>
        </pc:sldMkLst>
        <pc:spChg chg="add mod">
          <ac:chgData name="Lorenzo Rinaldi" userId="77d5bfdd-3e88-4678-a8ff-024fe85681f6" providerId="ADAL" clId="{34DE6C31-27BF-414F-A371-52538741F8E9}" dt="2023-07-21T15:42:30.994" v="772" actId="1036"/>
          <ac:spMkLst>
            <pc:docMk/>
            <pc:sldMk cId="2706823943" sldId="301"/>
            <ac:spMk id="2" creationId="{CF454936-752B-8CD5-247C-AAC1877B25AF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5" creationId="{B5A7810F-834F-313E-FD5C-200CAB8AA5D9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7" creationId="{3604EAB9-7CD5-2B02-4ECA-58D4358B489C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8" creationId="{0418A235-DAA7-61C5-D1DE-5784842A0D9A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9" creationId="{FB3B3B8F-FAA0-B8D4-0D6F-E3D4D921B2DC}"/>
          </ac:spMkLst>
        </pc:spChg>
        <pc:spChg chg="del">
          <ac:chgData name="Lorenzo Rinaldi" userId="77d5bfdd-3e88-4678-a8ff-024fe85681f6" providerId="ADAL" clId="{34DE6C31-27BF-414F-A371-52538741F8E9}" dt="2023-07-21T15:42:05.022" v="750" actId="478"/>
          <ac:spMkLst>
            <pc:docMk/>
            <pc:sldMk cId="2706823943" sldId="301"/>
            <ac:spMk id="10" creationId="{16ACA722-AE77-4050-5D88-CC86B71D4B40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11" creationId="{4B38FC35-1F3B-FB2F-53FD-C984AF5984CF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12" creationId="{12577B09-C1E1-95DE-59AE-19D0DD5C4A61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13" creationId="{E7D31721-9D3C-0662-E103-3AC45E7D5F75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14" creationId="{9B3DC11A-EA8C-CF91-4B60-6B04AC0D8D2A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15" creationId="{C5F754A0-908F-0DFE-2C80-D6DA412FE854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16" creationId="{0890989B-CD4B-0CBD-3F26-B9891A271498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17" creationId="{A5BCF0A7-DA47-422D-9D41-71C9F4BDFE13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18" creationId="{138687C8-34C1-1F94-630B-F848F76222BD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19" creationId="{F9DD659A-DA9D-94C0-F5AF-196C5ACBE2F8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20" creationId="{E9DEF20A-C928-5744-2673-C8F273FA09A5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21" creationId="{E5908570-D160-9F4F-B4FF-E2352DE3F344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22" creationId="{548821C0-854C-F9EF-4256-95E965715CF3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23" creationId="{066A02D6-BA94-F40B-FA40-A884DB3D7263}"/>
          </ac:spMkLst>
        </pc:spChg>
        <pc:spChg chg="del">
          <ac:chgData name="Lorenzo Rinaldi" userId="77d5bfdd-3e88-4678-a8ff-024fe85681f6" providerId="ADAL" clId="{34DE6C31-27BF-414F-A371-52538741F8E9}" dt="2023-07-21T15:42:03.155" v="749" actId="478"/>
          <ac:spMkLst>
            <pc:docMk/>
            <pc:sldMk cId="2706823943" sldId="301"/>
            <ac:spMk id="24" creationId="{6C8767B9-F2C2-69CF-AF03-C37A1A4B3B04}"/>
          </ac:spMkLst>
        </pc:spChg>
        <pc:spChg chg="del">
          <ac:chgData name="Lorenzo Rinaldi" userId="77d5bfdd-3e88-4678-a8ff-024fe85681f6" providerId="ADAL" clId="{34DE6C31-27BF-414F-A371-52538741F8E9}" dt="2023-07-21T15:42:03.155" v="749" actId="478"/>
          <ac:spMkLst>
            <pc:docMk/>
            <pc:sldMk cId="2706823943" sldId="301"/>
            <ac:spMk id="25" creationId="{62D151CA-5CA2-8CD0-D00E-7C7A8DE90968}"/>
          </ac:spMkLst>
        </pc:spChg>
        <pc:spChg chg="del">
          <ac:chgData name="Lorenzo Rinaldi" userId="77d5bfdd-3e88-4678-a8ff-024fe85681f6" providerId="ADAL" clId="{34DE6C31-27BF-414F-A371-52538741F8E9}" dt="2023-07-21T15:42:03.155" v="749" actId="478"/>
          <ac:spMkLst>
            <pc:docMk/>
            <pc:sldMk cId="2706823943" sldId="301"/>
            <ac:spMk id="26" creationId="{7AEFCF12-0D7D-6CE3-CFC6-06F5CBB410F2}"/>
          </ac:spMkLst>
        </pc:spChg>
        <pc:spChg chg="del">
          <ac:chgData name="Lorenzo Rinaldi" userId="77d5bfdd-3e88-4678-a8ff-024fe85681f6" providerId="ADAL" clId="{34DE6C31-27BF-414F-A371-52538741F8E9}" dt="2023-07-21T15:42:03.155" v="749" actId="478"/>
          <ac:spMkLst>
            <pc:docMk/>
            <pc:sldMk cId="2706823943" sldId="301"/>
            <ac:spMk id="28" creationId="{A5F534AF-49BF-A373-470A-063ED71F6983}"/>
          </ac:spMkLst>
        </pc:spChg>
        <pc:spChg chg="del">
          <ac:chgData name="Lorenzo Rinaldi" userId="77d5bfdd-3e88-4678-a8ff-024fe85681f6" providerId="ADAL" clId="{34DE6C31-27BF-414F-A371-52538741F8E9}" dt="2023-07-21T15:42:03.155" v="749" actId="478"/>
          <ac:spMkLst>
            <pc:docMk/>
            <pc:sldMk cId="2706823943" sldId="301"/>
            <ac:spMk id="29" creationId="{5CD3E276-3EA4-AB1D-5F9F-5FFAD16A92B9}"/>
          </ac:spMkLst>
        </pc:spChg>
        <pc:spChg chg="del">
          <ac:chgData name="Lorenzo Rinaldi" userId="77d5bfdd-3e88-4678-a8ff-024fe85681f6" providerId="ADAL" clId="{34DE6C31-27BF-414F-A371-52538741F8E9}" dt="2023-07-21T15:42:03.155" v="749" actId="478"/>
          <ac:spMkLst>
            <pc:docMk/>
            <pc:sldMk cId="2706823943" sldId="301"/>
            <ac:spMk id="31" creationId="{1B2E5439-4C6A-B4EC-EA3E-3DDEC94A07E3}"/>
          </ac:spMkLst>
        </pc:spChg>
        <pc:spChg chg="del">
          <ac:chgData name="Lorenzo Rinaldi" userId="77d5bfdd-3e88-4678-a8ff-024fe85681f6" providerId="ADAL" clId="{34DE6C31-27BF-414F-A371-52538741F8E9}" dt="2023-07-21T15:42:03.155" v="749" actId="478"/>
          <ac:spMkLst>
            <pc:docMk/>
            <pc:sldMk cId="2706823943" sldId="301"/>
            <ac:spMk id="32" creationId="{4CEF8D89-BC45-3770-5DB0-2040AF4222EC}"/>
          </ac:spMkLst>
        </pc:spChg>
        <pc:spChg chg="del">
          <ac:chgData name="Lorenzo Rinaldi" userId="77d5bfdd-3e88-4678-a8ff-024fe85681f6" providerId="ADAL" clId="{34DE6C31-27BF-414F-A371-52538741F8E9}" dt="2023-07-21T15:42:03.155" v="749" actId="478"/>
          <ac:spMkLst>
            <pc:docMk/>
            <pc:sldMk cId="2706823943" sldId="301"/>
            <ac:spMk id="34" creationId="{F7BD05B2-295C-C30E-E6A3-66E9E5C66FC5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36" creationId="{FCA3CBDA-7974-326B-6481-A109874F1940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37" creationId="{779D1C45-6DD6-402E-D3D9-CE153C9A46E1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38" creationId="{28F41D75-2F9C-2333-2F01-49661019BF2C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39" creationId="{45B73957-18C2-69CD-4FCB-A0CE7C829145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40" creationId="{B190841E-1DFD-706A-BB02-8FF55993642E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41" creationId="{3FA9B1C2-02A4-DC97-BC72-15C6B6BB7D51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42" creationId="{E9C4EE81-B555-145D-F2A9-9F3D1EAAC15B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43" creationId="{802605B4-03E8-6F82-8F84-188433BAD74D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44" creationId="{0C5C717F-620C-BDAE-EA2E-0B1DEDFD0637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45" creationId="{71B9C2F3-85B6-8981-41E6-5ECBC9B51B97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46" creationId="{B9F3E922-0D2C-F559-DF1D-1ECA5DD52AA7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47" creationId="{6C509FB1-9640-CF4B-23F9-25677C6D9853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48" creationId="{5B818C9C-E0EE-8E3B-D7D1-0244B70FB0E0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49" creationId="{CBFD1D1F-EDEA-5F94-1F4D-B9BD101592EC}"/>
          </ac:spMkLst>
        </pc:spChg>
        <pc:spChg chg="del">
          <ac:chgData name="Lorenzo Rinaldi" userId="77d5bfdd-3e88-4678-a8ff-024fe85681f6" providerId="ADAL" clId="{34DE6C31-27BF-414F-A371-52538741F8E9}" dt="2023-07-21T15:42:03.155" v="749" actId="478"/>
          <ac:spMkLst>
            <pc:docMk/>
            <pc:sldMk cId="2706823943" sldId="301"/>
            <ac:spMk id="50" creationId="{3F18CD47-7637-D319-7029-1ACB3E329CD6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51" creationId="{5512E431-1914-6F73-3738-94C9A682889E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52" creationId="{E97C4E82-B19C-60D7-34FF-4B57C46EBD55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53" creationId="{C6B71887-6D37-D399-CFF8-224B9A9E5BCC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54" creationId="{89FE45BA-6873-2D95-138A-EED5F6D78FE7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55" creationId="{0E3AF964-2100-FBF6-F421-A2A9AABAE252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56" creationId="{0986EB0B-5997-AA0C-9414-31B497AF6830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57" creationId="{19ADADB3-73F7-C03F-A2A5-FF07471A4A6B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58" creationId="{5539A6EF-741C-7FFF-3E51-96CC7A2EFAA2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59" creationId="{F1DAEC70-BA10-273F-6AB3-47D3CC913905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60" creationId="{0E132BDE-C209-94ED-6FE3-4C5A2E5BB969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61" creationId="{3D93DA1A-6A92-4152-DDBB-B48E98FA3BEF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62" creationId="{2E855C21-E385-4A72-2464-65EAFB715964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63" creationId="{370309A3-DEC8-4162-7146-05895DD8C01B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64" creationId="{E0108B6C-951F-1B60-1CB7-F0970782486E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65" creationId="{25E90D1A-768F-A564-42D4-7A128BF43F11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66" creationId="{102B1D7F-146C-A9FA-F6FF-E8CD2DCD340A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67" creationId="{2F04CA21-6064-F269-3C86-0B0F701DF6F1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68" creationId="{148F71A8-2B3F-D9EB-E8F5-CC07099716E0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69" creationId="{CCCF7851-A13A-8038-6A5E-6EA87E2972D2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70" creationId="{7AE13958-2300-3550-8809-46E2C263DD02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71" creationId="{676E85CA-EE09-7DF6-1E56-DF6340F5E4D9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72" creationId="{6E17B8E0-BD24-D77A-4DC5-DB12A8C8F109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73" creationId="{5A49503C-4B82-5290-E2BB-CA94E7DEB8D0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74" creationId="{6C8C5E9B-30FD-183C-30F3-4A151288FFD1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75" creationId="{FBD12DA4-C73B-A9A1-CF79-259A1AB99484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76" creationId="{3DCE5534-E0FF-D3DD-B706-B9738F51CBE1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77" creationId="{7351EF03-65CA-CD9A-7FC8-DE4DBACB5E96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78" creationId="{33CBDC10-39C5-F79B-690C-54DFD9364E72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79" creationId="{5C067981-72D6-9BFD-3312-00CA81606F3D}"/>
          </ac:spMkLst>
        </pc:spChg>
        <pc:cxnChg chg="del">
          <ac:chgData name="Lorenzo Rinaldi" userId="77d5bfdd-3e88-4678-a8ff-024fe85681f6" providerId="ADAL" clId="{34DE6C31-27BF-414F-A371-52538741F8E9}" dt="2023-07-21T15:42:03.155" v="749" actId="478"/>
          <ac:cxnSpMkLst>
            <pc:docMk/>
            <pc:sldMk cId="2706823943" sldId="301"/>
            <ac:cxnSpMk id="27" creationId="{78EA6908-A2B1-DD8E-30D5-AEC9405218FF}"/>
          </ac:cxnSpMkLst>
        </pc:cxnChg>
        <pc:cxnChg chg="del">
          <ac:chgData name="Lorenzo Rinaldi" userId="77d5bfdd-3e88-4678-a8ff-024fe85681f6" providerId="ADAL" clId="{34DE6C31-27BF-414F-A371-52538741F8E9}" dt="2023-07-21T15:42:03.155" v="749" actId="478"/>
          <ac:cxnSpMkLst>
            <pc:docMk/>
            <pc:sldMk cId="2706823943" sldId="301"/>
            <ac:cxnSpMk id="30" creationId="{857A8596-6AF6-4E84-6B2C-C4081387FDC6}"/>
          </ac:cxnSpMkLst>
        </pc:cxnChg>
        <pc:cxnChg chg="del">
          <ac:chgData name="Lorenzo Rinaldi" userId="77d5bfdd-3e88-4678-a8ff-024fe85681f6" providerId="ADAL" clId="{34DE6C31-27BF-414F-A371-52538741F8E9}" dt="2023-07-21T15:42:03.155" v="749" actId="478"/>
          <ac:cxnSpMkLst>
            <pc:docMk/>
            <pc:sldMk cId="2706823943" sldId="301"/>
            <ac:cxnSpMk id="33" creationId="{F20CDFB0-1A84-E806-E353-0E41D20ADBBC}"/>
          </ac:cxnSpMkLst>
        </pc:cxnChg>
        <pc:cxnChg chg="del">
          <ac:chgData name="Lorenzo Rinaldi" userId="77d5bfdd-3e88-4678-a8ff-024fe85681f6" providerId="ADAL" clId="{34DE6C31-27BF-414F-A371-52538741F8E9}" dt="2023-07-21T15:42:03.155" v="749" actId="478"/>
          <ac:cxnSpMkLst>
            <pc:docMk/>
            <pc:sldMk cId="2706823943" sldId="301"/>
            <ac:cxnSpMk id="35" creationId="{2810EF4A-20A4-6E5A-1C37-B15388883F7E}"/>
          </ac:cxnSpMkLst>
        </pc:cxnChg>
      </pc:sldChg>
      <pc:sldChg chg="addSp delSp modSp add mod modAnim">
        <pc:chgData name="Lorenzo Rinaldi" userId="77d5bfdd-3e88-4678-a8ff-024fe85681f6" providerId="ADAL" clId="{34DE6C31-27BF-414F-A371-52538741F8E9}" dt="2023-07-21T15:44:35.016" v="838"/>
        <pc:sldMkLst>
          <pc:docMk/>
          <pc:sldMk cId="3262113102" sldId="302"/>
        </pc:sldMkLst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2" creationId="{135BB07F-53D6-CEFF-2123-DF5C1D15A835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5" creationId="{891D5DCC-287A-8830-A0AA-D142B8E33686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7" creationId="{05BBA292-DB4D-85F9-6A46-3633CD4AAEC3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8" creationId="{E46AA2DB-EF51-2E5D-AFA9-048AD2B0A224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9" creationId="{DD6AEFA2-93E7-07C6-3434-FBFC8C3F5B08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10" creationId="{54F8F017-A099-8722-E925-BF4CA78AE238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11" creationId="{C1CC6E93-B272-79CB-6DAD-3FE09F548DE6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12" creationId="{FF173484-884C-058B-EB5F-03BDF8600B25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13" creationId="{35F5BD86-8C1B-06F4-E5D6-D077B919859C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14" creationId="{5E2EAD8D-5B3B-765B-6F35-BB36963E422D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15" creationId="{17EE5CED-FE92-9624-1DFC-4C86D01F7E0B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16" creationId="{F88771B8-D4D9-FBA2-1175-956984B65B3F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17" creationId="{A4D9C13D-1F78-670D-398C-1CDBE752AC8A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18" creationId="{F23DD490-8254-8C1B-FD56-6FFF4DE3E85C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19" creationId="{2F4366B1-6CF0-0F6A-8A09-6FD9F0EB21EB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20" creationId="{A962E06D-78E7-7CA7-406C-74AB48D42D4C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21" creationId="{FBDD0F98-2BDE-5C26-3B45-0CAD54955A84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22" creationId="{3BE4DAB8-C476-4F51-535E-2E32910BAD3E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23" creationId="{BB6A4B68-F5F6-8812-5C72-0055996F8889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24" creationId="{EC127D91-F6F4-1E50-A099-FD4DFBF98A3E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25" creationId="{4D447839-C99A-6FF6-E45B-942A7DFC7C1F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26" creationId="{BFB675D4-D3FE-0BDB-0601-FF31C4738ED4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27" creationId="{84D2F696-C660-E3BD-9C76-C9E4DD51B87E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28" creationId="{FCEC0A7F-E61B-264E-A320-4919A5F2E87A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29" creationId="{DD354D35-CB3B-D226-AFC8-B4E933BFCAAA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30" creationId="{C26B5669-266A-2AB7-31C5-1571F5E4A9DC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31" creationId="{4EB0F91F-6C52-3FC7-A87F-3B72DE785437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32" creationId="{E0B58623-96F6-AC7B-BAA2-3AE20796DE70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33" creationId="{03CCDE9A-2192-AAB9-277D-75A7AE635190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34" creationId="{EABF05E1-AD76-C762-31C6-960A49FA457C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35" creationId="{1A230927-0BBB-548A-0192-3E65FF7D4481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36" creationId="{91D597D0-341B-5333-E2A3-836D595CFB47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37" creationId="{0CD6DBB2-9C95-B4AF-5AEE-B652062C3850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38" creationId="{29454D6F-6DD6-CFDB-E718-94E08E08AFD6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39" creationId="{07A6A85B-15D5-3D02-4FD8-386C20931044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40" creationId="{D0C6B0CB-FBB4-1405-10C4-4E8BD68E93FC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41" creationId="{EAAD78A3-0B11-3A42-670A-6F53F8C44E53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42" creationId="{468DB66E-D88A-706F-EB06-D2601F6C52AA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43" creationId="{D8533F15-5B0D-BEC1-BD08-750DCB498FCA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44" creationId="{60EA74D6-5758-F628-0B8C-007000C8B82B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45" creationId="{F527F7C2-63EB-0A36-31B7-40437AA9AB44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46" creationId="{5D43A5E2-12A1-796C-9E12-814DC59AD8BC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47" creationId="{5D2DCC5E-CB47-6407-79A8-6CC45ED6D7D5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48" creationId="{7742D98F-AC72-1948-3ADE-AF9B27EA7090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49" creationId="{34156684-D753-AA4B-1B56-F9024341284F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50" creationId="{F25108F6-3FE8-2C0E-8A8E-A972CB840494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51" creationId="{4D158394-A5A0-E45B-523A-9A78CA29AA63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52" creationId="{1B4202BB-5BAC-7EC3-F4E9-A438A051ABCD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53" creationId="{9968CDBD-A26E-2CE4-872E-48D07EF8790C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54" creationId="{1B6A18C0-E982-3FB3-9CEF-595A5E8CC5DC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55" creationId="{8B2B09FD-868E-D81B-59DF-8B8755DF2A53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56" creationId="{718C2C34-E923-4586-27F1-EF2A639B86E5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57" creationId="{BFF54F81-BE18-D915-AA0C-C3448F970ED3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58" creationId="{8BD432E3-9D66-9B4F-2FDC-BF1DD1D7063A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59" creationId="{43DBC13C-0616-473F-9195-6D307268C557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60" creationId="{35674420-C802-C7A8-74C6-A9A1E7D4641B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61" creationId="{8410D6A5-DE92-97E5-58F6-B38A87A2A1C8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62" creationId="{EDB6D347-CCBF-4FF2-B7DD-14DE24AAB599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63" creationId="{14305717-3BEA-F8E8-E0FE-355958B66625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64" creationId="{BDF448AF-768D-20E3-46D9-9297D92084E2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65" creationId="{3FAB0ED4-CA9A-B190-C277-EC86650804AC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66" creationId="{C36F34AC-26AD-728A-3D8B-8CBE5C1D0B5F}"/>
          </ac:spMkLst>
        </pc:spChg>
        <pc:spChg chg="add mod">
          <ac:chgData name="Lorenzo Rinaldi" userId="77d5bfdd-3e88-4678-a8ff-024fe85681f6" providerId="ADAL" clId="{34DE6C31-27BF-414F-A371-52538741F8E9}" dt="2023-07-21T15:44:23.127" v="827" actId="1076"/>
          <ac:spMkLst>
            <pc:docMk/>
            <pc:sldMk cId="3262113102" sldId="302"/>
            <ac:spMk id="67" creationId="{3887BDC7-5D6F-713F-AAA3-83B25DE47A8B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68" creationId="{58C4B9A3-6F2E-D43E-45C2-EDC31376059E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69" creationId="{D6C5F029-38EE-3B4E-03A3-B87BAAB193CE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70" creationId="{00739290-4A2C-582B-8AF3-F99A9A017B53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71" creationId="{75F7C80F-7501-46EA-2D7F-0E4B949388A8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72" creationId="{6EC5A128-36DF-2477-BCDB-6049A9AEC18E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73" creationId="{ED1955B1-9FC3-5BD3-6550-D03A73EE9E59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74" creationId="{58BEF6AC-16FA-B871-2EA2-341C91FC8533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75" creationId="{2D4D6425-1CDE-9CB7-CF09-68882E8442B7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76" creationId="{EB3E1353-1811-6830-C593-19637A66D9B4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77" creationId="{C0AC1973-E218-DBA8-CB53-13EF3E923C88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78" creationId="{AD32BBAB-090A-B1DF-C981-87527358C332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79" creationId="{AA3445AE-59D4-93CE-0902-95898A46FB5B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80" creationId="{8CFB1F49-6567-7C05-89EC-9FDF38DE739D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81" creationId="{D5352385-C7CA-0551-02A9-137226CC0E07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82" creationId="{7F4175E6-7316-D306-B5F1-929CD7D04097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83" creationId="{F1C00289-B80C-D78F-0C8E-92C284988886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84" creationId="{F066910F-16C3-63E3-257F-D50F81DEFED5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85" creationId="{910CE7AC-69FE-2E11-DFD8-438A7A16F28F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86" creationId="{143B5BB0-8DEF-4123-1D23-51EF0C0B8F8F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87" creationId="{A1513157-3920-1B8B-6F60-DE61FDDAB659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88" creationId="{97D75284-03AE-1090-CAF8-719D7E8B2CCA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89" creationId="{D4465FED-769E-1E04-83CE-F29838F9B7A8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90" creationId="{A79211E0-12D6-82CB-8081-7275C5552FD5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91" creationId="{F70B08F8-D48F-DF3C-8A19-4654BCBC7A21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92" creationId="{4AB8FC60-E2C4-D186-7A26-39ECA4DDB401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93" creationId="{40AE50CC-52FE-3C74-CD2B-EE92AC3D33A1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94" creationId="{5C934229-B883-5E08-CF65-A3188908CF5C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95" creationId="{3DEDBF6D-AB94-F135-6293-CDD855DD9C4F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96" creationId="{01E98ECA-4C04-4573-6DAE-27B95779BD1F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97" creationId="{4F776CF7-6DFA-9F97-DCA3-03EF80477EDD}"/>
          </ac:spMkLst>
        </pc:spChg>
      </pc:sldChg>
      <pc:sldChg chg="addSp modSp add mod ord modAnim">
        <pc:chgData name="Lorenzo Rinaldi" userId="77d5bfdd-3e88-4678-a8ff-024fe85681f6" providerId="ADAL" clId="{34DE6C31-27BF-414F-A371-52538741F8E9}" dt="2023-07-21T15:43:39.188" v="818"/>
        <pc:sldMkLst>
          <pc:docMk/>
          <pc:sldMk cId="2330463256" sldId="303"/>
        </pc:sldMkLst>
        <pc:spChg chg="add mod">
          <ac:chgData name="Lorenzo Rinaldi" userId="77d5bfdd-3e88-4678-a8ff-024fe85681f6" providerId="ADAL" clId="{34DE6C31-27BF-414F-A371-52538741F8E9}" dt="2023-07-21T15:43:04.108" v="776" actId="1076"/>
          <ac:spMkLst>
            <pc:docMk/>
            <pc:sldMk cId="2330463256" sldId="303"/>
            <ac:spMk id="2" creationId="{7FD0CB7A-B64A-D0F5-451E-916AE8A345A4}"/>
          </ac:spMkLst>
        </pc:spChg>
        <pc:spChg chg="add mod">
          <ac:chgData name="Lorenzo Rinaldi" userId="77d5bfdd-3e88-4678-a8ff-024fe85681f6" providerId="ADAL" clId="{34DE6C31-27BF-414F-A371-52538741F8E9}" dt="2023-07-21T15:43:04.108" v="776" actId="1076"/>
          <ac:spMkLst>
            <pc:docMk/>
            <pc:sldMk cId="2330463256" sldId="303"/>
            <ac:spMk id="16" creationId="{C0EC4FAB-5B7D-DF2F-63B4-00BB87483335}"/>
          </ac:spMkLst>
        </pc:spChg>
        <pc:spChg chg="add mod">
          <ac:chgData name="Lorenzo Rinaldi" userId="77d5bfdd-3e88-4678-a8ff-024fe85681f6" providerId="ADAL" clId="{34DE6C31-27BF-414F-A371-52538741F8E9}" dt="2023-07-21T15:43:04.108" v="776" actId="1076"/>
          <ac:spMkLst>
            <pc:docMk/>
            <pc:sldMk cId="2330463256" sldId="303"/>
            <ac:spMk id="17" creationId="{4740416C-D6D2-89CB-8FE0-30BDB3D1BE18}"/>
          </ac:spMkLst>
        </pc:spChg>
        <pc:spChg chg="add mod">
          <ac:chgData name="Lorenzo Rinaldi" userId="77d5bfdd-3e88-4678-a8ff-024fe85681f6" providerId="ADAL" clId="{34DE6C31-27BF-414F-A371-52538741F8E9}" dt="2023-07-21T15:43:20.051" v="807" actId="1035"/>
          <ac:spMkLst>
            <pc:docMk/>
            <pc:sldMk cId="2330463256" sldId="303"/>
            <ac:spMk id="18" creationId="{8D66150F-BE20-C8C4-9B19-29AAD78EF9B7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19" creationId="{F91C4341-7A78-0E32-FD4E-B34C35BA6A16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20" creationId="{60FD2D12-E61F-67E5-23B8-7601D3F25D1F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21" creationId="{3F3AB89C-39AC-77BF-97F3-3FEFEDA2AB2D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22" creationId="{E2364C8B-F9F8-3E29-B1D5-3575D60C4FD9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23" creationId="{FDAFC1CC-15C6-5EC5-FC2A-9EBAE1BD96B3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24" creationId="{7E54861A-380E-C77A-EB5E-97BA1E21CB82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25" creationId="{7229A0F0-F221-789B-6D03-0C0CE1BD2162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26" creationId="{A07AA69E-6974-7AE0-E85F-029634E9AAB9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27" creationId="{4F00E426-0A2D-F8DD-DF23-D9BE16634C06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28" creationId="{EEE51D5E-4B0C-9ECE-232B-0EA1C9BBA154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29" creationId="{16D3759D-516A-6C05-6FD7-8258A2ACFFD7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30" creationId="{29573C9F-6E3D-110D-D93D-8B86DE1670D3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31" creationId="{CCE294CA-78E3-4361-1EB8-547FA5280FCC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32" creationId="{252AFBBA-5E76-B927-D011-51BFD4D0585F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33" creationId="{58F8736A-987B-86B6-C404-A28B35E7E759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34" creationId="{FD18E44A-AF38-AC23-C65D-3C5FB795AB9C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35" creationId="{A42550E0-FB85-08D5-3279-E4F0AEA6AF99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36" creationId="{5F706C78-CEA7-A668-04DC-11E8AB2E2B21}"/>
          </ac:spMkLst>
        </pc:spChg>
        <pc:picChg chg="add mod">
          <ac:chgData name="Lorenzo Rinaldi" userId="77d5bfdd-3e88-4678-a8ff-024fe85681f6" providerId="ADAL" clId="{34DE6C31-27BF-414F-A371-52538741F8E9}" dt="2023-07-21T15:43:04.108" v="776" actId="1076"/>
          <ac:picMkLst>
            <pc:docMk/>
            <pc:sldMk cId="2330463256" sldId="303"/>
            <ac:picMk id="5" creationId="{86C789AA-506F-F540-F9C2-23212B47F26C}"/>
          </ac:picMkLst>
        </pc:picChg>
        <pc:picChg chg="add mod">
          <ac:chgData name="Lorenzo Rinaldi" userId="77d5bfdd-3e88-4678-a8ff-024fe85681f6" providerId="ADAL" clId="{34DE6C31-27BF-414F-A371-52538741F8E9}" dt="2023-07-21T15:43:04.108" v="776" actId="1076"/>
          <ac:picMkLst>
            <pc:docMk/>
            <pc:sldMk cId="2330463256" sldId="303"/>
            <ac:picMk id="7" creationId="{E1F20BBF-2D0E-82BD-CF1A-8AC059886327}"/>
          </ac:picMkLst>
        </pc:picChg>
        <pc:picChg chg="add mod">
          <ac:chgData name="Lorenzo Rinaldi" userId="77d5bfdd-3e88-4678-a8ff-024fe85681f6" providerId="ADAL" clId="{34DE6C31-27BF-414F-A371-52538741F8E9}" dt="2023-07-21T15:43:04.108" v="776" actId="1076"/>
          <ac:picMkLst>
            <pc:docMk/>
            <pc:sldMk cId="2330463256" sldId="303"/>
            <ac:picMk id="8" creationId="{82229D3E-7DBC-54B5-6FCF-940756C998E9}"/>
          </ac:picMkLst>
        </pc:picChg>
        <pc:picChg chg="add mod">
          <ac:chgData name="Lorenzo Rinaldi" userId="77d5bfdd-3e88-4678-a8ff-024fe85681f6" providerId="ADAL" clId="{34DE6C31-27BF-414F-A371-52538741F8E9}" dt="2023-07-21T15:43:04.108" v="776" actId="1076"/>
          <ac:picMkLst>
            <pc:docMk/>
            <pc:sldMk cId="2330463256" sldId="303"/>
            <ac:picMk id="9" creationId="{1F05B264-9A25-0BCC-8A78-AFFB5AA5A0C2}"/>
          </ac:picMkLst>
        </pc:picChg>
        <pc:picChg chg="add mod">
          <ac:chgData name="Lorenzo Rinaldi" userId="77d5bfdd-3e88-4678-a8ff-024fe85681f6" providerId="ADAL" clId="{34DE6C31-27BF-414F-A371-52538741F8E9}" dt="2023-07-21T15:43:20.051" v="807" actId="1035"/>
          <ac:picMkLst>
            <pc:docMk/>
            <pc:sldMk cId="2330463256" sldId="303"/>
            <ac:picMk id="10" creationId="{1AF561BF-6C17-BD5C-7013-030C899F2C11}"/>
          </ac:picMkLst>
        </pc:picChg>
        <pc:picChg chg="add mod">
          <ac:chgData name="Lorenzo Rinaldi" userId="77d5bfdd-3e88-4678-a8ff-024fe85681f6" providerId="ADAL" clId="{34DE6C31-27BF-414F-A371-52538741F8E9}" dt="2023-07-21T15:43:20.051" v="807" actId="1035"/>
          <ac:picMkLst>
            <pc:docMk/>
            <pc:sldMk cId="2330463256" sldId="303"/>
            <ac:picMk id="11" creationId="{60D1CB0F-4E19-0985-974F-1808DBFFB2DA}"/>
          </ac:picMkLst>
        </pc:picChg>
        <pc:picChg chg="add mod">
          <ac:chgData name="Lorenzo Rinaldi" userId="77d5bfdd-3e88-4678-a8ff-024fe85681f6" providerId="ADAL" clId="{34DE6C31-27BF-414F-A371-52538741F8E9}" dt="2023-07-21T15:43:20.051" v="807" actId="1035"/>
          <ac:picMkLst>
            <pc:docMk/>
            <pc:sldMk cId="2330463256" sldId="303"/>
            <ac:picMk id="12" creationId="{DD1344AA-85DF-38A7-BEE8-B041A4BBCABD}"/>
          </ac:picMkLst>
        </pc:picChg>
        <pc:picChg chg="add mod">
          <ac:chgData name="Lorenzo Rinaldi" userId="77d5bfdd-3e88-4678-a8ff-024fe85681f6" providerId="ADAL" clId="{34DE6C31-27BF-414F-A371-52538741F8E9}" dt="2023-07-21T15:43:04.108" v="776" actId="1076"/>
          <ac:picMkLst>
            <pc:docMk/>
            <pc:sldMk cId="2330463256" sldId="303"/>
            <ac:picMk id="13" creationId="{D4C64126-656C-9444-66E9-03DA70777274}"/>
          </ac:picMkLst>
        </pc:picChg>
        <pc:picChg chg="add mod">
          <ac:chgData name="Lorenzo Rinaldi" userId="77d5bfdd-3e88-4678-a8ff-024fe85681f6" providerId="ADAL" clId="{34DE6C31-27BF-414F-A371-52538741F8E9}" dt="2023-07-21T15:43:04.108" v="776" actId="1076"/>
          <ac:picMkLst>
            <pc:docMk/>
            <pc:sldMk cId="2330463256" sldId="303"/>
            <ac:picMk id="14" creationId="{88781A3E-497E-AC74-2361-7E10E0FC0E0E}"/>
          </ac:picMkLst>
        </pc:picChg>
        <pc:picChg chg="add mod">
          <ac:chgData name="Lorenzo Rinaldi" userId="77d5bfdd-3e88-4678-a8ff-024fe85681f6" providerId="ADAL" clId="{34DE6C31-27BF-414F-A371-52538741F8E9}" dt="2023-07-21T15:43:04.108" v="776" actId="1076"/>
          <ac:picMkLst>
            <pc:docMk/>
            <pc:sldMk cId="2330463256" sldId="303"/>
            <ac:picMk id="15" creationId="{515960BA-4BE9-E3E6-2249-6D5B444EB031}"/>
          </ac:picMkLst>
        </pc:picChg>
      </pc:sldChg>
      <pc:sldChg chg="addSp modSp add mod ord modAnim">
        <pc:chgData name="Lorenzo Rinaldi" userId="77d5bfdd-3e88-4678-a8ff-024fe85681f6" providerId="ADAL" clId="{34DE6C31-27BF-414F-A371-52538741F8E9}" dt="2023-07-21T15:44:03.588" v="824"/>
        <pc:sldMkLst>
          <pc:docMk/>
          <pc:sldMk cId="1524662580" sldId="304"/>
        </pc:sldMkLst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2" creationId="{4830ED0C-15B8-2A38-6F83-71CD26F9A66A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5" creationId="{F72C616F-8A33-EC2E-A5EF-D9301EA106A1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7" creationId="{9B1F6190-F23D-9E31-ADCB-1E00DFCF4798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8" creationId="{30F2057F-EF4D-5A63-7AFE-71FDD396146C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9" creationId="{E70B6AB9-7196-E38D-65EB-57AF5BF724AE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10" creationId="{C37D65A8-3790-E357-9A1E-1A3B39816B8E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11" creationId="{ED05FB5A-1835-20D8-4946-394926D6702A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12" creationId="{EF2CF57F-D575-19F0-6C66-ACD03A0CF80D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13" creationId="{7505B716-AF4C-38C6-C800-6B2ECDBF543B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14" creationId="{FF2ABF4A-D48F-A332-881F-299884D1711E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15" creationId="{B0993D07-60D2-58F4-3710-B670228DEE0C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16" creationId="{9C00D59B-F582-62C7-DEF8-02368DFDA582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17" creationId="{184CA2BC-57FB-A0CA-6209-DF754CBF6D4E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18" creationId="{6DB74C4F-942A-FF57-4B76-43C141003D9B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19" creationId="{23BB1091-EC4D-3B1A-5241-3120CA19506A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20" creationId="{7D9F75ED-8FE2-DDEE-AF7B-057FBB8E4B92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21" creationId="{0B836842-5BB3-086D-3275-9A61C11E10E4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22" creationId="{9784DA5F-B94E-415B-2DC7-26D03E7294EF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23" creationId="{C56ACEFB-97CA-DF5A-28B5-1D748424AACC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24" creationId="{B7106791-60CE-B37E-8DF2-A8A47DD9D30D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25" creationId="{0A422E99-ABBC-685C-521F-45822F46F3AF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26" creationId="{6CE01BB5-25AA-2A8A-863F-1552C676791B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27" creationId="{A6535AC4-8814-2C74-9A66-853B926CF678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28" creationId="{DD22F069-3626-B30A-D9F9-EA3F30580C2F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29" creationId="{2E7ED154-BEBF-AB85-28B4-D44260D6BE3A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30" creationId="{C5582C8B-20A1-5061-455F-36AE68BA008E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31" creationId="{04351CA7-F2C6-E019-16F9-77A250AE2BFD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32" creationId="{4EAFC629-B71D-337E-F7DE-E9F40EF08BAD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33" creationId="{41022399-1D7F-FE8E-3A0D-ADBCB22AAC0E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34" creationId="{96C9F76E-88D3-C0EF-20AF-534A2842CABB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35" creationId="{69919DB7-CCC8-4600-F1C5-C68543C0A231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36" creationId="{5BDBEEC5-6878-B0D4-0768-E8B84818024A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37" creationId="{FA56C496-D93C-E981-7644-EF4B9051EEE3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38" creationId="{957A8D6B-08F5-689D-3B83-278FA3AD26AF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39" creationId="{0747A8D8-B854-9736-E1C7-579122937738}"/>
          </ac:spMkLst>
        </pc:spChg>
      </pc:sldChg>
      <pc:sldChg chg="addSp modSp add modAnim">
        <pc:chgData name="Lorenzo Rinaldi" userId="77d5bfdd-3e88-4678-a8ff-024fe85681f6" providerId="ADAL" clId="{34DE6C31-27BF-414F-A371-52538741F8E9}" dt="2023-07-21T15:45:06.346" v="856"/>
        <pc:sldMkLst>
          <pc:docMk/>
          <pc:sldMk cId="2320292005" sldId="305"/>
        </pc:sldMkLst>
        <pc:spChg chg="add mod">
          <ac:chgData name="Lorenzo Rinaldi" userId="77d5bfdd-3e88-4678-a8ff-024fe85681f6" providerId="ADAL" clId="{34DE6C31-27BF-414F-A371-52538741F8E9}" dt="2023-07-21T15:44:57.688" v="845" actId="1076"/>
          <ac:spMkLst>
            <pc:docMk/>
            <pc:sldMk cId="2320292005" sldId="305"/>
            <ac:spMk id="2" creationId="{FFA3DA20-9A8B-BA8B-8AB6-78EC802EF1D5}"/>
          </ac:spMkLst>
        </pc:spChg>
        <pc:spChg chg="add mod">
          <ac:chgData name="Lorenzo Rinaldi" userId="77d5bfdd-3e88-4678-a8ff-024fe85681f6" providerId="ADAL" clId="{34DE6C31-27BF-414F-A371-52538741F8E9}" dt="2023-07-21T15:44:57.688" v="845" actId="1076"/>
          <ac:spMkLst>
            <pc:docMk/>
            <pc:sldMk cId="2320292005" sldId="305"/>
            <ac:spMk id="5" creationId="{C0DC977B-2035-C707-CFB9-50D24654F897}"/>
          </ac:spMkLst>
        </pc:spChg>
        <pc:spChg chg="add mod">
          <ac:chgData name="Lorenzo Rinaldi" userId="77d5bfdd-3e88-4678-a8ff-024fe85681f6" providerId="ADAL" clId="{34DE6C31-27BF-414F-A371-52538741F8E9}" dt="2023-07-21T15:44:57.688" v="845" actId="1076"/>
          <ac:spMkLst>
            <pc:docMk/>
            <pc:sldMk cId="2320292005" sldId="305"/>
            <ac:spMk id="7" creationId="{F9D25BC9-5AC2-75CC-0038-ED01D4CEC010}"/>
          </ac:spMkLst>
        </pc:spChg>
        <pc:spChg chg="add mod">
          <ac:chgData name="Lorenzo Rinaldi" userId="77d5bfdd-3e88-4678-a8ff-024fe85681f6" providerId="ADAL" clId="{34DE6C31-27BF-414F-A371-52538741F8E9}" dt="2023-07-21T15:44:57.688" v="845" actId="1076"/>
          <ac:spMkLst>
            <pc:docMk/>
            <pc:sldMk cId="2320292005" sldId="305"/>
            <ac:spMk id="8" creationId="{E0500AD6-4ECD-639C-D51B-DC85BA8CC5FE}"/>
          </ac:spMkLst>
        </pc:spChg>
        <pc:spChg chg="add mod">
          <ac:chgData name="Lorenzo Rinaldi" userId="77d5bfdd-3e88-4678-a8ff-024fe85681f6" providerId="ADAL" clId="{34DE6C31-27BF-414F-A371-52538741F8E9}" dt="2023-07-21T15:44:57.688" v="845" actId="1076"/>
          <ac:spMkLst>
            <pc:docMk/>
            <pc:sldMk cId="2320292005" sldId="305"/>
            <ac:spMk id="9" creationId="{C9826428-F2E2-831F-07EE-2204B7ECAE19}"/>
          </ac:spMkLst>
        </pc:spChg>
        <pc:spChg chg="add mod">
          <ac:chgData name="Lorenzo Rinaldi" userId="77d5bfdd-3e88-4678-a8ff-024fe85681f6" providerId="ADAL" clId="{34DE6C31-27BF-414F-A371-52538741F8E9}" dt="2023-07-21T15:44:57.688" v="845" actId="1076"/>
          <ac:spMkLst>
            <pc:docMk/>
            <pc:sldMk cId="2320292005" sldId="305"/>
            <ac:spMk id="10" creationId="{40D2D17A-27F0-8140-656C-E01200EB784C}"/>
          </ac:spMkLst>
        </pc:spChg>
        <pc:spChg chg="add mod">
          <ac:chgData name="Lorenzo Rinaldi" userId="77d5bfdd-3e88-4678-a8ff-024fe85681f6" providerId="ADAL" clId="{34DE6C31-27BF-414F-A371-52538741F8E9}" dt="2023-07-21T15:44:57.688" v="845" actId="1076"/>
          <ac:spMkLst>
            <pc:docMk/>
            <pc:sldMk cId="2320292005" sldId="305"/>
            <ac:spMk id="11" creationId="{0008F268-344F-E8C3-07BD-107E8CB9DA51}"/>
          </ac:spMkLst>
        </pc:spChg>
        <pc:spChg chg="add mod">
          <ac:chgData name="Lorenzo Rinaldi" userId="77d5bfdd-3e88-4678-a8ff-024fe85681f6" providerId="ADAL" clId="{34DE6C31-27BF-414F-A371-52538741F8E9}" dt="2023-07-21T15:44:57.688" v="845" actId="1076"/>
          <ac:spMkLst>
            <pc:docMk/>
            <pc:sldMk cId="2320292005" sldId="305"/>
            <ac:spMk id="12" creationId="{9EF9EF05-2768-C9BF-2A52-A57A2BAB22EB}"/>
          </ac:spMkLst>
        </pc:spChg>
        <pc:spChg chg="add mod">
          <ac:chgData name="Lorenzo Rinaldi" userId="77d5bfdd-3e88-4678-a8ff-024fe85681f6" providerId="ADAL" clId="{34DE6C31-27BF-414F-A371-52538741F8E9}" dt="2023-07-21T15:44:57.688" v="845" actId="1076"/>
          <ac:spMkLst>
            <pc:docMk/>
            <pc:sldMk cId="2320292005" sldId="305"/>
            <ac:spMk id="13" creationId="{C8042A4C-D22F-F00E-86AC-161AC651F3CE}"/>
          </ac:spMkLst>
        </pc:spChg>
        <pc:spChg chg="add mod">
          <ac:chgData name="Lorenzo Rinaldi" userId="77d5bfdd-3e88-4678-a8ff-024fe85681f6" providerId="ADAL" clId="{34DE6C31-27BF-414F-A371-52538741F8E9}" dt="2023-07-21T15:44:57.688" v="845" actId="1076"/>
          <ac:spMkLst>
            <pc:docMk/>
            <pc:sldMk cId="2320292005" sldId="305"/>
            <ac:spMk id="14" creationId="{9757CE18-C17F-B403-1413-36F29D9BA158}"/>
          </ac:spMkLst>
        </pc:spChg>
        <pc:spChg chg="add mod">
          <ac:chgData name="Lorenzo Rinaldi" userId="77d5bfdd-3e88-4678-a8ff-024fe85681f6" providerId="ADAL" clId="{34DE6C31-27BF-414F-A371-52538741F8E9}" dt="2023-07-21T15:44:57.688" v="845" actId="1076"/>
          <ac:spMkLst>
            <pc:docMk/>
            <pc:sldMk cId="2320292005" sldId="305"/>
            <ac:spMk id="15" creationId="{861DF768-7DCF-7507-D682-7CB77E13C86D}"/>
          </ac:spMkLst>
        </pc:spChg>
        <pc:spChg chg="add mod">
          <ac:chgData name="Lorenzo Rinaldi" userId="77d5bfdd-3e88-4678-a8ff-024fe85681f6" providerId="ADAL" clId="{34DE6C31-27BF-414F-A371-52538741F8E9}" dt="2023-07-21T15:45:03.164" v="855" actId="1035"/>
          <ac:spMkLst>
            <pc:docMk/>
            <pc:sldMk cId="2320292005" sldId="305"/>
            <ac:spMk id="16" creationId="{4EC1D139-FD83-4558-8A5D-1BCB6A0162A5}"/>
          </ac:spMkLst>
        </pc:spChg>
        <pc:spChg chg="add mod">
          <ac:chgData name="Lorenzo Rinaldi" userId="77d5bfdd-3e88-4678-a8ff-024fe85681f6" providerId="ADAL" clId="{34DE6C31-27BF-414F-A371-52538741F8E9}" dt="2023-07-21T15:45:03.164" v="855" actId="1035"/>
          <ac:spMkLst>
            <pc:docMk/>
            <pc:sldMk cId="2320292005" sldId="305"/>
            <ac:spMk id="17" creationId="{C84D40B6-E8A6-0CF2-E8CF-F2B3741A16AE}"/>
          </ac:spMkLst>
        </pc:spChg>
        <pc:spChg chg="add mod">
          <ac:chgData name="Lorenzo Rinaldi" userId="77d5bfdd-3e88-4678-a8ff-024fe85681f6" providerId="ADAL" clId="{34DE6C31-27BF-414F-A371-52538741F8E9}" dt="2023-07-21T15:44:57.688" v="845" actId="1076"/>
          <ac:spMkLst>
            <pc:docMk/>
            <pc:sldMk cId="2320292005" sldId="305"/>
            <ac:spMk id="18" creationId="{D656E73C-1381-7E61-AC1B-35BDFE64B85E}"/>
          </ac:spMkLst>
        </pc:spChg>
        <pc:spChg chg="add mod">
          <ac:chgData name="Lorenzo Rinaldi" userId="77d5bfdd-3e88-4678-a8ff-024fe85681f6" providerId="ADAL" clId="{34DE6C31-27BF-414F-A371-52538741F8E9}" dt="2023-07-21T15:45:03.164" v="855" actId="1035"/>
          <ac:spMkLst>
            <pc:docMk/>
            <pc:sldMk cId="2320292005" sldId="305"/>
            <ac:spMk id="19" creationId="{428C4A83-4D3A-C247-72B3-5D85D783CA4D}"/>
          </ac:spMkLst>
        </pc:spChg>
        <pc:spChg chg="add mod">
          <ac:chgData name="Lorenzo Rinaldi" userId="77d5bfdd-3e88-4678-a8ff-024fe85681f6" providerId="ADAL" clId="{34DE6C31-27BF-414F-A371-52538741F8E9}" dt="2023-07-21T15:45:03.164" v="855" actId="1035"/>
          <ac:spMkLst>
            <pc:docMk/>
            <pc:sldMk cId="2320292005" sldId="305"/>
            <ac:spMk id="20" creationId="{AB96D4F2-1515-1954-FFA8-1F3C54D226D2}"/>
          </ac:spMkLst>
        </pc:spChg>
        <pc:spChg chg="add mod">
          <ac:chgData name="Lorenzo Rinaldi" userId="77d5bfdd-3e88-4678-a8ff-024fe85681f6" providerId="ADAL" clId="{34DE6C31-27BF-414F-A371-52538741F8E9}" dt="2023-07-21T15:45:03.164" v="855" actId="1035"/>
          <ac:spMkLst>
            <pc:docMk/>
            <pc:sldMk cId="2320292005" sldId="305"/>
            <ac:spMk id="21" creationId="{2147B08A-9E60-2894-ECF7-1711AB78730D}"/>
          </ac:spMkLst>
        </pc:spChg>
        <pc:spChg chg="add mod">
          <ac:chgData name="Lorenzo Rinaldi" userId="77d5bfdd-3e88-4678-a8ff-024fe85681f6" providerId="ADAL" clId="{34DE6C31-27BF-414F-A371-52538741F8E9}" dt="2023-07-21T15:45:03.164" v="855" actId="1035"/>
          <ac:spMkLst>
            <pc:docMk/>
            <pc:sldMk cId="2320292005" sldId="305"/>
            <ac:spMk id="22" creationId="{F0DCF07D-84C6-D3C2-E4B5-3831CF71961E}"/>
          </ac:spMkLst>
        </pc:spChg>
        <pc:spChg chg="add mod">
          <ac:chgData name="Lorenzo Rinaldi" userId="77d5bfdd-3e88-4678-a8ff-024fe85681f6" providerId="ADAL" clId="{34DE6C31-27BF-414F-A371-52538741F8E9}" dt="2023-07-21T15:45:03.164" v="855" actId="1035"/>
          <ac:spMkLst>
            <pc:docMk/>
            <pc:sldMk cId="2320292005" sldId="305"/>
            <ac:spMk id="23" creationId="{E81BE388-DE5F-602B-8234-E886378C1E35}"/>
          </ac:spMkLst>
        </pc:spChg>
        <pc:spChg chg="add mod">
          <ac:chgData name="Lorenzo Rinaldi" userId="77d5bfdd-3e88-4678-a8ff-024fe85681f6" providerId="ADAL" clId="{34DE6C31-27BF-414F-A371-52538741F8E9}" dt="2023-07-21T15:45:03.164" v="855" actId="1035"/>
          <ac:spMkLst>
            <pc:docMk/>
            <pc:sldMk cId="2320292005" sldId="305"/>
            <ac:spMk id="24" creationId="{893AC1D9-7341-D00B-E725-29AA1A018E47}"/>
          </ac:spMkLst>
        </pc:spChg>
        <pc:spChg chg="add mod">
          <ac:chgData name="Lorenzo Rinaldi" userId="77d5bfdd-3e88-4678-a8ff-024fe85681f6" providerId="ADAL" clId="{34DE6C31-27BF-414F-A371-52538741F8E9}" dt="2023-07-21T15:45:03.164" v="855" actId="1035"/>
          <ac:spMkLst>
            <pc:docMk/>
            <pc:sldMk cId="2320292005" sldId="305"/>
            <ac:spMk id="25" creationId="{C92BBB31-7428-AF6D-C4D0-2AC89E494913}"/>
          </ac:spMkLst>
        </pc:spChg>
        <pc:spChg chg="add mod">
          <ac:chgData name="Lorenzo Rinaldi" userId="77d5bfdd-3e88-4678-a8ff-024fe85681f6" providerId="ADAL" clId="{34DE6C31-27BF-414F-A371-52538741F8E9}" dt="2023-07-21T15:45:03.164" v="855" actId="1035"/>
          <ac:spMkLst>
            <pc:docMk/>
            <pc:sldMk cId="2320292005" sldId="305"/>
            <ac:spMk id="26" creationId="{3273FC0F-EE60-4634-5257-81D0C7D4D0EE}"/>
          </ac:spMkLst>
        </pc:spChg>
        <pc:spChg chg="add mod">
          <ac:chgData name="Lorenzo Rinaldi" userId="77d5bfdd-3e88-4678-a8ff-024fe85681f6" providerId="ADAL" clId="{34DE6C31-27BF-414F-A371-52538741F8E9}" dt="2023-07-21T15:45:03.164" v="855" actId="1035"/>
          <ac:spMkLst>
            <pc:docMk/>
            <pc:sldMk cId="2320292005" sldId="305"/>
            <ac:spMk id="27" creationId="{C142B488-89C1-4D19-80E7-7487AC301915}"/>
          </ac:spMkLst>
        </pc:spChg>
      </pc:sldChg>
      <pc:sldChg chg="addSp modSp add mod modAnim">
        <pc:chgData name="Lorenzo Rinaldi" userId="77d5bfdd-3e88-4678-a8ff-024fe85681f6" providerId="ADAL" clId="{34DE6C31-27BF-414F-A371-52538741F8E9}" dt="2023-07-21T15:45:54.392" v="886"/>
        <pc:sldMkLst>
          <pc:docMk/>
          <pc:sldMk cId="1784417190" sldId="306"/>
        </pc:sldMkLst>
        <pc:spChg chg="add mod">
          <ac:chgData name="Lorenzo Rinaldi" userId="77d5bfdd-3e88-4678-a8ff-024fe85681f6" providerId="ADAL" clId="{34DE6C31-27BF-414F-A371-52538741F8E9}" dt="2023-07-21T15:45:35.968" v="876" actId="20577"/>
          <ac:spMkLst>
            <pc:docMk/>
            <pc:sldMk cId="1784417190" sldId="306"/>
            <ac:spMk id="2" creationId="{14194C8A-DD60-8E7F-2BF2-B6273086CB19}"/>
          </ac:spMkLst>
        </pc:spChg>
        <pc:spChg chg="add mod">
          <ac:chgData name="Lorenzo Rinaldi" userId="77d5bfdd-3e88-4678-a8ff-024fe85681f6" providerId="ADAL" clId="{34DE6C31-27BF-414F-A371-52538741F8E9}" dt="2023-07-21T15:45:22.547" v="858" actId="1076"/>
          <ac:spMkLst>
            <pc:docMk/>
            <pc:sldMk cId="1784417190" sldId="306"/>
            <ac:spMk id="5" creationId="{7C117149-42F8-F695-13C1-E6317888A569}"/>
          </ac:spMkLst>
        </pc:spChg>
        <pc:spChg chg="add mod">
          <ac:chgData name="Lorenzo Rinaldi" userId="77d5bfdd-3e88-4678-a8ff-024fe85681f6" providerId="ADAL" clId="{34DE6C31-27BF-414F-A371-52538741F8E9}" dt="2023-07-21T15:45:22.547" v="858" actId="1076"/>
          <ac:spMkLst>
            <pc:docMk/>
            <pc:sldMk cId="1784417190" sldId="306"/>
            <ac:spMk id="7" creationId="{D11B8CA2-00A3-2B8D-EF4E-5D501BE144DD}"/>
          </ac:spMkLst>
        </pc:spChg>
        <pc:spChg chg="add mod">
          <ac:chgData name="Lorenzo Rinaldi" userId="77d5bfdd-3e88-4678-a8ff-024fe85681f6" providerId="ADAL" clId="{34DE6C31-27BF-414F-A371-52538741F8E9}" dt="2023-07-21T15:45:22.547" v="858" actId="1076"/>
          <ac:spMkLst>
            <pc:docMk/>
            <pc:sldMk cId="1784417190" sldId="306"/>
            <ac:spMk id="8" creationId="{10108E95-4536-8044-B21A-4584D2B48DA9}"/>
          </ac:spMkLst>
        </pc:spChg>
        <pc:spChg chg="add mod">
          <ac:chgData name="Lorenzo Rinaldi" userId="77d5bfdd-3e88-4678-a8ff-024fe85681f6" providerId="ADAL" clId="{34DE6C31-27BF-414F-A371-52538741F8E9}" dt="2023-07-21T15:45:22.547" v="858" actId="1076"/>
          <ac:spMkLst>
            <pc:docMk/>
            <pc:sldMk cId="1784417190" sldId="306"/>
            <ac:spMk id="9" creationId="{BE8CFB0A-362D-E4E3-9A41-B0959A2EAB8E}"/>
          </ac:spMkLst>
        </pc:spChg>
        <pc:spChg chg="add mod">
          <ac:chgData name="Lorenzo Rinaldi" userId="77d5bfdd-3e88-4678-a8ff-024fe85681f6" providerId="ADAL" clId="{34DE6C31-27BF-414F-A371-52538741F8E9}" dt="2023-07-21T15:45:22.547" v="858" actId="1076"/>
          <ac:spMkLst>
            <pc:docMk/>
            <pc:sldMk cId="1784417190" sldId="306"/>
            <ac:spMk id="10" creationId="{25E131B5-2172-9188-11DF-A8E343D85FD5}"/>
          </ac:spMkLst>
        </pc:spChg>
        <pc:spChg chg="add mod">
          <ac:chgData name="Lorenzo Rinaldi" userId="77d5bfdd-3e88-4678-a8ff-024fe85681f6" providerId="ADAL" clId="{34DE6C31-27BF-414F-A371-52538741F8E9}" dt="2023-07-21T15:45:22.547" v="858" actId="1076"/>
          <ac:spMkLst>
            <pc:docMk/>
            <pc:sldMk cId="1784417190" sldId="306"/>
            <ac:spMk id="11" creationId="{6B1BED4F-2E05-C94B-6C35-F88042B059C1}"/>
          </ac:spMkLst>
        </pc:spChg>
        <pc:spChg chg="add mod">
          <ac:chgData name="Lorenzo Rinaldi" userId="77d5bfdd-3e88-4678-a8ff-024fe85681f6" providerId="ADAL" clId="{34DE6C31-27BF-414F-A371-52538741F8E9}" dt="2023-07-21T15:45:22.547" v="858" actId="1076"/>
          <ac:spMkLst>
            <pc:docMk/>
            <pc:sldMk cId="1784417190" sldId="306"/>
            <ac:spMk id="12" creationId="{63F40C43-FDE2-44DB-3983-FE90D8D46557}"/>
          </ac:spMkLst>
        </pc:spChg>
        <pc:spChg chg="add mod">
          <ac:chgData name="Lorenzo Rinaldi" userId="77d5bfdd-3e88-4678-a8ff-024fe85681f6" providerId="ADAL" clId="{34DE6C31-27BF-414F-A371-52538741F8E9}" dt="2023-07-21T15:45:32.897" v="875" actId="1035"/>
          <ac:spMkLst>
            <pc:docMk/>
            <pc:sldMk cId="1784417190" sldId="306"/>
            <ac:spMk id="13" creationId="{BA8DC60B-B3A7-1D70-ED1E-B331C2ED4682}"/>
          </ac:spMkLst>
        </pc:spChg>
        <pc:spChg chg="add mod">
          <ac:chgData name="Lorenzo Rinaldi" userId="77d5bfdd-3e88-4678-a8ff-024fe85681f6" providerId="ADAL" clId="{34DE6C31-27BF-414F-A371-52538741F8E9}" dt="2023-07-21T15:45:32.897" v="875" actId="1035"/>
          <ac:spMkLst>
            <pc:docMk/>
            <pc:sldMk cId="1784417190" sldId="306"/>
            <ac:spMk id="14" creationId="{2CE3AC60-95BA-DC11-3D31-DE559F93DA4C}"/>
          </ac:spMkLst>
        </pc:spChg>
        <pc:spChg chg="add mod">
          <ac:chgData name="Lorenzo Rinaldi" userId="77d5bfdd-3e88-4678-a8ff-024fe85681f6" providerId="ADAL" clId="{34DE6C31-27BF-414F-A371-52538741F8E9}" dt="2023-07-21T15:45:51.214" v="885" actId="1035"/>
          <ac:spMkLst>
            <pc:docMk/>
            <pc:sldMk cId="1784417190" sldId="306"/>
            <ac:spMk id="15" creationId="{1728FA4F-7D61-472E-8A26-5041E1659C4D}"/>
          </ac:spMkLst>
        </pc:spChg>
        <pc:spChg chg="add mod">
          <ac:chgData name="Lorenzo Rinaldi" userId="77d5bfdd-3e88-4678-a8ff-024fe85681f6" providerId="ADAL" clId="{34DE6C31-27BF-414F-A371-52538741F8E9}" dt="2023-07-21T15:45:51.214" v="885" actId="1035"/>
          <ac:spMkLst>
            <pc:docMk/>
            <pc:sldMk cId="1784417190" sldId="306"/>
            <ac:spMk id="16" creationId="{BE9FBC16-0FFB-5F71-C29C-6550AE8CDC85}"/>
          </ac:spMkLst>
        </pc:spChg>
        <pc:spChg chg="add mod">
          <ac:chgData name="Lorenzo Rinaldi" userId="77d5bfdd-3e88-4678-a8ff-024fe85681f6" providerId="ADAL" clId="{34DE6C31-27BF-414F-A371-52538741F8E9}" dt="2023-07-21T15:45:51.214" v="885" actId="1035"/>
          <ac:spMkLst>
            <pc:docMk/>
            <pc:sldMk cId="1784417190" sldId="306"/>
            <ac:spMk id="17" creationId="{1C07775D-B3FF-5D96-6BEF-F4318B07A37A}"/>
          </ac:spMkLst>
        </pc:spChg>
        <pc:spChg chg="add mod">
          <ac:chgData name="Lorenzo Rinaldi" userId="77d5bfdd-3e88-4678-a8ff-024fe85681f6" providerId="ADAL" clId="{34DE6C31-27BF-414F-A371-52538741F8E9}" dt="2023-07-21T15:45:51.214" v="885" actId="1035"/>
          <ac:spMkLst>
            <pc:docMk/>
            <pc:sldMk cId="1784417190" sldId="306"/>
            <ac:spMk id="18" creationId="{2EE168A3-2C3E-B6CE-D219-024D2B69F290}"/>
          </ac:spMkLst>
        </pc:spChg>
        <pc:spChg chg="add mod">
          <ac:chgData name="Lorenzo Rinaldi" userId="77d5bfdd-3e88-4678-a8ff-024fe85681f6" providerId="ADAL" clId="{34DE6C31-27BF-414F-A371-52538741F8E9}" dt="2023-07-21T15:45:51.214" v="885" actId="1035"/>
          <ac:spMkLst>
            <pc:docMk/>
            <pc:sldMk cId="1784417190" sldId="306"/>
            <ac:spMk id="19" creationId="{38F2E6D3-9E71-F11D-C4FA-A8A2378E0602}"/>
          </ac:spMkLst>
        </pc:spChg>
        <pc:spChg chg="add mod">
          <ac:chgData name="Lorenzo Rinaldi" userId="77d5bfdd-3e88-4678-a8ff-024fe85681f6" providerId="ADAL" clId="{34DE6C31-27BF-414F-A371-52538741F8E9}" dt="2023-07-21T15:45:51.214" v="885" actId="1035"/>
          <ac:spMkLst>
            <pc:docMk/>
            <pc:sldMk cId="1784417190" sldId="306"/>
            <ac:spMk id="20" creationId="{EFAA23D0-C4C2-B2BF-57B0-CBAA558E3798}"/>
          </ac:spMkLst>
        </pc:spChg>
        <pc:spChg chg="add mod">
          <ac:chgData name="Lorenzo Rinaldi" userId="77d5bfdd-3e88-4678-a8ff-024fe85681f6" providerId="ADAL" clId="{34DE6C31-27BF-414F-A371-52538741F8E9}" dt="2023-07-21T15:45:51.214" v="885" actId="1035"/>
          <ac:spMkLst>
            <pc:docMk/>
            <pc:sldMk cId="1784417190" sldId="306"/>
            <ac:spMk id="21" creationId="{4559A7E7-1675-35BA-0FE5-356BEAB338D9}"/>
          </ac:spMkLst>
        </pc:spChg>
      </pc:sldChg>
      <pc:sldChg chg="addSp modSp add mod modAnim">
        <pc:chgData name="Lorenzo Rinaldi" userId="77d5bfdd-3e88-4678-a8ff-024fe85681f6" providerId="ADAL" clId="{34DE6C31-27BF-414F-A371-52538741F8E9}" dt="2023-07-21T15:47:57.908" v="918"/>
        <pc:sldMkLst>
          <pc:docMk/>
          <pc:sldMk cId="3339981254" sldId="307"/>
        </pc:sldMkLst>
        <pc:spChg chg="add mod">
          <ac:chgData name="Lorenzo Rinaldi" userId="77d5bfdd-3e88-4678-a8ff-024fe85681f6" providerId="ADAL" clId="{34DE6C31-27BF-414F-A371-52538741F8E9}" dt="2023-07-21T15:47:39.422" v="888" actId="1076"/>
          <ac:spMkLst>
            <pc:docMk/>
            <pc:sldMk cId="3339981254" sldId="307"/>
            <ac:spMk id="2" creationId="{B82C60D5-95AD-0694-C77B-DE9FF1282A14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5" creationId="{473C3F5F-7340-8733-C487-7B1D6C9FD41E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7" creationId="{70909548-4ADE-DD45-31CB-89FE47868294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8" creationId="{DDC61300-4AD0-B99E-8653-68DC6DD1A65F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9" creationId="{4B7F5770-EEAE-6AE1-7F11-8399D69B34FC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10" creationId="{CCCBADC1-2215-94B5-8CAE-C73BDB691076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11" creationId="{F0651C84-BC77-D748-9F86-3ADDA2CBD23A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12" creationId="{198B5077-0B0D-5766-3E71-5C9020DF6A3E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13" creationId="{71BCAAEA-1412-6D2B-ECA8-7D613F624321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14" creationId="{CB788B3A-9868-B6A3-F47C-0D87067A5596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15" creationId="{04554BDB-B5BB-8FA1-5463-78F09580D4F7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16" creationId="{6A21495D-6B24-98A6-E542-3E1CC6CFB057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17" creationId="{5BE2C353-EABE-CF72-CB5D-CF407E3EC07E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18" creationId="{79EC4590-49B5-5ECB-3DB8-28430163D200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19" creationId="{EA91AAA6-15BF-9433-6485-67318F60E46D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20" creationId="{9D78A639-832E-DC83-BECC-24E8ADF57E12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21" creationId="{04801C38-0E9B-4B26-7B48-ED84BCA7CE7F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22" creationId="{C4665CD7-477B-832C-B4EE-26698028FE3C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23" creationId="{24493987-4EBB-9527-4EB8-C10624D7E1C1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24" creationId="{33DF0BAF-3BE2-00EC-A0F5-8F280F7473C0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26" creationId="{04341DE5-E3B5-D286-F2A2-6D0F778BC53C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27" creationId="{9C7D54EA-9F5A-DE88-6A81-FB473F13ABAC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28" creationId="{E4960E64-EAC8-9FB8-E8DE-F6C7A75C600E}"/>
          </ac:spMkLst>
        </pc:spChg>
        <pc:cxnChg chg="add mod">
          <ac:chgData name="Lorenzo Rinaldi" userId="77d5bfdd-3e88-4678-a8ff-024fe85681f6" providerId="ADAL" clId="{34DE6C31-27BF-414F-A371-52538741F8E9}" dt="2023-07-21T15:47:54.904" v="917" actId="1035"/>
          <ac:cxnSpMkLst>
            <pc:docMk/>
            <pc:sldMk cId="3339981254" sldId="307"/>
            <ac:cxnSpMk id="25" creationId="{E3F70533-0703-A144-1074-19BFCC96EA10}"/>
          </ac:cxnSpMkLst>
        </pc:cxnChg>
      </pc:sldChg>
      <pc:sldChg chg="addSp modSp add mod modAnim">
        <pc:chgData name="Lorenzo Rinaldi" userId="77d5bfdd-3e88-4678-a8ff-024fe85681f6" providerId="ADAL" clId="{34DE6C31-27BF-414F-A371-52538741F8E9}" dt="2023-07-21T15:48:10.716" v="920" actId="1076"/>
        <pc:sldMkLst>
          <pc:docMk/>
          <pc:sldMk cId="2956030958" sldId="308"/>
        </pc:sldMkLst>
        <pc:spChg chg="add mod">
          <ac:chgData name="Lorenzo Rinaldi" userId="77d5bfdd-3e88-4678-a8ff-024fe85681f6" providerId="ADAL" clId="{34DE6C31-27BF-414F-A371-52538741F8E9}" dt="2023-07-21T15:48:10.716" v="920" actId="1076"/>
          <ac:spMkLst>
            <pc:docMk/>
            <pc:sldMk cId="2956030958" sldId="308"/>
            <ac:spMk id="2" creationId="{BD35DEF6-6153-1C1F-30CA-C92CD978D76D}"/>
          </ac:spMkLst>
        </pc:spChg>
      </pc:sldChg>
      <pc:sldChg chg="addSp modSp add mod modAnim">
        <pc:chgData name="Lorenzo Rinaldi" userId="77d5bfdd-3e88-4678-a8ff-024fe85681f6" providerId="ADAL" clId="{34DE6C31-27BF-414F-A371-52538741F8E9}" dt="2023-07-21T15:48:42.501" v="926"/>
        <pc:sldMkLst>
          <pc:docMk/>
          <pc:sldMk cId="2132517909" sldId="309"/>
        </pc:sldMkLst>
        <pc:spChg chg="add mod">
          <ac:chgData name="Lorenzo Rinaldi" userId="77d5bfdd-3e88-4678-a8ff-024fe85681f6" providerId="ADAL" clId="{34DE6C31-27BF-414F-A371-52538741F8E9}" dt="2023-07-21T15:48:40.277" v="925" actId="1076"/>
          <ac:spMkLst>
            <pc:docMk/>
            <pc:sldMk cId="2132517909" sldId="309"/>
            <ac:spMk id="2" creationId="{65600EB6-AF1E-FEDF-E604-EE58CA492BA3}"/>
          </ac:spMkLst>
        </pc:spChg>
        <pc:spChg chg="mod">
          <ac:chgData name="Lorenzo Rinaldi" userId="77d5bfdd-3e88-4678-a8ff-024fe85681f6" providerId="ADAL" clId="{34DE6C31-27BF-414F-A371-52538741F8E9}" dt="2023-07-21T15:48:27.112" v="923" actId="20577"/>
          <ac:spMkLst>
            <pc:docMk/>
            <pc:sldMk cId="2132517909" sldId="309"/>
            <ac:spMk id="4" creationId="{9AB3068C-1CCE-A7E9-790D-8ACFE0F1B133}"/>
          </ac:spMkLst>
        </pc:spChg>
        <pc:spChg chg="add mod">
          <ac:chgData name="Lorenzo Rinaldi" userId="77d5bfdd-3e88-4678-a8ff-024fe85681f6" providerId="ADAL" clId="{34DE6C31-27BF-414F-A371-52538741F8E9}" dt="2023-07-21T15:48:40.277" v="925" actId="1076"/>
          <ac:spMkLst>
            <pc:docMk/>
            <pc:sldMk cId="2132517909" sldId="309"/>
            <ac:spMk id="5" creationId="{E98DA316-927D-1ED3-3E1B-E42E9153A6B3}"/>
          </ac:spMkLst>
        </pc:spChg>
        <pc:spChg chg="add mod">
          <ac:chgData name="Lorenzo Rinaldi" userId="77d5bfdd-3e88-4678-a8ff-024fe85681f6" providerId="ADAL" clId="{34DE6C31-27BF-414F-A371-52538741F8E9}" dt="2023-07-21T15:48:40.277" v="925" actId="1076"/>
          <ac:spMkLst>
            <pc:docMk/>
            <pc:sldMk cId="2132517909" sldId="309"/>
            <ac:spMk id="7" creationId="{DA0DD8BA-129D-B5F3-35D8-A76E0451807F}"/>
          </ac:spMkLst>
        </pc:spChg>
      </pc:sldChg>
      <pc:sldChg chg="modSp add del mod ord">
        <pc:chgData name="Lorenzo Rinaldi" userId="77d5bfdd-3e88-4678-a8ff-024fe85681f6" providerId="ADAL" clId="{34DE6C31-27BF-414F-A371-52538741F8E9}" dt="2023-07-21T15:49:11.684" v="933" actId="47"/>
        <pc:sldMkLst>
          <pc:docMk/>
          <pc:sldMk cId="554846428" sldId="310"/>
        </pc:sldMkLst>
        <pc:spChg chg="mod">
          <ac:chgData name="Lorenzo Rinaldi" userId="77d5bfdd-3e88-4678-a8ff-024fe85681f6" providerId="ADAL" clId="{34DE6C31-27BF-414F-A371-52538741F8E9}" dt="2023-07-21T15:48:49.164" v="927"/>
          <ac:spMkLst>
            <pc:docMk/>
            <pc:sldMk cId="554846428" sldId="310"/>
            <ac:spMk id="4" creationId="{9AB3068C-1CCE-A7E9-790D-8ACFE0F1B133}"/>
          </ac:spMkLst>
        </pc:spChg>
      </pc:sldChg>
      <pc:sldChg chg="addSp modSp add mod">
        <pc:chgData name="Lorenzo Rinaldi" userId="77d5bfdd-3e88-4678-a8ff-024fe85681f6" providerId="ADAL" clId="{34DE6C31-27BF-414F-A371-52538741F8E9}" dt="2023-07-21T15:49:00.336" v="930" actId="1076"/>
        <pc:sldMkLst>
          <pc:docMk/>
          <pc:sldMk cId="2683579136" sldId="311"/>
        </pc:sldMkLst>
        <pc:spChg chg="add mod">
          <ac:chgData name="Lorenzo Rinaldi" userId="77d5bfdd-3e88-4678-a8ff-024fe85681f6" providerId="ADAL" clId="{34DE6C31-27BF-414F-A371-52538741F8E9}" dt="2023-07-21T15:49:00.336" v="930" actId="1076"/>
          <ac:spMkLst>
            <pc:docMk/>
            <pc:sldMk cId="2683579136" sldId="311"/>
            <ac:spMk id="2" creationId="{CFF2AC0A-715B-5786-253E-6A93EED55B0E}"/>
          </ac:spMkLst>
        </pc:spChg>
      </pc:sldChg>
      <pc:sldChg chg="addSp delSp modSp add mod">
        <pc:chgData name="Lorenzo Rinaldi" userId="77d5bfdd-3e88-4678-a8ff-024fe85681f6" providerId="ADAL" clId="{34DE6C31-27BF-414F-A371-52538741F8E9}" dt="2023-07-21T15:49:39.695" v="959" actId="1076"/>
        <pc:sldMkLst>
          <pc:docMk/>
          <pc:sldMk cId="4272638587" sldId="312"/>
        </pc:sldMkLst>
        <pc:spChg chg="del">
          <ac:chgData name="Lorenzo Rinaldi" userId="77d5bfdd-3e88-4678-a8ff-024fe85681f6" providerId="ADAL" clId="{34DE6C31-27BF-414F-A371-52538741F8E9}" dt="2023-07-21T15:49:24.726" v="935" actId="478"/>
          <ac:spMkLst>
            <pc:docMk/>
            <pc:sldMk cId="4272638587" sldId="312"/>
            <ac:spMk id="2" creationId="{CFF2AC0A-715B-5786-253E-6A93EED55B0E}"/>
          </ac:spMkLst>
        </pc:spChg>
        <pc:spChg chg="mod">
          <ac:chgData name="Lorenzo Rinaldi" userId="77d5bfdd-3e88-4678-a8ff-024fe85681f6" providerId="ADAL" clId="{34DE6C31-27BF-414F-A371-52538741F8E9}" dt="2023-07-21T15:49:31.817" v="957" actId="20577"/>
          <ac:spMkLst>
            <pc:docMk/>
            <pc:sldMk cId="4272638587" sldId="312"/>
            <ac:spMk id="4" creationId="{9AB3068C-1CCE-A7E9-790D-8ACFE0F1B133}"/>
          </ac:spMkLst>
        </pc:spChg>
        <pc:spChg chg="add mod">
          <ac:chgData name="Lorenzo Rinaldi" userId="77d5bfdd-3e88-4678-a8ff-024fe85681f6" providerId="ADAL" clId="{34DE6C31-27BF-414F-A371-52538741F8E9}" dt="2023-07-21T15:49:39.695" v="959" actId="1076"/>
          <ac:spMkLst>
            <pc:docMk/>
            <pc:sldMk cId="4272638587" sldId="312"/>
            <ac:spMk id="5" creationId="{CA103F9E-2A30-9B4F-B99D-FD64FC75D5B4}"/>
          </ac:spMkLst>
        </pc:spChg>
      </pc:sldChg>
    </pc:docChg>
  </pc:docChgLst>
  <pc:docChgLst>
    <pc:chgData name="Lorenzo Rinaldi" userId="77d5bfdd-3e88-4678-a8ff-024fe85681f6" providerId="ADAL" clId="{1001B1A9-F285-447A-83CB-4EC708BC818D}"/>
    <pc:docChg chg="undo redo custSel addSld modSld sldOrd">
      <pc:chgData name="Lorenzo Rinaldi" userId="77d5bfdd-3e88-4678-a8ff-024fe85681f6" providerId="ADAL" clId="{1001B1A9-F285-447A-83CB-4EC708BC818D}" dt="2023-07-21T14:28:04.704" v="1067"/>
      <pc:docMkLst>
        <pc:docMk/>
      </pc:docMkLst>
      <pc:sldChg chg="modSp mod">
        <pc:chgData name="Lorenzo Rinaldi" userId="77d5bfdd-3e88-4678-a8ff-024fe85681f6" providerId="ADAL" clId="{1001B1A9-F285-447A-83CB-4EC708BC818D}" dt="2023-07-21T14:24:46.523" v="1017"/>
        <pc:sldMkLst>
          <pc:docMk/>
          <pc:sldMk cId="2559802330" sldId="256"/>
        </pc:sldMkLst>
        <pc:spChg chg="mod">
          <ac:chgData name="Lorenzo Rinaldi" userId="77d5bfdd-3e88-4678-a8ff-024fe85681f6" providerId="ADAL" clId="{1001B1A9-F285-447A-83CB-4EC708BC818D}" dt="2023-07-21T14:24:46.523" v="1017"/>
          <ac:spMkLst>
            <pc:docMk/>
            <pc:sldMk cId="2559802330" sldId="256"/>
            <ac:spMk id="5" creationId="{7A64E691-7814-FE47-A332-0A7257AB0132}"/>
          </ac:spMkLst>
        </pc:spChg>
        <pc:spChg chg="mod">
          <ac:chgData name="Lorenzo Rinaldi" userId="77d5bfdd-3e88-4678-a8ff-024fe85681f6" providerId="ADAL" clId="{1001B1A9-F285-447A-83CB-4EC708BC818D}" dt="2023-07-21T13:45:26.066" v="65" actId="14100"/>
          <ac:spMkLst>
            <pc:docMk/>
            <pc:sldMk cId="2559802330" sldId="256"/>
            <ac:spMk id="6" creationId="{99DEA05E-3DE2-714D-9D7C-D14D82DB9D79}"/>
          </ac:spMkLst>
        </pc:spChg>
      </pc:sldChg>
      <pc:sldChg chg="addSp delSp modSp mod">
        <pc:chgData name="Lorenzo Rinaldi" userId="77d5bfdd-3e88-4678-a8ff-024fe85681f6" providerId="ADAL" clId="{1001B1A9-F285-447A-83CB-4EC708BC818D}" dt="2023-07-21T14:23:11.633" v="993" actId="27636"/>
        <pc:sldMkLst>
          <pc:docMk/>
          <pc:sldMk cId="3688935345" sldId="278"/>
        </pc:sldMkLst>
        <pc:spChg chg="mod">
          <ac:chgData name="Lorenzo Rinaldi" userId="77d5bfdd-3e88-4678-a8ff-024fe85681f6" providerId="ADAL" clId="{1001B1A9-F285-447A-83CB-4EC708BC818D}" dt="2023-07-21T14:23:11.633" v="993" actId="27636"/>
          <ac:spMkLst>
            <pc:docMk/>
            <pc:sldMk cId="3688935345" sldId="278"/>
            <ac:spMk id="2" creationId="{00000000-0000-0000-0000-000000000000}"/>
          </ac:spMkLst>
        </pc:spChg>
        <pc:spChg chg="add mod">
          <ac:chgData name="Lorenzo Rinaldi" userId="77d5bfdd-3e88-4678-a8ff-024fe85681f6" providerId="ADAL" clId="{1001B1A9-F285-447A-83CB-4EC708BC818D}" dt="2023-07-21T14:06:49.435" v="396" actId="552"/>
          <ac:spMkLst>
            <pc:docMk/>
            <pc:sldMk cId="3688935345" sldId="278"/>
            <ac:spMk id="4" creationId="{9AB3068C-1CCE-A7E9-790D-8ACFE0F1B133}"/>
          </ac:spMkLst>
        </pc:spChg>
        <pc:spChg chg="del mod">
          <ac:chgData name="Lorenzo Rinaldi" userId="77d5bfdd-3e88-4678-a8ff-024fe85681f6" providerId="ADAL" clId="{1001B1A9-F285-447A-83CB-4EC708BC818D}" dt="2023-07-21T14:06:38.573" v="369" actId="478"/>
          <ac:spMkLst>
            <pc:docMk/>
            <pc:sldMk cId="3688935345" sldId="278"/>
            <ac:spMk id="9" creationId="{D65E6D98-BE8C-6B4C-B23E-6167300445AE}"/>
          </ac:spMkLst>
        </pc:spChg>
        <pc:picChg chg="add del">
          <ac:chgData name="Lorenzo Rinaldi" userId="77d5bfdd-3e88-4678-a8ff-024fe85681f6" providerId="ADAL" clId="{1001B1A9-F285-447A-83CB-4EC708BC818D}" dt="2023-07-21T13:58:17.818" v="191" actId="478"/>
          <ac:picMkLst>
            <pc:docMk/>
            <pc:sldMk cId="3688935345" sldId="278"/>
            <ac:picMk id="3" creationId="{2FDE5C26-D4A7-4A08-BEF4-A1958E075695}"/>
          </ac:picMkLst>
        </pc:picChg>
      </pc:sldChg>
      <pc:sldChg chg="addSp delSp modSp add mod modAnim">
        <pc:chgData name="Lorenzo Rinaldi" userId="77d5bfdd-3e88-4678-a8ff-024fe85681f6" providerId="ADAL" clId="{1001B1A9-F285-447A-83CB-4EC708BC818D}" dt="2023-07-21T14:14:07.519" v="556"/>
        <pc:sldMkLst>
          <pc:docMk/>
          <pc:sldMk cId="562194632" sldId="279"/>
        </pc:sldMkLst>
        <pc:spChg chg="del">
          <ac:chgData name="Lorenzo Rinaldi" userId="77d5bfdd-3e88-4678-a8ff-024fe85681f6" providerId="ADAL" clId="{1001B1A9-F285-447A-83CB-4EC708BC818D}" dt="2023-07-21T14:04:43.847" v="318" actId="478"/>
          <ac:spMkLst>
            <pc:docMk/>
            <pc:sldMk cId="562194632" sldId="279"/>
            <ac:spMk id="2" creationId="{00000000-0000-0000-0000-000000000000}"/>
          </ac:spMkLst>
        </pc:spChg>
        <pc:spChg chg="add del mod">
          <ac:chgData name="Lorenzo Rinaldi" userId="77d5bfdd-3e88-4678-a8ff-024fe85681f6" providerId="ADAL" clId="{1001B1A9-F285-447A-83CB-4EC708BC818D}" dt="2023-07-21T14:04:47.091" v="319" actId="478"/>
          <ac:spMkLst>
            <pc:docMk/>
            <pc:sldMk cId="562194632" sldId="279"/>
            <ac:spMk id="5" creationId="{E511A2A5-6DE7-047B-27C7-BE477F7C0A2D}"/>
          </ac:spMkLst>
        </pc:spChg>
        <pc:spChg chg="add del mod">
          <ac:chgData name="Lorenzo Rinaldi" userId="77d5bfdd-3e88-4678-a8ff-024fe85681f6" providerId="ADAL" clId="{1001B1A9-F285-447A-83CB-4EC708BC818D}" dt="2023-07-21T14:04:53.285" v="321"/>
          <ac:spMkLst>
            <pc:docMk/>
            <pc:sldMk cId="562194632" sldId="279"/>
            <ac:spMk id="7" creationId="{DB7FC836-5D69-1645-4EA5-FA6B26226A67}"/>
          </ac:spMkLst>
        </pc:spChg>
        <pc:spChg chg="mod">
          <ac:chgData name="Lorenzo Rinaldi" userId="77d5bfdd-3e88-4678-a8ff-024fe85681f6" providerId="ADAL" clId="{1001B1A9-F285-447A-83CB-4EC708BC818D}" dt="2023-07-21T14:07:06.290" v="400" actId="20577"/>
          <ac:spMkLst>
            <pc:docMk/>
            <pc:sldMk cId="562194632" sldId="279"/>
            <ac:spMk id="9" creationId="{D65E6D98-BE8C-6B4C-B23E-6167300445AE}"/>
          </ac:spMkLst>
        </pc:spChg>
        <pc:spChg chg="add del mod">
          <ac:chgData name="Lorenzo Rinaldi" userId="77d5bfdd-3e88-4678-a8ff-024fe85681f6" providerId="ADAL" clId="{1001B1A9-F285-447A-83CB-4EC708BC818D}" dt="2023-07-21T14:04:53.285" v="321"/>
          <ac:spMkLst>
            <pc:docMk/>
            <pc:sldMk cId="562194632" sldId="279"/>
            <ac:spMk id="10" creationId="{3D646981-09A5-790D-7A22-627CED7B4F26}"/>
          </ac:spMkLst>
        </pc:spChg>
        <pc:spChg chg="add del mod">
          <ac:chgData name="Lorenzo Rinaldi" userId="77d5bfdd-3e88-4678-a8ff-024fe85681f6" providerId="ADAL" clId="{1001B1A9-F285-447A-83CB-4EC708BC818D}" dt="2023-07-21T14:04:53.285" v="321"/>
          <ac:spMkLst>
            <pc:docMk/>
            <pc:sldMk cId="562194632" sldId="279"/>
            <ac:spMk id="11" creationId="{90E18304-290B-3839-07ED-890B17CAF8C7}"/>
          </ac:spMkLst>
        </pc:spChg>
        <pc:spChg chg="add mod">
          <ac:chgData name="Lorenzo Rinaldi" userId="77d5bfdd-3e88-4678-a8ff-024fe85681f6" providerId="ADAL" clId="{1001B1A9-F285-447A-83CB-4EC708BC818D}" dt="2023-07-21T14:06:27.908" v="367" actId="14100"/>
          <ac:spMkLst>
            <pc:docMk/>
            <pc:sldMk cId="562194632" sldId="279"/>
            <ac:spMk id="13" creationId="{23503A06-6C80-97FC-3986-0012C1A855B4}"/>
          </ac:spMkLst>
        </pc:spChg>
        <pc:spChg chg="add mod">
          <ac:chgData name="Lorenzo Rinaldi" userId="77d5bfdd-3e88-4678-a8ff-024fe85681f6" providerId="ADAL" clId="{1001B1A9-F285-447A-83CB-4EC708BC818D}" dt="2023-07-21T14:06:27.477" v="365" actId="14100"/>
          <ac:spMkLst>
            <pc:docMk/>
            <pc:sldMk cId="562194632" sldId="279"/>
            <ac:spMk id="15" creationId="{12A85EB0-D8DC-371B-423D-91F11DBCE454}"/>
          </ac:spMkLst>
        </pc:spChg>
        <pc:spChg chg="add mod">
          <ac:chgData name="Lorenzo Rinaldi" userId="77d5bfdd-3e88-4678-a8ff-024fe85681f6" providerId="ADAL" clId="{1001B1A9-F285-447A-83CB-4EC708BC818D}" dt="2023-07-21T14:05:07.493" v="326" actId="1076"/>
          <ac:spMkLst>
            <pc:docMk/>
            <pc:sldMk cId="562194632" sldId="279"/>
            <ac:spMk id="16" creationId="{5E59DE5A-D6F8-F0BD-2E83-2FB540CD1BCC}"/>
          </ac:spMkLst>
        </pc:spChg>
        <pc:picChg chg="mod">
          <ac:chgData name="Lorenzo Rinaldi" userId="77d5bfdd-3e88-4678-a8ff-024fe85681f6" providerId="ADAL" clId="{1001B1A9-F285-447A-83CB-4EC708BC818D}" dt="2023-07-21T14:06:20.084" v="360" actId="1076"/>
          <ac:picMkLst>
            <pc:docMk/>
            <pc:sldMk cId="562194632" sldId="279"/>
            <ac:picMk id="3" creationId="{2FDE5C26-D4A7-4A08-BEF4-A1958E075695}"/>
          </ac:picMkLst>
        </pc:picChg>
        <pc:picChg chg="add del mod">
          <ac:chgData name="Lorenzo Rinaldi" userId="77d5bfdd-3e88-4678-a8ff-024fe85681f6" providerId="ADAL" clId="{1001B1A9-F285-447A-83CB-4EC708BC818D}" dt="2023-07-21T14:04:53.285" v="321"/>
          <ac:picMkLst>
            <pc:docMk/>
            <pc:sldMk cId="562194632" sldId="279"/>
            <ac:picMk id="8" creationId="{A482E691-C6F0-DFC7-2E08-7D3E408C3C4D}"/>
          </ac:picMkLst>
        </pc:picChg>
        <pc:picChg chg="add del mod">
          <ac:chgData name="Lorenzo Rinaldi" userId="77d5bfdd-3e88-4678-a8ff-024fe85681f6" providerId="ADAL" clId="{1001B1A9-F285-447A-83CB-4EC708BC818D}" dt="2023-07-21T14:04:53.285" v="321"/>
          <ac:picMkLst>
            <pc:docMk/>
            <pc:sldMk cId="562194632" sldId="279"/>
            <ac:picMk id="12" creationId="{F866ED0A-AF83-F0D1-C733-2A0508DEFE07}"/>
          </ac:picMkLst>
        </pc:picChg>
        <pc:picChg chg="add mod">
          <ac:chgData name="Lorenzo Rinaldi" userId="77d5bfdd-3e88-4678-a8ff-024fe85681f6" providerId="ADAL" clId="{1001B1A9-F285-447A-83CB-4EC708BC818D}" dt="2023-07-21T14:05:22.090" v="355" actId="1036"/>
          <ac:picMkLst>
            <pc:docMk/>
            <pc:sldMk cId="562194632" sldId="279"/>
            <ac:picMk id="14" creationId="{868638F6-9F34-82AD-0AD5-9BEECE795620}"/>
          </ac:picMkLst>
        </pc:picChg>
        <pc:picChg chg="add mod">
          <ac:chgData name="Lorenzo Rinaldi" userId="77d5bfdd-3e88-4678-a8ff-024fe85681f6" providerId="ADAL" clId="{1001B1A9-F285-447A-83CB-4EC708BC818D}" dt="2023-07-21T14:05:22.090" v="355" actId="1036"/>
          <ac:picMkLst>
            <pc:docMk/>
            <pc:sldMk cId="562194632" sldId="279"/>
            <ac:picMk id="17" creationId="{9E478521-476F-DB48-4978-A7C34FB9EDDC}"/>
          </ac:picMkLst>
        </pc:picChg>
      </pc:sldChg>
      <pc:sldChg chg="addSp delSp modSp add mod modAnim">
        <pc:chgData name="Lorenzo Rinaldi" userId="77d5bfdd-3e88-4678-a8ff-024fe85681f6" providerId="ADAL" clId="{1001B1A9-F285-447A-83CB-4EC708BC818D}" dt="2023-07-21T14:14:11.459" v="557"/>
        <pc:sldMkLst>
          <pc:docMk/>
          <pc:sldMk cId="3475113151" sldId="280"/>
        </pc:sldMkLst>
        <pc:spChg chg="add mod">
          <ac:chgData name="Lorenzo Rinaldi" userId="77d5bfdd-3e88-4678-a8ff-024fe85681f6" providerId="ADAL" clId="{1001B1A9-F285-447A-83CB-4EC708BC818D}" dt="2023-07-21T14:07:39.901" v="409" actId="403"/>
          <ac:spMkLst>
            <pc:docMk/>
            <pc:sldMk cId="3475113151" sldId="280"/>
            <ac:spMk id="2" creationId="{DE8EFD9E-FE64-3351-4662-86A42E364958}"/>
          </ac:spMkLst>
        </pc:spChg>
        <pc:spChg chg="del">
          <ac:chgData name="Lorenzo Rinaldi" userId="77d5bfdd-3e88-4678-a8ff-024fe85681f6" providerId="ADAL" clId="{1001B1A9-F285-447A-83CB-4EC708BC818D}" dt="2023-07-21T14:07:13.904" v="402" actId="478"/>
          <ac:spMkLst>
            <pc:docMk/>
            <pc:sldMk cId="3475113151" sldId="280"/>
            <ac:spMk id="13" creationId="{23503A06-6C80-97FC-3986-0012C1A855B4}"/>
          </ac:spMkLst>
        </pc:spChg>
        <pc:spChg chg="del">
          <ac:chgData name="Lorenzo Rinaldi" userId="77d5bfdd-3e88-4678-a8ff-024fe85681f6" providerId="ADAL" clId="{1001B1A9-F285-447A-83CB-4EC708BC818D}" dt="2023-07-21T14:07:13.904" v="402" actId="478"/>
          <ac:spMkLst>
            <pc:docMk/>
            <pc:sldMk cId="3475113151" sldId="280"/>
            <ac:spMk id="15" creationId="{12A85EB0-D8DC-371B-423D-91F11DBCE454}"/>
          </ac:spMkLst>
        </pc:spChg>
        <pc:spChg chg="del">
          <ac:chgData name="Lorenzo Rinaldi" userId="77d5bfdd-3e88-4678-a8ff-024fe85681f6" providerId="ADAL" clId="{1001B1A9-F285-447A-83CB-4EC708BC818D}" dt="2023-07-21T14:07:13.904" v="402" actId="478"/>
          <ac:spMkLst>
            <pc:docMk/>
            <pc:sldMk cId="3475113151" sldId="280"/>
            <ac:spMk id="16" creationId="{5E59DE5A-D6F8-F0BD-2E83-2FB540CD1BCC}"/>
          </ac:spMkLst>
        </pc:spChg>
        <pc:picChg chg="add mod">
          <ac:chgData name="Lorenzo Rinaldi" userId="77d5bfdd-3e88-4678-a8ff-024fe85681f6" providerId="ADAL" clId="{1001B1A9-F285-447A-83CB-4EC708BC818D}" dt="2023-07-21T14:07:45.809" v="411" actId="1076"/>
          <ac:picMkLst>
            <pc:docMk/>
            <pc:sldMk cId="3475113151" sldId="280"/>
            <ac:picMk id="4" creationId="{C1635926-49AE-D2EC-B354-623B5CE676DC}"/>
          </ac:picMkLst>
        </pc:picChg>
        <pc:picChg chg="del">
          <ac:chgData name="Lorenzo Rinaldi" userId="77d5bfdd-3e88-4678-a8ff-024fe85681f6" providerId="ADAL" clId="{1001B1A9-F285-447A-83CB-4EC708BC818D}" dt="2023-07-21T14:07:13.904" v="402" actId="478"/>
          <ac:picMkLst>
            <pc:docMk/>
            <pc:sldMk cId="3475113151" sldId="280"/>
            <ac:picMk id="14" creationId="{868638F6-9F34-82AD-0AD5-9BEECE795620}"/>
          </ac:picMkLst>
        </pc:picChg>
        <pc:picChg chg="del">
          <ac:chgData name="Lorenzo Rinaldi" userId="77d5bfdd-3e88-4678-a8ff-024fe85681f6" providerId="ADAL" clId="{1001B1A9-F285-447A-83CB-4EC708BC818D}" dt="2023-07-21T14:07:13.904" v="402" actId="478"/>
          <ac:picMkLst>
            <pc:docMk/>
            <pc:sldMk cId="3475113151" sldId="280"/>
            <ac:picMk id="17" creationId="{9E478521-476F-DB48-4978-A7C34FB9EDDC}"/>
          </ac:picMkLst>
        </pc:picChg>
      </pc:sldChg>
      <pc:sldChg chg="addSp delSp modSp add mod delAnim modAnim">
        <pc:chgData name="Lorenzo Rinaldi" userId="77d5bfdd-3e88-4678-a8ff-024fe85681f6" providerId="ADAL" clId="{1001B1A9-F285-447A-83CB-4EC708BC818D}" dt="2023-07-21T14:14:16.951" v="558"/>
        <pc:sldMkLst>
          <pc:docMk/>
          <pc:sldMk cId="814990731" sldId="281"/>
        </pc:sldMkLst>
        <pc:spChg chg="del">
          <ac:chgData name="Lorenzo Rinaldi" userId="77d5bfdd-3e88-4678-a8ff-024fe85681f6" providerId="ADAL" clId="{1001B1A9-F285-447A-83CB-4EC708BC818D}" dt="2023-07-21T14:07:58.233" v="413" actId="478"/>
          <ac:spMkLst>
            <pc:docMk/>
            <pc:sldMk cId="814990731" sldId="281"/>
            <ac:spMk id="2" creationId="{DE8EFD9E-FE64-3351-4662-86A42E364958}"/>
          </ac:spMkLst>
        </pc:spChg>
        <pc:spChg chg="add mod">
          <ac:chgData name="Lorenzo Rinaldi" userId="77d5bfdd-3e88-4678-a8ff-024fe85681f6" providerId="ADAL" clId="{1001B1A9-F285-447A-83CB-4EC708BC818D}" dt="2023-07-21T14:08:01.636" v="415" actId="1076"/>
          <ac:spMkLst>
            <pc:docMk/>
            <pc:sldMk cId="814990731" sldId="281"/>
            <ac:spMk id="5" creationId="{346E6E78-6690-D18A-E6BD-FE71EB86DAFE}"/>
          </ac:spMkLst>
        </pc:spChg>
        <pc:picChg chg="del">
          <ac:chgData name="Lorenzo Rinaldi" userId="77d5bfdd-3e88-4678-a8ff-024fe85681f6" providerId="ADAL" clId="{1001B1A9-F285-447A-83CB-4EC708BC818D}" dt="2023-07-21T14:08:04.860" v="416" actId="478"/>
          <ac:picMkLst>
            <pc:docMk/>
            <pc:sldMk cId="814990731" sldId="281"/>
            <ac:picMk id="4" creationId="{C1635926-49AE-D2EC-B354-623B5CE676DC}"/>
          </ac:picMkLst>
        </pc:picChg>
        <pc:picChg chg="add mod">
          <ac:chgData name="Lorenzo Rinaldi" userId="77d5bfdd-3e88-4678-a8ff-024fe85681f6" providerId="ADAL" clId="{1001B1A9-F285-447A-83CB-4EC708BC818D}" dt="2023-07-21T14:08:07.747" v="418" actId="1076"/>
          <ac:picMkLst>
            <pc:docMk/>
            <pc:sldMk cId="814990731" sldId="281"/>
            <ac:picMk id="7" creationId="{6F27628D-11F2-3B87-CC2D-B42F37C0C2B4}"/>
          </ac:picMkLst>
        </pc:picChg>
      </pc:sldChg>
      <pc:sldChg chg="addSp delSp modSp add mod delAnim modAnim">
        <pc:chgData name="Lorenzo Rinaldi" userId="77d5bfdd-3e88-4678-a8ff-024fe85681f6" providerId="ADAL" clId="{1001B1A9-F285-447A-83CB-4EC708BC818D}" dt="2023-07-21T14:14:20.692" v="559"/>
        <pc:sldMkLst>
          <pc:docMk/>
          <pc:sldMk cId="1525948855" sldId="282"/>
        </pc:sldMkLst>
        <pc:spChg chg="add mod">
          <ac:chgData name="Lorenzo Rinaldi" userId="77d5bfdd-3e88-4678-a8ff-024fe85681f6" providerId="ADAL" clId="{1001B1A9-F285-447A-83CB-4EC708BC818D}" dt="2023-07-21T14:09:50.683" v="422" actId="1076"/>
          <ac:spMkLst>
            <pc:docMk/>
            <pc:sldMk cId="1525948855" sldId="282"/>
            <ac:spMk id="2" creationId="{D8DA2AB2-30F8-0A5A-CAC8-1C0480ED1309}"/>
          </ac:spMkLst>
        </pc:spChg>
        <pc:spChg chg="del">
          <ac:chgData name="Lorenzo Rinaldi" userId="77d5bfdd-3e88-4678-a8ff-024fe85681f6" providerId="ADAL" clId="{1001B1A9-F285-447A-83CB-4EC708BC818D}" dt="2023-07-21T14:09:46.287" v="420" actId="478"/>
          <ac:spMkLst>
            <pc:docMk/>
            <pc:sldMk cId="1525948855" sldId="282"/>
            <ac:spMk id="5" creationId="{346E6E78-6690-D18A-E6BD-FE71EB86DAFE}"/>
          </ac:spMkLst>
        </pc:spChg>
        <pc:picChg chg="add mod">
          <ac:chgData name="Lorenzo Rinaldi" userId="77d5bfdd-3e88-4678-a8ff-024fe85681f6" providerId="ADAL" clId="{1001B1A9-F285-447A-83CB-4EC708BC818D}" dt="2023-07-21T14:09:55.732" v="424"/>
          <ac:picMkLst>
            <pc:docMk/>
            <pc:sldMk cId="1525948855" sldId="282"/>
            <ac:picMk id="4" creationId="{A190FA98-146E-3FE5-FEF3-5F2BE0B24512}"/>
          </ac:picMkLst>
        </pc:picChg>
        <pc:picChg chg="del">
          <ac:chgData name="Lorenzo Rinaldi" userId="77d5bfdd-3e88-4678-a8ff-024fe85681f6" providerId="ADAL" clId="{1001B1A9-F285-447A-83CB-4EC708BC818D}" dt="2023-07-21T14:09:55.425" v="423" actId="478"/>
          <ac:picMkLst>
            <pc:docMk/>
            <pc:sldMk cId="1525948855" sldId="282"/>
            <ac:picMk id="7" creationId="{6F27628D-11F2-3B87-CC2D-B42F37C0C2B4}"/>
          </ac:picMkLst>
        </pc:picChg>
        <pc:picChg chg="add del mod">
          <ac:chgData name="Lorenzo Rinaldi" userId="77d5bfdd-3e88-4678-a8ff-024fe85681f6" providerId="ADAL" clId="{1001B1A9-F285-447A-83CB-4EC708BC818D}" dt="2023-07-21T14:10:15.472" v="426"/>
          <ac:picMkLst>
            <pc:docMk/>
            <pc:sldMk cId="1525948855" sldId="282"/>
            <ac:picMk id="8" creationId="{86CD4E84-CD45-DD17-3F02-435327E94503}"/>
          </ac:picMkLst>
        </pc:picChg>
        <pc:picChg chg="add del mod">
          <ac:chgData name="Lorenzo Rinaldi" userId="77d5bfdd-3e88-4678-a8ff-024fe85681f6" providerId="ADAL" clId="{1001B1A9-F285-447A-83CB-4EC708BC818D}" dt="2023-07-21T14:10:17.879" v="428"/>
          <ac:picMkLst>
            <pc:docMk/>
            <pc:sldMk cId="1525948855" sldId="282"/>
            <ac:picMk id="10" creationId="{B4F476D6-2859-7DCE-2830-A2CE02AC6C76}"/>
          </ac:picMkLst>
        </pc:picChg>
      </pc:sldChg>
      <pc:sldChg chg="addSp delSp modSp add mod delAnim modAnim">
        <pc:chgData name="Lorenzo Rinaldi" userId="77d5bfdd-3e88-4678-a8ff-024fe85681f6" providerId="ADAL" clId="{1001B1A9-F285-447A-83CB-4EC708BC818D}" dt="2023-07-21T14:14:25.382" v="560"/>
        <pc:sldMkLst>
          <pc:docMk/>
          <pc:sldMk cId="1154836104" sldId="283"/>
        </pc:sldMkLst>
        <pc:spChg chg="del">
          <ac:chgData name="Lorenzo Rinaldi" userId="77d5bfdd-3e88-4678-a8ff-024fe85681f6" providerId="ADAL" clId="{1001B1A9-F285-447A-83CB-4EC708BC818D}" dt="2023-07-21T14:10:23.179" v="430" actId="478"/>
          <ac:spMkLst>
            <pc:docMk/>
            <pc:sldMk cId="1154836104" sldId="283"/>
            <ac:spMk id="2" creationId="{D8DA2AB2-30F8-0A5A-CAC8-1C0480ED1309}"/>
          </ac:spMkLst>
        </pc:spChg>
        <pc:spChg chg="add mod">
          <ac:chgData name="Lorenzo Rinaldi" userId="77d5bfdd-3e88-4678-a8ff-024fe85681f6" providerId="ADAL" clId="{1001B1A9-F285-447A-83CB-4EC708BC818D}" dt="2023-07-21T14:11:03.560" v="442" actId="14100"/>
          <ac:spMkLst>
            <pc:docMk/>
            <pc:sldMk cId="1154836104" sldId="283"/>
            <ac:spMk id="5" creationId="{55D0C306-ABF8-21BE-00AF-D621D075E645}"/>
          </ac:spMkLst>
        </pc:spChg>
        <pc:picChg chg="mod">
          <ac:chgData name="Lorenzo Rinaldi" userId="77d5bfdd-3e88-4678-a8ff-024fe85681f6" providerId="ADAL" clId="{1001B1A9-F285-447A-83CB-4EC708BC818D}" dt="2023-07-21T14:10:57.718" v="440" actId="14100"/>
          <ac:picMkLst>
            <pc:docMk/>
            <pc:sldMk cId="1154836104" sldId="283"/>
            <ac:picMk id="3" creationId="{2FDE5C26-D4A7-4A08-BEF4-A1958E075695}"/>
          </ac:picMkLst>
        </pc:picChg>
        <pc:picChg chg="del">
          <ac:chgData name="Lorenzo Rinaldi" userId="77d5bfdd-3e88-4678-a8ff-024fe85681f6" providerId="ADAL" clId="{1001B1A9-F285-447A-83CB-4EC708BC818D}" dt="2023-07-21T14:10:23.179" v="430" actId="478"/>
          <ac:picMkLst>
            <pc:docMk/>
            <pc:sldMk cId="1154836104" sldId="283"/>
            <ac:picMk id="4" creationId="{A190FA98-146E-3FE5-FEF3-5F2BE0B24512}"/>
          </ac:picMkLst>
        </pc:picChg>
        <pc:picChg chg="add mod">
          <ac:chgData name="Lorenzo Rinaldi" userId="77d5bfdd-3e88-4678-a8ff-024fe85681f6" providerId="ADAL" clId="{1001B1A9-F285-447A-83CB-4EC708BC818D}" dt="2023-07-21T14:11:07.955" v="443" actId="1076"/>
          <ac:picMkLst>
            <pc:docMk/>
            <pc:sldMk cId="1154836104" sldId="283"/>
            <ac:picMk id="7" creationId="{B431B0B2-FB0D-A592-7DFC-834DD80C6484}"/>
          </ac:picMkLst>
        </pc:picChg>
      </pc:sldChg>
      <pc:sldChg chg="addSp delSp modSp add mod delAnim modAnim">
        <pc:chgData name="Lorenzo Rinaldi" userId="77d5bfdd-3e88-4678-a8ff-024fe85681f6" providerId="ADAL" clId="{1001B1A9-F285-447A-83CB-4EC708BC818D}" dt="2023-07-21T14:14:29.038" v="561"/>
        <pc:sldMkLst>
          <pc:docMk/>
          <pc:sldMk cId="3576602481" sldId="284"/>
        </pc:sldMkLst>
        <pc:spChg chg="add mod">
          <ac:chgData name="Lorenzo Rinaldi" userId="77d5bfdd-3e88-4678-a8ff-024fe85681f6" providerId="ADAL" clId="{1001B1A9-F285-447A-83CB-4EC708BC818D}" dt="2023-07-21T14:11:26.225" v="448" actId="1076"/>
          <ac:spMkLst>
            <pc:docMk/>
            <pc:sldMk cId="3576602481" sldId="284"/>
            <ac:spMk id="2" creationId="{4E6444B5-1765-C50A-69DC-DBE373AB4D0E}"/>
          </ac:spMkLst>
        </pc:spChg>
        <pc:spChg chg="del">
          <ac:chgData name="Lorenzo Rinaldi" userId="77d5bfdd-3e88-4678-a8ff-024fe85681f6" providerId="ADAL" clId="{1001B1A9-F285-447A-83CB-4EC708BC818D}" dt="2023-07-21T14:11:18.825" v="445" actId="478"/>
          <ac:spMkLst>
            <pc:docMk/>
            <pc:sldMk cId="3576602481" sldId="284"/>
            <ac:spMk id="5" creationId="{55D0C306-ABF8-21BE-00AF-D621D075E645}"/>
          </ac:spMkLst>
        </pc:spChg>
        <pc:picChg chg="add mod">
          <ac:chgData name="Lorenzo Rinaldi" userId="77d5bfdd-3e88-4678-a8ff-024fe85681f6" providerId="ADAL" clId="{1001B1A9-F285-447A-83CB-4EC708BC818D}" dt="2023-07-21T14:11:29.767" v="449"/>
          <ac:picMkLst>
            <pc:docMk/>
            <pc:sldMk cId="3576602481" sldId="284"/>
            <ac:picMk id="4" creationId="{DD4E41A1-B145-45E0-0448-55918C9A159E}"/>
          </ac:picMkLst>
        </pc:picChg>
        <pc:picChg chg="del">
          <ac:chgData name="Lorenzo Rinaldi" userId="77d5bfdd-3e88-4678-a8ff-024fe85681f6" providerId="ADAL" clId="{1001B1A9-F285-447A-83CB-4EC708BC818D}" dt="2023-07-21T14:11:21.717" v="447" actId="478"/>
          <ac:picMkLst>
            <pc:docMk/>
            <pc:sldMk cId="3576602481" sldId="284"/>
            <ac:picMk id="7" creationId="{B431B0B2-FB0D-A592-7DFC-834DD80C6484}"/>
          </ac:picMkLst>
        </pc:picChg>
      </pc:sldChg>
      <pc:sldChg chg="addSp delSp modSp add mod delAnim modAnim">
        <pc:chgData name="Lorenzo Rinaldi" userId="77d5bfdd-3e88-4678-a8ff-024fe85681f6" providerId="ADAL" clId="{1001B1A9-F285-447A-83CB-4EC708BC818D}" dt="2023-07-21T14:14:33.088" v="562"/>
        <pc:sldMkLst>
          <pc:docMk/>
          <pc:sldMk cId="3584675274" sldId="285"/>
        </pc:sldMkLst>
        <pc:spChg chg="del">
          <ac:chgData name="Lorenzo Rinaldi" userId="77d5bfdd-3e88-4678-a8ff-024fe85681f6" providerId="ADAL" clId="{1001B1A9-F285-447A-83CB-4EC708BC818D}" dt="2023-07-21T14:11:50.712" v="456" actId="478"/>
          <ac:spMkLst>
            <pc:docMk/>
            <pc:sldMk cId="3584675274" sldId="285"/>
            <ac:spMk id="2" creationId="{4E6444B5-1765-C50A-69DC-DBE373AB4D0E}"/>
          </ac:spMkLst>
        </pc:spChg>
        <pc:spChg chg="add mod">
          <ac:chgData name="Lorenzo Rinaldi" userId="77d5bfdd-3e88-4678-a8ff-024fe85681f6" providerId="ADAL" clId="{1001B1A9-F285-447A-83CB-4EC708BC818D}" dt="2023-07-21T14:12:08.596" v="463" actId="20577"/>
          <ac:spMkLst>
            <pc:docMk/>
            <pc:sldMk cId="3584675274" sldId="285"/>
            <ac:spMk id="7" creationId="{CF56B595-2BC4-DCE9-A122-CE8350DCC84A}"/>
          </ac:spMkLst>
        </pc:spChg>
        <pc:spChg chg="mod">
          <ac:chgData name="Lorenzo Rinaldi" userId="77d5bfdd-3e88-4678-a8ff-024fe85681f6" providerId="ADAL" clId="{1001B1A9-F285-447A-83CB-4EC708BC818D}" dt="2023-07-21T14:11:47.881" v="455" actId="20577"/>
          <ac:spMkLst>
            <pc:docMk/>
            <pc:sldMk cId="3584675274" sldId="285"/>
            <ac:spMk id="9" creationId="{D65E6D98-BE8C-6B4C-B23E-6167300445AE}"/>
          </ac:spMkLst>
        </pc:spChg>
        <pc:picChg chg="del">
          <ac:chgData name="Lorenzo Rinaldi" userId="77d5bfdd-3e88-4678-a8ff-024fe85681f6" providerId="ADAL" clId="{1001B1A9-F285-447A-83CB-4EC708BC818D}" dt="2023-07-21T14:11:50.712" v="456" actId="478"/>
          <ac:picMkLst>
            <pc:docMk/>
            <pc:sldMk cId="3584675274" sldId="285"/>
            <ac:picMk id="4" creationId="{DD4E41A1-B145-45E0-0448-55918C9A159E}"/>
          </ac:picMkLst>
        </pc:picChg>
        <pc:picChg chg="add mod">
          <ac:chgData name="Lorenzo Rinaldi" userId="77d5bfdd-3e88-4678-a8ff-024fe85681f6" providerId="ADAL" clId="{1001B1A9-F285-447A-83CB-4EC708BC818D}" dt="2023-07-21T14:11:56.105" v="458" actId="1076"/>
          <ac:picMkLst>
            <pc:docMk/>
            <pc:sldMk cId="3584675274" sldId="285"/>
            <ac:picMk id="5" creationId="{E0338E2F-392F-124A-F3FB-0C333CCFCA7A}"/>
          </ac:picMkLst>
        </pc:picChg>
      </pc:sldChg>
      <pc:sldChg chg="addSp delSp modSp add mod delAnim modAnim">
        <pc:chgData name="Lorenzo Rinaldi" userId="77d5bfdd-3e88-4678-a8ff-024fe85681f6" providerId="ADAL" clId="{1001B1A9-F285-447A-83CB-4EC708BC818D}" dt="2023-07-21T14:14:37.372" v="563"/>
        <pc:sldMkLst>
          <pc:docMk/>
          <pc:sldMk cId="3760302651" sldId="286"/>
        </pc:sldMkLst>
        <pc:spChg chg="add mod">
          <ac:chgData name="Lorenzo Rinaldi" userId="77d5bfdd-3e88-4678-a8ff-024fe85681f6" providerId="ADAL" clId="{1001B1A9-F285-447A-83CB-4EC708BC818D}" dt="2023-07-21T14:12:39.845" v="470" actId="1076"/>
          <ac:spMkLst>
            <pc:docMk/>
            <pc:sldMk cId="3760302651" sldId="286"/>
            <ac:spMk id="4" creationId="{50DE1F56-20BE-CE7C-D5AC-E36018E1F555}"/>
          </ac:spMkLst>
        </pc:spChg>
        <pc:spChg chg="del">
          <ac:chgData name="Lorenzo Rinaldi" userId="77d5bfdd-3e88-4678-a8ff-024fe85681f6" providerId="ADAL" clId="{1001B1A9-F285-447A-83CB-4EC708BC818D}" dt="2023-07-21T14:12:21.806" v="465" actId="478"/>
          <ac:spMkLst>
            <pc:docMk/>
            <pc:sldMk cId="3760302651" sldId="286"/>
            <ac:spMk id="7" creationId="{CF56B595-2BC4-DCE9-A122-CE8350DCC84A}"/>
          </ac:spMkLst>
        </pc:spChg>
        <pc:spChg chg="add mod">
          <ac:chgData name="Lorenzo Rinaldi" userId="77d5bfdd-3e88-4678-a8ff-024fe85681f6" providerId="ADAL" clId="{1001B1A9-F285-447A-83CB-4EC708BC818D}" dt="2023-07-21T14:13:10.437" v="478" actId="1076"/>
          <ac:spMkLst>
            <pc:docMk/>
            <pc:sldMk cId="3760302651" sldId="286"/>
            <ac:spMk id="8" creationId="{3BC0D5CF-4421-2A15-99F8-5015782E8EC1}"/>
          </ac:spMkLst>
        </pc:spChg>
        <pc:spChg chg="add del mod">
          <ac:chgData name="Lorenzo Rinaldi" userId="77d5bfdd-3e88-4678-a8ff-024fe85681f6" providerId="ADAL" clId="{1001B1A9-F285-447A-83CB-4EC708BC818D}" dt="2023-07-21T14:13:25.348" v="480"/>
          <ac:spMkLst>
            <pc:docMk/>
            <pc:sldMk cId="3760302651" sldId="286"/>
            <ac:spMk id="10" creationId="{427CCED6-AFA8-15E2-F2AC-B89C0B8157EE}"/>
          </ac:spMkLst>
        </pc:spChg>
        <pc:picChg chg="add mod">
          <ac:chgData name="Lorenzo Rinaldi" userId="77d5bfdd-3e88-4678-a8ff-024fe85681f6" providerId="ADAL" clId="{1001B1A9-F285-447A-83CB-4EC708BC818D}" dt="2023-07-21T14:13:01.192" v="476" actId="14100"/>
          <ac:picMkLst>
            <pc:docMk/>
            <pc:sldMk cId="3760302651" sldId="286"/>
            <ac:picMk id="2" creationId="{2E46A830-06D3-29E4-5A9C-E48EC8438759}"/>
          </ac:picMkLst>
        </pc:picChg>
        <pc:picChg chg="del">
          <ac:chgData name="Lorenzo Rinaldi" userId="77d5bfdd-3e88-4678-a8ff-024fe85681f6" providerId="ADAL" clId="{1001B1A9-F285-447A-83CB-4EC708BC818D}" dt="2023-07-21T14:12:21.806" v="465" actId="478"/>
          <ac:picMkLst>
            <pc:docMk/>
            <pc:sldMk cId="3760302651" sldId="286"/>
            <ac:picMk id="5" creationId="{E0338E2F-392F-124A-F3FB-0C333CCFCA7A}"/>
          </ac:picMkLst>
        </pc:picChg>
      </pc:sldChg>
      <pc:sldChg chg="addSp delSp modSp add mod delAnim modAnim">
        <pc:chgData name="Lorenzo Rinaldi" userId="77d5bfdd-3e88-4678-a8ff-024fe85681f6" providerId="ADAL" clId="{1001B1A9-F285-447A-83CB-4EC708BC818D}" dt="2023-07-21T14:14:41.407" v="564"/>
        <pc:sldMkLst>
          <pc:docMk/>
          <pc:sldMk cId="3774605737" sldId="287"/>
        </pc:sldMkLst>
        <pc:spChg chg="del">
          <ac:chgData name="Lorenzo Rinaldi" userId="77d5bfdd-3e88-4678-a8ff-024fe85681f6" providerId="ADAL" clId="{1001B1A9-F285-447A-83CB-4EC708BC818D}" dt="2023-07-21T14:13:30.482" v="482" actId="478"/>
          <ac:spMkLst>
            <pc:docMk/>
            <pc:sldMk cId="3774605737" sldId="287"/>
            <ac:spMk id="4" creationId="{50DE1F56-20BE-CE7C-D5AC-E36018E1F555}"/>
          </ac:spMkLst>
        </pc:spChg>
        <pc:spChg chg="add mod">
          <ac:chgData name="Lorenzo Rinaldi" userId="77d5bfdd-3e88-4678-a8ff-024fe85681f6" providerId="ADAL" clId="{1001B1A9-F285-447A-83CB-4EC708BC818D}" dt="2023-07-21T14:13:47.781" v="547" actId="1035"/>
          <ac:spMkLst>
            <pc:docMk/>
            <pc:sldMk cId="3774605737" sldId="287"/>
            <ac:spMk id="5" creationId="{CBA328FB-0CBB-80D6-166F-43CCFB42BACF}"/>
          </ac:spMkLst>
        </pc:spChg>
        <pc:spChg chg="add mod">
          <ac:chgData name="Lorenzo Rinaldi" userId="77d5bfdd-3e88-4678-a8ff-024fe85681f6" providerId="ADAL" clId="{1001B1A9-F285-447A-83CB-4EC708BC818D}" dt="2023-07-21T14:13:47.781" v="547" actId="1035"/>
          <ac:spMkLst>
            <pc:docMk/>
            <pc:sldMk cId="3774605737" sldId="287"/>
            <ac:spMk id="7" creationId="{9BF81FBB-18E0-8C99-3CA6-8AA636B86E8C}"/>
          </ac:spMkLst>
        </pc:spChg>
        <pc:spChg chg="del">
          <ac:chgData name="Lorenzo Rinaldi" userId="77d5bfdd-3e88-4678-a8ff-024fe85681f6" providerId="ADAL" clId="{1001B1A9-F285-447A-83CB-4EC708BC818D}" dt="2023-07-21T14:13:30.482" v="482" actId="478"/>
          <ac:spMkLst>
            <pc:docMk/>
            <pc:sldMk cId="3774605737" sldId="287"/>
            <ac:spMk id="8" creationId="{3BC0D5CF-4421-2A15-99F8-5015782E8EC1}"/>
          </ac:spMkLst>
        </pc:spChg>
        <pc:spChg chg="add mod">
          <ac:chgData name="Lorenzo Rinaldi" userId="77d5bfdd-3e88-4678-a8ff-024fe85681f6" providerId="ADAL" clId="{1001B1A9-F285-447A-83CB-4EC708BC818D}" dt="2023-07-21T14:13:47.781" v="547" actId="1035"/>
          <ac:spMkLst>
            <pc:docMk/>
            <pc:sldMk cId="3774605737" sldId="287"/>
            <ac:spMk id="10" creationId="{54DC27FD-8D99-96E4-C62C-EBD7D4CCD056}"/>
          </ac:spMkLst>
        </pc:spChg>
        <pc:spChg chg="add mod">
          <ac:chgData name="Lorenzo Rinaldi" userId="77d5bfdd-3e88-4678-a8ff-024fe85681f6" providerId="ADAL" clId="{1001B1A9-F285-447A-83CB-4EC708BC818D}" dt="2023-07-21T14:13:47.781" v="547" actId="1035"/>
          <ac:spMkLst>
            <pc:docMk/>
            <pc:sldMk cId="3774605737" sldId="287"/>
            <ac:spMk id="13" creationId="{5074BA97-281D-6FD4-0D29-C62B8A033F67}"/>
          </ac:spMkLst>
        </pc:spChg>
        <pc:spChg chg="add mod">
          <ac:chgData name="Lorenzo Rinaldi" userId="77d5bfdd-3e88-4678-a8ff-024fe85681f6" providerId="ADAL" clId="{1001B1A9-F285-447A-83CB-4EC708BC818D}" dt="2023-07-21T14:13:47.781" v="547" actId="1035"/>
          <ac:spMkLst>
            <pc:docMk/>
            <pc:sldMk cId="3774605737" sldId="287"/>
            <ac:spMk id="15" creationId="{5E9C8C32-8C49-B4AC-D316-95747E49C11B}"/>
          </ac:spMkLst>
        </pc:spChg>
        <pc:spChg chg="add mod">
          <ac:chgData name="Lorenzo Rinaldi" userId="77d5bfdd-3e88-4678-a8ff-024fe85681f6" providerId="ADAL" clId="{1001B1A9-F285-447A-83CB-4EC708BC818D}" dt="2023-07-21T14:13:47.781" v="547" actId="1035"/>
          <ac:spMkLst>
            <pc:docMk/>
            <pc:sldMk cId="3774605737" sldId="287"/>
            <ac:spMk id="16" creationId="{D42954A7-4E12-B9D5-1A52-F2E645CB6254}"/>
          </ac:spMkLst>
        </pc:spChg>
        <pc:picChg chg="del">
          <ac:chgData name="Lorenzo Rinaldi" userId="77d5bfdd-3e88-4678-a8ff-024fe85681f6" providerId="ADAL" clId="{1001B1A9-F285-447A-83CB-4EC708BC818D}" dt="2023-07-21T14:13:30.482" v="482" actId="478"/>
          <ac:picMkLst>
            <pc:docMk/>
            <pc:sldMk cId="3774605737" sldId="287"/>
            <ac:picMk id="2" creationId="{2E46A830-06D3-29E4-5A9C-E48EC8438759}"/>
          </ac:picMkLst>
        </pc:picChg>
        <pc:picChg chg="add mod">
          <ac:chgData name="Lorenzo Rinaldi" userId="77d5bfdd-3e88-4678-a8ff-024fe85681f6" providerId="ADAL" clId="{1001B1A9-F285-447A-83CB-4EC708BC818D}" dt="2023-07-21T14:13:51.937" v="555" actId="1037"/>
          <ac:picMkLst>
            <pc:docMk/>
            <pc:sldMk cId="3774605737" sldId="287"/>
            <ac:picMk id="11" creationId="{4149CC33-DF95-71E5-5BAF-FA78D1A27981}"/>
          </ac:picMkLst>
        </pc:picChg>
        <pc:picChg chg="add mod">
          <ac:chgData name="Lorenzo Rinaldi" userId="77d5bfdd-3e88-4678-a8ff-024fe85681f6" providerId="ADAL" clId="{1001B1A9-F285-447A-83CB-4EC708BC818D}" dt="2023-07-21T14:13:51.937" v="555" actId="1037"/>
          <ac:picMkLst>
            <pc:docMk/>
            <pc:sldMk cId="3774605737" sldId="287"/>
            <ac:picMk id="12" creationId="{204CAD61-95F3-953D-8DC0-820B3B5D8F9B}"/>
          </ac:picMkLst>
        </pc:picChg>
        <pc:picChg chg="add mod">
          <ac:chgData name="Lorenzo Rinaldi" userId="77d5bfdd-3e88-4678-a8ff-024fe85681f6" providerId="ADAL" clId="{1001B1A9-F285-447A-83CB-4EC708BC818D}" dt="2023-07-21T14:13:51.937" v="555" actId="1037"/>
          <ac:picMkLst>
            <pc:docMk/>
            <pc:sldMk cId="3774605737" sldId="287"/>
            <ac:picMk id="14" creationId="{544B6815-C00C-6B45-2F34-AA447BEBD632}"/>
          </ac:picMkLst>
        </pc:picChg>
      </pc:sldChg>
      <pc:sldChg chg="addSp delSp modSp add mod modAnim">
        <pc:chgData name="Lorenzo Rinaldi" userId="77d5bfdd-3e88-4678-a8ff-024fe85681f6" providerId="ADAL" clId="{1001B1A9-F285-447A-83CB-4EC708BC818D}" dt="2023-07-21T14:15:42.609" v="625"/>
        <pc:sldMkLst>
          <pc:docMk/>
          <pc:sldMk cId="2264611373" sldId="288"/>
        </pc:sldMkLst>
        <pc:spChg chg="add mod">
          <ac:chgData name="Lorenzo Rinaldi" userId="77d5bfdd-3e88-4678-a8ff-024fe85681f6" providerId="ADAL" clId="{1001B1A9-F285-447A-83CB-4EC708BC818D}" dt="2023-07-21T14:15:13.757" v="604" actId="1036"/>
          <ac:spMkLst>
            <pc:docMk/>
            <pc:sldMk cId="2264611373" sldId="288"/>
            <ac:spMk id="2" creationId="{B5095189-5945-C9D7-D6BC-F13D35C4E738}"/>
          </ac:spMkLst>
        </pc:spChg>
        <pc:spChg chg="add del">
          <ac:chgData name="Lorenzo Rinaldi" userId="77d5bfdd-3e88-4678-a8ff-024fe85681f6" providerId="ADAL" clId="{1001B1A9-F285-447A-83CB-4EC708BC818D}" dt="2023-07-21T14:15:06.958" v="568" actId="478"/>
          <ac:spMkLst>
            <pc:docMk/>
            <pc:sldMk cId="2264611373" sldId="288"/>
            <ac:spMk id="5" creationId="{CBA328FB-0CBB-80D6-166F-43CCFB42BACF}"/>
          </ac:spMkLst>
        </pc:spChg>
        <pc:spChg chg="add del">
          <ac:chgData name="Lorenzo Rinaldi" userId="77d5bfdd-3e88-4678-a8ff-024fe85681f6" providerId="ADAL" clId="{1001B1A9-F285-447A-83CB-4EC708BC818D}" dt="2023-07-21T14:15:02.438" v="567" actId="478"/>
          <ac:spMkLst>
            <pc:docMk/>
            <pc:sldMk cId="2264611373" sldId="288"/>
            <ac:spMk id="6" creationId="{4BDB5223-6EB5-1046-88BB-84ED760A29CE}"/>
          </ac:spMkLst>
        </pc:spChg>
        <pc:spChg chg="add del">
          <ac:chgData name="Lorenzo Rinaldi" userId="77d5bfdd-3e88-4678-a8ff-024fe85681f6" providerId="ADAL" clId="{1001B1A9-F285-447A-83CB-4EC708BC818D}" dt="2023-07-21T14:15:06.958" v="568" actId="478"/>
          <ac:spMkLst>
            <pc:docMk/>
            <pc:sldMk cId="2264611373" sldId="288"/>
            <ac:spMk id="7" creationId="{9BF81FBB-18E0-8C99-3CA6-8AA636B86E8C}"/>
          </ac:spMkLst>
        </pc:spChg>
        <pc:spChg chg="add mod">
          <ac:chgData name="Lorenzo Rinaldi" userId="77d5bfdd-3e88-4678-a8ff-024fe85681f6" providerId="ADAL" clId="{1001B1A9-F285-447A-83CB-4EC708BC818D}" dt="2023-07-21T14:15:13.757" v="604" actId="1036"/>
          <ac:spMkLst>
            <pc:docMk/>
            <pc:sldMk cId="2264611373" sldId="288"/>
            <ac:spMk id="8" creationId="{9CB2FCA1-6369-C88A-3152-93016DAA39E0}"/>
          </ac:spMkLst>
        </pc:spChg>
        <pc:spChg chg="add del">
          <ac:chgData name="Lorenzo Rinaldi" userId="77d5bfdd-3e88-4678-a8ff-024fe85681f6" providerId="ADAL" clId="{1001B1A9-F285-447A-83CB-4EC708BC818D}" dt="2023-07-21T14:15:06.958" v="568" actId="478"/>
          <ac:spMkLst>
            <pc:docMk/>
            <pc:sldMk cId="2264611373" sldId="288"/>
            <ac:spMk id="10" creationId="{54DC27FD-8D99-96E4-C62C-EBD7D4CCD056}"/>
          </ac:spMkLst>
        </pc:spChg>
        <pc:spChg chg="add del">
          <ac:chgData name="Lorenzo Rinaldi" userId="77d5bfdd-3e88-4678-a8ff-024fe85681f6" providerId="ADAL" clId="{1001B1A9-F285-447A-83CB-4EC708BC818D}" dt="2023-07-21T14:15:06.958" v="568" actId="478"/>
          <ac:spMkLst>
            <pc:docMk/>
            <pc:sldMk cId="2264611373" sldId="288"/>
            <ac:spMk id="13" creationId="{5074BA97-281D-6FD4-0D29-C62B8A033F67}"/>
          </ac:spMkLst>
        </pc:spChg>
        <pc:spChg chg="add del">
          <ac:chgData name="Lorenzo Rinaldi" userId="77d5bfdd-3e88-4678-a8ff-024fe85681f6" providerId="ADAL" clId="{1001B1A9-F285-447A-83CB-4EC708BC818D}" dt="2023-07-21T14:15:06.958" v="568" actId="478"/>
          <ac:spMkLst>
            <pc:docMk/>
            <pc:sldMk cId="2264611373" sldId="288"/>
            <ac:spMk id="15" creationId="{5E9C8C32-8C49-B4AC-D316-95747E49C11B}"/>
          </ac:spMkLst>
        </pc:spChg>
        <pc:spChg chg="add del">
          <ac:chgData name="Lorenzo Rinaldi" userId="77d5bfdd-3e88-4678-a8ff-024fe85681f6" providerId="ADAL" clId="{1001B1A9-F285-447A-83CB-4EC708BC818D}" dt="2023-07-21T14:15:06.958" v="568" actId="478"/>
          <ac:spMkLst>
            <pc:docMk/>
            <pc:sldMk cId="2264611373" sldId="288"/>
            <ac:spMk id="16" creationId="{D42954A7-4E12-B9D5-1A52-F2E645CB6254}"/>
          </ac:spMkLst>
        </pc:spChg>
        <pc:spChg chg="add mod">
          <ac:chgData name="Lorenzo Rinaldi" userId="77d5bfdd-3e88-4678-a8ff-024fe85681f6" providerId="ADAL" clId="{1001B1A9-F285-447A-83CB-4EC708BC818D}" dt="2023-07-21T14:15:21.721" v="622" actId="1035"/>
          <ac:spMkLst>
            <pc:docMk/>
            <pc:sldMk cId="2264611373" sldId="288"/>
            <ac:spMk id="17" creationId="{68A86E7F-0A18-B3CB-E343-3C8D0759309F}"/>
          </ac:spMkLst>
        </pc:spChg>
        <pc:picChg chg="add del">
          <ac:chgData name="Lorenzo Rinaldi" userId="77d5bfdd-3e88-4678-a8ff-024fe85681f6" providerId="ADAL" clId="{1001B1A9-F285-447A-83CB-4EC708BC818D}" dt="2023-07-21T14:15:02.438" v="567" actId="478"/>
          <ac:picMkLst>
            <pc:docMk/>
            <pc:sldMk cId="2264611373" sldId="288"/>
            <ac:picMk id="3" creationId="{2FDE5C26-D4A7-4A08-BEF4-A1958E075695}"/>
          </ac:picMkLst>
        </pc:picChg>
        <pc:picChg chg="add mod">
          <ac:chgData name="Lorenzo Rinaldi" userId="77d5bfdd-3e88-4678-a8ff-024fe85681f6" providerId="ADAL" clId="{1001B1A9-F285-447A-83CB-4EC708BC818D}" dt="2023-07-21T14:15:17.712" v="605" actId="14100"/>
          <ac:picMkLst>
            <pc:docMk/>
            <pc:sldMk cId="2264611373" sldId="288"/>
            <ac:picMk id="4" creationId="{08D295C7-0D64-67C3-58AA-2AF3E3FF41D5}"/>
          </ac:picMkLst>
        </pc:picChg>
        <pc:picChg chg="add del">
          <ac:chgData name="Lorenzo Rinaldi" userId="77d5bfdd-3e88-4678-a8ff-024fe85681f6" providerId="ADAL" clId="{1001B1A9-F285-447A-83CB-4EC708BC818D}" dt="2023-07-21T14:15:06.958" v="568" actId="478"/>
          <ac:picMkLst>
            <pc:docMk/>
            <pc:sldMk cId="2264611373" sldId="288"/>
            <ac:picMk id="11" creationId="{4149CC33-DF95-71E5-5BAF-FA78D1A27981}"/>
          </ac:picMkLst>
        </pc:picChg>
        <pc:picChg chg="add del">
          <ac:chgData name="Lorenzo Rinaldi" userId="77d5bfdd-3e88-4678-a8ff-024fe85681f6" providerId="ADAL" clId="{1001B1A9-F285-447A-83CB-4EC708BC818D}" dt="2023-07-21T14:15:06.958" v="568" actId="478"/>
          <ac:picMkLst>
            <pc:docMk/>
            <pc:sldMk cId="2264611373" sldId="288"/>
            <ac:picMk id="12" creationId="{204CAD61-95F3-953D-8DC0-820B3B5D8F9B}"/>
          </ac:picMkLst>
        </pc:picChg>
        <pc:picChg chg="add del">
          <ac:chgData name="Lorenzo Rinaldi" userId="77d5bfdd-3e88-4678-a8ff-024fe85681f6" providerId="ADAL" clId="{1001B1A9-F285-447A-83CB-4EC708BC818D}" dt="2023-07-21T14:15:06.958" v="568" actId="478"/>
          <ac:picMkLst>
            <pc:docMk/>
            <pc:sldMk cId="2264611373" sldId="288"/>
            <ac:picMk id="14" creationId="{544B6815-C00C-6B45-2F34-AA447BEBD632}"/>
          </ac:picMkLst>
        </pc:picChg>
      </pc:sldChg>
      <pc:sldChg chg="addSp delSp modSp add mod delAnim modAnim">
        <pc:chgData name="Lorenzo Rinaldi" userId="77d5bfdd-3e88-4678-a8ff-024fe85681f6" providerId="ADAL" clId="{1001B1A9-F285-447A-83CB-4EC708BC818D}" dt="2023-07-21T14:16:05.474" v="678" actId="1036"/>
        <pc:sldMkLst>
          <pc:docMk/>
          <pc:sldMk cId="1445512116" sldId="289"/>
        </pc:sldMkLst>
        <pc:spChg chg="del">
          <ac:chgData name="Lorenzo Rinaldi" userId="77d5bfdd-3e88-4678-a8ff-024fe85681f6" providerId="ADAL" clId="{1001B1A9-F285-447A-83CB-4EC708BC818D}" dt="2023-07-21T14:15:39.727" v="624" actId="478"/>
          <ac:spMkLst>
            <pc:docMk/>
            <pc:sldMk cId="1445512116" sldId="289"/>
            <ac:spMk id="2" creationId="{B5095189-5945-C9D7-D6BC-F13D35C4E738}"/>
          </ac:spMkLst>
        </pc:spChg>
        <pc:spChg chg="add mod">
          <ac:chgData name="Lorenzo Rinaldi" userId="77d5bfdd-3e88-4678-a8ff-024fe85681f6" providerId="ADAL" clId="{1001B1A9-F285-447A-83CB-4EC708BC818D}" dt="2023-07-21T14:16:05.474" v="678" actId="1036"/>
          <ac:spMkLst>
            <pc:docMk/>
            <pc:sldMk cId="1445512116" sldId="289"/>
            <ac:spMk id="5" creationId="{22B4498B-ADD0-2707-0360-578F7E6DDE7C}"/>
          </ac:spMkLst>
        </pc:spChg>
        <pc:spChg chg="del">
          <ac:chgData name="Lorenzo Rinaldi" userId="77d5bfdd-3e88-4678-a8ff-024fe85681f6" providerId="ADAL" clId="{1001B1A9-F285-447A-83CB-4EC708BC818D}" dt="2023-07-21T14:15:39.727" v="624" actId="478"/>
          <ac:spMkLst>
            <pc:docMk/>
            <pc:sldMk cId="1445512116" sldId="289"/>
            <ac:spMk id="8" creationId="{9CB2FCA1-6369-C88A-3152-93016DAA39E0}"/>
          </ac:spMkLst>
        </pc:spChg>
        <pc:spChg chg="del">
          <ac:chgData name="Lorenzo Rinaldi" userId="77d5bfdd-3e88-4678-a8ff-024fe85681f6" providerId="ADAL" clId="{1001B1A9-F285-447A-83CB-4EC708BC818D}" dt="2023-07-21T14:15:39.727" v="624" actId="478"/>
          <ac:spMkLst>
            <pc:docMk/>
            <pc:sldMk cId="1445512116" sldId="289"/>
            <ac:spMk id="17" creationId="{68A86E7F-0A18-B3CB-E343-3C8D0759309F}"/>
          </ac:spMkLst>
        </pc:spChg>
        <pc:picChg chg="del">
          <ac:chgData name="Lorenzo Rinaldi" userId="77d5bfdd-3e88-4678-a8ff-024fe85681f6" providerId="ADAL" clId="{1001B1A9-F285-447A-83CB-4EC708BC818D}" dt="2023-07-21T14:15:39.727" v="624" actId="478"/>
          <ac:picMkLst>
            <pc:docMk/>
            <pc:sldMk cId="1445512116" sldId="289"/>
            <ac:picMk id="4" creationId="{08D295C7-0D64-67C3-58AA-2AF3E3FF41D5}"/>
          </ac:picMkLst>
        </pc:picChg>
        <pc:picChg chg="add mod">
          <ac:chgData name="Lorenzo Rinaldi" userId="77d5bfdd-3e88-4678-a8ff-024fe85681f6" providerId="ADAL" clId="{1001B1A9-F285-447A-83CB-4EC708BC818D}" dt="2023-07-21T14:15:57.140" v="660" actId="1037"/>
          <ac:picMkLst>
            <pc:docMk/>
            <pc:sldMk cId="1445512116" sldId="289"/>
            <ac:picMk id="7" creationId="{6C5D6AE1-7C1D-48CF-BE60-716A7AC95FE6}"/>
          </ac:picMkLst>
        </pc:picChg>
      </pc:sldChg>
      <pc:sldChg chg="addSp delSp modSp add mod modAnim">
        <pc:chgData name="Lorenzo Rinaldi" userId="77d5bfdd-3e88-4678-a8ff-024fe85681f6" providerId="ADAL" clId="{1001B1A9-F285-447A-83CB-4EC708BC818D}" dt="2023-07-21T14:17:35.344" v="752" actId="1038"/>
        <pc:sldMkLst>
          <pc:docMk/>
          <pc:sldMk cId="2092622037" sldId="290"/>
        </pc:sldMkLst>
        <pc:spChg chg="add mod">
          <ac:chgData name="Lorenzo Rinaldi" userId="77d5bfdd-3e88-4678-a8ff-024fe85681f6" providerId="ADAL" clId="{1001B1A9-F285-447A-83CB-4EC708BC818D}" dt="2023-07-21T14:17:35.344" v="752" actId="1038"/>
          <ac:spMkLst>
            <pc:docMk/>
            <pc:sldMk cId="2092622037" sldId="290"/>
            <ac:spMk id="4" creationId="{18BBB7B4-3AA8-1D69-E272-FB99E6F353AB}"/>
          </ac:spMkLst>
        </pc:spChg>
        <pc:spChg chg="del">
          <ac:chgData name="Lorenzo Rinaldi" userId="77d5bfdd-3e88-4678-a8ff-024fe85681f6" providerId="ADAL" clId="{1001B1A9-F285-447A-83CB-4EC708BC818D}" dt="2023-07-21T14:16:35.517" v="680" actId="478"/>
          <ac:spMkLst>
            <pc:docMk/>
            <pc:sldMk cId="2092622037" sldId="290"/>
            <ac:spMk id="5" creationId="{22B4498B-ADD0-2707-0360-578F7E6DDE7C}"/>
          </ac:spMkLst>
        </pc:spChg>
        <pc:picChg chg="add mod">
          <ac:chgData name="Lorenzo Rinaldi" userId="77d5bfdd-3e88-4678-a8ff-024fe85681f6" providerId="ADAL" clId="{1001B1A9-F285-447A-83CB-4EC708BC818D}" dt="2023-07-21T14:17:12.257" v="729" actId="1035"/>
          <ac:picMkLst>
            <pc:docMk/>
            <pc:sldMk cId="2092622037" sldId="290"/>
            <ac:picMk id="2" creationId="{AC8D1966-8AA7-253C-6CD1-EF246725DCAF}"/>
          </ac:picMkLst>
        </pc:picChg>
        <pc:picChg chg="mod">
          <ac:chgData name="Lorenzo Rinaldi" userId="77d5bfdd-3e88-4678-a8ff-024fe85681f6" providerId="ADAL" clId="{1001B1A9-F285-447A-83CB-4EC708BC818D}" dt="2023-07-21T14:16:54.354" v="718" actId="14100"/>
          <ac:picMkLst>
            <pc:docMk/>
            <pc:sldMk cId="2092622037" sldId="290"/>
            <ac:picMk id="3" creationId="{2FDE5C26-D4A7-4A08-BEF4-A1958E075695}"/>
          </ac:picMkLst>
        </pc:picChg>
        <pc:picChg chg="del">
          <ac:chgData name="Lorenzo Rinaldi" userId="77d5bfdd-3e88-4678-a8ff-024fe85681f6" providerId="ADAL" clId="{1001B1A9-F285-447A-83CB-4EC708BC818D}" dt="2023-07-21T14:16:35.517" v="680" actId="478"/>
          <ac:picMkLst>
            <pc:docMk/>
            <pc:sldMk cId="2092622037" sldId="290"/>
            <ac:picMk id="7" creationId="{6C5D6AE1-7C1D-48CF-BE60-716A7AC95FE6}"/>
          </ac:picMkLst>
        </pc:picChg>
        <pc:picChg chg="add mod">
          <ac:chgData name="Lorenzo Rinaldi" userId="77d5bfdd-3e88-4678-a8ff-024fe85681f6" providerId="ADAL" clId="{1001B1A9-F285-447A-83CB-4EC708BC818D}" dt="2023-07-21T14:17:09.990" v="724" actId="1076"/>
          <ac:picMkLst>
            <pc:docMk/>
            <pc:sldMk cId="2092622037" sldId="290"/>
            <ac:picMk id="8" creationId="{6D9656D7-CEA8-0954-4819-293CFF321D5B}"/>
          </ac:picMkLst>
        </pc:picChg>
      </pc:sldChg>
      <pc:sldChg chg="addSp delSp modSp add mod modAnim">
        <pc:chgData name="Lorenzo Rinaldi" userId="77d5bfdd-3e88-4678-a8ff-024fe85681f6" providerId="ADAL" clId="{1001B1A9-F285-447A-83CB-4EC708BC818D}" dt="2023-07-21T14:18:44.084" v="840" actId="1035"/>
        <pc:sldMkLst>
          <pc:docMk/>
          <pc:sldMk cId="1837731459" sldId="291"/>
        </pc:sldMkLst>
        <pc:spChg chg="del">
          <ac:chgData name="Lorenzo Rinaldi" userId="77d5bfdd-3e88-4678-a8ff-024fe85681f6" providerId="ADAL" clId="{1001B1A9-F285-447A-83CB-4EC708BC818D}" dt="2023-07-21T14:17:49.343" v="754" actId="478"/>
          <ac:spMkLst>
            <pc:docMk/>
            <pc:sldMk cId="1837731459" sldId="291"/>
            <ac:spMk id="4" creationId="{18BBB7B4-3AA8-1D69-E272-FB99E6F353AB}"/>
          </ac:spMkLst>
        </pc:spChg>
        <pc:spChg chg="add mod">
          <ac:chgData name="Lorenzo Rinaldi" userId="77d5bfdd-3e88-4678-a8ff-024fe85681f6" providerId="ADAL" clId="{1001B1A9-F285-447A-83CB-4EC708BC818D}" dt="2023-07-21T14:18:15.462" v="790" actId="1076"/>
          <ac:spMkLst>
            <pc:docMk/>
            <pc:sldMk cId="1837731459" sldId="291"/>
            <ac:spMk id="5" creationId="{B9E3E1CC-D98F-FCBD-BF49-7B911445C5B2}"/>
          </ac:spMkLst>
        </pc:spChg>
        <pc:spChg chg="add mod">
          <ac:chgData name="Lorenzo Rinaldi" userId="77d5bfdd-3e88-4678-a8ff-024fe85681f6" providerId="ADAL" clId="{1001B1A9-F285-447A-83CB-4EC708BC818D}" dt="2023-07-21T14:18:44.084" v="840" actId="1035"/>
          <ac:spMkLst>
            <pc:docMk/>
            <pc:sldMk cId="1837731459" sldId="291"/>
            <ac:spMk id="12" creationId="{EB70567A-0516-E3EE-A7EB-788DE9D3AEF9}"/>
          </ac:spMkLst>
        </pc:spChg>
        <pc:spChg chg="add mod">
          <ac:chgData name="Lorenzo Rinaldi" userId="77d5bfdd-3e88-4678-a8ff-024fe85681f6" providerId="ADAL" clId="{1001B1A9-F285-447A-83CB-4EC708BC818D}" dt="2023-07-21T14:18:44.084" v="840" actId="1035"/>
          <ac:spMkLst>
            <pc:docMk/>
            <pc:sldMk cId="1837731459" sldId="291"/>
            <ac:spMk id="13" creationId="{6F2032FF-F646-D876-B9E8-2D3AAB2BF381}"/>
          </ac:spMkLst>
        </pc:spChg>
        <pc:spChg chg="add mod">
          <ac:chgData name="Lorenzo Rinaldi" userId="77d5bfdd-3e88-4678-a8ff-024fe85681f6" providerId="ADAL" clId="{1001B1A9-F285-447A-83CB-4EC708BC818D}" dt="2023-07-21T14:18:44.084" v="840" actId="1035"/>
          <ac:spMkLst>
            <pc:docMk/>
            <pc:sldMk cId="1837731459" sldId="291"/>
            <ac:spMk id="14" creationId="{D1C88B49-3A9A-5150-E9CB-D1AF162A6972}"/>
          </ac:spMkLst>
        </pc:spChg>
        <pc:spChg chg="add mod">
          <ac:chgData name="Lorenzo Rinaldi" userId="77d5bfdd-3e88-4678-a8ff-024fe85681f6" providerId="ADAL" clId="{1001B1A9-F285-447A-83CB-4EC708BC818D}" dt="2023-07-21T14:18:44.084" v="840" actId="1035"/>
          <ac:spMkLst>
            <pc:docMk/>
            <pc:sldMk cId="1837731459" sldId="291"/>
            <ac:spMk id="17" creationId="{127AC109-7A7F-97EB-0415-32A2168C0B8A}"/>
          </ac:spMkLst>
        </pc:spChg>
        <pc:spChg chg="add mod">
          <ac:chgData name="Lorenzo Rinaldi" userId="77d5bfdd-3e88-4678-a8ff-024fe85681f6" providerId="ADAL" clId="{1001B1A9-F285-447A-83CB-4EC708BC818D}" dt="2023-07-21T14:18:44.084" v="840" actId="1035"/>
          <ac:spMkLst>
            <pc:docMk/>
            <pc:sldMk cId="1837731459" sldId="291"/>
            <ac:spMk id="20" creationId="{7CACC4B2-AB0A-508D-044C-A9D016EF58F6}"/>
          </ac:spMkLst>
        </pc:spChg>
        <pc:spChg chg="add mod">
          <ac:chgData name="Lorenzo Rinaldi" userId="77d5bfdd-3e88-4678-a8ff-024fe85681f6" providerId="ADAL" clId="{1001B1A9-F285-447A-83CB-4EC708BC818D}" dt="2023-07-21T14:18:44.084" v="840" actId="1035"/>
          <ac:spMkLst>
            <pc:docMk/>
            <pc:sldMk cId="1837731459" sldId="291"/>
            <ac:spMk id="21" creationId="{900893C5-6392-5B6C-BD24-B7B2625A13B9}"/>
          </ac:spMkLst>
        </pc:spChg>
        <pc:spChg chg="add mod">
          <ac:chgData name="Lorenzo Rinaldi" userId="77d5bfdd-3e88-4678-a8ff-024fe85681f6" providerId="ADAL" clId="{1001B1A9-F285-447A-83CB-4EC708BC818D}" dt="2023-07-21T14:18:44.084" v="840" actId="1035"/>
          <ac:spMkLst>
            <pc:docMk/>
            <pc:sldMk cId="1837731459" sldId="291"/>
            <ac:spMk id="25" creationId="{56B173DC-16D8-4D84-6714-1EF655E527C0}"/>
          </ac:spMkLst>
        </pc:spChg>
        <pc:spChg chg="add mod">
          <ac:chgData name="Lorenzo Rinaldi" userId="77d5bfdd-3e88-4678-a8ff-024fe85681f6" providerId="ADAL" clId="{1001B1A9-F285-447A-83CB-4EC708BC818D}" dt="2023-07-21T14:18:44.084" v="840" actId="1035"/>
          <ac:spMkLst>
            <pc:docMk/>
            <pc:sldMk cId="1837731459" sldId="291"/>
            <ac:spMk id="28" creationId="{24F4A650-AE9E-621E-EBD2-7C187387103C}"/>
          </ac:spMkLst>
        </pc:spChg>
        <pc:spChg chg="add mod">
          <ac:chgData name="Lorenzo Rinaldi" userId="77d5bfdd-3e88-4678-a8ff-024fe85681f6" providerId="ADAL" clId="{1001B1A9-F285-447A-83CB-4EC708BC818D}" dt="2023-07-21T14:18:44.084" v="840" actId="1035"/>
          <ac:spMkLst>
            <pc:docMk/>
            <pc:sldMk cId="1837731459" sldId="291"/>
            <ac:spMk id="29" creationId="{EF2F0D07-7679-30D7-8A7E-CDD22D9E3C38}"/>
          </ac:spMkLst>
        </pc:spChg>
        <pc:spChg chg="add mod">
          <ac:chgData name="Lorenzo Rinaldi" userId="77d5bfdd-3e88-4678-a8ff-024fe85681f6" providerId="ADAL" clId="{1001B1A9-F285-447A-83CB-4EC708BC818D}" dt="2023-07-21T14:18:44.084" v="840" actId="1035"/>
          <ac:spMkLst>
            <pc:docMk/>
            <pc:sldMk cId="1837731459" sldId="291"/>
            <ac:spMk id="30" creationId="{ABFA3FC8-649E-0C4B-BFB5-A7467A152325}"/>
          </ac:spMkLst>
        </pc:spChg>
        <pc:picChg chg="del">
          <ac:chgData name="Lorenzo Rinaldi" userId="77d5bfdd-3e88-4678-a8ff-024fe85681f6" providerId="ADAL" clId="{1001B1A9-F285-447A-83CB-4EC708BC818D}" dt="2023-07-21T14:17:49.343" v="754" actId="478"/>
          <ac:picMkLst>
            <pc:docMk/>
            <pc:sldMk cId="1837731459" sldId="291"/>
            <ac:picMk id="2" creationId="{AC8D1966-8AA7-253C-6CD1-EF246725DCAF}"/>
          </ac:picMkLst>
        </pc:picChg>
        <pc:picChg chg="del">
          <ac:chgData name="Lorenzo Rinaldi" userId="77d5bfdd-3e88-4678-a8ff-024fe85681f6" providerId="ADAL" clId="{1001B1A9-F285-447A-83CB-4EC708BC818D}" dt="2023-07-21T14:17:49.343" v="754" actId="478"/>
          <ac:picMkLst>
            <pc:docMk/>
            <pc:sldMk cId="1837731459" sldId="291"/>
            <ac:picMk id="8" creationId="{6D9656D7-CEA8-0954-4819-293CFF321D5B}"/>
          </ac:picMkLst>
        </pc:pic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7" creationId="{2E558CAA-3995-549B-3784-2CE87CA60D38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10" creationId="{E3059535-75B2-7549-583D-4F9D33EBC32C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11" creationId="{F57F6DF8-6EED-2F86-70C0-D4D0D1A801B9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15" creationId="{581F9302-2C2A-96A7-A2F5-C7FB27650201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16" creationId="{A37D4D95-C65D-A610-5FBC-BB9566723A45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18" creationId="{AFAE3BE5-9BAB-B167-8AC0-916AE99B0C26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19" creationId="{58F7D48B-7112-A49B-975B-18E75368DC10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22" creationId="{3D37F6C1-62DF-1654-07E5-9307B529E714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23" creationId="{9FFEC25C-6BAB-192B-C634-1CFA513B6961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24" creationId="{A0A9DD01-3EA3-D644-B915-4C8CE6CC9B96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26" creationId="{F94DB60F-AC8A-7A08-1BCD-E0B99E27F460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27" creationId="{2F960DF1-2A7D-24AB-0114-4009BB3AE518}"/>
          </ac:cxnSpMkLst>
        </pc:cxnChg>
      </pc:sldChg>
      <pc:sldChg chg="addSp delSp modSp add mod">
        <pc:chgData name="Lorenzo Rinaldi" userId="77d5bfdd-3e88-4678-a8ff-024fe85681f6" providerId="ADAL" clId="{1001B1A9-F285-447A-83CB-4EC708BC818D}" dt="2023-07-21T14:20:03.853" v="926" actId="1036"/>
        <pc:sldMkLst>
          <pc:docMk/>
          <pc:sldMk cId="344929577" sldId="292"/>
        </pc:sldMkLst>
        <pc:spChg chg="add mod">
          <ac:chgData name="Lorenzo Rinaldi" userId="77d5bfdd-3e88-4678-a8ff-024fe85681f6" providerId="ADAL" clId="{1001B1A9-F285-447A-83CB-4EC708BC818D}" dt="2023-07-21T14:19:39.355" v="867" actId="1076"/>
          <ac:spMkLst>
            <pc:docMk/>
            <pc:sldMk cId="344929577" sldId="292"/>
            <ac:spMk id="2" creationId="{A77FCA55-5DD0-4EC0-6B52-351C2064C17F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5" creationId="{B9E3E1CC-D98F-FCBD-BF49-7B911445C5B2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12" creationId="{EB70567A-0516-E3EE-A7EB-788DE9D3AEF9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13" creationId="{6F2032FF-F646-D876-B9E8-2D3AAB2BF381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14" creationId="{D1C88B49-3A9A-5150-E9CB-D1AF162A6972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17" creationId="{127AC109-7A7F-97EB-0415-32A2168C0B8A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20" creationId="{7CACC4B2-AB0A-508D-044C-A9D016EF58F6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21" creationId="{900893C5-6392-5B6C-BD24-B7B2625A13B9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25" creationId="{56B173DC-16D8-4D84-6714-1EF655E527C0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28" creationId="{24F4A650-AE9E-621E-EBD2-7C187387103C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29" creationId="{EF2F0D07-7679-30D7-8A7E-CDD22D9E3C38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30" creationId="{ABFA3FC8-649E-0C4B-BFB5-A7467A152325}"/>
          </ac:spMkLst>
        </pc:spChg>
        <pc:spChg chg="add mod">
          <ac:chgData name="Lorenzo Rinaldi" userId="77d5bfdd-3e88-4678-a8ff-024fe85681f6" providerId="ADAL" clId="{1001B1A9-F285-447A-83CB-4EC708BC818D}" dt="2023-07-21T14:20:03.853" v="926" actId="1036"/>
          <ac:spMkLst>
            <pc:docMk/>
            <pc:sldMk cId="344929577" sldId="292"/>
            <ac:spMk id="32" creationId="{3F611A99-7629-9210-1465-049E07A8FC86}"/>
          </ac:spMkLst>
        </pc:spChg>
        <pc:spChg chg="add mod">
          <ac:chgData name="Lorenzo Rinaldi" userId="77d5bfdd-3e88-4678-a8ff-024fe85681f6" providerId="ADAL" clId="{1001B1A9-F285-447A-83CB-4EC708BC818D}" dt="2023-07-21T14:20:03.853" v="926" actId="1036"/>
          <ac:spMkLst>
            <pc:docMk/>
            <pc:sldMk cId="344929577" sldId="292"/>
            <ac:spMk id="33" creationId="{378B0730-8366-D3E8-1079-96FD469E39C9}"/>
          </ac:spMkLst>
        </pc:spChg>
        <pc:spChg chg="add mod">
          <ac:chgData name="Lorenzo Rinaldi" userId="77d5bfdd-3e88-4678-a8ff-024fe85681f6" providerId="ADAL" clId="{1001B1A9-F285-447A-83CB-4EC708BC818D}" dt="2023-07-21T14:20:03.853" v="926" actId="1036"/>
          <ac:spMkLst>
            <pc:docMk/>
            <pc:sldMk cId="344929577" sldId="292"/>
            <ac:spMk id="34" creationId="{2DD62ACD-62C1-197D-453B-A0F64501C463}"/>
          </ac:spMkLst>
        </pc:spChg>
        <pc:picChg chg="add mod">
          <ac:chgData name="Lorenzo Rinaldi" userId="77d5bfdd-3e88-4678-a8ff-024fe85681f6" providerId="ADAL" clId="{1001B1A9-F285-447A-83CB-4EC708BC818D}" dt="2023-07-21T14:20:03.853" v="926" actId="1036"/>
          <ac:picMkLst>
            <pc:docMk/>
            <pc:sldMk cId="344929577" sldId="292"/>
            <ac:picMk id="4" creationId="{2EE97FBF-6C6D-4746-49FA-13AE494A7CFC}"/>
          </ac:picMkLst>
        </pc:picChg>
        <pc:picChg chg="add mod">
          <ac:chgData name="Lorenzo Rinaldi" userId="77d5bfdd-3e88-4678-a8ff-024fe85681f6" providerId="ADAL" clId="{1001B1A9-F285-447A-83CB-4EC708BC818D}" dt="2023-07-21T14:20:03.853" v="926" actId="1036"/>
          <ac:picMkLst>
            <pc:docMk/>
            <pc:sldMk cId="344929577" sldId="292"/>
            <ac:picMk id="8" creationId="{61C41C98-4888-AD6D-159F-2D87E5FB7DD4}"/>
          </ac:picMkLst>
        </pc:picChg>
        <pc:picChg chg="add mod">
          <ac:chgData name="Lorenzo Rinaldi" userId="77d5bfdd-3e88-4678-a8ff-024fe85681f6" providerId="ADAL" clId="{1001B1A9-F285-447A-83CB-4EC708BC818D}" dt="2023-07-21T14:20:03.853" v="926" actId="1036"/>
          <ac:picMkLst>
            <pc:docMk/>
            <pc:sldMk cId="344929577" sldId="292"/>
            <ac:picMk id="31" creationId="{4E6436FE-8190-2743-4E93-CFDBE7AFE984}"/>
          </ac:picMkLst>
        </pc:pic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7" creationId="{2E558CAA-3995-549B-3784-2CE87CA60D38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10" creationId="{E3059535-75B2-7549-583D-4F9D33EBC32C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11" creationId="{F57F6DF8-6EED-2F86-70C0-D4D0D1A801B9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15" creationId="{581F9302-2C2A-96A7-A2F5-C7FB27650201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16" creationId="{A37D4D95-C65D-A610-5FBC-BB9566723A45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18" creationId="{AFAE3BE5-9BAB-B167-8AC0-916AE99B0C26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19" creationId="{58F7D48B-7112-A49B-975B-18E75368DC10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22" creationId="{3D37F6C1-62DF-1654-07E5-9307B529E714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23" creationId="{9FFEC25C-6BAB-192B-C634-1CFA513B6961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24" creationId="{A0A9DD01-3EA3-D644-B915-4C8CE6CC9B96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26" creationId="{F94DB60F-AC8A-7A08-1BCD-E0B99E27F460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27" creationId="{2F960DF1-2A7D-24AB-0114-4009BB3AE518}"/>
          </ac:cxnSpMkLst>
        </pc:cxnChg>
      </pc:sldChg>
      <pc:sldChg chg="addSp delSp modSp add mod ord">
        <pc:chgData name="Lorenzo Rinaldi" userId="77d5bfdd-3e88-4678-a8ff-024fe85681f6" providerId="ADAL" clId="{1001B1A9-F285-447A-83CB-4EC708BC818D}" dt="2023-07-21T14:28:04.704" v="1067"/>
        <pc:sldMkLst>
          <pc:docMk/>
          <pc:sldMk cId="4169575318" sldId="293"/>
        </pc:sldMkLst>
        <pc:spChg chg="del">
          <ac:chgData name="Lorenzo Rinaldi" userId="77d5bfdd-3e88-4678-a8ff-024fe85681f6" providerId="ADAL" clId="{1001B1A9-F285-447A-83CB-4EC708BC818D}" dt="2023-07-21T14:20:34.480" v="930" actId="478"/>
          <ac:spMkLst>
            <pc:docMk/>
            <pc:sldMk cId="4169575318" sldId="293"/>
            <ac:spMk id="2" creationId="{A77FCA55-5DD0-4EC0-6B52-351C2064C17F}"/>
          </ac:spMkLst>
        </pc:spChg>
        <pc:spChg chg="add mod">
          <ac:chgData name="Lorenzo Rinaldi" userId="77d5bfdd-3e88-4678-a8ff-024fe85681f6" providerId="ADAL" clId="{1001B1A9-F285-447A-83CB-4EC708BC818D}" dt="2023-07-21T14:21:06.568" v="972" actId="1036"/>
          <ac:spMkLst>
            <pc:docMk/>
            <pc:sldMk cId="4169575318" sldId="293"/>
            <ac:spMk id="5" creationId="{12899619-55F9-9354-0639-49B66BAE5357}"/>
          </ac:spMkLst>
        </pc:spChg>
        <pc:spChg chg="mod">
          <ac:chgData name="Lorenzo Rinaldi" userId="77d5bfdd-3e88-4678-a8ff-024fe85681f6" providerId="ADAL" clId="{1001B1A9-F285-447A-83CB-4EC708BC818D}" dt="2023-07-21T14:20:22.309" v="928"/>
          <ac:spMkLst>
            <pc:docMk/>
            <pc:sldMk cId="4169575318" sldId="293"/>
            <ac:spMk id="9" creationId="{D65E6D98-BE8C-6B4C-B23E-6167300445AE}"/>
          </ac:spMkLst>
        </pc:spChg>
        <pc:spChg chg="add mod">
          <ac:chgData name="Lorenzo Rinaldi" userId="77d5bfdd-3e88-4678-a8ff-024fe85681f6" providerId="ADAL" clId="{1001B1A9-F285-447A-83CB-4EC708BC818D}" dt="2023-07-21T14:21:06.568" v="972" actId="1036"/>
          <ac:spMkLst>
            <pc:docMk/>
            <pc:sldMk cId="4169575318" sldId="293"/>
            <ac:spMk id="10" creationId="{29142953-0303-AF54-40C6-7B5A004D7CAB}"/>
          </ac:spMkLst>
        </pc:spChg>
        <pc:spChg chg="del">
          <ac:chgData name="Lorenzo Rinaldi" userId="77d5bfdd-3e88-4678-a8ff-024fe85681f6" providerId="ADAL" clId="{1001B1A9-F285-447A-83CB-4EC708BC818D}" dt="2023-07-21T14:20:32.367" v="929" actId="478"/>
          <ac:spMkLst>
            <pc:docMk/>
            <pc:sldMk cId="4169575318" sldId="293"/>
            <ac:spMk id="32" creationId="{3F611A99-7629-9210-1465-049E07A8FC86}"/>
          </ac:spMkLst>
        </pc:spChg>
        <pc:spChg chg="del">
          <ac:chgData name="Lorenzo Rinaldi" userId="77d5bfdd-3e88-4678-a8ff-024fe85681f6" providerId="ADAL" clId="{1001B1A9-F285-447A-83CB-4EC708BC818D}" dt="2023-07-21T14:20:32.367" v="929" actId="478"/>
          <ac:spMkLst>
            <pc:docMk/>
            <pc:sldMk cId="4169575318" sldId="293"/>
            <ac:spMk id="33" creationId="{378B0730-8366-D3E8-1079-96FD469E39C9}"/>
          </ac:spMkLst>
        </pc:spChg>
        <pc:spChg chg="del">
          <ac:chgData name="Lorenzo Rinaldi" userId="77d5bfdd-3e88-4678-a8ff-024fe85681f6" providerId="ADAL" clId="{1001B1A9-F285-447A-83CB-4EC708BC818D}" dt="2023-07-21T14:20:32.367" v="929" actId="478"/>
          <ac:spMkLst>
            <pc:docMk/>
            <pc:sldMk cId="4169575318" sldId="293"/>
            <ac:spMk id="34" creationId="{2DD62ACD-62C1-197D-453B-A0F64501C463}"/>
          </ac:spMkLst>
        </pc:spChg>
        <pc:picChg chg="del">
          <ac:chgData name="Lorenzo Rinaldi" userId="77d5bfdd-3e88-4678-a8ff-024fe85681f6" providerId="ADAL" clId="{1001B1A9-F285-447A-83CB-4EC708BC818D}" dt="2023-07-21T14:20:32.367" v="929" actId="478"/>
          <ac:picMkLst>
            <pc:docMk/>
            <pc:sldMk cId="4169575318" sldId="293"/>
            <ac:picMk id="4" creationId="{2EE97FBF-6C6D-4746-49FA-13AE494A7CFC}"/>
          </ac:picMkLst>
        </pc:picChg>
        <pc:picChg chg="del">
          <ac:chgData name="Lorenzo Rinaldi" userId="77d5bfdd-3e88-4678-a8ff-024fe85681f6" providerId="ADAL" clId="{1001B1A9-F285-447A-83CB-4EC708BC818D}" dt="2023-07-21T14:20:32.367" v="929" actId="478"/>
          <ac:picMkLst>
            <pc:docMk/>
            <pc:sldMk cId="4169575318" sldId="293"/>
            <ac:picMk id="8" creationId="{61C41C98-4888-AD6D-159F-2D87E5FB7DD4}"/>
          </ac:picMkLst>
        </pc:picChg>
        <pc:picChg chg="del">
          <ac:chgData name="Lorenzo Rinaldi" userId="77d5bfdd-3e88-4678-a8ff-024fe85681f6" providerId="ADAL" clId="{1001B1A9-F285-447A-83CB-4EC708BC818D}" dt="2023-07-21T14:20:32.367" v="929" actId="478"/>
          <ac:picMkLst>
            <pc:docMk/>
            <pc:sldMk cId="4169575318" sldId="293"/>
            <ac:picMk id="31" creationId="{4E6436FE-8190-2743-4E93-CFDBE7AFE984}"/>
          </ac:picMkLst>
        </pc:picChg>
        <pc:cxnChg chg="add del mod">
          <ac:chgData name="Lorenzo Rinaldi" userId="77d5bfdd-3e88-4678-a8ff-024fe85681f6" providerId="ADAL" clId="{1001B1A9-F285-447A-83CB-4EC708BC818D}" dt="2023-07-21T14:21:11.617" v="974" actId="478"/>
          <ac:cxnSpMkLst>
            <pc:docMk/>
            <pc:sldMk cId="4169575318" sldId="293"/>
            <ac:cxnSpMk id="7" creationId="{F6C5BC72-5CA6-F8DA-BCE3-7D6B8785F7D8}"/>
          </ac:cxnSpMkLst>
        </pc:cxnChg>
      </pc:sldChg>
      <pc:sldChg chg="addSp delSp modSp add mod">
        <pc:chgData name="Lorenzo Rinaldi" userId="77d5bfdd-3e88-4678-a8ff-024fe85681f6" providerId="ADAL" clId="{1001B1A9-F285-447A-83CB-4EC708BC818D}" dt="2023-07-21T14:26:13.704" v="1063" actId="20577"/>
        <pc:sldMkLst>
          <pc:docMk/>
          <pc:sldMk cId="3933425304" sldId="294"/>
        </pc:sldMkLst>
        <pc:spChg chg="add mod">
          <ac:chgData name="Lorenzo Rinaldi" userId="77d5bfdd-3e88-4678-a8ff-024fe85681f6" providerId="ADAL" clId="{1001B1A9-F285-447A-83CB-4EC708BC818D}" dt="2023-07-21T14:25:21.960" v="1047" actId="20577"/>
          <ac:spMkLst>
            <pc:docMk/>
            <pc:sldMk cId="3933425304" sldId="294"/>
            <ac:spMk id="2" creationId="{942DEFAF-035B-5B3E-7A77-1DC130B0ACEC}"/>
          </ac:spMkLst>
        </pc:spChg>
        <pc:spChg chg="del">
          <ac:chgData name="Lorenzo Rinaldi" userId="77d5bfdd-3e88-4678-a8ff-024fe85681f6" providerId="ADAL" clId="{1001B1A9-F285-447A-83CB-4EC708BC818D}" dt="2023-07-21T14:22:15.905" v="976" actId="478"/>
          <ac:spMkLst>
            <pc:docMk/>
            <pc:sldMk cId="3933425304" sldId="294"/>
            <ac:spMk id="5" creationId="{12899619-55F9-9354-0639-49B66BAE5357}"/>
          </ac:spMkLst>
        </pc:spChg>
        <pc:spChg chg="mod">
          <ac:chgData name="Lorenzo Rinaldi" userId="77d5bfdd-3e88-4678-a8ff-024fe85681f6" providerId="ADAL" clId="{1001B1A9-F285-447A-83CB-4EC708BC818D}" dt="2023-07-21T14:26:13.704" v="1063" actId="20577"/>
          <ac:spMkLst>
            <pc:docMk/>
            <pc:sldMk cId="3933425304" sldId="294"/>
            <ac:spMk id="9" creationId="{D65E6D98-BE8C-6B4C-B23E-6167300445AE}"/>
          </ac:spMkLst>
        </pc:spChg>
        <pc:spChg chg="del">
          <ac:chgData name="Lorenzo Rinaldi" userId="77d5bfdd-3e88-4678-a8ff-024fe85681f6" providerId="ADAL" clId="{1001B1A9-F285-447A-83CB-4EC708BC818D}" dt="2023-07-21T14:22:15.905" v="976" actId="478"/>
          <ac:spMkLst>
            <pc:docMk/>
            <pc:sldMk cId="3933425304" sldId="294"/>
            <ac:spMk id="10" creationId="{29142953-0303-AF54-40C6-7B5A004D7CAB}"/>
          </ac:spMkLst>
        </pc:spChg>
        <pc:picChg chg="mod">
          <ac:chgData name="Lorenzo Rinaldi" userId="77d5bfdd-3e88-4678-a8ff-024fe85681f6" providerId="ADAL" clId="{1001B1A9-F285-447A-83CB-4EC708BC818D}" dt="2023-07-21T14:24:31.693" v="1002" actId="1076"/>
          <ac:picMkLst>
            <pc:docMk/>
            <pc:sldMk cId="3933425304" sldId="294"/>
            <ac:picMk id="3" creationId="{2FDE5C26-D4A7-4A08-BEF4-A1958E075695}"/>
          </ac:picMkLst>
        </pc:picChg>
      </pc:sldChg>
      <pc:sldChg chg="modSp add mod">
        <pc:chgData name="Lorenzo Rinaldi" userId="77d5bfdd-3e88-4678-a8ff-024fe85681f6" providerId="ADAL" clId="{1001B1A9-F285-447A-83CB-4EC708BC818D}" dt="2023-07-21T14:26:20.445" v="1065" actId="20577"/>
        <pc:sldMkLst>
          <pc:docMk/>
          <pc:sldMk cId="3427571278" sldId="295"/>
        </pc:sldMkLst>
        <pc:spChg chg="mod">
          <ac:chgData name="Lorenzo Rinaldi" userId="77d5bfdd-3e88-4678-a8ff-024fe85681f6" providerId="ADAL" clId="{1001B1A9-F285-447A-83CB-4EC708BC818D}" dt="2023-07-21T14:26:07.513" v="1061" actId="20577"/>
          <ac:spMkLst>
            <pc:docMk/>
            <pc:sldMk cId="3427571278" sldId="295"/>
            <ac:spMk id="2" creationId="{942DEFAF-035B-5B3E-7A77-1DC130B0ACEC}"/>
          </ac:spMkLst>
        </pc:spChg>
        <pc:spChg chg="mod">
          <ac:chgData name="Lorenzo Rinaldi" userId="77d5bfdd-3e88-4678-a8ff-024fe85681f6" providerId="ADAL" clId="{1001B1A9-F285-447A-83CB-4EC708BC818D}" dt="2023-07-21T14:26:20.445" v="1065" actId="20577"/>
          <ac:spMkLst>
            <pc:docMk/>
            <pc:sldMk cId="3427571278" sldId="295"/>
            <ac:spMk id="9" creationId="{D65E6D98-BE8C-6B4C-B23E-6167300445AE}"/>
          </ac:spMkLst>
        </pc:spChg>
      </pc:sldChg>
    </pc:docChg>
  </pc:docChgLst>
  <pc:docChgLst>
    <pc:chgData name="Lorenzo Rinaldi" userId="77d5bfdd-3e88-4678-a8ff-024fe85681f6" providerId="ADAL" clId="{2A2AB31C-2801-4C5D-90F6-EBA66911602D}"/>
    <pc:docChg chg="undo redo custSel addSld delSld modSld sldOrd modMainMaster">
      <pc:chgData name="Lorenzo Rinaldi" userId="77d5bfdd-3e88-4678-a8ff-024fe85681f6" providerId="ADAL" clId="{2A2AB31C-2801-4C5D-90F6-EBA66911602D}" dt="2023-07-22T05:27:20.320" v="1193" actId="47"/>
      <pc:docMkLst>
        <pc:docMk/>
      </pc:docMkLst>
      <pc:sldChg chg="modSp mod">
        <pc:chgData name="Lorenzo Rinaldi" userId="77d5bfdd-3e88-4678-a8ff-024fe85681f6" providerId="ADAL" clId="{2A2AB31C-2801-4C5D-90F6-EBA66911602D}" dt="2023-07-21T15:51:44.448" v="4" actId="20577"/>
        <pc:sldMkLst>
          <pc:docMk/>
          <pc:sldMk cId="2559802330" sldId="256"/>
        </pc:sldMkLst>
        <pc:spChg chg="mod">
          <ac:chgData name="Lorenzo Rinaldi" userId="77d5bfdd-3e88-4678-a8ff-024fe85681f6" providerId="ADAL" clId="{2A2AB31C-2801-4C5D-90F6-EBA66911602D}" dt="2023-07-21T15:51:44.448" v="4" actId="20577"/>
          <ac:spMkLst>
            <pc:docMk/>
            <pc:sldMk cId="2559802330" sldId="256"/>
            <ac:spMk id="6" creationId="{99DEA05E-3DE2-714D-9D7C-D14D82DB9D79}"/>
          </ac:spMkLst>
        </pc:spChg>
      </pc:sldChg>
      <pc:sldChg chg="addSp delSp modSp mod modClrScheme chgLayout">
        <pc:chgData name="Lorenzo Rinaldi" userId="77d5bfdd-3e88-4678-a8ff-024fe85681f6" providerId="ADAL" clId="{2A2AB31C-2801-4C5D-90F6-EBA66911602D}" dt="2023-07-22T05:18:43.724" v="851" actId="113"/>
        <pc:sldMkLst>
          <pc:docMk/>
          <pc:sldMk cId="3688935345" sldId="278"/>
        </pc:sldMkLst>
        <pc:spChg chg="mod ord">
          <ac:chgData name="Lorenzo Rinaldi" userId="77d5bfdd-3e88-4678-a8ff-024fe85681f6" providerId="ADAL" clId="{2A2AB31C-2801-4C5D-90F6-EBA66911602D}" dt="2023-07-22T05:18:43.724" v="851" actId="113"/>
          <ac:spMkLst>
            <pc:docMk/>
            <pc:sldMk cId="3688935345" sldId="278"/>
            <ac:spMk id="2" creationId="{00000000-0000-0000-0000-000000000000}"/>
          </ac:spMkLst>
        </pc:spChg>
        <pc:spChg chg="add del">
          <ac:chgData name="Lorenzo Rinaldi" userId="77d5bfdd-3e88-4678-a8ff-024fe85681f6" providerId="ADAL" clId="{2A2AB31C-2801-4C5D-90F6-EBA66911602D}" dt="2023-07-22T05:11:59.839" v="693" actId="478"/>
          <ac:spMkLst>
            <pc:docMk/>
            <pc:sldMk cId="3688935345" sldId="278"/>
            <ac:spMk id="5" creationId="{AD645009-76B9-97CC-7D8D-E30B598001A2}"/>
          </ac:spMkLst>
        </pc:spChg>
        <pc:spChg chg="del">
          <ac:chgData name="Lorenzo Rinaldi" userId="77d5bfdd-3e88-4678-a8ff-024fe85681f6" providerId="ADAL" clId="{2A2AB31C-2801-4C5D-90F6-EBA66911602D}" dt="2023-07-22T05:09:15.443" v="658" actId="478"/>
          <ac:spMkLst>
            <pc:docMk/>
            <pc:sldMk cId="3688935345" sldId="278"/>
            <ac:spMk id="6" creationId="{4BDB5223-6EB5-1046-88BB-84ED760A29CE}"/>
          </ac:spMkLst>
        </pc:spChg>
        <pc:spChg chg="add del mod ord">
          <ac:chgData name="Lorenzo Rinaldi" userId="77d5bfdd-3e88-4678-a8ff-024fe85681f6" providerId="ADAL" clId="{2A2AB31C-2801-4C5D-90F6-EBA66911602D}" dt="2023-07-22T05:13:41.519" v="704" actId="700"/>
          <ac:spMkLst>
            <pc:docMk/>
            <pc:sldMk cId="3688935345" sldId="278"/>
            <ac:spMk id="7" creationId="{F2756543-904A-0634-2F63-070E56765D14}"/>
          </ac:spMkLst>
        </pc:spChg>
        <pc:picChg chg="del mod">
          <ac:chgData name="Lorenzo Rinaldi" userId="77d5bfdd-3e88-4678-a8ff-024fe85681f6" providerId="ADAL" clId="{2A2AB31C-2801-4C5D-90F6-EBA66911602D}" dt="2023-07-22T05:13:33.339" v="701" actId="478"/>
          <ac:picMkLst>
            <pc:docMk/>
            <pc:sldMk cId="3688935345" sldId="278"/>
            <ac:picMk id="3" creationId="{2FDE5C26-D4A7-4A08-BEF4-A1958E075695}"/>
          </ac:picMkLst>
        </pc:picChg>
      </pc:sldChg>
      <pc:sldChg chg="addSp delSp modSp mod modAnim">
        <pc:chgData name="Lorenzo Rinaldi" userId="77d5bfdd-3e88-4678-a8ff-024fe85681f6" providerId="ADAL" clId="{2A2AB31C-2801-4C5D-90F6-EBA66911602D}" dt="2023-07-22T05:15:01.607" v="716" actId="478"/>
        <pc:sldMkLst>
          <pc:docMk/>
          <pc:sldMk cId="3105644210" sldId="279"/>
        </pc:sldMkLst>
        <pc:spChg chg="add mod">
          <ac:chgData name="Lorenzo Rinaldi" userId="77d5bfdd-3e88-4678-a8ff-024fe85681f6" providerId="ADAL" clId="{2A2AB31C-2801-4C5D-90F6-EBA66911602D}" dt="2023-07-21T15:53:58.694" v="46" actId="20577"/>
          <ac:spMkLst>
            <pc:docMk/>
            <pc:sldMk cId="3105644210" sldId="279"/>
            <ac:spMk id="2" creationId="{FD8C96B6-C02C-F831-5475-F91A51792842}"/>
          </ac:spMkLst>
        </pc:spChg>
        <pc:spChg chg="mod">
          <ac:chgData name="Lorenzo Rinaldi" userId="77d5bfdd-3e88-4678-a8ff-024fe85681f6" providerId="ADAL" clId="{2A2AB31C-2801-4C5D-90F6-EBA66911602D}" dt="2023-07-21T15:52:47.890" v="33" actId="20577"/>
          <ac:spMkLst>
            <pc:docMk/>
            <pc:sldMk cId="3105644210" sldId="279"/>
            <ac:spMk id="4" creationId="{9AB3068C-1CCE-A7E9-790D-8ACFE0F1B133}"/>
          </ac:spMkLst>
        </pc:spChg>
        <pc:spChg chg="add mod">
          <ac:chgData name="Lorenzo Rinaldi" userId="77d5bfdd-3e88-4678-a8ff-024fe85681f6" providerId="ADAL" clId="{2A2AB31C-2801-4C5D-90F6-EBA66911602D}" dt="2023-07-21T15:53:36.933" v="40" actId="1076"/>
          <ac:spMkLst>
            <pc:docMk/>
            <pc:sldMk cId="3105644210" sldId="279"/>
            <ac:spMk id="5" creationId="{94EF4A8D-4F00-C4A3-A5D6-B2571A45D9D8}"/>
          </ac:spMkLst>
        </pc:spChg>
        <pc:spChg chg="del">
          <ac:chgData name="Lorenzo Rinaldi" userId="77d5bfdd-3e88-4678-a8ff-024fe85681f6" providerId="ADAL" clId="{2A2AB31C-2801-4C5D-90F6-EBA66911602D}" dt="2023-07-22T05:09:19.490" v="659" actId="478"/>
          <ac:spMkLst>
            <pc:docMk/>
            <pc:sldMk cId="3105644210" sldId="279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1T15:53:36.933" v="40" actId="1076"/>
          <ac:spMkLst>
            <pc:docMk/>
            <pc:sldMk cId="3105644210" sldId="279"/>
            <ac:spMk id="7" creationId="{7FABD7B6-6551-9974-47E4-E3A1D973B39B}"/>
          </ac:spMkLst>
        </pc:spChg>
        <pc:spChg chg="del">
          <ac:chgData name="Lorenzo Rinaldi" userId="77d5bfdd-3e88-4678-a8ff-024fe85681f6" providerId="ADAL" clId="{2A2AB31C-2801-4C5D-90F6-EBA66911602D}" dt="2023-07-21T15:52:53.488" v="34" actId="478"/>
          <ac:spMkLst>
            <pc:docMk/>
            <pc:sldMk cId="3105644210" sldId="279"/>
            <ac:spMk id="8" creationId="{F2FFB38D-A953-2603-D35F-2F1425178399}"/>
          </ac:spMkLst>
        </pc:spChg>
        <pc:spChg chg="del">
          <ac:chgData name="Lorenzo Rinaldi" userId="77d5bfdd-3e88-4678-a8ff-024fe85681f6" providerId="ADAL" clId="{2A2AB31C-2801-4C5D-90F6-EBA66911602D}" dt="2023-07-21T15:52:53.488" v="34" actId="478"/>
          <ac:spMkLst>
            <pc:docMk/>
            <pc:sldMk cId="3105644210" sldId="279"/>
            <ac:spMk id="10" creationId="{61BF001B-8D17-62A5-195F-8A30D22D6B43}"/>
          </ac:spMkLst>
        </pc:spChg>
        <pc:spChg chg="add mod">
          <ac:chgData name="Lorenzo Rinaldi" userId="77d5bfdd-3e88-4678-a8ff-024fe85681f6" providerId="ADAL" clId="{2A2AB31C-2801-4C5D-90F6-EBA66911602D}" dt="2023-07-21T15:53:36.933" v="40" actId="1076"/>
          <ac:spMkLst>
            <pc:docMk/>
            <pc:sldMk cId="3105644210" sldId="279"/>
            <ac:spMk id="12" creationId="{E34F07BD-D543-B964-1C30-BBA9D41D8234}"/>
          </ac:spMkLst>
        </pc:spChg>
        <pc:spChg chg="add mod">
          <ac:chgData name="Lorenzo Rinaldi" userId="77d5bfdd-3e88-4678-a8ff-024fe85681f6" providerId="ADAL" clId="{2A2AB31C-2801-4C5D-90F6-EBA66911602D}" dt="2023-07-21T15:53:36.933" v="40" actId="1076"/>
          <ac:spMkLst>
            <pc:docMk/>
            <pc:sldMk cId="3105644210" sldId="279"/>
            <ac:spMk id="13" creationId="{20B5F738-A301-997D-4E01-1F130139593D}"/>
          </ac:spMkLst>
        </pc:spChg>
        <pc:spChg chg="add mod">
          <ac:chgData name="Lorenzo Rinaldi" userId="77d5bfdd-3e88-4678-a8ff-024fe85681f6" providerId="ADAL" clId="{2A2AB31C-2801-4C5D-90F6-EBA66911602D}" dt="2023-07-21T15:53:36.933" v="40" actId="1076"/>
          <ac:spMkLst>
            <pc:docMk/>
            <pc:sldMk cId="3105644210" sldId="279"/>
            <ac:spMk id="15" creationId="{208B7955-928D-4858-5601-B8BB6C689EE4}"/>
          </ac:spMkLst>
        </pc:spChg>
        <pc:spChg chg="add mod">
          <ac:chgData name="Lorenzo Rinaldi" userId="77d5bfdd-3e88-4678-a8ff-024fe85681f6" providerId="ADAL" clId="{2A2AB31C-2801-4C5D-90F6-EBA66911602D}" dt="2023-07-21T15:53:36.933" v="40" actId="1076"/>
          <ac:spMkLst>
            <pc:docMk/>
            <pc:sldMk cId="3105644210" sldId="279"/>
            <ac:spMk id="17" creationId="{08E9D95D-4DAE-25D8-7D61-0D09EDA42528}"/>
          </ac:spMkLst>
        </pc:spChg>
        <pc:spChg chg="add mod">
          <ac:chgData name="Lorenzo Rinaldi" userId="77d5bfdd-3e88-4678-a8ff-024fe85681f6" providerId="ADAL" clId="{2A2AB31C-2801-4C5D-90F6-EBA66911602D}" dt="2023-07-21T15:53:36.933" v="40" actId="1076"/>
          <ac:spMkLst>
            <pc:docMk/>
            <pc:sldMk cId="3105644210" sldId="279"/>
            <ac:spMk id="18" creationId="{450DC02E-3D10-BC7D-FAD2-727D0768A431}"/>
          </ac:spMkLst>
        </pc:spChg>
        <pc:spChg chg="add mod">
          <ac:chgData name="Lorenzo Rinaldi" userId="77d5bfdd-3e88-4678-a8ff-024fe85681f6" providerId="ADAL" clId="{2A2AB31C-2801-4C5D-90F6-EBA66911602D}" dt="2023-07-21T15:53:36.933" v="40" actId="1076"/>
          <ac:spMkLst>
            <pc:docMk/>
            <pc:sldMk cId="3105644210" sldId="279"/>
            <ac:spMk id="21" creationId="{641C23A9-D8C9-BEE0-5B4C-63731B45D325}"/>
          </ac:spMkLst>
        </pc:spChg>
        <pc:spChg chg="add mod">
          <ac:chgData name="Lorenzo Rinaldi" userId="77d5bfdd-3e88-4678-a8ff-024fe85681f6" providerId="ADAL" clId="{2A2AB31C-2801-4C5D-90F6-EBA66911602D}" dt="2023-07-21T15:53:36.933" v="40" actId="1076"/>
          <ac:spMkLst>
            <pc:docMk/>
            <pc:sldMk cId="3105644210" sldId="279"/>
            <ac:spMk id="22" creationId="{914A0E75-4C6D-F23D-CC60-731A74C4ED4A}"/>
          </ac:spMkLst>
        </pc:spChg>
        <pc:spChg chg="add mod">
          <ac:chgData name="Lorenzo Rinaldi" userId="77d5bfdd-3e88-4678-a8ff-024fe85681f6" providerId="ADAL" clId="{2A2AB31C-2801-4C5D-90F6-EBA66911602D}" dt="2023-07-21T15:53:36.933" v="40" actId="1076"/>
          <ac:spMkLst>
            <pc:docMk/>
            <pc:sldMk cId="3105644210" sldId="279"/>
            <ac:spMk id="23" creationId="{20FB54A6-5FE3-9B3A-B839-1462115003FB}"/>
          </ac:spMkLst>
        </pc:spChg>
        <pc:spChg chg="add mod">
          <ac:chgData name="Lorenzo Rinaldi" userId="77d5bfdd-3e88-4678-a8ff-024fe85681f6" providerId="ADAL" clId="{2A2AB31C-2801-4C5D-90F6-EBA66911602D}" dt="2023-07-21T15:53:36.933" v="40" actId="1076"/>
          <ac:spMkLst>
            <pc:docMk/>
            <pc:sldMk cId="3105644210" sldId="279"/>
            <ac:spMk id="24" creationId="{273B3339-FB37-8DBC-980D-316D7D1AD6D8}"/>
          </ac:spMkLst>
        </pc:spChg>
        <pc:spChg chg="add mod">
          <ac:chgData name="Lorenzo Rinaldi" userId="77d5bfdd-3e88-4678-a8ff-024fe85681f6" providerId="ADAL" clId="{2A2AB31C-2801-4C5D-90F6-EBA66911602D}" dt="2023-07-21T15:53:36.933" v="40" actId="1076"/>
          <ac:spMkLst>
            <pc:docMk/>
            <pc:sldMk cId="3105644210" sldId="279"/>
            <ac:spMk id="29" creationId="{97109944-4DC9-946D-E4CD-C2D2617649BE}"/>
          </ac:spMkLst>
        </pc:spChg>
        <pc:picChg chg="del">
          <ac:chgData name="Lorenzo Rinaldi" userId="77d5bfdd-3e88-4678-a8ff-024fe85681f6" providerId="ADAL" clId="{2A2AB31C-2801-4C5D-90F6-EBA66911602D}" dt="2023-07-22T05:15:01.607" v="716" actId="478"/>
          <ac:picMkLst>
            <pc:docMk/>
            <pc:sldMk cId="3105644210" sldId="279"/>
            <ac:picMk id="3" creationId="{2FDE5C26-D4A7-4A08-BEF4-A1958E075695}"/>
          </ac:picMkLst>
        </pc:picChg>
        <pc:picChg chg="del">
          <ac:chgData name="Lorenzo Rinaldi" userId="77d5bfdd-3e88-4678-a8ff-024fe85681f6" providerId="ADAL" clId="{2A2AB31C-2801-4C5D-90F6-EBA66911602D}" dt="2023-07-21T15:52:53.488" v="34" actId="478"/>
          <ac:picMkLst>
            <pc:docMk/>
            <pc:sldMk cId="3105644210" sldId="279"/>
            <ac:picMk id="9" creationId="{7F941538-2FC5-C4F7-B043-10E2C89DA98C}"/>
          </ac:picMkLst>
        </pc:picChg>
        <pc:cxnChg chg="add mod">
          <ac:chgData name="Lorenzo Rinaldi" userId="77d5bfdd-3e88-4678-a8ff-024fe85681f6" providerId="ADAL" clId="{2A2AB31C-2801-4C5D-90F6-EBA66911602D}" dt="2023-07-21T15:53:36.933" v="40" actId="1076"/>
          <ac:cxnSpMkLst>
            <pc:docMk/>
            <pc:sldMk cId="3105644210" sldId="279"/>
            <ac:cxnSpMk id="11" creationId="{73F8FEC7-8407-B0B9-A951-DA96AD16E3CA}"/>
          </ac:cxnSpMkLst>
        </pc:cxnChg>
        <pc:cxnChg chg="add mod">
          <ac:chgData name="Lorenzo Rinaldi" userId="77d5bfdd-3e88-4678-a8ff-024fe85681f6" providerId="ADAL" clId="{2A2AB31C-2801-4C5D-90F6-EBA66911602D}" dt="2023-07-21T15:53:36.933" v="40" actId="1076"/>
          <ac:cxnSpMkLst>
            <pc:docMk/>
            <pc:sldMk cId="3105644210" sldId="279"/>
            <ac:cxnSpMk id="14" creationId="{7FDD865B-8743-5D3A-A586-B9D8CF8DC1BC}"/>
          </ac:cxnSpMkLst>
        </pc:cxnChg>
        <pc:cxnChg chg="add mod">
          <ac:chgData name="Lorenzo Rinaldi" userId="77d5bfdd-3e88-4678-a8ff-024fe85681f6" providerId="ADAL" clId="{2A2AB31C-2801-4C5D-90F6-EBA66911602D}" dt="2023-07-21T15:53:36.933" v="40" actId="1076"/>
          <ac:cxnSpMkLst>
            <pc:docMk/>
            <pc:sldMk cId="3105644210" sldId="279"/>
            <ac:cxnSpMk id="16" creationId="{3D838715-867A-4689-4604-F11B87E9E70E}"/>
          </ac:cxnSpMkLst>
        </pc:cxnChg>
        <pc:cxnChg chg="add mod">
          <ac:chgData name="Lorenzo Rinaldi" userId="77d5bfdd-3e88-4678-a8ff-024fe85681f6" providerId="ADAL" clId="{2A2AB31C-2801-4C5D-90F6-EBA66911602D}" dt="2023-07-21T15:53:36.933" v="40" actId="1076"/>
          <ac:cxnSpMkLst>
            <pc:docMk/>
            <pc:sldMk cId="3105644210" sldId="279"/>
            <ac:cxnSpMk id="19" creationId="{396CEF7F-B511-95A3-1A1D-3D0B4E8928E0}"/>
          </ac:cxnSpMkLst>
        </pc:cxnChg>
        <pc:cxnChg chg="add mod">
          <ac:chgData name="Lorenzo Rinaldi" userId="77d5bfdd-3e88-4678-a8ff-024fe85681f6" providerId="ADAL" clId="{2A2AB31C-2801-4C5D-90F6-EBA66911602D}" dt="2023-07-21T15:53:36.933" v="40" actId="1076"/>
          <ac:cxnSpMkLst>
            <pc:docMk/>
            <pc:sldMk cId="3105644210" sldId="279"/>
            <ac:cxnSpMk id="20" creationId="{47DC181B-1567-92FA-1DDC-A8A163A34E13}"/>
          </ac:cxnSpMkLst>
        </pc:cxnChg>
        <pc:cxnChg chg="add mod">
          <ac:chgData name="Lorenzo Rinaldi" userId="77d5bfdd-3e88-4678-a8ff-024fe85681f6" providerId="ADAL" clId="{2A2AB31C-2801-4C5D-90F6-EBA66911602D}" dt="2023-07-21T15:53:36.933" v="40" actId="1076"/>
          <ac:cxnSpMkLst>
            <pc:docMk/>
            <pc:sldMk cId="3105644210" sldId="279"/>
            <ac:cxnSpMk id="25" creationId="{54B6FEF9-E259-0793-EDAE-6DC2E4B99C1D}"/>
          </ac:cxnSpMkLst>
        </pc:cxnChg>
        <pc:cxnChg chg="add mod">
          <ac:chgData name="Lorenzo Rinaldi" userId="77d5bfdd-3e88-4678-a8ff-024fe85681f6" providerId="ADAL" clId="{2A2AB31C-2801-4C5D-90F6-EBA66911602D}" dt="2023-07-21T15:53:36.933" v="40" actId="1076"/>
          <ac:cxnSpMkLst>
            <pc:docMk/>
            <pc:sldMk cId="3105644210" sldId="279"/>
            <ac:cxnSpMk id="26" creationId="{0362677F-1891-BEE4-5BC8-06968BBA5356}"/>
          </ac:cxnSpMkLst>
        </pc:cxnChg>
        <pc:cxnChg chg="add mod">
          <ac:chgData name="Lorenzo Rinaldi" userId="77d5bfdd-3e88-4678-a8ff-024fe85681f6" providerId="ADAL" clId="{2A2AB31C-2801-4C5D-90F6-EBA66911602D}" dt="2023-07-21T15:53:36.933" v="40" actId="1076"/>
          <ac:cxnSpMkLst>
            <pc:docMk/>
            <pc:sldMk cId="3105644210" sldId="279"/>
            <ac:cxnSpMk id="27" creationId="{A6A94404-746A-B613-EF99-8B7FA70B8351}"/>
          </ac:cxnSpMkLst>
        </pc:cxnChg>
        <pc:cxnChg chg="add mod">
          <ac:chgData name="Lorenzo Rinaldi" userId="77d5bfdd-3e88-4678-a8ff-024fe85681f6" providerId="ADAL" clId="{2A2AB31C-2801-4C5D-90F6-EBA66911602D}" dt="2023-07-21T15:53:36.933" v="40" actId="1076"/>
          <ac:cxnSpMkLst>
            <pc:docMk/>
            <pc:sldMk cId="3105644210" sldId="279"/>
            <ac:cxnSpMk id="28" creationId="{CF9DD2C1-3352-A30A-8742-C0A6870E41E0}"/>
          </ac:cxnSpMkLst>
        </pc:cxnChg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532603515" sldId="280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216614674" sldId="281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856966453" sldId="283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1479858776" sldId="284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122996369" sldId="285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271916245" sldId="286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3027297724" sldId="287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1653647307" sldId="288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93442043" sldId="289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985743448" sldId="290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537376812" sldId="291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569404156" sldId="292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3481672703" sldId="293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969113816" sldId="294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378712407" sldId="295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3126000849" sldId="296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4164207749" sldId="297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1233140586" sldId="298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017787597" sldId="299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1863855364" sldId="300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706823943" sldId="301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3262113102" sldId="302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330463256" sldId="303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1524662580" sldId="304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320292005" sldId="305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1784417190" sldId="306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3339981254" sldId="307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956030958" sldId="308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132517909" sldId="309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683579136" sldId="311"/>
        </pc:sldMkLst>
      </pc:sldChg>
      <pc:sldChg chg="addSp delSp modSp mod">
        <pc:chgData name="Lorenzo Rinaldi" userId="77d5bfdd-3e88-4678-a8ff-024fe85681f6" providerId="ADAL" clId="{2A2AB31C-2801-4C5D-90F6-EBA66911602D}" dt="2023-07-22T05:16:15.923" v="753" actId="478"/>
        <pc:sldMkLst>
          <pc:docMk/>
          <pc:sldMk cId="4272638587" sldId="312"/>
        </pc:sldMkLst>
        <pc:spChg chg="add mod">
          <ac:chgData name="Lorenzo Rinaldi" userId="77d5bfdd-3e88-4678-a8ff-024fe85681f6" providerId="ADAL" clId="{2A2AB31C-2801-4C5D-90F6-EBA66911602D}" dt="2023-07-21T15:53:17.371" v="38" actId="1076"/>
          <ac:spMkLst>
            <pc:docMk/>
            <pc:sldMk cId="4272638587" sldId="312"/>
            <ac:spMk id="2" creationId="{37A6B570-7EAE-9401-F683-9A8CAC829760}"/>
          </ac:spMkLst>
        </pc:spChg>
        <pc:spChg chg="del">
          <ac:chgData name="Lorenzo Rinaldi" userId="77d5bfdd-3e88-4678-a8ff-024fe85681f6" providerId="ADAL" clId="{2A2AB31C-2801-4C5D-90F6-EBA66911602D}" dt="2023-07-21T15:53:14.139" v="36" actId="478"/>
          <ac:spMkLst>
            <pc:docMk/>
            <pc:sldMk cId="4272638587" sldId="312"/>
            <ac:spMk id="5" creationId="{CA103F9E-2A30-9B4F-B99D-FD64FC75D5B4}"/>
          </ac:spMkLst>
        </pc:spChg>
        <pc:spChg chg="del">
          <ac:chgData name="Lorenzo Rinaldi" userId="77d5bfdd-3e88-4678-a8ff-024fe85681f6" providerId="ADAL" clId="{2A2AB31C-2801-4C5D-90F6-EBA66911602D}" dt="2023-07-22T05:11:12.579" v="689" actId="478"/>
          <ac:spMkLst>
            <pc:docMk/>
            <pc:sldMk cId="4272638587" sldId="312"/>
            <ac:spMk id="6" creationId="{4BDB5223-6EB5-1046-88BB-84ED760A29CE}"/>
          </ac:spMkLst>
        </pc:spChg>
        <pc:spChg chg="mod">
          <ac:chgData name="Lorenzo Rinaldi" userId="77d5bfdd-3e88-4678-a8ff-024fe85681f6" providerId="ADAL" clId="{2A2AB31C-2801-4C5D-90F6-EBA66911602D}" dt="2023-07-22T05:11:21.244" v="691" actId="207"/>
          <ac:spMkLst>
            <pc:docMk/>
            <pc:sldMk cId="4272638587" sldId="312"/>
            <ac:spMk id="7" creationId="{7F09F43A-0A4B-6EAC-54A0-1A7110D3557F}"/>
          </ac:spMkLst>
        </pc:spChg>
        <pc:picChg chg="del">
          <ac:chgData name="Lorenzo Rinaldi" userId="77d5bfdd-3e88-4678-a8ff-024fe85681f6" providerId="ADAL" clId="{2A2AB31C-2801-4C5D-90F6-EBA66911602D}" dt="2023-07-22T05:16:15.923" v="753" actId="478"/>
          <ac:picMkLst>
            <pc:docMk/>
            <pc:sldMk cId="4272638587" sldId="312"/>
            <ac:picMk id="3" creationId="{2FDE5C26-D4A7-4A08-BEF4-A1958E075695}"/>
          </ac:picMkLst>
        </pc:picChg>
      </pc:sldChg>
      <pc:sldChg chg="addSp delSp modSp add mod modAnim">
        <pc:chgData name="Lorenzo Rinaldi" userId="77d5bfdd-3e88-4678-a8ff-024fe85681f6" providerId="ADAL" clId="{2A2AB31C-2801-4C5D-90F6-EBA66911602D}" dt="2023-07-22T05:15:12.508" v="719" actId="478"/>
        <pc:sldMkLst>
          <pc:docMk/>
          <pc:sldMk cId="683861787" sldId="313"/>
        </pc:sldMkLst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2" creationId="{FD8C96B6-C02C-F831-5475-F91A51792842}"/>
          </ac:spMkLst>
        </pc:spChg>
        <pc:spChg chg="mod">
          <ac:chgData name="Lorenzo Rinaldi" userId="77d5bfdd-3e88-4678-a8ff-024fe85681f6" providerId="ADAL" clId="{2A2AB31C-2801-4C5D-90F6-EBA66911602D}" dt="2023-07-21T15:56:19.877" v="157" actId="20577"/>
          <ac:spMkLst>
            <pc:docMk/>
            <pc:sldMk cId="683861787" sldId="313"/>
            <ac:spMk id="4" creationId="{9AB3068C-1CCE-A7E9-790D-8ACFE0F1B133}"/>
          </ac:spMkLst>
        </pc:spChg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5" creationId="{94EF4A8D-4F00-C4A3-A5D6-B2571A45D9D8}"/>
          </ac:spMkLst>
        </pc:spChg>
        <pc:spChg chg="del">
          <ac:chgData name="Lorenzo Rinaldi" userId="77d5bfdd-3e88-4678-a8ff-024fe85681f6" providerId="ADAL" clId="{2A2AB31C-2801-4C5D-90F6-EBA66911602D}" dt="2023-07-22T05:09:31.116" v="662" actId="478"/>
          <ac:spMkLst>
            <pc:docMk/>
            <pc:sldMk cId="683861787" sldId="313"/>
            <ac:spMk id="6" creationId="{4BDB5223-6EB5-1046-88BB-84ED760A29CE}"/>
          </ac:spMkLst>
        </pc:spChg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7" creationId="{7FABD7B6-6551-9974-47E4-E3A1D973B39B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8" creationId="{8A109B2A-4CA4-12F7-CE07-3599EF9101C3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9" creationId="{270BE895-E1FB-B94E-0FCB-B98FB7E5A115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10" creationId="{6F8D3EDF-8142-18E7-671D-918664B8AC90}"/>
          </ac:spMkLst>
        </pc:spChg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12" creationId="{E34F07BD-D543-B964-1C30-BBA9D41D8234}"/>
          </ac:spMkLst>
        </pc:spChg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13" creationId="{20B5F738-A301-997D-4E01-1F130139593D}"/>
          </ac:spMkLst>
        </pc:spChg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15" creationId="{208B7955-928D-4858-5601-B8BB6C689EE4}"/>
          </ac:spMkLst>
        </pc:spChg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17" creationId="{08E9D95D-4DAE-25D8-7D61-0D09EDA42528}"/>
          </ac:spMkLst>
        </pc:spChg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18" creationId="{450DC02E-3D10-BC7D-FAD2-727D0768A431}"/>
          </ac:spMkLst>
        </pc:spChg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21" creationId="{641C23A9-D8C9-BEE0-5B4C-63731B45D325}"/>
          </ac:spMkLst>
        </pc:spChg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22" creationId="{914A0E75-4C6D-F23D-CC60-731A74C4ED4A}"/>
          </ac:spMkLst>
        </pc:spChg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23" creationId="{20FB54A6-5FE3-9B3A-B839-1462115003FB}"/>
          </ac:spMkLst>
        </pc:spChg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24" creationId="{273B3339-FB37-8DBC-980D-316D7D1AD6D8}"/>
          </ac:spMkLst>
        </pc:spChg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29" creationId="{97109944-4DC9-946D-E4CD-C2D2617649BE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30" creationId="{B0E7004E-8EF0-FF2D-1D4B-F5EF1DE0803B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33" creationId="{6A938204-A4E9-54C2-C9D0-C75CD9E80B2C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34" creationId="{6F0463E6-B3EC-D265-F339-DEED86682CEA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37" creationId="{692F0002-46CF-EBA1-0167-076F0654F624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38" creationId="{86329ADA-D65B-7C5E-40C6-B7F2462133A4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39" creationId="{ECA9488B-1A90-705E-CF38-B1EA9BC7CD33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40" creationId="{D6C4B2E6-BA0C-53DD-F5CF-9AA9A57FE3FF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43" creationId="{81E5DFA2-A7C6-6448-DDE0-BC1D659C949B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44" creationId="{76425F9F-00EB-F0E9-109A-762F08215F8A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45" creationId="{B1B7A669-8198-D5FB-3E96-3911DC8E21CE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48" creationId="{73E0F330-CFC6-EF39-F0E2-95F9230FE3E6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49" creationId="{5E3E3531-6F22-2E84-7F47-B1303B9360E5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50" creationId="{5D958E98-C9F3-5F5A-CF8F-9D99062C1E95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52" creationId="{F12C8727-0605-6259-3097-D2E8B213D7AC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54" creationId="{36F38C71-E621-3DA8-411D-FF7A1F868CB3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58" creationId="{4BF42DBA-B825-4601-7F76-A8838D029A0E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59" creationId="{8F0D08B5-C9C1-8343-1820-F77467237DA4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62" creationId="{4EBA98AD-8BE9-46D8-D585-F631813E704B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64" creationId="{50F7FAD0-5A11-E3D6-A8EC-B4B76A71824D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68" creationId="{CD44C046-1E41-CD60-288C-3C26E87E1DFF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70" creationId="{25DABD82-B814-64E6-C676-6007433C45E7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74" creationId="{0F944A2C-2669-2A7A-8297-E386CDC745E9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76" creationId="{C36E8C61-F193-6CD1-B8F8-B3466103E602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77" creationId="{F1C03C84-9437-6EFD-0273-CC1AC90D96C4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78" creationId="{5931BB7E-CCF3-2EED-EF4A-B73BC2CFD8D2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79" creationId="{578BB495-0A43-98CD-5F44-4FED4A41054C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84" creationId="{50A7CA63-A51A-BA49-9728-88508E895AC6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85" creationId="{FF4E55EE-BB83-C01C-4B1C-C05D6C76F82B}"/>
          </ac:spMkLst>
        </pc:spChg>
        <pc:picChg chg="del">
          <ac:chgData name="Lorenzo Rinaldi" userId="77d5bfdd-3e88-4678-a8ff-024fe85681f6" providerId="ADAL" clId="{2A2AB31C-2801-4C5D-90F6-EBA66911602D}" dt="2023-07-22T05:15:12.508" v="719" actId="478"/>
          <ac:picMkLst>
            <pc:docMk/>
            <pc:sldMk cId="683861787" sldId="313"/>
            <ac:picMk id="3" creationId="{2FDE5C26-D4A7-4A08-BEF4-A1958E075695}"/>
          </ac:picMkLst>
        </pc:picChg>
        <pc:cxnChg chg="del">
          <ac:chgData name="Lorenzo Rinaldi" userId="77d5bfdd-3e88-4678-a8ff-024fe85681f6" providerId="ADAL" clId="{2A2AB31C-2801-4C5D-90F6-EBA66911602D}" dt="2023-07-21T15:54:08.593" v="48" actId="478"/>
          <ac:cxnSpMkLst>
            <pc:docMk/>
            <pc:sldMk cId="683861787" sldId="313"/>
            <ac:cxnSpMk id="11" creationId="{73F8FEC7-8407-B0B9-A951-DA96AD16E3CA}"/>
          </ac:cxnSpMkLst>
        </pc:cxnChg>
        <pc:cxnChg chg="del">
          <ac:chgData name="Lorenzo Rinaldi" userId="77d5bfdd-3e88-4678-a8ff-024fe85681f6" providerId="ADAL" clId="{2A2AB31C-2801-4C5D-90F6-EBA66911602D}" dt="2023-07-21T15:54:08.593" v="48" actId="478"/>
          <ac:cxnSpMkLst>
            <pc:docMk/>
            <pc:sldMk cId="683861787" sldId="313"/>
            <ac:cxnSpMk id="14" creationId="{7FDD865B-8743-5D3A-A586-B9D8CF8DC1BC}"/>
          </ac:cxnSpMkLst>
        </pc:cxnChg>
        <pc:cxnChg chg="del">
          <ac:chgData name="Lorenzo Rinaldi" userId="77d5bfdd-3e88-4678-a8ff-024fe85681f6" providerId="ADAL" clId="{2A2AB31C-2801-4C5D-90F6-EBA66911602D}" dt="2023-07-21T15:54:08.593" v="48" actId="478"/>
          <ac:cxnSpMkLst>
            <pc:docMk/>
            <pc:sldMk cId="683861787" sldId="313"/>
            <ac:cxnSpMk id="16" creationId="{3D838715-867A-4689-4604-F11B87E9E70E}"/>
          </ac:cxnSpMkLst>
        </pc:cxnChg>
        <pc:cxnChg chg="del">
          <ac:chgData name="Lorenzo Rinaldi" userId="77d5bfdd-3e88-4678-a8ff-024fe85681f6" providerId="ADAL" clId="{2A2AB31C-2801-4C5D-90F6-EBA66911602D}" dt="2023-07-21T15:54:08.593" v="48" actId="478"/>
          <ac:cxnSpMkLst>
            <pc:docMk/>
            <pc:sldMk cId="683861787" sldId="313"/>
            <ac:cxnSpMk id="19" creationId="{396CEF7F-B511-95A3-1A1D-3D0B4E8928E0}"/>
          </ac:cxnSpMkLst>
        </pc:cxnChg>
        <pc:cxnChg chg="del">
          <ac:chgData name="Lorenzo Rinaldi" userId="77d5bfdd-3e88-4678-a8ff-024fe85681f6" providerId="ADAL" clId="{2A2AB31C-2801-4C5D-90F6-EBA66911602D}" dt="2023-07-21T15:54:08.593" v="48" actId="478"/>
          <ac:cxnSpMkLst>
            <pc:docMk/>
            <pc:sldMk cId="683861787" sldId="313"/>
            <ac:cxnSpMk id="20" creationId="{47DC181B-1567-92FA-1DDC-A8A163A34E13}"/>
          </ac:cxnSpMkLst>
        </pc:cxnChg>
        <pc:cxnChg chg="del">
          <ac:chgData name="Lorenzo Rinaldi" userId="77d5bfdd-3e88-4678-a8ff-024fe85681f6" providerId="ADAL" clId="{2A2AB31C-2801-4C5D-90F6-EBA66911602D}" dt="2023-07-21T15:54:08.593" v="48" actId="478"/>
          <ac:cxnSpMkLst>
            <pc:docMk/>
            <pc:sldMk cId="683861787" sldId="313"/>
            <ac:cxnSpMk id="25" creationId="{54B6FEF9-E259-0793-EDAE-6DC2E4B99C1D}"/>
          </ac:cxnSpMkLst>
        </pc:cxnChg>
        <pc:cxnChg chg="del">
          <ac:chgData name="Lorenzo Rinaldi" userId="77d5bfdd-3e88-4678-a8ff-024fe85681f6" providerId="ADAL" clId="{2A2AB31C-2801-4C5D-90F6-EBA66911602D}" dt="2023-07-21T15:54:08.593" v="48" actId="478"/>
          <ac:cxnSpMkLst>
            <pc:docMk/>
            <pc:sldMk cId="683861787" sldId="313"/>
            <ac:cxnSpMk id="26" creationId="{0362677F-1891-BEE4-5BC8-06968BBA5356}"/>
          </ac:cxnSpMkLst>
        </pc:cxnChg>
        <pc:cxnChg chg="del">
          <ac:chgData name="Lorenzo Rinaldi" userId="77d5bfdd-3e88-4678-a8ff-024fe85681f6" providerId="ADAL" clId="{2A2AB31C-2801-4C5D-90F6-EBA66911602D}" dt="2023-07-21T15:54:08.593" v="48" actId="478"/>
          <ac:cxnSpMkLst>
            <pc:docMk/>
            <pc:sldMk cId="683861787" sldId="313"/>
            <ac:cxnSpMk id="27" creationId="{A6A94404-746A-B613-EF99-8B7FA70B8351}"/>
          </ac:cxnSpMkLst>
        </pc:cxnChg>
        <pc:cxnChg chg="del">
          <ac:chgData name="Lorenzo Rinaldi" userId="77d5bfdd-3e88-4678-a8ff-024fe85681f6" providerId="ADAL" clId="{2A2AB31C-2801-4C5D-90F6-EBA66911602D}" dt="2023-07-21T15:54:08.593" v="48" actId="478"/>
          <ac:cxnSpMkLst>
            <pc:docMk/>
            <pc:sldMk cId="683861787" sldId="313"/>
            <ac:cxnSpMk id="28" creationId="{CF9DD2C1-3352-A30A-8742-C0A6870E41E0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31" creationId="{C1934184-8B15-2EB1-FF6E-C4124C1EE9A4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32" creationId="{C6D53EF3-FDEF-A8F1-C7E2-EDFB9888CBE9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35" creationId="{E60642EC-E2B2-D099-3E9C-7987C429F996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36" creationId="{4EC2B180-3D1F-E095-55AD-ED33B6251F28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41" creationId="{AFB03BC7-7895-3429-CAF3-FAE0D6D90994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42" creationId="{B8BB5572-800A-EE5E-95B1-D9AC86A7B40B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46" creationId="{48C031F6-C38D-EED0-999A-DB36AB0055E3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47" creationId="{AD8A495F-2A15-48FF-69DD-38E56186E497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51" creationId="{CB9D86DF-1E2F-6191-5F74-854840022B59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53" creationId="{C9FE4E71-BF6D-D6C1-0EC8-9EB65BC3B14A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55" creationId="{C2388C9B-BE7F-DC7E-006E-0A92ACBD1328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56" creationId="{2BFB6ABD-1555-7C8C-5A3F-C2AE35FC8A6A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57" creationId="{F98FFB50-1B0A-24D5-74F4-CE78F3E44E10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60" creationId="{BE3FFA4E-88BE-9D67-0F79-7A437AE081C7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61" creationId="{0AB4B690-4E73-8A46-CF3A-E44E56C497B3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63" creationId="{8D13B253-9FB3-F6F9-A9D3-FB47722E08E6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65" creationId="{80E9EE11-7035-0FA0-4D6C-2374A8C18A21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66" creationId="{6C6FDFAB-F3B4-0374-7B98-4C2349F82161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67" creationId="{85963916-3222-B8EB-FD59-A0E719A9C73E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69" creationId="{FA7A5441-E5E6-CF12-CEC0-160191A59375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71" creationId="{3A3D1266-76AA-168F-D843-128A90217F4B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72" creationId="{58EC862F-B71A-A0AE-0135-7D2FA703D0D9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73" creationId="{ED1ABED7-3609-8046-750C-90E2CAC82BAA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75" creationId="{396B5F39-5BFC-943E-78E5-394C683C0C2B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80" creationId="{8C8195A3-B009-D107-0624-0ACB98084859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81" creationId="{E454460C-BE88-CB04-0985-5D2955EC2EC4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82" creationId="{4030D06D-1CD8-5AA6-92C5-C16A020951CD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83" creationId="{D770FD98-47D1-73B6-1971-C5A7EF386A0A}"/>
          </ac:cxnSpMkLst>
        </pc:cxnChg>
      </pc:sldChg>
      <pc:sldChg chg="add del">
        <pc:chgData name="Lorenzo Rinaldi" userId="77d5bfdd-3e88-4678-a8ff-024fe85681f6" providerId="ADAL" clId="{2A2AB31C-2801-4C5D-90F6-EBA66911602D}" dt="2023-07-21T15:54:33.749" v="59" actId="47"/>
        <pc:sldMkLst>
          <pc:docMk/>
          <pc:sldMk cId="4155245653" sldId="314"/>
        </pc:sldMkLst>
      </pc:sldChg>
      <pc:sldChg chg="add del">
        <pc:chgData name="Lorenzo Rinaldi" userId="77d5bfdd-3e88-4678-a8ff-024fe85681f6" providerId="ADAL" clId="{2A2AB31C-2801-4C5D-90F6-EBA66911602D}" dt="2023-07-21T15:54:33.749" v="59" actId="47"/>
        <pc:sldMkLst>
          <pc:docMk/>
          <pc:sldMk cId="1399738650" sldId="315"/>
        </pc:sldMkLst>
      </pc:sldChg>
      <pc:sldChg chg="addSp delSp modSp add mod ord modAnim">
        <pc:chgData name="Lorenzo Rinaldi" userId="77d5bfdd-3e88-4678-a8ff-024fe85681f6" providerId="ADAL" clId="{2A2AB31C-2801-4C5D-90F6-EBA66911602D}" dt="2023-07-22T05:15:07.252" v="717" actId="478"/>
        <pc:sldMkLst>
          <pc:docMk/>
          <pc:sldMk cId="1583744463" sldId="316"/>
        </pc:sldMkLst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2" creationId="{3584161F-7431-E46C-F07D-D07C0AFD884A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5" creationId="{16C3D56C-6BD0-08A3-CA08-8062DAD96326}"/>
          </ac:spMkLst>
        </pc:spChg>
        <pc:spChg chg="del">
          <ac:chgData name="Lorenzo Rinaldi" userId="77d5bfdd-3e88-4678-a8ff-024fe85681f6" providerId="ADAL" clId="{2A2AB31C-2801-4C5D-90F6-EBA66911602D}" dt="2023-07-22T05:09:23.382" v="660" actId="478"/>
          <ac:spMkLst>
            <pc:docMk/>
            <pc:sldMk cId="1583744463" sldId="316"/>
            <ac:spMk id="6" creationId="{4BDB5223-6EB5-1046-88BB-84ED760A29CE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7" creationId="{55A01659-513F-DA72-4669-EBF7388EC73D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8" creationId="{B68FF0E5-69EC-6509-98C3-492EF28A4FCB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10" creationId="{00DCD564-C89A-80C0-05BE-04FEB473110E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13" creationId="{1508A6BA-6E38-010B-2FAB-A642D8D8E9A5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16" creationId="{1C7F5640-89F1-DEE8-FC6C-2C78BD9DCF14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18" creationId="{B2EA3FD2-F75E-F893-B1C3-C61BC8C9028F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19" creationId="{357F62AD-EB09-D338-1244-B8DF09A0F42E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21" creationId="{BB7DCFCC-2BFB-C311-DB1D-88171A4E267F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22" creationId="{032C06F5-2DB4-98E5-D631-EBF026D213E0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23" creationId="{8C4C2D5C-5380-FC8A-230D-468FC615B948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24" creationId="{BAD49CEA-69D0-1369-F220-5AA4464BD286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27" creationId="{879828E8-C5C9-2C49-060E-83E52C9D350D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28" creationId="{9EEA3D4E-A22A-1CB9-9B3E-E382F728E043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29" creationId="{EC10883E-31E7-A967-7418-524E52B295F4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32" creationId="{D933F96C-F6B6-E183-0060-0563A091749B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33" creationId="{58EED6F8-7C15-8F75-67EE-9239A509D321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34" creationId="{6AE91016-8A78-DE4B-1DCE-4E9E0B4107BA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35" creationId="{71198B9E-8191-C03B-F3C3-6DA517A98660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36" creationId="{EAED569F-0ADA-7F03-90D6-53F1DC751CDB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37" creationId="{D89BDF3E-0CDE-2924-BBB9-D4C4B7086D1A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38" creationId="{C928BDE3-22BD-0F06-D2D0-D702E8CF31E0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40" creationId="{FCCB8B37-BD1A-4B89-B866-71EC9F060294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43" creationId="{991E299B-948B-0C2A-7D3F-39393441B22D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46" creationId="{33083F1D-FD01-F123-6246-6533008E8D2F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48" creationId="{A048CA70-1578-7C6A-A5D3-761C2AADA773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49" creationId="{364BE724-AF1C-C962-9EA2-1269B9686036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51" creationId="{D7E183C1-CA7A-53CA-0A1C-614769160C67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52" creationId="{84360899-79FF-87FE-FDB2-B58846958D63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53" creationId="{3BC71B07-87BF-1A78-A914-C58A9D518FF8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54" creationId="{23AE58AE-7D32-7BE7-2161-7F8B042D50FC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57" creationId="{BDCF6D80-6BE6-90D7-0A7D-0B0ACBC05E2E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58" creationId="{2FFE8604-5264-D616-F63F-B450A9EC975B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59" creationId="{C53E04A1-CC3E-B5AF-C878-44504A6F8455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62" creationId="{8AF9D378-07D6-7629-85B6-E630CA5FA91D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63" creationId="{ABDE63BB-321F-35E2-1BD9-9C951FD90DA9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64" creationId="{3F413D0B-4652-5D5F-5AB5-CD00FB5BE9C3}"/>
          </ac:spMkLst>
        </pc:spChg>
        <pc:picChg chg="del">
          <ac:chgData name="Lorenzo Rinaldi" userId="77d5bfdd-3e88-4678-a8ff-024fe85681f6" providerId="ADAL" clId="{2A2AB31C-2801-4C5D-90F6-EBA66911602D}" dt="2023-07-22T05:15:07.252" v="717" actId="478"/>
          <ac:picMkLst>
            <pc:docMk/>
            <pc:sldMk cId="1583744463" sldId="316"/>
            <ac:picMk id="3" creationId="{2FDE5C26-D4A7-4A08-BEF4-A1958E075695}"/>
          </ac:picMkLst>
        </pc:picChg>
        <pc:cxnChg chg="add del mod">
          <ac:chgData name="Lorenzo Rinaldi" userId="77d5bfdd-3e88-4678-a8ff-024fe85681f6" providerId="ADAL" clId="{2A2AB31C-2801-4C5D-90F6-EBA66911602D}" dt="2023-07-21T15:54:21.811" v="53"/>
          <ac:cxnSpMkLst>
            <pc:docMk/>
            <pc:sldMk cId="1583744463" sldId="316"/>
            <ac:cxnSpMk id="9" creationId="{AE0A5F03-62C9-5476-97D9-EA9BAAC69D6D}"/>
          </ac:cxnSpMkLst>
        </pc:cxnChg>
        <pc:cxnChg chg="add del mod">
          <ac:chgData name="Lorenzo Rinaldi" userId="77d5bfdd-3e88-4678-a8ff-024fe85681f6" providerId="ADAL" clId="{2A2AB31C-2801-4C5D-90F6-EBA66911602D}" dt="2023-07-21T15:54:21.811" v="53"/>
          <ac:cxnSpMkLst>
            <pc:docMk/>
            <pc:sldMk cId="1583744463" sldId="316"/>
            <ac:cxnSpMk id="11" creationId="{39CE51A4-EB7E-A3DC-38F6-E7268515A0B5}"/>
          </ac:cxnSpMkLst>
        </pc:cxnChg>
        <pc:cxnChg chg="add del mod">
          <ac:chgData name="Lorenzo Rinaldi" userId="77d5bfdd-3e88-4678-a8ff-024fe85681f6" providerId="ADAL" clId="{2A2AB31C-2801-4C5D-90F6-EBA66911602D}" dt="2023-07-21T15:54:21.811" v="53"/>
          <ac:cxnSpMkLst>
            <pc:docMk/>
            <pc:sldMk cId="1583744463" sldId="316"/>
            <ac:cxnSpMk id="12" creationId="{041AC3FB-A1D3-6686-F431-6EAF92B401B6}"/>
          </ac:cxnSpMkLst>
        </pc:cxnChg>
        <pc:cxnChg chg="add del mod">
          <ac:chgData name="Lorenzo Rinaldi" userId="77d5bfdd-3e88-4678-a8ff-024fe85681f6" providerId="ADAL" clId="{2A2AB31C-2801-4C5D-90F6-EBA66911602D}" dt="2023-07-21T15:54:21.811" v="53"/>
          <ac:cxnSpMkLst>
            <pc:docMk/>
            <pc:sldMk cId="1583744463" sldId="316"/>
            <ac:cxnSpMk id="14" creationId="{B0C2377D-3CAA-2AD0-97B6-283699AFC829}"/>
          </ac:cxnSpMkLst>
        </pc:cxnChg>
        <pc:cxnChg chg="add del mod">
          <ac:chgData name="Lorenzo Rinaldi" userId="77d5bfdd-3e88-4678-a8ff-024fe85681f6" providerId="ADAL" clId="{2A2AB31C-2801-4C5D-90F6-EBA66911602D}" dt="2023-07-21T15:54:21.811" v="53"/>
          <ac:cxnSpMkLst>
            <pc:docMk/>
            <pc:sldMk cId="1583744463" sldId="316"/>
            <ac:cxnSpMk id="15" creationId="{C5D77341-30C6-601C-4747-1A9DA3B044C0}"/>
          </ac:cxnSpMkLst>
        </pc:cxnChg>
        <pc:cxnChg chg="add del mod">
          <ac:chgData name="Lorenzo Rinaldi" userId="77d5bfdd-3e88-4678-a8ff-024fe85681f6" providerId="ADAL" clId="{2A2AB31C-2801-4C5D-90F6-EBA66911602D}" dt="2023-07-21T15:54:21.811" v="53"/>
          <ac:cxnSpMkLst>
            <pc:docMk/>
            <pc:sldMk cId="1583744463" sldId="316"/>
            <ac:cxnSpMk id="17" creationId="{398A73E8-5254-0557-6B31-7116F8C32E50}"/>
          </ac:cxnSpMkLst>
        </pc:cxnChg>
        <pc:cxnChg chg="add del mod">
          <ac:chgData name="Lorenzo Rinaldi" userId="77d5bfdd-3e88-4678-a8ff-024fe85681f6" providerId="ADAL" clId="{2A2AB31C-2801-4C5D-90F6-EBA66911602D}" dt="2023-07-21T15:54:21.811" v="53"/>
          <ac:cxnSpMkLst>
            <pc:docMk/>
            <pc:sldMk cId="1583744463" sldId="316"/>
            <ac:cxnSpMk id="20" creationId="{115E395A-5489-807E-940A-8E884E2034A3}"/>
          </ac:cxnSpMkLst>
        </pc:cxnChg>
        <pc:cxnChg chg="add del mod">
          <ac:chgData name="Lorenzo Rinaldi" userId="77d5bfdd-3e88-4678-a8ff-024fe85681f6" providerId="ADAL" clId="{2A2AB31C-2801-4C5D-90F6-EBA66911602D}" dt="2023-07-21T15:54:21.811" v="53"/>
          <ac:cxnSpMkLst>
            <pc:docMk/>
            <pc:sldMk cId="1583744463" sldId="316"/>
            <ac:cxnSpMk id="25" creationId="{AE5533FE-492E-241F-22C2-1FB156AB838D}"/>
          </ac:cxnSpMkLst>
        </pc:cxnChg>
        <pc:cxnChg chg="add del mod">
          <ac:chgData name="Lorenzo Rinaldi" userId="77d5bfdd-3e88-4678-a8ff-024fe85681f6" providerId="ADAL" clId="{2A2AB31C-2801-4C5D-90F6-EBA66911602D}" dt="2023-07-21T15:54:21.811" v="53"/>
          <ac:cxnSpMkLst>
            <pc:docMk/>
            <pc:sldMk cId="1583744463" sldId="316"/>
            <ac:cxnSpMk id="26" creationId="{194C5DBC-A35E-1F60-5D97-415D8F6A2829}"/>
          </ac:cxnSpMkLst>
        </pc:cxnChg>
        <pc:cxnChg chg="add del mod">
          <ac:chgData name="Lorenzo Rinaldi" userId="77d5bfdd-3e88-4678-a8ff-024fe85681f6" providerId="ADAL" clId="{2A2AB31C-2801-4C5D-90F6-EBA66911602D}" dt="2023-07-21T15:54:21.811" v="53"/>
          <ac:cxnSpMkLst>
            <pc:docMk/>
            <pc:sldMk cId="1583744463" sldId="316"/>
            <ac:cxnSpMk id="30" creationId="{9BDEBFEE-8134-DC2D-F186-7680AC953EEE}"/>
          </ac:cxnSpMkLst>
        </pc:cxnChg>
        <pc:cxnChg chg="add del mod">
          <ac:chgData name="Lorenzo Rinaldi" userId="77d5bfdd-3e88-4678-a8ff-024fe85681f6" providerId="ADAL" clId="{2A2AB31C-2801-4C5D-90F6-EBA66911602D}" dt="2023-07-21T15:54:21.811" v="53"/>
          <ac:cxnSpMkLst>
            <pc:docMk/>
            <pc:sldMk cId="1583744463" sldId="316"/>
            <ac:cxnSpMk id="31" creationId="{480609A4-5690-3F90-9CCD-C9D0682DB97D}"/>
          </ac:cxnSpMkLst>
        </pc:cxnChg>
        <pc:cxnChg chg="add mod">
          <ac:chgData name="Lorenzo Rinaldi" userId="77d5bfdd-3e88-4678-a8ff-024fe85681f6" providerId="ADAL" clId="{2A2AB31C-2801-4C5D-90F6-EBA66911602D}" dt="2023-07-21T15:54:26.689" v="55" actId="1076"/>
          <ac:cxnSpMkLst>
            <pc:docMk/>
            <pc:sldMk cId="1583744463" sldId="316"/>
            <ac:cxnSpMk id="39" creationId="{206BEA4A-DE0D-1BFF-7403-055CF169B9D7}"/>
          </ac:cxnSpMkLst>
        </pc:cxnChg>
        <pc:cxnChg chg="add mod">
          <ac:chgData name="Lorenzo Rinaldi" userId="77d5bfdd-3e88-4678-a8ff-024fe85681f6" providerId="ADAL" clId="{2A2AB31C-2801-4C5D-90F6-EBA66911602D}" dt="2023-07-21T15:54:26.689" v="55" actId="1076"/>
          <ac:cxnSpMkLst>
            <pc:docMk/>
            <pc:sldMk cId="1583744463" sldId="316"/>
            <ac:cxnSpMk id="41" creationId="{2261A600-4BD8-1E5A-8033-C3D48B018FC9}"/>
          </ac:cxnSpMkLst>
        </pc:cxnChg>
        <pc:cxnChg chg="add mod">
          <ac:chgData name="Lorenzo Rinaldi" userId="77d5bfdd-3e88-4678-a8ff-024fe85681f6" providerId="ADAL" clId="{2A2AB31C-2801-4C5D-90F6-EBA66911602D}" dt="2023-07-21T15:54:26.689" v="55" actId="1076"/>
          <ac:cxnSpMkLst>
            <pc:docMk/>
            <pc:sldMk cId="1583744463" sldId="316"/>
            <ac:cxnSpMk id="42" creationId="{5B364E7B-490B-028C-52B0-F9BC7FF8E85E}"/>
          </ac:cxnSpMkLst>
        </pc:cxnChg>
        <pc:cxnChg chg="add mod">
          <ac:chgData name="Lorenzo Rinaldi" userId="77d5bfdd-3e88-4678-a8ff-024fe85681f6" providerId="ADAL" clId="{2A2AB31C-2801-4C5D-90F6-EBA66911602D}" dt="2023-07-21T15:54:26.689" v="55" actId="1076"/>
          <ac:cxnSpMkLst>
            <pc:docMk/>
            <pc:sldMk cId="1583744463" sldId="316"/>
            <ac:cxnSpMk id="44" creationId="{C5BA61C4-6EF9-91D4-A0DE-D24980FC0CA0}"/>
          </ac:cxnSpMkLst>
        </pc:cxnChg>
        <pc:cxnChg chg="add mod">
          <ac:chgData name="Lorenzo Rinaldi" userId="77d5bfdd-3e88-4678-a8ff-024fe85681f6" providerId="ADAL" clId="{2A2AB31C-2801-4C5D-90F6-EBA66911602D}" dt="2023-07-21T15:54:26.689" v="55" actId="1076"/>
          <ac:cxnSpMkLst>
            <pc:docMk/>
            <pc:sldMk cId="1583744463" sldId="316"/>
            <ac:cxnSpMk id="45" creationId="{4D619FCB-9581-744F-4CFF-B89F3A3EEB72}"/>
          </ac:cxnSpMkLst>
        </pc:cxnChg>
        <pc:cxnChg chg="add mod">
          <ac:chgData name="Lorenzo Rinaldi" userId="77d5bfdd-3e88-4678-a8ff-024fe85681f6" providerId="ADAL" clId="{2A2AB31C-2801-4C5D-90F6-EBA66911602D}" dt="2023-07-21T15:54:26.689" v="55" actId="1076"/>
          <ac:cxnSpMkLst>
            <pc:docMk/>
            <pc:sldMk cId="1583744463" sldId="316"/>
            <ac:cxnSpMk id="47" creationId="{C84DA501-6819-3804-0F38-F6D7639A63E6}"/>
          </ac:cxnSpMkLst>
        </pc:cxnChg>
        <pc:cxnChg chg="add mod">
          <ac:chgData name="Lorenzo Rinaldi" userId="77d5bfdd-3e88-4678-a8ff-024fe85681f6" providerId="ADAL" clId="{2A2AB31C-2801-4C5D-90F6-EBA66911602D}" dt="2023-07-21T15:54:26.689" v="55" actId="1076"/>
          <ac:cxnSpMkLst>
            <pc:docMk/>
            <pc:sldMk cId="1583744463" sldId="316"/>
            <ac:cxnSpMk id="50" creationId="{2A01CFEE-971E-5BBB-6F3E-0C2E757F88B3}"/>
          </ac:cxnSpMkLst>
        </pc:cxnChg>
        <pc:cxnChg chg="add mod">
          <ac:chgData name="Lorenzo Rinaldi" userId="77d5bfdd-3e88-4678-a8ff-024fe85681f6" providerId="ADAL" clId="{2A2AB31C-2801-4C5D-90F6-EBA66911602D}" dt="2023-07-21T15:54:26.689" v="55" actId="1076"/>
          <ac:cxnSpMkLst>
            <pc:docMk/>
            <pc:sldMk cId="1583744463" sldId="316"/>
            <ac:cxnSpMk id="55" creationId="{0CD1AD5B-1B67-F3FB-D81C-835EBFA4FD85}"/>
          </ac:cxnSpMkLst>
        </pc:cxnChg>
        <pc:cxnChg chg="add mod">
          <ac:chgData name="Lorenzo Rinaldi" userId="77d5bfdd-3e88-4678-a8ff-024fe85681f6" providerId="ADAL" clId="{2A2AB31C-2801-4C5D-90F6-EBA66911602D}" dt="2023-07-21T15:54:26.689" v="55" actId="1076"/>
          <ac:cxnSpMkLst>
            <pc:docMk/>
            <pc:sldMk cId="1583744463" sldId="316"/>
            <ac:cxnSpMk id="56" creationId="{8DE6F62D-3AE1-9755-D789-C52CD4532527}"/>
          </ac:cxnSpMkLst>
        </pc:cxnChg>
        <pc:cxnChg chg="add mod">
          <ac:chgData name="Lorenzo Rinaldi" userId="77d5bfdd-3e88-4678-a8ff-024fe85681f6" providerId="ADAL" clId="{2A2AB31C-2801-4C5D-90F6-EBA66911602D}" dt="2023-07-21T15:54:26.689" v="55" actId="1076"/>
          <ac:cxnSpMkLst>
            <pc:docMk/>
            <pc:sldMk cId="1583744463" sldId="316"/>
            <ac:cxnSpMk id="60" creationId="{06A9D735-08B2-385C-C07D-C3290A977F2F}"/>
          </ac:cxnSpMkLst>
        </pc:cxnChg>
        <pc:cxnChg chg="add mod">
          <ac:chgData name="Lorenzo Rinaldi" userId="77d5bfdd-3e88-4678-a8ff-024fe85681f6" providerId="ADAL" clId="{2A2AB31C-2801-4C5D-90F6-EBA66911602D}" dt="2023-07-21T15:54:26.689" v="55" actId="1076"/>
          <ac:cxnSpMkLst>
            <pc:docMk/>
            <pc:sldMk cId="1583744463" sldId="316"/>
            <ac:cxnSpMk id="61" creationId="{2C746711-9CE2-1743-8303-6339D1BF7467}"/>
          </ac:cxnSpMkLst>
        </pc:cxnChg>
      </pc:sldChg>
      <pc:sldChg chg="addSp delSp modSp add mod ord modAnim">
        <pc:chgData name="Lorenzo Rinaldi" userId="77d5bfdd-3e88-4678-a8ff-024fe85681f6" providerId="ADAL" clId="{2A2AB31C-2801-4C5D-90F6-EBA66911602D}" dt="2023-07-22T05:15:09.569" v="718" actId="478"/>
        <pc:sldMkLst>
          <pc:docMk/>
          <pc:sldMk cId="3749826984" sldId="317"/>
        </pc:sldMkLst>
        <pc:spChg chg="add mod">
          <ac:chgData name="Lorenzo Rinaldi" userId="77d5bfdd-3e88-4678-a8ff-024fe85681f6" providerId="ADAL" clId="{2A2AB31C-2801-4C5D-90F6-EBA66911602D}" dt="2023-07-21T15:55:05.878" v="92" actId="1035"/>
          <ac:spMkLst>
            <pc:docMk/>
            <pc:sldMk cId="3749826984" sldId="317"/>
            <ac:spMk id="2" creationId="{CCB97D45-173D-40BF-F2A8-EF2B2A4D9E08}"/>
          </ac:spMkLst>
        </pc:spChg>
        <pc:spChg chg="add mod">
          <ac:chgData name="Lorenzo Rinaldi" userId="77d5bfdd-3e88-4678-a8ff-024fe85681f6" providerId="ADAL" clId="{2A2AB31C-2801-4C5D-90F6-EBA66911602D}" dt="2023-07-21T15:55:12.159" v="110" actId="1036"/>
          <ac:spMkLst>
            <pc:docMk/>
            <pc:sldMk cId="3749826984" sldId="317"/>
            <ac:spMk id="5" creationId="{019D5CD7-5E7E-C4BB-73EF-F09F27C1DA2B}"/>
          </ac:spMkLst>
        </pc:spChg>
        <pc:spChg chg="del mod">
          <ac:chgData name="Lorenzo Rinaldi" userId="77d5bfdd-3e88-4678-a8ff-024fe85681f6" providerId="ADAL" clId="{2A2AB31C-2801-4C5D-90F6-EBA66911602D}" dt="2023-07-22T05:09:27.972" v="661" actId="478"/>
          <ac:spMkLst>
            <pc:docMk/>
            <pc:sldMk cId="3749826984" sldId="317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1T15:55:05.878" v="92" actId="1035"/>
          <ac:spMkLst>
            <pc:docMk/>
            <pc:sldMk cId="3749826984" sldId="317"/>
            <ac:spMk id="7" creationId="{F7EE5199-0DC7-E6ED-44CF-C4E48E34BD33}"/>
          </ac:spMkLst>
        </pc:spChg>
        <pc:spChg chg="add mod">
          <ac:chgData name="Lorenzo Rinaldi" userId="77d5bfdd-3e88-4678-a8ff-024fe85681f6" providerId="ADAL" clId="{2A2AB31C-2801-4C5D-90F6-EBA66911602D}" dt="2023-07-21T15:55:15.945" v="123" actId="1036"/>
          <ac:spMkLst>
            <pc:docMk/>
            <pc:sldMk cId="3749826984" sldId="317"/>
            <ac:spMk id="8" creationId="{1F6A1536-5D5A-784B-1F41-76ED726362B3}"/>
          </ac:spMkLst>
        </pc:spChg>
        <pc:spChg chg="add mod">
          <ac:chgData name="Lorenzo Rinaldi" userId="77d5bfdd-3e88-4678-a8ff-024fe85681f6" providerId="ADAL" clId="{2A2AB31C-2801-4C5D-90F6-EBA66911602D}" dt="2023-07-21T15:55:25.624" v="147" actId="1035"/>
          <ac:spMkLst>
            <pc:docMk/>
            <pc:sldMk cId="3749826984" sldId="317"/>
            <ac:spMk id="9" creationId="{4FC51460-BDE3-D8CF-71D1-7C887116D979}"/>
          </ac:spMkLst>
        </pc:spChg>
        <pc:spChg chg="add mod">
          <ac:chgData name="Lorenzo Rinaldi" userId="77d5bfdd-3e88-4678-a8ff-024fe85681f6" providerId="ADAL" clId="{2A2AB31C-2801-4C5D-90F6-EBA66911602D}" dt="2023-07-21T15:55:25.624" v="147" actId="1035"/>
          <ac:spMkLst>
            <pc:docMk/>
            <pc:sldMk cId="3749826984" sldId="317"/>
            <ac:spMk id="10" creationId="{D5F19657-E7CD-8737-EF80-22A9B181E3DE}"/>
          </ac:spMkLst>
        </pc:spChg>
        <pc:spChg chg="add mod">
          <ac:chgData name="Lorenzo Rinaldi" userId="77d5bfdd-3e88-4678-a8ff-024fe85681f6" providerId="ADAL" clId="{2A2AB31C-2801-4C5D-90F6-EBA66911602D}" dt="2023-07-21T15:55:25.624" v="147" actId="1035"/>
          <ac:spMkLst>
            <pc:docMk/>
            <pc:sldMk cId="3749826984" sldId="317"/>
            <ac:spMk id="11" creationId="{F49F86C1-4807-4041-A67C-A9E6D1E73637}"/>
          </ac:spMkLst>
        </pc:spChg>
        <pc:spChg chg="add mod">
          <ac:chgData name="Lorenzo Rinaldi" userId="77d5bfdd-3e88-4678-a8ff-024fe85681f6" providerId="ADAL" clId="{2A2AB31C-2801-4C5D-90F6-EBA66911602D}" dt="2023-07-21T15:55:19.158" v="137" actId="1036"/>
          <ac:spMkLst>
            <pc:docMk/>
            <pc:sldMk cId="3749826984" sldId="317"/>
            <ac:spMk id="12" creationId="{1A4EC27D-BA6E-F611-D00C-2FEB99A6D7ED}"/>
          </ac:spMkLst>
        </pc:spChg>
        <pc:spChg chg="add mod">
          <ac:chgData name="Lorenzo Rinaldi" userId="77d5bfdd-3e88-4678-a8ff-024fe85681f6" providerId="ADAL" clId="{2A2AB31C-2801-4C5D-90F6-EBA66911602D}" dt="2023-07-21T15:54:48.652" v="62" actId="1076"/>
          <ac:spMkLst>
            <pc:docMk/>
            <pc:sldMk cId="3749826984" sldId="317"/>
            <ac:spMk id="13" creationId="{0FB58C9C-F4D5-1738-F60A-32FF9A8F8E68}"/>
          </ac:spMkLst>
        </pc:spChg>
        <pc:spChg chg="add mod">
          <ac:chgData name="Lorenzo Rinaldi" userId="77d5bfdd-3e88-4678-a8ff-024fe85681f6" providerId="ADAL" clId="{2A2AB31C-2801-4C5D-90F6-EBA66911602D}" dt="2023-07-21T15:54:48.652" v="62" actId="1076"/>
          <ac:spMkLst>
            <pc:docMk/>
            <pc:sldMk cId="3749826984" sldId="317"/>
            <ac:spMk id="14" creationId="{05CFEB4E-1416-9874-F537-8F97C0372061}"/>
          </ac:spMkLst>
        </pc:spChg>
        <pc:spChg chg="add mod">
          <ac:chgData name="Lorenzo Rinaldi" userId="77d5bfdd-3e88-4678-a8ff-024fe85681f6" providerId="ADAL" clId="{2A2AB31C-2801-4C5D-90F6-EBA66911602D}" dt="2023-07-21T15:54:48.652" v="62" actId="1076"/>
          <ac:spMkLst>
            <pc:docMk/>
            <pc:sldMk cId="3749826984" sldId="317"/>
            <ac:spMk id="16" creationId="{311E3A09-799B-B4E9-4292-49E6DB76354A}"/>
          </ac:spMkLst>
        </pc:spChg>
        <pc:spChg chg="add mod">
          <ac:chgData name="Lorenzo Rinaldi" userId="77d5bfdd-3e88-4678-a8ff-024fe85681f6" providerId="ADAL" clId="{2A2AB31C-2801-4C5D-90F6-EBA66911602D}" dt="2023-07-21T15:54:48.652" v="62" actId="1076"/>
          <ac:spMkLst>
            <pc:docMk/>
            <pc:sldMk cId="3749826984" sldId="317"/>
            <ac:spMk id="18" creationId="{A2EF3A5C-05BA-5CC3-BE50-62F21AAD2CFD}"/>
          </ac:spMkLst>
        </pc:spChg>
        <pc:spChg chg="add mod">
          <ac:chgData name="Lorenzo Rinaldi" userId="77d5bfdd-3e88-4678-a8ff-024fe85681f6" providerId="ADAL" clId="{2A2AB31C-2801-4C5D-90F6-EBA66911602D}" dt="2023-07-21T15:54:55.448" v="63" actId="1076"/>
          <ac:spMkLst>
            <pc:docMk/>
            <pc:sldMk cId="3749826984" sldId="317"/>
            <ac:spMk id="26" creationId="{BB087C21-B015-3DD3-F306-7887592E2D98}"/>
          </ac:spMkLst>
        </pc:spChg>
        <pc:spChg chg="add mod">
          <ac:chgData name="Lorenzo Rinaldi" userId="77d5bfdd-3e88-4678-a8ff-024fe85681f6" providerId="ADAL" clId="{2A2AB31C-2801-4C5D-90F6-EBA66911602D}" dt="2023-07-21T15:54:55.448" v="63" actId="1076"/>
          <ac:spMkLst>
            <pc:docMk/>
            <pc:sldMk cId="3749826984" sldId="317"/>
            <ac:spMk id="28" creationId="{FD7553F5-41D3-9096-0B05-2BC601BA2085}"/>
          </ac:spMkLst>
        </pc:spChg>
        <pc:picChg chg="del">
          <ac:chgData name="Lorenzo Rinaldi" userId="77d5bfdd-3e88-4678-a8ff-024fe85681f6" providerId="ADAL" clId="{2A2AB31C-2801-4C5D-90F6-EBA66911602D}" dt="2023-07-22T05:15:09.569" v="718" actId="478"/>
          <ac:picMkLst>
            <pc:docMk/>
            <pc:sldMk cId="3749826984" sldId="317"/>
            <ac:picMk id="3" creationId="{2FDE5C26-D4A7-4A08-BEF4-A1958E075695}"/>
          </ac:picMkLst>
        </pc:picChg>
        <pc:cxnChg chg="add mod">
          <ac:chgData name="Lorenzo Rinaldi" userId="77d5bfdd-3e88-4678-a8ff-024fe85681f6" providerId="ADAL" clId="{2A2AB31C-2801-4C5D-90F6-EBA66911602D}" dt="2023-07-21T15:54:48.652" v="62" actId="1076"/>
          <ac:cxnSpMkLst>
            <pc:docMk/>
            <pc:sldMk cId="3749826984" sldId="317"/>
            <ac:cxnSpMk id="15" creationId="{BB46A6C6-2FFC-5F5A-5FA3-F853438360F7}"/>
          </ac:cxnSpMkLst>
        </pc:cxnChg>
        <pc:cxnChg chg="add mod">
          <ac:chgData name="Lorenzo Rinaldi" userId="77d5bfdd-3e88-4678-a8ff-024fe85681f6" providerId="ADAL" clId="{2A2AB31C-2801-4C5D-90F6-EBA66911602D}" dt="2023-07-21T15:54:48.652" v="62" actId="1076"/>
          <ac:cxnSpMkLst>
            <pc:docMk/>
            <pc:sldMk cId="3749826984" sldId="317"/>
            <ac:cxnSpMk id="17" creationId="{52FFAA8D-CCB4-36E5-E391-0565BF871DC7}"/>
          </ac:cxnSpMkLst>
        </pc:cxnChg>
        <pc:cxnChg chg="add mod">
          <ac:chgData name="Lorenzo Rinaldi" userId="77d5bfdd-3e88-4678-a8ff-024fe85681f6" providerId="ADAL" clId="{2A2AB31C-2801-4C5D-90F6-EBA66911602D}" dt="2023-07-21T15:55:12.159" v="110" actId="1036"/>
          <ac:cxnSpMkLst>
            <pc:docMk/>
            <pc:sldMk cId="3749826984" sldId="317"/>
            <ac:cxnSpMk id="19" creationId="{97FCD389-EB66-74E6-FAB3-69940AB9535B}"/>
          </ac:cxnSpMkLst>
        </pc:cxnChg>
        <pc:cxnChg chg="add mod">
          <ac:chgData name="Lorenzo Rinaldi" userId="77d5bfdd-3e88-4678-a8ff-024fe85681f6" providerId="ADAL" clId="{2A2AB31C-2801-4C5D-90F6-EBA66911602D}" dt="2023-07-21T15:55:05.878" v="92" actId="1035"/>
          <ac:cxnSpMkLst>
            <pc:docMk/>
            <pc:sldMk cId="3749826984" sldId="317"/>
            <ac:cxnSpMk id="20" creationId="{1305613A-09A0-1642-0518-454EB11CD2ED}"/>
          </ac:cxnSpMkLst>
        </pc:cxnChg>
        <pc:cxnChg chg="add mod">
          <ac:chgData name="Lorenzo Rinaldi" userId="77d5bfdd-3e88-4678-a8ff-024fe85681f6" providerId="ADAL" clId="{2A2AB31C-2801-4C5D-90F6-EBA66911602D}" dt="2023-07-21T15:55:15.945" v="123" actId="1036"/>
          <ac:cxnSpMkLst>
            <pc:docMk/>
            <pc:sldMk cId="3749826984" sldId="317"/>
            <ac:cxnSpMk id="21" creationId="{0D1D7B60-C236-8347-C380-79A20DE58947}"/>
          </ac:cxnSpMkLst>
        </pc:cxnChg>
        <pc:cxnChg chg="add mod">
          <ac:chgData name="Lorenzo Rinaldi" userId="77d5bfdd-3e88-4678-a8ff-024fe85681f6" providerId="ADAL" clId="{2A2AB31C-2801-4C5D-90F6-EBA66911602D}" dt="2023-07-21T15:55:25.624" v="147" actId="1035"/>
          <ac:cxnSpMkLst>
            <pc:docMk/>
            <pc:sldMk cId="3749826984" sldId="317"/>
            <ac:cxnSpMk id="22" creationId="{72BC25A0-F881-DCA8-86DF-EFD2209DE21A}"/>
          </ac:cxnSpMkLst>
        </pc:cxnChg>
        <pc:cxnChg chg="add mod">
          <ac:chgData name="Lorenzo Rinaldi" userId="77d5bfdd-3e88-4678-a8ff-024fe85681f6" providerId="ADAL" clId="{2A2AB31C-2801-4C5D-90F6-EBA66911602D}" dt="2023-07-21T15:55:19.158" v="137" actId="1036"/>
          <ac:cxnSpMkLst>
            <pc:docMk/>
            <pc:sldMk cId="3749826984" sldId="317"/>
            <ac:cxnSpMk id="23" creationId="{2D53B0DF-2AB4-F636-F3A2-A62F826CB3BD}"/>
          </ac:cxnSpMkLst>
        </pc:cxnChg>
        <pc:cxnChg chg="add mod">
          <ac:chgData name="Lorenzo Rinaldi" userId="77d5bfdd-3e88-4678-a8ff-024fe85681f6" providerId="ADAL" clId="{2A2AB31C-2801-4C5D-90F6-EBA66911602D}" dt="2023-07-21T15:55:25.624" v="147" actId="1035"/>
          <ac:cxnSpMkLst>
            <pc:docMk/>
            <pc:sldMk cId="3749826984" sldId="317"/>
            <ac:cxnSpMk id="24" creationId="{1F0EA3B6-ED06-594C-85ED-0AC671471EC9}"/>
          </ac:cxnSpMkLst>
        </pc:cxnChg>
        <pc:cxnChg chg="add mod">
          <ac:chgData name="Lorenzo Rinaldi" userId="77d5bfdd-3e88-4678-a8ff-024fe85681f6" providerId="ADAL" clId="{2A2AB31C-2801-4C5D-90F6-EBA66911602D}" dt="2023-07-21T15:55:25.624" v="147" actId="1035"/>
          <ac:cxnSpMkLst>
            <pc:docMk/>
            <pc:sldMk cId="3749826984" sldId="317"/>
            <ac:cxnSpMk id="25" creationId="{168604FE-3AC9-3A69-3843-F7C6CBBF7BF0}"/>
          </ac:cxnSpMkLst>
        </pc:cxnChg>
        <pc:cxnChg chg="add mod">
          <ac:chgData name="Lorenzo Rinaldi" userId="77d5bfdd-3e88-4678-a8ff-024fe85681f6" providerId="ADAL" clId="{2A2AB31C-2801-4C5D-90F6-EBA66911602D}" dt="2023-07-21T15:54:55.448" v="63" actId="1076"/>
          <ac:cxnSpMkLst>
            <pc:docMk/>
            <pc:sldMk cId="3749826984" sldId="317"/>
            <ac:cxnSpMk id="27" creationId="{64009C1E-36DD-ECBB-7B9F-D2331E070FA9}"/>
          </ac:cxnSpMkLst>
        </pc:cxnChg>
      </pc:sldChg>
      <pc:sldChg chg="addSp delSp modSp add mod modAnim">
        <pc:chgData name="Lorenzo Rinaldi" userId="77d5bfdd-3e88-4678-a8ff-024fe85681f6" providerId="ADAL" clId="{2A2AB31C-2801-4C5D-90F6-EBA66911602D}" dt="2023-07-22T05:15:20.461" v="722" actId="478"/>
        <pc:sldMkLst>
          <pc:docMk/>
          <pc:sldMk cId="3507042213" sldId="318"/>
        </pc:sldMkLst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2" creationId="{5883FBA5-E88C-CBDE-1EC8-94D267417590}"/>
          </ac:spMkLst>
        </pc:spChg>
        <pc:spChg chg="del">
          <ac:chgData name="Lorenzo Rinaldi" userId="77d5bfdd-3e88-4678-a8ff-024fe85681f6" providerId="ADAL" clId="{2A2AB31C-2801-4C5D-90F6-EBA66911602D}" dt="2023-07-22T05:09:42.642" v="665" actId="478"/>
          <ac:spMkLst>
            <pc:docMk/>
            <pc:sldMk cId="3507042213" sldId="318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7" creationId="{87178C66-5F41-2AA5-42A6-217C8A3CB4DA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8" creationId="{8A109B2A-4CA4-12F7-CE07-3599EF9101C3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9" creationId="{270BE895-E1FB-B94E-0FCB-B98FB7E5A115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10" creationId="{6F8D3EDF-8142-18E7-671D-918664B8AC90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1" creationId="{FEDED6EB-8821-CAEC-AA1B-C96D184F0A64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2" creationId="{C75DE226-019C-3778-EF89-43D48FA27428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3" creationId="{981365B3-8517-108F-2707-4B631D0BE252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4" creationId="{FBE9E748-6AAD-0D0C-2153-896F43DE78F1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5" creationId="{C86D3333-D0F3-4B94-E3B7-5CBC72CDB16B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6" creationId="{AB97CB26-02E9-E63C-22EB-99975F1E9350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7" creationId="{139AAC3B-BE5B-3F10-7C33-C0141F3D5DCA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8" creationId="{8085F5CC-A403-B0F3-67BF-6E9E19094CBF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9" creationId="{50DB9740-96C3-4A8B-4077-9ECE2BBB9E95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20" creationId="{000810E1-696F-DF3E-49EB-AC1C8A7CD146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21" creationId="{810C80EE-4AF9-1B8C-82C3-29C82D0F7644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30" creationId="{B0E7004E-8EF0-FF2D-1D4B-F5EF1DE0803B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33" creationId="{6A938204-A4E9-54C2-C9D0-C75CD9E80B2C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34" creationId="{6F0463E6-B3EC-D265-F339-DEED86682CEA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37" creationId="{692F0002-46CF-EBA1-0167-076F0654F624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38" creationId="{86329ADA-D65B-7C5E-40C6-B7F2462133A4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39" creationId="{ECA9488B-1A90-705E-CF38-B1EA9BC7CD33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40" creationId="{D6C4B2E6-BA0C-53DD-F5CF-9AA9A57FE3FF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43" creationId="{81E5DFA2-A7C6-6448-DDE0-BC1D659C949B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44" creationId="{76425F9F-00EB-F0E9-109A-762F08215F8A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45" creationId="{B1B7A669-8198-D5FB-3E96-3911DC8E21CE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48" creationId="{73E0F330-CFC6-EF39-F0E2-95F9230FE3E6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49" creationId="{5E3E3531-6F22-2E84-7F47-B1303B9360E5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50" creationId="{5D958E98-C9F3-5F5A-CF8F-9D99062C1E95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52" creationId="{F12C8727-0605-6259-3097-D2E8B213D7AC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54" creationId="{36F38C71-E621-3DA8-411D-FF7A1F868CB3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58" creationId="{4BF42DBA-B825-4601-7F76-A8838D029A0E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59" creationId="{8F0D08B5-C9C1-8343-1820-F77467237DA4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62" creationId="{4EBA98AD-8BE9-46D8-D585-F631813E704B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64" creationId="{50F7FAD0-5A11-E3D6-A8EC-B4B76A71824D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68" creationId="{CD44C046-1E41-CD60-288C-3C26E87E1DFF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70" creationId="{25DABD82-B814-64E6-C676-6007433C45E7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74" creationId="{0F944A2C-2669-2A7A-8297-E386CDC745E9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76" creationId="{C36E8C61-F193-6CD1-B8F8-B3466103E602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77" creationId="{F1C03C84-9437-6EFD-0273-CC1AC90D96C4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78" creationId="{5931BB7E-CCF3-2EED-EF4A-B73BC2CFD8D2}"/>
          </ac:spMkLst>
        </pc:spChg>
        <pc:spChg chg="del">
          <ac:chgData name="Lorenzo Rinaldi" userId="77d5bfdd-3e88-4678-a8ff-024fe85681f6" providerId="ADAL" clId="{2A2AB31C-2801-4C5D-90F6-EBA66911602D}" dt="2023-07-21T15:57:14.517" v="173" actId="478"/>
          <ac:spMkLst>
            <pc:docMk/>
            <pc:sldMk cId="3507042213" sldId="318"/>
            <ac:spMk id="79" creationId="{578BB495-0A43-98CD-5F44-4FED4A41054C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84" creationId="{50A7CA63-A51A-BA49-9728-88508E895AC6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85" creationId="{FF4E55EE-BB83-C01C-4B1C-C05D6C76F82B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87" creationId="{6EB89E94-D383-DC2E-85DF-C37A04B2DD88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90" creationId="{4ACFD297-A46F-4708-2543-4756511C4D7B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05" creationId="{98F92167-1548-508D-00DB-59DD80946A0E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06" creationId="{6C01E502-867C-7163-32C2-1B1263F68582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07" creationId="{75804535-6945-1812-4225-6E3B61B28728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08" creationId="{CC4DC30B-1257-456C-C9B9-9583E606F170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09" creationId="{3FFD741E-317F-0DFF-8C14-AB79DFC45E25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10" creationId="{8C963AE6-1667-9AC8-78D9-83829AB41314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13" creationId="{D0CA2D2D-3E61-D561-85F3-15B34193334F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14" creationId="{CFDC1EB3-C8D4-5659-4275-63B0464A268F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15" creationId="{4E18B235-7046-21D9-B775-DCDE8B6E79F6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16" creationId="{307D1222-CCAF-A289-FC0E-FADECA7A6426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17" creationId="{7574B60F-16FD-D3CD-14C2-EC11E1A057CA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18" creationId="{D819E1C2-E449-08C3-2B8F-B730156859DE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19" creationId="{02B7F165-767E-A71F-38AB-CE57775A001E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20" creationId="{01214DB4-9C8B-BCBC-FB20-CDE38A22714F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21" creationId="{6330A42E-A0E2-589E-7C1A-8B912F6B181D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22" creationId="{52541AAD-053C-A2AE-E014-63565BF8C69F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23" creationId="{34FFEB77-6D5D-3576-7A73-89D66682B930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24" creationId="{D42DAD45-7066-85B9-A549-F4FCF515025D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25" creationId="{8091F1B3-6AE6-5ADD-D048-D75B5B3EA28C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26" creationId="{12E33699-1079-6E36-967F-1DCD81E30182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27" creationId="{78CD2DFB-05B4-B649-05D1-82C3D5719D0C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28" creationId="{ADC702D1-33EE-7CA4-7A74-DB21991BEB71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29" creationId="{1327307D-E3F7-8AA6-7060-AC31A61E7110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30" creationId="{AA0622FF-230E-5DEB-45B1-63746C1161D6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31" creationId="{FC09F633-96F2-9B61-91A8-E73B0E6378AF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32" creationId="{1559DE13-2BE8-E756-73ED-CE6EC4054778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33" creationId="{6C6A71AF-5A34-7982-2B3C-DAC2DE0C90C2}"/>
          </ac:spMkLst>
        </pc:spChg>
        <pc:picChg chg="del">
          <ac:chgData name="Lorenzo Rinaldi" userId="77d5bfdd-3e88-4678-a8ff-024fe85681f6" providerId="ADAL" clId="{2A2AB31C-2801-4C5D-90F6-EBA66911602D}" dt="2023-07-22T05:15:20.461" v="722" actId="478"/>
          <ac:picMkLst>
            <pc:docMk/>
            <pc:sldMk cId="3507042213" sldId="318"/>
            <ac:picMk id="3" creationId="{2FDE5C26-D4A7-4A08-BEF4-A1958E075695}"/>
          </ac:picMkLst>
        </pc:pic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5" creationId="{7EAAADF0-8190-329B-DE22-516E7A70A8BC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22" creationId="{636127D7-82D6-8E72-FE24-874007B1591E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23" creationId="{469897BA-5FD6-8104-885B-6F8BD0116D87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24" creationId="{D30B5FA0-AFF9-45D2-B50F-3E588890B57C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25" creationId="{68921851-6CBF-5994-E58C-3B5B1EC52C0E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26" creationId="{538F0522-732E-CF03-1F2E-8C2C46B944EF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27" creationId="{DE086425-F05E-FC98-32D4-05C11721873A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28" creationId="{B82A8B90-F16A-ABF4-3B35-C38ECA4C6757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29" creationId="{35563E4B-8E36-9865-FA04-5C2CBE4C68AD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31" creationId="{C1934184-8B15-2EB1-FF6E-C4124C1EE9A4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32" creationId="{C6D53EF3-FDEF-A8F1-C7E2-EDFB9888CBE9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35" creationId="{E60642EC-E2B2-D099-3E9C-7987C429F996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36" creationId="{4EC2B180-3D1F-E095-55AD-ED33B6251F28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41" creationId="{AFB03BC7-7895-3429-CAF3-FAE0D6D90994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42" creationId="{B8BB5572-800A-EE5E-95B1-D9AC86A7B40B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46" creationId="{48C031F6-C38D-EED0-999A-DB36AB0055E3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47" creationId="{AD8A495F-2A15-48FF-69DD-38E56186E497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51" creationId="{CB9D86DF-1E2F-6191-5F74-854840022B59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53" creationId="{C9FE4E71-BF6D-D6C1-0EC8-9EB65BC3B14A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55" creationId="{C2388C9B-BE7F-DC7E-006E-0A92ACBD1328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56" creationId="{2BFB6ABD-1555-7C8C-5A3F-C2AE35FC8A6A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57" creationId="{F98FFB50-1B0A-24D5-74F4-CE78F3E44E10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60" creationId="{BE3FFA4E-88BE-9D67-0F79-7A437AE081C7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61" creationId="{0AB4B690-4E73-8A46-CF3A-E44E56C497B3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63" creationId="{8D13B253-9FB3-F6F9-A9D3-FB47722E08E6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65" creationId="{80E9EE11-7035-0FA0-4D6C-2374A8C18A21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66" creationId="{6C6FDFAB-F3B4-0374-7B98-4C2349F82161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67" creationId="{85963916-3222-B8EB-FD59-A0E719A9C73E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69" creationId="{FA7A5441-E5E6-CF12-CEC0-160191A59375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71" creationId="{3A3D1266-76AA-168F-D843-128A90217F4B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72" creationId="{58EC862F-B71A-A0AE-0135-7D2FA703D0D9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73" creationId="{ED1ABED7-3609-8046-750C-90E2CAC82BAA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75" creationId="{396B5F39-5BFC-943E-78E5-394C683C0C2B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80" creationId="{8C8195A3-B009-D107-0624-0ACB98084859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81" creationId="{E454460C-BE88-CB04-0985-5D2955EC2EC4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82" creationId="{4030D06D-1CD8-5AA6-92C5-C16A020951CD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83" creationId="{D770FD98-47D1-73B6-1971-C5A7EF386A0A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86" creationId="{1E1D3E2D-744D-AEEB-59E4-2CA57A841534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88" creationId="{ED349999-3BF4-AD6A-D595-93E6AFA3AFE6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89" creationId="{AFA3C1C7-30FF-9FD3-628A-39898EA2DF24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91" creationId="{EA20FB34-1249-1D15-338D-B1CAAB4209F0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92" creationId="{C9ED1E45-C603-9714-8646-99AFAD309DCD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93" creationId="{CC74AD9F-1677-41B9-E25F-98DE92756F55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94" creationId="{8354C95F-B451-8FC3-7DD4-AFF2637B8F7E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95" creationId="{DC5050F6-2F37-EEEB-F5F4-9B62A821D421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96" creationId="{A182D985-1DA8-5FAD-F00C-F048FA9974E3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97" creationId="{920A4883-CEB4-D2BC-482C-6E8B48B56307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98" creationId="{7A432BC0-0CBA-F4D6-7427-B42471A96294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99" creationId="{D3727159-9263-8555-A677-0749ADC0C614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100" creationId="{B4424B00-4958-4FED-773E-7C8CC001E0E4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101" creationId="{B976ECA0-C768-A9F6-523E-0728BD39F54F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102" creationId="{3C6BD050-0A9F-58A7-AA19-9DC41034BFDC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103" creationId="{571C8300-7734-573E-6D44-8EBEE6D8B17A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104" creationId="{1904E314-4401-6A35-4C9C-01686A08717D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111" creationId="{A9CCA29B-0EB6-B347-0669-84BBA711893E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112" creationId="{6A480353-4BE6-CB24-7233-695BD6D800C1}"/>
          </ac:cxnSpMkLst>
        </pc:cxnChg>
      </pc:sldChg>
      <pc:sldChg chg="addSp delSp modSp add mod ord modAnim">
        <pc:chgData name="Lorenzo Rinaldi" userId="77d5bfdd-3e88-4678-a8ff-024fe85681f6" providerId="ADAL" clId="{2A2AB31C-2801-4C5D-90F6-EBA66911602D}" dt="2023-07-22T05:15:15.511" v="720" actId="478"/>
        <pc:sldMkLst>
          <pc:docMk/>
          <pc:sldMk cId="2627921665" sldId="319"/>
        </pc:sldMkLst>
        <pc:spChg chg="add mod">
          <ac:chgData name="Lorenzo Rinaldi" userId="77d5bfdd-3e88-4678-a8ff-024fe85681f6" providerId="ADAL" clId="{2A2AB31C-2801-4C5D-90F6-EBA66911602D}" dt="2023-07-21T15:56:48.739" v="163" actId="1076"/>
          <ac:spMkLst>
            <pc:docMk/>
            <pc:sldMk cId="2627921665" sldId="319"/>
            <ac:spMk id="2" creationId="{F1BF4877-E269-02F8-38C5-636971AE8865}"/>
          </ac:spMkLst>
        </pc:spChg>
        <pc:spChg chg="del">
          <ac:chgData name="Lorenzo Rinaldi" userId="77d5bfdd-3e88-4678-a8ff-024fe85681f6" providerId="ADAL" clId="{2A2AB31C-2801-4C5D-90F6-EBA66911602D}" dt="2023-07-22T05:09:34.859" v="663" actId="478"/>
          <ac:spMkLst>
            <pc:docMk/>
            <pc:sldMk cId="2627921665" sldId="319"/>
            <ac:spMk id="6" creationId="{4BDB5223-6EB5-1046-88BB-84ED760A29CE}"/>
          </ac:spMkLst>
        </pc:spChg>
        <pc:spChg chg="del">
          <ac:chgData name="Lorenzo Rinaldi" userId="77d5bfdd-3e88-4678-a8ff-024fe85681f6" providerId="ADAL" clId="{2A2AB31C-2801-4C5D-90F6-EBA66911602D}" dt="2023-07-21T15:56:42.612" v="162" actId="478"/>
          <ac:spMkLst>
            <pc:docMk/>
            <pc:sldMk cId="2627921665" sldId="319"/>
            <ac:spMk id="79" creationId="{578BB495-0A43-98CD-5F44-4FED4A41054C}"/>
          </ac:spMkLst>
        </pc:spChg>
        <pc:picChg chg="del">
          <ac:chgData name="Lorenzo Rinaldi" userId="77d5bfdd-3e88-4678-a8ff-024fe85681f6" providerId="ADAL" clId="{2A2AB31C-2801-4C5D-90F6-EBA66911602D}" dt="2023-07-22T05:15:15.511" v="720" actId="478"/>
          <ac:picMkLst>
            <pc:docMk/>
            <pc:sldMk cId="2627921665" sldId="319"/>
            <ac:picMk id="3" creationId="{2FDE5C26-D4A7-4A08-BEF4-A1958E075695}"/>
          </ac:picMkLst>
        </pc:picChg>
      </pc:sldChg>
      <pc:sldChg chg="addSp delSp modSp add mod ord modAnim">
        <pc:chgData name="Lorenzo Rinaldi" userId="77d5bfdd-3e88-4678-a8ff-024fe85681f6" providerId="ADAL" clId="{2A2AB31C-2801-4C5D-90F6-EBA66911602D}" dt="2023-07-22T05:15:18.334" v="721" actId="478"/>
        <pc:sldMkLst>
          <pc:docMk/>
          <pc:sldMk cId="954639593" sldId="320"/>
        </pc:sldMkLst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2" creationId="{72181EEA-B8AE-EF78-166D-6B59EDFE921D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5" creationId="{5EF99A4F-F60C-51EF-52BE-8092C3DA8840}"/>
          </ac:spMkLst>
        </pc:spChg>
        <pc:spChg chg="del">
          <ac:chgData name="Lorenzo Rinaldi" userId="77d5bfdd-3e88-4678-a8ff-024fe85681f6" providerId="ADAL" clId="{2A2AB31C-2801-4C5D-90F6-EBA66911602D}" dt="2023-07-22T05:09:39.023" v="664" actId="478"/>
          <ac:spMkLst>
            <pc:docMk/>
            <pc:sldMk cId="954639593" sldId="320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7" creationId="{584E0077-FA50-82A0-D841-D23A2503E643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8" creationId="{5580B628-1A6B-33C6-3EB8-ABD21C59DB0D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9" creationId="{491FC95F-2F2D-5818-332A-B49DF87FDDC2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10" creationId="{EE15514D-1FFF-9940-58E0-A93A92AA267C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11" creationId="{C95F33A8-BF39-9FFC-C88F-0C2F288A6C9B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12" creationId="{28F15056-C453-6BC7-B38C-57100FBECD80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13" creationId="{46190519-CE70-AE11-5D36-E7B1C13A18AE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14" creationId="{857E2017-B86C-C4A9-2D3B-4A1669921E4C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15" creationId="{C0FC9ABE-8228-8DE1-B479-227660785929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18" creationId="{FA0DB912-F78E-7393-F2EE-942D3139E197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19" creationId="{EA26A5AA-4168-96BE-8F53-5B585BDC6DA9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20" creationId="{6A8E35CA-C0AF-C3E5-C907-74831A518EA9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25" creationId="{5215EF41-A7F0-3AC7-2D22-1F0D593830AD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26" creationId="{847164FF-DF23-0D40-85FE-D4D9F328630C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27" creationId="{9E9067B0-9E0C-4825-6EA1-49530B4E5B6A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28" creationId="{4CD85672-2377-8DC8-6BBF-02652BCB0D57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29" creationId="{C19D2AF3-FE66-E9DA-F0C8-96C22B3AD38F}"/>
          </ac:spMkLst>
        </pc:spChg>
        <pc:spChg chg="del">
          <ac:chgData name="Lorenzo Rinaldi" userId="77d5bfdd-3e88-4678-a8ff-024fe85681f6" providerId="ADAL" clId="{2A2AB31C-2801-4C5D-90F6-EBA66911602D}" dt="2023-07-21T15:57:10.050" v="170" actId="478"/>
          <ac:spMkLst>
            <pc:docMk/>
            <pc:sldMk cId="954639593" sldId="320"/>
            <ac:spMk id="79" creationId="{578BB495-0A43-98CD-5F44-4FED4A41054C}"/>
          </ac:spMkLst>
        </pc:spChg>
        <pc:picChg chg="del">
          <ac:chgData name="Lorenzo Rinaldi" userId="77d5bfdd-3e88-4678-a8ff-024fe85681f6" providerId="ADAL" clId="{2A2AB31C-2801-4C5D-90F6-EBA66911602D}" dt="2023-07-22T05:15:18.334" v="721" actId="478"/>
          <ac:picMkLst>
            <pc:docMk/>
            <pc:sldMk cId="954639593" sldId="320"/>
            <ac:picMk id="3" creationId="{2FDE5C26-D4A7-4A08-BEF4-A1958E075695}"/>
          </ac:picMkLst>
        </pc:picChg>
        <pc:cxnChg chg="add mod">
          <ac:chgData name="Lorenzo Rinaldi" userId="77d5bfdd-3e88-4678-a8ff-024fe85681f6" providerId="ADAL" clId="{2A2AB31C-2801-4C5D-90F6-EBA66911602D}" dt="2023-07-21T15:57:07.733" v="169" actId="1076"/>
          <ac:cxnSpMkLst>
            <pc:docMk/>
            <pc:sldMk cId="954639593" sldId="320"/>
            <ac:cxnSpMk id="16" creationId="{7EC97E08-52B2-D4D8-293B-88DFFC0644CD}"/>
          </ac:cxnSpMkLst>
        </pc:cxnChg>
        <pc:cxnChg chg="add mod">
          <ac:chgData name="Lorenzo Rinaldi" userId="77d5bfdd-3e88-4678-a8ff-024fe85681f6" providerId="ADAL" clId="{2A2AB31C-2801-4C5D-90F6-EBA66911602D}" dt="2023-07-21T15:57:07.733" v="169" actId="1076"/>
          <ac:cxnSpMkLst>
            <pc:docMk/>
            <pc:sldMk cId="954639593" sldId="320"/>
            <ac:cxnSpMk id="17" creationId="{23941C2B-DDB2-9EB8-8B5D-7FF2A182E183}"/>
          </ac:cxnSpMkLst>
        </pc:cxnChg>
        <pc:cxnChg chg="add mod">
          <ac:chgData name="Lorenzo Rinaldi" userId="77d5bfdd-3e88-4678-a8ff-024fe85681f6" providerId="ADAL" clId="{2A2AB31C-2801-4C5D-90F6-EBA66911602D}" dt="2023-07-21T15:57:07.733" v="169" actId="1076"/>
          <ac:cxnSpMkLst>
            <pc:docMk/>
            <pc:sldMk cId="954639593" sldId="320"/>
            <ac:cxnSpMk id="21" creationId="{F0B67CD4-153F-5322-6201-EF58560E1248}"/>
          </ac:cxnSpMkLst>
        </pc:cxnChg>
        <pc:cxnChg chg="add mod">
          <ac:chgData name="Lorenzo Rinaldi" userId="77d5bfdd-3e88-4678-a8ff-024fe85681f6" providerId="ADAL" clId="{2A2AB31C-2801-4C5D-90F6-EBA66911602D}" dt="2023-07-21T15:57:07.733" v="169" actId="1076"/>
          <ac:cxnSpMkLst>
            <pc:docMk/>
            <pc:sldMk cId="954639593" sldId="320"/>
            <ac:cxnSpMk id="22" creationId="{9F51F56A-28A0-7244-DD06-326B18EA71B6}"/>
          </ac:cxnSpMkLst>
        </pc:cxnChg>
        <pc:cxnChg chg="add mod">
          <ac:chgData name="Lorenzo Rinaldi" userId="77d5bfdd-3e88-4678-a8ff-024fe85681f6" providerId="ADAL" clId="{2A2AB31C-2801-4C5D-90F6-EBA66911602D}" dt="2023-07-21T15:57:07.733" v="169" actId="1076"/>
          <ac:cxnSpMkLst>
            <pc:docMk/>
            <pc:sldMk cId="954639593" sldId="320"/>
            <ac:cxnSpMk id="23" creationId="{BEED187B-E190-C3AA-1A6B-E4D253303B55}"/>
          </ac:cxnSpMkLst>
        </pc:cxnChg>
        <pc:cxnChg chg="add mod">
          <ac:chgData name="Lorenzo Rinaldi" userId="77d5bfdd-3e88-4678-a8ff-024fe85681f6" providerId="ADAL" clId="{2A2AB31C-2801-4C5D-90F6-EBA66911602D}" dt="2023-07-21T15:57:07.733" v="169" actId="1076"/>
          <ac:cxnSpMkLst>
            <pc:docMk/>
            <pc:sldMk cId="954639593" sldId="320"/>
            <ac:cxnSpMk id="24" creationId="{0F4D63BC-20BE-AB25-1351-661B077DE538}"/>
          </ac:cxnSpMkLst>
        </pc:cxnChg>
      </pc:sldChg>
      <pc:sldChg chg="addSp modSp add del mod">
        <pc:chgData name="Lorenzo Rinaldi" userId="77d5bfdd-3e88-4678-a8ff-024fe85681f6" providerId="ADAL" clId="{2A2AB31C-2801-4C5D-90F6-EBA66911602D}" dt="2023-07-22T05:05:39.718" v="654" actId="47"/>
        <pc:sldMkLst>
          <pc:docMk/>
          <pc:sldMk cId="3238707877" sldId="321"/>
        </pc:sldMkLst>
        <pc:spChg chg="mod">
          <ac:chgData name="Lorenzo Rinaldi" userId="77d5bfdd-3e88-4678-a8ff-024fe85681f6" providerId="ADAL" clId="{2A2AB31C-2801-4C5D-90F6-EBA66911602D}" dt="2023-07-21T15:58:51.791" v="192" actId="13926"/>
          <ac:spMkLst>
            <pc:docMk/>
            <pc:sldMk cId="3238707877" sldId="321"/>
            <ac:spMk id="4" creationId="{9AB3068C-1CCE-A7E9-790D-8ACFE0F1B133}"/>
          </ac:spMkLst>
        </pc:spChg>
        <pc:spChg chg="add mod">
          <ac:chgData name="Lorenzo Rinaldi" userId="77d5bfdd-3e88-4678-a8ff-024fe85681f6" providerId="ADAL" clId="{2A2AB31C-2801-4C5D-90F6-EBA66911602D}" dt="2023-07-21T15:58:33.846" v="185" actId="1076"/>
          <ac:spMkLst>
            <pc:docMk/>
            <pc:sldMk cId="3238707877" sldId="321"/>
            <ac:spMk id="5" creationId="{E403FC7A-BEEE-39F2-8E13-B151C0D712F2}"/>
          </ac:spMkLst>
        </pc:spChg>
        <pc:spChg chg="add mod">
          <ac:chgData name="Lorenzo Rinaldi" userId="77d5bfdd-3e88-4678-a8ff-024fe85681f6" providerId="ADAL" clId="{2A2AB31C-2801-4C5D-90F6-EBA66911602D}" dt="2023-07-21T15:58:33.846" v="185" actId="1076"/>
          <ac:spMkLst>
            <pc:docMk/>
            <pc:sldMk cId="3238707877" sldId="321"/>
            <ac:spMk id="7" creationId="{4E4190CD-E3B4-620B-ED36-B5A36E4FE7D4}"/>
          </ac:spMkLst>
        </pc:spChg>
        <pc:spChg chg="add mod">
          <ac:chgData name="Lorenzo Rinaldi" userId="77d5bfdd-3e88-4678-a8ff-024fe85681f6" providerId="ADAL" clId="{2A2AB31C-2801-4C5D-90F6-EBA66911602D}" dt="2023-07-21T15:58:33.846" v="185" actId="1076"/>
          <ac:spMkLst>
            <pc:docMk/>
            <pc:sldMk cId="3238707877" sldId="321"/>
            <ac:spMk id="8" creationId="{A50CE4B1-AC93-4917-8072-E4F0DC4B676E}"/>
          </ac:spMkLst>
        </pc:spChg>
        <pc:spChg chg="add mod">
          <ac:chgData name="Lorenzo Rinaldi" userId="77d5bfdd-3e88-4678-a8ff-024fe85681f6" providerId="ADAL" clId="{2A2AB31C-2801-4C5D-90F6-EBA66911602D}" dt="2023-07-21T15:58:33.846" v="185" actId="1076"/>
          <ac:spMkLst>
            <pc:docMk/>
            <pc:sldMk cId="3238707877" sldId="321"/>
            <ac:spMk id="9" creationId="{6B295EA4-42D3-0ED7-ADDD-6FEE41312D07}"/>
          </ac:spMkLst>
        </pc:spChg>
        <pc:spChg chg="add mod">
          <ac:chgData name="Lorenzo Rinaldi" userId="77d5bfdd-3e88-4678-a8ff-024fe85681f6" providerId="ADAL" clId="{2A2AB31C-2801-4C5D-90F6-EBA66911602D}" dt="2023-07-21T15:58:33.846" v="185" actId="1076"/>
          <ac:spMkLst>
            <pc:docMk/>
            <pc:sldMk cId="3238707877" sldId="321"/>
            <ac:spMk id="10" creationId="{4464CF0F-08FC-A1EA-E695-EEEB12C69C7F}"/>
          </ac:spMkLst>
        </pc:spChg>
        <pc:spChg chg="add mod">
          <ac:chgData name="Lorenzo Rinaldi" userId="77d5bfdd-3e88-4678-a8ff-024fe85681f6" providerId="ADAL" clId="{2A2AB31C-2801-4C5D-90F6-EBA66911602D}" dt="2023-07-21T15:58:33.846" v="185" actId="1076"/>
          <ac:spMkLst>
            <pc:docMk/>
            <pc:sldMk cId="3238707877" sldId="321"/>
            <ac:spMk id="11" creationId="{4122A021-50AD-164B-CD69-F529D5759649}"/>
          </ac:spMkLst>
        </pc:spChg>
        <pc:spChg chg="add mod">
          <ac:chgData name="Lorenzo Rinaldi" userId="77d5bfdd-3e88-4678-a8ff-024fe85681f6" providerId="ADAL" clId="{2A2AB31C-2801-4C5D-90F6-EBA66911602D}" dt="2023-07-21T15:58:33.846" v="185" actId="1076"/>
          <ac:spMkLst>
            <pc:docMk/>
            <pc:sldMk cId="3238707877" sldId="321"/>
            <ac:spMk id="12" creationId="{27055DB1-1A80-3E4F-FE15-64A5AE9B3BE8}"/>
          </ac:spMkLst>
        </pc:spChg>
        <pc:spChg chg="add mod">
          <ac:chgData name="Lorenzo Rinaldi" userId="77d5bfdd-3e88-4678-a8ff-024fe85681f6" providerId="ADAL" clId="{2A2AB31C-2801-4C5D-90F6-EBA66911602D}" dt="2023-07-21T15:58:33.846" v="185" actId="1076"/>
          <ac:spMkLst>
            <pc:docMk/>
            <pc:sldMk cId="3238707877" sldId="321"/>
            <ac:spMk id="13" creationId="{D67E9306-9E98-399E-1E5A-29DBFC53400B}"/>
          </ac:spMkLst>
        </pc:spChg>
        <pc:spChg chg="add mod">
          <ac:chgData name="Lorenzo Rinaldi" userId="77d5bfdd-3e88-4678-a8ff-024fe85681f6" providerId="ADAL" clId="{2A2AB31C-2801-4C5D-90F6-EBA66911602D}" dt="2023-07-21T15:58:33.846" v="185" actId="1076"/>
          <ac:spMkLst>
            <pc:docMk/>
            <pc:sldMk cId="3238707877" sldId="321"/>
            <ac:spMk id="14" creationId="{8CB31662-0FDD-0519-8D6A-4EB742EC05C4}"/>
          </ac:spMkLst>
        </pc:spChg>
        <pc:spChg chg="add mod">
          <ac:chgData name="Lorenzo Rinaldi" userId="77d5bfdd-3e88-4678-a8ff-024fe85681f6" providerId="ADAL" clId="{2A2AB31C-2801-4C5D-90F6-EBA66911602D}" dt="2023-07-21T15:58:24.046" v="182" actId="13926"/>
          <ac:spMkLst>
            <pc:docMk/>
            <pc:sldMk cId="3238707877" sldId="321"/>
            <ac:spMk id="15" creationId="{2E9D3695-9F1D-6ECF-D82E-55CD89C909D0}"/>
          </ac:spMkLst>
        </pc:spChg>
        <pc:spChg chg="add mod">
          <ac:chgData name="Lorenzo Rinaldi" userId="77d5bfdd-3e88-4678-a8ff-024fe85681f6" providerId="ADAL" clId="{2A2AB31C-2801-4C5D-90F6-EBA66911602D}" dt="2023-07-21T15:58:33.846" v="185" actId="1076"/>
          <ac:spMkLst>
            <pc:docMk/>
            <pc:sldMk cId="3238707877" sldId="321"/>
            <ac:spMk id="16" creationId="{E2FD2C9F-39A9-7C74-0168-E31A23A767F9}"/>
          </ac:spMkLst>
        </pc:spChg>
        <pc:spChg chg="add mod">
          <ac:chgData name="Lorenzo Rinaldi" userId="77d5bfdd-3e88-4678-a8ff-024fe85681f6" providerId="ADAL" clId="{2A2AB31C-2801-4C5D-90F6-EBA66911602D}" dt="2023-07-21T15:58:33.846" v="185" actId="1076"/>
          <ac:spMkLst>
            <pc:docMk/>
            <pc:sldMk cId="3238707877" sldId="321"/>
            <ac:spMk id="17" creationId="{CCEFC5CA-3612-A1F3-90C5-F296F72C63DA}"/>
          </ac:spMkLst>
        </pc:spChg>
        <pc:picChg chg="add mod ord">
          <ac:chgData name="Lorenzo Rinaldi" userId="77d5bfdd-3e88-4678-a8ff-024fe85681f6" providerId="ADAL" clId="{2A2AB31C-2801-4C5D-90F6-EBA66911602D}" dt="2023-07-21T15:58:39.728" v="188" actId="166"/>
          <ac:picMkLst>
            <pc:docMk/>
            <pc:sldMk cId="3238707877" sldId="321"/>
            <ac:picMk id="2" creationId="{21E64C18-508C-E42F-C162-3B3FF596034F}"/>
          </ac:picMkLst>
        </pc:picChg>
        <pc:picChg chg="ord">
          <ac:chgData name="Lorenzo Rinaldi" userId="77d5bfdd-3e88-4678-a8ff-024fe85681f6" providerId="ADAL" clId="{2A2AB31C-2801-4C5D-90F6-EBA66911602D}" dt="2023-07-21T15:58:36.664" v="187" actId="166"/>
          <ac:picMkLst>
            <pc:docMk/>
            <pc:sldMk cId="3238707877" sldId="321"/>
            <ac:picMk id="3" creationId="{2FDE5C26-D4A7-4A08-BEF4-A1958E075695}"/>
          </ac:picMkLst>
        </pc:picChg>
        <pc:picChg chg="add mod">
          <ac:chgData name="Lorenzo Rinaldi" userId="77d5bfdd-3e88-4678-a8ff-024fe85681f6" providerId="ADAL" clId="{2A2AB31C-2801-4C5D-90F6-EBA66911602D}" dt="2023-07-21T15:58:48.246" v="191" actId="14100"/>
          <ac:picMkLst>
            <pc:docMk/>
            <pc:sldMk cId="3238707877" sldId="321"/>
            <ac:picMk id="18" creationId="{52B3F42B-EDFF-5C65-FA97-071188D593A9}"/>
          </ac:picMkLst>
        </pc:picChg>
      </pc:sldChg>
      <pc:sldChg chg="addSp delSp modSp add mod modAnim">
        <pc:chgData name="Lorenzo Rinaldi" userId="77d5bfdd-3e88-4678-a8ff-024fe85681f6" providerId="ADAL" clId="{2A2AB31C-2801-4C5D-90F6-EBA66911602D}" dt="2023-07-22T05:15:24.082" v="723" actId="478"/>
        <pc:sldMkLst>
          <pc:docMk/>
          <pc:sldMk cId="2485653171" sldId="322"/>
        </pc:sldMkLst>
        <pc:spChg chg="mod">
          <ac:chgData name="Lorenzo Rinaldi" userId="77d5bfdd-3e88-4678-a8ff-024fe85681f6" providerId="ADAL" clId="{2A2AB31C-2801-4C5D-90F6-EBA66911602D}" dt="2023-07-21T15:59:03.871" v="195" actId="20577"/>
          <ac:spMkLst>
            <pc:docMk/>
            <pc:sldMk cId="2485653171" sldId="322"/>
            <ac:spMk id="4" creationId="{9AB3068C-1CCE-A7E9-790D-8ACFE0F1B133}"/>
          </ac:spMkLst>
        </pc:spChg>
        <pc:spChg chg="del">
          <ac:chgData name="Lorenzo Rinaldi" userId="77d5bfdd-3e88-4678-a8ff-024fe85681f6" providerId="ADAL" clId="{2A2AB31C-2801-4C5D-90F6-EBA66911602D}" dt="2023-07-22T05:09:45.937" v="666" actId="478"/>
          <ac:spMkLst>
            <pc:docMk/>
            <pc:sldMk cId="2485653171" sldId="322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1T15:59:39.294" v="204" actId="1076"/>
          <ac:spMkLst>
            <pc:docMk/>
            <pc:sldMk cId="2485653171" sldId="322"/>
            <ac:spMk id="7" creationId="{133C563D-8B10-0853-E79C-28A2B2D990DE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8" creationId="{A3E9E8FB-A1DF-3665-84B9-0E7B5779D2F4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9" creationId="{2D0FCBC4-2655-60A8-24B8-3E76552A8F68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11" creationId="{45F221A3-24E3-5645-4014-FB7510A56225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13" creationId="{B85AC8B9-63A4-C652-1819-92362D629760}"/>
          </ac:spMkLst>
        </pc:spChg>
        <pc:spChg chg="add del mod">
          <ac:chgData name="Lorenzo Rinaldi" userId="77d5bfdd-3e88-4678-a8ff-024fe85681f6" providerId="ADAL" clId="{2A2AB31C-2801-4C5D-90F6-EBA66911602D}" dt="2023-07-21T15:59:29.687" v="202" actId="478"/>
          <ac:spMkLst>
            <pc:docMk/>
            <pc:sldMk cId="2485653171" sldId="322"/>
            <ac:spMk id="14" creationId="{4EE27A76-B8E2-AB9D-36F9-92422814C9E5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15" creationId="{43032061-E1CE-C3FD-18C1-5CA5CE1C98C8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16" creationId="{516A9ACD-2765-0F7E-F2E2-6CF3FBB81E61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21" creationId="{0F2CFC22-BCF7-6F51-1203-406F8762D5B9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27" creationId="{B9F97B3E-CB36-8506-FA8B-2CD5CB896474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28" creationId="{9E605023-2BE8-1A27-08CD-B4EE63EFF0B2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38" creationId="{62036D5E-1D31-170A-1917-154950D4837B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39" creationId="{E0881FB6-2ED1-800D-F329-CF49DB534510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40" creationId="{D51CE1A3-6976-A967-EB64-1CE32AA8DF87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41" creationId="{39C36A2E-334C-9D90-0224-3B4ABCB5209E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43" creationId="{8E4DF2BE-A962-5A13-F77C-0DC331802259}"/>
          </ac:spMkLst>
        </pc:spChg>
        <pc:picChg chg="add mod">
          <ac:chgData name="Lorenzo Rinaldi" userId="77d5bfdd-3e88-4678-a8ff-024fe85681f6" providerId="ADAL" clId="{2A2AB31C-2801-4C5D-90F6-EBA66911602D}" dt="2023-07-21T15:59:26.606" v="201" actId="1076"/>
          <ac:picMkLst>
            <pc:docMk/>
            <pc:sldMk cId="2485653171" sldId="322"/>
            <ac:picMk id="2" creationId="{0D4713A8-93BE-B55C-3C3E-D0186F38CE2E}"/>
          </ac:picMkLst>
        </pc:picChg>
        <pc:picChg chg="del mod">
          <ac:chgData name="Lorenzo Rinaldi" userId="77d5bfdd-3e88-4678-a8ff-024fe85681f6" providerId="ADAL" clId="{2A2AB31C-2801-4C5D-90F6-EBA66911602D}" dt="2023-07-22T05:15:24.082" v="723" actId="478"/>
          <ac:picMkLst>
            <pc:docMk/>
            <pc:sldMk cId="2485653171" sldId="322"/>
            <ac:picMk id="3" creationId="{2FDE5C26-D4A7-4A08-BEF4-A1958E075695}"/>
          </ac:picMkLst>
        </pc:picChg>
        <pc:picChg chg="add mod">
          <ac:chgData name="Lorenzo Rinaldi" userId="77d5bfdd-3e88-4678-a8ff-024fe85681f6" providerId="ADAL" clId="{2A2AB31C-2801-4C5D-90F6-EBA66911602D}" dt="2023-07-21T15:59:26.606" v="201" actId="1076"/>
          <ac:picMkLst>
            <pc:docMk/>
            <pc:sldMk cId="2485653171" sldId="322"/>
            <ac:picMk id="5" creationId="{EDB5F39F-A959-35CB-9FD6-9E2F0211E78B}"/>
          </ac:picMkLst>
        </pc:pic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10" creationId="{E30A7B6B-337F-2F6B-CEBA-E438E972836E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12" creationId="{3DC39855-3CDB-B919-01CB-9F051C3AC6D7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17" creationId="{93E7EA37-5644-8289-7F61-6ACF20FF6BA1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18" creationId="{9075B8F2-5C3C-1A5A-73F4-6D43218DCE12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19" creationId="{6A389249-DFCC-1E45-7F16-EB3665F9ED32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20" creationId="{5AA596C6-4CAD-8A28-3884-EE214AC22EE9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22" creationId="{BD9FA98E-6EBD-3C2A-5BE9-0B8585DBA2AE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23" creationId="{02AEA2A5-CD8A-D882-8F54-FF6A00C03A52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24" creationId="{2DC84CA5-70E9-8F27-2867-936C9DF3178F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25" creationId="{A4976BA6-A7F1-6F2A-4428-E74968858983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26" creationId="{8B049BB8-D79B-FA92-AB44-AD4EC9E3558A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29" creationId="{3154F995-C779-E7A0-FAAD-3DE9D41DB37D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30" creationId="{36D4926A-85BE-56DC-84AB-7F79BBA2742A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31" creationId="{B8889BD0-738F-DCC7-328B-4B3BDA0BE392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32" creationId="{D6058A33-25E9-E2F9-BC91-013C2F9275E4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33" creationId="{0AD5890F-450C-7D7C-6E54-1AB0FC9316BA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34" creationId="{19DA67FE-62A4-CC05-9D6C-20357D6FD68B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35" creationId="{D63E6D66-AB87-C82C-CD54-21220449EDC8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36" creationId="{7ED3451D-2C16-9026-E36E-24BD71822B69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37" creationId="{B4139BBC-F116-DCC7-60FB-D68E48D4EE18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42" creationId="{95FAC553-EDE3-D0DA-D10F-055699F50E38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44" creationId="{28A66683-320B-6CBC-6D2A-EB7E48B41BD5}"/>
          </ac:cxnSpMkLst>
        </pc:cxnChg>
      </pc:sldChg>
      <pc:sldChg chg="addSp delSp modSp add mod modAnim">
        <pc:chgData name="Lorenzo Rinaldi" userId="77d5bfdd-3e88-4678-a8ff-024fe85681f6" providerId="ADAL" clId="{2A2AB31C-2801-4C5D-90F6-EBA66911602D}" dt="2023-07-22T05:15:33.373" v="727" actId="478"/>
        <pc:sldMkLst>
          <pc:docMk/>
          <pc:sldMk cId="1889690992" sldId="323"/>
        </pc:sldMkLst>
        <pc:spChg chg="del">
          <ac:chgData name="Lorenzo Rinaldi" userId="77d5bfdd-3e88-4678-a8ff-024fe85681f6" providerId="ADAL" clId="{2A2AB31C-2801-4C5D-90F6-EBA66911602D}" dt="2023-07-22T05:15:33.373" v="727" actId="478"/>
          <ac:spMkLst>
            <pc:docMk/>
            <pc:sldMk cId="1889690992" sldId="323"/>
            <ac:spMk id="6" creationId="{4BDB5223-6EB5-1046-88BB-84ED760A29CE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7" creationId="{133C563D-8B10-0853-E79C-28A2B2D990DE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8" creationId="{A3E9E8FB-A1DF-3665-84B9-0E7B5779D2F4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9" creationId="{2D0FCBC4-2655-60A8-24B8-3E76552A8F68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11" creationId="{45F221A3-24E3-5645-4014-FB7510A56225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13" creationId="{B85AC8B9-63A4-C652-1819-92362D629760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15" creationId="{43032061-E1CE-C3FD-18C1-5CA5CE1C98C8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16" creationId="{516A9ACD-2765-0F7E-F2E2-6CF3FBB81E61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21" creationId="{0F2CFC22-BCF7-6F51-1203-406F8762D5B9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27" creationId="{B9F97B3E-CB36-8506-FA8B-2CD5CB896474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28" creationId="{9E605023-2BE8-1A27-08CD-B4EE63EFF0B2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38" creationId="{62036D5E-1D31-170A-1917-154950D4837B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39" creationId="{E0881FB6-2ED1-800D-F329-CF49DB534510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40" creationId="{D51CE1A3-6976-A967-EB64-1CE32AA8DF87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41" creationId="{39C36A2E-334C-9D90-0224-3B4ABCB5209E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43" creationId="{8E4DF2BE-A962-5A13-F77C-0DC331802259}"/>
          </ac:spMkLst>
        </pc:spChg>
        <pc:spChg chg="add mod">
          <ac:chgData name="Lorenzo Rinaldi" userId="77d5bfdd-3e88-4678-a8ff-024fe85681f6" providerId="ADAL" clId="{2A2AB31C-2801-4C5D-90F6-EBA66911602D}" dt="2023-07-21T16:01:32.858" v="285" actId="1036"/>
          <ac:spMkLst>
            <pc:docMk/>
            <pc:sldMk cId="1889690992" sldId="323"/>
            <ac:spMk id="45" creationId="{DE651396-5C7A-56D8-3A7C-FEAE296C4297}"/>
          </ac:spMkLst>
        </pc:spChg>
        <pc:spChg chg="add mod">
          <ac:chgData name="Lorenzo Rinaldi" userId="77d5bfdd-3e88-4678-a8ff-024fe85681f6" providerId="ADAL" clId="{2A2AB31C-2801-4C5D-90F6-EBA66911602D}" dt="2023-07-21T16:01:39.170" v="306" actId="1036"/>
          <ac:spMkLst>
            <pc:docMk/>
            <pc:sldMk cId="1889690992" sldId="323"/>
            <ac:spMk id="47" creationId="{18F8D768-286A-2D81-B4E6-92532E4D429E}"/>
          </ac:spMkLst>
        </pc:spChg>
        <pc:spChg chg="add mod">
          <ac:chgData name="Lorenzo Rinaldi" userId="77d5bfdd-3e88-4678-a8ff-024fe85681f6" providerId="ADAL" clId="{2A2AB31C-2801-4C5D-90F6-EBA66911602D}" dt="2023-07-21T16:01:39.170" v="306" actId="1036"/>
          <ac:spMkLst>
            <pc:docMk/>
            <pc:sldMk cId="1889690992" sldId="323"/>
            <ac:spMk id="49" creationId="{2426E3CC-3CF8-2673-D855-614D67799279}"/>
          </ac:spMkLst>
        </pc:spChg>
        <pc:spChg chg="add mod">
          <ac:chgData name="Lorenzo Rinaldi" userId="77d5bfdd-3e88-4678-a8ff-024fe85681f6" providerId="ADAL" clId="{2A2AB31C-2801-4C5D-90F6-EBA66911602D}" dt="2023-07-21T16:01:39.170" v="306" actId="1036"/>
          <ac:spMkLst>
            <pc:docMk/>
            <pc:sldMk cId="1889690992" sldId="323"/>
            <ac:spMk id="50" creationId="{A72760CB-C1A0-DBC1-1C6A-4B96B3B93EA5}"/>
          </ac:spMkLst>
        </pc:spChg>
        <pc:spChg chg="add mod">
          <ac:chgData name="Lorenzo Rinaldi" userId="77d5bfdd-3e88-4678-a8ff-024fe85681f6" providerId="ADAL" clId="{2A2AB31C-2801-4C5D-90F6-EBA66911602D}" dt="2023-07-21T16:01:39.170" v="306" actId="1036"/>
          <ac:spMkLst>
            <pc:docMk/>
            <pc:sldMk cId="1889690992" sldId="323"/>
            <ac:spMk id="51" creationId="{8728DE80-067B-822C-BB9A-94F75A4D64CD}"/>
          </ac:spMkLst>
        </pc:spChg>
        <pc:spChg chg="add mod">
          <ac:chgData name="Lorenzo Rinaldi" userId="77d5bfdd-3e88-4678-a8ff-024fe85681f6" providerId="ADAL" clId="{2A2AB31C-2801-4C5D-90F6-EBA66911602D}" dt="2023-07-21T16:01:39.170" v="306" actId="1036"/>
          <ac:spMkLst>
            <pc:docMk/>
            <pc:sldMk cId="1889690992" sldId="323"/>
            <ac:spMk id="52" creationId="{6633F7D8-2BC2-7BEA-A24F-B00CB36CC3E9}"/>
          </ac:spMkLst>
        </pc:spChg>
        <pc:spChg chg="add mod">
          <ac:chgData name="Lorenzo Rinaldi" userId="77d5bfdd-3e88-4678-a8ff-024fe85681f6" providerId="ADAL" clId="{2A2AB31C-2801-4C5D-90F6-EBA66911602D}" dt="2023-07-21T16:01:32.858" v="285" actId="1036"/>
          <ac:spMkLst>
            <pc:docMk/>
            <pc:sldMk cId="1889690992" sldId="323"/>
            <ac:spMk id="53" creationId="{7132711A-5F07-7A7D-DC9D-CC87D33F7EF5}"/>
          </ac:spMkLst>
        </pc:spChg>
        <pc:spChg chg="add mod">
          <ac:chgData name="Lorenzo Rinaldi" userId="77d5bfdd-3e88-4678-a8ff-024fe85681f6" providerId="ADAL" clId="{2A2AB31C-2801-4C5D-90F6-EBA66911602D}" dt="2023-07-21T16:01:39.170" v="306" actId="1036"/>
          <ac:spMkLst>
            <pc:docMk/>
            <pc:sldMk cId="1889690992" sldId="323"/>
            <ac:spMk id="54" creationId="{5FF84244-6BED-7AF0-AB6E-EADD79030208}"/>
          </ac:spMkLst>
        </pc:spChg>
        <pc:spChg chg="add mod">
          <ac:chgData name="Lorenzo Rinaldi" userId="77d5bfdd-3e88-4678-a8ff-024fe85681f6" providerId="ADAL" clId="{2A2AB31C-2801-4C5D-90F6-EBA66911602D}" dt="2023-07-21T16:01:39.170" v="306" actId="1036"/>
          <ac:spMkLst>
            <pc:docMk/>
            <pc:sldMk cId="1889690992" sldId="323"/>
            <ac:spMk id="55" creationId="{B0E0E701-F731-80F0-8C80-A52FCB9C9DBF}"/>
          </ac:spMkLst>
        </pc:spChg>
        <pc:spChg chg="add mod">
          <ac:chgData name="Lorenzo Rinaldi" userId="77d5bfdd-3e88-4678-a8ff-024fe85681f6" providerId="ADAL" clId="{2A2AB31C-2801-4C5D-90F6-EBA66911602D}" dt="2023-07-21T16:01:39.170" v="306" actId="1036"/>
          <ac:spMkLst>
            <pc:docMk/>
            <pc:sldMk cId="1889690992" sldId="323"/>
            <ac:spMk id="57" creationId="{88EFC4A6-2732-4B48-E410-61993B226557}"/>
          </ac:spMkLst>
        </pc:spChg>
        <pc:spChg chg="add mod">
          <ac:chgData name="Lorenzo Rinaldi" userId="77d5bfdd-3e88-4678-a8ff-024fe85681f6" providerId="ADAL" clId="{2A2AB31C-2801-4C5D-90F6-EBA66911602D}" dt="2023-07-21T16:01:39.170" v="306" actId="1036"/>
          <ac:spMkLst>
            <pc:docMk/>
            <pc:sldMk cId="1889690992" sldId="323"/>
            <ac:spMk id="58" creationId="{F0F119A1-9BC1-3C6D-6F37-F58189D1AF26}"/>
          </ac:spMkLst>
        </pc:spChg>
        <pc:spChg chg="add mod">
          <ac:chgData name="Lorenzo Rinaldi" userId="77d5bfdd-3e88-4678-a8ff-024fe85681f6" providerId="ADAL" clId="{2A2AB31C-2801-4C5D-90F6-EBA66911602D}" dt="2023-07-21T16:01:39.170" v="306" actId="1036"/>
          <ac:spMkLst>
            <pc:docMk/>
            <pc:sldMk cId="1889690992" sldId="323"/>
            <ac:spMk id="59" creationId="{259A37C3-1253-48B5-0C3E-DE1168BED272}"/>
          </ac:spMkLst>
        </pc:spChg>
        <pc:spChg chg="del">
          <ac:chgData name="Lorenzo Rinaldi" userId="77d5bfdd-3e88-4678-a8ff-024fe85681f6" providerId="ADAL" clId="{2A2AB31C-2801-4C5D-90F6-EBA66911602D}" dt="2023-07-22T05:09:57.182" v="669" actId="478"/>
          <ac:spMkLst>
            <pc:docMk/>
            <pc:sldMk cId="1889690992" sldId="323"/>
            <ac:spMk id="60" creationId="{DEB9AC04-2761-3444-EFD2-EA3098F5F18C}"/>
          </ac:spMkLst>
        </pc:spChg>
        <pc:graphicFrameChg chg="add mod">
          <ac:chgData name="Lorenzo Rinaldi" userId="77d5bfdd-3e88-4678-a8ff-024fe85681f6" providerId="ADAL" clId="{2A2AB31C-2801-4C5D-90F6-EBA66911602D}" dt="2023-07-21T16:01:39.170" v="306" actId="1036"/>
          <ac:graphicFrameMkLst>
            <pc:docMk/>
            <pc:sldMk cId="1889690992" sldId="323"/>
            <ac:graphicFrameMk id="14" creationId="{5B2516AF-BFC6-A99D-2827-D33A390C7F1D}"/>
          </ac:graphicFrameMkLst>
        </pc:graphicFrameChg>
        <pc:picChg chg="del">
          <ac:chgData name="Lorenzo Rinaldi" userId="77d5bfdd-3e88-4678-a8ff-024fe85681f6" providerId="ADAL" clId="{2A2AB31C-2801-4C5D-90F6-EBA66911602D}" dt="2023-07-21T15:59:47.006" v="206" actId="478"/>
          <ac:picMkLst>
            <pc:docMk/>
            <pc:sldMk cId="1889690992" sldId="323"/>
            <ac:picMk id="2" creationId="{0D4713A8-93BE-B55C-3C3E-D0186F38CE2E}"/>
          </ac:picMkLst>
        </pc:picChg>
        <pc:picChg chg="del">
          <ac:chgData name="Lorenzo Rinaldi" userId="77d5bfdd-3e88-4678-a8ff-024fe85681f6" providerId="ADAL" clId="{2A2AB31C-2801-4C5D-90F6-EBA66911602D}" dt="2023-07-22T05:15:30.497" v="726" actId="478"/>
          <ac:picMkLst>
            <pc:docMk/>
            <pc:sldMk cId="1889690992" sldId="323"/>
            <ac:picMk id="3" creationId="{2FDE5C26-D4A7-4A08-BEF4-A1958E075695}"/>
          </ac:picMkLst>
        </pc:picChg>
        <pc:picChg chg="del">
          <ac:chgData name="Lorenzo Rinaldi" userId="77d5bfdd-3e88-4678-a8ff-024fe85681f6" providerId="ADAL" clId="{2A2AB31C-2801-4C5D-90F6-EBA66911602D}" dt="2023-07-21T15:59:47.006" v="206" actId="478"/>
          <ac:picMkLst>
            <pc:docMk/>
            <pc:sldMk cId="1889690992" sldId="323"/>
            <ac:picMk id="5" creationId="{EDB5F39F-A959-35CB-9FD6-9E2F0211E78B}"/>
          </ac:picMkLst>
        </pc:pic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10" creationId="{E30A7B6B-337F-2F6B-CEBA-E438E972836E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12" creationId="{3DC39855-3CDB-B919-01CB-9F051C3AC6D7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17" creationId="{93E7EA37-5644-8289-7F61-6ACF20FF6BA1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18" creationId="{9075B8F2-5C3C-1A5A-73F4-6D43218DCE12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19" creationId="{6A389249-DFCC-1E45-7F16-EB3665F9ED32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20" creationId="{5AA596C6-4CAD-8A28-3884-EE214AC22EE9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22" creationId="{BD9FA98E-6EBD-3C2A-5BE9-0B8585DBA2AE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23" creationId="{02AEA2A5-CD8A-D882-8F54-FF6A00C03A52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24" creationId="{2DC84CA5-70E9-8F27-2867-936C9DF3178F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25" creationId="{A4976BA6-A7F1-6F2A-4428-E74968858983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26" creationId="{8B049BB8-D79B-FA92-AB44-AD4EC9E3558A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29" creationId="{3154F995-C779-E7A0-FAAD-3DE9D41DB37D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30" creationId="{36D4926A-85BE-56DC-84AB-7F79BBA2742A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31" creationId="{B8889BD0-738F-DCC7-328B-4B3BDA0BE392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32" creationId="{D6058A33-25E9-E2F9-BC91-013C2F9275E4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33" creationId="{0AD5890F-450C-7D7C-6E54-1AB0FC9316BA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34" creationId="{19DA67FE-62A4-CC05-9D6C-20357D6FD68B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35" creationId="{D63E6D66-AB87-C82C-CD54-21220449EDC8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36" creationId="{7ED3451D-2C16-9026-E36E-24BD71822B69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37" creationId="{B4139BBC-F116-DCC7-60FB-D68E48D4EE18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42" creationId="{95FAC553-EDE3-D0DA-D10F-055699F50E38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44" creationId="{28A66683-320B-6CBC-6D2A-EB7E48B41BD5}"/>
          </ac:cxnSpMkLst>
        </pc:cxnChg>
        <pc:cxnChg chg="add mod">
          <ac:chgData name="Lorenzo Rinaldi" userId="77d5bfdd-3e88-4678-a8ff-024fe85681f6" providerId="ADAL" clId="{2A2AB31C-2801-4C5D-90F6-EBA66911602D}" dt="2023-07-21T16:01:39.170" v="306" actId="1036"/>
          <ac:cxnSpMkLst>
            <pc:docMk/>
            <pc:sldMk cId="1889690992" sldId="323"/>
            <ac:cxnSpMk id="46" creationId="{70B6ECFF-448A-8026-464D-8C359821C0B1}"/>
          </ac:cxnSpMkLst>
        </pc:cxnChg>
        <pc:cxnChg chg="add mod">
          <ac:chgData name="Lorenzo Rinaldi" userId="77d5bfdd-3e88-4678-a8ff-024fe85681f6" providerId="ADAL" clId="{2A2AB31C-2801-4C5D-90F6-EBA66911602D}" dt="2023-07-21T16:01:39.170" v="306" actId="1036"/>
          <ac:cxnSpMkLst>
            <pc:docMk/>
            <pc:sldMk cId="1889690992" sldId="323"/>
            <ac:cxnSpMk id="48" creationId="{61E25636-7189-9C27-928C-796A5FAC06F9}"/>
          </ac:cxnSpMkLst>
        </pc:cxnChg>
        <pc:cxnChg chg="add mod">
          <ac:chgData name="Lorenzo Rinaldi" userId="77d5bfdd-3e88-4678-a8ff-024fe85681f6" providerId="ADAL" clId="{2A2AB31C-2801-4C5D-90F6-EBA66911602D}" dt="2023-07-21T16:01:39.170" v="306" actId="1036"/>
          <ac:cxnSpMkLst>
            <pc:docMk/>
            <pc:sldMk cId="1889690992" sldId="323"/>
            <ac:cxnSpMk id="56" creationId="{C5FF9816-4A7B-C5CB-06E7-828F0999AE92}"/>
          </ac:cxnSpMkLst>
        </pc:cxnChg>
      </pc:sldChg>
      <pc:sldChg chg="addSp delSp modSp add mod ord modAnim">
        <pc:chgData name="Lorenzo Rinaldi" userId="77d5bfdd-3e88-4678-a8ff-024fe85681f6" providerId="ADAL" clId="{2A2AB31C-2801-4C5D-90F6-EBA66911602D}" dt="2023-07-22T05:15:26.531" v="724" actId="478"/>
        <pc:sldMkLst>
          <pc:docMk/>
          <pc:sldMk cId="2148328659" sldId="324"/>
        </pc:sldMkLst>
        <pc:spChg chg="add mod">
          <ac:chgData name="Lorenzo Rinaldi" userId="77d5bfdd-3e88-4678-a8ff-024fe85681f6" providerId="ADAL" clId="{2A2AB31C-2801-4C5D-90F6-EBA66911602D}" dt="2023-07-21T16:00:04.966" v="209" actId="1076"/>
          <ac:spMkLst>
            <pc:docMk/>
            <pc:sldMk cId="2148328659" sldId="324"/>
            <ac:spMk id="5" creationId="{9CF9A659-F858-B9AD-71D3-D11F266A4BD7}"/>
          </ac:spMkLst>
        </pc:spChg>
        <pc:spChg chg="del">
          <ac:chgData name="Lorenzo Rinaldi" userId="77d5bfdd-3e88-4678-a8ff-024fe85681f6" providerId="ADAL" clId="{2A2AB31C-2801-4C5D-90F6-EBA66911602D}" dt="2023-07-22T05:09:49.575" v="667" actId="478"/>
          <ac:spMkLst>
            <pc:docMk/>
            <pc:sldMk cId="2148328659" sldId="324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1T16:00:11.531" v="222" actId="1036"/>
          <ac:spMkLst>
            <pc:docMk/>
            <pc:sldMk cId="2148328659" sldId="324"/>
            <ac:spMk id="7" creationId="{9D91A913-EC9B-307C-7F09-A1A9D8280C5A}"/>
          </ac:spMkLst>
        </pc:spChg>
        <pc:spChg chg="add mod">
          <ac:chgData name="Lorenzo Rinaldi" userId="77d5bfdd-3e88-4678-a8ff-024fe85681f6" providerId="ADAL" clId="{2A2AB31C-2801-4C5D-90F6-EBA66911602D}" dt="2023-07-21T16:00:29.647" v="242" actId="1037"/>
          <ac:spMkLst>
            <pc:docMk/>
            <pc:sldMk cId="2148328659" sldId="324"/>
            <ac:spMk id="8" creationId="{2856B9A3-9B9F-DEA3-185E-98350FD6DEC0}"/>
          </ac:spMkLst>
        </pc:spChg>
        <pc:spChg chg="add mod">
          <ac:chgData name="Lorenzo Rinaldi" userId="77d5bfdd-3e88-4678-a8ff-024fe85681f6" providerId="ADAL" clId="{2A2AB31C-2801-4C5D-90F6-EBA66911602D}" dt="2023-07-21T16:00:29.647" v="242" actId="1037"/>
          <ac:spMkLst>
            <pc:docMk/>
            <pc:sldMk cId="2148328659" sldId="324"/>
            <ac:spMk id="9" creationId="{F18DB14D-2380-2A1F-FC4E-EBA16ED61BE8}"/>
          </ac:spMkLst>
        </pc:spChg>
        <pc:spChg chg="add mod">
          <ac:chgData name="Lorenzo Rinaldi" userId="77d5bfdd-3e88-4678-a8ff-024fe85681f6" providerId="ADAL" clId="{2A2AB31C-2801-4C5D-90F6-EBA66911602D}" dt="2023-07-21T16:00:29.647" v="242" actId="1037"/>
          <ac:spMkLst>
            <pc:docMk/>
            <pc:sldMk cId="2148328659" sldId="324"/>
            <ac:spMk id="10" creationId="{2E1079F9-5F00-4876-F1ED-E3446D177EE2}"/>
          </ac:spMkLst>
        </pc:spChg>
        <pc:spChg chg="add mod">
          <ac:chgData name="Lorenzo Rinaldi" userId="77d5bfdd-3e88-4678-a8ff-024fe85681f6" providerId="ADAL" clId="{2A2AB31C-2801-4C5D-90F6-EBA66911602D}" dt="2023-07-21T16:00:29.647" v="242" actId="1037"/>
          <ac:spMkLst>
            <pc:docMk/>
            <pc:sldMk cId="2148328659" sldId="324"/>
            <ac:spMk id="11" creationId="{3748A3D3-65AC-D921-C0D1-DECF7FCA04E5}"/>
          </ac:spMkLst>
        </pc:spChg>
        <pc:spChg chg="add mod">
          <ac:chgData name="Lorenzo Rinaldi" userId="77d5bfdd-3e88-4678-a8ff-024fe85681f6" providerId="ADAL" clId="{2A2AB31C-2801-4C5D-90F6-EBA66911602D}" dt="2023-07-21T16:00:29.647" v="242" actId="1037"/>
          <ac:spMkLst>
            <pc:docMk/>
            <pc:sldMk cId="2148328659" sldId="324"/>
            <ac:spMk id="12" creationId="{15E3AA49-6582-4903-9435-A5132F71008A}"/>
          </ac:spMkLst>
        </pc:spChg>
        <pc:spChg chg="add mod">
          <ac:chgData name="Lorenzo Rinaldi" userId="77d5bfdd-3e88-4678-a8ff-024fe85681f6" providerId="ADAL" clId="{2A2AB31C-2801-4C5D-90F6-EBA66911602D}" dt="2023-07-21T16:00:29.647" v="242" actId="1037"/>
          <ac:spMkLst>
            <pc:docMk/>
            <pc:sldMk cId="2148328659" sldId="324"/>
            <ac:spMk id="13" creationId="{F1ACF27E-D310-781F-5B02-DAFD892F1797}"/>
          </ac:spMkLst>
        </pc:spChg>
        <pc:spChg chg="add mod">
          <ac:chgData name="Lorenzo Rinaldi" userId="77d5bfdd-3e88-4678-a8ff-024fe85681f6" providerId="ADAL" clId="{2A2AB31C-2801-4C5D-90F6-EBA66911602D}" dt="2023-07-21T16:00:29.647" v="242" actId="1037"/>
          <ac:spMkLst>
            <pc:docMk/>
            <pc:sldMk cId="2148328659" sldId="324"/>
            <ac:spMk id="14" creationId="{0FD49C3A-E449-B0ED-0795-F0697D5EAFA6}"/>
          </ac:spMkLst>
        </pc:spChg>
        <pc:spChg chg="add mod">
          <ac:chgData name="Lorenzo Rinaldi" userId="77d5bfdd-3e88-4678-a8ff-024fe85681f6" providerId="ADAL" clId="{2A2AB31C-2801-4C5D-90F6-EBA66911602D}" dt="2023-07-21T16:00:29.647" v="242" actId="1037"/>
          <ac:spMkLst>
            <pc:docMk/>
            <pc:sldMk cId="2148328659" sldId="324"/>
            <ac:spMk id="15" creationId="{3B35CF55-199A-0950-E257-07B17B8B3391}"/>
          </ac:spMkLst>
        </pc:spChg>
        <pc:spChg chg="add mod">
          <ac:chgData name="Lorenzo Rinaldi" userId="77d5bfdd-3e88-4678-a8ff-024fe85681f6" providerId="ADAL" clId="{2A2AB31C-2801-4C5D-90F6-EBA66911602D}" dt="2023-07-21T16:00:29.647" v="242" actId="1037"/>
          <ac:spMkLst>
            <pc:docMk/>
            <pc:sldMk cId="2148328659" sldId="324"/>
            <ac:spMk id="16" creationId="{D41A65DB-EB94-A8F7-AA28-6A0297BE19A3}"/>
          </ac:spMkLst>
        </pc:spChg>
        <pc:spChg chg="add mod">
          <ac:chgData name="Lorenzo Rinaldi" userId="77d5bfdd-3e88-4678-a8ff-024fe85681f6" providerId="ADAL" clId="{2A2AB31C-2801-4C5D-90F6-EBA66911602D}" dt="2023-07-21T16:00:29.647" v="242" actId="1037"/>
          <ac:spMkLst>
            <pc:docMk/>
            <pc:sldMk cId="2148328659" sldId="324"/>
            <ac:spMk id="17" creationId="{06E9B9FF-1CD6-8946-93CD-5246C55B83A9}"/>
          </ac:spMkLst>
        </pc:spChg>
        <pc:spChg chg="add mod">
          <ac:chgData name="Lorenzo Rinaldi" userId="77d5bfdd-3e88-4678-a8ff-024fe85681f6" providerId="ADAL" clId="{2A2AB31C-2801-4C5D-90F6-EBA66911602D}" dt="2023-07-21T16:00:29.647" v="242" actId="1037"/>
          <ac:spMkLst>
            <pc:docMk/>
            <pc:sldMk cId="2148328659" sldId="324"/>
            <ac:spMk id="18" creationId="{E07ED9EC-1D36-354E-4757-5F27154143AF}"/>
          </ac:spMkLst>
        </pc:spChg>
        <pc:spChg chg="add mod">
          <ac:chgData name="Lorenzo Rinaldi" userId="77d5bfdd-3e88-4678-a8ff-024fe85681f6" providerId="ADAL" clId="{2A2AB31C-2801-4C5D-90F6-EBA66911602D}" dt="2023-07-21T16:00:37.884" v="245" actId="1076"/>
          <ac:spMkLst>
            <pc:docMk/>
            <pc:sldMk cId="2148328659" sldId="324"/>
            <ac:spMk id="19" creationId="{D5D9CFD5-5515-06A9-4538-F868C336428C}"/>
          </ac:spMkLst>
        </pc:spChg>
        <pc:spChg chg="add mod">
          <ac:chgData name="Lorenzo Rinaldi" userId="77d5bfdd-3e88-4678-a8ff-024fe85681f6" providerId="ADAL" clId="{2A2AB31C-2801-4C5D-90F6-EBA66911602D}" dt="2023-07-21T16:00:11.531" v="222" actId="1036"/>
          <ac:spMkLst>
            <pc:docMk/>
            <pc:sldMk cId="2148328659" sldId="324"/>
            <ac:spMk id="20" creationId="{E7011438-E4F1-31AF-0E93-3B56939AC8F9}"/>
          </ac:spMkLst>
        </pc:spChg>
        <pc:spChg chg="add mod">
          <ac:chgData name="Lorenzo Rinaldi" userId="77d5bfdd-3e88-4678-a8ff-024fe85681f6" providerId="ADAL" clId="{2A2AB31C-2801-4C5D-90F6-EBA66911602D}" dt="2023-07-21T16:00:11.531" v="222" actId="1036"/>
          <ac:spMkLst>
            <pc:docMk/>
            <pc:sldMk cId="2148328659" sldId="324"/>
            <ac:spMk id="21" creationId="{4B4D6C3C-D8B1-DC3D-9F19-48433AA13211}"/>
          </ac:spMkLst>
        </pc:spChg>
        <pc:spChg chg="add mod">
          <ac:chgData name="Lorenzo Rinaldi" userId="77d5bfdd-3e88-4678-a8ff-024fe85681f6" providerId="ADAL" clId="{2A2AB31C-2801-4C5D-90F6-EBA66911602D}" dt="2023-07-21T16:00:11.531" v="222" actId="1036"/>
          <ac:spMkLst>
            <pc:docMk/>
            <pc:sldMk cId="2148328659" sldId="324"/>
            <ac:spMk id="22" creationId="{43D784BD-4A15-F645-B84D-D1B4DA01AB87}"/>
          </ac:spMkLst>
        </pc:spChg>
        <pc:spChg chg="add mod">
          <ac:chgData name="Lorenzo Rinaldi" userId="77d5bfdd-3e88-4678-a8ff-024fe85681f6" providerId="ADAL" clId="{2A2AB31C-2801-4C5D-90F6-EBA66911602D}" dt="2023-07-21T16:00:11.531" v="222" actId="1036"/>
          <ac:spMkLst>
            <pc:docMk/>
            <pc:sldMk cId="2148328659" sldId="324"/>
            <ac:spMk id="23" creationId="{D6A5FFA2-7A36-0DFF-3E02-4D28F08956F5}"/>
          </ac:spMkLst>
        </pc:spChg>
        <pc:spChg chg="add mod">
          <ac:chgData name="Lorenzo Rinaldi" userId="77d5bfdd-3e88-4678-a8ff-024fe85681f6" providerId="ADAL" clId="{2A2AB31C-2801-4C5D-90F6-EBA66911602D}" dt="2023-07-21T16:00:11.531" v="222" actId="1036"/>
          <ac:spMkLst>
            <pc:docMk/>
            <pc:sldMk cId="2148328659" sldId="324"/>
            <ac:spMk id="24" creationId="{68609F09-1EBF-248C-0C43-10F3D7C42447}"/>
          </ac:spMkLst>
        </pc:spChg>
        <pc:spChg chg="add mod">
          <ac:chgData name="Lorenzo Rinaldi" userId="77d5bfdd-3e88-4678-a8ff-024fe85681f6" providerId="ADAL" clId="{2A2AB31C-2801-4C5D-90F6-EBA66911602D}" dt="2023-07-21T16:00:11.531" v="222" actId="1036"/>
          <ac:spMkLst>
            <pc:docMk/>
            <pc:sldMk cId="2148328659" sldId="324"/>
            <ac:spMk id="25" creationId="{E90A5097-E3F6-90BA-F296-EB053B99CECE}"/>
          </ac:spMkLst>
        </pc:spChg>
        <pc:spChg chg="add mod">
          <ac:chgData name="Lorenzo Rinaldi" userId="77d5bfdd-3e88-4678-a8ff-024fe85681f6" providerId="ADAL" clId="{2A2AB31C-2801-4C5D-90F6-EBA66911602D}" dt="2023-07-21T16:00:11.531" v="222" actId="1036"/>
          <ac:spMkLst>
            <pc:docMk/>
            <pc:sldMk cId="2148328659" sldId="324"/>
            <ac:spMk id="26" creationId="{97AE29A5-A64E-640A-434B-74AFAF628BD9}"/>
          </ac:spMkLst>
        </pc:spChg>
        <pc:spChg chg="add del mod">
          <ac:chgData name="Lorenzo Rinaldi" userId="77d5bfdd-3e88-4678-a8ff-024fe85681f6" providerId="ADAL" clId="{2A2AB31C-2801-4C5D-90F6-EBA66911602D}" dt="2023-07-21T16:00:39.619" v="246" actId="478"/>
          <ac:spMkLst>
            <pc:docMk/>
            <pc:sldMk cId="2148328659" sldId="324"/>
            <ac:spMk id="29" creationId="{ED64C589-78DF-C76E-19F9-047C608752AB}"/>
          </ac:spMkLst>
        </pc:spChg>
        <pc:spChg chg="add mod">
          <ac:chgData name="Lorenzo Rinaldi" userId="77d5bfdd-3e88-4678-a8ff-024fe85681f6" providerId="ADAL" clId="{2A2AB31C-2801-4C5D-90F6-EBA66911602D}" dt="2023-07-21T16:00:11.531" v="222" actId="1036"/>
          <ac:spMkLst>
            <pc:docMk/>
            <pc:sldMk cId="2148328659" sldId="324"/>
            <ac:spMk id="30" creationId="{1B8C4026-419A-6ACA-13CD-52AD2CA04BDB}"/>
          </ac:spMkLst>
        </pc:spChg>
        <pc:spChg chg="add mod">
          <ac:chgData name="Lorenzo Rinaldi" userId="77d5bfdd-3e88-4678-a8ff-024fe85681f6" providerId="ADAL" clId="{2A2AB31C-2801-4C5D-90F6-EBA66911602D}" dt="2023-07-21T16:00:11.531" v="222" actId="1036"/>
          <ac:spMkLst>
            <pc:docMk/>
            <pc:sldMk cId="2148328659" sldId="324"/>
            <ac:spMk id="31" creationId="{6C788968-2A24-402D-7E24-EDA724489518}"/>
          </ac:spMkLst>
        </pc:spChg>
        <pc:spChg chg="add mod">
          <ac:chgData name="Lorenzo Rinaldi" userId="77d5bfdd-3e88-4678-a8ff-024fe85681f6" providerId="ADAL" clId="{2A2AB31C-2801-4C5D-90F6-EBA66911602D}" dt="2023-07-21T16:00:11.531" v="222" actId="1036"/>
          <ac:spMkLst>
            <pc:docMk/>
            <pc:sldMk cId="2148328659" sldId="324"/>
            <ac:spMk id="32" creationId="{B1A622D5-06CC-6A49-9984-9BBCBD350BC1}"/>
          </ac:spMkLst>
        </pc:spChg>
        <pc:spChg chg="add mod">
          <ac:chgData name="Lorenzo Rinaldi" userId="77d5bfdd-3e88-4678-a8ff-024fe85681f6" providerId="ADAL" clId="{2A2AB31C-2801-4C5D-90F6-EBA66911602D}" dt="2023-07-21T16:00:11.531" v="222" actId="1036"/>
          <ac:spMkLst>
            <pc:docMk/>
            <pc:sldMk cId="2148328659" sldId="324"/>
            <ac:spMk id="33" creationId="{980B9FAB-B833-C470-F535-5C30BC5FA284}"/>
          </ac:spMkLst>
        </pc:spChg>
        <pc:picChg chg="add mod">
          <ac:chgData name="Lorenzo Rinaldi" userId="77d5bfdd-3e88-4678-a8ff-024fe85681f6" providerId="ADAL" clId="{2A2AB31C-2801-4C5D-90F6-EBA66911602D}" dt="2023-07-21T16:00:26.964" v="240" actId="1037"/>
          <ac:picMkLst>
            <pc:docMk/>
            <pc:sldMk cId="2148328659" sldId="324"/>
            <ac:picMk id="2" creationId="{90A7A771-AAAD-F7B6-2B35-BF2351BB8F90}"/>
          </ac:picMkLst>
        </pc:picChg>
        <pc:picChg chg="del">
          <ac:chgData name="Lorenzo Rinaldi" userId="77d5bfdd-3e88-4678-a8ff-024fe85681f6" providerId="ADAL" clId="{2A2AB31C-2801-4C5D-90F6-EBA66911602D}" dt="2023-07-22T05:15:26.531" v="724" actId="478"/>
          <ac:picMkLst>
            <pc:docMk/>
            <pc:sldMk cId="2148328659" sldId="324"/>
            <ac:picMk id="3" creationId="{2FDE5C26-D4A7-4A08-BEF4-A1958E075695}"/>
          </ac:picMkLst>
        </pc:picChg>
        <pc:cxnChg chg="add mod">
          <ac:chgData name="Lorenzo Rinaldi" userId="77d5bfdd-3e88-4678-a8ff-024fe85681f6" providerId="ADAL" clId="{2A2AB31C-2801-4C5D-90F6-EBA66911602D}" dt="2023-07-21T16:00:11.531" v="222" actId="1036"/>
          <ac:cxnSpMkLst>
            <pc:docMk/>
            <pc:sldMk cId="2148328659" sldId="324"/>
            <ac:cxnSpMk id="27" creationId="{9F7D5F0E-1022-72A7-C606-6115C97261EC}"/>
          </ac:cxnSpMkLst>
        </pc:cxnChg>
        <pc:cxnChg chg="add mod">
          <ac:chgData name="Lorenzo Rinaldi" userId="77d5bfdd-3e88-4678-a8ff-024fe85681f6" providerId="ADAL" clId="{2A2AB31C-2801-4C5D-90F6-EBA66911602D}" dt="2023-07-21T16:00:11.531" v="222" actId="1036"/>
          <ac:cxnSpMkLst>
            <pc:docMk/>
            <pc:sldMk cId="2148328659" sldId="324"/>
            <ac:cxnSpMk id="28" creationId="{00498C3D-B8B6-2043-EC6A-7E1E8D1306D8}"/>
          </ac:cxnSpMkLst>
        </pc:cxnChg>
      </pc:sldChg>
      <pc:sldChg chg="addSp delSp modSp add mod ord">
        <pc:chgData name="Lorenzo Rinaldi" userId="77d5bfdd-3e88-4678-a8ff-024fe85681f6" providerId="ADAL" clId="{2A2AB31C-2801-4C5D-90F6-EBA66911602D}" dt="2023-07-22T05:15:28.645" v="725" actId="478"/>
        <pc:sldMkLst>
          <pc:docMk/>
          <pc:sldMk cId="2992435734" sldId="325"/>
        </pc:sldMkLst>
        <pc:spChg chg="add mod">
          <ac:chgData name="Lorenzo Rinaldi" userId="77d5bfdd-3e88-4678-a8ff-024fe85681f6" providerId="ADAL" clId="{2A2AB31C-2801-4C5D-90F6-EBA66911602D}" dt="2023-07-21T16:00:59.301" v="251" actId="1076"/>
          <ac:spMkLst>
            <pc:docMk/>
            <pc:sldMk cId="2992435734" sldId="325"/>
            <ac:spMk id="5" creationId="{561556C3-991C-B61D-3C2A-A367E899E2F5}"/>
          </ac:spMkLst>
        </pc:spChg>
        <pc:spChg chg="del">
          <ac:chgData name="Lorenzo Rinaldi" userId="77d5bfdd-3e88-4678-a8ff-024fe85681f6" providerId="ADAL" clId="{2A2AB31C-2801-4C5D-90F6-EBA66911602D}" dt="2023-07-22T05:09:53.490" v="668" actId="478"/>
          <ac:spMkLst>
            <pc:docMk/>
            <pc:sldMk cId="2992435734" sldId="325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1T16:00:59.301" v="251" actId="1076"/>
          <ac:spMkLst>
            <pc:docMk/>
            <pc:sldMk cId="2992435734" sldId="325"/>
            <ac:spMk id="7" creationId="{8CAA2E89-1094-A7C2-7966-0F967A5603F3}"/>
          </ac:spMkLst>
        </pc:spChg>
        <pc:picChg chg="add mod">
          <ac:chgData name="Lorenzo Rinaldi" userId="77d5bfdd-3e88-4678-a8ff-024fe85681f6" providerId="ADAL" clId="{2A2AB31C-2801-4C5D-90F6-EBA66911602D}" dt="2023-07-21T16:01:03.335" v="253" actId="1076"/>
          <ac:picMkLst>
            <pc:docMk/>
            <pc:sldMk cId="2992435734" sldId="325"/>
            <ac:picMk id="2" creationId="{503F1661-512F-12BC-AEAD-DE1BDAC3D41E}"/>
          </ac:picMkLst>
        </pc:picChg>
        <pc:picChg chg="del">
          <ac:chgData name="Lorenzo Rinaldi" userId="77d5bfdd-3e88-4678-a8ff-024fe85681f6" providerId="ADAL" clId="{2A2AB31C-2801-4C5D-90F6-EBA66911602D}" dt="2023-07-22T05:15:28.645" v="725" actId="478"/>
          <ac:picMkLst>
            <pc:docMk/>
            <pc:sldMk cId="2992435734" sldId="325"/>
            <ac:picMk id="3" creationId="{2FDE5C26-D4A7-4A08-BEF4-A1958E075695}"/>
          </ac:picMkLst>
        </pc:picChg>
      </pc:sldChg>
      <pc:sldChg chg="addSp delSp modSp add del mod modAnim">
        <pc:chgData name="Lorenzo Rinaldi" userId="77d5bfdd-3e88-4678-a8ff-024fe85681f6" providerId="ADAL" clId="{2A2AB31C-2801-4C5D-90F6-EBA66911602D}" dt="2023-07-22T05:15:39.447" v="729" actId="478"/>
        <pc:sldMkLst>
          <pc:docMk/>
          <pc:sldMk cId="2294736875" sldId="326"/>
        </pc:sldMkLst>
        <pc:spChg chg="del">
          <ac:chgData name="Lorenzo Rinaldi" userId="77d5bfdd-3e88-4678-a8ff-024fe85681f6" providerId="ADAL" clId="{2A2AB31C-2801-4C5D-90F6-EBA66911602D}" dt="2023-07-22T05:10:13.314" v="674" actId="478"/>
          <ac:spMkLst>
            <pc:docMk/>
            <pc:sldMk cId="2294736875" sldId="326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1T16:03:16.030" v="350" actId="1076"/>
          <ac:spMkLst>
            <pc:docMk/>
            <pc:sldMk cId="2294736875" sldId="326"/>
            <ac:spMk id="7" creationId="{D12B6A4E-AE4D-929C-26EE-595D7AD4FD64}"/>
          </ac:spMkLst>
        </pc:spChg>
        <pc:spChg chg="add mod">
          <ac:chgData name="Lorenzo Rinaldi" userId="77d5bfdd-3e88-4678-a8ff-024fe85681f6" providerId="ADAL" clId="{2A2AB31C-2801-4C5D-90F6-EBA66911602D}" dt="2023-07-21T16:03:26.031" v="351" actId="1076"/>
          <ac:spMkLst>
            <pc:docMk/>
            <pc:sldMk cId="2294736875" sldId="326"/>
            <ac:spMk id="9" creationId="{3758F145-2C5E-B7BE-03FD-0F64C815EFCF}"/>
          </ac:spMkLst>
        </pc:spChg>
        <pc:spChg chg="add mod">
          <ac:chgData name="Lorenzo Rinaldi" userId="77d5bfdd-3e88-4678-a8ff-024fe85681f6" providerId="ADAL" clId="{2A2AB31C-2801-4C5D-90F6-EBA66911602D}" dt="2023-07-21T16:03:26.031" v="351" actId="1076"/>
          <ac:spMkLst>
            <pc:docMk/>
            <pc:sldMk cId="2294736875" sldId="326"/>
            <ac:spMk id="11" creationId="{B9A566AB-5137-3D0E-AB00-446E9EBB182D}"/>
          </ac:spMkLst>
        </pc:spChg>
        <pc:spChg chg="add mod">
          <ac:chgData name="Lorenzo Rinaldi" userId="77d5bfdd-3e88-4678-a8ff-024fe85681f6" providerId="ADAL" clId="{2A2AB31C-2801-4C5D-90F6-EBA66911602D}" dt="2023-07-21T16:03:26.031" v="351" actId="1076"/>
          <ac:spMkLst>
            <pc:docMk/>
            <pc:sldMk cId="2294736875" sldId="326"/>
            <ac:spMk id="12" creationId="{9E802D29-650A-D38A-B459-F021D03DA14E}"/>
          </ac:spMkLst>
        </pc:spChg>
        <pc:spChg chg="add mod">
          <ac:chgData name="Lorenzo Rinaldi" userId="77d5bfdd-3e88-4678-a8ff-024fe85681f6" providerId="ADAL" clId="{2A2AB31C-2801-4C5D-90F6-EBA66911602D}" dt="2023-07-21T16:03:26.031" v="351" actId="1076"/>
          <ac:spMkLst>
            <pc:docMk/>
            <pc:sldMk cId="2294736875" sldId="326"/>
            <ac:spMk id="13" creationId="{A173D301-CAC4-0281-71E7-53777FBFE2E7}"/>
          </ac:spMkLst>
        </pc:spChg>
        <pc:spChg chg="add mod">
          <ac:chgData name="Lorenzo Rinaldi" userId="77d5bfdd-3e88-4678-a8ff-024fe85681f6" providerId="ADAL" clId="{2A2AB31C-2801-4C5D-90F6-EBA66911602D}" dt="2023-07-21T16:03:26.031" v="351" actId="1076"/>
          <ac:spMkLst>
            <pc:docMk/>
            <pc:sldMk cId="2294736875" sldId="326"/>
            <ac:spMk id="14" creationId="{A07865BD-AB2F-B4DC-035D-FD444C358AFD}"/>
          </ac:spMkLst>
        </pc:spChg>
        <pc:spChg chg="add mod">
          <ac:chgData name="Lorenzo Rinaldi" userId="77d5bfdd-3e88-4678-a8ff-024fe85681f6" providerId="ADAL" clId="{2A2AB31C-2801-4C5D-90F6-EBA66911602D}" dt="2023-07-21T16:03:26.031" v="351" actId="1076"/>
          <ac:spMkLst>
            <pc:docMk/>
            <pc:sldMk cId="2294736875" sldId="326"/>
            <ac:spMk id="15" creationId="{25754CCD-D465-94E9-96A4-A92E77D187FC}"/>
          </ac:spMkLst>
        </pc:spChg>
        <pc:spChg chg="add mod">
          <ac:chgData name="Lorenzo Rinaldi" userId="77d5bfdd-3e88-4678-a8ff-024fe85681f6" providerId="ADAL" clId="{2A2AB31C-2801-4C5D-90F6-EBA66911602D}" dt="2023-07-21T16:03:26.031" v="351" actId="1076"/>
          <ac:spMkLst>
            <pc:docMk/>
            <pc:sldMk cId="2294736875" sldId="326"/>
            <ac:spMk id="16" creationId="{33485AED-A932-1F1C-CE62-2B3E304B15A1}"/>
          </ac:spMkLst>
        </pc:spChg>
        <pc:spChg chg="add mod">
          <ac:chgData name="Lorenzo Rinaldi" userId="77d5bfdd-3e88-4678-a8ff-024fe85681f6" providerId="ADAL" clId="{2A2AB31C-2801-4C5D-90F6-EBA66911602D}" dt="2023-07-21T16:03:26.031" v="351" actId="1076"/>
          <ac:spMkLst>
            <pc:docMk/>
            <pc:sldMk cId="2294736875" sldId="326"/>
            <ac:spMk id="17" creationId="{14091D98-18FF-3B7C-18E5-8A128FD76125}"/>
          </ac:spMkLst>
        </pc:spChg>
        <pc:picChg chg="add mod">
          <ac:chgData name="Lorenzo Rinaldi" userId="77d5bfdd-3e88-4678-a8ff-024fe85681f6" providerId="ADAL" clId="{2A2AB31C-2801-4C5D-90F6-EBA66911602D}" dt="2023-07-21T16:03:26.031" v="351" actId="1076"/>
          <ac:picMkLst>
            <pc:docMk/>
            <pc:sldMk cId="2294736875" sldId="326"/>
            <ac:picMk id="2" creationId="{3191F42B-FFB8-B541-D7B2-87DD7FF7A03C}"/>
          </ac:picMkLst>
        </pc:picChg>
        <pc:picChg chg="del">
          <ac:chgData name="Lorenzo Rinaldi" userId="77d5bfdd-3e88-4678-a8ff-024fe85681f6" providerId="ADAL" clId="{2A2AB31C-2801-4C5D-90F6-EBA66911602D}" dt="2023-07-22T05:15:39.447" v="729" actId="478"/>
          <ac:picMkLst>
            <pc:docMk/>
            <pc:sldMk cId="2294736875" sldId="326"/>
            <ac:picMk id="3" creationId="{2FDE5C26-D4A7-4A08-BEF4-A1958E075695}"/>
          </ac:picMkLst>
        </pc:picChg>
        <pc:picChg chg="add mod">
          <ac:chgData name="Lorenzo Rinaldi" userId="77d5bfdd-3e88-4678-a8ff-024fe85681f6" providerId="ADAL" clId="{2A2AB31C-2801-4C5D-90F6-EBA66911602D}" dt="2023-07-21T16:03:26.031" v="351" actId="1076"/>
          <ac:picMkLst>
            <pc:docMk/>
            <pc:sldMk cId="2294736875" sldId="326"/>
            <ac:picMk id="5" creationId="{2658C29F-E7DE-F164-9FB7-5AFF06115314}"/>
          </ac:picMkLst>
        </pc:picChg>
        <pc:picChg chg="add mod">
          <ac:chgData name="Lorenzo Rinaldi" userId="77d5bfdd-3e88-4678-a8ff-024fe85681f6" providerId="ADAL" clId="{2A2AB31C-2801-4C5D-90F6-EBA66911602D}" dt="2023-07-21T16:03:26.031" v="351" actId="1076"/>
          <ac:picMkLst>
            <pc:docMk/>
            <pc:sldMk cId="2294736875" sldId="326"/>
            <ac:picMk id="18" creationId="{6600D274-46D4-B9F2-DD8A-77A7C8F70383}"/>
          </ac:picMkLst>
        </pc:picChg>
        <pc:cxnChg chg="add mod">
          <ac:chgData name="Lorenzo Rinaldi" userId="77d5bfdd-3e88-4678-a8ff-024fe85681f6" providerId="ADAL" clId="{2A2AB31C-2801-4C5D-90F6-EBA66911602D}" dt="2023-07-21T16:03:26.031" v="351" actId="1076"/>
          <ac:cxnSpMkLst>
            <pc:docMk/>
            <pc:sldMk cId="2294736875" sldId="326"/>
            <ac:cxnSpMk id="8" creationId="{A1105E29-499D-50E5-8B0C-32758F0EB718}"/>
          </ac:cxnSpMkLst>
        </pc:cxnChg>
        <pc:cxnChg chg="add mod">
          <ac:chgData name="Lorenzo Rinaldi" userId="77d5bfdd-3e88-4678-a8ff-024fe85681f6" providerId="ADAL" clId="{2A2AB31C-2801-4C5D-90F6-EBA66911602D}" dt="2023-07-21T16:03:26.031" v="351" actId="1076"/>
          <ac:cxnSpMkLst>
            <pc:docMk/>
            <pc:sldMk cId="2294736875" sldId="326"/>
            <ac:cxnSpMk id="10" creationId="{B6BBA5A6-91DE-A865-6995-464BE89EC4C1}"/>
          </ac:cxnSpMkLst>
        </pc:cxnChg>
      </pc:sldChg>
      <pc:sldChg chg="addSp delSp modSp add mod ord modAnim">
        <pc:chgData name="Lorenzo Rinaldi" userId="77d5bfdd-3e88-4678-a8ff-024fe85681f6" providerId="ADAL" clId="{2A2AB31C-2801-4C5D-90F6-EBA66911602D}" dt="2023-07-22T05:15:36.705" v="728" actId="478"/>
        <pc:sldMkLst>
          <pc:docMk/>
          <pc:sldMk cId="4000127381" sldId="327"/>
        </pc:sldMkLst>
        <pc:spChg chg="add mod">
          <ac:chgData name="Lorenzo Rinaldi" userId="77d5bfdd-3e88-4678-a8ff-024fe85681f6" providerId="ADAL" clId="{2A2AB31C-2801-4C5D-90F6-EBA66911602D}" dt="2023-07-21T16:01:57.699" v="309" actId="1076"/>
          <ac:spMkLst>
            <pc:docMk/>
            <pc:sldMk cId="4000127381" sldId="327"/>
            <ac:spMk id="2" creationId="{9F68B486-5D42-E28F-C287-AEEEB323BE63}"/>
          </ac:spMkLst>
        </pc:spChg>
        <pc:spChg chg="add mod">
          <ac:chgData name="Lorenzo Rinaldi" userId="77d5bfdd-3e88-4678-a8ff-024fe85681f6" providerId="ADAL" clId="{2A2AB31C-2801-4C5D-90F6-EBA66911602D}" dt="2023-07-21T16:01:57.699" v="309" actId="1076"/>
          <ac:spMkLst>
            <pc:docMk/>
            <pc:sldMk cId="4000127381" sldId="327"/>
            <ac:spMk id="5" creationId="{8C9E506B-6EE5-C6A0-6027-E634EF2ED2BE}"/>
          </ac:spMkLst>
        </pc:spChg>
        <pc:spChg chg="del">
          <ac:chgData name="Lorenzo Rinaldi" userId="77d5bfdd-3e88-4678-a8ff-024fe85681f6" providerId="ADAL" clId="{2A2AB31C-2801-4C5D-90F6-EBA66911602D}" dt="2023-07-22T05:10:01.068" v="670" actId="478"/>
          <ac:spMkLst>
            <pc:docMk/>
            <pc:sldMk cId="4000127381" sldId="327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1T16:01:57.699" v="309" actId="1076"/>
          <ac:spMkLst>
            <pc:docMk/>
            <pc:sldMk cId="4000127381" sldId="327"/>
            <ac:spMk id="7" creationId="{28380C18-88D9-21B2-E265-2B5B3BAE8E92}"/>
          </ac:spMkLst>
        </pc:spChg>
        <pc:spChg chg="add mod">
          <ac:chgData name="Lorenzo Rinaldi" userId="77d5bfdd-3e88-4678-a8ff-024fe85681f6" providerId="ADAL" clId="{2A2AB31C-2801-4C5D-90F6-EBA66911602D}" dt="2023-07-21T16:01:57.699" v="309" actId="1076"/>
          <ac:spMkLst>
            <pc:docMk/>
            <pc:sldMk cId="4000127381" sldId="327"/>
            <ac:spMk id="8" creationId="{EF5395ED-3F95-D63E-B203-4074A9BE042E}"/>
          </ac:spMkLst>
        </pc:spChg>
        <pc:spChg chg="add mod">
          <ac:chgData name="Lorenzo Rinaldi" userId="77d5bfdd-3e88-4678-a8ff-024fe85681f6" providerId="ADAL" clId="{2A2AB31C-2801-4C5D-90F6-EBA66911602D}" dt="2023-07-21T16:01:57.699" v="309" actId="1076"/>
          <ac:spMkLst>
            <pc:docMk/>
            <pc:sldMk cId="4000127381" sldId="327"/>
            <ac:spMk id="9" creationId="{42641A06-5196-3334-0DE6-8AA41896134E}"/>
          </ac:spMkLst>
        </pc:spChg>
        <pc:spChg chg="add mod">
          <ac:chgData name="Lorenzo Rinaldi" userId="77d5bfdd-3e88-4678-a8ff-024fe85681f6" providerId="ADAL" clId="{2A2AB31C-2801-4C5D-90F6-EBA66911602D}" dt="2023-07-21T16:01:57.699" v="309" actId="1076"/>
          <ac:spMkLst>
            <pc:docMk/>
            <pc:sldMk cId="4000127381" sldId="327"/>
            <ac:spMk id="10" creationId="{F1F9DA50-9B16-6BEE-5E33-E78245B062BF}"/>
          </ac:spMkLst>
        </pc:spChg>
        <pc:spChg chg="add mod">
          <ac:chgData name="Lorenzo Rinaldi" userId="77d5bfdd-3e88-4678-a8ff-024fe85681f6" providerId="ADAL" clId="{2A2AB31C-2801-4C5D-90F6-EBA66911602D}" dt="2023-07-21T16:02:10.939" v="343" actId="1035"/>
          <ac:spMkLst>
            <pc:docMk/>
            <pc:sldMk cId="4000127381" sldId="327"/>
            <ac:spMk id="11" creationId="{EB3514F4-DC84-8DCD-D6D3-3AE6F726831D}"/>
          </ac:spMkLst>
        </pc:spChg>
        <pc:spChg chg="add mod">
          <ac:chgData name="Lorenzo Rinaldi" userId="77d5bfdd-3e88-4678-a8ff-024fe85681f6" providerId="ADAL" clId="{2A2AB31C-2801-4C5D-90F6-EBA66911602D}" dt="2023-07-21T16:01:57.699" v="309" actId="1076"/>
          <ac:spMkLst>
            <pc:docMk/>
            <pc:sldMk cId="4000127381" sldId="327"/>
            <ac:spMk id="12" creationId="{6724E239-466C-8B25-8916-2CB7E3D5E0A8}"/>
          </ac:spMkLst>
        </pc:spChg>
        <pc:spChg chg="add mod">
          <ac:chgData name="Lorenzo Rinaldi" userId="77d5bfdd-3e88-4678-a8ff-024fe85681f6" providerId="ADAL" clId="{2A2AB31C-2801-4C5D-90F6-EBA66911602D}" dt="2023-07-21T16:02:10.939" v="343" actId="1035"/>
          <ac:spMkLst>
            <pc:docMk/>
            <pc:sldMk cId="4000127381" sldId="327"/>
            <ac:spMk id="13" creationId="{2E7B90A0-2FD8-1024-E361-63DE27C128C4}"/>
          </ac:spMkLst>
        </pc:spChg>
        <pc:spChg chg="add mod">
          <ac:chgData name="Lorenzo Rinaldi" userId="77d5bfdd-3e88-4678-a8ff-024fe85681f6" providerId="ADAL" clId="{2A2AB31C-2801-4C5D-90F6-EBA66911602D}" dt="2023-07-21T16:01:57.699" v="309" actId="1076"/>
          <ac:spMkLst>
            <pc:docMk/>
            <pc:sldMk cId="4000127381" sldId="327"/>
            <ac:spMk id="14" creationId="{DE4F44A8-5442-6D26-FEDD-AA4BD11FE41E}"/>
          </ac:spMkLst>
        </pc:spChg>
        <pc:spChg chg="add mod">
          <ac:chgData name="Lorenzo Rinaldi" userId="77d5bfdd-3e88-4678-a8ff-024fe85681f6" providerId="ADAL" clId="{2A2AB31C-2801-4C5D-90F6-EBA66911602D}" dt="2023-07-21T16:02:10.939" v="343" actId="1035"/>
          <ac:spMkLst>
            <pc:docMk/>
            <pc:sldMk cId="4000127381" sldId="327"/>
            <ac:spMk id="15" creationId="{8BB495C5-43DD-2C96-59D7-A88A2D415699}"/>
          </ac:spMkLst>
        </pc:spChg>
        <pc:spChg chg="add mod">
          <ac:chgData name="Lorenzo Rinaldi" userId="77d5bfdd-3e88-4678-a8ff-024fe85681f6" providerId="ADAL" clId="{2A2AB31C-2801-4C5D-90F6-EBA66911602D}" dt="2023-07-21T16:02:10.939" v="343" actId="1035"/>
          <ac:spMkLst>
            <pc:docMk/>
            <pc:sldMk cId="4000127381" sldId="327"/>
            <ac:spMk id="16" creationId="{77C03F53-04DA-8FA4-2ECA-08D49CAA627B}"/>
          </ac:spMkLst>
        </pc:spChg>
        <pc:spChg chg="add mod">
          <ac:chgData name="Lorenzo Rinaldi" userId="77d5bfdd-3e88-4678-a8ff-024fe85681f6" providerId="ADAL" clId="{2A2AB31C-2801-4C5D-90F6-EBA66911602D}" dt="2023-07-21T16:02:10.939" v="343" actId="1035"/>
          <ac:spMkLst>
            <pc:docMk/>
            <pc:sldMk cId="4000127381" sldId="327"/>
            <ac:spMk id="17" creationId="{F83E5609-96DF-A664-0D5C-3402F3D4D1A3}"/>
          </ac:spMkLst>
        </pc:spChg>
        <pc:spChg chg="add mod">
          <ac:chgData name="Lorenzo Rinaldi" userId="77d5bfdd-3e88-4678-a8ff-024fe85681f6" providerId="ADAL" clId="{2A2AB31C-2801-4C5D-90F6-EBA66911602D}" dt="2023-07-21T16:02:10.939" v="343" actId="1035"/>
          <ac:spMkLst>
            <pc:docMk/>
            <pc:sldMk cId="4000127381" sldId="327"/>
            <ac:spMk id="18" creationId="{AB949413-0778-9EBD-992E-77C6D25CFD1B}"/>
          </ac:spMkLst>
        </pc:spChg>
        <pc:spChg chg="add mod">
          <ac:chgData name="Lorenzo Rinaldi" userId="77d5bfdd-3e88-4678-a8ff-024fe85681f6" providerId="ADAL" clId="{2A2AB31C-2801-4C5D-90F6-EBA66911602D}" dt="2023-07-21T16:02:10.939" v="343" actId="1035"/>
          <ac:spMkLst>
            <pc:docMk/>
            <pc:sldMk cId="4000127381" sldId="327"/>
            <ac:spMk id="19" creationId="{704A98A2-BAD2-1507-7B61-A76E36BCE82F}"/>
          </ac:spMkLst>
        </pc:spChg>
        <pc:picChg chg="del">
          <ac:chgData name="Lorenzo Rinaldi" userId="77d5bfdd-3e88-4678-a8ff-024fe85681f6" providerId="ADAL" clId="{2A2AB31C-2801-4C5D-90F6-EBA66911602D}" dt="2023-07-22T05:15:36.705" v="728" actId="478"/>
          <ac:picMkLst>
            <pc:docMk/>
            <pc:sldMk cId="4000127381" sldId="327"/>
            <ac:picMk id="3" creationId="{2FDE5C26-D4A7-4A08-BEF4-A1958E075695}"/>
          </ac:picMkLst>
        </pc:picChg>
        <pc:picChg chg="add mod">
          <ac:chgData name="Lorenzo Rinaldi" userId="77d5bfdd-3e88-4678-a8ff-024fe85681f6" providerId="ADAL" clId="{2A2AB31C-2801-4C5D-90F6-EBA66911602D}" dt="2023-07-22T05:10:05.221" v="671" actId="14100"/>
          <ac:picMkLst>
            <pc:docMk/>
            <pc:sldMk cId="4000127381" sldId="327"/>
            <ac:picMk id="20" creationId="{AF560F75-167E-E2D4-71E9-B9AED3565F56}"/>
          </ac:picMkLst>
        </pc:picChg>
      </pc:sldChg>
      <pc:sldChg chg="addSp delSp modSp add mod modAnim">
        <pc:chgData name="Lorenzo Rinaldi" userId="77d5bfdd-3e88-4678-a8ff-024fe85681f6" providerId="ADAL" clId="{2A2AB31C-2801-4C5D-90F6-EBA66911602D}" dt="2023-07-22T05:15:44.575" v="731" actId="478"/>
        <pc:sldMkLst>
          <pc:docMk/>
          <pc:sldMk cId="3245301268" sldId="328"/>
        </pc:sldMkLst>
        <pc:spChg chg="add del mod">
          <ac:chgData name="Lorenzo Rinaldi" userId="77d5bfdd-3e88-4678-a8ff-024fe85681f6" providerId="ADAL" clId="{2A2AB31C-2801-4C5D-90F6-EBA66911602D}" dt="2023-07-21T16:05:00.948" v="411" actId="478"/>
          <ac:spMkLst>
            <pc:docMk/>
            <pc:sldMk cId="3245301268" sldId="328"/>
            <ac:spMk id="2" creationId="{41C02652-E78E-8282-DC96-5DAD3F1192AB}"/>
          </ac:spMkLst>
        </pc:spChg>
        <pc:spChg chg="add mod">
          <ac:chgData name="Lorenzo Rinaldi" userId="77d5bfdd-3e88-4678-a8ff-024fe85681f6" providerId="ADAL" clId="{2A2AB31C-2801-4C5D-90F6-EBA66911602D}" dt="2023-07-21T16:05:10.801" v="416" actId="1076"/>
          <ac:spMkLst>
            <pc:docMk/>
            <pc:sldMk cId="3245301268" sldId="328"/>
            <ac:spMk id="5" creationId="{59FC2AC6-53B7-A0E6-7BD3-F05036E744E5}"/>
          </ac:spMkLst>
        </pc:spChg>
        <pc:spChg chg="del">
          <ac:chgData name="Lorenzo Rinaldi" userId="77d5bfdd-3e88-4678-a8ff-024fe85681f6" providerId="ADAL" clId="{2A2AB31C-2801-4C5D-90F6-EBA66911602D}" dt="2023-07-22T05:10:19.648" v="676" actId="478"/>
          <ac:spMkLst>
            <pc:docMk/>
            <pc:sldMk cId="3245301268" sldId="328"/>
            <ac:spMk id="6" creationId="{4BDB5223-6EB5-1046-88BB-84ED760A29CE}"/>
          </ac:spMkLst>
        </pc:spChg>
        <pc:spChg chg="add del mod">
          <ac:chgData name="Lorenzo Rinaldi" userId="77d5bfdd-3e88-4678-a8ff-024fe85681f6" providerId="ADAL" clId="{2A2AB31C-2801-4C5D-90F6-EBA66911602D}" dt="2023-07-21T16:05:15.594" v="419" actId="1076"/>
          <ac:spMkLst>
            <pc:docMk/>
            <pc:sldMk cId="3245301268" sldId="328"/>
            <ac:spMk id="7" creationId="{28024FD2-1ED8-0F8D-D11F-394DDD13A062}"/>
          </ac:spMkLst>
        </pc:spChg>
        <pc:spChg chg="add del mod">
          <ac:chgData name="Lorenzo Rinaldi" userId="77d5bfdd-3e88-4678-a8ff-024fe85681f6" providerId="ADAL" clId="{2A2AB31C-2801-4C5D-90F6-EBA66911602D}" dt="2023-07-21T16:05:15.594" v="419" actId="1076"/>
          <ac:spMkLst>
            <pc:docMk/>
            <pc:sldMk cId="3245301268" sldId="328"/>
            <ac:spMk id="8" creationId="{56764E2D-3824-7E4C-D294-0F3B9C7627F8}"/>
          </ac:spMkLst>
        </pc:spChg>
        <pc:spChg chg="add del mod">
          <ac:chgData name="Lorenzo Rinaldi" userId="77d5bfdd-3e88-4678-a8ff-024fe85681f6" providerId="ADAL" clId="{2A2AB31C-2801-4C5D-90F6-EBA66911602D}" dt="2023-07-21T16:05:15.594" v="419" actId="1076"/>
          <ac:spMkLst>
            <pc:docMk/>
            <pc:sldMk cId="3245301268" sldId="328"/>
            <ac:spMk id="9" creationId="{B824F256-13A9-13D3-F3AD-8BFDC45E576D}"/>
          </ac:spMkLst>
        </pc:spChg>
        <pc:spChg chg="add del mod">
          <ac:chgData name="Lorenzo Rinaldi" userId="77d5bfdd-3e88-4678-a8ff-024fe85681f6" providerId="ADAL" clId="{2A2AB31C-2801-4C5D-90F6-EBA66911602D}" dt="2023-07-21T16:05:15.594" v="419" actId="1076"/>
          <ac:spMkLst>
            <pc:docMk/>
            <pc:sldMk cId="3245301268" sldId="328"/>
            <ac:spMk id="10" creationId="{BB1E5E19-A2D4-91CD-9DCF-9A79D633EEA5}"/>
          </ac:spMkLst>
        </pc:spChg>
        <pc:picChg chg="del">
          <ac:chgData name="Lorenzo Rinaldi" userId="77d5bfdd-3e88-4678-a8ff-024fe85681f6" providerId="ADAL" clId="{2A2AB31C-2801-4C5D-90F6-EBA66911602D}" dt="2023-07-22T05:15:44.575" v="731" actId="478"/>
          <ac:picMkLst>
            <pc:docMk/>
            <pc:sldMk cId="3245301268" sldId="328"/>
            <ac:picMk id="3" creationId="{2FDE5C26-D4A7-4A08-BEF4-A1958E075695}"/>
          </ac:picMkLst>
        </pc:picChg>
      </pc:sldChg>
      <pc:sldChg chg="addSp delSp modSp add mod modAnim">
        <pc:chgData name="Lorenzo Rinaldi" userId="77d5bfdd-3e88-4678-a8ff-024fe85681f6" providerId="ADAL" clId="{2A2AB31C-2801-4C5D-90F6-EBA66911602D}" dt="2023-07-22T05:15:50.905" v="744" actId="1036"/>
        <pc:sldMkLst>
          <pc:docMk/>
          <pc:sldMk cId="602468312" sldId="329"/>
        </pc:sldMkLst>
        <pc:spChg chg="del">
          <ac:chgData name="Lorenzo Rinaldi" userId="77d5bfdd-3e88-4678-a8ff-024fe85681f6" providerId="ADAL" clId="{2A2AB31C-2801-4C5D-90F6-EBA66911602D}" dt="2023-07-22T05:10:16.351" v="675" actId="478"/>
          <ac:spMkLst>
            <pc:docMk/>
            <pc:sldMk cId="602468312" sldId="329"/>
            <ac:spMk id="6" creationId="{4BDB5223-6EB5-1046-88BB-84ED760A29CE}"/>
          </ac:spMkLst>
        </pc:spChg>
        <pc:spChg chg="del">
          <ac:chgData name="Lorenzo Rinaldi" userId="77d5bfdd-3e88-4678-a8ff-024fe85681f6" providerId="ADAL" clId="{2A2AB31C-2801-4C5D-90F6-EBA66911602D}" dt="2023-07-21T16:03:47.013" v="355" actId="478"/>
          <ac:spMkLst>
            <pc:docMk/>
            <pc:sldMk cId="602468312" sldId="329"/>
            <ac:spMk id="7" creationId="{D12B6A4E-AE4D-929C-26EE-595D7AD4FD64}"/>
          </ac:spMkLst>
        </pc:spChg>
        <pc:spChg chg="del">
          <ac:chgData name="Lorenzo Rinaldi" userId="77d5bfdd-3e88-4678-a8ff-024fe85681f6" providerId="ADAL" clId="{2A2AB31C-2801-4C5D-90F6-EBA66911602D}" dt="2023-07-21T16:03:47.013" v="355" actId="478"/>
          <ac:spMkLst>
            <pc:docMk/>
            <pc:sldMk cId="602468312" sldId="329"/>
            <ac:spMk id="9" creationId="{3758F145-2C5E-B7BE-03FD-0F64C815EFCF}"/>
          </ac:spMkLst>
        </pc:spChg>
        <pc:spChg chg="del">
          <ac:chgData name="Lorenzo Rinaldi" userId="77d5bfdd-3e88-4678-a8ff-024fe85681f6" providerId="ADAL" clId="{2A2AB31C-2801-4C5D-90F6-EBA66911602D}" dt="2023-07-21T16:03:47.013" v="355" actId="478"/>
          <ac:spMkLst>
            <pc:docMk/>
            <pc:sldMk cId="602468312" sldId="329"/>
            <ac:spMk id="11" creationId="{B9A566AB-5137-3D0E-AB00-446E9EBB182D}"/>
          </ac:spMkLst>
        </pc:spChg>
        <pc:spChg chg="del">
          <ac:chgData name="Lorenzo Rinaldi" userId="77d5bfdd-3e88-4678-a8ff-024fe85681f6" providerId="ADAL" clId="{2A2AB31C-2801-4C5D-90F6-EBA66911602D}" dt="2023-07-21T16:03:47.013" v="355" actId="478"/>
          <ac:spMkLst>
            <pc:docMk/>
            <pc:sldMk cId="602468312" sldId="329"/>
            <ac:spMk id="12" creationId="{9E802D29-650A-D38A-B459-F021D03DA14E}"/>
          </ac:spMkLst>
        </pc:spChg>
        <pc:spChg chg="del">
          <ac:chgData name="Lorenzo Rinaldi" userId="77d5bfdd-3e88-4678-a8ff-024fe85681f6" providerId="ADAL" clId="{2A2AB31C-2801-4C5D-90F6-EBA66911602D}" dt="2023-07-21T16:03:47.013" v="355" actId="478"/>
          <ac:spMkLst>
            <pc:docMk/>
            <pc:sldMk cId="602468312" sldId="329"/>
            <ac:spMk id="13" creationId="{A173D301-CAC4-0281-71E7-53777FBFE2E7}"/>
          </ac:spMkLst>
        </pc:spChg>
        <pc:spChg chg="del">
          <ac:chgData name="Lorenzo Rinaldi" userId="77d5bfdd-3e88-4678-a8ff-024fe85681f6" providerId="ADAL" clId="{2A2AB31C-2801-4C5D-90F6-EBA66911602D}" dt="2023-07-21T16:03:47.013" v="355" actId="478"/>
          <ac:spMkLst>
            <pc:docMk/>
            <pc:sldMk cId="602468312" sldId="329"/>
            <ac:spMk id="14" creationId="{A07865BD-AB2F-B4DC-035D-FD444C358AFD}"/>
          </ac:spMkLst>
        </pc:spChg>
        <pc:spChg chg="del">
          <ac:chgData name="Lorenzo Rinaldi" userId="77d5bfdd-3e88-4678-a8ff-024fe85681f6" providerId="ADAL" clId="{2A2AB31C-2801-4C5D-90F6-EBA66911602D}" dt="2023-07-21T16:03:47.013" v="355" actId="478"/>
          <ac:spMkLst>
            <pc:docMk/>
            <pc:sldMk cId="602468312" sldId="329"/>
            <ac:spMk id="15" creationId="{25754CCD-D465-94E9-96A4-A92E77D187FC}"/>
          </ac:spMkLst>
        </pc:spChg>
        <pc:spChg chg="del">
          <ac:chgData name="Lorenzo Rinaldi" userId="77d5bfdd-3e88-4678-a8ff-024fe85681f6" providerId="ADAL" clId="{2A2AB31C-2801-4C5D-90F6-EBA66911602D}" dt="2023-07-21T16:03:47.013" v="355" actId="478"/>
          <ac:spMkLst>
            <pc:docMk/>
            <pc:sldMk cId="602468312" sldId="329"/>
            <ac:spMk id="16" creationId="{33485AED-A932-1F1C-CE62-2B3E304B15A1}"/>
          </ac:spMkLst>
        </pc:spChg>
        <pc:spChg chg="del">
          <ac:chgData name="Lorenzo Rinaldi" userId="77d5bfdd-3e88-4678-a8ff-024fe85681f6" providerId="ADAL" clId="{2A2AB31C-2801-4C5D-90F6-EBA66911602D}" dt="2023-07-21T16:03:47.013" v="355" actId="478"/>
          <ac:spMkLst>
            <pc:docMk/>
            <pc:sldMk cId="602468312" sldId="329"/>
            <ac:spMk id="17" creationId="{14091D98-18FF-3B7C-18E5-8A128FD76125}"/>
          </ac:spMkLst>
        </pc:spChg>
        <pc:spChg chg="add mod">
          <ac:chgData name="Lorenzo Rinaldi" userId="77d5bfdd-3e88-4678-a8ff-024fe85681f6" providerId="ADAL" clId="{2A2AB31C-2801-4C5D-90F6-EBA66911602D}" dt="2023-07-21T16:04:02.389" v="359" actId="1076"/>
          <ac:spMkLst>
            <pc:docMk/>
            <pc:sldMk cId="602468312" sldId="329"/>
            <ac:spMk id="20" creationId="{336FC2B4-A781-2744-9DA0-6D07B2FC637A}"/>
          </ac:spMkLst>
        </pc:spChg>
        <pc:spChg chg="add mod">
          <ac:chgData name="Lorenzo Rinaldi" userId="77d5bfdd-3e88-4678-a8ff-024fe85681f6" providerId="ADAL" clId="{2A2AB31C-2801-4C5D-90F6-EBA66911602D}" dt="2023-07-21T16:04:34.082" v="401" actId="1036"/>
          <ac:spMkLst>
            <pc:docMk/>
            <pc:sldMk cId="602468312" sldId="329"/>
            <ac:spMk id="21" creationId="{5F21C6E7-00AB-5139-DC9E-1E35007C942A}"/>
          </ac:spMkLst>
        </pc:spChg>
        <pc:spChg chg="add mod">
          <ac:chgData name="Lorenzo Rinaldi" userId="77d5bfdd-3e88-4678-a8ff-024fe85681f6" providerId="ADAL" clId="{2A2AB31C-2801-4C5D-90F6-EBA66911602D}" dt="2023-07-21T16:04:34.082" v="401" actId="1036"/>
          <ac:spMkLst>
            <pc:docMk/>
            <pc:sldMk cId="602468312" sldId="329"/>
            <ac:spMk id="24" creationId="{2766C7CF-9638-3C4A-B708-6165EAE1F9E9}"/>
          </ac:spMkLst>
        </pc:spChg>
        <pc:spChg chg="add mod">
          <ac:chgData name="Lorenzo Rinaldi" userId="77d5bfdd-3e88-4678-a8ff-024fe85681f6" providerId="ADAL" clId="{2A2AB31C-2801-4C5D-90F6-EBA66911602D}" dt="2023-07-21T16:04:34.082" v="401" actId="1036"/>
          <ac:spMkLst>
            <pc:docMk/>
            <pc:sldMk cId="602468312" sldId="329"/>
            <ac:spMk id="25" creationId="{20A7421C-6A06-8703-C51C-20F3224BF00C}"/>
          </ac:spMkLst>
        </pc:spChg>
        <pc:spChg chg="add mod">
          <ac:chgData name="Lorenzo Rinaldi" userId="77d5bfdd-3e88-4678-a8ff-024fe85681f6" providerId="ADAL" clId="{2A2AB31C-2801-4C5D-90F6-EBA66911602D}" dt="2023-07-21T16:04:34.082" v="401" actId="1036"/>
          <ac:spMkLst>
            <pc:docMk/>
            <pc:sldMk cId="602468312" sldId="329"/>
            <ac:spMk id="29" creationId="{8318B8B6-C740-6959-1E7A-5692124368DB}"/>
          </ac:spMkLst>
        </pc:spChg>
        <pc:spChg chg="add mod">
          <ac:chgData name="Lorenzo Rinaldi" userId="77d5bfdd-3e88-4678-a8ff-024fe85681f6" providerId="ADAL" clId="{2A2AB31C-2801-4C5D-90F6-EBA66911602D}" dt="2023-07-21T16:04:34.082" v="401" actId="1036"/>
          <ac:spMkLst>
            <pc:docMk/>
            <pc:sldMk cId="602468312" sldId="329"/>
            <ac:spMk id="30" creationId="{C609B00C-864C-1F0A-17E5-D30D08D09E07}"/>
          </ac:spMkLst>
        </pc:spChg>
        <pc:spChg chg="add mod">
          <ac:chgData name="Lorenzo Rinaldi" userId="77d5bfdd-3e88-4678-a8ff-024fe85681f6" providerId="ADAL" clId="{2A2AB31C-2801-4C5D-90F6-EBA66911602D}" dt="2023-07-21T16:04:34.082" v="401" actId="1036"/>
          <ac:spMkLst>
            <pc:docMk/>
            <pc:sldMk cId="602468312" sldId="329"/>
            <ac:spMk id="31" creationId="{6680DB97-167C-1E2B-FB27-8091986370ED}"/>
          </ac:spMkLst>
        </pc:spChg>
        <pc:spChg chg="add mod">
          <ac:chgData name="Lorenzo Rinaldi" userId="77d5bfdd-3e88-4678-a8ff-024fe85681f6" providerId="ADAL" clId="{2A2AB31C-2801-4C5D-90F6-EBA66911602D}" dt="2023-07-21T16:04:34.082" v="401" actId="1036"/>
          <ac:spMkLst>
            <pc:docMk/>
            <pc:sldMk cId="602468312" sldId="329"/>
            <ac:spMk id="32" creationId="{76584FD8-9E78-848F-AA14-30A33F703968}"/>
          </ac:spMkLst>
        </pc:spChg>
        <pc:spChg chg="add mod">
          <ac:chgData name="Lorenzo Rinaldi" userId="77d5bfdd-3e88-4678-a8ff-024fe85681f6" providerId="ADAL" clId="{2A2AB31C-2801-4C5D-90F6-EBA66911602D}" dt="2023-07-21T16:04:34.082" v="401" actId="1036"/>
          <ac:spMkLst>
            <pc:docMk/>
            <pc:sldMk cId="602468312" sldId="329"/>
            <ac:spMk id="33" creationId="{5829405E-C2B7-FFAA-84D0-5826C9149435}"/>
          </ac:spMkLst>
        </pc:spChg>
        <pc:spChg chg="add mod">
          <ac:chgData name="Lorenzo Rinaldi" userId="77d5bfdd-3e88-4678-a8ff-024fe85681f6" providerId="ADAL" clId="{2A2AB31C-2801-4C5D-90F6-EBA66911602D}" dt="2023-07-21T16:04:37.893" v="408" actId="1035"/>
          <ac:spMkLst>
            <pc:docMk/>
            <pc:sldMk cId="602468312" sldId="329"/>
            <ac:spMk id="34" creationId="{D970A794-AB87-0E3C-407F-6C8645BD19CE}"/>
          </ac:spMkLst>
        </pc:spChg>
        <pc:spChg chg="add mod">
          <ac:chgData name="Lorenzo Rinaldi" userId="77d5bfdd-3e88-4678-a8ff-024fe85681f6" providerId="ADAL" clId="{2A2AB31C-2801-4C5D-90F6-EBA66911602D}" dt="2023-07-21T16:04:37.893" v="408" actId="1035"/>
          <ac:spMkLst>
            <pc:docMk/>
            <pc:sldMk cId="602468312" sldId="329"/>
            <ac:spMk id="35" creationId="{BC3C487B-6239-E926-EF81-132C2A6E0056}"/>
          </ac:spMkLst>
        </pc:spChg>
        <pc:spChg chg="add mod">
          <ac:chgData name="Lorenzo Rinaldi" userId="77d5bfdd-3e88-4678-a8ff-024fe85681f6" providerId="ADAL" clId="{2A2AB31C-2801-4C5D-90F6-EBA66911602D}" dt="2023-07-21T16:04:37.893" v="408" actId="1035"/>
          <ac:spMkLst>
            <pc:docMk/>
            <pc:sldMk cId="602468312" sldId="329"/>
            <ac:spMk id="36" creationId="{DCB58F77-535F-832E-3AC7-02268E6E8399}"/>
          </ac:spMkLst>
        </pc:spChg>
        <pc:spChg chg="add mod">
          <ac:chgData name="Lorenzo Rinaldi" userId="77d5bfdd-3e88-4678-a8ff-024fe85681f6" providerId="ADAL" clId="{2A2AB31C-2801-4C5D-90F6-EBA66911602D}" dt="2023-07-21T16:04:37.893" v="408" actId="1035"/>
          <ac:spMkLst>
            <pc:docMk/>
            <pc:sldMk cId="602468312" sldId="329"/>
            <ac:spMk id="37" creationId="{85CFE4DE-66A0-47B9-98D4-C06882B12B7C}"/>
          </ac:spMkLst>
        </pc:spChg>
        <pc:spChg chg="add mod">
          <ac:chgData name="Lorenzo Rinaldi" userId="77d5bfdd-3e88-4678-a8ff-024fe85681f6" providerId="ADAL" clId="{2A2AB31C-2801-4C5D-90F6-EBA66911602D}" dt="2023-07-21T16:04:37.893" v="408" actId="1035"/>
          <ac:spMkLst>
            <pc:docMk/>
            <pc:sldMk cId="602468312" sldId="329"/>
            <ac:spMk id="38" creationId="{3C2A62F3-C0E6-7AFF-3828-C60C9D8550F3}"/>
          </ac:spMkLst>
        </pc:spChg>
        <pc:spChg chg="add mod">
          <ac:chgData name="Lorenzo Rinaldi" userId="77d5bfdd-3e88-4678-a8ff-024fe85681f6" providerId="ADAL" clId="{2A2AB31C-2801-4C5D-90F6-EBA66911602D}" dt="2023-07-21T16:04:37.893" v="408" actId="1035"/>
          <ac:spMkLst>
            <pc:docMk/>
            <pc:sldMk cId="602468312" sldId="329"/>
            <ac:spMk id="39" creationId="{9318E8F6-A850-E95B-0D12-4330D8108E59}"/>
          </ac:spMkLst>
        </pc:spChg>
        <pc:spChg chg="add mod">
          <ac:chgData name="Lorenzo Rinaldi" userId="77d5bfdd-3e88-4678-a8ff-024fe85681f6" providerId="ADAL" clId="{2A2AB31C-2801-4C5D-90F6-EBA66911602D}" dt="2023-07-21T16:04:37.893" v="408" actId="1035"/>
          <ac:spMkLst>
            <pc:docMk/>
            <pc:sldMk cId="602468312" sldId="329"/>
            <ac:spMk id="40" creationId="{C983C696-64E4-7146-45DC-236886D90C5E}"/>
          </ac:spMkLst>
        </pc:spChg>
        <pc:spChg chg="add mod">
          <ac:chgData name="Lorenzo Rinaldi" userId="77d5bfdd-3e88-4678-a8ff-024fe85681f6" providerId="ADAL" clId="{2A2AB31C-2801-4C5D-90F6-EBA66911602D}" dt="2023-07-21T16:04:37.893" v="408" actId="1035"/>
          <ac:spMkLst>
            <pc:docMk/>
            <pc:sldMk cId="602468312" sldId="329"/>
            <ac:spMk id="41" creationId="{53177A1F-B234-81EB-DE8A-158B3E309EA5}"/>
          </ac:spMkLst>
        </pc:spChg>
        <pc:spChg chg="add mod">
          <ac:chgData name="Lorenzo Rinaldi" userId="77d5bfdd-3e88-4678-a8ff-024fe85681f6" providerId="ADAL" clId="{2A2AB31C-2801-4C5D-90F6-EBA66911602D}" dt="2023-07-21T16:04:37.893" v="408" actId="1035"/>
          <ac:spMkLst>
            <pc:docMk/>
            <pc:sldMk cId="602468312" sldId="329"/>
            <ac:spMk id="42" creationId="{45066778-5012-5577-FC2E-348DC8011BD5}"/>
          </ac:spMkLst>
        </pc:spChg>
        <pc:spChg chg="add mod">
          <ac:chgData name="Lorenzo Rinaldi" userId="77d5bfdd-3e88-4678-a8ff-024fe85681f6" providerId="ADAL" clId="{2A2AB31C-2801-4C5D-90F6-EBA66911602D}" dt="2023-07-22T05:15:50.905" v="744" actId="1036"/>
          <ac:spMkLst>
            <pc:docMk/>
            <pc:sldMk cId="602468312" sldId="329"/>
            <ac:spMk id="45" creationId="{65109F1E-F628-B45A-0B6E-CE520FF1BE1E}"/>
          </ac:spMkLst>
        </pc:spChg>
        <pc:spChg chg="add del mod">
          <ac:chgData name="Lorenzo Rinaldi" userId="77d5bfdd-3e88-4678-a8ff-024fe85681f6" providerId="ADAL" clId="{2A2AB31C-2801-4C5D-90F6-EBA66911602D}" dt="2023-07-21T16:04:18.183" v="386" actId="478"/>
          <ac:spMkLst>
            <pc:docMk/>
            <pc:sldMk cId="602468312" sldId="329"/>
            <ac:spMk id="46" creationId="{8E4F4CD2-24AD-5F44-F89C-1A95A8B3011E}"/>
          </ac:spMkLst>
        </pc:spChg>
        <pc:picChg chg="del">
          <ac:chgData name="Lorenzo Rinaldi" userId="77d5bfdd-3e88-4678-a8ff-024fe85681f6" providerId="ADAL" clId="{2A2AB31C-2801-4C5D-90F6-EBA66911602D}" dt="2023-07-21T16:03:47.013" v="355" actId="478"/>
          <ac:picMkLst>
            <pc:docMk/>
            <pc:sldMk cId="602468312" sldId="329"/>
            <ac:picMk id="2" creationId="{3191F42B-FFB8-B541-D7B2-87DD7FF7A03C}"/>
          </ac:picMkLst>
        </pc:picChg>
        <pc:picChg chg="del">
          <ac:chgData name="Lorenzo Rinaldi" userId="77d5bfdd-3e88-4678-a8ff-024fe85681f6" providerId="ADAL" clId="{2A2AB31C-2801-4C5D-90F6-EBA66911602D}" dt="2023-07-22T05:15:42.129" v="730" actId="478"/>
          <ac:picMkLst>
            <pc:docMk/>
            <pc:sldMk cId="602468312" sldId="329"/>
            <ac:picMk id="3" creationId="{2FDE5C26-D4A7-4A08-BEF4-A1958E075695}"/>
          </ac:picMkLst>
        </pc:picChg>
        <pc:picChg chg="del">
          <ac:chgData name="Lorenzo Rinaldi" userId="77d5bfdd-3e88-4678-a8ff-024fe85681f6" providerId="ADAL" clId="{2A2AB31C-2801-4C5D-90F6-EBA66911602D}" dt="2023-07-21T16:03:47.013" v="355" actId="478"/>
          <ac:picMkLst>
            <pc:docMk/>
            <pc:sldMk cId="602468312" sldId="329"/>
            <ac:picMk id="5" creationId="{2658C29F-E7DE-F164-9FB7-5AFF06115314}"/>
          </ac:picMkLst>
        </pc:picChg>
        <pc:picChg chg="del">
          <ac:chgData name="Lorenzo Rinaldi" userId="77d5bfdd-3e88-4678-a8ff-024fe85681f6" providerId="ADAL" clId="{2A2AB31C-2801-4C5D-90F6-EBA66911602D}" dt="2023-07-21T16:03:47.013" v="355" actId="478"/>
          <ac:picMkLst>
            <pc:docMk/>
            <pc:sldMk cId="602468312" sldId="329"/>
            <ac:picMk id="18" creationId="{6600D274-46D4-B9F2-DD8A-77A7C8F70383}"/>
          </ac:picMkLst>
        </pc:picChg>
        <pc:picChg chg="add mod">
          <ac:chgData name="Lorenzo Rinaldi" userId="77d5bfdd-3e88-4678-a8ff-024fe85681f6" providerId="ADAL" clId="{2A2AB31C-2801-4C5D-90F6-EBA66911602D}" dt="2023-07-21T16:04:34.082" v="401" actId="1036"/>
          <ac:picMkLst>
            <pc:docMk/>
            <pc:sldMk cId="602468312" sldId="329"/>
            <ac:picMk id="19" creationId="{AE323160-DB0E-ED4E-EB66-F548D68663EC}"/>
          </ac:picMkLst>
        </pc:picChg>
        <pc:cxnChg chg="del">
          <ac:chgData name="Lorenzo Rinaldi" userId="77d5bfdd-3e88-4678-a8ff-024fe85681f6" providerId="ADAL" clId="{2A2AB31C-2801-4C5D-90F6-EBA66911602D}" dt="2023-07-21T16:03:47.013" v="355" actId="478"/>
          <ac:cxnSpMkLst>
            <pc:docMk/>
            <pc:sldMk cId="602468312" sldId="329"/>
            <ac:cxnSpMk id="8" creationId="{A1105E29-499D-50E5-8B0C-32758F0EB718}"/>
          </ac:cxnSpMkLst>
        </pc:cxnChg>
        <pc:cxnChg chg="del">
          <ac:chgData name="Lorenzo Rinaldi" userId="77d5bfdd-3e88-4678-a8ff-024fe85681f6" providerId="ADAL" clId="{2A2AB31C-2801-4C5D-90F6-EBA66911602D}" dt="2023-07-21T16:03:47.013" v="355" actId="478"/>
          <ac:cxnSpMkLst>
            <pc:docMk/>
            <pc:sldMk cId="602468312" sldId="329"/>
            <ac:cxnSpMk id="10" creationId="{B6BBA5A6-91DE-A865-6995-464BE89EC4C1}"/>
          </ac:cxnSpMkLst>
        </pc:cxnChg>
        <pc:cxnChg chg="add mod">
          <ac:chgData name="Lorenzo Rinaldi" userId="77d5bfdd-3e88-4678-a8ff-024fe85681f6" providerId="ADAL" clId="{2A2AB31C-2801-4C5D-90F6-EBA66911602D}" dt="2023-07-21T16:04:34.082" v="401" actId="1036"/>
          <ac:cxnSpMkLst>
            <pc:docMk/>
            <pc:sldMk cId="602468312" sldId="329"/>
            <ac:cxnSpMk id="22" creationId="{18ADA703-55AA-5012-206C-AB112451216E}"/>
          </ac:cxnSpMkLst>
        </pc:cxnChg>
        <pc:cxnChg chg="add mod">
          <ac:chgData name="Lorenzo Rinaldi" userId="77d5bfdd-3e88-4678-a8ff-024fe85681f6" providerId="ADAL" clId="{2A2AB31C-2801-4C5D-90F6-EBA66911602D}" dt="2023-07-21T16:04:34.082" v="401" actId="1036"/>
          <ac:cxnSpMkLst>
            <pc:docMk/>
            <pc:sldMk cId="602468312" sldId="329"/>
            <ac:cxnSpMk id="23" creationId="{E645BF77-8047-70E7-A335-0902D3E86A0E}"/>
          </ac:cxnSpMkLst>
        </pc:cxnChg>
        <pc:cxnChg chg="add mod">
          <ac:chgData name="Lorenzo Rinaldi" userId="77d5bfdd-3e88-4678-a8ff-024fe85681f6" providerId="ADAL" clId="{2A2AB31C-2801-4C5D-90F6-EBA66911602D}" dt="2023-07-21T16:04:34.082" v="401" actId="1036"/>
          <ac:cxnSpMkLst>
            <pc:docMk/>
            <pc:sldMk cId="602468312" sldId="329"/>
            <ac:cxnSpMk id="26" creationId="{FBBE9843-1D48-3EED-9CFC-3A27C8434FF2}"/>
          </ac:cxnSpMkLst>
        </pc:cxnChg>
        <pc:cxnChg chg="add mod">
          <ac:chgData name="Lorenzo Rinaldi" userId="77d5bfdd-3e88-4678-a8ff-024fe85681f6" providerId="ADAL" clId="{2A2AB31C-2801-4C5D-90F6-EBA66911602D}" dt="2023-07-21T16:04:34.082" v="401" actId="1036"/>
          <ac:cxnSpMkLst>
            <pc:docMk/>
            <pc:sldMk cId="602468312" sldId="329"/>
            <ac:cxnSpMk id="27" creationId="{A88468F4-422E-3DD8-1EBD-F93EE2916158}"/>
          </ac:cxnSpMkLst>
        </pc:cxnChg>
        <pc:cxnChg chg="add mod">
          <ac:chgData name="Lorenzo Rinaldi" userId="77d5bfdd-3e88-4678-a8ff-024fe85681f6" providerId="ADAL" clId="{2A2AB31C-2801-4C5D-90F6-EBA66911602D}" dt="2023-07-21T16:04:34.082" v="401" actId="1036"/>
          <ac:cxnSpMkLst>
            <pc:docMk/>
            <pc:sldMk cId="602468312" sldId="329"/>
            <ac:cxnSpMk id="28" creationId="{9CE4F0AA-4565-DD7A-D516-13935C93B922}"/>
          </ac:cxnSpMkLst>
        </pc:cxnChg>
        <pc:cxnChg chg="add mod">
          <ac:chgData name="Lorenzo Rinaldi" userId="77d5bfdd-3e88-4678-a8ff-024fe85681f6" providerId="ADAL" clId="{2A2AB31C-2801-4C5D-90F6-EBA66911602D}" dt="2023-07-21T16:04:37.893" v="408" actId="1035"/>
          <ac:cxnSpMkLst>
            <pc:docMk/>
            <pc:sldMk cId="602468312" sldId="329"/>
            <ac:cxnSpMk id="43" creationId="{5F58A077-65CA-31F4-AE08-F592B945FDC0}"/>
          </ac:cxnSpMkLst>
        </pc:cxnChg>
        <pc:cxnChg chg="add mod">
          <ac:chgData name="Lorenzo Rinaldi" userId="77d5bfdd-3e88-4678-a8ff-024fe85681f6" providerId="ADAL" clId="{2A2AB31C-2801-4C5D-90F6-EBA66911602D}" dt="2023-07-21T16:04:37.893" v="408" actId="1035"/>
          <ac:cxnSpMkLst>
            <pc:docMk/>
            <pc:sldMk cId="602468312" sldId="329"/>
            <ac:cxnSpMk id="44" creationId="{E8B50C74-A5FB-2A60-79C6-D1087C03D44A}"/>
          </ac:cxnSpMkLst>
        </pc:cxnChg>
      </pc:sldChg>
      <pc:sldChg chg="addSp delSp modSp add mod modAnim">
        <pc:chgData name="Lorenzo Rinaldi" userId="77d5bfdd-3e88-4678-a8ff-024fe85681f6" providerId="ADAL" clId="{2A2AB31C-2801-4C5D-90F6-EBA66911602D}" dt="2023-07-22T05:16:00.260" v="746" actId="478"/>
        <pc:sldMkLst>
          <pc:docMk/>
          <pc:sldMk cId="2658582895" sldId="330"/>
        </pc:sldMkLst>
        <pc:spChg chg="add mod">
          <ac:chgData name="Lorenzo Rinaldi" userId="77d5bfdd-3e88-4678-a8ff-024fe85681f6" providerId="ADAL" clId="{2A2AB31C-2801-4C5D-90F6-EBA66911602D}" dt="2023-07-21T16:06:24.829" v="445" actId="404"/>
          <ac:spMkLst>
            <pc:docMk/>
            <pc:sldMk cId="2658582895" sldId="330"/>
            <ac:spMk id="2" creationId="{3BB5E172-C8FD-3C6E-975D-BF5FFFDBBD0F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5" creationId="{4B59D3B8-067C-1F70-E770-F1C3B329473D}"/>
          </ac:spMkLst>
        </pc:spChg>
        <pc:spChg chg="del">
          <ac:chgData name="Lorenzo Rinaldi" userId="77d5bfdd-3e88-4678-a8ff-024fe85681f6" providerId="ADAL" clId="{2A2AB31C-2801-4C5D-90F6-EBA66911602D}" dt="2023-07-22T05:10:28.161" v="678" actId="478"/>
          <ac:spMkLst>
            <pc:docMk/>
            <pc:sldMk cId="2658582895" sldId="330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7" creationId="{874D7106-ACE2-8F70-6E0F-E1279B9551C7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8" creationId="{B96213F5-7FDF-CA6F-4402-80B721E9F737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9" creationId="{1C1B7C4B-2D21-44D9-0CDD-4DD0CC63EB05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10" creationId="{DF04E34D-5894-162C-E291-885CD229DEC3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11" creationId="{26DEFDFC-B926-42A7-3411-CB4F65847B09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12" creationId="{1D2B69E4-65AA-D2B1-36EA-E2065691D031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13" creationId="{5F5968F5-2FED-2E7B-809C-A6D6155FC56D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14" creationId="{AC080C71-E2AD-D861-57FB-C7FE569ADC5E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15" creationId="{A265CF0E-D904-FDF1-C232-2F033C68BA27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16" creationId="{3F59A92A-3419-329C-494D-D4ABCE631445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17" creationId="{29707331-D005-6D72-84F7-C35661E7CE7F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18" creationId="{90B5DCA7-2C56-CD18-871F-694E39EF3E1D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19" creationId="{7076E25C-0DF0-0857-78AC-4442A48D5CD3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20" creationId="{630FA81B-C3A3-BD22-FCCD-606823959C04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21" creationId="{F63375CE-39A0-A7C7-E72A-93F3E8AA169E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22" creationId="{DF784DBD-C15D-1665-B14F-ED47D1A50013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23" creationId="{12C68232-541E-96FF-067B-83A42AC1AB9C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24" creationId="{1E009902-2062-F0F4-2661-6C1918EEDF3E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25" creationId="{4A059FB0-661F-C267-8A28-B41C5D92BB4F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26" creationId="{06D44FB1-052A-90CD-0CFF-BF7BAA7E5DA4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27" creationId="{CDE155C8-5309-2F42-B990-E2CF1440A395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28" creationId="{43B9EBE3-DE15-455D-0025-BFC97F1320D0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29" creationId="{BA692A36-63C4-08F7-1C78-39E9E50127EB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30" creationId="{8BF693E5-C001-B32D-77C6-9F7799A99411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31" creationId="{2FE4A6B3-EC18-E410-6D5E-927BEAEF35A9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32" creationId="{694DA855-4912-B184-85BB-748587C6F503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33" creationId="{92BD5A78-5F6A-8AFD-B8AB-FBD45EC73CE8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34" creationId="{EE0BFA00-9E05-021A-E721-EC3797700D3E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35" creationId="{78C20F8A-C516-CF11-5426-A9C24AF8DC49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36" creationId="{6915D251-9E6E-6DB9-1D25-BEBF85CB6E5F}"/>
          </ac:spMkLst>
        </pc:spChg>
        <pc:picChg chg="del">
          <ac:chgData name="Lorenzo Rinaldi" userId="77d5bfdd-3e88-4678-a8ff-024fe85681f6" providerId="ADAL" clId="{2A2AB31C-2801-4C5D-90F6-EBA66911602D}" dt="2023-07-22T05:16:00.260" v="746" actId="478"/>
          <ac:picMkLst>
            <pc:docMk/>
            <pc:sldMk cId="2658582895" sldId="330"/>
            <ac:picMk id="3" creationId="{2FDE5C26-D4A7-4A08-BEF4-A1958E075695}"/>
          </ac:picMkLst>
        </pc:picChg>
      </pc:sldChg>
      <pc:sldChg chg="addSp delSp modSp add mod ord modAnim">
        <pc:chgData name="Lorenzo Rinaldi" userId="77d5bfdd-3e88-4678-a8ff-024fe85681f6" providerId="ADAL" clId="{2A2AB31C-2801-4C5D-90F6-EBA66911602D}" dt="2023-07-22T05:15:57.582" v="745" actId="478"/>
        <pc:sldMkLst>
          <pc:docMk/>
          <pc:sldMk cId="279484067" sldId="331"/>
        </pc:sldMkLst>
        <pc:spChg chg="add mod">
          <ac:chgData name="Lorenzo Rinaldi" userId="77d5bfdd-3e88-4678-a8ff-024fe85681f6" providerId="ADAL" clId="{2A2AB31C-2801-4C5D-90F6-EBA66911602D}" dt="2023-07-21T16:05:37.831" v="423" actId="1076"/>
          <ac:spMkLst>
            <pc:docMk/>
            <pc:sldMk cId="279484067" sldId="331"/>
            <ac:spMk id="2" creationId="{4974C562-125F-68F3-12DF-66330AC1F332}"/>
          </ac:spMkLst>
        </pc:spChg>
        <pc:spChg chg="add mod">
          <ac:chgData name="Lorenzo Rinaldi" userId="77d5bfdd-3e88-4678-a8ff-024fe85681f6" providerId="ADAL" clId="{2A2AB31C-2801-4C5D-90F6-EBA66911602D}" dt="2023-07-21T16:05:37.831" v="423" actId="1076"/>
          <ac:spMkLst>
            <pc:docMk/>
            <pc:sldMk cId="279484067" sldId="331"/>
            <ac:spMk id="5" creationId="{400AD675-5FE0-2D06-5E65-03D924E2EC6E}"/>
          </ac:spMkLst>
        </pc:spChg>
        <pc:spChg chg="del">
          <ac:chgData name="Lorenzo Rinaldi" userId="77d5bfdd-3e88-4678-a8ff-024fe85681f6" providerId="ADAL" clId="{2A2AB31C-2801-4C5D-90F6-EBA66911602D}" dt="2023-07-22T05:10:22.921" v="677" actId="478"/>
          <ac:spMkLst>
            <pc:docMk/>
            <pc:sldMk cId="279484067" sldId="331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7" creationId="{77550DAE-DD3F-E818-9802-82362F541528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10" creationId="{EE0A2946-8D33-68BE-F96B-16C349292CB4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11" creationId="{DB05AE04-2D84-0084-0133-1E746DD783E6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15" creationId="{A7AEF335-0345-CD18-2473-72CEFF6AF963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16" creationId="{0D0179F6-8D2C-AC29-778A-B36C6B14BCFF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17" creationId="{94869296-3A88-D09E-A6A4-A203BCC5CEC8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18" creationId="{75C701CA-72D6-1EDC-B4D3-38472428ABAD}"/>
          </ac:spMkLst>
        </pc:spChg>
        <pc:spChg chg="add mod">
          <ac:chgData name="Lorenzo Rinaldi" userId="77d5bfdd-3e88-4678-a8ff-024fe85681f6" providerId="ADAL" clId="{2A2AB31C-2801-4C5D-90F6-EBA66911602D}" dt="2023-07-21T16:05:37.831" v="423" actId="1076"/>
          <ac:spMkLst>
            <pc:docMk/>
            <pc:sldMk cId="279484067" sldId="331"/>
            <ac:spMk id="19" creationId="{DA04F19A-C032-2CB3-5042-986CD37DAEB6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20" creationId="{87A4864D-2A71-5104-D740-077234C50DA9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21" creationId="{9EB82C8E-929A-4085-6A8E-1AC4B08939C1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22" creationId="{9254B048-F6C1-F8B4-DD3A-500A6F72CCA0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25" creationId="{1DC77C52-71F5-74B2-B24F-87407F970439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26" creationId="{A569C986-1759-9E2B-2411-1891A9ADDBBC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30" creationId="{D2826273-A6A5-40A6-1D06-3B0535EA2D0A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31" creationId="{363123D9-B840-EE98-A566-F3E2DFBE6AD6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32" creationId="{F4755E01-8C3C-A559-22CE-D2DEE58CD1F0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33" creationId="{1E64AC03-E588-B5FA-5633-19AA4824E40C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34" creationId="{600DBDD9-2260-CE6E-1D44-3357A4A5867F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35" creationId="{AF002032-BA72-AFD8-EDFA-90B38DC9C2B5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36" creationId="{00D30948-D6A0-9EAC-8CDB-87EBEF5190A2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39" creationId="{4CDC263E-3971-A242-3E7F-AD97F8959293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40" creationId="{C8155457-9538-4FF2-D95C-21AF55CC7669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44" creationId="{B2871210-287D-C776-DE52-0AFFC56B1E70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45" creationId="{83C51A85-FDEF-8B17-2306-6C0F62B992C4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46" creationId="{52A0EE9F-1CFF-7044-607A-B4DFA75D58C2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47" creationId="{CBC27F60-46B0-AB8E-79C3-6542F1CDC075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48" creationId="{09D6010A-AD82-906F-0B85-E8CD70D794A8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51" creationId="{56D34E50-5C88-5E6D-03D3-C32776FDC0E8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52" creationId="{C381E36A-E7A2-99F5-843E-D72087E0959F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56" creationId="{F537691A-D8CB-BF98-D537-01D3F2C3FED1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57" creationId="{A45D671F-70B7-F815-BFE5-ABBBC5A25C73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58" creationId="{EEF607BD-4DDD-CFF1-D5B6-38EAA2272298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59" creationId="{FCCAFC53-8CBB-4721-B7A7-0F2BE0D5A65B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60" creationId="{2B9035AE-789B-F7B3-9782-652B4E428A0E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61" creationId="{AE2AE355-07D0-8EDB-CD12-93EA6CF7B74A}"/>
          </ac:spMkLst>
        </pc:spChg>
        <pc:spChg chg="add mod">
          <ac:chgData name="Lorenzo Rinaldi" userId="77d5bfdd-3e88-4678-a8ff-024fe85681f6" providerId="ADAL" clId="{2A2AB31C-2801-4C5D-90F6-EBA66911602D}" dt="2023-07-21T16:05:37.831" v="423" actId="1076"/>
          <ac:spMkLst>
            <pc:docMk/>
            <pc:sldMk cId="279484067" sldId="331"/>
            <ac:spMk id="62" creationId="{B83D1F55-F616-A9B0-3181-541B13045018}"/>
          </ac:spMkLst>
        </pc:spChg>
        <pc:picChg chg="del">
          <ac:chgData name="Lorenzo Rinaldi" userId="77d5bfdd-3e88-4678-a8ff-024fe85681f6" providerId="ADAL" clId="{2A2AB31C-2801-4C5D-90F6-EBA66911602D}" dt="2023-07-22T05:15:57.582" v="745" actId="478"/>
          <ac:picMkLst>
            <pc:docMk/>
            <pc:sldMk cId="279484067" sldId="331"/>
            <ac:picMk id="3" creationId="{2FDE5C26-D4A7-4A08-BEF4-A1958E075695}"/>
          </ac:picMkLst>
        </pc:pic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8" creationId="{B87E2B2F-C83F-516E-3AE7-5E7AE9D049CD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9" creationId="{1980044D-2EFF-9EB5-A8AD-878A9A8BFA3B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12" creationId="{9C3A8B9E-3088-A434-24D2-8C793C4A60D8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13" creationId="{6E67D00A-3137-45D8-1C63-6F39F56235DF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14" creationId="{4D521659-7361-9CEC-493A-20B350C979C9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23" creationId="{8730E013-10C7-196B-A743-01DB8E2FB95C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24" creationId="{1F3B2BC7-D256-7F41-C189-BFA46CE2F732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27" creationId="{FE2AFF2A-DF11-D23A-907F-CD86C14DEAD0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28" creationId="{A14F4925-9A79-925D-8A94-6ACB12EFE625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29" creationId="{B185528B-2DC1-4BE0-C9E5-353A4EABB6B4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37" creationId="{6EDE9927-CAE1-42EE-64B8-9FD7C379D76F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38" creationId="{EA3EF320-CE5C-043A-FD65-6E8E31E9518D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41" creationId="{95BB1F9C-7A2A-FBFC-1786-94CD6F9B7667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42" creationId="{130A3BCF-A492-725D-690B-5B179B0875C8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43" creationId="{15E5EDFF-E8BF-B286-77EB-A7A28896F835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49" creationId="{B32F59E4-4049-F635-D9EB-A88BF0A3802A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50" creationId="{46F7CF7F-6C81-8904-2F6B-C43B9F17BF38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53" creationId="{8045D679-0586-AB66-BF6F-1B3C2AE071F4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54" creationId="{16C3C15C-FC65-3E98-00C4-3BFB961C40AD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55" creationId="{C227EA5D-DDDB-385F-3D12-74C628FC51E2}"/>
          </ac:cxnSpMkLst>
        </pc:cxnChg>
      </pc:sldChg>
      <pc:sldChg chg="addSp delSp modSp add mod modAnim">
        <pc:chgData name="Lorenzo Rinaldi" userId="77d5bfdd-3e88-4678-a8ff-024fe85681f6" providerId="ADAL" clId="{2A2AB31C-2801-4C5D-90F6-EBA66911602D}" dt="2023-07-22T05:16:02.666" v="747" actId="478"/>
        <pc:sldMkLst>
          <pc:docMk/>
          <pc:sldMk cId="2422050752" sldId="332"/>
        </pc:sldMkLst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2" creationId="{3BB5E172-C8FD-3C6E-975D-BF5FFFDBBD0F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5" creationId="{4B59D3B8-067C-1F70-E770-F1C3B329473D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7" creationId="{874D7106-ACE2-8F70-6E0F-E1279B9551C7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8" creationId="{B96213F5-7FDF-CA6F-4402-80B721E9F737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9" creationId="{1C1B7C4B-2D21-44D9-0CDD-4DD0CC63EB05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10" creationId="{DF04E34D-5894-162C-E291-885CD229DEC3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11" creationId="{26DEFDFC-B926-42A7-3411-CB4F65847B09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12" creationId="{1D2B69E4-65AA-D2B1-36EA-E2065691D031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13" creationId="{5F5968F5-2FED-2E7B-809C-A6D6155FC56D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14" creationId="{AC080C71-E2AD-D861-57FB-C7FE569ADC5E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15" creationId="{A265CF0E-D904-FDF1-C232-2F033C68BA27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16" creationId="{3F59A92A-3419-329C-494D-D4ABCE631445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17" creationId="{29707331-D005-6D72-84F7-C35661E7CE7F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18" creationId="{90B5DCA7-2C56-CD18-871F-694E39EF3E1D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19" creationId="{7076E25C-0DF0-0857-78AC-4442A48D5CD3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20" creationId="{630FA81B-C3A3-BD22-FCCD-606823959C04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21" creationId="{F63375CE-39A0-A7C7-E72A-93F3E8AA169E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22" creationId="{DF784DBD-C15D-1665-B14F-ED47D1A50013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23" creationId="{12C68232-541E-96FF-067B-83A42AC1AB9C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24" creationId="{1E009902-2062-F0F4-2661-6C1918EEDF3E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25" creationId="{4A059FB0-661F-C267-8A28-B41C5D92BB4F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26" creationId="{06D44FB1-052A-90CD-0CFF-BF7BAA7E5DA4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27" creationId="{CDE155C8-5309-2F42-B990-E2CF1440A395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28" creationId="{43B9EBE3-DE15-455D-0025-BFC97F1320D0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29" creationId="{BA692A36-63C4-08F7-1C78-39E9E50127EB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30" creationId="{8BF693E5-C001-B32D-77C6-9F7799A99411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31" creationId="{2FE4A6B3-EC18-E410-6D5E-927BEAEF35A9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32" creationId="{694DA855-4912-B184-85BB-748587C6F503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33" creationId="{92BD5A78-5F6A-8AFD-B8AB-FBD45EC73CE8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34" creationId="{EE0BFA00-9E05-021A-E721-EC3797700D3E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35" creationId="{78C20F8A-C516-CF11-5426-A9C24AF8DC49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36" creationId="{6915D251-9E6E-6DB9-1D25-BEBF85CB6E5F}"/>
          </ac:spMkLst>
        </pc:spChg>
        <pc:spChg chg="add del mod">
          <ac:chgData name="Lorenzo Rinaldi" userId="77d5bfdd-3e88-4678-a8ff-024fe85681f6" providerId="ADAL" clId="{2A2AB31C-2801-4C5D-90F6-EBA66911602D}" dt="2023-07-21T16:07:04.883" v="478"/>
          <ac:spMkLst>
            <pc:docMk/>
            <pc:sldMk cId="2422050752" sldId="332"/>
            <ac:spMk id="37" creationId="{CAC2EA47-EA24-10A6-BA12-E356B6B8EB87}"/>
          </ac:spMkLst>
        </pc:spChg>
        <pc:spChg chg="add del mod">
          <ac:chgData name="Lorenzo Rinaldi" userId="77d5bfdd-3e88-4678-a8ff-024fe85681f6" providerId="ADAL" clId="{2A2AB31C-2801-4C5D-90F6-EBA66911602D}" dt="2023-07-21T16:07:04.883" v="478"/>
          <ac:spMkLst>
            <pc:docMk/>
            <pc:sldMk cId="2422050752" sldId="332"/>
            <ac:spMk id="38" creationId="{F09F9D57-645E-9D5A-5128-B747762A3D81}"/>
          </ac:spMkLst>
        </pc:spChg>
        <pc:spChg chg="add del mod">
          <ac:chgData name="Lorenzo Rinaldi" userId="77d5bfdd-3e88-4678-a8ff-024fe85681f6" providerId="ADAL" clId="{2A2AB31C-2801-4C5D-90F6-EBA66911602D}" dt="2023-07-21T16:07:04.883" v="478"/>
          <ac:spMkLst>
            <pc:docMk/>
            <pc:sldMk cId="2422050752" sldId="332"/>
            <ac:spMk id="39" creationId="{2A187525-F750-AC94-E643-F22C1940E5DC}"/>
          </ac:spMkLst>
        </pc:spChg>
        <pc:spChg chg="add del mod">
          <ac:chgData name="Lorenzo Rinaldi" userId="77d5bfdd-3e88-4678-a8ff-024fe85681f6" providerId="ADAL" clId="{2A2AB31C-2801-4C5D-90F6-EBA66911602D}" dt="2023-07-21T16:07:04.883" v="478"/>
          <ac:spMkLst>
            <pc:docMk/>
            <pc:sldMk cId="2422050752" sldId="332"/>
            <ac:spMk id="40" creationId="{9B856136-E41F-4F56-90D1-86D1B3397544}"/>
          </ac:spMkLst>
        </pc:spChg>
        <pc:spChg chg="add del mod">
          <ac:chgData name="Lorenzo Rinaldi" userId="77d5bfdd-3e88-4678-a8ff-024fe85681f6" providerId="ADAL" clId="{2A2AB31C-2801-4C5D-90F6-EBA66911602D}" dt="2023-07-21T16:07:04.883" v="478"/>
          <ac:spMkLst>
            <pc:docMk/>
            <pc:sldMk cId="2422050752" sldId="332"/>
            <ac:spMk id="41" creationId="{58625181-D886-554A-DB99-02DB097805CB}"/>
          </ac:spMkLst>
        </pc:spChg>
        <pc:spChg chg="add del mod">
          <ac:chgData name="Lorenzo Rinaldi" userId="77d5bfdd-3e88-4678-a8ff-024fe85681f6" providerId="ADAL" clId="{2A2AB31C-2801-4C5D-90F6-EBA66911602D}" dt="2023-07-21T16:07:04.883" v="478"/>
          <ac:spMkLst>
            <pc:docMk/>
            <pc:sldMk cId="2422050752" sldId="332"/>
            <ac:spMk id="42" creationId="{74D6A6B9-0BD2-142F-570E-D67B4CF686E1}"/>
          </ac:spMkLst>
        </pc:spChg>
        <pc:spChg chg="add del mod">
          <ac:chgData name="Lorenzo Rinaldi" userId="77d5bfdd-3e88-4678-a8ff-024fe85681f6" providerId="ADAL" clId="{2A2AB31C-2801-4C5D-90F6-EBA66911602D}" dt="2023-07-21T16:07:04.883" v="478"/>
          <ac:spMkLst>
            <pc:docMk/>
            <pc:sldMk cId="2422050752" sldId="332"/>
            <ac:spMk id="43" creationId="{D465E0CB-603E-6E54-82B7-9529244FB3FC}"/>
          </ac:spMkLst>
        </pc:spChg>
        <pc:spChg chg="add del mod">
          <ac:chgData name="Lorenzo Rinaldi" userId="77d5bfdd-3e88-4678-a8ff-024fe85681f6" providerId="ADAL" clId="{2A2AB31C-2801-4C5D-90F6-EBA66911602D}" dt="2023-07-21T16:07:04.883" v="478"/>
          <ac:spMkLst>
            <pc:docMk/>
            <pc:sldMk cId="2422050752" sldId="332"/>
            <ac:spMk id="44" creationId="{23A98C94-886B-E84F-8F47-77A29DFBA0E3}"/>
          </ac:spMkLst>
        </pc:spChg>
        <pc:spChg chg="add del mod">
          <ac:chgData name="Lorenzo Rinaldi" userId="77d5bfdd-3e88-4678-a8ff-024fe85681f6" providerId="ADAL" clId="{2A2AB31C-2801-4C5D-90F6-EBA66911602D}" dt="2023-07-21T16:07:21.612" v="483" actId="478"/>
          <ac:spMkLst>
            <pc:docMk/>
            <pc:sldMk cId="2422050752" sldId="332"/>
            <ac:spMk id="46" creationId="{A9DDDB40-4ACD-8429-6ECF-ABB3875F2FD2}"/>
          </ac:spMkLst>
        </pc:spChg>
        <pc:spChg chg="add del mod">
          <ac:chgData name="Lorenzo Rinaldi" userId="77d5bfdd-3e88-4678-a8ff-024fe85681f6" providerId="ADAL" clId="{2A2AB31C-2801-4C5D-90F6-EBA66911602D}" dt="2023-07-21T16:07:21.612" v="483" actId="478"/>
          <ac:spMkLst>
            <pc:docMk/>
            <pc:sldMk cId="2422050752" sldId="332"/>
            <ac:spMk id="47" creationId="{384D1887-37F7-8B0E-0634-B5E1BC22B6AF}"/>
          </ac:spMkLst>
        </pc:spChg>
        <pc:spChg chg="add mod">
          <ac:chgData name="Lorenzo Rinaldi" userId="77d5bfdd-3e88-4678-a8ff-024fe85681f6" providerId="ADAL" clId="{2A2AB31C-2801-4C5D-90F6-EBA66911602D}" dt="2023-07-21T16:07:08.611" v="480" actId="1076"/>
          <ac:spMkLst>
            <pc:docMk/>
            <pc:sldMk cId="2422050752" sldId="332"/>
            <ac:spMk id="48" creationId="{F4324B0F-5FFE-19ED-5259-A66EEC8CAB57}"/>
          </ac:spMkLst>
        </pc:spChg>
        <pc:spChg chg="add mod">
          <ac:chgData name="Lorenzo Rinaldi" userId="77d5bfdd-3e88-4678-a8ff-024fe85681f6" providerId="ADAL" clId="{2A2AB31C-2801-4C5D-90F6-EBA66911602D}" dt="2023-07-21T16:07:08.611" v="480" actId="1076"/>
          <ac:spMkLst>
            <pc:docMk/>
            <pc:sldMk cId="2422050752" sldId="332"/>
            <ac:spMk id="49" creationId="{278C75D9-5725-3277-7B00-D557AA848BC8}"/>
          </ac:spMkLst>
        </pc:spChg>
        <pc:spChg chg="add mod">
          <ac:chgData name="Lorenzo Rinaldi" userId="77d5bfdd-3e88-4678-a8ff-024fe85681f6" providerId="ADAL" clId="{2A2AB31C-2801-4C5D-90F6-EBA66911602D}" dt="2023-07-21T16:07:08.611" v="480" actId="1076"/>
          <ac:spMkLst>
            <pc:docMk/>
            <pc:sldMk cId="2422050752" sldId="332"/>
            <ac:spMk id="50" creationId="{92843085-D509-A7F2-6FCF-4A415B49F10D}"/>
          </ac:spMkLst>
        </pc:spChg>
        <pc:spChg chg="add mod">
          <ac:chgData name="Lorenzo Rinaldi" userId="77d5bfdd-3e88-4678-a8ff-024fe85681f6" providerId="ADAL" clId="{2A2AB31C-2801-4C5D-90F6-EBA66911602D}" dt="2023-07-21T16:07:08.611" v="480" actId="1076"/>
          <ac:spMkLst>
            <pc:docMk/>
            <pc:sldMk cId="2422050752" sldId="332"/>
            <ac:spMk id="51" creationId="{19AB201B-ACE8-EE0C-8140-629F2C965757}"/>
          </ac:spMkLst>
        </pc:spChg>
        <pc:spChg chg="add mod">
          <ac:chgData name="Lorenzo Rinaldi" userId="77d5bfdd-3e88-4678-a8ff-024fe85681f6" providerId="ADAL" clId="{2A2AB31C-2801-4C5D-90F6-EBA66911602D}" dt="2023-07-21T16:07:08.611" v="480" actId="1076"/>
          <ac:spMkLst>
            <pc:docMk/>
            <pc:sldMk cId="2422050752" sldId="332"/>
            <ac:spMk id="52" creationId="{C64D52EE-3347-39F1-2C62-81C766A4B867}"/>
          </ac:spMkLst>
        </pc:spChg>
        <pc:spChg chg="add mod">
          <ac:chgData name="Lorenzo Rinaldi" userId="77d5bfdd-3e88-4678-a8ff-024fe85681f6" providerId="ADAL" clId="{2A2AB31C-2801-4C5D-90F6-EBA66911602D}" dt="2023-07-21T16:07:08.611" v="480" actId="1076"/>
          <ac:spMkLst>
            <pc:docMk/>
            <pc:sldMk cId="2422050752" sldId="332"/>
            <ac:spMk id="53" creationId="{CE7E589D-74EA-8A5F-4EAA-5297FC58F78C}"/>
          </ac:spMkLst>
        </pc:spChg>
        <pc:spChg chg="add mod">
          <ac:chgData name="Lorenzo Rinaldi" userId="77d5bfdd-3e88-4678-a8ff-024fe85681f6" providerId="ADAL" clId="{2A2AB31C-2801-4C5D-90F6-EBA66911602D}" dt="2023-07-21T16:07:14.513" v="482"/>
          <ac:spMkLst>
            <pc:docMk/>
            <pc:sldMk cId="2422050752" sldId="332"/>
            <ac:spMk id="55" creationId="{AD0D6C6B-5D5C-ADC3-EA15-757D7DD2289B}"/>
          </ac:spMkLst>
        </pc:spChg>
        <pc:spChg chg="add mod">
          <ac:chgData name="Lorenzo Rinaldi" userId="77d5bfdd-3e88-4678-a8ff-024fe85681f6" providerId="ADAL" clId="{2A2AB31C-2801-4C5D-90F6-EBA66911602D}" dt="2023-07-21T16:07:22.062" v="484"/>
          <ac:spMkLst>
            <pc:docMk/>
            <pc:sldMk cId="2422050752" sldId="332"/>
            <ac:spMk id="56" creationId="{BBA07660-34D1-5C79-B42E-327F3CF38817}"/>
          </ac:spMkLst>
        </pc:spChg>
        <pc:spChg chg="add mod">
          <ac:chgData name="Lorenzo Rinaldi" userId="77d5bfdd-3e88-4678-a8ff-024fe85681f6" providerId="ADAL" clId="{2A2AB31C-2801-4C5D-90F6-EBA66911602D}" dt="2023-07-21T16:07:22.062" v="484"/>
          <ac:spMkLst>
            <pc:docMk/>
            <pc:sldMk cId="2422050752" sldId="332"/>
            <ac:spMk id="57" creationId="{37A02D0A-C3B5-A9ED-8FEF-803C0FA86E87}"/>
          </ac:spMkLst>
        </pc:spChg>
        <pc:spChg chg="del">
          <ac:chgData name="Lorenzo Rinaldi" userId="77d5bfdd-3e88-4678-a8ff-024fe85681f6" providerId="ADAL" clId="{2A2AB31C-2801-4C5D-90F6-EBA66911602D}" dt="2023-07-22T05:10:32.778" v="679" actId="478"/>
          <ac:spMkLst>
            <pc:docMk/>
            <pc:sldMk cId="2422050752" sldId="332"/>
            <ac:spMk id="58" creationId="{8D61016F-9071-9CFA-F0B1-A14EC32AA6E1}"/>
          </ac:spMkLst>
        </pc:spChg>
        <pc:picChg chg="del">
          <ac:chgData name="Lorenzo Rinaldi" userId="77d5bfdd-3e88-4678-a8ff-024fe85681f6" providerId="ADAL" clId="{2A2AB31C-2801-4C5D-90F6-EBA66911602D}" dt="2023-07-22T05:16:02.666" v="747" actId="478"/>
          <ac:picMkLst>
            <pc:docMk/>
            <pc:sldMk cId="2422050752" sldId="332"/>
            <ac:picMk id="3" creationId="{2FDE5C26-D4A7-4A08-BEF4-A1958E075695}"/>
          </ac:picMkLst>
        </pc:picChg>
        <pc:picChg chg="add del mod">
          <ac:chgData name="Lorenzo Rinaldi" userId="77d5bfdd-3e88-4678-a8ff-024fe85681f6" providerId="ADAL" clId="{2A2AB31C-2801-4C5D-90F6-EBA66911602D}" dt="2023-07-21T16:07:04.883" v="478"/>
          <ac:picMkLst>
            <pc:docMk/>
            <pc:sldMk cId="2422050752" sldId="332"/>
            <ac:picMk id="45" creationId="{FAEDCD16-0C08-A0C9-CFA5-EB5DF6A2C9F7}"/>
          </ac:picMkLst>
        </pc:picChg>
        <pc:picChg chg="add mod">
          <ac:chgData name="Lorenzo Rinaldi" userId="77d5bfdd-3e88-4678-a8ff-024fe85681f6" providerId="ADAL" clId="{2A2AB31C-2801-4C5D-90F6-EBA66911602D}" dt="2023-07-21T16:07:08.611" v="480" actId="1076"/>
          <ac:picMkLst>
            <pc:docMk/>
            <pc:sldMk cId="2422050752" sldId="332"/>
            <ac:picMk id="54" creationId="{F62857FD-4D7D-AC85-36CD-8CB4F6262017}"/>
          </ac:picMkLst>
        </pc:picChg>
      </pc:sldChg>
      <pc:sldChg chg="addSp delSp modSp add mod modAnim">
        <pc:chgData name="Lorenzo Rinaldi" userId="77d5bfdd-3e88-4678-a8ff-024fe85681f6" providerId="ADAL" clId="{2A2AB31C-2801-4C5D-90F6-EBA66911602D}" dt="2023-07-22T05:16:05.476" v="748" actId="478"/>
        <pc:sldMkLst>
          <pc:docMk/>
          <pc:sldMk cId="3802607828" sldId="333"/>
        </pc:sldMkLst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2" creationId="{3BB2E30A-8842-79CA-E6C3-3AB3A4539694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5" creationId="{59B3338B-DAB6-143F-0371-D9329C917699}"/>
          </ac:spMkLst>
        </pc:spChg>
        <pc:spChg chg="del">
          <ac:chgData name="Lorenzo Rinaldi" userId="77d5bfdd-3e88-4678-a8ff-024fe85681f6" providerId="ADAL" clId="{2A2AB31C-2801-4C5D-90F6-EBA66911602D}" dt="2023-07-22T05:10:38.245" v="680" actId="478"/>
          <ac:spMkLst>
            <pc:docMk/>
            <pc:sldMk cId="3802607828" sldId="333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7" creationId="{D5D9E9A9-A3AF-24AF-29F0-8743F84BBF2F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8" creationId="{F15AAB3C-9089-B1BE-CCE2-097BBA76FD9C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9" creationId="{F2A6EB39-26E7-B93B-A322-84D803E66E21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10" creationId="{DB56E79D-EDAE-E599-A1B6-B815F6AA92D7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11" creationId="{1363DAF4-A9AE-36E2-1AAE-2CADA87D2D32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12" creationId="{9A4720F2-D1E4-4B30-BE95-2CA9EE37852D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13" creationId="{FEE0221A-2135-5785-5E03-F347AF5F732C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14" creationId="{91AF5032-4FD4-9758-4CD0-352FB545407C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15" creationId="{E675CE9E-99F7-D3D8-FE2E-5375D7C2D341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16" creationId="{8D973BF2-B9AA-4754-6994-CC63766961EE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17" creationId="{A6F42046-3A84-B220-E32D-F5939915796E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18" creationId="{F79B293E-69D7-C89F-5D88-368EECDDAE52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19" creationId="{B8D56384-708D-B302-C3D9-453497E7724E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20" creationId="{42F88FAE-DAAD-B5A8-88D0-7A9E22368BA4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21" creationId="{BAEB5F45-F4DF-1204-3DFA-F89411246EE5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22" creationId="{2C67BE57-FCF6-5F37-6FB1-AFFE19350136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23" creationId="{464A6ED5-B0D3-E638-6C28-550AF0969723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24" creationId="{DBF7EF72-9024-2135-AEC3-A4749F71D453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25" creationId="{E63289D2-52C1-8C3E-0D2E-7C4AEA2DFAE3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26" creationId="{4370D1CF-D6CA-2612-036A-76D70173A4B0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27" creationId="{23537870-0661-A083-2F26-515C11B8A2FA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28" creationId="{CE7F4457-52CF-73A1-194C-B328B975321C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29" creationId="{AC1A2352-2A9A-3EB9-90A4-375F59A99549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30" creationId="{FC45F1B3-FF42-53C6-8882-0ACFE3DA737E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32" creationId="{386AD866-17A7-B768-2E8C-4A8D7018B190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33" creationId="{DA205FD3-C375-6FB5-1B9F-48672D9E89C6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34" creationId="{2C76AED3-EF11-C742-9879-CCF79C9E56A1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35" creationId="{23433C60-CF43-FCA5-07A9-42481E85C4AF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36" creationId="{6392FE92-FE75-A4FA-EE32-CA129E35BB93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37" creationId="{E2EE88A8-3575-5B88-77F3-4B6199CD4662}"/>
          </ac:spMkLst>
        </pc:spChg>
        <pc:spChg chg="del">
          <ac:chgData name="Lorenzo Rinaldi" userId="77d5bfdd-3e88-4678-a8ff-024fe85681f6" providerId="ADAL" clId="{2A2AB31C-2801-4C5D-90F6-EBA66911602D}" dt="2023-07-21T16:07:29.859" v="486" actId="478"/>
          <ac:spMkLst>
            <pc:docMk/>
            <pc:sldMk cId="3802607828" sldId="333"/>
            <ac:spMk id="48" creationId="{F4324B0F-5FFE-19ED-5259-A66EEC8CAB57}"/>
          </ac:spMkLst>
        </pc:spChg>
        <pc:spChg chg="del">
          <ac:chgData name="Lorenzo Rinaldi" userId="77d5bfdd-3e88-4678-a8ff-024fe85681f6" providerId="ADAL" clId="{2A2AB31C-2801-4C5D-90F6-EBA66911602D}" dt="2023-07-21T16:07:29.859" v="486" actId="478"/>
          <ac:spMkLst>
            <pc:docMk/>
            <pc:sldMk cId="3802607828" sldId="333"/>
            <ac:spMk id="49" creationId="{278C75D9-5725-3277-7B00-D557AA848BC8}"/>
          </ac:spMkLst>
        </pc:spChg>
        <pc:spChg chg="del">
          <ac:chgData name="Lorenzo Rinaldi" userId="77d5bfdd-3e88-4678-a8ff-024fe85681f6" providerId="ADAL" clId="{2A2AB31C-2801-4C5D-90F6-EBA66911602D}" dt="2023-07-21T16:07:29.859" v="486" actId="478"/>
          <ac:spMkLst>
            <pc:docMk/>
            <pc:sldMk cId="3802607828" sldId="333"/>
            <ac:spMk id="50" creationId="{92843085-D509-A7F2-6FCF-4A415B49F10D}"/>
          </ac:spMkLst>
        </pc:spChg>
        <pc:spChg chg="del">
          <ac:chgData name="Lorenzo Rinaldi" userId="77d5bfdd-3e88-4678-a8ff-024fe85681f6" providerId="ADAL" clId="{2A2AB31C-2801-4C5D-90F6-EBA66911602D}" dt="2023-07-21T16:07:29.859" v="486" actId="478"/>
          <ac:spMkLst>
            <pc:docMk/>
            <pc:sldMk cId="3802607828" sldId="333"/>
            <ac:spMk id="51" creationId="{19AB201B-ACE8-EE0C-8140-629F2C965757}"/>
          </ac:spMkLst>
        </pc:spChg>
        <pc:spChg chg="del">
          <ac:chgData name="Lorenzo Rinaldi" userId="77d5bfdd-3e88-4678-a8ff-024fe85681f6" providerId="ADAL" clId="{2A2AB31C-2801-4C5D-90F6-EBA66911602D}" dt="2023-07-21T16:07:29.859" v="486" actId="478"/>
          <ac:spMkLst>
            <pc:docMk/>
            <pc:sldMk cId="3802607828" sldId="333"/>
            <ac:spMk id="52" creationId="{C64D52EE-3347-39F1-2C62-81C766A4B867}"/>
          </ac:spMkLst>
        </pc:spChg>
        <pc:spChg chg="del">
          <ac:chgData name="Lorenzo Rinaldi" userId="77d5bfdd-3e88-4678-a8ff-024fe85681f6" providerId="ADAL" clId="{2A2AB31C-2801-4C5D-90F6-EBA66911602D}" dt="2023-07-21T16:07:29.859" v="486" actId="478"/>
          <ac:spMkLst>
            <pc:docMk/>
            <pc:sldMk cId="3802607828" sldId="333"/>
            <ac:spMk id="53" creationId="{CE7E589D-74EA-8A5F-4EAA-5297FC58F78C}"/>
          </ac:spMkLst>
        </pc:spChg>
        <pc:spChg chg="del">
          <ac:chgData name="Lorenzo Rinaldi" userId="77d5bfdd-3e88-4678-a8ff-024fe85681f6" providerId="ADAL" clId="{2A2AB31C-2801-4C5D-90F6-EBA66911602D}" dt="2023-07-21T16:07:29.859" v="486" actId="478"/>
          <ac:spMkLst>
            <pc:docMk/>
            <pc:sldMk cId="3802607828" sldId="333"/>
            <ac:spMk id="55" creationId="{AD0D6C6B-5D5C-ADC3-EA15-757D7DD2289B}"/>
          </ac:spMkLst>
        </pc:spChg>
        <pc:spChg chg="del">
          <ac:chgData name="Lorenzo Rinaldi" userId="77d5bfdd-3e88-4678-a8ff-024fe85681f6" providerId="ADAL" clId="{2A2AB31C-2801-4C5D-90F6-EBA66911602D}" dt="2023-07-21T16:07:29.859" v="486" actId="478"/>
          <ac:spMkLst>
            <pc:docMk/>
            <pc:sldMk cId="3802607828" sldId="333"/>
            <ac:spMk id="56" creationId="{BBA07660-34D1-5C79-B42E-327F3CF38817}"/>
          </ac:spMkLst>
        </pc:spChg>
        <pc:spChg chg="del">
          <ac:chgData name="Lorenzo Rinaldi" userId="77d5bfdd-3e88-4678-a8ff-024fe85681f6" providerId="ADAL" clId="{2A2AB31C-2801-4C5D-90F6-EBA66911602D}" dt="2023-07-21T16:07:29.859" v="486" actId="478"/>
          <ac:spMkLst>
            <pc:docMk/>
            <pc:sldMk cId="3802607828" sldId="333"/>
            <ac:spMk id="57" creationId="{37A02D0A-C3B5-A9ED-8FEF-803C0FA86E87}"/>
          </ac:spMkLst>
        </pc:spChg>
        <pc:picChg chg="del">
          <ac:chgData name="Lorenzo Rinaldi" userId="77d5bfdd-3e88-4678-a8ff-024fe85681f6" providerId="ADAL" clId="{2A2AB31C-2801-4C5D-90F6-EBA66911602D}" dt="2023-07-22T05:16:05.476" v="748" actId="478"/>
          <ac:picMkLst>
            <pc:docMk/>
            <pc:sldMk cId="3802607828" sldId="333"/>
            <ac:picMk id="3" creationId="{2FDE5C26-D4A7-4A08-BEF4-A1958E075695}"/>
          </ac:picMkLst>
        </pc:picChg>
        <pc:picChg chg="del">
          <ac:chgData name="Lorenzo Rinaldi" userId="77d5bfdd-3e88-4678-a8ff-024fe85681f6" providerId="ADAL" clId="{2A2AB31C-2801-4C5D-90F6-EBA66911602D}" dt="2023-07-21T16:07:29.859" v="486" actId="478"/>
          <ac:picMkLst>
            <pc:docMk/>
            <pc:sldMk cId="3802607828" sldId="333"/>
            <ac:picMk id="54" creationId="{F62857FD-4D7D-AC85-36CD-8CB4F6262017}"/>
          </ac:picMkLst>
        </pc:picChg>
        <pc:inkChg chg="add mod">
          <ac:chgData name="Lorenzo Rinaldi" userId="77d5bfdd-3e88-4678-a8ff-024fe85681f6" providerId="ADAL" clId="{2A2AB31C-2801-4C5D-90F6-EBA66911602D}" dt="2023-07-21T16:07:41.016" v="488" actId="1076"/>
          <ac:inkMkLst>
            <pc:docMk/>
            <pc:sldMk cId="3802607828" sldId="333"/>
            <ac:inkMk id="31" creationId="{2212732E-70DF-3774-1F10-DF70666B6E5A}"/>
          </ac:inkMkLst>
        </pc:inkChg>
      </pc:sldChg>
      <pc:sldChg chg="addSp delSp modSp add mod modAnim">
        <pc:chgData name="Lorenzo Rinaldi" userId="77d5bfdd-3e88-4678-a8ff-024fe85681f6" providerId="ADAL" clId="{2A2AB31C-2801-4C5D-90F6-EBA66911602D}" dt="2023-07-22T05:16:07.728" v="749" actId="478"/>
        <pc:sldMkLst>
          <pc:docMk/>
          <pc:sldMk cId="2147805565" sldId="334"/>
        </pc:sldMkLst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2" creationId="{3BB2E30A-8842-79CA-E6C3-3AB3A4539694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5" creationId="{59B3338B-DAB6-143F-0371-D9329C917699}"/>
          </ac:spMkLst>
        </pc:spChg>
        <pc:spChg chg="del">
          <ac:chgData name="Lorenzo Rinaldi" userId="77d5bfdd-3e88-4678-a8ff-024fe85681f6" providerId="ADAL" clId="{2A2AB31C-2801-4C5D-90F6-EBA66911602D}" dt="2023-07-22T05:10:47.895" v="683" actId="478"/>
          <ac:spMkLst>
            <pc:docMk/>
            <pc:sldMk cId="2147805565" sldId="334"/>
            <ac:spMk id="6" creationId="{4BDB5223-6EB5-1046-88BB-84ED760A29CE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7" creationId="{D5D9E9A9-A3AF-24AF-29F0-8743F84BBF2F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8" creationId="{F15AAB3C-9089-B1BE-CCE2-097BBA76FD9C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9" creationId="{F2A6EB39-26E7-B93B-A322-84D803E66E21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10" creationId="{DB56E79D-EDAE-E599-A1B6-B815F6AA92D7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11" creationId="{1363DAF4-A9AE-36E2-1AAE-2CADA87D2D32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12" creationId="{9A4720F2-D1E4-4B30-BE95-2CA9EE37852D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13" creationId="{FEE0221A-2135-5785-5E03-F347AF5F732C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14" creationId="{91AF5032-4FD4-9758-4CD0-352FB545407C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15" creationId="{E675CE9E-99F7-D3D8-FE2E-5375D7C2D341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16" creationId="{8D973BF2-B9AA-4754-6994-CC63766961EE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17" creationId="{A6F42046-3A84-B220-E32D-F5939915796E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18" creationId="{F79B293E-69D7-C89F-5D88-368EECDDAE52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19" creationId="{B8D56384-708D-B302-C3D9-453497E7724E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20" creationId="{42F88FAE-DAAD-B5A8-88D0-7A9E22368BA4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21" creationId="{BAEB5F45-F4DF-1204-3DFA-F89411246EE5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22" creationId="{2C67BE57-FCF6-5F37-6FB1-AFFE19350136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23" creationId="{464A6ED5-B0D3-E638-6C28-550AF0969723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24" creationId="{DBF7EF72-9024-2135-AEC3-A4749F71D453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25" creationId="{E63289D2-52C1-8C3E-0D2E-7C4AEA2DFAE3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26" creationId="{4370D1CF-D6CA-2612-036A-76D70173A4B0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27" creationId="{23537870-0661-A083-2F26-515C11B8A2FA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28" creationId="{CE7F4457-52CF-73A1-194C-B328B975321C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29" creationId="{AC1A2352-2A9A-3EB9-90A4-375F59A99549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30" creationId="{FC45F1B3-FF42-53C6-8882-0ACFE3DA737E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32" creationId="{386AD866-17A7-B768-2E8C-4A8D7018B190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33" creationId="{DA205FD3-C375-6FB5-1B9F-48672D9E89C6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34" creationId="{2C76AED3-EF11-C742-9879-CCF79C9E56A1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35" creationId="{23433C60-CF43-FCA5-07A9-42481E85C4AF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36" creationId="{6392FE92-FE75-A4FA-EE32-CA129E35BB93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37" creationId="{E2EE88A8-3575-5B88-77F3-4B6199CD4662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38" creationId="{A73EF36C-BA0D-92AB-EA04-E6396333A4CF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39" creationId="{7D1AE56F-8B83-B0DA-B0F8-0E40B01552AE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40" creationId="{D8CDC155-18FA-DBA0-4377-57BDA935D8F0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41" creationId="{65DCFECD-7449-A5AB-78A2-B33483DDED4C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42" creationId="{FE142119-50F2-EEFB-5886-12A46CC3E784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43" creationId="{98E148AC-36B6-8CBD-8746-6AD75B197698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44" creationId="{391CECFD-BB0E-97FC-9DDB-06EF85AB6AA8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45" creationId="{0DF7FD0B-9F56-1C98-B514-3449A2A2120C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46" creationId="{17DCF35C-251B-94DA-5EC0-2A08EBEB21E3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47" creationId="{27DA4C0C-1DA1-E9E6-DCEE-68FF0FCCC467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48" creationId="{A0B2C974-535D-F106-9C91-231042638046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49" creationId="{C69A3494-F771-95A0-3DF2-6B9450580FBF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50" creationId="{9E586538-ECA5-E60C-8F55-B2C6A49B6BF6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51" creationId="{1F41D51D-A990-45E4-F577-FF68E12D3831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52" creationId="{84BBBDFF-5420-76B0-905A-30688241B4A1}"/>
          </ac:spMkLst>
        </pc:spChg>
        <pc:spChg chg="add mod">
          <ac:chgData name="Lorenzo Rinaldi" userId="77d5bfdd-3e88-4678-a8ff-024fe85681f6" providerId="ADAL" clId="{2A2AB31C-2801-4C5D-90F6-EBA66911602D}" dt="2023-07-22T04:58:30.151" v="504" actId="1076"/>
          <ac:spMkLst>
            <pc:docMk/>
            <pc:sldMk cId="2147805565" sldId="334"/>
            <ac:spMk id="53" creationId="{F5ADD2FD-C5F2-3B91-6B4A-D9047DD92E47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54" creationId="{77A434A5-64E6-3CA2-980C-C3FA3435D508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55" creationId="{692A2C5F-7861-7FD1-E16C-3813B3AE98F5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61" creationId="{05B119B5-AC9E-2CEE-C127-8DE1FE697C23}"/>
          </ac:spMkLst>
        </pc:spChg>
        <pc:spChg chg="add del">
          <ac:chgData name="Lorenzo Rinaldi" userId="77d5bfdd-3e88-4678-a8ff-024fe85681f6" providerId="ADAL" clId="{2A2AB31C-2801-4C5D-90F6-EBA66911602D}" dt="2023-07-22T05:10:44.837" v="682" actId="478"/>
          <ac:spMkLst>
            <pc:docMk/>
            <pc:sldMk cId="2147805565" sldId="334"/>
            <ac:spMk id="67" creationId="{1572BCBF-EC25-237D-4EE8-2E01A2A3C648}"/>
          </ac:spMkLst>
        </pc:spChg>
        <pc:picChg chg="del">
          <ac:chgData name="Lorenzo Rinaldi" userId="77d5bfdd-3e88-4678-a8ff-024fe85681f6" providerId="ADAL" clId="{2A2AB31C-2801-4C5D-90F6-EBA66911602D}" dt="2023-07-22T05:16:07.728" v="749" actId="478"/>
          <ac:picMkLst>
            <pc:docMk/>
            <pc:sldMk cId="2147805565" sldId="334"/>
            <ac:picMk id="3" creationId="{2FDE5C26-D4A7-4A08-BEF4-A1958E075695}"/>
          </ac:picMkLst>
        </pc:picChg>
        <pc:inkChg chg="del">
          <ac:chgData name="Lorenzo Rinaldi" userId="77d5bfdd-3e88-4678-a8ff-024fe85681f6" providerId="ADAL" clId="{2A2AB31C-2801-4C5D-90F6-EBA66911602D}" dt="2023-07-22T04:58:15.417" v="502" actId="478"/>
          <ac:inkMkLst>
            <pc:docMk/>
            <pc:sldMk cId="2147805565" sldId="334"/>
            <ac:inkMk id="31" creationId="{2212732E-70DF-3774-1F10-DF70666B6E5A}"/>
          </ac:inkMkLst>
        </pc:inkChg>
        <pc:cxnChg chg="add mod">
          <ac:chgData name="Lorenzo Rinaldi" userId="77d5bfdd-3e88-4678-a8ff-024fe85681f6" providerId="ADAL" clId="{2A2AB31C-2801-4C5D-90F6-EBA66911602D}" dt="2023-07-22T04:59:46.327" v="644" actId="1037"/>
          <ac:cxnSpMkLst>
            <pc:docMk/>
            <pc:sldMk cId="2147805565" sldId="334"/>
            <ac:cxnSpMk id="56" creationId="{A4375624-4EC1-647B-92AE-CE93E95BB08C}"/>
          </ac:cxnSpMkLst>
        </pc:cxnChg>
        <pc:cxnChg chg="add mod">
          <ac:chgData name="Lorenzo Rinaldi" userId="77d5bfdd-3e88-4678-a8ff-024fe85681f6" providerId="ADAL" clId="{2A2AB31C-2801-4C5D-90F6-EBA66911602D}" dt="2023-07-22T04:59:46.327" v="644" actId="1037"/>
          <ac:cxnSpMkLst>
            <pc:docMk/>
            <pc:sldMk cId="2147805565" sldId="334"/>
            <ac:cxnSpMk id="57" creationId="{0C12AEDE-9417-9F68-2A1B-D3ED54159A05}"/>
          </ac:cxnSpMkLst>
        </pc:cxnChg>
        <pc:cxnChg chg="add mod">
          <ac:chgData name="Lorenzo Rinaldi" userId="77d5bfdd-3e88-4678-a8ff-024fe85681f6" providerId="ADAL" clId="{2A2AB31C-2801-4C5D-90F6-EBA66911602D}" dt="2023-07-22T04:59:46.327" v="644" actId="1037"/>
          <ac:cxnSpMkLst>
            <pc:docMk/>
            <pc:sldMk cId="2147805565" sldId="334"/>
            <ac:cxnSpMk id="58" creationId="{B7DAAEAC-8294-850E-602F-EE5A5D9CC1E5}"/>
          </ac:cxnSpMkLst>
        </pc:cxnChg>
        <pc:cxnChg chg="add mod">
          <ac:chgData name="Lorenzo Rinaldi" userId="77d5bfdd-3e88-4678-a8ff-024fe85681f6" providerId="ADAL" clId="{2A2AB31C-2801-4C5D-90F6-EBA66911602D}" dt="2023-07-22T04:59:46.327" v="644" actId="1037"/>
          <ac:cxnSpMkLst>
            <pc:docMk/>
            <pc:sldMk cId="2147805565" sldId="334"/>
            <ac:cxnSpMk id="59" creationId="{4E21BCD8-8ADE-33B8-3B0C-1F58BDF83A7D}"/>
          </ac:cxnSpMkLst>
        </pc:cxnChg>
        <pc:cxnChg chg="add mod">
          <ac:chgData name="Lorenzo Rinaldi" userId="77d5bfdd-3e88-4678-a8ff-024fe85681f6" providerId="ADAL" clId="{2A2AB31C-2801-4C5D-90F6-EBA66911602D}" dt="2023-07-22T04:59:46.327" v="644" actId="1037"/>
          <ac:cxnSpMkLst>
            <pc:docMk/>
            <pc:sldMk cId="2147805565" sldId="334"/>
            <ac:cxnSpMk id="60" creationId="{72C33B1E-D559-6C50-FCF8-17EC804105A7}"/>
          </ac:cxnSpMkLst>
        </pc:cxnChg>
      </pc:sldChg>
      <pc:sldChg chg="addSp delSp modSp add mod">
        <pc:chgData name="Lorenzo Rinaldi" userId="77d5bfdd-3e88-4678-a8ff-024fe85681f6" providerId="ADAL" clId="{2A2AB31C-2801-4C5D-90F6-EBA66911602D}" dt="2023-07-22T05:16:10.067" v="750" actId="478"/>
        <pc:sldMkLst>
          <pc:docMk/>
          <pc:sldMk cId="3477104024" sldId="335"/>
        </pc:sldMkLst>
        <pc:spChg chg="add mod">
          <ac:chgData name="Lorenzo Rinaldi" userId="77d5bfdd-3e88-4678-a8ff-024fe85681f6" providerId="ADAL" clId="{2A2AB31C-2801-4C5D-90F6-EBA66911602D}" dt="2023-07-22T05:01:00.049" v="650" actId="1076"/>
          <ac:spMkLst>
            <pc:docMk/>
            <pc:sldMk cId="3477104024" sldId="335"/>
            <ac:spMk id="2" creationId="{EB68B6B5-1619-B004-C9B6-60D10CB67815}"/>
          </ac:spMkLst>
        </pc:spChg>
        <pc:spChg chg="del">
          <ac:chgData name="Lorenzo Rinaldi" userId="77d5bfdd-3e88-4678-a8ff-024fe85681f6" providerId="ADAL" clId="{2A2AB31C-2801-4C5D-90F6-EBA66911602D}" dt="2023-07-22T05:10:55.233" v="684" actId="478"/>
          <ac:spMkLst>
            <pc:docMk/>
            <pc:sldMk cId="3477104024" sldId="335"/>
            <ac:spMk id="6" creationId="{4BDB5223-6EB5-1046-88BB-84ED760A29CE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38" creationId="{A73EF36C-BA0D-92AB-EA04-E6396333A4CF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39" creationId="{7D1AE56F-8B83-B0DA-B0F8-0E40B01552AE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40" creationId="{D8CDC155-18FA-DBA0-4377-57BDA935D8F0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41" creationId="{65DCFECD-7449-A5AB-78A2-B33483DDED4C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42" creationId="{FE142119-50F2-EEFB-5886-12A46CC3E784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43" creationId="{98E148AC-36B6-8CBD-8746-6AD75B197698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44" creationId="{391CECFD-BB0E-97FC-9DDB-06EF85AB6AA8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45" creationId="{0DF7FD0B-9F56-1C98-B514-3449A2A2120C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46" creationId="{17DCF35C-251B-94DA-5EC0-2A08EBEB21E3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47" creationId="{27DA4C0C-1DA1-E9E6-DCEE-68FF0FCCC467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48" creationId="{A0B2C974-535D-F106-9C91-231042638046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49" creationId="{C69A3494-F771-95A0-3DF2-6B9450580FBF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50" creationId="{9E586538-ECA5-E60C-8F55-B2C6A49B6BF6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51" creationId="{1F41D51D-A990-45E4-F577-FF68E12D3831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52" creationId="{84BBBDFF-5420-76B0-905A-30688241B4A1}"/>
          </ac:spMkLst>
        </pc:spChg>
        <pc:spChg chg="del">
          <ac:chgData name="Lorenzo Rinaldi" userId="77d5bfdd-3e88-4678-a8ff-024fe85681f6" providerId="ADAL" clId="{2A2AB31C-2801-4C5D-90F6-EBA66911602D}" dt="2023-07-22T05:00:32.705" v="647" actId="478"/>
          <ac:spMkLst>
            <pc:docMk/>
            <pc:sldMk cId="3477104024" sldId="335"/>
            <ac:spMk id="53" creationId="{F5ADD2FD-C5F2-3B91-6B4A-D9047DD92E47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54" creationId="{77A434A5-64E6-3CA2-980C-C3FA3435D508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55" creationId="{692A2C5F-7861-7FD1-E16C-3813B3AE98F5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61" creationId="{05B119B5-AC9E-2CEE-C127-8DE1FE697C23}"/>
          </ac:spMkLst>
        </pc:spChg>
        <pc:graphicFrameChg chg="add mod">
          <ac:chgData name="Lorenzo Rinaldi" userId="77d5bfdd-3e88-4678-a8ff-024fe85681f6" providerId="ADAL" clId="{2A2AB31C-2801-4C5D-90F6-EBA66911602D}" dt="2023-07-22T05:01:00.049" v="650" actId="1076"/>
          <ac:graphicFrameMkLst>
            <pc:docMk/>
            <pc:sldMk cId="3477104024" sldId="335"/>
            <ac:graphicFrameMk id="5" creationId="{28B6D0B9-84F4-E6CA-6359-3AB076FEA039}"/>
          </ac:graphicFrameMkLst>
        </pc:graphicFrameChg>
        <pc:picChg chg="del">
          <ac:chgData name="Lorenzo Rinaldi" userId="77d5bfdd-3e88-4678-a8ff-024fe85681f6" providerId="ADAL" clId="{2A2AB31C-2801-4C5D-90F6-EBA66911602D}" dt="2023-07-22T05:16:10.067" v="750" actId="478"/>
          <ac:picMkLst>
            <pc:docMk/>
            <pc:sldMk cId="3477104024" sldId="335"/>
            <ac:picMk id="3" creationId="{2FDE5C26-D4A7-4A08-BEF4-A1958E075695}"/>
          </ac:picMkLst>
        </pc:picChg>
        <pc:cxnChg chg="del">
          <ac:chgData name="Lorenzo Rinaldi" userId="77d5bfdd-3e88-4678-a8ff-024fe85681f6" providerId="ADAL" clId="{2A2AB31C-2801-4C5D-90F6-EBA66911602D}" dt="2023-07-22T05:00:30.091" v="646" actId="478"/>
          <ac:cxnSpMkLst>
            <pc:docMk/>
            <pc:sldMk cId="3477104024" sldId="335"/>
            <ac:cxnSpMk id="56" creationId="{A4375624-4EC1-647B-92AE-CE93E95BB08C}"/>
          </ac:cxnSpMkLst>
        </pc:cxnChg>
        <pc:cxnChg chg="del">
          <ac:chgData name="Lorenzo Rinaldi" userId="77d5bfdd-3e88-4678-a8ff-024fe85681f6" providerId="ADAL" clId="{2A2AB31C-2801-4C5D-90F6-EBA66911602D}" dt="2023-07-22T05:00:30.091" v="646" actId="478"/>
          <ac:cxnSpMkLst>
            <pc:docMk/>
            <pc:sldMk cId="3477104024" sldId="335"/>
            <ac:cxnSpMk id="57" creationId="{0C12AEDE-9417-9F68-2A1B-D3ED54159A05}"/>
          </ac:cxnSpMkLst>
        </pc:cxnChg>
        <pc:cxnChg chg="del">
          <ac:chgData name="Lorenzo Rinaldi" userId="77d5bfdd-3e88-4678-a8ff-024fe85681f6" providerId="ADAL" clId="{2A2AB31C-2801-4C5D-90F6-EBA66911602D}" dt="2023-07-22T05:00:30.091" v="646" actId="478"/>
          <ac:cxnSpMkLst>
            <pc:docMk/>
            <pc:sldMk cId="3477104024" sldId="335"/>
            <ac:cxnSpMk id="58" creationId="{B7DAAEAC-8294-850E-602F-EE5A5D9CC1E5}"/>
          </ac:cxnSpMkLst>
        </pc:cxnChg>
        <pc:cxnChg chg="del">
          <ac:chgData name="Lorenzo Rinaldi" userId="77d5bfdd-3e88-4678-a8ff-024fe85681f6" providerId="ADAL" clId="{2A2AB31C-2801-4C5D-90F6-EBA66911602D}" dt="2023-07-22T05:00:30.091" v="646" actId="478"/>
          <ac:cxnSpMkLst>
            <pc:docMk/>
            <pc:sldMk cId="3477104024" sldId="335"/>
            <ac:cxnSpMk id="59" creationId="{4E21BCD8-8ADE-33B8-3B0C-1F58BDF83A7D}"/>
          </ac:cxnSpMkLst>
        </pc:cxnChg>
        <pc:cxnChg chg="del">
          <ac:chgData name="Lorenzo Rinaldi" userId="77d5bfdd-3e88-4678-a8ff-024fe85681f6" providerId="ADAL" clId="{2A2AB31C-2801-4C5D-90F6-EBA66911602D}" dt="2023-07-22T05:00:30.091" v="646" actId="478"/>
          <ac:cxnSpMkLst>
            <pc:docMk/>
            <pc:sldMk cId="3477104024" sldId="335"/>
            <ac:cxnSpMk id="60" creationId="{72C33B1E-D559-6C50-FCF8-17EC804105A7}"/>
          </ac:cxnSpMkLst>
        </pc:cxnChg>
      </pc:sldChg>
      <pc:sldChg chg="addSp delSp modSp add mod">
        <pc:chgData name="Lorenzo Rinaldi" userId="77d5bfdd-3e88-4678-a8ff-024fe85681f6" providerId="ADAL" clId="{2A2AB31C-2801-4C5D-90F6-EBA66911602D}" dt="2023-07-22T05:16:11.822" v="751" actId="478"/>
        <pc:sldMkLst>
          <pc:docMk/>
          <pc:sldMk cId="1802529653" sldId="336"/>
        </pc:sldMkLst>
        <pc:spChg chg="add mod">
          <ac:chgData name="Lorenzo Rinaldi" userId="77d5bfdd-3e88-4678-a8ff-024fe85681f6" providerId="ADAL" clId="{2A2AB31C-2801-4C5D-90F6-EBA66911602D}" dt="2023-07-22T05:01:31.992" v="653" actId="1076"/>
          <ac:spMkLst>
            <pc:docMk/>
            <pc:sldMk cId="1802529653" sldId="336"/>
            <ac:spMk id="2" creationId="{88B97AED-7F07-C543-6A65-A9276A9A38A1}"/>
          </ac:spMkLst>
        </pc:spChg>
        <pc:spChg chg="add mod">
          <ac:chgData name="Lorenzo Rinaldi" userId="77d5bfdd-3e88-4678-a8ff-024fe85681f6" providerId="ADAL" clId="{2A2AB31C-2801-4C5D-90F6-EBA66911602D}" dt="2023-07-22T05:01:31.992" v="653" actId="1076"/>
          <ac:spMkLst>
            <pc:docMk/>
            <pc:sldMk cId="1802529653" sldId="336"/>
            <ac:spMk id="5" creationId="{0DD9EF0B-7713-CA60-F7C4-38337F5868CC}"/>
          </ac:spMkLst>
        </pc:spChg>
        <pc:spChg chg="del">
          <ac:chgData name="Lorenzo Rinaldi" userId="77d5bfdd-3e88-4678-a8ff-024fe85681f6" providerId="ADAL" clId="{2A2AB31C-2801-4C5D-90F6-EBA66911602D}" dt="2023-07-22T05:11:04.451" v="687" actId="478"/>
          <ac:spMkLst>
            <pc:docMk/>
            <pc:sldMk cId="1802529653" sldId="336"/>
            <ac:spMk id="6" creationId="{4BDB5223-6EB5-1046-88BB-84ED760A29CE}"/>
          </ac:spMkLst>
        </pc:spChg>
        <pc:spChg chg="add del">
          <ac:chgData name="Lorenzo Rinaldi" userId="77d5bfdd-3e88-4678-a8ff-024fe85681f6" providerId="ADAL" clId="{2A2AB31C-2801-4C5D-90F6-EBA66911602D}" dt="2023-07-22T05:11:00.135" v="686" actId="478"/>
          <ac:spMkLst>
            <pc:docMk/>
            <pc:sldMk cId="1802529653" sldId="336"/>
            <ac:spMk id="8" creationId="{4381714D-F05B-13D1-6472-D99022E7CDFE}"/>
          </ac:spMkLst>
        </pc:spChg>
        <pc:graphicFrameChg chg="add mod">
          <ac:chgData name="Lorenzo Rinaldi" userId="77d5bfdd-3e88-4678-a8ff-024fe85681f6" providerId="ADAL" clId="{2A2AB31C-2801-4C5D-90F6-EBA66911602D}" dt="2023-07-22T05:01:31.992" v="653" actId="1076"/>
          <ac:graphicFrameMkLst>
            <pc:docMk/>
            <pc:sldMk cId="1802529653" sldId="336"/>
            <ac:graphicFrameMk id="7" creationId="{282C8369-F721-D039-01EE-32D5204FBA15}"/>
          </ac:graphicFrameMkLst>
        </pc:graphicFrameChg>
        <pc:picChg chg="del">
          <ac:chgData name="Lorenzo Rinaldi" userId="77d5bfdd-3e88-4678-a8ff-024fe85681f6" providerId="ADAL" clId="{2A2AB31C-2801-4C5D-90F6-EBA66911602D}" dt="2023-07-22T05:16:11.822" v="751" actId="478"/>
          <ac:picMkLst>
            <pc:docMk/>
            <pc:sldMk cId="1802529653" sldId="336"/>
            <ac:picMk id="3" creationId="{2FDE5C26-D4A7-4A08-BEF4-A1958E075695}"/>
          </ac:picMkLst>
        </pc:picChg>
      </pc:sldChg>
      <pc:sldChg chg="addSp delSp modSp add mod">
        <pc:chgData name="Lorenzo Rinaldi" userId="77d5bfdd-3e88-4678-a8ff-024fe85681f6" providerId="ADAL" clId="{2A2AB31C-2801-4C5D-90F6-EBA66911602D}" dt="2023-07-22T05:17:10.141" v="783" actId="1036"/>
        <pc:sldMkLst>
          <pc:docMk/>
          <pc:sldMk cId="441477731" sldId="337"/>
        </pc:sldMkLst>
        <pc:spChg chg="add mod">
          <ac:chgData name="Lorenzo Rinaldi" userId="77d5bfdd-3e88-4678-a8ff-024fe85681f6" providerId="ADAL" clId="{2A2AB31C-2801-4C5D-90F6-EBA66911602D}" dt="2023-07-22T05:17:00.759" v="767" actId="1036"/>
          <ac:spMkLst>
            <pc:docMk/>
            <pc:sldMk cId="441477731" sldId="337"/>
            <ac:spMk id="5" creationId="{6591AFF5-436C-EE5C-E085-FD3031E327EE}"/>
          </ac:spMkLst>
        </pc:spChg>
        <pc:spChg chg="del">
          <ac:chgData name="Lorenzo Rinaldi" userId="77d5bfdd-3e88-4678-a8ff-024fe85681f6" providerId="ADAL" clId="{2A2AB31C-2801-4C5D-90F6-EBA66911602D}" dt="2023-07-22T05:11:08.753" v="688" actId="478"/>
          <ac:spMkLst>
            <pc:docMk/>
            <pc:sldMk cId="441477731" sldId="337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2T05:17:10.141" v="783" actId="1036"/>
          <ac:spMkLst>
            <pc:docMk/>
            <pc:sldMk cId="441477731" sldId="337"/>
            <ac:spMk id="7" creationId="{B36BB39A-F6F6-3137-8DA8-B49F8FC39964}"/>
          </ac:spMkLst>
        </pc:spChg>
        <pc:spChg chg="add mod">
          <ac:chgData name="Lorenzo Rinaldi" userId="77d5bfdd-3e88-4678-a8ff-024fe85681f6" providerId="ADAL" clId="{2A2AB31C-2801-4C5D-90F6-EBA66911602D}" dt="2023-07-22T05:17:10.141" v="783" actId="1036"/>
          <ac:spMkLst>
            <pc:docMk/>
            <pc:sldMk cId="441477731" sldId="337"/>
            <ac:spMk id="8" creationId="{FAD07A27-54A6-625C-7E5F-622DF9D2FFFB}"/>
          </ac:spMkLst>
        </pc:spChg>
        <pc:spChg chg="add mod">
          <ac:chgData name="Lorenzo Rinaldi" userId="77d5bfdd-3e88-4678-a8ff-024fe85681f6" providerId="ADAL" clId="{2A2AB31C-2801-4C5D-90F6-EBA66911602D}" dt="2023-07-22T05:17:10.141" v="783" actId="1036"/>
          <ac:spMkLst>
            <pc:docMk/>
            <pc:sldMk cId="441477731" sldId="337"/>
            <ac:spMk id="9" creationId="{D8C95A5E-5AE8-2DA6-65D4-05B68EE90C28}"/>
          </ac:spMkLst>
        </pc:spChg>
        <pc:spChg chg="add mod">
          <ac:chgData name="Lorenzo Rinaldi" userId="77d5bfdd-3e88-4678-a8ff-024fe85681f6" providerId="ADAL" clId="{2A2AB31C-2801-4C5D-90F6-EBA66911602D}" dt="2023-07-22T05:17:10.141" v="783" actId="1036"/>
          <ac:spMkLst>
            <pc:docMk/>
            <pc:sldMk cId="441477731" sldId="337"/>
            <ac:spMk id="10" creationId="{AB09662D-55FD-BD56-6CE2-72A00DD6175A}"/>
          </ac:spMkLst>
        </pc:spChg>
        <pc:spChg chg="add mod">
          <ac:chgData name="Lorenzo Rinaldi" userId="77d5bfdd-3e88-4678-a8ff-024fe85681f6" providerId="ADAL" clId="{2A2AB31C-2801-4C5D-90F6-EBA66911602D}" dt="2023-07-22T05:17:10.141" v="783" actId="1036"/>
          <ac:spMkLst>
            <pc:docMk/>
            <pc:sldMk cId="441477731" sldId="337"/>
            <ac:spMk id="11" creationId="{1E7E0F5C-D53B-1643-1DBC-8C77F3DB2C42}"/>
          </ac:spMkLst>
        </pc:spChg>
        <pc:spChg chg="add mod">
          <ac:chgData name="Lorenzo Rinaldi" userId="77d5bfdd-3e88-4678-a8ff-024fe85681f6" providerId="ADAL" clId="{2A2AB31C-2801-4C5D-90F6-EBA66911602D}" dt="2023-07-22T05:17:10.141" v="783" actId="1036"/>
          <ac:spMkLst>
            <pc:docMk/>
            <pc:sldMk cId="441477731" sldId="337"/>
            <ac:spMk id="12" creationId="{C26591BB-3037-4F3E-C584-00FF422F5CE3}"/>
          </ac:spMkLst>
        </pc:spChg>
        <pc:spChg chg="add mod">
          <ac:chgData name="Lorenzo Rinaldi" userId="77d5bfdd-3e88-4678-a8ff-024fe85681f6" providerId="ADAL" clId="{2A2AB31C-2801-4C5D-90F6-EBA66911602D}" dt="2023-07-22T05:17:10.141" v="783" actId="1036"/>
          <ac:spMkLst>
            <pc:docMk/>
            <pc:sldMk cId="441477731" sldId="337"/>
            <ac:spMk id="14" creationId="{FDE070A8-7792-70EE-8E53-53D273CDD185}"/>
          </ac:spMkLst>
        </pc:spChg>
        <pc:spChg chg="add mod">
          <ac:chgData name="Lorenzo Rinaldi" userId="77d5bfdd-3e88-4678-a8ff-024fe85681f6" providerId="ADAL" clId="{2A2AB31C-2801-4C5D-90F6-EBA66911602D}" dt="2023-07-22T05:17:10.141" v="783" actId="1036"/>
          <ac:spMkLst>
            <pc:docMk/>
            <pc:sldMk cId="441477731" sldId="337"/>
            <ac:spMk id="15" creationId="{CA78BD90-8BC8-658B-FAF7-81BDCE87E9E2}"/>
          </ac:spMkLst>
        </pc:spChg>
        <pc:spChg chg="add mod">
          <ac:chgData name="Lorenzo Rinaldi" userId="77d5bfdd-3e88-4678-a8ff-024fe85681f6" providerId="ADAL" clId="{2A2AB31C-2801-4C5D-90F6-EBA66911602D}" dt="2023-07-22T05:17:10.141" v="783" actId="1036"/>
          <ac:spMkLst>
            <pc:docMk/>
            <pc:sldMk cId="441477731" sldId="337"/>
            <ac:spMk id="16" creationId="{D192AA4B-801A-631A-EA88-48DC161C42F1}"/>
          </ac:spMkLst>
        </pc:spChg>
        <pc:spChg chg="add mod">
          <ac:chgData name="Lorenzo Rinaldi" userId="77d5bfdd-3e88-4678-a8ff-024fe85681f6" providerId="ADAL" clId="{2A2AB31C-2801-4C5D-90F6-EBA66911602D}" dt="2023-07-22T05:17:10.141" v="783" actId="1036"/>
          <ac:spMkLst>
            <pc:docMk/>
            <pc:sldMk cId="441477731" sldId="337"/>
            <ac:spMk id="17" creationId="{395D9FED-588A-9594-AFA2-AD63E4742E46}"/>
          </ac:spMkLst>
        </pc:spChg>
        <pc:spChg chg="add mod">
          <ac:chgData name="Lorenzo Rinaldi" userId="77d5bfdd-3e88-4678-a8ff-024fe85681f6" providerId="ADAL" clId="{2A2AB31C-2801-4C5D-90F6-EBA66911602D}" dt="2023-07-22T05:17:10.141" v="783" actId="1036"/>
          <ac:spMkLst>
            <pc:docMk/>
            <pc:sldMk cId="441477731" sldId="337"/>
            <ac:spMk id="18" creationId="{DB026DF0-4D1C-C4AF-3A75-B6CD0ADC1480}"/>
          </ac:spMkLst>
        </pc:spChg>
        <pc:spChg chg="add mod">
          <ac:chgData name="Lorenzo Rinaldi" userId="77d5bfdd-3e88-4678-a8ff-024fe85681f6" providerId="ADAL" clId="{2A2AB31C-2801-4C5D-90F6-EBA66911602D}" dt="2023-07-22T05:16:54.505" v="756" actId="1076"/>
          <ac:spMkLst>
            <pc:docMk/>
            <pc:sldMk cId="441477731" sldId="337"/>
            <ac:spMk id="19" creationId="{0C1F918B-227C-1E7C-2390-C1B52D499159}"/>
          </ac:spMkLst>
        </pc:spChg>
        <pc:spChg chg="add mod">
          <ac:chgData name="Lorenzo Rinaldi" userId="77d5bfdd-3e88-4678-a8ff-024fe85681f6" providerId="ADAL" clId="{2A2AB31C-2801-4C5D-90F6-EBA66911602D}" dt="2023-07-22T05:16:54.505" v="756" actId="1076"/>
          <ac:spMkLst>
            <pc:docMk/>
            <pc:sldMk cId="441477731" sldId="337"/>
            <ac:spMk id="20" creationId="{42D4F38A-C52C-5122-643C-BF6D1245D602}"/>
          </ac:spMkLst>
        </pc:spChg>
        <pc:spChg chg="add mod">
          <ac:chgData name="Lorenzo Rinaldi" userId="77d5bfdd-3e88-4678-a8ff-024fe85681f6" providerId="ADAL" clId="{2A2AB31C-2801-4C5D-90F6-EBA66911602D}" dt="2023-07-22T05:16:54.505" v="756" actId="1076"/>
          <ac:spMkLst>
            <pc:docMk/>
            <pc:sldMk cId="441477731" sldId="337"/>
            <ac:spMk id="21" creationId="{130D48E4-4404-99DB-0363-6984C26257C6}"/>
          </ac:spMkLst>
        </pc:spChg>
        <pc:spChg chg="add mod">
          <ac:chgData name="Lorenzo Rinaldi" userId="77d5bfdd-3e88-4678-a8ff-024fe85681f6" providerId="ADAL" clId="{2A2AB31C-2801-4C5D-90F6-EBA66911602D}" dt="2023-07-22T05:16:54.505" v="756" actId="1076"/>
          <ac:spMkLst>
            <pc:docMk/>
            <pc:sldMk cId="441477731" sldId="337"/>
            <ac:spMk id="22" creationId="{B3022155-EBC9-11FD-928E-A811FB2A616C}"/>
          </ac:spMkLst>
        </pc:spChg>
        <pc:spChg chg="add mod">
          <ac:chgData name="Lorenzo Rinaldi" userId="77d5bfdd-3e88-4678-a8ff-024fe85681f6" providerId="ADAL" clId="{2A2AB31C-2801-4C5D-90F6-EBA66911602D}" dt="2023-07-22T05:16:54.505" v="756" actId="1076"/>
          <ac:spMkLst>
            <pc:docMk/>
            <pc:sldMk cId="441477731" sldId="337"/>
            <ac:spMk id="23" creationId="{2539CF63-FA5E-56C2-34A7-DBE68603F1B1}"/>
          </ac:spMkLst>
        </pc:spChg>
        <pc:spChg chg="add mod">
          <ac:chgData name="Lorenzo Rinaldi" userId="77d5bfdd-3e88-4678-a8ff-024fe85681f6" providerId="ADAL" clId="{2A2AB31C-2801-4C5D-90F6-EBA66911602D}" dt="2023-07-22T05:16:54.505" v="756" actId="1076"/>
          <ac:spMkLst>
            <pc:docMk/>
            <pc:sldMk cId="441477731" sldId="337"/>
            <ac:spMk id="24" creationId="{F0A64336-E1C2-ED02-80A1-ECF8EC81B345}"/>
          </ac:spMkLst>
        </pc:spChg>
        <pc:spChg chg="add mod">
          <ac:chgData name="Lorenzo Rinaldi" userId="77d5bfdd-3e88-4678-a8ff-024fe85681f6" providerId="ADAL" clId="{2A2AB31C-2801-4C5D-90F6-EBA66911602D}" dt="2023-07-22T05:16:54.505" v="756" actId="1076"/>
          <ac:spMkLst>
            <pc:docMk/>
            <pc:sldMk cId="441477731" sldId="337"/>
            <ac:spMk id="25" creationId="{5248CCDB-82F9-FAFA-562C-EBAE590F2BC0}"/>
          </ac:spMkLst>
        </pc:spChg>
        <pc:spChg chg="add mod">
          <ac:chgData name="Lorenzo Rinaldi" userId="77d5bfdd-3e88-4678-a8ff-024fe85681f6" providerId="ADAL" clId="{2A2AB31C-2801-4C5D-90F6-EBA66911602D}" dt="2023-07-22T05:16:54.505" v="756" actId="1076"/>
          <ac:spMkLst>
            <pc:docMk/>
            <pc:sldMk cId="441477731" sldId="337"/>
            <ac:spMk id="26" creationId="{8CA09476-7D50-A866-C5D9-1FCD03AA41F1}"/>
          </ac:spMkLst>
        </pc:spChg>
        <pc:spChg chg="add mod">
          <ac:chgData name="Lorenzo Rinaldi" userId="77d5bfdd-3e88-4678-a8ff-024fe85681f6" providerId="ADAL" clId="{2A2AB31C-2801-4C5D-90F6-EBA66911602D}" dt="2023-07-22T05:16:54.505" v="756" actId="1076"/>
          <ac:spMkLst>
            <pc:docMk/>
            <pc:sldMk cId="441477731" sldId="337"/>
            <ac:spMk id="27" creationId="{7E24596B-6066-98F8-798E-28DAF5BABDB1}"/>
          </ac:spMkLst>
        </pc:spChg>
        <pc:spChg chg="add mod">
          <ac:chgData name="Lorenzo Rinaldi" userId="77d5bfdd-3e88-4678-a8ff-024fe85681f6" providerId="ADAL" clId="{2A2AB31C-2801-4C5D-90F6-EBA66911602D}" dt="2023-07-22T05:16:54.505" v="756" actId="1076"/>
          <ac:spMkLst>
            <pc:docMk/>
            <pc:sldMk cId="441477731" sldId="337"/>
            <ac:spMk id="28" creationId="{B1450A7A-835B-EF26-461B-9F6D0793EA1F}"/>
          </ac:spMkLst>
        </pc:spChg>
        <pc:spChg chg="add mod">
          <ac:chgData name="Lorenzo Rinaldi" userId="77d5bfdd-3e88-4678-a8ff-024fe85681f6" providerId="ADAL" clId="{2A2AB31C-2801-4C5D-90F6-EBA66911602D}" dt="2023-07-22T05:16:54.505" v="756" actId="1076"/>
          <ac:spMkLst>
            <pc:docMk/>
            <pc:sldMk cId="441477731" sldId="337"/>
            <ac:spMk id="29" creationId="{93A8C382-E9B7-27BC-3A0B-BF161CB96E8D}"/>
          </ac:spMkLst>
        </pc:spChg>
        <pc:picChg chg="del">
          <ac:chgData name="Lorenzo Rinaldi" userId="77d5bfdd-3e88-4678-a8ff-024fe85681f6" providerId="ADAL" clId="{2A2AB31C-2801-4C5D-90F6-EBA66911602D}" dt="2023-07-22T05:16:13.895" v="752" actId="478"/>
          <ac:picMkLst>
            <pc:docMk/>
            <pc:sldMk cId="441477731" sldId="337"/>
            <ac:picMk id="3" creationId="{2FDE5C26-D4A7-4A08-BEF4-A1958E075695}"/>
          </ac:picMkLst>
        </pc:picChg>
        <pc:inkChg chg="add mod">
          <ac:chgData name="Lorenzo Rinaldi" userId="77d5bfdd-3e88-4678-a8ff-024fe85681f6" providerId="ADAL" clId="{2A2AB31C-2801-4C5D-90F6-EBA66911602D}" dt="2023-07-22T05:17:10.141" v="783" actId="1036"/>
          <ac:inkMkLst>
            <pc:docMk/>
            <pc:sldMk cId="441477731" sldId="337"/>
            <ac:inkMk id="13" creationId="{0B044D09-BBDE-E2DE-7D3D-9714E36F6D0B}"/>
          </ac:inkMkLst>
        </pc:inkChg>
      </pc:sldChg>
      <pc:sldChg chg="addSp modSp add mod modAnim">
        <pc:chgData name="Lorenzo Rinaldi" userId="77d5bfdd-3e88-4678-a8ff-024fe85681f6" providerId="ADAL" clId="{2A2AB31C-2801-4C5D-90F6-EBA66911602D}" dt="2023-07-22T05:18:04.806" v="839" actId="1036"/>
        <pc:sldMkLst>
          <pc:docMk/>
          <pc:sldMk cId="1386653217" sldId="338"/>
        </pc:sldMkLst>
        <pc:spChg chg="add mod">
          <ac:chgData name="Lorenzo Rinaldi" userId="77d5bfdd-3e88-4678-a8ff-024fe85681f6" providerId="ADAL" clId="{2A2AB31C-2801-4C5D-90F6-EBA66911602D}" dt="2023-07-22T05:17:37.271" v="786" actId="1076"/>
          <ac:spMkLst>
            <pc:docMk/>
            <pc:sldMk cId="1386653217" sldId="338"/>
            <ac:spMk id="2" creationId="{436EFC25-1403-CAF1-699C-B4F6B8B9682F}"/>
          </ac:spMkLst>
        </pc:spChg>
        <pc:spChg chg="add mod">
          <ac:chgData name="Lorenzo Rinaldi" userId="77d5bfdd-3e88-4678-a8ff-024fe85681f6" providerId="ADAL" clId="{2A2AB31C-2801-4C5D-90F6-EBA66911602D}" dt="2023-07-22T05:17:47.875" v="809" actId="1035"/>
          <ac:spMkLst>
            <pc:docMk/>
            <pc:sldMk cId="1386653217" sldId="338"/>
            <ac:spMk id="3" creationId="{C4D8570A-594D-E553-87BF-BFA0866ED3EF}"/>
          </ac:spMkLst>
        </pc:spChg>
        <pc:spChg chg="add mod">
          <ac:chgData name="Lorenzo Rinaldi" userId="77d5bfdd-3e88-4678-a8ff-024fe85681f6" providerId="ADAL" clId="{2A2AB31C-2801-4C5D-90F6-EBA66911602D}" dt="2023-07-22T05:17:51.581" v="819" actId="1035"/>
          <ac:spMkLst>
            <pc:docMk/>
            <pc:sldMk cId="1386653217" sldId="338"/>
            <ac:spMk id="5" creationId="{8B1D2488-D710-4B88-58FC-0E3FE5AE3123}"/>
          </ac:spMkLst>
        </pc:spChg>
        <pc:spChg chg="add mod">
          <ac:chgData name="Lorenzo Rinaldi" userId="77d5bfdd-3e88-4678-a8ff-024fe85681f6" providerId="ADAL" clId="{2A2AB31C-2801-4C5D-90F6-EBA66911602D}" dt="2023-07-22T05:17:47.875" v="809" actId="1035"/>
          <ac:spMkLst>
            <pc:docMk/>
            <pc:sldMk cId="1386653217" sldId="338"/>
            <ac:spMk id="6" creationId="{DF7BC294-E1D2-BAE2-39BD-F4D86D55E278}"/>
          </ac:spMkLst>
        </pc:spChg>
        <pc:spChg chg="add mod">
          <ac:chgData name="Lorenzo Rinaldi" userId="77d5bfdd-3e88-4678-a8ff-024fe85681f6" providerId="ADAL" clId="{2A2AB31C-2801-4C5D-90F6-EBA66911602D}" dt="2023-07-22T05:18:04.806" v="839" actId="1036"/>
          <ac:spMkLst>
            <pc:docMk/>
            <pc:sldMk cId="1386653217" sldId="338"/>
            <ac:spMk id="7" creationId="{25719E04-6EAC-2020-CC59-A1D06794E49B}"/>
          </ac:spMkLst>
        </pc:spChg>
        <pc:spChg chg="add mod">
          <ac:chgData name="Lorenzo Rinaldi" userId="77d5bfdd-3e88-4678-a8ff-024fe85681f6" providerId="ADAL" clId="{2A2AB31C-2801-4C5D-90F6-EBA66911602D}" dt="2023-07-22T05:17:37.271" v="786" actId="1076"/>
          <ac:spMkLst>
            <pc:docMk/>
            <pc:sldMk cId="1386653217" sldId="338"/>
            <ac:spMk id="8" creationId="{1332822A-626A-B86C-7C28-F1C497DB1D6B}"/>
          </ac:spMkLst>
        </pc:spChg>
        <pc:spChg chg="add mod">
          <ac:chgData name="Lorenzo Rinaldi" userId="77d5bfdd-3e88-4678-a8ff-024fe85681f6" providerId="ADAL" clId="{2A2AB31C-2801-4C5D-90F6-EBA66911602D}" dt="2023-07-22T05:18:01.062" v="829" actId="1036"/>
          <ac:spMkLst>
            <pc:docMk/>
            <pc:sldMk cId="1386653217" sldId="338"/>
            <ac:spMk id="9" creationId="{4A69AD3F-C40D-CA93-7CF9-4B9B143B782F}"/>
          </ac:spMkLst>
        </pc:spChg>
        <pc:spChg chg="add mod">
          <ac:chgData name="Lorenzo Rinaldi" userId="77d5bfdd-3e88-4678-a8ff-024fe85681f6" providerId="ADAL" clId="{2A2AB31C-2801-4C5D-90F6-EBA66911602D}" dt="2023-07-22T05:17:57.827" v="820" actId="113"/>
          <ac:spMkLst>
            <pc:docMk/>
            <pc:sldMk cId="1386653217" sldId="338"/>
            <ac:spMk id="10" creationId="{8DEE8A09-E4C1-285D-B9EC-F7023522C3BD}"/>
          </ac:spMkLst>
        </pc:spChg>
        <pc:spChg chg="add mod">
          <ac:chgData name="Lorenzo Rinaldi" userId="77d5bfdd-3e88-4678-a8ff-024fe85681f6" providerId="ADAL" clId="{2A2AB31C-2801-4C5D-90F6-EBA66911602D}" dt="2023-07-22T05:17:51.581" v="819" actId="1035"/>
          <ac:spMkLst>
            <pc:docMk/>
            <pc:sldMk cId="1386653217" sldId="338"/>
            <ac:spMk id="11" creationId="{CCC8DE4A-C7FA-F401-F8CD-7F10AE55C553}"/>
          </ac:spMkLst>
        </pc:spChg>
      </pc:sldChg>
      <pc:sldChg chg="addSp modSp add mod modAnim">
        <pc:chgData name="Lorenzo Rinaldi" userId="77d5bfdd-3e88-4678-a8ff-024fe85681f6" providerId="ADAL" clId="{2A2AB31C-2801-4C5D-90F6-EBA66911602D}" dt="2023-07-22T05:19:34.411" v="882"/>
        <pc:sldMkLst>
          <pc:docMk/>
          <pc:sldMk cId="4226224528" sldId="339"/>
        </pc:sldMkLst>
        <pc:spChg chg="add mod">
          <ac:chgData name="Lorenzo Rinaldi" userId="77d5bfdd-3e88-4678-a8ff-024fe85681f6" providerId="ADAL" clId="{2A2AB31C-2801-4C5D-90F6-EBA66911602D}" dt="2023-07-22T05:19:06.332" v="853" actId="1076"/>
          <ac:spMkLst>
            <pc:docMk/>
            <pc:sldMk cId="4226224528" sldId="339"/>
            <ac:spMk id="2" creationId="{75BF89AB-5B7C-F0F7-A8EF-13874431044F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3" creationId="{1165311E-B1AC-ED0A-D9AF-533672DC9E60}"/>
          </ac:spMkLst>
        </pc:spChg>
        <pc:spChg chg="mod">
          <ac:chgData name="Lorenzo Rinaldi" userId="77d5bfdd-3e88-4678-a8ff-024fe85681f6" providerId="ADAL" clId="{2A2AB31C-2801-4C5D-90F6-EBA66911602D}" dt="2023-07-22T05:19:15.673" v="877" actId="20577"/>
          <ac:spMkLst>
            <pc:docMk/>
            <pc:sldMk cId="4226224528" sldId="339"/>
            <ac:spMk id="4" creationId="{9AB3068C-1CCE-A7E9-790D-8ACFE0F1B133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5" creationId="{0ABA1F49-0F9E-12B5-5BCE-80811BBCE331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6" creationId="{3B81E57C-DDED-36F5-3FA1-5660D8E70AFC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7" creationId="{7AB6AC87-93D0-7D31-01E4-892188D0071F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12" creationId="{1C0346E4-D9BA-2B4B-5B51-9F97278913AF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13" creationId="{167055E1-76EB-6C7F-8863-345A8848DE66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14" creationId="{FBAD11C7-91FE-ABE0-84CC-D890C09CE399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15" creationId="{B010B1E4-FF38-65D4-759E-BA97009CF6B2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16" creationId="{8A3959B7-E866-8B1A-DFA0-D90D34F41F6E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17" creationId="{D02BEF55-19F1-DC67-919B-2133EA462E2A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20" creationId="{77DE2170-A00A-93B8-47D7-FAB81D38C20C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21" creationId="{850D1924-F172-160D-0B98-A548599C67CC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22" creationId="{8F2897B5-5FB8-5394-3B97-F3D6B1DB5928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23" creationId="{6B640097-4FF0-3DF2-D081-861877D89FB1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24" creationId="{927D0FB3-3CE3-6301-B319-FCC5A52BAACB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25" creationId="{F32B2969-9279-0278-355F-286CB78E48D0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30" creationId="{4F103680-CF77-BDC2-F0CB-3ACE2DA675BA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31" creationId="{9A524FC6-63FF-5176-F00E-377E752E8772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32" creationId="{E632E67E-6D25-AD3F-8D38-6C010ECCE019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33" creationId="{0AD5D026-0835-1D69-BC45-7326E69D3C58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34" creationId="{4A5A6DC7-CED0-D8BE-B649-1F3CB29E34C0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35" creationId="{67A5EAD1-A2E9-F68B-E100-039A596354D3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36" creationId="{6F11048D-72D9-690B-E10A-16659D8BEDBA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41" creationId="{257B1D76-A520-F200-9F01-A8D1F0626B33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42" creationId="{076C52FE-3F43-AC5A-79CD-794DAA0C54D4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43" creationId="{1539D43C-2180-B929-4904-41723A7B4A78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44" creationId="{4B1208D0-F1C7-C217-CE43-A710170659DE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45" creationId="{282DD522-876C-9AA7-5EED-BB7BC106BD56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46" creationId="{0A7CADE6-D630-AB7C-80E4-0F8B6C6C7084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47" creationId="{95B474F3-C3E6-726A-43F3-79A045CA35E4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48" creationId="{2BEB536C-8CAE-4D92-E21D-0143860F51C7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49" creationId="{2AC2E9B4-87C5-DDBB-1670-2C8D174C1D9C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50" creationId="{F46ED8C7-1B80-0A87-9767-A804572E94C8}"/>
          </ac:spMkLst>
        </pc:sp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8" creationId="{AC9F4033-55FC-D5B6-E831-5892ACC927B0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9" creationId="{440F1C02-B883-46AA-758C-28F6011F9C86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10" creationId="{A64902F5-A75E-047E-C0FF-3442CEAC4FE2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11" creationId="{E54D2DB6-3015-6937-CCEF-29D60062F910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18" creationId="{53E3214F-C8CF-D86D-64BB-DF416DFDF003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19" creationId="{76188336-BFE4-DB8E-141C-0CAED5752E33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26" creationId="{57081374-811B-8B01-AF42-21E1DA2CC501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27" creationId="{5ED7538E-9C5C-ABC1-D4F2-D436683C2186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28" creationId="{EDC3A75E-46CB-B21B-940D-345BFD71763F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29" creationId="{9A41AEB6-A3AA-5496-A4BC-A8D6B8FA36DE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37" creationId="{F8516A63-47FB-63DE-51D8-46E1FCFBA490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38" creationId="{37A29D84-3BB8-E8C0-D346-2631AEFD5F4A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39" creationId="{5FA56C36-4ABC-90D0-CD0F-40F7998CDDF1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40" creationId="{46A6A856-B84D-F2EE-A6EB-1810DED7CD12}"/>
          </ac:cxnSpMkLst>
        </pc:cxnChg>
      </pc:sldChg>
      <pc:sldChg chg="addSp delSp modSp add mod modAnim">
        <pc:chgData name="Lorenzo Rinaldi" userId="77d5bfdd-3e88-4678-a8ff-024fe85681f6" providerId="ADAL" clId="{2A2AB31C-2801-4C5D-90F6-EBA66911602D}" dt="2023-07-22T05:23:02.762" v="1066" actId="1035"/>
        <pc:sldMkLst>
          <pc:docMk/>
          <pc:sldMk cId="2475076579" sldId="340"/>
        </pc:sldMkLst>
        <pc:spChg chg="del">
          <ac:chgData name="Lorenzo Rinaldi" userId="77d5bfdd-3e88-4678-a8ff-024fe85681f6" providerId="ADAL" clId="{2A2AB31C-2801-4C5D-90F6-EBA66911602D}" dt="2023-07-22T05:19:20.331" v="879" actId="478"/>
          <ac:spMkLst>
            <pc:docMk/>
            <pc:sldMk cId="2475076579" sldId="340"/>
            <ac:spMk id="2" creationId="{75BF89AB-5B7C-F0F7-A8EF-13874431044F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3" creationId="{3AD67BFC-A3A8-047A-78AF-77C2E481D281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5" creationId="{F549EA76-FCEF-2FFC-8F1D-AC3EAB64CA11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6" creationId="{3E8586DC-B61B-BA98-E008-F8EAF79033CE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7" creationId="{5A139A79-D37A-D3BF-F12C-965ADEACE572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12" creationId="{D69309E9-5AB1-FDBF-2798-EC449766B137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13" creationId="{C445C64C-43FA-C333-C14C-6315BFE54B15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14" creationId="{173B4F2E-DF7A-1A13-201F-C85CB167082A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15" creationId="{AEA068D1-26E2-5529-954A-8919997AB71A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16" creationId="{8BBC4930-B33B-06F6-0EAF-57131F9A94A8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17" creationId="{2B60090B-385B-A8F1-465F-607FFE4C5693}"/>
          </ac:spMkLst>
        </pc:spChg>
        <pc:spChg chg="add mod">
          <ac:chgData name="Lorenzo Rinaldi" userId="77d5bfdd-3e88-4678-a8ff-024fe85681f6" providerId="ADAL" clId="{2A2AB31C-2801-4C5D-90F6-EBA66911602D}" dt="2023-07-22T05:22:54.444" v="1050" actId="113"/>
          <ac:spMkLst>
            <pc:docMk/>
            <pc:sldMk cId="2475076579" sldId="340"/>
            <ac:spMk id="20" creationId="{7445A1AF-7A80-9040-51F4-59D8B44B9B51}"/>
          </ac:spMkLst>
        </pc:spChg>
        <pc:spChg chg="add mod">
          <ac:chgData name="Lorenzo Rinaldi" userId="77d5bfdd-3e88-4678-a8ff-024fe85681f6" providerId="ADAL" clId="{2A2AB31C-2801-4C5D-90F6-EBA66911602D}" dt="2023-07-22T05:22:03.558" v="1019" actId="1036"/>
          <ac:spMkLst>
            <pc:docMk/>
            <pc:sldMk cId="2475076579" sldId="340"/>
            <ac:spMk id="21" creationId="{CB7DAB98-E420-4536-1B46-43D37240B71E}"/>
          </ac:spMkLst>
        </pc:spChg>
        <pc:spChg chg="add mod">
          <ac:chgData name="Lorenzo Rinaldi" userId="77d5bfdd-3e88-4678-a8ff-024fe85681f6" providerId="ADAL" clId="{2A2AB31C-2801-4C5D-90F6-EBA66911602D}" dt="2023-07-22T05:22:03.558" v="1019" actId="1036"/>
          <ac:spMkLst>
            <pc:docMk/>
            <pc:sldMk cId="2475076579" sldId="340"/>
            <ac:spMk id="22" creationId="{C550AC1D-91D5-69F7-34DA-1BD2B3B45A39}"/>
          </ac:spMkLst>
        </pc:spChg>
        <pc:spChg chg="add mod">
          <ac:chgData name="Lorenzo Rinaldi" userId="77d5bfdd-3e88-4678-a8ff-024fe85681f6" providerId="ADAL" clId="{2A2AB31C-2801-4C5D-90F6-EBA66911602D}" dt="2023-07-22T05:22:03.558" v="1019" actId="1036"/>
          <ac:spMkLst>
            <pc:docMk/>
            <pc:sldMk cId="2475076579" sldId="340"/>
            <ac:spMk id="23" creationId="{917D8237-8C51-8172-2B5F-DFC51F61AEFA}"/>
          </ac:spMkLst>
        </pc:spChg>
        <pc:spChg chg="add mod">
          <ac:chgData name="Lorenzo Rinaldi" userId="77d5bfdd-3e88-4678-a8ff-024fe85681f6" providerId="ADAL" clId="{2A2AB31C-2801-4C5D-90F6-EBA66911602D}" dt="2023-07-22T05:22:03.558" v="1019" actId="1036"/>
          <ac:spMkLst>
            <pc:docMk/>
            <pc:sldMk cId="2475076579" sldId="340"/>
            <ac:spMk id="28" creationId="{ADBE201E-D9CE-AF25-C1D9-865ECE6F543E}"/>
          </ac:spMkLst>
        </pc:spChg>
        <pc:spChg chg="add mod">
          <ac:chgData name="Lorenzo Rinaldi" userId="77d5bfdd-3e88-4678-a8ff-024fe85681f6" providerId="ADAL" clId="{2A2AB31C-2801-4C5D-90F6-EBA66911602D}" dt="2023-07-22T05:22:03.558" v="1019" actId="1036"/>
          <ac:spMkLst>
            <pc:docMk/>
            <pc:sldMk cId="2475076579" sldId="340"/>
            <ac:spMk id="29" creationId="{FD507312-B05D-F606-CE0A-520773F72A14}"/>
          </ac:spMkLst>
        </pc:spChg>
        <pc:spChg chg="add mod">
          <ac:chgData name="Lorenzo Rinaldi" userId="77d5bfdd-3e88-4678-a8ff-024fe85681f6" providerId="ADAL" clId="{2A2AB31C-2801-4C5D-90F6-EBA66911602D}" dt="2023-07-22T05:22:03.558" v="1019" actId="1036"/>
          <ac:spMkLst>
            <pc:docMk/>
            <pc:sldMk cId="2475076579" sldId="340"/>
            <ac:spMk id="30" creationId="{4F542077-5A53-41A4-7256-FE87BAC8880D}"/>
          </ac:spMkLst>
        </pc:spChg>
        <pc:spChg chg="add mod">
          <ac:chgData name="Lorenzo Rinaldi" userId="77d5bfdd-3e88-4678-a8ff-024fe85681f6" providerId="ADAL" clId="{2A2AB31C-2801-4C5D-90F6-EBA66911602D}" dt="2023-07-22T05:22:03.558" v="1019" actId="1036"/>
          <ac:spMkLst>
            <pc:docMk/>
            <pc:sldMk cId="2475076579" sldId="340"/>
            <ac:spMk id="31" creationId="{DF411B7A-8A7C-300C-F006-01F172CB33B8}"/>
          </ac:spMkLst>
        </pc:spChg>
        <pc:spChg chg="add mod">
          <ac:chgData name="Lorenzo Rinaldi" userId="77d5bfdd-3e88-4678-a8ff-024fe85681f6" providerId="ADAL" clId="{2A2AB31C-2801-4C5D-90F6-EBA66911602D}" dt="2023-07-22T05:21:59.320" v="1002" actId="1035"/>
          <ac:spMkLst>
            <pc:docMk/>
            <pc:sldMk cId="2475076579" sldId="340"/>
            <ac:spMk id="32" creationId="{E9EE6FE5-2A15-6F80-818B-DAE596F16D0B}"/>
          </ac:spMkLst>
        </pc:spChg>
        <pc:spChg chg="add mod">
          <ac:chgData name="Lorenzo Rinaldi" userId="77d5bfdd-3e88-4678-a8ff-024fe85681f6" providerId="ADAL" clId="{2A2AB31C-2801-4C5D-90F6-EBA66911602D}" dt="2023-07-22T05:21:59.320" v="1002" actId="1035"/>
          <ac:spMkLst>
            <pc:docMk/>
            <pc:sldMk cId="2475076579" sldId="340"/>
            <ac:spMk id="33" creationId="{3461BF07-C648-927A-8B0B-0A1A9961E713}"/>
          </ac:spMkLst>
        </pc:spChg>
        <pc:spChg chg="add mod">
          <ac:chgData name="Lorenzo Rinaldi" userId="77d5bfdd-3e88-4678-a8ff-024fe85681f6" providerId="ADAL" clId="{2A2AB31C-2801-4C5D-90F6-EBA66911602D}" dt="2023-07-22T05:21:59.320" v="1002" actId="1035"/>
          <ac:spMkLst>
            <pc:docMk/>
            <pc:sldMk cId="2475076579" sldId="340"/>
            <ac:spMk id="34" creationId="{CB4FB703-26C0-85DD-A2DC-7157D15F3F97}"/>
          </ac:spMkLst>
        </pc:spChg>
        <pc:spChg chg="add mod">
          <ac:chgData name="Lorenzo Rinaldi" userId="77d5bfdd-3e88-4678-a8ff-024fe85681f6" providerId="ADAL" clId="{2A2AB31C-2801-4C5D-90F6-EBA66911602D}" dt="2023-07-22T05:21:59.320" v="1002" actId="1035"/>
          <ac:spMkLst>
            <pc:docMk/>
            <pc:sldMk cId="2475076579" sldId="340"/>
            <ac:spMk id="39" creationId="{13112E64-38F4-2BB1-7C02-DD260B78690F}"/>
          </ac:spMkLst>
        </pc:spChg>
        <pc:spChg chg="add mod">
          <ac:chgData name="Lorenzo Rinaldi" userId="77d5bfdd-3e88-4678-a8ff-024fe85681f6" providerId="ADAL" clId="{2A2AB31C-2801-4C5D-90F6-EBA66911602D}" dt="2023-07-22T05:21:59.320" v="1002" actId="1035"/>
          <ac:spMkLst>
            <pc:docMk/>
            <pc:sldMk cId="2475076579" sldId="340"/>
            <ac:spMk id="40" creationId="{8DDCEF83-EE16-5DB4-3B54-5C241CDCD735}"/>
          </ac:spMkLst>
        </pc:spChg>
        <pc:spChg chg="add mod">
          <ac:chgData name="Lorenzo Rinaldi" userId="77d5bfdd-3e88-4678-a8ff-024fe85681f6" providerId="ADAL" clId="{2A2AB31C-2801-4C5D-90F6-EBA66911602D}" dt="2023-07-22T05:21:59.320" v="1002" actId="1035"/>
          <ac:spMkLst>
            <pc:docMk/>
            <pc:sldMk cId="2475076579" sldId="340"/>
            <ac:spMk id="41" creationId="{71E74F79-809E-B0F2-4856-52FC2AADD9F1}"/>
          </ac:spMkLst>
        </pc:spChg>
        <pc:spChg chg="add mod">
          <ac:chgData name="Lorenzo Rinaldi" userId="77d5bfdd-3e88-4678-a8ff-024fe85681f6" providerId="ADAL" clId="{2A2AB31C-2801-4C5D-90F6-EBA66911602D}" dt="2023-07-22T05:21:59.320" v="1002" actId="1035"/>
          <ac:spMkLst>
            <pc:docMk/>
            <pc:sldMk cId="2475076579" sldId="340"/>
            <ac:spMk id="42" creationId="{EE19C3DC-577E-843C-3ED1-4150D94EE8C4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43" creationId="{FCCFB2DD-B39B-C177-51CF-7B2B795FED6F}"/>
          </ac:spMkLst>
        </pc:spChg>
        <pc:spChg chg="add mod">
          <ac:chgData name="Lorenzo Rinaldi" userId="77d5bfdd-3e88-4678-a8ff-024fe85681f6" providerId="ADAL" clId="{2A2AB31C-2801-4C5D-90F6-EBA66911602D}" dt="2023-07-22T05:21:04.175" v="930" actId="1036"/>
          <ac:spMkLst>
            <pc:docMk/>
            <pc:sldMk cId="2475076579" sldId="340"/>
            <ac:spMk id="44" creationId="{BC18FEBA-449C-0B45-843D-EE1A372E5CC7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45" creationId="{85845410-A143-7B62-D285-7A37B6D0E82D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46" creationId="{165ACDB7-7CAD-50C2-B6A4-0EA8E9F9B309}"/>
          </ac:spMkLst>
        </pc:spChg>
        <pc:spChg chg="add mod">
          <ac:chgData name="Lorenzo Rinaldi" userId="77d5bfdd-3e88-4678-a8ff-024fe85681f6" providerId="ADAL" clId="{2A2AB31C-2801-4C5D-90F6-EBA66911602D}" dt="2023-07-22T05:21:04.175" v="930" actId="1036"/>
          <ac:spMkLst>
            <pc:docMk/>
            <pc:sldMk cId="2475076579" sldId="340"/>
            <ac:spMk id="47" creationId="{D323B5BE-BBE6-5149-E81B-11DB10B0B113}"/>
          </ac:spMkLst>
        </pc:spChg>
        <pc:spChg chg="add mod">
          <ac:chgData name="Lorenzo Rinaldi" userId="77d5bfdd-3e88-4678-a8ff-024fe85681f6" providerId="ADAL" clId="{2A2AB31C-2801-4C5D-90F6-EBA66911602D}" dt="2023-07-22T05:20:57.516" v="918" actId="552"/>
          <ac:spMkLst>
            <pc:docMk/>
            <pc:sldMk cId="2475076579" sldId="340"/>
            <ac:spMk id="48" creationId="{4BC4B89E-E4F5-F2D9-FEE3-5D2120E47E14}"/>
          </ac:spMkLst>
        </pc:spChg>
        <pc:spChg chg="add mod">
          <ac:chgData name="Lorenzo Rinaldi" userId="77d5bfdd-3e88-4678-a8ff-024fe85681f6" providerId="ADAL" clId="{2A2AB31C-2801-4C5D-90F6-EBA66911602D}" dt="2023-07-22T05:21:04.175" v="930" actId="1036"/>
          <ac:spMkLst>
            <pc:docMk/>
            <pc:sldMk cId="2475076579" sldId="340"/>
            <ac:spMk id="49" creationId="{E2E60DE1-4D0E-ED7F-03E3-30554A8570C5}"/>
          </ac:spMkLst>
        </pc:spChg>
        <pc:spChg chg="add mod">
          <ac:chgData name="Lorenzo Rinaldi" userId="77d5bfdd-3e88-4678-a8ff-024fe85681f6" providerId="ADAL" clId="{2A2AB31C-2801-4C5D-90F6-EBA66911602D}" dt="2023-07-22T05:22:17.334" v="1034" actId="14100"/>
          <ac:spMkLst>
            <pc:docMk/>
            <pc:sldMk cId="2475076579" sldId="340"/>
            <ac:spMk id="50" creationId="{923A675E-A08A-8BD5-0CA9-08C35022A986}"/>
          </ac:spMkLst>
        </pc:spChg>
        <pc:spChg chg="add mod">
          <ac:chgData name="Lorenzo Rinaldi" userId="77d5bfdd-3e88-4678-a8ff-024fe85681f6" providerId="ADAL" clId="{2A2AB31C-2801-4C5D-90F6-EBA66911602D}" dt="2023-07-22T05:21:48.816" v="971" actId="1035"/>
          <ac:spMkLst>
            <pc:docMk/>
            <pc:sldMk cId="2475076579" sldId="340"/>
            <ac:spMk id="51" creationId="{4E0F6C4A-AFDA-9558-9543-6276C250F75C}"/>
          </ac:spMkLst>
        </pc:spChg>
        <pc:spChg chg="add mod">
          <ac:chgData name="Lorenzo Rinaldi" userId="77d5bfdd-3e88-4678-a8ff-024fe85681f6" providerId="ADAL" clId="{2A2AB31C-2801-4C5D-90F6-EBA66911602D}" dt="2023-07-22T05:20:50.576" v="917" actId="1035"/>
          <ac:spMkLst>
            <pc:docMk/>
            <pc:sldMk cId="2475076579" sldId="340"/>
            <ac:spMk id="52" creationId="{3D94E3CF-12DF-2268-38AE-D434AE275D1D}"/>
          </ac:spMkLst>
        </pc:spChg>
        <pc:spChg chg="add mod">
          <ac:chgData name="Lorenzo Rinaldi" userId="77d5bfdd-3e88-4678-a8ff-024fe85681f6" providerId="ADAL" clId="{2A2AB31C-2801-4C5D-90F6-EBA66911602D}" dt="2023-07-22T05:21:37.071" v="953" actId="1035"/>
          <ac:spMkLst>
            <pc:docMk/>
            <pc:sldMk cId="2475076579" sldId="340"/>
            <ac:spMk id="53" creationId="{6832FAA6-6D13-5A6D-383D-FFE570800412}"/>
          </ac:spMkLst>
        </pc:spChg>
        <pc:spChg chg="add mod">
          <ac:chgData name="Lorenzo Rinaldi" userId="77d5bfdd-3e88-4678-a8ff-024fe85681f6" providerId="ADAL" clId="{2A2AB31C-2801-4C5D-90F6-EBA66911602D}" dt="2023-07-22T05:21:42.502" v="954" actId="465"/>
          <ac:spMkLst>
            <pc:docMk/>
            <pc:sldMk cId="2475076579" sldId="340"/>
            <ac:spMk id="54" creationId="{8ED56404-9E62-6295-8C64-04206D013630}"/>
          </ac:spMkLst>
        </pc:spChg>
        <pc:spChg chg="add mod">
          <ac:chgData name="Lorenzo Rinaldi" userId="77d5bfdd-3e88-4678-a8ff-024fe85681f6" providerId="ADAL" clId="{2A2AB31C-2801-4C5D-90F6-EBA66911602D}" dt="2023-07-22T05:21:04.175" v="930" actId="1036"/>
          <ac:spMkLst>
            <pc:docMk/>
            <pc:sldMk cId="2475076579" sldId="340"/>
            <ac:spMk id="55" creationId="{F0F1C168-4F9A-6064-DFF2-79F57254DFF0}"/>
          </ac:spMkLst>
        </pc:spChg>
        <pc:spChg chg="add mod">
          <ac:chgData name="Lorenzo Rinaldi" userId="77d5bfdd-3e88-4678-a8ff-024fe85681f6" providerId="ADAL" clId="{2A2AB31C-2801-4C5D-90F6-EBA66911602D}" dt="2023-07-22T05:21:04.175" v="930" actId="1036"/>
          <ac:spMkLst>
            <pc:docMk/>
            <pc:sldMk cId="2475076579" sldId="340"/>
            <ac:spMk id="56" creationId="{BFEC4A04-CCD3-40B5-6B4C-7A362E2FAE47}"/>
          </ac:spMkLst>
        </pc:spChg>
        <pc:spChg chg="add mod">
          <ac:chgData name="Lorenzo Rinaldi" userId="77d5bfdd-3e88-4678-a8ff-024fe85681f6" providerId="ADAL" clId="{2A2AB31C-2801-4C5D-90F6-EBA66911602D}" dt="2023-07-22T05:22:26.036" v="1042" actId="1036"/>
          <ac:spMkLst>
            <pc:docMk/>
            <pc:sldMk cId="2475076579" sldId="340"/>
            <ac:spMk id="57" creationId="{D1992199-4993-7979-7F09-EA337F770F09}"/>
          </ac:spMkLst>
        </pc:spChg>
        <pc:spChg chg="add mod">
          <ac:chgData name="Lorenzo Rinaldi" userId="77d5bfdd-3e88-4678-a8ff-024fe85681f6" providerId="ADAL" clId="{2A2AB31C-2801-4C5D-90F6-EBA66911602D}" dt="2023-07-22T05:21:48.816" v="971" actId="1035"/>
          <ac:spMkLst>
            <pc:docMk/>
            <pc:sldMk cId="2475076579" sldId="340"/>
            <ac:spMk id="58" creationId="{E9ED54E7-FAD6-B2F3-289D-B3B5A42466F8}"/>
          </ac:spMkLst>
        </pc:spChg>
        <pc:spChg chg="add mod">
          <ac:chgData name="Lorenzo Rinaldi" userId="77d5bfdd-3e88-4678-a8ff-024fe85681f6" providerId="ADAL" clId="{2A2AB31C-2801-4C5D-90F6-EBA66911602D}" dt="2023-07-22T05:21:48.816" v="971" actId="1035"/>
          <ac:spMkLst>
            <pc:docMk/>
            <pc:sldMk cId="2475076579" sldId="340"/>
            <ac:spMk id="59" creationId="{0108A185-30E6-392E-2BBB-0D4EC1622F5D}"/>
          </ac:spMkLst>
        </pc:spChg>
        <pc:spChg chg="add mod">
          <ac:chgData name="Lorenzo Rinaldi" userId="77d5bfdd-3e88-4678-a8ff-024fe85681f6" providerId="ADAL" clId="{2A2AB31C-2801-4C5D-90F6-EBA66911602D}" dt="2023-07-22T05:21:48.816" v="971" actId="1035"/>
          <ac:spMkLst>
            <pc:docMk/>
            <pc:sldMk cId="2475076579" sldId="340"/>
            <ac:spMk id="60" creationId="{7C146D4C-C366-A3AD-F8EF-B3D43A631D47}"/>
          </ac:spMkLst>
        </pc:spChg>
        <pc:spChg chg="add mod">
          <ac:chgData name="Lorenzo Rinaldi" userId="77d5bfdd-3e88-4678-a8ff-024fe85681f6" providerId="ADAL" clId="{2A2AB31C-2801-4C5D-90F6-EBA66911602D}" dt="2023-07-22T05:22:55.814" v="1051" actId="113"/>
          <ac:spMkLst>
            <pc:docMk/>
            <pc:sldMk cId="2475076579" sldId="340"/>
            <ac:spMk id="61" creationId="{F1B3AA12-DB48-BDE0-3D7C-F57EDBAE5CBC}"/>
          </ac:spMkLst>
        </pc:spChg>
        <pc:spChg chg="add mod">
          <ac:chgData name="Lorenzo Rinaldi" userId="77d5bfdd-3e88-4678-a8ff-024fe85681f6" providerId="ADAL" clId="{2A2AB31C-2801-4C5D-90F6-EBA66911602D}" dt="2023-07-22T05:22:26.036" v="1042" actId="1036"/>
          <ac:spMkLst>
            <pc:docMk/>
            <pc:sldMk cId="2475076579" sldId="340"/>
            <ac:spMk id="62" creationId="{C6A1F175-4E38-73BA-3517-85FB04D8145E}"/>
          </ac:spMkLst>
        </pc:spChg>
        <pc:spChg chg="add mod">
          <ac:chgData name="Lorenzo Rinaldi" userId="77d5bfdd-3e88-4678-a8ff-024fe85681f6" providerId="ADAL" clId="{2A2AB31C-2801-4C5D-90F6-EBA66911602D}" dt="2023-07-22T05:21:37.071" v="953" actId="1035"/>
          <ac:spMkLst>
            <pc:docMk/>
            <pc:sldMk cId="2475076579" sldId="340"/>
            <ac:spMk id="63" creationId="{B46D4185-358D-5EF9-5D79-CD3231887F99}"/>
          </ac:spMkLst>
        </pc:spChg>
        <pc:cxnChg chg="add mod">
          <ac:chgData name="Lorenzo Rinaldi" userId="77d5bfdd-3e88-4678-a8ff-024fe85681f6" providerId="ADAL" clId="{2A2AB31C-2801-4C5D-90F6-EBA66911602D}" dt="2023-07-22T05:23:02.762" v="1066" actId="1035"/>
          <ac:cxnSpMkLst>
            <pc:docMk/>
            <pc:sldMk cId="2475076579" sldId="340"/>
            <ac:cxnSpMk id="8" creationId="{B59A179B-BC0A-09F6-6E7C-5182F252240F}"/>
          </ac:cxnSpMkLst>
        </pc:cxnChg>
        <pc:cxnChg chg="add mod">
          <ac:chgData name="Lorenzo Rinaldi" userId="77d5bfdd-3e88-4678-a8ff-024fe85681f6" providerId="ADAL" clId="{2A2AB31C-2801-4C5D-90F6-EBA66911602D}" dt="2023-07-22T05:23:02.762" v="1066" actId="1035"/>
          <ac:cxnSpMkLst>
            <pc:docMk/>
            <pc:sldMk cId="2475076579" sldId="340"/>
            <ac:cxnSpMk id="9" creationId="{674072A2-1A53-37FD-FA4E-BEA8E5BDB94E}"/>
          </ac:cxnSpMkLst>
        </pc:cxnChg>
        <pc:cxnChg chg="add mod">
          <ac:chgData name="Lorenzo Rinaldi" userId="77d5bfdd-3e88-4678-a8ff-024fe85681f6" providerId="ADAL" clId="{2A2AB31C-2801-4C5D-90F6-EBA66911602D}" dt="2023-07-22T05:23:02.762" v="1066" actId="1035"/>
          <ac:cxnSpMkLst>
            <pc:docMk/>
            <pc:sldMk cId="2475076579" sldId="340"/>
            <ac:cxnSpMk id="10" creationId="{CF4A539F-8DB5-C5C4-5055-30D8ADA029CA}"/>
          </ac:cxnSpMkLst>
        </pc:cxnChg>
        <pc:cxnChg chg="add mod">
          <ac:chgData name="Lorenzo Rinaldi" userId="77d5bfdd-3e88-4678-a8ff-024fe85681f6" providerId="ADAL" clId="{2A2AB31C-2801-4C5D-90F6-EBA66911602D}" dt="2023-07-22T05:23:02.762" v="1066" actId="1035"/>
          <ac:cxnSpMkLst>
            <pc:docMk/>
            <pc:sldMk cId="2475076579" sldId="340"/>
            <ac:cxnSpMk id="11" creationId="{B77A4B0E-82A5-B4E8-EC5C-CDB81E47912D}"/>
          </ac:cxnSpMkLst>
        </pc:cxnChg>
        <pc:cxnChg chg="add mod">
          <ac:chgData name="Lorenzo Rinaldi" userId="77d5bfdd-3e88-4678-a8ff-024fe85681f6" providerId="ADAL" clId="{2A2AB31C-2801-4C5D-90F6-EBA66911602D}" dt="2023-07-22T05:23:02.762" v="1066" actId="1035"/>
          <ac:cxnSpMkLst>
            <pc:docMk/>
            <pc:sldMk cId="2475076579" sldId="340"/>
            <ac:cxnSpMk id="18" creationId="{4F9F8F60-C4F9-AA0D-0F32-C16345699AF2}"/>
          </ac:cxnSpMkLst>
        </pc:cxnChg>
        <pc:cxnChg chg="add mod">
          <ac:chgData name="Lorenzo Rinaldi" userId="77d5bfdd-3e88-4678-a8ff-024fe85681f6" providerId="ADAL" clId="{2A2AB31C-2801-4C5D-90F6-EBA66911602D}" dt="2023-07-22T05:23:02.762" v="1066" actId="1035"/>
          <ac:cxnSpMkLst>
            <pc:docMk/>
            <pc:sldMk cId="2475076579" sldId="340"/>
            <ac:cxnSpMk id="19" creationId="{6F215D4E-85F7-F012-1D73-667571DC6111}"/>
          </ac:cxnSpMkLst>
        </pc:cxnChg>
        <pc:cxnChg chg="add mod">
          <ac:chgData name="Lorenzo Rinaldi" userId="77d5bfdd-3e88-4678-a8ff-024fe85681f6" providerId="ADAL" clId="{2A2AB31C-2801-4C5D-90F6-EBA66911602D}" dt="2023-07-22T05:22:03.558" v="1019" actId="1036"/>
          <ac:cxnSpMkLst>
            <pc:docMk/>
            <pc:sldMk cId="2475076579" sldId="340"/>
            <ac:cxnSpMk id="24" creationId="{E8C8698E-58A6-161B-354C-BD0D915D94AE}"/>
          </ac:cxnSpMkLst>
        </pc:cxnChg>
        <pc:cxnChg chg="add mod">
          <ac:chgData name="Lorenzo Rinaldi" userId="77d5bfdd-3e88-4678-a8ff-024fe85681f6" providerId="ADAL" clId="{2A2AB31C-2801-4C5D-90F6-EBA66911602D}" dt="2023-07-22T05:22:03.558" v="1019" actId="1036"/>
          <ac:cxnSpMkLst>
            <pc:docMk/>
            <pc:sldMk cId="2475076579" sldId="340"/>
            <ac:cxnSpMk id="25" creationId="{87A8CD27-14D4-88AC-D2E6-84CFE7007443}"/>
          </ac:cxnSpMkLst>
        </pc:cxnChg>
        <pc:cxnChg chg="add mod">
          <ac:chgData name="Lorenzo Rinaldi" userId="77d5bfdd-3e88-4678-a8ff-024fe85681f6" providerId="ADAL" clId="{2A2AB31C-2801-4C5D-90F6-EBA66911602D}" dt="2023-07-22T05:22:03.558" v="1019" actId="1036"/>
          <ac:cxnSpMkLst>
            <pc:docMk/>
            <pc:sldMk cId="2475076579" sldId="340"/>
            <ac:cxnSpMk id="26" creationId="{AF46F677-F7E0-36C5-544D-EF98F3B764D2}"/>
          </ac:cxnSpMkLst>
        </pc:cxnChg>
        <pc:cxnChg chg="add mod">
          <ac:chgData name="Lorenzo Rinaldi" userId="77d5bfdd-3e88-4678-a8ff-024fe85681f6" providerId="ADAL" clId="{2A2AB31C-2801-4C5D-90F6-EBA66911602D}" dt="2023-07-22T05:22:03.558" v="1019" actId="1036"/>
          <ac:cxnSpMkLst>
            <pc:docMk/>
            <pc:sldMk cId="2475076579" sldId="340"/>
            <ac:cxnSpMk id="27" creationId="{129BED13-5550-9198-ABE2-781782822654}"/>
          </ac:cxnSpMkLst>
        </pc:cxnChg>
        <pc:cxnChg chg="add mod">
          <ac:chgData name="Lorenzo Rinaldi" userId="77d5bfdd-3e88-4678-a8ff-024fe85681f6" providerId="ADAL" clId="{2A2AB31C-2801-4C5D-90F6-EBA66911602D}" dt="2023-07-22T05:21:59.320" v="1002" actId="1035"/>
          <ac:cxnSpMkLst>
            <pc:docMk/>
            <pc:sldMk cId="2475076579" sldId="340"/>
            <ac:cxnSpMk id="35" creationId="{CD705F91-51CB-E8CE-3BD4-838CDB68F5C2}"/>
          </ac:cxnSpMkLst>
        </pc:cxnChg>
        <pc:cxnChg chg="add mod">
          <ac:chgData name="Lorenzo Rinaldi" userId="77d5bfdd-3e88-4678-a8ff-024fe85681f6" providerId="ADAL" clId="{2A2AB31C-2801-4C5D-90F6-EBA66911602D}" dt="2023-07-22T05:21:59.320" v="1002" actId="1035"/>
          <ac:cxnSpMkLst>
            <pc:docMk/>
            <pc:sldMk cId="2475076579" sldId="340"/>
            <ac:cxnSpMk id="36" creationId="{4F246F6A-1BE0-3619-EDE0-0B28AC4DDB44}"/>
          </ac:cxnSpMkLst>
        </pc:cxnChg>
        <pc:cxnChg chg="add mod">
          <ac:chgData name="Lorenzo Rinaldi" userId="77d5bfdd-3e88-4678-a8ff-024fe85681f6" providerId="ADAL" clId="{2A2AB31C-2801-4C5D-90F6-EBA66911602D}" dt="2023-07-22T05:21:59.320" v="1002" actId="1035"/>
          <ac:cxnSpMkLst>
            <pc:docMk/>
            <pc:sldMk cId="2475076579" sldId="340"/>
            <ac:cxnSpMk id="37" creationId="{B52582DE-3A72-F3FA-DE16-0831A301B5AB}"/>
          </ac:cxnSpMkLst>
        </pc:cxnChg>
        <pc:cxnChg chg="add mod">
          <ac:chgData name="Lorenzo Rinaldi" userId="77d5bfdd-3e88-4678-a8ff-024fe85681f6" providerId="ADAL" clId="{2A2AB31C-2801-4C5D-90F6-EBA66911602D}" dt="2023-07-22T05:21:59.320" v="1002" actId="1035"/>
          <ac:cxnSpMkLst>
            <pc:docMk/>
            <pc:sldMk cId="2475076579" sldId="340"/>
            <ac:cxnSpMk id="38" creationId="{113C3A54-00FE-15C9-357A-A1C9F1F4C06F}"/>
          </ac:cxnSpMkLst>
        </pc:cxnChg>
      </pc:sldChg>
      <pc:sldChg chg="addSp modSp add mod">
        <pc:chgData name="Lorenzo Rinaldi" userId="77d5bfdd-3e88-4678-a8ff-024fe85681f6" providerId="ADAL" clId="{2A2AB31C-2801-4C5D-90F6-EBA66911602D}" dt="2023-07-22T05:27:11.077" v="1192" actId="1035"/>
        <pc:sldMkLst>
          <pc:docMk/>
          <pc:sldMk cId="1266723807" sldId="341"/>
        </pc:sldMkLst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3" creationId="{4B677C4C-1C89-DE5F-C456-CA90C5586A82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5" creationId="{0FEE7F8D-3C0F-05CB-5B8B-E0F921D35695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6" creationId="{2F9D828B-0AB5-BA36-C4BD-88EE2FE7846A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11" creationId="{3E5E5AA1-6839-825A-CAFA-82A183EF8FCD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12" creationId="{40D300DC-4C21-C987-21B9-ABDA1F6C2117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13" creationId="{5A4E2F72-C012-D9BA-4C2D-21AEECE6F04D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14" creationId="{2F747FC0-0F47-9BCE-EAC2-9C27518B6305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15" creationId="{B21857E2-8837-0040-79F8-69BE505B700C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16" creationId="{2B6C0679-6588-56A3-9C45-2D44D8AE004F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17" creationId="{CC0D5648-D474-5DD0-6B48-BFFA8F67965D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22" creationId="{0556C99E-0FA4-03FB-033A-616A1B18A4C6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23" creationId="{9101D63B-A2BE-CBD1-51E6-F404CB14E4A8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24" creationId="{FB709D5F-AA38-0543-8046-7C40F3A26A21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25" creationId="{F50FD324-05D2-A982-057E-D3DF1744AE96}"/>
          </ac:spMkLst>
        </pc:spChg>
        <pc:graphicFrameChg chg="add mod">
          <ac:chgData name="Lorenzo Rinaldi" userId="77d5bfdd-3e88-4678-a8ff-024fe85681f6" providerId="ADAL" clId="{2A2AB31C-2801-4C5D-90F6-EBA66911602D}" dt="2023-07-22T05:26:39.193" v="1143" actId="1035"/>
          <ac:graphicFrameMkLst>
            <pc:docMk/>
            <pc:sldMk cId="1266723807" sldId="341"/>
            <ac:graphicFrameMk id="2" creationId="{00C397A2-2DF4-7C33-F916-BB483BAB21DA}"/>
          </ac:graphicFrameMkLst>
        </pc:graphicFrameChg>
        <pc:cxnChg chg="add mod">
          <ac:chgData name="Lorenzo Rinaldi" userId="77d5bfdd-3e88-4678-a8ff-024fe85681f6" providerId="ADAL" clId="{2A2AB31C-2801-4C5D-90F6-EBA66911602D}" dt="2023-07-22T05:26:32.707" v="1128" actId="1076"/>
          <ac:cxnSpMkLst>
            <pc:docMk/>
            <pc:sldMk cId="1266723807" sldId="341"/>
            <ac:cxnSpMk id="7" creationId="{B76A25DD-DD71-565F-5571-9D83D37A74B1}"/>
          </ac:cxnSpMkLst>
        </pc:cxnChg>
        <pc:cxnChg chg="add mod">
          <ac:chgData name="Lorenzo Rinaldi" userId="77d5bfdd-3e88-4678-a8ff-024fe85681f6" providerId="ADAL" clId="{2A2AB31C-2801-4C5D-90F6-EBA66911602D}" dt="2023-07-22T05:26:32.707" v="1128" actId="1076"/>
          <ac:cxnSpMkLst>
            <pc:docMk/>
            <pc:sldMk cId="1266723807" sldId="341"/>
            <ac:cxnSpMk id="8" creationId="{A4566689-FEFE-8265-8F86-C3B2082C0BEB}"/>
          </ac:cxnSpMkLst>
        </pc:cxnChg>
        <pc:cxnChg chg="add mod">
          <ac:chgData name="Lorenzo Rinaldi" userId="77d5bfdd-3e88-4678-a8ff-024fe85681f6" providerId="ADAL" clId="{2A2AB31C-2801-4C5D-90F6-EBA66911602D}" dt="2023-07-22T05:26:32.707" v="1128" actId="1076"/>
          <ac:cxnSpMkLst>
            <pc:docMk/>
            <pc:sldMk cId="1266723807" sldId="341"/>
            <ac:cxnSpMk id="9" creationId="{74C97CBC-6C2D-A534-DE46-0CEB6A467C4E}"/>
          </ac:cxnSpMkLst>
        </pc:cxnChg>
        <pc:cxnChg chg="add mod">
          <ac:chgData name="Lorenzo Rinaldi" userId="77d5bfdd-3e88-4678-a8ff-024fe85681f6" providerId="ADAL" clId="{2A2AB31C-2801-4C5D-90F6-EBA66911602D}" dt="2023-07-22T05:26:32.707" v="1128" actId="1076"/>
          <ac:cxnSpMkLst>
            <pc:docMk/>
            <pc:sldMk cId="1266723807" sldId="341"/>
            <ac:cxnSpMk id="10" creationId="{3A449C9B-0673-22CD-2239-81601E81AFAA}"/>
          </ac:cxnSpMkLst>
        </pc:cxnChg>
        <pc:cxnChg chg="add mod">
          <ac:chgData name="Lorenzo Rinaldi" userId="77d5bfdd-3e88-4678-a8ff-024fe85681f6" providerId="ADAL" clId="{2A2AB31C-2801-4C5D-90F6-EBA66911602D}" dt="2023-07-22T05:26:32.707" v="1128" actId="1076"/>
          <ac:cxnSpMkLst>
            <pc:docMk/>
            <pc:sldMk cId="1266723807" sldId="341"/>
            <ac:cxnSpMk id="18" creationId="{095AD05D-DAA5-AF48-73B6-8759D96A2D8A}"/>
          </ac:cxnSpMkLst>
        </pc:cxnChg>
        <pc:cxnChg chg="add mod">
          <ac:chgData name="Lorenzo Rinaldi" userId="77d5bfdd-3e88-4678-a8ff-024fe85681f6" providerId="ADAL" clId="{2A2AB31C-2801-4C5D-90F6-EBA66911602D}" dt="2023-07-22T05:26:32.707" v="1128" actId="1076"/>
          <ac:cxnSpMkLst>
            <pc:docMk/>
            <pc:sldMk cId="1266723807" sldId="341"/>
            <ac:cxnSpMk id="19" creationId="{2D607F47-279B-536E-0121-EBF46AC2D102}"/>
          </ac:cxnSpMkLst>
        </pc:cxnChg>
        <pc:cxnChg chg="add mod">
          <ac:chgData name="Lorenzo Rinaldi" userId="77d5bfdd-3e88-4678-a8ff-024fe85681f6" providerId="ADAL" clId="{2A2AB31C-2801-4C5D-90F6-EBA66911602D}" dt="2023-07-22T05:26:32.707" v="1128" actId="1076"/>
          <ac:cxnSpMkLst>
            <pc:docMk/>
            <pc:sldMk cId="1266723807" sldId="341"/>
            <ac:cxnSpMk id="20" creationId="{DDB0E218-E143-540B-788B-A83D6CA68F3F}"/>
          </ac:cxnSpMkLst>
        </pc:cxnChg>
        <pc:cxnChg chg="add mod">
          <ac:chgData name="Lorenzo Rinaldi" userId="77d5bfdd-3e88-4678-a8ff-024fe85681f6" providerId="ADAL" clId="{2A2AB31C-2801-4C5D-90F6-EBA66911602D}" dt="2023-07-22T05:26:32.707" v="1128" actId="1076"/>
          <ac:cxnSpMkLst>
            <pc:docMk/>
            <pc:sldMk cId="1266723807" sldId="341"/>
            <ac:cxnSpMk id="21" creationId="{4592547F-5AE1-359A-5C15-4753388A5826}"/>
          </ac:cxnSpMkLst>
        </pc:cxnChg>
        <pc:cxnChg chg="add mod">
          <ac:chgData name="Lorenzo Rinaldi" userId="77d5bfdd-3e88-4678-a8ff-024fe85681f6" providerId="ADAL" clId="{2A2AB31C-2801-4C5D-90F6-EBA66911602D}" dt="2023-07-22T05:27:11.077" v="1192" actId="1035"/>
          <ac:cxnSpMkLst>
            <pc:docMk/>
            <pc:sldMk cId="1266723807" sldId="341"/>
            <ac:cxnSpMk id="26" creationId="{EA3658B9-1733-6BDB-306B-0412D6525051}"/>
          </ac:cxnSpMkLst>
        </pc:cxnChg>
        <pc:cxnChg chg="add mod">
          <ac:chgData name="Lorenzo Rinaldi" userId="77d5bfdd-3e88-4678-a8ff-024fe85681f6" providerId="ADAL" clId="{2A2AB31C-2801-4C5D-90F6-EBA66911602D}" dt="2023-07-22T05:27:11.077" v="1192" actId="1035"/>
          <ac:cxnSpMkLst>
            <pc:docMk/>
            <pc:sldMk cId="1266723807" sldId="341"/>
            <ac:cxnSpMk id="27" creationId="{1B331A53-274F-6142-7B0A-23998E3572E0}"/>
          </ac:cxnSpMkLst>
        </pc:cxnChg>
        <pc:cxnChg chg="add mod">
          <ac:chgData name="Lorenzo Rinaldi" userId="77d5bfdd-3e88-4678-a8ff-024fe85681f6" providerId="ADAL" clId="{2A2AB31C-2801-4C5D-90F6-EBA66911602D}" dt="2023-07-22T05:27:11.077" v="1192" actId="1035"/>
          <ac:cxnSpMkLst>
            <pc:docMk/>
            <pc:sldMk cId="1266723807" sldId="341"/>
            <ac:cxnSpMk id="28" creationId="{9FB7B6DF-CE58-7138-DF31-8829AC0E1348}"/>
          </ac:cxnSpMkLst>
        </pc:cxnChg>
        <pc:cxnChg chg="add mod">
          <ac:chgData name="Lorenzo Rinaldi" userId="77d5bfdd-3e88-4678-a8ff-024fe85681f6" providerId="ADAL" clId="{2A2AB31C-2801-4C5D-90F6-EBA66911602D}" dt="2023-07-22T05:27:11.077" v="1192" actId="1035"/>
          <ac:cxnSpMkLst>
            <pc:docMk/>
            <pc:sldMk cId="1266723807" sldId="341"/>
            <ac:cxnSpMk id="29" creationId="{8EF5F43A-F231-0D7D-20F1-ADA687FECA6C}"/>
          </ac:cxnSpMkLst>
        </pc:cxnChg>
      </pc:sldChg>
      <pc:sldChg chg="add del">
        <pc:chgData name="Lorenzo Rinaldi" userId="77d5bfdd-3e88-4678-a8ff-024fe85681f6" providerId="ADAL" clId="{2A2AB31C-2801-4C5D-90F6-EBA66911602D}" dt="2023-07-22T05:27:20.320" v="1193" actId="47"/>
        <pc:sldMkLst>
          <pc:docMk/>
          <pc:sldMk cId="2092715206" sldId="342"/>
        </pc:sldMkLst>
      </pc:sldChg>
      <pc:sldChg chg="addSp delSp modSp add mod">
        <pc:chgData name="Lorenzo Rinaldi" userId="77d5bfdd-3e88-4678-a8ff-024fe85681f6" providerId="ADAL" clId="{2A2AB31C-2801-4C5D-90F6-EBA66911602D}" dt="2023-07-22T05:26:02.329" v="1126" actId="20577"/>
        <pc:sldMkLst>
          <pc:docMk/>
          <pc:sldMk cId="130950582" sldId="343"/>
        </pc:sldMkLst>
        <pc:spChg chg="add mod">
          <ac:chgData name="Lorenzo Rinaldi" userId="77d5bfdd-3e88-4678-a8ff-024fe85681f6" providerId="ADAL" clId="{2A2AB31C-2801-4C5D-90F6-EBA66911602D}" dt="2023-07-22T05:23:46.464" v="1099" actId="1037"/>
          <ac:spMkLst>
            <pc:docMk/>
            <pc:sldMk cId="130950582" sldId="343"/>
            <ac:spMk id="2" creationId="{DA35BF18-7296-E737-5C81-84ACF88C2DCF}"/>
          </ac:spMkLst>
        </pc:spChg>
        <pc:spChg chg="del">
          <ac:chgData name="Lorenzo Rinaldi" userId="77d5bfdd-3e88-4678-a8ff-024fe85681f6" providerId="ADAL" clId="{2A2AB31C-2801-4C5D-90F6-EBA66911602D}" dt="2023-07-22T05:23:42.502" v="1072" actId="478"/>
          <ac:spMkLst>
            <pc:docMk/>
            <pc:sldMk cId="130950582" sldId="343"/>
            <ac:spMk id="3" creationId="{3AD67BFC-A3A8-047A-78AF-77C2E481D281}"/>
          </ac:spMkLst>
        </pc:spChg>
        <pc:spChg chg="del">
          <ac:chgData name="Lorenzo Rinaldi" userId="77d5bfdd-3e88-4678-a8ff-024fe85681f6" providerId="ADAL" clId="{2A2AB31C-2801-4C5D-90F6-EBA66911602D}" dt="2023-07-22T05:23:42.502" v="1072" actId="478"/>
          <ac:spMkLst>
            <pc:docMk/>
            <pc:sldMk cId="130950582" sldId="343"/>
            <ac:spMk id="5" creationId="{F549EA76-FCEF-2FFC-8F1D-AC3EAB64CA11}"/>
          </ac:spMkLst>
        </pc:spChg>
        <pc:spChg chg="del">
          <ac:chgData name="Lorenzo Rinaldi" userId="77d5bfdd-3e88-4678-a8ff-024fe85681f6" providerId="ADAL" clId="{2A2AB31C-2801-4C5D-90F6-EBA66911602D}" dt="2023-07-22T05:23:42.502" v="1072" actId="478"/>
          <ac:spMkLst>
            <pc:docMk/>
            <pc:sldMk cId="130950582" sldId="343"/>
            <ac:spMk id="6" creationId="{3E8586DC-B61B-BA98-E008-F8EAF79033CE}"/>
          </ac:spMkLst>
        </pc:spChg>
        <pc:spChg chg="del">
          <ac:chgData name="Lorenzo Rinaldi" userId="77d5bfdd-3e88-4678-a8ff-024fe85681f6" providerId="ADAL" clId="{2A2AB31C-2801-4C5D-90F6-EBA66911602D}" dt="2023-07-22T05:23:42.502" v="1072" actId="478"/>
          <ac:spMkLst>
            <pc:docMk/>
            <pc:sldMk cId="130950582" sldId="343"/>
            <ac:spMk id="7" creationId="{5A139A79-D37A-D3BF-F12C-965ADEACE572}"/>
          </ac:spMkLst>
        </pc:spChg>
        <pc:spChg chg="del">
          <ac:chgData name="Lorenzo Rinaldi" userId="77d5bfdd-3e88-4678-a8ff-024fe85681f6" providerId="ADAL" clId="{2A2AB31C-2801-4C5D-90F6-EBA66911602D}" dt="2023-07-22T05:23:42.502" v="1072" actId="478"/>
          <ac:spMkLst>
            <pc:docMk/>
            <pc:sldMk cId="130950582" sldId="343"/>
            <ac:spMk id="12" creationId="{D69309E9-5AB1-FDBF-2798-EC449766B137}"/>
          </ac:spMkLst>
        </pc:spChg>
        <pc:spChg chg="del">
          <ac:chgData name="Lorenzo Rinaldi" userId="77d5bfdd-3e88-4678-a8ff-024fe85681f6" providerId="ADAL" clId="{2A2AB31C-2801-4C5D-90F6-EBA66911602D}" dt="2023-07-22T05:23:42.502" v="1072" actId="478"/>
          <ac:spMkLst>
            <pc:docMk/>
            <pc:sldMk cId="130950582" sldId="343"/>
            <ac:spMk id="13" creationId="{C445C64C-43FA-C333-C14C-6315BFE54B15}"/>
          </ac:spMkLst>
        </pc:spChg>
        <pc:spChg chg="del">
          <ac:chgData name="Lorenzo Rinaldi" userId="77d5bfdd-3e88-4678-a8ff-024fe85681f6" providerId="ADAL" clId="{2A2AB31C-2801-4C5D-90F6-EBA66911602D}" dt="2023-07-22T05:23:42.502" v="1072" actId="478"/>
          <ac:spMkLst>
            <pc:docMk/>
            <pc:sldMk cId="130950582" sldId="343"/>
            <ac:spMk id="14" creationId="{173B4F2E-DF7A-1A13-201F-C85CB167082A}"/>
          </ac:spMkLst>
        </pc:spChg>
        <pc:spChg chg="del">
          <ac:chgData name="Lorenzo Rinaldi" userId="77d5bfdd-3e88-4678-a8ff-024fe85681f6" providerId="ADAL" clId="{2A2AB31C-2801-4C5D-90F6-EBA66911602D}" dt="2023-07-22T05:23:42.502" v="1072" actId="478"/>
          <ac:spMkLst>
            <pc:docMk/>
            <pc:sldMk cId="130950582" sldId="343"/>
            <ac:spMk id="15" creationId="{AEA068D1-26E2-5529-954A-8919997AB71A}"/>
          </ac:spMkLst>
        </pc:spChg>
        <pc:spChg chg="del">
          <ac:chgData name="Lorenzo Rinaldi" userId="77d5bfdd-3e88-4678-a8ff-024fe85681f6" providerId="ADAL" clId="{2A2AB31C-2801-4C5D-90F6-EBA66911602D}" dt="2023-07-22T05:23:42.502" v="1072" actId="478"/>
          <ac:spMkLst>
            <pc:docMk/>
            <pc:sldMk cId="130950582" sldId="343"/>
            <ac:spMk id="16" creationId="{8BBC4930-B33B-06F6-0EAF-57131F9A94A8}"/>
          </ac:spMkLst>
        </pc:spChg>
        <pc:spChg chg="del">
          <ac:chgData name="Lorenzo Rinaldi" userId="77d5bfdd-3e88-4678-a8ff-024fe85681f6" providerId="ADAL" clId="{2A2AB31C-2801-4C5D-90F6-EBA66911602D}" dt="2023-07-22T05:23:42.502" v="1072" actId="478"/>
          <ac:spMkLst>
            <pc:docMk/>
            <pc:sldMk cId="130950582" sldId="343"/>
            <ac:spMk id="17" creationId="{2B60090B-385B-A8F1-465F-607FFE4C5693}"/>
          </ac:spMkLst>
        </pc:spChg>
        <pc:spChg chg="mod">
          <ac:chgData name="Lorenzo Rinaldi" userId="77d5bfdd-3e88-4678-a8ff-024fe85681f6" providerId="ADAL" clId="{2A2AB31C-2801-4C5D-90F6-EBA66911602D}" dt="2023-07-22T05:24:48.817" v="1106" actId="113"/>
          <ac:spMkLst>
            <pc:docMk/>
            <pc:sldMk cId="130950582" sldId="343"/>
            <ac:spMk id="20" creationId="{7445A1AF-7A80-9040-51F4-59D8B44B9B51}"/>
          </ac:spMkLst>
        </pc:spChg>
        <pc:spChg chg="del">
          <ac:chgData name="Lorenzo Rinaldi" userId="77d5bfdd-3e88-4678-a8ff-024fe85681f6" providerId="ADAL" clId="{2A2AB31C-2801-4C5D-90F6-EBA66911602D}" dt="2023-07-22T05:23:42.502" v="1072" actId="478"/>
          <ac:spMkLst>
            <pc:docMk/>
            <pc:sldMk cId="130950582" sldId="343"/>
            <ac:spMk id="43" creationId="{FCCFB2DD-B39B-C177-51CF-7B2B795FED6F}"/>
          </ac:spMkLst>
        </pc:spChg>
        <pc:spChg chg="mod">
          <ac:chgData name="Lorenzo Rinaldi" userId="77d5bfdd-3e88-4678-a8ff-024fe85681f6" providerId="ADAL" clId="{2A2AB31C-2801-4C5D-90F6-EBA66911602D}" dt="2023-07-22T05:24:25.658" v="1103" actId="20577"/>
          <ac:spMkLst>
            <pc:docMk/>
            <pc:sldMk cId="130950582" sldId="343"/>
            <ac:spMk id="44" creationId="{BC18FEBA-449C-0B45-843D-EE1A372E5CC7}"/>
          </ac:spMkLst>
        </pc:spChg>
        <pc:spChg chg="del">
          <ac:chgData name="Lorenzo Rinaldi" userId="77d5bfdd-3e88-4678-a8ff-024fe85681f6" providerId="ADAL" clId="{2A2AB31C-2801-4C5D-90F6-EBA66911602D}" dt="2023-07-22T05:23:42.502" v="1072" actId="478"/>
          <ac:spMkLst>
            <pc:docMk/>
            <pc:sldMk cId="130950582" sldId="343"/>
            <ac:spMk id="45" creationId="{85845410-A143-7B62-D285-7A37B6D0E82D}"/>
          </ac:spMkLst>
        </pc:spChg>
        <pc:spChg chg="mod">
          <ac:chgData name="Lorenzo Rinaldi" userId="77d5bfdd-3e88-4678-a8ff-024fe85681f6" providerId="ADAL" clId="{2A2AB31C-2801-4C5D-90F6-EBA66911602D}" dt="2023-07-22T05:23:33.114" v="1071"/>
          <ac:spMkLst>
            <pc:docMk/>
            <pc:sldMk cId="130950582" sldId="343"/>
            <ac:spMk id="46" creationId="{165ACDB7-7CAD-50C2-B6A4-0EA8E9F9B309}"/>
          </ac:spMkLst>
        </pc:spChg>
        <pc:spChg chg="mod">
          <ac:chgData name="Lorenzo Rinaldi" userId="77d5bfdd-3e88-4678-a8ff-024fe85681f6" providerId="ADAL" clId="{2A2AB31C-2801-4C5D-90F6-EBA66911602D}" dt="2023-07-22T05:25:38.552" v="1118" actId="20577"/>
          <ac:spMkLst>
            <pc:docMk/>
            <pc:sldMk cId="130950582" sldId="343"/>
            <ac:spMk id="51" creationId="{4E0F6C4A-AFDA-9558-9543-6276C250F75C}"/>
          </ac:spMkLst>
        </pc:spChg>
        <pc:spChg chg="del mod">
          <ac:chgData name="Lorenzo Rinaldi" userId="77d5bfdd-3e88-4678-a8ff-024fe85681f6" providerId="ADAL" clId="{2A2AB31C-2801-4C5D-90F6-EBA66911602D}" dt="2023-07-22T05:25:15.963" v="1114" actId="478"/>
          <ac:spMkLst>
            <pc:docMk/>
            <pc:sldMk cId="130950582" sldId="343"/>
            <ac:spMk id="52" creationId="{3D94E3CF-12DF-2268-38AE-D434AE275D1D}"/>
          </ac:spMkLst>
        </pc:spChg>
        <pc:spChg chg="mod">
          <ac:chgData name="Lorenzo Rinaldi" userId="77d5bfdd-3e88-4678-a8ff-024fe85681f6" providerId="ADAL" clId="{2A2AB31C-2801-4C5D-90F6-EBA66911602D}" dt="2023-07-22T05:25:28.722" v="1116"/>
          <ac:spMkLst>
            <pc:docMk/>
            <pc:sldMk cId="130950582" sldId="343"/>
            <ac:spMk id="53" creationId="{6832FAA6-6D13-5A6D-383D-FFE570800412}"/>
          </ac:spMkLst>
        </pc:spChg>
        <pc:spChg chg="mod">
          <ac:chgData name="Lorenzo Rinaldi" userId="77d5bfdd-3e88-4678-a8ff-024fe85681f6" providerId="ADAL" clId="{2A2AB31C-2801-4C5D-90F6-EBA66911602D}" dt="2023-07-22T05:24:31.008" v="1104" actId="20577"/>
          <ac:spMkLst>
            <pc:docMk/>
            <pc:sldMk cId="130950582" sldId="343"/>
            <ac:spMk id="55" creationId="{F0F1C168-4F9A-6064-DFF2-79F57254DFF0}"/>
          </ac:spMkLst>
        </pc:spChg>
        <pc:spChg chg="mod">
          <ac:chgData name="Lorenzo Rinaldi" userId="77d5bfdd-3e88-4678-a8ff-024fe85681f6" providerId="ADAL" clId="{2A2AB31C-2801-4C5D-90F6-EBA66911602D}" dt="2023-07-22T05:23:59.999" v="1100"/>
          <ac:spMkLst>
            <pc:docMk/>
            <pc:sldMk cId="130950582" sldId="343"/>
            <ac:spMk id="57" creationId="{D1992199-4993-7979-7F09-EA337F770F09}"/>
          </ac:spMkLst>
        </pc:spChg>
        <pc:spChg chg="mod">
          <ac:chgData name="Lorenzo Rinaldi" userId="77d5bfdd-3e88-4678-a8ff-024fe85681f6" providerId="ADAL" clId="{2A2AB31C-2801-4C5D-90F6-EBA66911602D}" dt="2023-07-22T05:25:42.517" v="1119" actId="20577"/>
          <ac:spMkLst>
            <pc:docMk/>
            <pc:sldMk cId="130950582" sldId="343"/>
            <ac:spMk id="58" creationId="{E9ED54E7-FAD6-B2F3-289D-B3B5A42466F8}"/>
          </ac:spMkLst>
        </pc:spChg>
        <pc:spChg chg="mod">
          <ac:chgData name="Lorenzo Rinaldi" userId="77d5bfdd-3e88-4678-a8ff-024fe85681f6" providerId="ADAL" clId="{2A2AB31C-2801-4C5D-90F6-EBA66911602D}" dt="2023-07-22T05:26:02.329" v="1126" actId="20577"/>
          <ac:spMkLst>
            <pc:docMk/>
            <pc:sldMk cId="130950582" sldId="343"/>
            <ac:spMk id="61" creationId="{F1B3AA12-DB48-BDE0-3D7C-F57EDBAE5CBC}"/>
          </ac:spMkLst>
        </pc:spChg>
        <pc:spChg chg="add mod">
          <ac:chgData name="Lorenzo Rinaldi" userId="77d5bfdd-3e88-4678-a8ff-024fe85681f6" providerId="ADAL" clId="{2A2AB31C-2801-4C5D-90F6-EBA66911602D}" dt="2023-07-22T05:23:46.464" v="1099" actId="1037"/>
          <ac:spMkLst>
            <pc:docMk/>
            <pc:sldMk cId="130950582" sldId="343"/>
            <ac:spMk id="64" creationId="{0E3A0FC9-1B1D-9990-A244-CFF497877D3C}"/>
          </ac:spMkLst>
        </pc:spChg>
        <pc:spChg chg="add mod">
          <ac:chgData name="Lorenzo Rinaldi" userId="77d5bfdd-3e88-4678-a8ff-024fe85681f6" providerId="ADAL" clId="{2A2AB31C-2801-4C5D-90F6-EBA66911602D}" dt="2023-07-22T05:23:46.464" v="1099" actId="1037"/>
          <ac:spMkLst>
            <pc:docMk/>
            <pc:sldMk cId="130950582" sldId="343"/>
            <ac:spMk id="65" creationId="{2201606E-3D1C-BF80-16DD-C014AFFD8EBC}"/>
          </ac:spMkLst>
        </pc:spChg>
        <pc:spChg chg="add mod">
          <ac:chgData name="Lorenzo Rinaldi" userId="77d5bfdd-3e88-4678-a8ff-024fe85681f6" providerId="ADAL" clId="{2A2AB31C-2801-4C5D-90F6-EBA66911602D}" dt="2023-07-22T05:23:46.464" v="1099" actId="1037"/>
          <ac:spMkLst>
            <pc:docMk/>
            <pc:sldMk cId="130950582" sldId="343"/>
            <ac:spMk id="66" creationId="{957ED6D7-D417-E643-FACB-0B32B5AF6022}"/>
          </ac:spMkLst>
        </pc:spChg>
        <pc:spChg chg="add mod">
          <ac:chgData name="Lorenzo Rinaldi" userId="77d5bfdd-3e88-4678-a8ff-024fe85681f6" providerId="ADAL" clId="{2A2AB31C-2801-4C5D-90F6-EBA66911602D}" dt="2023-07-22T05:23:46.464" v="1099" actId="1037"/>
          <ac:spMkLst>
            <pc:docMk/>
            <pc:sldMk cId="130950582" sldId="343"/>
            <ac:spMk id="71" creationId="{E5B8CF70-FD48-128E-C775-A0876AC78F9D}"/>
          </ac:spMkLst>
        </pc:spChg>
        <pc:spChg chg="add mod">
          <ac:chgData name="Lorenzo Rinaldi" userId="77d5bfdd-3e88-4678-a8ff-024fe85681f6" providerId="ADAL" clId="{2A2AB31C-2801-4C5D-90F6-EBA66911602D}" dt="2023-07-22T05:23:46.464" v="1099" actId="1037"/>
          <ac:spMkLst>
            <pc:docMk/>
            <pc:sldMk cId="130950582" sldId="343"/>
            <ac:spMk id="72" creationId="{D733A5DD-0825-56AA-AC0C-6AD5F0C4554A}"/>
          </ac:spMkLst>
        </pc:spChg>
        <pc:spChg chg="add mod">
          <ac:chgData name="Lorenzo Rinaldi" userId="77d5bfdd-3e88-4678-a8ff-024fe85681f6" providerId="ADAL" clId="{2A2AB31C-2801-4C5D-90F6-EBA66911602D}" dt="2023-07-22T05:23:46.464" v="1099" actId="1037"/>
          <ac:spMkLst>
            <pc:docMk/>
            <pc:sldMk cId="130950582" sldId="343"/>
            <ac:spMk id="73" creationId="{1C64E614-E87D-2A77-22B8-FAA167EA109D}"/>
          </ac:spMkLst>
        </pc:spChg>
        <pc:spChg chg="add mod">
          <ac:chgData name="Lorenzo Rinaldi" userId="77d5bfdd-3e88-4678-a8ff-024fe85681f6" providerId="ADAL" clId="{2A2AB31C-2801-4C5D-90F6-EBA66911602D}" dt="2023-07-22T05:23:46.464" v="1099" actId="1037"/>
          <ac:spMkLst>
            <pc:docMk/>
            <pc:sldMk cId="130950582" sldId="343"/>
            <ac:spMk id="74" creationId="{DBE9C41F-C1A3-8214-E6A5-C6DF29772147}"/>
          </ac:spMkLst>
        </pc:spChg>
        <pc:spChg chg="add mod">
          <ac:chgData name="Lorenzo Rinaldi" userId="77d5bfdd-3e88-4678-a8ff-024fe85681f6" providerId="ADAL" clId="{2A2AB31C-2801-4C5D-90F6-EBA66911602D}" dt="2023-07-22T05:23:46.464" v="1099" actId="1037"/>
          <ac:spMkLst>
            <pc:docMk/>
            <pc:sldMk cId="130950582" sldId="343"/>
            <ac:spMk id="75" creationId="{78B37A42-0445-2A03-8E56-3BBA350A8ADC}"/>
          </ac:spMkLst>
        </pc:spChg>
        <pc:spChg chg="add mod">
          <ac:chgData name="Lorenzo Rinaldi" userId="77d5bfdd-3e88-4678-a8ff-024fe85681f6" providerId="ADAL" clId="{2A2AB31C-2801-4C5D-90F6-EBA66911602D}" dt="2023-07-22T05:23:46.464" v="1099" actId="1037"/>
          <ac:spMkLst>
            <pc:docMk/>
            <pc:sldMk cId="130950582" sldId="343"/>
            <ac:spMk id="76" creationId="{85A3B0F8-0898-D65A-69BB-266F5D777396}"/>
          </ac:spMkLst>
        </pc:spChg>
        <pc:spChg chg="add mod">
          <ac:chgData name="Lorenzo Rinaldi" userId="77d5bfdd-3e88-4678-a8ff-024fe85681f6" providerId="ADAL" clId="{2A2AB31C-2801-4C5D-90F6-EBA66911602D}" dt="2023-07-22T05:23:46.464" v="1099" actId="1037"/>
          <ac:spMkLst>
            <pc:docMk/>
            <pc:sldMk cId="130950582" sldId="343"/>
            <ac:spMk id="79" creationId="{BB65636B-E3AD-7B8D-DC96-13D3C494ADCA}"/>
          </ac:spMkLst>
        </pc:spChg>
        <pc:spChg chg="add mod">
          <ac:chgData name="Lorenzo Rinaldi" userId="77d5bfdd-3e88-4678-a8ff-024fe85681f6" providerId="ADAL" clId="{2A2AB31C-2801-4C5D-90F6-EBA66911602D}" dt="2023-07-22T05:23:46.464" v="1099" actId="1037"/>
          <ac:spMkLst>
            <pc:docMk/>
            <pc:sldMk cId="130950582" sldId="343"/>
            <ac:spMk id="80" creationId="{C3778560-6290-2227-44D9-3982C3EA31C7}"/>
          </ac:spMkLst>
        </pc:spChg>
        <pc:spChg chg="add mod ord">
          <ac:chgData name="Lorenzo Rinaldi" userId="77d5bfdd-3e88-4678-a8ff-024fe85681f6" providerId="ADAL" clId="{2A2AB31C-2801-4C5D-90F6-EBA66911602D}" dt="2023-07-22T05:25:13.069" v="1112" actId="167"/>
          <ac:spMkLst>
            <pc:docMk/>
            <pc:sldMk cId="130950582" sldId="343"/>
            <ac:spMk id="81" creationId="{D86B8676-8D67-DF79-3968-2A0AB0230A36}"/>
          </ac:spMkLst>
        </pc:spChg>
        <pc:cxnChg chg="del">
          <ac:chgData name="Lorenzo Rinaldi" userId="77d5bfdd-3e88-4678-a8ff-024fe85681f6" providerId="ADAL" clId="{2A2AB31C-2801-4C5D-90F6-EBA66911602D}" dt="2023-07-22T05:23:42.502" v="1072" actId="478"/>
          <ac:cxnSpMkLst>
            <pc:docMk/>
            <pc:sldMk cId="130950582" sldId="343"/>
            <ac:cxnSpMk id="8" creationId="{B59A179B-BC0A-09F6-6E7C-5182F252240F}"/>
          </ac:cxnSpMkLst>
        </pc:cxnChg>
        <pc:cxnChg chg="del">
          <ac:chgData name="Lorenzo Rinaldi" userId="77d5bfdd-3e88-4678-a8ff-024fe85681f6" providerId="ADAL" clId="{2A2AB31C-2801-4C5D-90F6-EBA66911602D}" dt="2023-07-22T05:23:42.502" v="1072" actId="478"/>
          <ac:cxnSpMkLst>
            <pc:docMk/>
            <pc:sldMk cId="130950582" sldId="343"/>
            <ac:cxnSpMk id="9" creationId="{674072A2-1A53-37FD-FA4E-BEA8E5BDB94E}"/>
          </ac:cxnSpMkLst>
        </pc:cxnChg>
        <pc:cxnChg chg="del">
          <ac:chgData name="Lorenzo Rinaldi" userId="77d5bfdd-3e88-4678-a8ff-024fe85681f6" providerId="ADAL" clId="{2A2AB31C-2801-4C5D-90F6-EBA66911602D}" dt="2023-07-22T05:23:42.502" v="1072" actId="478"/>
          <ac:cxnSpMkLst>
            <pc:docMk/>
            <pc:sldMk cId="130950582" sldId="343"/>
            <ac:cxnSpMk id="10" creationId="{CF4A539F-8DB5-C5C4-5055-30D8ADA029CA}"/>
          </ac:cxnSpMkLst>
        </pc:cxnChg>
        <pc:cxnChg chg="del">
          <ac:chgData name="Lorenzo Rinaldi" userId="77d5bfdd-3e88-4678-a8ff-024fe85681f6" providerId="ADAL" clId="{2A2AB31C-2801-4C5D-90F6-EBA66911602D}" dt="2023-07-22T05:23:42.502" v="1072" actId="478"/>
          <ac:cxnSpMkLst>
            <pc:docMk/>
            <pc:sldMk cId="130950582" sldId="343"/>
            <ac:cxnSpMk id="11" creationId="{B77A4B0E-82A5-B4E8-EC5C-CDB81E47912D}"/>
          </ac:cxnSpMkLst>
        </pc:cxnChg>
        <pc:cxnChg chg="del">
          <ac:chgData name="Lorenzo Rinaldi" userId="77d5bfdd-3e88-4678-a8ff-024fe85681f6" providerId="ADAL" clId="{2A2AB31C-2801-4C5D-90F6-EBA66911602D}" dt="2023-07-22T05:23:42.502" v="1072" actId="478"/>
          <ac:cxnSpMkLst>
            <pc:docMk/>
            <pc:sldMk cId="130950582" sldId="343"/>
            <ac:cxnSpMk id="18" creationId="{4F9F8F60-C4F9-AA0D-0F32-C16345699AF2}"/>
          </ac:cxnSpMkLst>
        </pc:cxnChg>
        <pc:cxnChg chg="del">
          <ac:chgData name="Lorenzo Rinaldi" userId="77d5bfdd-3e88-4678-a8ff-024fe85681f6" providerId="ADAL" clId="{2A2AB31C-2801-4C5D-90F6-EBA66911602D}" dt="2023-07-22T05:23:42.502" v="1072" actId="478"/>
          <ac:cxnSpMkLst>
            <pc:docMk/>
            <pc:sldMk cId="130950582" sldId="343"/>
            <ac:cxnSpMk id="19" creationId="{6F215D4E-85F7-F012-1D73-667571DC6111}"/>
          </ac:cxnSpMkLst>
        </pc:cxnChg>
        <pc:cxnChg chg="add mod">
          <ac:chgData name="Lorenzo Rinaldi" userId="77d5bfdd-3e88-4678-a8ff-024fe85681f6" providerId="ADAL" clId="{2A2AB31C-2801-4C5D-90F6-EBA66911602D}" dt="2023-07-22T05:23:46.464" v="1099" actId="1037"/>
          <ac:cxnSpMkLst>
            <pc:docMk/>
            <pc:sldMk cId="130950582" sldId="343"/>
            <ac:cxnSpMk id="67" creationId="{99964517-B421-FA46-8A9E-3B8A255EE55A}"/>
          </ac:cxnSpMkLst>
        </pc:cxnChg>
        <pc:cxnChg chg="add mod">
          <ac:chgData name="Lorenzo Rinaldi" userId="77d5bfdd-3e88-4678-a8ff-024fe85681f6" providerId="ADAL" clId="{2A2AB31C-2801-4C5D-90F6-EBA66911602D}" dt="2023-07-22T05:23:46.464" v="1099" actId="1037"/>
          <ac:cxnSpMkLst>
            <pc:docMk/>
            <pc:sldMk cId="130950582" sldId="343"/>
            <ac:cxnSpMk id="68" creationId="{2FFF44C2-35D0-2CDC-715E-385A9C4E8A7F}"/>
          </ac:cxnSpMkLst>
        </pc:cxnChg>
        <pc:cxnChg chg="add mod">
          <ac:chgData name="Lorenzo Rinaldi" userId="77d5bfdd-3e88-4678-a8ff-024fe85681f6" providerId="ADAL" clId="{2A2AB31C-2801-4C5D-90F6-EBA66911602D}" dt="2023-07-22T05:23:46.464" v="1099" actId="1037"/>
          <ac:cxnSpMkLst>
            <pc:docMk/>
            <pc:sldMk cId="130950582" sldId="343"/>
            <ac:cxnSpMk id="69" creationId="{6CD7058B-6D7E-5BBC-81E4-2A85121CC084}"/>
          </ac:cxnSpMkLst>
        </pc:cxnChg>
        <pc:cxnChg chg="add mod">
          <ac:chgData name="Lorenzo Rinaldi" userId="77d5bfdd-3e88-4678-a8ff-024fe85681f6" providerId="ADAL" clId="{2A2AB31C-2801-4C5D-90F6-EBA66911602D}" dt="2023-07-22T05:23:46.464" v="1099" actId="1037"/>
          <ac:cxnSpMkLst>
            <pc:docMk/>
            <pc:sldMk cId="130950582" sldId="343"/>
            <ac:cxnSpMk id="70" creationId="{71CBA97A-D473-E63B-2770-A4D0CF98003F}"/>
          </ac:cxnSpMkLst>
        </pc:cxnChg>
        <pc:cxnChg chg="add mod">
          <ac:chgData name="Lorenzo Rinaldi" userId="77d5bfdd-3e88-4678-a8ff-024fe85681f6" providerId="ADAL" clId="{2A2AB31C-2801-4C5D-90F6-EBA66911602D}" dt="2023-07-22T05:23:46.464" v="1099" actId="1037"/>
          <ac:cxnSpMkLst>
            <pc:docMk/>
            <pc:sldMk cId="130950582" sldId="343"/>
            <ac:cxnSpMk id="77" creationId="{5A217D0B-91CF-0767-2859-F3882FEF931D}"/>
          </ac:cxnSpMkLst>
        </pc:cxnChg>
        <pc:cxnChg chg="add mod">
          <ac:chgData name="Lorenzo Rinaldi" userId="77d5bfdd-3e88-4678-a8ff-024fe85681f6" providerId="ADAL" clId="{2A2AB31C-2801-4C5D-90F6-EBA66911602D}" dt="2023-07-22T05:23:46.464" v="1099" actId="1037"/>
          <ac:cxnSpMkLst>
            <pc:docMk/>
            <pc:sldMk cId="130950582" sldId="343"/>
            <ac:cxnSpMk id="78" creationId="{5DECD14A-75BF-1502-787F-102EB7B934D1}"/>
          </ac:cxnSpMkLst>
        </pc:cxnChg>
      </pc:sldChg>
      <pc:sldChg chg="add del">
        <pc:chgData name="Lorenzo Rinaldi" userId="77d5bfdd-3e88-4678-a8ff-024fe85681f6" providerId="ADAL" clId="{2A2AB31C-2801-4C5D-90F6-EBA66911602D}" dt="2023-07-22T05:23:19.620" v="1069"/>
        <pc:sldMkLst>
          <pc:docMk/>
          <pc:sldMk cId="3053754213" sldId="343"/>
        </pc:sldMkLst>
      </pc:sldChg>
      <pc:sldMasterChg chg="addSp modSp mod modSldLayout">
        <pc:chgData name="Lorenzo Rinaldi" userId="77d5bfdd-3e88-4678-a8ff-024fe85681f6" providerId="ADAL" clId="{2A2AB31C-2801-4C5D-90F6-EBA66911602D}" dt="2023-07-22T05:14:38.447" v="715" actId="14100"/>
        <pc:sldMasterMkLst>
          <pc:docMk/>
          <pc:sldMasterMk cId="4116179830" sldId="2147483648"/>
        </pc:sldMasterMkLst>
        <pc:picChg chg="add mod ord">
          <ac:chgData name="Lorenzo Rinaldi" userId="77d5bfdd-3e88-4678-a8ff-024fe85681f6" providerId="ADAL" clId="{2A2AB31C-2801-4C5D-90F6-EBA66911602D}" dt="2023-07-22T05:13:58.386" v="707" actId="167"/>
          <ac:picMkLst>
            <pc:docMk/>
            <pc:sldMasterMk cId="4116179830" sldId="2147483648"/>
            <ac:picMk id="7" creationId="{C8C95266-318B-8A30-CB40-57E6CE0AD025}"/>
          </ac:picMkLst>
        </pc:picChg>
        <pc:sldLayoutChg chg="addSp delSp modSp mod">
          <pc:chgData name="Lorenzo Rinaldi" userId="77d5bfdd-3e88-4678-a8ff-024fe85681f6" providerId="ADAL" clId="{2A2AB31C-2801-4C5D-90F6-EBA66911602D}" dt="2023-07-22T05:14:38.447" v="715" actId="14100"/>
          <pc:sldLayoutMkLst>
            <pc:docMk/>
            <pc:sldMasterMk cId="4116179830" sldId="2147483648"/>
            <pc:sldLayoutMk cId="2972115360" sldId="2147483649"/>
          </pc:sldLayoutMkLst>
          <pc:spChg chg="add del mod">
            <ac:chgData name="Lorenzo Rinaldi" userId="77d5bfdd-3e88-4678-a8ff-024fe85681f6" providerId="ADAL" clId="{2A2AB31C-2801-4C5D-90F6-EBA66911602D}" dt="2023-07-22T05:12:46.039" v="695"/>
            <ac:spMkLst>
              <pc:docMk/>
              <pc:sldMasterMk cId="4116179830" sldId="2147483648"/>
              <pc:sldLayoutMk cId="2972115360" sldId="2147483649"/>
              <ac:spMk id="6" creationId="{669A28EC-7176-6FD8-478E-19C356274892}"/>
            </ac:spMkLst>
          </pc:spChg>
          <pc:spChg chg="mod">
            <ac:chgData name="Lorenzo Rinaldi" userId="77d5bfdd-3e88-4678-a8ff-024fe85681f6" providerId="ADAL" clId="{2A2AB31C-2801-4C5D-90F6-EBA66911602D}" dt="2023-07-22T05:14:38.447" v="715" actId="14100"/>
            <ac:spMkLst>
              <pc:docMk/>
              <pc:sldMasterMk cId="4116179830" sldId="2147483648"/>
              <pc:sldLayoutMk cId="2972115360" sldId="2147483649"/>
              <ac:spMk id="9" creationId="{1B0A21EF-E976-2245-8909-4A9AEB1FB143}"/>
            </ac:spMkLst>
          </pc:spChg>
        </pc:sldLayoutChg>
        <pc:sldLayoutChg chg="delSp mod">
          <pc:chgData name="Lorenzo Rinaldi" userId="77d5bfdd-3e88-4678-a8ff-024fe85681f6" providerId="ADAL" clId="{2A2AB31C-2801-4C5D-90F6-EBA66911602D}" dt="2023-07-22T05:08:54.825" v="657" actId="478"/>
          <pc:sldLayoutMkLst>
            <pc:docMk/>
            <pc:sldMasterMk cId="4116179830" sldId="2147483648"/>
            <pc:sldLayoutMk cId="1959851117" sldId="2147483650"/>
          </pc:sldLayoutMkLst>
          <pc:spChg chg="del">
            <ac:chgData name="Lorenzo Rinaldi" userId="77d5bfdd-3e88-4678-a8ff-024fe85681f6" providerId="ADAL" clId="{2A2AB31C-2801-4C5D-90F6-EBA66911602D}" dt="2023-07-22T05:08:54.825" v="657" actId="478"/>
            <ac:spMkLst>
              <pc:docMk/>
              <pc:sldMasterMk cId="4116179830" sldId="2147483648"/>
              <pc:sldLayoutMk cId="1959851117" sldId="2147483650"/>
              <ac:spMk id="6" creationId="{DB394593-2117-1A41-88E1-64040F6B8C98}"/>
            </ac:spMkLst>
          </pc:spChg>
        </pc:sldLayoutChg>
        <pc:sldLayoutChg chg="addSp delSp modSp mod">
          <pc:chgData name="Lorenzo Rinaldi" userId="77d5bfdd-3e88-4678-a8ff-024fe85681f6" providerId="ADAL" clId="{2A2AB31C-2801-4C5D-90F6-EBA66911602D}" dt="2023-07-22T05:13:49.921" v="705" actId="478"/>
          <pc:sldLayoutMkLst>
            <pc:docMk/>
            <pc:sldMasterMk cId="4116179830" sldId="2147483648"/>
            <pc:sldLayoutMk cId="4135808368" sldId="2147483651"/>
          </pc:sldLayoutMkLst>
          <pc:picChg chg="add del mod">
            <ac:chgData name="Lorenzo Rinaldi" userId="77d5bfdd-3e88-4678-a8ff-024fe85681f6" providerId="ADAL" clId="{2A2AB31C-2801-4C5D-90F6-EBA66911602D}" dt="2023-07-22T05:13:49.921" v="705" actId="478"/>
            <ac:picMkLst>
              <pc:docMk/>
              <pc:sldMasterMk cId="4116179830" sldId="2147483648"/>
              <pc:sldLayoutMk cId="4135808368" sldId="2147483651"/>
              <ac:picMk id="7" creationId="{E331E12C-0E94-4C3F-7A45-0C1DA5964701}"/>
            </ac:picMkLst>
          </pc:picChg>
        </pc:sldLayoutChg>
      </pc:sldMasterChg>
    </pc:docChg>
  </pc:docChgLst>
  <pc:docChgLst>
    <pc:chgData name="Lorenzo Rinaldi" userId="77d5bfdd-3e88-4678-a8ff-024fe85681f6" providerId="ADAL" clId="{31CFC6F0-8772-4AD9-9E55-C2E1A4D9CCC5}"/>
    <pc:docChg chg="undo redo custSel addSld delSld modSld sldOrd modMainMaster">
      <pc:chgData name="Lorenzo Rinaldi" userId="77d5bfdd-3e88-4678-a8ff-024fe85681f6" providerId="ADAL" clId="{31CFC6F0-8772-4AD9-9E55-C2E1A4D9CCC5}" dt="2023-09-01T13:53:04.631" v="2080"/>
      <pc:docMkLst>
        <pc:docMk/>
      </pc:docMkLst>
      <pc:sldChg chg="addSp delSp modSp mod">
        <pc:chgData name="Lorenzo Rinaldi" userId="77d5bfdd-3e88-4678-a8ff-024fe85681f6" providerId="ADAL" clId="{31CFC6F0-8772-4AD9-9E55-C2E1A4D9CCC5}" dt="2023-09-01T13:53:04.631" v="2080"/>
        <pc:sldMkLst>
          <pc:docMk/>
          <pc:sldMk cId="2559802330" sldId="256"/>
        </pc:sldMkLst>
        <pc:spChg chg="del">
          <ac:chgData name="Lorenzo Rinaldi" userId="77d5bfdd-3e88-4678-a8ff-024fe85681f6" providerId="ADAL" clId="{31CFC6F0-8772-4AD9-9E55-C2E1A4D9CCC5}" dt="2023-09-01T13:53:04.263" v="2079" actId="478"/>
          <ac:spMkLst>
            <pc:docMk/>
            <pc:sldMk cId="2559802330" sldId="256"/>
            <ac:spMk id="2" creationId="{2926A3C9-AB3C-CBE6-AD1C-00454DE9AA85}"/>
          </ac:spMkLst>
        </pc:spChg>
        <pc:spChg chg="add mod">
          <ac:chgData name="Lorenzo Rinaldi" userId="77d5bfdd-3e88-4678-a8ff-024fe85681f6" providerId="ADAL" clId="{31CFC6F0-8772-4AD9-9E55-C2E1A4D9CCC5}" dt="2023-09-01T13:53:04.631" v="2080"/>
          <ac:spMkLst>
            <pc:docMk/>
            <pc:sldMk cId="2559802330" sldId="256"/>
            <ac:spMk id="3" creationId="{1BD6D11C-E407-649C-27E9-9700267A0712}"/>
          </ac:spMkLst>
        </pc:spChg>
        <pc:spChg chg="mod">
          <ac:chgData name="Lorenzo Rinaldi" userId="77d5bfdd-3e88-4678-a8ff-024fe85681f6" providerId="ADAL" clId="{31CFC6F0-8772-4AD9-9E55-C2E1A4D9CCC5}" dt="2023-07-22T06:17:53.070" v="948" actId="20577"/>
          <ac:spMkLst>
            <pc:docMk/>
            <pc:sldMk cId="2559802330" sldId="256"/>
            <ac:spMk id="5" creationId="{7A64E691-7814-FE47-A332-0A7257AB0132}"/>
          </ac:spMkLst>
        </pc:spChg>
        <pc:spChg chg="mod">
          <ac:chgData name="Lorenzo Rinaldi" userId="77d5bfdd-3e88-4678-a8ff-024fe85681f6" providerId="ADAL" clId="{31CFC6F0-8772-4AD9-9E55-C2E1A4D9CCC5}" dt="2023-07-22T05:34:32.601" v="226" actId="20577"/>
          <ac:spMkLst>
            <pc:docMk/>
            <pc:sldMk cId="2559802330" sldId="256"/>
            <ac:spMk id="6" creationId="{99DEA05E-3DE2-714D-9D7C-D14D82DB9D79}"/>
          </ac:spMkLst>
        </pc:spChg>
      </pc:sldChg>
      <pc:sldChg chg="modSp mod">
        <pc:chgData name="Lorenzo Rinaldi" userId="77d5bfdd-3e88-4678-a8ff-024fe85681f6" providerId="ADAL" clId="{31CFC6F0-8772-4AD9-9E55-C2E1A4D9CCC5}" dt="2023-07-22T05:34:26.366" v="225" actId="113"/>
        <pc:sldMkLst>
          <pc:docMk/>
          <pc:sldMk cId="3688935345" sldId="278"/>
        </pc:sldMkLst>
        <pc:spChg chg="mod">
          <ac:chgData name="Lorenzo Rinaldi" userId="77d5bfdd-3e88-4678-a8ff-024fe85681f6" providerId="ADAL" clId="{31CFC6F0-8772-4AD9-9E55-C2E1A4D9CCC5}" dt="2023-07-22T05:34:26.366" v="225" actId="113"/>
          <ac:spMkLst>
            <pc:docMk/>
            <pc:sldMk cId="3688935345" sldId="278"/>
            <ac:spMk id="2" creationId="{00000000-0000-0000-0000-000000000000}"/>
          </ac:spMkLst>
        </pc:spChg>
      </pc:sldChg>
      <pc:sldChg chg="addSp delSp modSp mod modAnim">
        <pc:chgData name="Lorenzo Rinaldi" userId="77d5bfdd-3e88-4678-a8ff-024fe85681f6" providerId="ADAL" clId="{31CFC6F0-8772-4AD9-9E55-C2E1A4D9CCC5}" dt="2023-07-22T05:36:09.426" v="263" actId="1076"/>
        <pc:sldMkLst>
          <pc:docMk/>
          <pc:sldMk cId="3105644210" sldId="279"/>
        </pc:sldMkLst>
        <pc:spChg chg="del">
          <ac:chgData name="Lorenzo Rinaldi" userId="77d5bfdd-3e88-4678-a8ff-024fe85681f6" providerId="ADAL" clId="{31CFC6F0-8772-4AD9-9E55-C2E1A4D9CCC5}" dt="2023-07-22T05:35:32" v="254" actId="478"/>
          <ac:spMkLst>
            <pc:docMk/>
            <pc:sldMk cId="3105644210" sldId="279"/>
            <ac:spMk id="2" creationId="{FD8C96B6-C02C-F831-5475-F91A51792842}"/>
          </ac:spMkLst>
        </pc:spChg>
        <pc:spChg chg="add mod">
          <ac:chgData name="Lorenzo Rinaldi" userId="77d5bfdd-3e88-4678-a8ff-024fe85681f6" providerId="ADAL" clId="{31CFC6F0-8772-4AD9-9E55-C2E1A4D9CCC5}" dt="2023-07-22T05:35:54.591" v="260" actId="1076"/>
          <ac:spMkLst>
            <pc:docMk/>
            <pc:sldMk cId="3105644210" sldId="279"/>
            <ac:spMk id="3" creationId="{C84C5FE7-0C7C-8EAF-0307-41A22632980A}"/>
          </ac:spMkLst>
        </pc:spChg>
        <pc:spChg chg="mod">
          <ac:chgData name="Lorenzo Rinaldi" userId="77d5bfdd-3e88-4678-a8ff-024fe85681f6" providerId="ADAL" clId="{31CFC6F0-8772-4AD9-9E55-C2E1A4D9CCC5}" dt="2023-07-22T05:34:47.728" v="228" actId="20577"/>
          <ac:spMkLst>
            <pc:docMk/>
            <pc:sldMk cId="3105644210" sldId="279"/>
            <ac:spMk id="4" creationId="{9AB3068C-1CCE-A7E9-790D-8ACFE0F1B133}"/>
          </ac:spMkLst>
        </pc:spChg>
        <pc:spChg chg="del">
          <ac:chgData name="Lorenzo Rinaldi" userId="77d5bfdd-3e88-4678-a8ff-024fe85681f6" providerId="ADAL" clId="{31CFC6F0-8772-4AD9-9E55-C2E1A4D9CCC5}" dt="2023-07-22T05:35:32" v="254" actId="478"/>
          <ac:spMkLst>
            <pc:docMk/>
            <pc:sldMk cId="3105644210" sldId="279"/>
            <ac:spMk id="5" creationId="{94EF4A8D-4F00-C4A3-A5D6-B2571A45D9D8}"/>
          </ac:spMkLst>
        </pc:spChg>
        <pc:spChg chg="del">
          <ac:chgData name="Lorenzo Rinaldi" userId="77d5bfdd-3e88-4678-a8ff-024fe85681f6" providerId="ADAL" clId="{31CFC6F0-8772-4AD9-9E55-C2E1A4D9CCC5}" dt="2023-07-22T05:35:32" v="254" actId="478"/>
          <ac:spMkLst>
            <pc:docMk/>
            <pc:sldMk cId="3105644210" sldId="279"/>
            <ac:spMk id="7" creationId="{7FABD7B6-6551-9974-47E4-E3A1D973B39B}"/>
          </ac:spMkLst>
        </pc:spChg>
        <pc:spChg chg="del">
          <ac:chgData name="Lorenzo Rinaldi" userId="77d5bfdd-3e88-4678-a8ff-024fe85681f6" providerId="ADAL" clId="{31CFC6F0-8772-4AD9-9E55-C2E1A4D9CCC5}" dt="2023-07-22T05:35:32" v="254" actId="478"/>
          <ac:spMkLst>
            <pc:docMk/>
            <pc:sldMk cId="3105644210" sldId="279"/>
            <ac:spMk id="12" creationId="{E34F07BD-D543-B964-1C30-BBA9D41D8234}"/>
          </ac:spMkLst>
        </pc:spChg>
        <pc:spChg chg="del">
          <ac:chgData name="Lorenzo Rinaldi" userId="77d5bfdd-3e88-4678-a8ff-024fe85681f6" providerId="ADAL" clId="{31CFC6F0-8772-4AD9-9E55-C2E1A4D9CCC5}" dt="2023-07-22T05:35:32" v="254" actId="478"/>
          <ac:spMkLst>
            <pc:docMk/>
            <pc:sldMk cId="3105644210" sldId="279"/>
            <ac:spMk id="13" creationId="{20B5F738-A301-997D-4E01-1F130139593D}"/>
          </ac:spMkLst>
        </pc:spChg>
        <pc:spChg chg="del">
          <ac:chgData name="Lorenzo Rinaldi" userId="77d5bfdd-3e88-4678-a8ff-024fe85681f6" providerId="ADAL" clId="{31CFC6F0-8772-4AD9-9E55-C2E1A4D9CCC5}" dt="2023-07-22T05:35:32" v="254" actId="478"/>
          <ac:spMkLst>
            <pc:docMk/>
            <pc:sldMk cId="3105644210" sldId="279"/>
            <ac:spMk id="15" creationId="{208B7955-928D-4858-5601-B8BB6C689EE4}"/>
          </ac:spMkLst>
        </pc:spChg>
        <pc:spChg chg="del">
          <ac:chgData name="Lorenzo Rinaldi" userId="77d5bfdd-3e88-4678-a8ff-024fe85681f6" providerId="ADAL" clId="{31CFC6F0-8772-4AD9-9E55-C2E1A4D9CCC5}" dt="2023-07-22T05:35:32" v="254" actId="478"/>
          <ac:spMkLst>
            <pc:docMk/>
            <pc:sldMk cId="3105644210" sldId="279"/>
            <ac:spMk id="17" creationId="{08E9D95D-4DAE-25D8-7D61-0D09EDA42528}"/>
          </ac:spMkLst>
        </pc:spChg>
        <pc:spChg chg="del">
          <ac:chgData name="Lorenzo Rinaldi" userId="77d5bfdd-3e88-4678-a8ff-024fe85681f6" providerId="ADAL" clId="{31CFC6F0-8772-4AD9-9E55-C2E1A4D9CCC5}" dt="2023-07-22T05:35:32" v="254" actId="478"/>
          <ac:spMkLst>
            <pc:docMk/>
            <pc:sldMk cId="3105644210" sldId="279"/>
            <ac:spMk id="18" creationId="{450DC02E-3D10-BC7D-FAD2-727D0768A431}"/>
          </ac:spMkLst>
        </pc:spChg>
        <pc:spChg chg="del">
          <ac:chgData name="Lorenzo Rinaldi" userId="77d5bfdd-3e88-4678-a8ff-024fe85681f6" providerId="ADAL" clId="{31CFC6F0-8772-4AD9-9E55-C2E1A4D9CCC5}" dt="2023-07-22T05:35:32" v="254" actId="478"/>
          <ac:spMkLst>
            <pc:docMk/>
            <pc:sldMk cId="3105644210" sldId="279"/>
            <ac:spMk id="21" creationId="{641C23A9-D8C9-BEE0-5B4C-63731B45D325}"/>
          </ac:spMkLst>
        </pc:spChg>
        <pc:spChg chg="del">
          <ac:chgData name="Lorenzo Rinaldi" userId="77d5bfdd-3e88-4678-a8ff-024fe85681f6" providerId="ADAL" clId="{31CFC6F0-8772-4AD9-9E55-C2E1A4D9CCC5}" dt="2023-07-22T05:35:32" v="254" actId="478"/>
          <ac:spMkLst>
            <pc:docMk/>
            <pc:sldMk cId="3105644210" sldId="279"/>
            <ac:spMk id="22" creationId="{914A0E75-4C6D-F23D-CC60-731A74C4ED4A}"/>
          </ac:spMkLst>
        </pc:spChg>
        <pc:spChg chg="del">
          <ac:chgData name="Lorenzo Rinaldi" userId="77d5bfdd-3e88-4678-a8ff-024fe85681f6" providerId="ADAL" clId="{31CFC6F0-8772-4AD9-9E55-C2E1A4D9CCC5}" dt="2023-07-22T05:35:32" v="254" actId="478"/>
          <ac:spMkLst>
            <pc:docMk/>
            <pc:sldMk cId="3105644210" sldId="279"/>
            <ac:spMk id="23" creationId="{20FB54A6-5FE3-9B3A-B839-1462115003FB}"/>
          </ac:spMkLst>
        </pc:spChg>
        <pc:spChg chg="del">
          <ac:chgData name="Lorenzo Rinaldi" userId="77d5bfdd-3e88-4678-a8ff-024fe85681f6" providerId="ADAL" clId="{31CFC6F0-8772-4AD9-9E55-C2E1A4D9CCC5}" dt="2023-07-22T05:35:32" v="254" actId="478"/>
          <ac:spMkLst>
            <pc:docMk/>
            <pc:sldMk cId="3105644210" sldId="279"/>
            <ac:spMk id="24" creationId="{273B3339-FB37-8DBC-980D-316D7D1AD6D8}"/>
          </ac:spMkLst>
        </pc:spChg>
        <pc:spChg chg="del">
          <ac:chgData name="Lorenzo Rinaldi" userId="77d5bfdd-3e88-4678-a8ff-024fe85681f6" providerId="ADAL" clId="{31CFC6F0-8772-4AD9-9E55-C2E1A4D9CCC5}" dt="2023-07-22T05:35:32" v="254" actId="478"/>
          <ac:spMkLst>
            <pc:docMk/>
            <pc:sldMk cId="3105644210" sldId="279"/>
            <ac:spMk id="29" creationId="{97109944-4DC9-946D-E4CD-C2D2617649BE}"/>
          </ac:spMkLst>
        </pc:spChg>
        <pc:picChg chg="add mod">
          <ac:chgData name="Lorenzo Rinaldi" userId="77d5bfdd-3e88-4678-a8ff-024fe85681f6" providerId="ADAL" clId="{31CFC6F0-8772-4AD9-9E55-C2E1A4D9CCC5}" dt="2023-07-22T05:35:57.352" v="261" actId="1076"/>
          <ac:picMkLst>
            <pc:docMk/>
            <pc:sldMk cId="3105644210" sldId="279"/>
            <ac:picMk id="6" creationId="{FACE3B37-5E68-6ACA-6122-5AC0A408CA65}"/>
          </ac:picMkLst>
        </pc:picChg>
        <pc:picChg chg="add mod">
          <ac:chgData name="Lorenzo Rinaldi" userId="77d5bfdd-3e88-4678-a8ff-024fe85681f6" providerId="ADAL" clId="{31CFC6F0-8772-4AD9-9E55-C2E1A4D9CCC5}" dt="2023-07-22T05:36:09.426" v="263" actId="1076"/>
          <ac:picMkLst>
            <pc:docMk/>
            <pc:sldMk cId="3105644210" sldId="279"/>
            <ac:picMk id="8" creationId="{E8F66CAC-069F-F54E-31D6-4335925B1BDC}"/>
          </ac:picMkLst>
        </pc:picChg>
        <pc:picChg chg="add mod">
          <ac:chgData name="Lorenzo Rinaldi" userId="77d5bfdd-3e88-4678-a8ff-024fe85681f6" providerId="ADAL" clId="{31CFC6F0-8772-4AD9-9E55-C2E1A4D9CCC5}" dt="2023-07-22T05:36:09.426" v="263" actId="1076"/>
          <ac:picMkLst>
            <pc:docMk/>
            <pc:sldMk cId="3105644210" sldId="279"/>
            <ac:picMk id="9" creationId="{AB913177-5461-8966-90A5-327098E8FB5B}"/>
          </ac:picMkLst>
        </pc:picChg>
        <pc:picChg chg="add mod">
          <ac:chgData name="Lorenzo Rinaldi" userId="77d5bfdd-3e88-4678-a8ff-024fe85681f6" providerId="ADAL" clId="{31CFC6F0-8772-4AD9-9E55-C2E1A4D9CCC5}" dt="2023-07-22T05:36:09.426" v="263" actId="1076"/>
          <ac:picMkLst>
            <pc:docMk/>
            <pc:sldMk cId="3105644210" sldId="279"/>
            <ac:picMk id="10" creationId="{D6E308E8-BC0C-FF1F-F25E-1BA1962A60AF}"/>
          </ac:picMkLst>
        </pc:picChg>
        <pc:cxnChg chg="del">
          <ac:chgData name="Lorenzo Rinaldi" userId="77d5bfdd-3e88-4678-a8ff-024fe85681f6" providerId="ADAL" clId="{31CFC6F0-8772-4AD9-9E55-C2E1A4D9CCC5}" dt="2023-07-22T05:35:32" v="254" actId="478"/>
          <ac:cxnSpMkLst>
            <pc:docMk/>
            <pc:sldMk cId="3105644210" sldId="279"/>
            <ac:cxnSpMk id="11" creationId="{73F8FEC7-8407-B0B9-A951-DA96AD16E3CA}"/>
          </ac:cxnSpMkLst>
        </pc:cxnChg>
        <pc:cxnChg chg="del">
          <ac:chgData name="Lorenzo Rinaldi" userId="77d5bfdd-3e88-4678-a8ff-024fe85681f6" providerId="ADAL" clId="{31CFC6F0-8772-4AD9-9E55-C2E1A4D9CCC5}" dt="2023-07-22T05:35:32" v="254" actId="478"/>
          <ac:cxnSpMkLst>
            <pc:docMk/>
            <pc:sldMk cId="3105644210" sldId="279"/>
            <ac:cxnSpMk id="14" creationId="{7FDD865B-8743-5D3A-A586-B9D8CF8DC1BC}"/>
          </ac:cxnSpMkLst>
        </pc:cxnChg>
        <pc:cxnChg chg="del">
          <ac:chgData name="Lorenzo Rinaldi" userId="77d5bfdd-3e88-4678-a8ff-024fe85681f6" providerId="ADAL" clId="{31CFC6F0-8772-4AD9-9E55-C2E1A4D9CCC5}" dt="2023-07-22T05:35:32" v="254" actId="478"/>
          <ac:cxnSpMkLst>
            <pc:docMk/>
            <pc:sldMk cId="3105644210" sldId="279"/>
            <ac:cxnSpMk id="16" creationId="{3D838715-867A-4689-4604-F11B87E9E70E}"/>
          </ac:cxnSpMkLst>
        </pc:cxnChg>
        <pc:cxnChg chg="del">
          <ac:chgData name="Lorenzo Rinaldi" userId="77d5bfdd-3e88-4678-a8ff-024fe85681f6" providerId="ADAL" clId="{31CFC6F0-8772-4AD9-9E55-C2E1A4D9CCC5}" dt="2023-07-22T05:35:32" v="254" actId="478"/>
          <ac:cxnSpMkLst>
            <pc:docMk/>
            <pc:sldMk cId="3105644210" sldId="279"/>
            <ac:cxnSpMk id="19" creationId="{396CEF7F-B511-95A3-1A1D-3D0B4E8928E0}"/>
          </ac:cxnSpMkLst>
        </pc:cxnChg>
        <pc:cxnChg chg="del">
          <ac:chgData name="Lorenzo Rinaldi" userId="77d5bfdd-3e88-4678-a8ff-024fe85681f6" providerId="ADAL" clId="{31CFC6F0-8772-4AD9-9E55-C2E1A4D9CCC5}" dt="2023-07-22T05:35:32" v="254" actId="478"/>
          <ac:cxnSpMkLst>
            <pc:docMk/>
            <pc:sldMk cId="3105644210" sldId="279"/>
            <ac:cxnSpMk id="20" creationId="{47DC181B-1567-92FA-1DDC-A8A163A34E13}"/>
          </ac:cxnSpMkLst>
        </pc:cxnChg>
        <pc:cxnChg chg="del">
          <ac:chgData name="Lorenzo Rinaldi" userId="77d5bfdd-3e88-4678-a8ff-024fe85681f6" providerId="ADAL" clId="{31CFC6F0-8772-4AD9-9E55-C2E1A4D9CCC5}" dt="2023-07-22T05:35:32" v="254" actId="478"/>
          <ac:cxnSpMkLst>
            <pc:docMk/>
            <pc:sldMk cId="3105644210" sldId="279"/>
            <ac:cxnSpMk id="25" creationId="{54B6FEF9-E259-0793-EDAE-6DC2E4B99C1D}"/>
          </ac:cxnSpMkLst>
        </pc:cxnChg>
        <pc:cxnChg chg="del">
          <ac:chgData name="Lorenzo Rinaldi" userId="77d5bfdd-3e88-4678-a8ff-024fe85681f6" providerId="ADAL" clId="{31CFC6F0-8772-4AD9-9E55-C2E1A4D9CCC5}" dt="2023-07-22T05:35:32" v="254" actId="478"/>
          <ac:cxnSpMkLst>
            <pc:docMk/>
            <pc:sldMk cId="3105644210" sldId="279"/>
            <ac:cxnSpMk id="26" creationId="{0362677F-1891-BEE4-5BC8-06968BBA5356}"/>
          </ac:cxnSpMkLst>
        </pc:cxnChg>
        <pc:cxnChg chg="del">
          <ac:chgData name="Lorenzo Rinaldi" userId="77d5bfdd-3e88-4678-a8ff-024fe85681f6" providerId="ADAL" clId="{31CFC6F0-8772-4AD9-9E55-C2E1A4D9CCC5}" dt="2023-07-22T05:35:32" v="254" actId="478"/>
          <ac:cxnSpMkLst>
            <pc:docMk/>
            <pc:sldMk cId="3105644210" sldId="279"/>
            <ac:cxnSpMk id="27" creationId="{A6A94404-746A-B613-EF99-8B7FA70B8351}"/>
          </ac:cxnSpMkLst>
        </pc:cxnChg>
        <pc:cxnChg chg="del">
          <ac:chgData name="Lorenzo Rinaldi" userId="77d5bfdd-3e88-4678-a8ff-024fe85681f6" providerId="ADAL" clId="{31CFC6F0-8772-4AD9-9E55-C2E1A4D9CCC5}" dt="2023-07-22T05:35:32" v="254" actId="478"/>
          <ac:cxnSpMkLst>
            <pc:docMk/>
            <pc:sldMk cId="3105644210" sldId="279"/>
            <ac:cxnSpMk id="28" creationId="{CF9DD2C1-3352-A30A-8742-C0A6870E41E0}"/>
          </ac:cxnSpMkLst>
        </pc:cxnChg>
      </pc:sldChg>
      <pc:sldChg chg="addSp delSp modSp mod">
        <pc:chgData name="Lorenzo Rinaldi" userId="77d5bfdd-3e88-4678-a8ff-024fe85681f6" providerId="ADAL" clId="{31CFC6F0-8772-4AD9-9E55-C2E1A4D9CCC5}" dt="2023-07-22T05:35:23.430" v="253" actId="1076"/>
        <pc:sldMkLst>
          <pc:docMk/>
          <pc:sldMk cId="4272638587" sldId="312"/>
        </pc:sldMkLst>
        <pc:spChg chg="del">
          <ac:chgData name="Lorenzo Rinaldi" userId="77d5bfdd-3e88-4678-a8ff-024fe85681f6" providerId="ADAL" clId="{31CFC6F0-8772-4AD9-9E55-C2E1A4D9CCC5}" dt="2023-07-22T05:35:12.057" v="230" actId="478"/>
          <ac:spMkLst>
            <pc:docMk/>
            <pc:sldMk cId="4272638587" sldId="312"/>
            <ac:spMk id="2" creationId="{37A6B570-7EAE-9401-F683-9A8CAC829760}"/>
          </ac:spMkLst>
        </pc:spChg>
        <pc:spChg chg="add mod">
          <ac:chgData name="Lorenzo Rinaldi" userId="77d5bfdd-3e88-4678-a8ff-024fe85681f6" providerId="ADAL" clId="{31CFC6F0-8772-4AD9-9E55-C2E1A4D9CCC5}" dt="2023-07-22T05:35:23.430" v="253" actId="1076"/>
          <ac:spMkLst>
            <pc:docMk/>
            <pc:sldMk cId="4272638587" sldId="312"/>
            <ac:spMk id="3" creationId="{3C36F906-A28E-8798-0F75-F98A2DFCDC4F}"/>
          </ac:spMkLst>
        </pc:spChg>
        <pc:spChg chg="add mod">
          <ac:chgData name="Lorenzo Rinaldi" userId="77d5bfdd-3e88-4678-a8ff-024fe85681f6" providerId="ADAL" clId="{31CFC6F0-8772-4AD9-9E55-C2E1A4D9CCC5}" dt="2023-07-22T05:35:23.430" v="253" actId="1076"/>
          <ac:spMkLst>
            <pc:docMk/>
            <pc:sldMk cId="4272638587" sldId="312"/>
            <ac:spMk id="5" creationId="{B49296D5-7521-F27E-8854-1A61105DC500}"/>
          </ac:spMkLst>
        </pc:spChg>
        <pc:spChg chg="add mod">
          <ac:chgData name="Lorenzo Rinaldi" userId="77d5bfdd-3e88-4678-a8ff-024fe85681f6" providerId="ADAL" clId="{31CFC6F0-8772-4AD9-9E55-C2E1A4D9CCC5}" dt="2023-07-22T05:35:15.066" v="252" actId="1036"/>
          <ac:spMkLst>
            <pc:docMk/>
            <pc:sldMk cId="4272638587" sldId="312"/>
            <ac:spMk id="6" creationId="{3291F42F-AF1F-BCF5-F801-F77FCF3A02C3}"/>
          </ac:spMkLst>
        </pc:spChg>
        <pc:spChg chg="add mod">
          <ac:chgData name="Lorenzo Rinaldi" userId="77d5bfdd-3e88-4678-a8ff-024fe85681f6" providerId="ADAL" clId="{31CFC6F0-8772-4AD9-9E55-C2E1A4D9CCC5}" dt="2023-07-22T05:35:15.066" v="252" actId="1036"/>
          <ac:spMkLst>
            <pc:docMk/>
            <pc:sldMk cId="4272638587" sldId="312"/>
            <ac:spMk id="7" creationId="{59845C2E-A6F3-AEEB-4B9D-D51C1335C0D7}"/>
          </ac:spMkLst>
        </pc:spChg>
        <pc:spChg chg="add mod">
          <ac:chgData name="Lorenzo Rinaldi" userId="77d5bfdd-3e88-4678-a8ff-024fe85681f6" providerId="ADAL" clId="{31CFC6F0-8772-4AD9-9E55-C2E1A4D9CCC5}" dt="2023-07-22T05:35:15.066" v="252" actId="1036"/>
          <ac:spMkLst>
            <pc:docMk/>
            <pc:sldMk cId="4272638587" sldId="312"/>
            <ac:spMk id="8" creationId="{AA8AD74B-1108-6F62-65B3-8B5D52F6219A}"/>
          </ac:spMkLst>
        </pc:spChg>
        <pc:spChg chg="add mod">
          <ac:chgData name="Lorenzo Rinaldi" userId="77d5bfdd-3e88-4678-a8ff-024fe85681f6" providerId="ADAL" clId="{31CFC6F0-8772-4AD9-9E55-C2E1A4D9CCC5}" dt="2023-07-22T05:35:15.066" v="252" actId="1036"/>
          <ac:spMkLst>
            <pc:docMk/>
            <pc:sldMk cId="4272638587" sldId="312"/>
            <ac:spMk id="9" creationId="{CC444190-FA41-8CEA-23BF-D1EB6C839659}"/>
          </ac:spMkLst>
        </pc:sp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683861787" sldId="313"/>
        </pc:sldMkLst>
      </pc:sldChg>
      <pc:sldChg chg="addSp delSp modSp add mod modAnim">
        <pc:chgData name="Lorenzo Rinaldi" userId="77d5bfdd-3e88-4678-a8ff-024fe85681f6" providerId="ADAL" clId="{31CFC6F0-8772-4AD9-9E55-C2E1A4D9CCC5}" dt="2023-07-22T05:37:07.995" v="278" actId="20577"/>
        <pc:sldMkLst>
          <pc:docMk/>
          <pc:sldMk cId="726750711" sldId="313"/>
        </pc:sldMkLst>
        <pc:spChg chg="add del mod">
          <ac:chgData name="Lorenzo Rinaldi" userId="77d5bfdd-3e88-4678-a8ff-024fe85681f6" providerId="ADAL" clId="{31CFC6F0-8772-4AD9-9E55-C2E1A4D9CCC5}" dt="2023-07-22T05:37:07.995" v="278" actId="20577"/>
          <ac:spMkLst>
            <pc:docMk/>
            <pc:sldMk cId="726750711" sldId="313"/>
            <ac:spMk id="2" creationId="{F4AFB468-3DAD-F22C-DEEC-C95C9AE4FEDD}"/>
          </ac:spMkLst>
        </pc:spChg>
        <pc:spChg chg="add del mod ord">
          <ac:chgData name="Lorenzo Rinaldi" userId="77d5bfdd-3e88-4678-a8ff-024fe85681f6" providerId="ADAL" clId="{31CFC6F0-8772-4AD9-9E55-C2E1A4D9CCC5}" dt="2023-07-22T05:36:41.880" v="272" actId="478"/>
          <ac:spMkLst>
            <pc:docMk/>
            <pc:sldMk cId="726750711" sldId="313"/>
            <ac:spMk id="3" creationId="{2DE1FAC9-7722-E090-BCED-FEC29302C7EA}"/>
          </ac:spMkLst>
        </pc:spChg>
        <pc:picChg chg="add mod">
          <ac:chgData name="Lorenzo Rinaldi" userId="77d5bfdd-3e88-4678-a8ff-024fe85681f6" providerId="ADAL" clId="{31CFC6F0-8772-4AD9-9E55-C2E1A4D9CCC5}" dt="2023-07-22T05:36:51.043" v="274" actId="1076"/>
          <ac:picMkLst>
            <pc:docMk/>
            <pc:sldMk cId="726750711" sldId="313"/>
            <ac:picMk id="5" creationId="{808DDB2D-76DE-0346-3FA3-96BCE370A9CE}"/>
          </ac:picMkLst>
        </pc:picChg>
        <pc:picChg chg="add mod">
          <ac:chgData name="Lorenzo Rinaldi" userId="77d5bfdd-3e88-4678-a8ff-024fe85681f6" providerId="ADAL" clId="{31CFC6F0-8772-4AD9-9E55-C2E1A4D9CCC5}" dt="2023-07-22T05:36:51.043" v="274" actId="1076"/>
          <ac:picMkLst>
            <pc:docMk/>
            <pc:sldMk cId="726750711" sldId="313"/>
            <ac:picMk id="6" creationId="{8FF53B31-2CDB-4F51-0A76-AC08A9D39185}"/>
          </ac:picMkLst>
        </pc:picChg>
      </pc:sldChg>
      <pc:sldChg chg="addSp delSp modSp add mod modAnim">
        <pc:chgData name="Lorenzo Rinaldi" userId="77d5bfdd-3e88-4678-a8ff-024fe85681f6" providerId="ADAL" clId="{31CFC6F0-8772-4AD9-9E55-C2E1A4D9CCC5}" dt="2023-07-22T05:37:48.419" v="291"/>
        <pc:sldMkLst>
          <pc:docMk/>
          <pc:sldMk cId="12951993" sldId="314"/>
        </pc:sldMkLst>
        <pc:spChg chg="add del mod">
          <ac:chgData name="Lorenzo Rinaldi" userId="77d5bfdd-3e88-4678-a8ff-024fe85681f6" providerId="ADAL" clId="{31CFC6F0-8772-4AD9-9E55-C2E1A4D9CCC5}" dt="2023-07-22T05:37:39" v="289" actId="478"/>
          <ac:spMkLst>
            <pc:docMk/>
            <pc:sldMk cId="12951993" sldId="314"/>
            <ac:spMk id="2" creationId="{B14ED112-FC9D-7B90-EC27-120CC65769CC}"/>
          </ac:spMkLst>
        </pc:spChg>
        <pc:spChg chg="add del mod ord">
          <ac:chgData name="Lorenzo Rinaldi" userId="77d5bfdd-3e88-4678-a8ff-024fe85681f6" providerId="ADAL" clId="{31CFC6F0-8772-4AD9-9E55-C2E1A4D9CCC5}" dt="2023-07-22T05:37:37.337" v="288" actId="167"/>
          <ac:spMkLst>
            <pc:docMk/>
            <pc:sldMk cId="12951993" sldId="314"/>
            <ac:spMk id="3" creationId="{E58F6AC4-2252-4F03-37EB-E4509C247926}"/>
          </ac:spMkLst>
        </pc:spChg>
        <pc:picChg chg="add mod">
          <ac:chgData name="Lorenzo Rinaldi" userId="77d5bfdd-3e88-4678-a8ff-024fe85681f6" providerId="ADAL" clId="{31CFC6F0-8772-4AD9-9E55-C2E1A4D9CCC5}" dt="2023-07-22T05:37:43.591" v="290"/>
          <ac:picMkLst>
            <pc:docMk/>
            <pc:sldMk cId="12951993" sldId="314"/>
            <ac:picMk id="5" creationId="{A7B57DFB-DF4D-7F3E-0854-AE563CC351FF}"/>
          </ac:picMkLst>
        </pc:picChg>
        <pc:picChg chg="add mod">
          <ac:chgData name="Lorenzo Rinaldi" userId="77d5bfdd-3e88-4678-a8ff-024fe85681f6" providerId="ADAL" clId="{31CFC6F0-8772-4AD9-9E55-C2E1A4D9CCC5}" dt="2023-07-22T05:37:43.591" v="290"/>
          <ac:picMkLst>
            <pc:docMk/>
            <pc:sldMk cId="12951993" sldId="314"/>
            <ac:picMk id="6" creationId="{52593B8F-1E9D-AC02-DFBA-4BBA6DB55DEE}"/>
          </ac:picMkLst>
        </pc:picChg>
        <pc:picChg chg="add mod">
          <ac:chgData name="Lorenzo Rinaldi" userId="77d5bfdd-3e88-4678-a8ff-024fe85681f6" providerId="ADAL" clId="{31CFC6F0-8772-4AD9-9E55-C2E1A4D9CCC5}" dt="2023-07-22T05:37:43.591" v="290"/>
          <ac:picMkLst>
            <pc:docMk/>
            <pc:sldMk cId="12951993" sldId="314"/>
            <ac:picMk id="7" creationId="{82FCC4EB-714C-D6C4-5164-F04A3B1DC883}"/>
          </ac:picMkLst>
        </pc:picChg>
      </pc:sldChg>
      <pc:sldChg chg="addSp modSp add mod modAnim">
        <pc:chgData name="Lorenzo Rinaldi" userId="77d5bfdd-3e88-4678-a8ff-024fe85681f6" providerId="ADAL" clId="{31CFC6F0-8772-4AD9-9E55-C2E1A4D9CCC5}" dt="2023-07-22T05:40:25.839" v="369" actId="1037"/>
        <pc:sldMkLst>
          <pc:docMk/>
          <pc:sldMk cId="3132949721" sldId="315"/>
        </pc:sldMkLst>
        <pc:spChg chg="add mod">
          <ac:chgData name="Lorenzo Rinaldi" userId="77d5bfdd-3e88-4678-a8ff-024fe85681f6" providerId="ADAL" clId="{31CFC6F0-8772-4AD9-9E55-C2E1A4D9CCC5}" dt="2023-07-22T05:40:16.480" v="329" actId="14100"/>
          <ac:spMkLst>
            <pc:docMk/>
            <pc:sldMk cId="3132949721" sldId="315"/>
            <ac:spMk id="2" creationId="{CB0FC906-813A-8044-6B87-9B722E52B88F}"/>
          </ac:spMkLst>
        </pc:spChg>
        <pc:spChg chg="mod">
          <ac:chgData name="Lorenzo Rinaldi" userId="77d5bfdd-3e88-4678-a8ff-024fe85681f6" providerId="ADAL" clId="{31CFC6F0-8772-4AD9-9E55-C2E1A4D9CCC5}" dt="2023-07-22T05:38:04.991" v="294" actId="20577"/>
          <ac:spMkLst>
            <pc:docMk/>
            <pc:sldMk cId="3132949721" sldId="315"/>
            <ac:spMk id="4" creationId="{9AB3068C-1CCE-A7E9-790D-8ACFE0F1B133}"/>
          </ac:spMkLst>
        </pc:spChg>
        <pc:spChg chg="add mod">
          <ac:chgData name="Lorenzo Rinaldi" userId="77d5bfdd-3e88-4678-a8ff-024fe85681f6" providerId="ADAL" clId="{31CFC6F0-8772-4AD9-9E55-C2E1A4D9CCC5}" dt="2023-07-22T05:40:25.839" v="369" actId="1037"/>
          <ac:spMkLst>
            <pc:docMk/>
            <pc:sldMk cId="3132949721" sldId="315"/>
            <ac:spMk id="6" creationId="{4A06686A-9E04-71C8-50F0-1459C5DFC0AF}"/>
          </ac:spMkLst>
        </pc:spChg>
        <pc:spChg chg="add mod">
          <ac:chgData name="Lorenzo Rinaldi" userId="77d5bfdd-3e88-4678-a8ff-024fe85681f6" providerId="ADAL" clId="{31CFC6F0-8772-4AD9-9E55-C2E1A4D9CCC5}" dt="2023-07-22T05:40:25.839" v="369" actId="1037"/>
          <ac:spMkLst>
            <pc:docMk/>
            <pc:sldMk cId="3132949721" sldId="315"/>
            <ac:spMk id="7" creationId="{D820A670-DCA1-BBB6-C7C2-F9F9677CAC6C}"/>
          </ac:spMkLst>
        </pc:spChg>
        <pc:spChg chg="add mod">
          <ac:chgData name="Lorenzo Rinaldi" userId="77d5bfdd-3e88-4678-a8ff-024fe85681f6" providerId="ADAL" clId="{31CFC6F0-8772-4AD9-9E55-C2E1A4D9CCC5}" dt="2023-07-22T05:40:25.839" v="369" actId="1037"/>
          <ac:spMkLst>
            <pc:docMk/>
            <pc:sldMk cId="3132949721" sldId="315"/>
            <ac:spMk id="8" creationId="{EF1037F8-3013-BD8C-A924-841B6C041EAB}"/>
          </ac:spMkLst>
        </pc:spChg>
        <pc:spChg chg="add mod">
          <ac:chgData name="Lorenzo Rinaldi" userId="77d5bfdd-3e88-4678-a8ff-024fe85681f6" providerId="ADAL" clId="{31CFC6F0-8772-4AD9-9E55-C2E1A4D9CCC5}" dt="2023-07-22T05:40:25.839" v="369" actId="1037"/>
          <ac:spMkLst>
            <pc:docMk/>
            <pc:sldMk cId="3132949721" sldId="315"/>
            <ac:spMk id="9" creationId="{376078E9-CBE9-C014-2744-D0F5E9E2DD7F}"/>
          </ac:spMkLst>
        </pc:spChg>
        <pc:spChg chg="add mod">
          <ac:chgData name="Lorenzo Rinaldi" userId="77d5bfdd-3e88-4678-a8ff-024fe85681f6" providerId="ADAL" clId="{31CFC6F0-8772-4AD9-9E55-C2E1A4D9CCC5}" dt="2023-07-22T05:40:25.839" v="369" actId="1037"/>
          <ac:spMkLst>
            <pc:docMk/>
            <pc:sldMk cId="3132949721" sldId="315"/>
            <ac:spMk id="14" creationId="{6D92E364-86FE-D203-0844-B424DE9EB727}"/>
          </ac:spMkLst>
        </pc:spChg>
        <pc:spChg chg="add mod">
          <ac:chgData name="Lorenzo Rinaldi" userId="77d5bfdd-3e88-4678-a8ff-024fe85681f6" providerId="ADAL" clId="{31CFC6F0-8772-4AD9-9E55-C2E1A4D9CCC5}" dt="2023-07-22T05:40:25.839" v="369" actId="1037"/>
          <ac:spMkLst>
            <pc:docMk/>
            <pc:sldMk cId="3132949721" sldId="315"/>
            <ac:spMk id="15" creationId="{4BC1DB01-C178-3159-1750-57E1343CC0B2}"/>
          </ac:spMkLst>
        </pc:spChg>
        <pc:spChg chg="add mod">
          <ac:chgData name="Lorenzo Rinaldi" userId="77d5bfdd-3e88-4678-a8ff-024fe85681f6" providerId="ADAL" clId="{31CFC6F0-8772-4AD9-9E55-C2E1A4D9CCC5}" dt="2023-07-22T05:40:25.839" v="369" actId="1037"/>
          <ac:spMkLst>
            <pc:docMk/>
            <pc:sldMk cId="3132949721" sldId="315"/>
            <ac:spMk id="16" creationId="{5DDEBDB2-A715-71D5-49E9-F5FE2FCFA909}"/>
          </ac:spMkLst>
        </pc:spChg>
        <pc:spChg chg="add mod">
          <ac:chgData name="Lorenzo Rinaldi" userId="77d5bfdd-3e88-4678-a8ff-024fe85681f6" providerId="ADAL" clId="{31CFC6F0-8772-4AD9-9E55-C2E1A4D9CCC5}" dt="2023-07-22T05:40:25.839" v="369" actId="1037"/>
          <ac:spMkLst>
            <pc:docMk/>
            <pc:sldMk cId="3132949721" sldId="315"/>
            <ac:spMk id="17" creationId="{7AA18C57-6A7E-6B69-D27F-88157735F666}"/>
          </ac:spMkLst>
        </pc:spChg>
        <pc:spChg chg="add mod">
          <ac:chgData name="Lorenzo Rinaldi" userId="77d5bfdd-3e88-4678-a8ff-024fe85681f6" providerId="ADAL" clId="{31CFC6F0-8772-4AD9-9E55-C2E1A4D9CCC5}" dt="2023-07-22T05:40:25.839" v="369" actId="1037"/>
          <ac:spMkLst>
            <pc:docMk/>
            <pc:sldMk cId="3132949721" sldId="315"/>
            <ac:spMk id="18" creationId="{DB500913-5A5C-9EA3-88AB-C8F4173908C2}"/>
          </ac:spMkLst>
        </pc:spChg>
        <pc:spChg chg="add mod">
          <ac:chgData name="Lorenzo Rinaldi" userId="77d5bfdd-3e88-4678-a8ff-024fe85681f6" providerId="ADAL" clId="{31CFC6F0-8772-4AD9-9E55-C2E1A4D9CCC5}" dt="2023-07-22T05:40:25.839" v="369" actId="1037"/>
          <ac:spMkLst>
            <pc:docMk/>
            <pc:sldMk cId="3132949721" sldId="315"/>
            <ac:spMk id="19" creationId="{CE8C0FD6-9281-7E48-95FF-976FD8DBD850}"/>
          </ac:spMkLst>
        </pc:spChg>
        <pc:spChg chg="add mod">
          <ac:chgData name="Lorenzo Rinaldi" userId="77d5bfdd-3e88-4678-a8ff-024fe85681f6" providerId="ADAL" clId="{31CFC6F0-8772-4AD9-9E55-C2E1A4D9CCC5}" dt="2023-07-22T05:40:25.839" v="369" actId="1037"/>
          <ac:spMkLst>
            <pc:docMk/>
            <pc:sldMk cId="3132949721" sldId="315"/>
            <ac:spMk id="20" creationId="{6C9CC086-0379-FC01-4110-A8D6D1E67A59}"/>
          </ac:spMkLst>
        </pc:spChg>
        <pc:cxnChg chg="add mod">
          <ac:chgData name="Lorenzo Rinaldi" userId="77d5bfdd-3e88-4678-a8ff-024fe85681f6" providerId="ADAL" clId="{31CFC6F0-8772-4AD9-9E55-C2E1A4D9CCC5}" dt="2023-07-22T05:40:25.839" v="369" actId="1037"/>
          <ac:cxnSpMkLst>
            <pc:docMk/>
            <pc:sldMk cId="3132949721" sldId="315"/>
            <ac:cxnSpMk id="3" creationId="{3F244244-9380-C1F9-933A-0C024DEF1492}"/>
          </ac:cxnSpMkLst>
        </pc:cxnChg>
        <pc:cxnChg chg="add mod">
          <ac:chgData name="Lorenzo Rinaldi" userId="77d5bfdd-3e88-4678-a8ff-024fe85681f6" providerId="ADAL" clId="{31CFC6F0-8772-4AD9-9E55-C2E1A4D9CCC5}" dt="2023-07-22T05:40:25.839" v="369" actId="1037"/>
          <ac:cxnSpMkLst>
            <pc:docMk/>
            <pc:sldMk cId="3132949721" sldId="315"/>
            <ac:cxnSpMk id="5" creationId="{C5BFEE8E-2010-557B-E95E-1C28592B289F}"/>
          </ac:cxnSpMkLst>
        </pc:cxnChg>
        <pc:cxnChg chg="add mod">
          <ac:chgData name="Lorenzo Rinaldi" userId="77d5bfdd-3e88-4678-a8ff-024fe85681f6" providerId="ADAL" clId="{31CFC6F0-8772-4AD9-9E55-C2E1A4D9CCC5}" dt="2023-07-22T05:40:25.839" v="369" actId="1037"/>
          <ac:cxnSpMkLst>
            <pc:docMk/>
            <pc:sldMk cId="3132949721" sldId="315"/>
            <ac:cxnSpMk id="10" creationId="{EE74DA41-A5FC-0B0E-1FD0-0D9EAE93E31E}"/>
          </ac:cxnSpMkLst>
        </pc:cxnChg>
        <pc:cxnChg chg="add mod">
          <ac:chgData name="Lorenzo Rinaldi" userId="77d5bfdd-3e88-4678-a8ff-024fe85681f6" providerId="ADAL" clId="{31CFC6F0-8772-4AD9-9E55-C2E1A4D9CCC5}" dt="2023-07-22T05:40:25.839" v="369" actId="1037"/>
          <ac:cxnSpMkLst>
            <pc:docMk/>
            <pc:sldMk cId="3132949721" sldId="315"/>
            <ac:cxnSpMk id="11" creationId="{FA7E9411-9546-C8CA-1472-7155A1F6DD13}"/>
          </ac:cxnSpMkLst>
        </pc:cxnChg>
        <pc:cxnChg chg="add mod">
          <ac:chgData name="Lorenzo Rinaldi" userId="77d5bfdd-3e88-4678-a8ff-024fe85681f6" providerId="ADAL" clId="{31CFC6F0-8772-4AD9-9E55-C2E1A4D9CCC5}" dt="2023-07-22T05:40:25.839" v="369" actId="1037"/>
          <ac:cxnSpMkLst>
            <pc:docMk/>
            <pc:sldMk cId="3132949721" sldId="315"/>
            <ac:cxnSpMk id="12" creationId="{538A7464-C072-DB6B-79FF-F55FB982269C}"/>
          </ac:cxnSpMkLst>
        </pc:cxnChg>
        <pc:cxnChg chg="add mod">
          <ac:chgData name="Lorenzo Rinaldi" userId="77d5bfdd-3e88-4678-a8ff-024fe85681f6" providerId="ADAL" clId="{31CFC6F0-8772-4AD9-9E55-C2E1A4D9CCC5}" dt="2023-07-22T05:40:25.839" v="369" actId="1037"/>
          <ac:cxnSpMkLst>
            <pc:docMk/>
            <pc:sldMk cId="3132949721" sldId="315"/>
            <ac:cxnSpMk id="13" creationId="{DEF3EE5A-036F-4D54-A2E0-3A911FD710B9}"/>
          </ac:cxnSpMkLst>
        </pc:cxn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1583744463" sldId="316"/>
        </pc:sldMkLst>
      </pc:sldChg>
      <pc:sldChg chg="addSp modSp add mod modAnim">
        <pc:chgData name="Lorenzo Rinaldi" userId="77d5bfdd-3e88-4678-a8ff-024fe85681f6" providerId="ADAL" clId="{31CFC6F0-8772-4AD9-9E55-C2E1A4D9CCC5}" dt="2023-07-22T05:41:46.319" v="395" actId="1076"/>
        <pc:sldMkLst>
          <pc:docMk/>
          <pc:sldMk cId="2327445580" sldId="316"/>
        </pc:sldMkLst>
        <pc:spChg chg="add mod">
          <ac:chgData name="Lorenzo Rinaldi" userId="77d5bfdd-3e88-4678-a8ff-024fe85681f6" providerId="ADAL" clId="{31CFC6F0-8772-4AD9-9E55-C2E1A4D9CCC5}" dt="2023-07-22T05:41:02.968" v="378" actId="1076"/>
          <ac:spMkLst>
            <pc:docMk/>
            <pc:sldMk cId="2327445580" sldId="316"/>
            <ac:spMk id="2" creationId="{BAE2501E-4755-C4E1-10B5-CBC7F8F91021}"/>
          </ac:spMkLst>
        </pc:spChg>
        <pc:spChg chg="mod">
          <ac:chgData name="Lorenzo Rinaldi" userId="77d5bfdd-3e88-4678-a8ff-024fe85681f6" providerId="ADAL" clId="{31CFC6F0-8772-4AD9-9E55-C2E1A4D9CCC5}" dt="2023-07-22T05:40:31.583" v="370"/>
          <ac:spMkLst>
            <pc:docMk/>
            <pc:sldMk cId="2327445580" sldId="316"/>
            <ac:spMk id="4" creationId="{9AB3068C-1CCE-A7E9-790D-8ACFE0F1B133}"/>
          </ac:spMkLst>
        </pc:spChg>
        <pc:spChg chg="add mod">
          <ac:chgData name="Lorenzo Rinaldi" userId="77d5bfdd-3e88-4678-a8ff-024fe85681f6" providerId="ADAL" clId="{31CFC6F0-8772-4AD9-9E55-C2E1A4D9CCC5}" dt="2023-07-22T05:41:46.319" v="395" actId="1076"/>
          <ac:spMkLst>
            <pc:docMk/>
            <pc:sldMk cId="2327445580" sldId="316"/>
            <ac:spMk id="5" creationId="{02F54F07-6EC6-BE87-E0CD-C19298104E0E}"/>
          </ac:spMkLst>
        </pc:spChg>
        <pc:spChg chg="add mod">
          <ac:chgData name="Lorenzo Rinaldi" userId="77d5bfdd-3e88-4678-a8ff-024fe85681f6" providerId="ADAL" clId="{31CFC6F0-8772-4AD9-9E55-C2E1A4D9CCC5}" dt="2023-07-22T05:41:46.319" v="395" actId="1076"/>
          <ac:spMkLst>
            <pc:docMk/>
            <pc:sldMk cId="2327445580" sldId="316"/>
            <ac:spMk id="6" creationId="{A49FA8ED-FB17-2000-987C-6CB56189772F}"/>
          </ac:spMkLst>
        </pc:spChg>
        <pc:spChg chg="add mod">
          <ac:chgData name="Lorenzo Rinaldi" userId="77d5bfdd-3e88-4678-a8ff-024fe85681f6" providerId="ADAL" clId="{31CFC6F0-8772-4AD9-9E55-C2E1A4D9CCC5}" dt="2023-07-22T05:41:46.319" v="395" actId="1076"/>
          <ac:spMkLst>
            <pc:docMk/>
            <pc:sldMk cId="2327445580" sldId="316"/>
            <ac:spMk id="7" creationId="{2DAC0DF2-AC70-293D-697D-ACCCD0D3876B}"/>
          </ac:spMkLst>
        </pc:spChg>
        <pc:spChg chg="add mod">
          <ac:chgData name="Lorenzo Rinaldi" userId="77d5bfdd-3e88-4678-a8ff-024fe85681f6" providerId="ADAL" clId="{31CFC6F0-8772-4AD9-9E55-C2E1A4D9CCC5}" dt="2023-07-22T05:41:46.319" v="395" actId="1076"/>
          <ac:spMkLst>
            <pc:docMk/>
            <pc:sldMk cId="2327445580" sldId="316"/>
            <ac:spMk id="8" creationId="{8A321DEF-346F-4A06-7477-DCD4BED266E8}"/>
          </ac:spMkLst>
        </pc:spChg>
        <pc:spChg chg="add mod">
          <ac:chgData name="Lorenzo Rinaldi" userId="77d5bfdd-3e88-4678-a8ff-024fe85681f6" providerId="ADAL" clId="{31CFC6F0-8772-4AD9-9E55-C2E1A4D9CCC5}" dt="2023-07-22T05:41:46.319" v="395" actId="1076"/>
          <ac:spMkLst>
            <pc:docMk/>
            <pc:sldMk cId="2327445580" sldId="316"/>
            <ac:spMk id="12" creationId="{20EDB605-9338-02E9-E415-CA5FBCC71666}"/>
          </ac:spMkLst>
        </pc:spChg>
        <pc:spChg chg="add mod">
          <ac:chgData name="Lorenzo Rinaldi" userId="77d5bfdd-3e88-4678-a8ff-024fe85681f6" providerId="ADAL" clId="{31CFC6F0-8772-4AD9-9E55-C2E1A4D9CCC5}" dt="2023-07-22T05:41:46.319" v="395" actId="1076"/>
          <ac:spMkLst>
            <pc:docMk/>
            <pc:sldMk cId="2327445580" sldId="316"/>
            <ac:spMk id="13" creationId="{EDB5FA78-B908-BFCD-B091-010A4086BF9E}"/>
          </ac:spMkLst>
        </pc:spChg>
        <pc:grpChg chg="add mod">
          <ac:chgData name="Lorenzo Rinaldi" userId="77d5bfdd-3e88-4678-a8ff-024fe85681f6" providerId="ADAL" clId="{31CFC6F0-8772-4AD9-9E55-C2E1A4D9CCC5}" dt="2023-07-22T05:41:46.319" v="395" actId="1076"/>
          <ac:grpSpMkLst>
            <pc:docMk/>
            <pc:sldMk cId="2327445580" sldId="316"/>
            <ac:grpSpMk id="14" creationId="{BDBED4F8-F957-57AB-791F-C2EF99D686E2}"/>
          </ac:grpSpMkLst>
        </pc:grpChg>
        <pc:picChg chg="add mod">
          <ac:chgData name="Lorenzo Rinaldi" userId="77d5bfdd-3e88-4678-a8ff-024fe85681f6" providerId="ADAL" clId="{31CFC6F0-8772-4AD9-9E55-C2E1A4D9CCC5}" dt="2023-07-22T05:41:46.319" v="395" actId="1076"/>
          <ac:picMkLst>
            <pc:docMk/>
            <pc:sldMk cId="2327445580" sldId="316"/>
            <ac:picMk id="3" creationId="{6149B049-8BC1-F324-31FD-E687DE6226CC}"/>
          </ac:picMkLst>
        </pc:picChg>
        <pc:picChg chg="add mod">
          <ac:chgData name="Lorenzo Rinaldi" userId="77d5bfdd-3e88-4678-a8ff-024fe85681f6" providerId="ADAL" clId="{31CFC6F0-8772-4AD9-9E55-C2E1A4D9CCC5}" dt="2023-07-22T05:41:15.485" v="382" actId="1076"/>
          <ac:picMkLst>
            <pc:docMk/>
            <pc:sldMk cId="2327445580" sldId="316"/>
            <ac:picMk id="9" creationId="{EB5BD9E8-B584-354E-747C-A0EE9CC6010E}"/>
          </ac:picMkLst>
        </pc:picChg>
        <pc:picChg chg="add mod">
          <ac:chgData name="Lorenzo Rinaldi" userId="77d5bfdd-3e88-4678-a8ff-024fe85681f6" providerId="ADAL" clId="{31CFC6F0-8772-4AD9-9E55-C2E1A4D9CCC5}" dt="2023-07-22T05:41:10.873" v="380" actId="1076"/>
          <ac:picMkLst>
            <pc:docMk/>
            <pc:sldMk cId="2327445580" sldId="316"/>
            <ac:picMk id="10" creationId="{D8823BD9-4F1C-C13B-DDAA-A9CFD97739EC}"/>
          </ac:picMkLst>
        </pc:picChg>
        <pc:picChg chg="add mod">
          <ac:chgData name="Lorenzo Rinaldi" userId="77d5bfdd-3e88-4678-a8ff-024fe85681f6" providerId="ADAL" clId="{31CFC6F0-8772-4AD9-9E55-C2E1A4D9CCC5}" dt="2023-07-22T05:41:13.139" v="381" actId="1076"/>
          <ac:picMkLst>
            <pc:docMk/>
            <pc:sldMk cId="2327445580" sldId="316"/>
            <ac:picMk id="11" creationId="{F74A9065-E5BA-8E90-9769-9A9410ED02C7}"/>
          </ac:picMkLst>
        </pc:picChg>
      </pc:sldChg>
      <pc:sldChg chg="addSp delSp modSp add mod modAnim">
        <pc:chgData name="Lorenzo Rinaldi" userId="77d5bfdd-3e88-4678-a8ff-024fe85681f6" providerId="ADAL" clId="{31CFC6F0-8772-4AD9-9E55-C2E1A4D9CCC5}" dt="2023-07-22T05:43:57.564" v="504" actId="478"/>
        <pc:sldMkLst>
          <pc:docMk/>
          <pc:sldMk cId="709315044" sldId="317"/>
        </pc:sldMkLst>
        <pc:spChg chg="del">
          <ac:chgData name="Lorenzo Rinaldi" userId="77d5bfdd-3e88-4678-a8ff-024fe85681f6" providerId="ADAL" clId="{31CFC6F0-8772-4AD9-9E55-C2E1A4D9CCC5}" dt="2023-07-22T05:41:54.473" v="397" actId="478"/>
          <ac:spMkLst>
            <pc:docMk/>
            <pc:sldMk cId="709315044" sldId="317"/>
            <ac:spMk id="2" creationId="{BAE2501E-4755-C4E1-10B5-CBC7F8F91021}"/>
          </ac:spMkLst>
        </pc:spChg>
        <pc:spChg chg="add mod">
          <ac:chgData name="Lorenzo Rinaldi" userId="77d5bfdd-3e88-4678-a8ff-024fe85681f6" providerId="ADAL" clId="{31CFC6F0-8772-4AD9-9E55-C2E1A4D9CCC5}" dt="2023-07-22T05:43:22.073" v="492" actId="1076"/>
          <ac:spMkLst>
            <pc:docMk/>
            <pc:sldMk cId="709315044" sldId="317"/>
            <ac:spMk id="15" creationId="{2F4E9D45-CA09-9E6A-F27E-318E289EF96B}"/>
          </ac:spMkLst>
        </pc:spChg>
        <pc:spChg chg="add del mod">
          <ac:chgData name="Lorenzo Rinaldi" userId="77d5bfdd-3e88-4678-a8ff-024fe85681f6" providerId="ADAL" clId="{31CFC6F0-8772-4AD9-9E55-C2E1A4D9CCC5}" dt="2023-07-22T05:43:57.564" v="504" actId="478"/>
          <ac:spMkLst>
            <pc:docMk/>
            <pc:sldMk cId="709315044" sldId="317"/>
            <ac:spMk id="16" creationId="{4D44682E-6639-BB03-3E0C-D04721DA240C}"/>
          </ac:spMkLst>
        </pc:spChg>
        <pc:spChg chg="add mod">
          <ac:chgData name="Lorenzo Rinaldi" userId="77d5bfdd-3e88-4678-a8ff-024fe85681f6" providerId="ADAL" clId="{31CFC6F0-8772-4AD9-9E55-C2E1A4D9CCC5}" dt="2023-07-22T05:43:42.060" v="498" actId="164"/>
          <ac:spMkLst>
            <pc:docMk/>
            <pc:sldMk cId="709315044" sldId="317"/>
            <ac:spMk id="24" creationId="{4574D2E2-0F89-AE90-F68B-51B532EBFAB6}"/>
          </ac:spMkLst>
        </pc:spChg>
        <pc:spChg chg="add mod">
          <ac:chgData name="Lorenzo Rinaldi" userId="77d5bfdd-3e88-4678-a8ff-024fe85681f6" providerId="ADAL" clId="{31CFC6F0-8772-4AD9-9E55-C2E1A4D9CCC5}" dt="2023-07-22T05:43:42.060" v="498" actId="164"/>
          <ac:spMkLst>
            <pc:docMk/>
            <pc:sldMk cId="709315044" sldId="317"/>
            <ac:spMk id="25" creationId="{AC7382FB-1BF1-2B6B-7E45-BE002C067310}"/>
          </ac:spMkLst>
        </pc:spChg>
        <pc:spChg chg="add mod">
          <ac:chgData name="Lorenzo Rinaldi" userId="77d5bfdd-3e88-4678-a8ff-024fe85681f6" providerId="ADAL" clId="{31CFC6F0-8772-4AD9-9E55-C2E1A4D9CCC5}" dt="2023-07-22T05:43:29.248" v="493" actId="164"/>
          <ac:spMkLst>
            <pc:docMk/>
            <pc:sldMk cId="709315044" sldId="317"/>
            <ac:spMk id="26" creationId="{43FED185-D3B0-7428-2B76-64D47801F025}"/>
          </ac:spMkLst>
        </pc:spChg>
        <pc:spChg chg="add mod">
          <ac:chgData name="Lorenzo Rinaldi" userId="77d5bfdd-3e88-4678-a8ff-024fe85681f6" providerId="ADAL" clId="{31CFC6F0-8772-4AD9-9E55-C2E1A4D9CCC5}" dt="2023-07-22T05:43:29.248" v="493" actId="164"/>
          <ac:spMkLst>
            <pc:docMk/>
            <pc:sldMk cId="709315044" sldId="317"/>
            <ac:spMk id="27" creationId="{CD9255E2-A8E2-28F3-7048-0D8F7CA5291A}"/>
          </ac:spMkLst>
        </pc:spChg>
        <pc:spChg chg="add mod">
          <ac:chgData name="Lorenzo Rinaldi" userId="77d5bfdd-3e88-4678-a8ff-024fe85681f6" providerId="ADAL" clId="{31CFC6F0-8772-4AD9-9E55-C2E1A4D9CCC5}" dt="2023-07-22T05:43:29.248" v="493" actId="164"/>
          <ac:spMkLst>
            <pc:docMk/>
            <pc:sldMk cId="709315044" sldId="317"/>
            <ac:spMk id="28" creationId="{199D15B8-591A-3301-42AF-C88210903D8E}"/>
          </ac:spMkLst>
        </pc:spChg>
        <pc:spChg chg="add mod">
          <ac:chgData name="Lorenzo Rinaldi" userId="77d5bfdd-3e88-4678-a8ff-024fe85681f6" providerId="ADAL" clId="{31CFC6F0-8772-4AD9-9E55-C2E1A4D9CCC5}" dt="2023-07-22T05:43:17.648" v="491" actId="1035"/>
          <ac:spMkLst>
            <pc:docMk/>
            <pc:sldMk cId="709315044" sldId="317"/>
            <ac:spMk id="29" creationId="{2EFDB76C-5733-93A7-9CBF-0DBF5E38050A}"/>
          </ac:spMkLst>
        </pc:spChg>
        <pc:spChg chg="add mod">
          <ac:chgData name="Lorenzo Rinaldi" userId="77d5bfdd-3e88-4678-a8ff-024fe85681f6" providerId="ADAL" clId="{31CFC6F0-8772-4AD9-9E55-C2E1A4D9CCC5}" dt="2023-07-22T05:43:17.648" v="491" actId="1035"/>
          <ac:spMkLst>
            <pc:docMk/>
            <pc:sldMk cId="709315044" sldId="317"/>
            <ac:spMk id="30" creationId="{61648B49-F7F5-4CEE-02D0-DCF1E61160B8}"/>
          </ac:spMkLst>
        </pc:spChg>
        <pc:spChg chg="add mod">
          <ac:chgData name="Lorenzo Rinaldi" userId="77d5bfdd-3e88-4678-a8ff-024fe85681f6" providerId="ADAL" clId="{31CFC6F0-8772-4AD9-9E55-C2E1A4D9CCC5}" dt="2023-07-22T05:43:17.648" v="491" actId="1035"/>
          <ac:spMkLst>
            <pc:docMk/>
            <pc:sldMk cId="709315044" sldId="317"/>
            <ac:spMk id="31" creationId="{D2085CC1-5111-0FE2-F73B-E63D025BEA33}"/>
          </ac:spMkLst>
        </pc:spChg>
        <pc:spChg chg="add mod">
          <ac:chgData name="Lorenzo Rinaldi" userId="77d5bfdd-3e88-4678-a8ff-024fe85681f6" providerId="ADAL" clId="{31CFC6F0-8772-4AD9-9E55-C2E1A4D9CCC5}" dt="2023-07-22T05:43:17.648" v="491" actId="1035"/>
          <ac:spMkLst>
            <pc:docMk/>
            <pc:sldMk cId="709315044" sldId="317"/>
            <ac:spMk id="32" creationId="{0A5B6730-B18A-45C0-E59E-1B45E9BDA0E4}"/>
          </ac:spMkLst>
        </pc:spChg>
        <pc:spChg chg="add mod">
          <ac:chgData name="Lorenzo Rinaldi" userId="77d5bfdd-3e88-4678-a8ff-024fe85681f6" providerId="ADAL" clId="{31CFC6F0-8772-4AD9-9E55-C2E1A4D9CCC5}" dt="2023-07-22T05:43:17.648" v="491" actId="1035"/>
          <ac:spMkLst>
            <pc:docMk/>
            <pc:sldMk cId="709315044" sldId="317"/>
            <ac:spMk id="33" creationId="{FB3EA5CD-7A0E-9968-FD91-926D2E0601B3}"/>
          </ac:spMkLst>
        </pc:spChg>
        <pc:spChg chg="add mod">
          <ac:chgData name="Lorenzo Rinaldi" userId="77d5bfdd-3e88-4678-a8ff-024fe85681f6" providerId="ADAL" clId="{31CFC6F0-8772-4AD9-9E55-C2E1A4D9CCC5}" dt="2023-07-22T05:43:17.648" v="491" actId="1035"/>
          <ac:spMkLst>
            <pc:docMk/>
            <pc:sldMk cId="709315044" sldId="317"/>
            <ac:spMk id="34" creationId="{83B90A8D-F280-4AAD-6756-DB8773A5337E}"/>
          </ac:spMkLst>
        </pc:spChg>
        <pc:grpChg chg="del">
          <ac:chgData name="Lorenzo Rinaldi" userId="77d5bfdd-3e88-4678-a8ff-024fe85681f6" providerId="ADAL" clId="{31CFC6F0-8772-4AD9-9E55-C2E1A4D9CCC5}" dt="2023-07-22T05:41:54.473" v="397" actId="478"/>
          <ac:grpSpMkLst>
            <pc:docMk/>
            <pc:sldMk cId="709315044" sldId="317"/>
            <ac:grpSpMk id="14" creationId="{BDBED4F8-F957-57AB-791F-C2EF99D686E2}"/>
          </ac:grpSpMkLst>
        </pc:grpChg>
        <pc:grpChg chg="add mod">
          <ac:chgData name="Lorenzo Rinaldi" userId="77d5bfdd-3e88-4678-a8ff-024fe85681f6" providerId="ADAL" clId="{31CFC6F0-8772-4AD9-9E55-C2E1A4D9CCC5}" dt="2023-07-22T05:43:29.248" v="493" actId="164"/>
          <ac:grpSpMkLst>
            <pc:docMk/>
            <pc:sldMk cId="709315044" sldId="317"/>
            <ac:grpSpMk id="18" creationId="{5A7B6117-9FE7-AC92-0DB0-5BA7C04DCE5E}"/>
          </ac:grpSpMkLst>
        </pc:grpChg>
        <pc:grpChg chg="add mod">
          <ac:chgData name="Lorenzo Rinaldi" userId="77d5bfdd-3e88-4678-a8ff-024fe85681f6" providerId="ADAL" clId="{31CFC6F0-8772-4AD9-9E55-C2E1A4D9CCC5}" dt="2023-07-22T05:43:42.060" v="498" actId="164"/>
          <ac:grpSpMkLst>
            <pc:docMk/>
            <pc:sldMk cId="709315044" sldId="317"/>
            <ac:grpSpMk id="21" creationId="{11BFBF80-52BD-CDF9-9CFF-F23F899F6217}"/>
          </ac:grpSpMkLst>
        </pc:grpChg>
        <pc:grpChg chg="add mod">
          <ac:chgData name="Lorenzo Rinaldi" userId="77d5bfdd-3e88-4678-a8ff-024fe85681f6" providerId="ADAL" clId="{31CFC6F0-8772-4AD9-9E55-C2E1A4D9CCC5}" dt="2023-07-22T05:43:37.087" v="497" actId="1076"/>
          <ac:grpSpMkLst>
            <pc:docMk/>
            <pc:sldMk cId="709315044" sldId="317"/>
            <ac:grpSpMk id="35" creationId="{63EAFDD6-6EFD-94C5-3040-8D07F4431AC8}"/>
          </ac:grpSpMkLst>
        </pc:grpChg>
        <pc:grpChg chg="add mod">
          <ac:chgData name="Lorenzo Rinaldi" userId="77d5bfdd-3e88-4678-a8ff-024fe85681f6" providerId="ADAL" clId="{31CFC6F0-8772-4AD9-9E55-C2E1A4D9CCC5}" dt="2023-07-22T05:43:51.629" v="502" actId="1076"/>
          <ac:grpSpMkLst>
            <pc:docMk/>
            <pc:sldMk cId="709315044" sldId="317"/>
            <ac:grpSpMk id="36" creationId="{B1F09FA6-B9D9-A588-932B-4114FCEB39B7}"/>
          </ac:grpSpMkLst>
        </pc:grpChg>
        <pc:picChg chg="del">
          <ac:chgData name="Lorenzo Rinaldi" userId="77d5bfdd-3e88-4678-a8ff-024fe85681f6" providerId="ADAL" clId="{31CFC6F0-8772-4AD9-9E55-C2E1A4D9CCC5}" dt="2023-07-22T05:41:54.473" v="397" actId="478"/>
          <ac:picMkLst>
            <pc:docMk/>
            <pc:sldMk cId="709315044" sldId="317"/>
            <ac:picMk id="9" creationId="{EB5BD9E8-B584-354E-747C-A0EE9CC6010E}"/>
          </ac:picMkLst>
        </pc:picChg>
        <pc:picChg chg="del">
          <ac:chgData name="Lorenzo Rinaldi" userId="77d5bfdd-3e88-4678-a8ff-024fe85681f6" providerId="ADAL" clId="{31CFC6F0-8772-4AD9-9E55-C2E1A4D9CCC5}" dt="2023-07-22T05:41:54.473" v="397" actId="478"/>
          <ac:picMkLst>
            <pc:docMk/>
            <pc:sldMk cId="709315044" sldId="317"/>
            <ac:picMk id="10" creationId="{D8823BD9-4F1C-C13B-DDAA-A9CFD97739EC}"/>
          </ac:picMkLst>
        </pc:picChg>
        <pc:picChg chg="del">
          <ac:chgData name="Lorenzo Rinaldi" userId="77d5bfdd-3e88-4678-a8ff-024fe85681f6" providerId="ADAL" clId="{31CFC6F0-8772-4AD9-9E55-C2E1A4D9CCC5}" dt="2023-07-22T05:41:54.473" v="397" actId="478"/>
          <ac:picMkLst>
            <pc:docMk/>
            <pc:sldMk cId="709315044" sldId="317"/>
            <ac:picMk id="11" creationId="{F74A9065-E5BA-8E90-9769-9A9410ED02C7}"/>
          </ac:picMkLst>
        </pc:picChg>
        <pc:picChg chg="add mod">
          <ac:chgData name="Lorenzo Rinaldi" userId="77d5bfdd-3e88-4678-a8ff-024fe85681f6" providerId="ADAL" clId="{31CFC6F0-8772-4AD9-9E55-C2E1A4D9CCC5}" dt="2023-07-22T05:43:54.996" v="503" actId="1076"/>
          <ac:picMkLst>
            <pc:docMk/>
            <pc:sldMk cId="709315044" sldId="317"/>
            <ac:picMk id="17" creationId="{7C80B14E-C312-39B6-E685-0441EFD53CA4}"/>
          </ac:picMkLst>
        </pc:picChg>
        <pc:picChg chg="mod">
          <ac:chgData name="Lorenzo Rinaldi" userId="77d5bfdd-3e88-4678-a8ff-024fe85681f6" providerId="ADAL" clId="{31CFC6F0-8772-4AD9-9E55-C2E1A4D9CCC5}" dt="2023-07-22T05:43:02.410" v="467"/>
          <ac:picMkLst>
            <pc:docMk/>
            <pc:sldMk cId="709315044" sldId="317"/>
            <ac:picMk id="19" creationId="{3AE0F150-E369-974A-5972-6A90B2A69C2E}"/>
          </ac:picMkLst>
        </pc:picChg>
        <pc:picChg chg="mod">
          <ac:chgData name="Lorenzo Rinaldi" userId="77d5bfdd-3e88-4678-a8ff-024fe85681f6" providerId="ADAL" clId="{31CFC6F0-8772-4AD9-9E55-C2E1A4D9CCC5}" dt="2023-07-22T05:43:02.410" v="467"/>
          <ac:picMkLst>
            <pc:docMk/>
            <pc:sldMk cId="709315044" sldId="317"/>
            <ac:picMk id="20" creationId="{9E1F557B-C813-601E-901A-20412094094E}"/>
          </ac:picMkLst>
        </pc:picChg>
        <pc:picChg chg="mod">
          <ac:chgData name="Lorenzo Rinaldi" userId="77d5bfdd-3e88-4678-a8ff-024fe85681f6" providerId="ADAL" clId="{31CFC6F0-8772-4AD9-9E55-C2E1A4D9CCC5}" dt="2023-07-22T05:43:02.410" v="467"/>
          <ac:picMkLst>
            <pc:docMk/>
            <pc:sldMk cId="709315044" sldId="317"/>
            <ac:picMk id="22" creationId="{8E85E459-1FBF-872F-1B13-094269BC63AC}"/>
          </ac:picMkLst>
        </pc:picChg>
        <pc:picChg chg="mod">
          <ac:chgData name="Lorenzo Rinaldi" userId="77d5bfdd-3e88-4678-a8ff-024fe85681f6" providerId="ADAL" clId="{31CFC6F0-8772-4AD9-9E55-C2E1A4D9CCC5}" dt="2023-07-22T05:43:02.410" v="467"/>
          <ac:picMkLst>
            <pc:docMk/>
            <pc:sldMk cId="709315044" sldId="317"/>
            <ac:picMk id="23" creationId="{76F037BC-4080-01A6-FB28-7A7D5035F7B7}"/>
          </ac:picMkLst>
        </pc:pic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3749826984" sldId="317"/>
        </pc:sldMkLst>
      </pc:sldChg>
      <pc:sldChg chg="addSp delSp modSp add mod ord modAnim">
        <pc:chgData name="Lorenzo Rinaldi" userId="77d5bfdd-3e88-4678-a8ff-024fe85681f6" providerId="ADAL" clId="{31CFC6F0-8772-4AD9-9E55-C2E1A4D9CCC5}" dt="2023-07-22T05:44:04.137" v="505" actId="478"/>
        <pc:sldMkLst>
          <pc:docMk/>
          <pc:sldMk cId="813371279" sldId="318"/>
        </pc:sldMkLst>
        <pc:spChg chg="add mod">
          <ac:chgData name="Lorenzo Rinaldi" userId="77d5bfdd-3e88-4678-a8ff-024fe85681f6" providerId="ADAL" clId="{31CFC6F0-8772-4AD9-9E55-C2E1A4D9CCC5}" dt="2023-07-22T05:42:43.599" v="463" actId="14100"/>
          <ac:spMkLst>
            <pc:docMk/>
            <pc:sldMk cId="813371279" sldId="318"/>
            <ac:spMk id="2" creationId="{3204853B-0EC8-40C9-47DC-CE7D3D2D7C1F}"/>
          </ac:spMkLst>
        </pc:spChg>
        <pc:spChg chg="add mod">
          <ac:chgData name="Lorenzo Rinaldi" userId="77d5bfdd-3e88-4678-a8ff-024fe85681f6" providerId="ADAL" clId="{31CFC6F0-8772-4AD9-9E55-C2E1A4D9CCC5}" dt="2023-07-22T05:42:38.275" v="462" actId="1036"/>
          <ac:spMkLst>
            <pc:docMk/>
            <pc:sldMk cId="813371279" sldId="318"/>
            <ac:spMk id="7" creationId="{9E14F978-C5A2-E086-1B68-1E9867F0A8C5}"/>
          </ac:spMkLst>
        </pc:spChg>
        <pc:spChg chg="add mod">
          <ac:chgData name="Lorenzo Rinaldi" userId="77d5bfdd-3e88-4678-a8ff-024fe85681f6" providerId="ADAL" clId="{31CFC6F0-8772-4AD9-9E55-C2E1A4D9CCC5}" dt="2023-07-22T05:42:38.275" v="462" actId="1036"/>
          <ac:spMkLst>
            <pc:docMk/>
            <pc:sldMk cId="813371279" sldId="318"/>
            <ac:spMk id="8" creationId="{E25931C9-0E8E-A30A-90B4-27B9CB97A0B8}"/>
          </ac:spMkLst>
        </pc:spChg>
        <pc:spChg chg="add mod">
          <ac:chgData name="Lorenzo Rinaldi" userId="77d5bfdd-3e88-4678-a8ff-024fe85681f6" providerId="ADAL" clId="{31CFC6F0-8772-4AD9-9E55-C2E1A4D9CCC5}" dt="2023-07-22T05:42:38.275" v="462" actId="1036"/>
          <ac:spMkLst>
            <pc:docMk/>
            <pc:sldMk cId="813371279" sldId="318"/>
            <ac:spMk id="9" creationId="{EC40C496-3BF1-7354-4EB9-B2C467CAF7BA}"/>
          </ac:spMkLst>
        </pc:spChg>
        <pc:spChg chg="add mod">
          <ac:chgData name="Lorenzo Rinaldi" userId="77d5bfdd-3e88-4678-a8ff-024fe85681f6" providerId="ADAL" clId="{31CFC6F0-8772-4AD9-9E55-C2E1A4D9CCC5}" dt="2023-07-22T05:42:38.275" v="462" actId="1036"/>
          <ac:spMkLst>
            <pc:docMk/>
            <pc:sldMk cId="813371279" sldId="318"/>
            <ac:spMk id="10" creationId="{038A07DC-FD40-221E-1ABF-7F55F5EC50FB}"/>
          </ac:spMkLst>
        </pc:spChg>
        <pc:spChg chg="add del mod">
          <ac:chgData name="Lorenzo Rinaldi" userId="77d5bfdd-3e88-4678-a8ff-024fe85681f6" providerId="ADAL" clId="{31CFC6F0-8772-4AD9-9E55-C2E1A4D9CCC5}" dt="2023-07-22T05:44:04.137" v="505" actId="478"/>
          <ac:spMkLst>
            <pc:docMk/>
            <pc:sldMk cId="813371279" sldId="318"/>
            <ac:spMk id="11" creationId="{F5CEA8FB-877C-7383-B4B5-0440A4AFC183}"/>
          </ac:spMkLst>
        </pc:spChg>
        <pc:spChg chg="add mod">
          <ac:chgData name="Lorenzo Rinaldi" userId="77d5bfdd-3e88-4678-a8ff-024fe85681f6" providerId="ADAL" clId="{31CFC6F0-8772-4AD9-9E55-C2E1A4D9CCC5}" dt="2023-07-22T05:42:20.971" v="432" actId="1036"/>
          <ac:spMkLst>
            <pc:docMk/>
            <pc:sldMk cId="813371279" sldId="318"/>
            <ac:spMk id="12" creationId="{CC7AAF6C-C241-F64C-7308-5B83DC4499C9}"/>
          </ac:spMkLst>
        </pc:spChg>
        <pc:spChg chg="add mod">
          <ac:chgData name="Lorenzo Rinaldi" userId="77d5bfdd-3e88-4678-a8ff-024fe85681f6" providerId="ADAL" clId="{31CFC6F0-8772-4AD9-9E55-C2E1A4D9CCC5}" dt="2023-07-22T05:42:20.971" v="432" actId="1036"/>
          <ac:spMkLst>
            <pc:docMk/>
            <pc:sldMk cId="813371279" sldId="318"/>
            <ac:spMk id="13" creationId="{1009D216-3D0B-B898-D8E0-6D5E4B00136B}"/>
          </ac:spMkLst>
        </pc:spChg>
        <pc:spChg chg="add mod">
          <ac:chgData name="Lorenzo Rinaldi" userId="77d5bfdd-3e88-4678-a8ff-024fe85681f6" providerId="ADAL" clId="{31CFC6F0-8772-4AD9-9E55-C2E1A4D9CCC5}" dt="2023-07-22T05:42:20.971" v="432" actId="1036"/>
          <ac:spMkLst>
            <pc:docMk/>
            <pc:sldMk cId="813371279" sldId="318"/>
            <ac:spMk id="14" creationId="{20B1F1DE-75A2-E275-1573-0E88011B9357}"/>
          </ac:spMkLst>
        </pc:spChg>
        <pc:spChg chg="add mod">
          <ac:chgData name="Lorenzo Rinaldi" userId="77d5bfdd-3e88-4678-a8ff-024fe85681f6" providerId="ADAL" clId="{31CFC6F0-8772-4AD9-9E55-C2E1A4D9CCC5}" dt="2023-07-22T05:42:20.971" v="432" actId="1036"/>
          <ac:spMkLst>
            <pc:docMk/>
            <pc:sldMk cId="813371279" sldId="318"/>
            <ac:spMk id="15" creationId="{54F7A480-B13C-B36F-3D27-E7ADFF789F20}"/>
          </ac:spMkLst>
        </pc:spChg>
        <pc:spChg chg="add mod">
          <ac:chgData name="Lorenzo Rinaldi" userId="77d5bfdd-3e88-4678-a8ff-024fe85681f6" providerId="ADAL" clId="{31CFC6F0-8772-4AD9-9E55-C2E1A4D9CCC5}" dt="2023-07-22T05:42:20.971" v="432" actId="1036"/>
          <ac:spMkLst>
            <pc:docMk/>
            <pc:sldMk cId="813371279" sldId="318"/>
            <ac:spMk id="16" creationId="{D70061B9-F462-F459-0A75-F8A480EA79C5}"/>
          </ac:spMkLst>
        </pc:spChg>
        <pc:picChg chg="add mod">
          <ac:chgData name="Lorenzo Rinaldi" userId="77d5bfdd-3e88-4678-a8ff-024fe85681f6" providerId="ADAL" clId="{31CFC6F0-8772-4AD9-9E55-C2E1A4D9CCC5}" dt="2023-07-22T05:42:38.275" v="462" actId="1036"/>
          <ac:picMkLst>
            <pc:docMk/>
            <pc:sldMk cId="813371279" sldId="318"/>
            <ac:picMk id="3" creationId="{2C6C2F89-719C-A6D5-19B9-403E3FB0576D}"/>
          </ac:picMkLst>
        </pc:picChg>
        <pc:picChg chg="add mod">
          <ac:chgData name="Lorenzo Rinaldi" userId="77d5bfdd-3e88-4678-a8ff-024fe85681f6" providerId="ADAL" clId="{31CFC6F0-8772-4AD9-9E55-C2E1A4D9CCC5}" dt="2023-07-22T05:42:38.275" v="462" actId="1036"/>
          <ac:picMkLst>
            <pc:docMk/>
            <pc:sldMk cId="813371279" sldId="318"/>
            <ac:picMk id="5" creationId="{04E0FFB1-39DD-335A-0078-2F4FE7483B64}"/>
          </ac:picMkLst>
        </pc:picChg>
        <pc:picChg chg="add mod">
          <ac:chgData name="Lorenzo Rinaldi" userId="77d5bfdd-3e88-4678-a8ff-024fe85681f6" providerId="ADAL" clId="{31CFC6F0-8772-4AD9-9E55-C2E1A4D9CCC5}" dt="2023-07-22T05:42:38.275" v="462" actId="1036"/>
          <ac:picMkLst>
            <pc:docMk/>
            <pc:sldMk cId="813371279" sldId="318"/>
            <ac:picMk id="6" creationId="{E41C8F4A-2BFF-80CC-2890-3F9063219396}"/>
          </ac:picMkLst>
        </pc:pic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3507042213" sldId="318"/>
        </pc:sldMkLst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2627921665" sldId="319"/>
        </pc:sldMkLst>
      </pc:sldChg>
      <pc:sldChg chg="addSp modSp add mod modAnim">
        <pc:chgData name="Lorenzo Rinaldi" userId="77d5bfdd-3e88-4678-a8ff-024fe85681f6" providerId="ADAL" clId="{31CFC6F0-8772-4AD9-9E55-C2E1A4D9CCC5}" dt="2023-08-06T13:54:19.085" v="1136" actId="20577"/>
        <pc:sldMkLst>
          <pc:docMk/>
          <pc:sldMk cId="3010168962" sldId="319"/>
        </pc:sldMkLst>
        <pc:spChg chg="add mod">
          <ac:chgData name="Lorenzo Rinaldi" userId="77d5bfdd-3e88-4678-a8ff-024fe85681f6" providerId="ADAL" clId="{31CFC6F0-8772-4AD9-9E55-C2E1A4D9CCC5}" dt="2023-07-22T05:47:48.123" v="559" actId="1036"/>
          <ac:spMkLst>
            <pc:docMk/>
            <pc:sldMk cId="3010168962" sldId="319"/>
            <ac:spMk id="2" creationId="{8B74B25C-B19F-693B-749C-D7613A896DA0}"/>
          </ac:spMkLst>
        </pc:spChg>
        <pc:spChg chg="add mod">
          <ac:chgData name="Lorenzo Rinaldi" userId="77d5bfdd-3e88-4678-a8ff-024fe85681f6" providerId="ADAL" clId="{31CFC6F0-8772-4AD9-9E55-C2E1A4D9CCC5}" dt="2023-07-22T05:47:48.123" v="559" actId="1036"/>
          <ac:spMkLst>
            <pc:docMk/>
            <pc:sldMk cId="3010168962" sldId="319"/>
            <ac:spMk id="3" creationId="{A505BC3C-4125-C502-EFC0-28CF19343DA5}"/>
          </ac:spMkLst>
        </pc:spChg>
        <pc:spChg chg="mod">
          <ac:chgData name="Lorenzo Rinaldi" userId="77d5bfdd-3e88-4678-a8ff-024fe85681f6" providerId="ADAL" clId="{31CFC6F0-8772-4AD9-9E55-C2E1A4D9CCC5}" dt="2023-07-22T05:47:13.153" v="545"/>
          <ac:spMkLst>
            <pc:docMk/>
            <pc:sldMk cId="3010168962" sldId="319"/>
            <ac:spMk id="4" creationId="{9AB3068C-1CCE-A7E9-790D-8ACFE0F1B133}"/>
          </ac:spMkLst>
        </pc:spChg>
        <pc:spChg chg="add mod">
          <ac:chgData name="Lorenzo Rinaldi" userId="77d5bfdd-3e88-4678-a8ff-024fe85681f6" providerId="ADAL" clId="{31CFC6F0-8772-4AD9-9E55-C2E1A4D9CCC5}" dt="2023-08-06T13:54:02.691" v="1124" actId="20577"/>
          <ac:spMkLst>
            <pc:docMk/>
            <pc:sldMk cId="3010168962" sldId="319"/>
            <ac:spMk id="5" creationId="{AECA7E1C-87CC-3443-1EFC-051D5A8ABACE}"/>
          </ac:spMkLst>
        </pc:spChg>
        <pc:spChg chg="add mod">
          <ac:chgData name="Lorenzo Rinaldi" userId="77d5bfdd-3e88-4678-a8ff-024fe85681f6" providerId="ADAL" clId="{31CFC6F0-8772-4AD9-9E55-C2E1A4D9CCC5}" dt="2023-08-06T13:52:30.966" v="1040" actId="242"/>
          <ac:spMkLst>
            <pc:docMk/>
            <pc:sldMk cId="3010168962" sldId="319"/>
            <ac:spMk id="6" creationId="{4CBE66FB-33CC-7152-04A7-FC6B1D016EE6}"/>
          </ac:spMkLst>
        </pc:spChg>
        <pc:spChg chg="add mod">
          <ac:chgData name="Lorenzo Rinaldi" userId="77d5bfdd-3e88-4678-a8ff-024fe85681f6" providerId="ADAL" clId="{31CFC6F0-8772-4AD9-9E55-C2E1A4D9CCC5}" dt="2023-08-06T13:52:33.469" v="1041" actId="242"/>
          <ac:spMkLst>
            <pc:docMk/>
            <pc:sldMk cId="3010168962" sldId="319"/>
            <ac:spMk id="7" creationId="{01AB7DE4-3E0D-9CA3-A14F-24E30B7C829C}"/>
          </ac:spMkLst>
        </pc:spChg>
        <pc:spChg chg="add mod">
          <ac:chgData name="Lorenzo Rinaldi" userId="77d5bfdd-3e88-4678-a8ff-024fe85681f6" providerId="ADAL" clId="{31CFC6F0-8772-4AD9-9E55-C2E1A4D9CCC5}" dt="2023-08-06T13:54:06.551" v="1126" actId="6549"/>
          <ac:spMkLst>
            <pc:docMk/>
            <pc:sldMk cId="3010168962" sldId="319"/>
            <ac:spMk id="8" creationId="{005BBB9D-243E-DFFE-F28A-27B74D3E3DCC}"/>
          </ac:spMkLst>
        </pc:spChg>
        <pc:spChg chg="add mod">
          <ac:chgData name="Lorenzo Rinaldi" userId="77d5bfdd-3e88-4678-a8ff-024fe85681f6" providerId="ADAL" clId="{31CFC6F0-8772-4AD9-9E55-C2E1A4D9CCC5}" dt="2023-08-06T13:53:48.732" v="1113" actId="20577"/>
          <ac:spMkLst>
            <pc:docMk/>
            <pc:sldMk cId="3010168962" sldId="319"/>
            <ac:spMk id="9" creationId="{ADB88C45-3F91-D972-2BDA-4EA2AC784867}"/>
          </ac:spMkLst>
        </pc:spChg>
        <pc:spChg chg="add mod">
          <ac:chgData name="Lorenzo Rinaldi" userId="77d5bfdd-3e88-4678-a8ff-024fe85681f6" providerId="ADAL" clId="{31CFC6F0-8772-4AD9-9E55-C2E1A4D9CCC5}" dt="2023-08-06T13:53:54.424" v="1119" actId="20577"/>
          <ac:spMkLst>
            <pc:docMk/>
            <pc:sldMk cId="3010168962" sldId="319"/>
            <ac:spMk id="10" creationId="{DD5AC8BB-E4D5-E430-6A9D-C96F2074030C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11" creationId="{AA290F63-4F04-0F8E-B126-42E78CBDEB40}"/>
          </ac:spMkLst>
        </pc:spChg>
        <pc:spChg chg="add mod">
          <ac:chgData name="Lorenzo Rinaldi" userId="77d5bfdd-3e88-4678-a8ff-024fe85681f6" providerId="ADAL" clId="{31CFC6F0-8772-4AD9-9E55-C2E1A4D9CCC5}" dt="2023-08-06T13:51:44.643" v="962" actId="20577"/>
          <ac:spMkLst>
            <pc:docMk/>
            <pc:sldMk cId="3010168962" sldId="319"/>
            <ac:spMk id="12" creationId="{A7BE53B1-12D7-D439-2C9C-FFC6A4C28552}"/>
          </ac:spMkLst>
        </pc:spChg>
        <pc:spChg chg="add mod">
          <ac:chgData name="Lorenzo Rinaldi" userId="77d5bfdd-3e88-4678-a8ff-024fe85681f6" providerId="ADAL" clId="{31CFC6F0-8772-4AD9-9E55-C2E1A4D9CCC5}" dt="2023-08-06T13:51:57.400" v="975"/>
          <ac:spMkLst>
            <pc:docMk/>
            <pc:sldMk cId="3010168962" sldId="319"/>
            <ac:spMk id="13" creationId="{C1C29582-A678-DF18-09A0-6EFE7B304149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20" creationId="{884658E5-7819-B924-047D-A7AB66B31BFF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21" creationId="{D467A772-BC39-53B9-533F-F81FAB0D968F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22" creationId="{66CF3D14-A9F4-2D75-D344-393C5EBF0495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23" creationId="{FE954CE1-ECB9-5D1E-02C3-314459C826C9}"/>
          </ac:spMkLst>
        </pc:spChg>
        <pc:spChg chg="add mod">
          <ac:chgData name="Lorenzo Rinaldi" userId="77d5bfdd-3e88-4678-a8ff-024fe85681f6" providerId="ADAL" clId="{31CFC6F0-8772-4AD9-9E55-C2E1A4D9CCC5}" dt="2023-08-06T13:54:19.085" v="1136" actId="20577"/>
          <ac:spMkLst>
            <pc:docMk/>
            <pc:sldMk cId="3010168962" sldId="319"/>
            <ac:spMk id="24" creationId="{79BFA1F9-BBC0-6F3E-172C-F1BDE941763C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25" creationId="{41347F3A-002B-940D-7E40-181F432C5E3B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26" creationId="{12C6D721-00D5-2EB8-78C9-254DBA5AECC7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27" creationId="{A1BFDC00-EB0D-0E59-1E72-0AFB2725F828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28" creationId="{342DA9F4-03B7-353C-3B65-A0BC5BB87CDE}"/>
          </ac:spMkLst>
        </pc:spChg>
        <pc:spChg chg="add mod">
          <ac:chgData name="Lorenzo Rinaldi" userId="77d5bfdd-3e88-4678-a8ff-024fe85681f6" providerId="ADAL" clId="{31CFC6F0-8772-4AD9-9E55-C2E1A4D9CCC5}" dt="2023-08-06T13:54:10.714" v="1128" actId="20577"/>
          <ac:spMkLst>
            <pc:docMk/>
            <pc:sldMk cId="3010168962" sldId="319"/>
            <ac:spMk id="30" creationId="{F233E7A1-AE56-8882-F952-2D57EB3C7B00}"/>
          </ac:spMkLst>
        </pc:spChg>
        <pc:spChg chg="add mod">
          <ac:chgData name="Lorenzo Rinaldi" userId="77d5bfdd-3e88-4678-a8ff-024fe85681f6" providerId="ADAL" clId="{31CFC6F0-8772-4AD9-9E55-C2E1A4D9CCC5}" dt="2023-08-06T13:54:16.812" v="1134" actId="20577"/>
          <ac:spMkLst>
            <pc:docMk/>
            <pc:sldMk cId="3010168962" sldId="319"/>
            <ac:spMk id="31" creationId="{E9176A9B-FBB7-0A15-E0C5-5B23F15A26B1}"/>
          </ac:spMkLst>
        </pc:spChg>
        <pc:spChg chg="add mod">
          <ac:chgData name="Lorenzo Rinaldi" userId="77d5bfdd-3e88-4678-a8ff-024fe85681f6" providerId="ADAL" clId="{31CFC6F0-8772-4AD9-9E55-C2E1A4D9CCC5}" dt="2023-08-06T13:51:51.518" v="964" actId="14100"/>
          <ac:spMkLst>
            <pc:docMk/>
            <pc:sldMk cId="3010168962" sldId="319"/>
            <ac:spMk id="32" creationId="{F9F178EA-51A2-813E-3E70-F4325632C63E}"/>
          </ac:spMkLst>
        </pc:spChg>
        <pc:spChg chg="add mod">
          <ac:chgData name="Lorenzo Rinaldi" userId="77d5bfdd-3e88-4678-a8ff-024fe85681f6" providerId="ADAL" clId="{31CFC6F0-8772-4AD9-9E55-C2E1A4D9CCC5}" dt="2023-08-06T13:51:54.207" v="974" actId="20577"/>
          <ac:spMkLst>
            <pc:docMk/>
            <pc:sldMk cId="3010168962" sldId="319"/>
            <ac:spMk id="33" creationId="{BAFF7E44-13F5-FFCF-6CAE-F390A3B08486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34" creationId="{A18BCF85-6D5B-32B6-692C-C74063EF151E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36" creationId="{5698BBD9-C76E-B48B-8679-DD99A5AC4980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37" creationId="{4640A96C-68BA-C0F3-9D04-F29BFF138F39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38" creationId="{F7E781A9-AE33-005D-7788-BB0940CAC750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39" creationId="{EE4FBCEE-C54C-C1B7-2617-A37CF4A855DC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40" creationId="{3CC0D0B3-176F-2DD2-D32C-15B27F14AA96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41" creationId="{42BB9A4D-1BEC-5001-AD9B-389D37B5B7E2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42" creationId="{3BEBF5DC-AB63-706D-05DC-50CC68F809BA}"/>
          </ac:spMkLst>
        </pc:spChg>
        <pc:spChg chg="add mod">
          <ac:chgData name="Lorenzo Rinaldi" userId="77d5bfdd-3e88-4678-a8ff-024fe85681f6" providerId="ADAL" clId="{31CFC6F0-8772-4AD9-9E55-C2E1A4D9CCC5}" dt="2023-08-06T13:54:14.562" v="1132" actId="20577"/>
          <ac:spMkLst>
            <pc:docMk/>
            <pc:sldMk cId="3010168962" sldId="319"/>
            <ac:spMk id="43" creationId="{C02589D5-5223-DFCF-FA52-DF517FC64385}"/>
          </ac:spMkLst>
        </pc:spChg>
        <pc:spChg chg="add mod">
          <ac:chgData name="Lorenzo Rinaldi" userId="77d5bfdd-3e88-4678-a8ff-024fe85681f6" providerId="ADAL" clId="{31CFC6F0-8772-4AD9-9E55-C2E1A4D9CCC5}" dt="2023-07-22T05:47:36.526" v="549" actId="1076"/>
          <ac:spMkLst>
            <pc:docMk/>
            <pc:sldMk cId="3010168962" sldId="319"/>
            <ac:spMk id="44" creationId="{0E0E78A3-F719-CED8-DEF3-FA1C7D2707E3}"/>
          </ac:spMkLst>
        </pc:spChg>
        <pc:spChg chg="add mod">
          <ac:chgData name="Lorenzo Rinaldi" userId="77d5bfdd-3e88-4678-a8ff-024fe85681f6" providerId="ADAL" clId="{31CFC6F0-8772-4AD9-9E55-C2E1A4D9CCC5}" dt="2023-07-22T05:47:48.123" v="559" actId="1036"/>
          <ac:spMkLst>
            <pc:docMk/>
            <pc:sldMk cId="3010168962" sldId="319"/>
            <ac:spMk id="45" creationId="{79DA14FD-A674-7CF5-0363-C6D0FA46D91F}"/>
          </ac:spMkLst>
        </pc:spChg>
        <pc:spChg chg="add mod">
          <ac:chgData name="Lorenzo Rinaldi" userId="77d5bfdd-3e88-4678-a8ff-024fe85681f6" providerId="ADAL" clId="{31CFC6F0-8772-4AD9-9E55-C2E1A4D9CCC5}" dt="2023-07-22T05:47:51.795" v="564" actId="1036"/>
          <ac:spMkLst>
            <pc:docMk/>
            <pc:sldMk cId="3010168962" sldId="319"/>
            <ac:spMk id="46" creationId="{72278709-3FA6-92EF-CD12-C7359BFC7A57}"/>
          </ac:spMkLst>
        </pc:spChg>
        <pc:spChg chg="add mod">
          <ac:chgData name="Lorenzo Rinaldi" userId="77d5bfdd-3e88-4678-a8ff-024fe85681f6" providerId="ADAL" clId="{31CFC6F0-8772-4AD9-9E55-C2E1A4D9CCC5}" dt="2023-07-22T05:47:48.123" v="559" actId="1036"/>
          <ac:spMkLst>
            <pc:docMk/>
            <pc:sldMk cId="3010168962" sldId="319"/>
            <ac:spMk id="47" creationId="{66DB8001-0DDC-2729-73A1-46ACFB13925D}"/>
          </ac:spMkLst>
        </pc:spChg>
        <pc:spChg chg="add mod">
          <ac:chgData name="Lorenzo Rinaldi" userId="77d5bfdd-3e88-4678-a8ff-024fe85681f6" providerId="ADAL" clId="{31CFC6F0-8772-4AD9-9E55-C2E1A4D9CCC5}" dt="2023-07-22T05:47:48.123" v="559" actId="1036"/>
          <ac:spMkLst>
            <pc:docMk/>
            <pc:sldMk cId="3010168962" sldId="319"/>
            <ac:spMk id="48" creationId="{EE45D4D8-7E9B-9146-3F2F-54CFB31221BF}"/>
          </ac:spMkLst>
        </pc:spChg>
        <pc:spChg chg="add mod">
          <ac:chgData name="Lorenzo Rinaldi" userId="77d5bfdd-3e88-4678-a8ff-024fe85681f6" providerId="ADAL" clId="{31CFC6F0-8772-4AD9-9E55-C2E1A4D9CCC5}" dt="2023-07-22T05:47:51.795" v="564" actId="1036"/>
          <ac:spMkLst>
            <pc:docMk/>
            <pc:sldMk cId="3010168962" sldId="319"/>
            <ac:spMk id="49" creationId="{D893A89E-47A7-A393-14E6-2A5CFDF2CB80}"/>
          </ac:spMkLst>
        </pc:spChg>
        <pc:spChg chg="add mod">
          <ac:chgData name="Lorenzo Rinaldi" userId="77d5bfdd-3e88-4678-a8ff-024fe85681f6" providerId="ADAL" clId="{31CFC6F0-8772-4AD9-9E55-C2E1A4D9CCC5}" dt="2023-07-22T05:47:51.795" v="564" actId="1036"/>
          <ac:spMkLst>
            <pc:docMk/>
            <pc:sldMk cId="3010168962" sldId="319"/>
            <ac:spMk id="50" creationId="{669153E5-0963-5B3B-C9C8-425EE10C265D}"/>
          </ac:spMkLst>
        </pc:spChg>
        <pc:spChg chg="add mod">
          <ac:chgData name="Lorenzo Rinaldi" userId="77d5bfdd-3e88-4678-a8ff-024fe85681f6" providerId="ADAL" clId="{31CFC6F0-8772-4AD9-9E55-C2E1A4D9CCC5}" dt="2023-07-22T05:47:51.795" v="564" actId="1036"/>
          <ac:spMkLst>
            <pc:docMk/>
            <pc:sldMk cId="3010168962" sldId="319"/>
            <ac:spMk id="51" creationId="{EE05CD33-19F7-B0E7-A9D1-263675A6FB6E}"/>
          </ac:spMkLst>
        </pc:spChg>
        <pc:spChg chg="add mod">
          <ac:chgData name="Lorenzo Rinaldi" userId="77d5bfdd-3e88-4678-a8ff-024fe85681f6" providerId="ADAL" clId="{31CFC6F0-8772-4AD9-9E55-C2E1A4D9CCC5}" dt="2023-07-22T05:47:51.795" v="564" actId="1036"/>
          <ac:spMkLst>
            <pc:docMk/>
            <pc:sldMk cId="3010168962" sldId="319"/>
            <ac:spMk id="52" creationId="{E78CB0CD-C942-2AD4-234C-B557798A6CA0}"/>
          </ac:spMkLst>
        </pc:spChg>
        <pc:spChg chg="add mod">
          <ac:chgData name="Lorenzo Rinaldi" userId="77d5bfdd-3e88-4678-a8ff-024fe85681f6" providerId="ADAL" clId="{31CFC6F0-8772-4AD9-9E55-C2E1A4D9CCC5}" dt="2023-07-22T05:47:51.795" v="564" actId="1036"/>
          <ac:spMkLst>
            <pc:docMk/>
            <pc:sldMk cId="3010168962" sldId="319"/>
            <ac:spMk id="53" creationId="{8B0FD42E-8B7A-CBD7-46EC-F0156DE80880}"/>
          </ac:spMkLst>
        </pc:spChg>
        <pc:spChg chg="add mod">
          <ac:chgData name="Lorenzo Rinaldi" userId="77d5bfdd-3e88-4678-a8ff-024fe85681f6" providerId="ADAL" clId="{31CFC6F0-8772-4AD9-9E55-C2E1A4D9CCC5}" dt="2023-07-22T05:47:51.795" v="564" actId="1036"/>
          <ac:spMkLst>
            <pc:docMk/>
            <pc:sldMk cId="3010168962" sldId="319"/>
            <ac:spMk id="54" creationId="{D69BD712-7469-A18D-52AA-C582354D5C66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55" creationId="{F4B7D0BA-1326-3CD1-C8A4-24988B07821D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56" creationId="{5D1E55D8-CDC2-3F53-8AD2-D73C32F0502D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57" creationId="{90D864F7-391E-D1D3-9F38-0F1A7E7929EC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58" creationId="{8CA0D62D-4C60-4047-A17B-8F684BD1DE61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59" creationId="{30FCDB3C-CA21-AF64-B148-0FCFFDB2E2C0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60" creationId="{E83173E9-A762-703F-AEA1-0280C14C872C}"/>
          </ac:spMkLst>
        </pc:spChg>
        <pc:spChg chg="add mod">
          <ac:chgData name="Lorenzo Rinaldi" userId="77d5bfdd-3e88-4678-a8ff-024fe85681f6" providerId="ADAL" clId="{31CFC6F0-8772-4AD9-9E55-C2E1A4D9CCC5}" dt="2023-08-06T13:53:58.766" v="1123" actId="20577"/>
          <ac:spMkLst>
            <pc:docMk/>
            <pc:sldMk cId="3010168962" sldId="319"/>
            <ac:spMk id="62" creationId="{738A6C55-7045-AA33-CB4C-1A3F9B4CEA1D}"/>
          </ac:spMkLst>
        </pc:spChg>
        <pc:cxnChg chg="add mod">
          <ac:chgData name="Lorenzo Rinaldi" userId="77d5bfdd-3e88-4678-a8ff-024fe85681f6" providerId="ADAL" clId="{31CFC6F0-8772-4AD9-9E55-C2E1A4D9CCC5}" dt="2023-07-22T05:47:30.362" v="548" actId="1076"/>
          <ac:cxnSpMkLst>
            <pc:docMk/>
            <pc:sldMk cId="3010168962" sldId="319"/>
            <ac:cxnSpMk id="14" creationId="{A3D90425-F4C0-B124-1043-E4966BD7D25D}"/>
          </ac:cxnSpMkLst>
        </pc:cxnChg>
        <pc:cxnChg chg="add mod">
          <ac:chgData name="Lorenzo Rinaldi" userId="77d5bfdd-3e88-4678-a8ff-024fe85681f6" providerId="ADAL" clId="{31CFC6F0-8772-4AD9-9E55-C2E1A4D9CCC5}" dt="2023-07-22T05:47:30.362" v="548" actId="1076"/>
          <ac:cxnSpMkLst>
            <pc:docMk/>
            <pc:sldMk cId="3010168962" sldId="319"/>
            <ac:cxnSpMk id="15" creationId="{62A7880A-B107-C82E-66F5-177FB5476377}"/>
          </ac:cxnSpMkLst>
        </pc:cxnChg>
        <pc:cxnChg chg="add mod">
          <ac:chgData name="Lorenzo Rinaldi" userId="77d5bfdd-3e88-4678-a8ff-024fe85681f6" providerId="ADAL" clId="{31CFC6F0-8772-4AD9-9E55-C2E1A4D9CCC5}" dt="2023-07-22T05:47:30.362" v="548" actId="1076"/>
          <ac:cxnSpMkLst>
            <pc:docMk/>
            <pc:sldMk cId="3010168962" sldId="319"/>
            <ac:cxnSpMk id="16" creationId="{3E50535B-1A30-79B1-C440-0280D5BFDBAC}"/>
          </ac:cxnSpMkLst>
        </pc:cxnChg>
        <pc:cxnChg chg="add mod">
          <ac:chgData name="Lorenzo Rinaldi" userId="77d5bfdd-3e88-4678-a8ff-024fe85681f6" providerId="ADAL" clId="{31CFC6F0-8772-4AD9-9E55-C2E1A4D9CCC5}" dt="2023-07-22T05:47:30.362" v="548" actId="1076"/>
          <ac:cxnSpMkLst>
            <pc:docMk/>
            <pc:sldMk cId="3010168962" sldId="319"/>
            <ac:cxnSpMk id="17" creationId="{0786578B-3490-BEE5-8AE7-91131F131D26}"/>
          </ac:cxnSpMkLst>
        </pc:cxnChg>
        <pc:cxnChg chg="add mod">
          <ac:chgData name="Lorenzo Rinaldi" userId="77d5bfdd-3e88-4678-a8ff-024fe85681f6" providerId="ADAL" clId="{31CFC6F0-8772-4AD9-9E55-C2E1A4D9CCC5}" dt="2023-07-22T05:47:30.362" v="548" actId="1076"/>
          <ac:cxnSpMkLst>
            <pc:docMk/>
            <pc:sldMk cId="3010168962" sldId="319"/>
            <ac:cxnSpMk id="18" creationId="{8156ABC8-ABDD-D992-46CD-7996EAE2B5A7}"/>
          </ac:cxnSpMkLst>
        </pc:cxnChg>
        <pc:cxnChg chg="add mod">
          <ac:chgData name="Lorenzo Rinaldi" userId="77d5bfdd-3e88-4678-a8ff-024fe85681f6" providerId="ADAL" clId="{31CFC6F0-8772-4AD9-9E55-C2E1A4D9CCC5}" dt="2023-07-22T05:47:30.362" v="548" actId="1076"/>
          <ac:cxnSpMkLst>
            <pc:docMk/>
            <pc:sldMk cId="3010168962" sldId="319"/>
            <ac:cxnSpMk id="19" creationId="{EF6702FA-6C98-1345-7D6A-C75085066136}"/>
          </ac:cxnSpMkLst>
        </pc:cxnChg>
        <pc:cxnChg chg="add mod">
          <ac:chgData name="Lorenzo Rinaldi" userId="77d5bfdd-3e88-4678-a8ff-024fe85681f6" providerId="ADAL" clId="{31CFC6F0-8772-4AD9-9E55-C2E1A4D9CCC5}" dt="2023-07-22T05:47:30.362" v="548" actId="1076"/>
          <ac:cxnSpMkLst>
            <pc:docMk/>
            <pc:sldMk cId="3010168962" sldId="319"/>
            <ac:cxnSpMk id="29" creationId="{E7569EE5-556D-5FFA-B5CA-71AABE6CC507}"/>
          </ac:cxnSpMkLst>
        </pc:cxnChg>
        <pc:cxnChg chg="add mod">
          <ac:chgData name="Lorenzo Rinaldi" userId="77d5bfdd-3e88-4678-a8ff-024fe85681f6" providerId="ADAL" clId="{31CFC6F0-8772-4AD9-9E55-C2E1A4D9CCC5}" dt="2023-07-22T05:47:30.362" v="548" actId="1076"/>
          <ac:cxnSpMkLst>
            <pc:docMk/>
            <pc:sldMk cId="3010168962" sldId="319"/>
            <ac:cxnSpMk id="35" creationId="{6FCD5FBD-619D-63E2-62E0-CAC1CCA00314}"/>
          </ac:cxnSpMkLst>
        </pc:cxn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954639593" sldId="320"/>
        </pc:sldMkLst>
      </pc:sldChg>
      <pc:sldChg chg="addSp modSp add mod ord modAnim">
        <pc:chgData name="Lorenzo Rinaldi" userId="77d5bfdd-3e88-4678-a8ff-024fe85681f6" providerId="ADAL" clId="{31CFC6F0-8772-4AD9-9E55-C2E1A4D9CCC5}" dt="2023-07-22T05:47:09.365" v="544"/>
        <pc:sldMkLst>
          <pc:docMk/>
          <pc:sldMk cId="1558054761" sldId="320"/>
        </pc:sldMkLst>
        <pc:spChg chg="add mod">
          <ac:chgData name="Lorenzo Rinaldi" userId="77d5bfdd-3e88-4678-a8ff-024fe85681f6" providerId="ADAL" clId="{31CFC6F0-8772-4AD9-9E55-C2E1A4D9CCC5}" dt="2023-07-22T05:45:08.002" v="541" actId="1076"/>
          <ac:spMkLst>
            <pc:docMk/>
            <pc:sldMk cId="1558054761" sldId="320"/>
            <ac:spMk id="2" creationId="{F67312F7-65E9-BE88-00E8-6456B35942B4}"/>
          </ac:spMkLst>
        </pc:spChg>
        <pc:spChg chg="mod">
          <ac:chgData name="Lorenzo Rinaldi" userId="77d5bfdd-3e88-4678-a8ff-024fe85681f6" providerId="ADAL" clId="{31CFC6F0-8772-4AD9-9E55-C2E1A4D9CCC5}" dt="2023-07-22T05:44:36.985" v="509" actId="20577"/>
          <ac:spMkLst>
            <pc:docMk/>
            <pc:sldMk cId="1558054761" sldId="320"/>
            <ac:spMk id="4" creationId="{9AB3068C-1CCE-A7E9-790D-8ACFE0F1B133}"/>
          </ac:spMkLst>
        </pc:spChg>
        <pc:spChg chg="add mod">
          <ac:chgData name="Lorenzo Rinaldi" userId="77d5bfdd-3e88-4678-a8ff-024fe85681f6" providerId="ADAL" clId="{31CFC6F0-8772-4AD9-9E55-C2E1A4D9CCC5}" dt="2023-07-22T05:45:02.228" v="540" actId="1036"/>
          <ac:spMkLst>
            <pc:docMk/>
            <pc:sldMk cId="1558054761" sldId="320"/>
            <ac:spMk id="5" creationId="{C2C1049D-CF1A-F154-9B0C-4E5515D4243D}"/>
          </ac:spMkLst>
        </pc:spChg>
        <pc:picChg chg="add mod">
          <ac:chgData name="Lorenzo Rinaldi" userId="77d5bfdd-3e88-4678-a8ff-024fe85681f6" providerId="ADAL" clId="{31CFC6F0-8772-4AD9-9E55-C2E1A4D9CCC5}" dt="2023-07-22T05:45:02.228" v="540" actId="1036"/>
          <ac:picMkLst>
            <pc:docMk/>
            <pc:sldMk cId="1558054761" sldId="320"/>
            <ac:picMk id="3" creationId="{D3764006-8019-D6BA-C75E-ADBDF44C577B}"/>
          </ac:picMkLst>
        </pc:picChg>
        <pc:picChg chg="add mod">
          <ac:chgData name="Lorenzo Rinaldi" userId="77d5bfdd-3e88-4678-a8ff-024fe85681f6" providerId="ADAL" clId="{31CFC6F0-8772-4AD9-9E55-C2E1A4D9CCC5}" dt="2023-07-22T05:45:02.228" v="540" actId="1036"/>
          <ac:picMkLst>
            <pc:docMk/>
            <pc:sldMk cId="1558054761" sldId="320"/>
            <ac:picMk id="6" creationId="{71DE634D-2CF3-3723-0A60-DA5D46B9E801}"/>
          </ac:picMkLst>
        </pc:picChg>
      </pc:sldChg>
      <pc:sldChg chg="addSp delSp modSp add mod modAnim">
        <pc:chgData name="Lorenzo Rinaldi" userId="77d5bfdd-3e88-4678-a8ff-024fe85681f6" providerId="ADAL" clId="{31CFC6F0-8772-4AD9-9E55-C2E1A4D9CCC5}" dt="2023-07-22T05:54:05.604" v="673"/>
        <pc:sldMkLst>
          <pc:docMk/>
          <pc:sldMk cId="3581260153" sldId="321"/>
        </pc:sldMkLst>
        <pc:spChg chg="add mod">
          <ac:chgData name="Lorenzo Rinaldi" userId="77d5bfdd-3e88-4678-a8ff-024fe85681f6" providerId="ADAL" clId="{31CFC6F0-8772-4AD9-9E55-C2E1A4D9CCC5}" dt="2023-07-22T05:51:48.638" v="639" actId="1076"/>
          <ac:spMkLst>
            <pc:docMk/>
            <pc:sldMk cId="3581260153" sldId="321"/>
            <ac:spMk id="2" creationId="{149AE905-A3EC-6A64-F003-BA25738C3AB8}"/>
          </ac:spMkLst>
        </pc:spChg>
        <pc:spChg chg="add del mod">
          <ac:chgData name="Lorenzo Rinaldi" userId="77d5bfdd-3e88-4678-a8ff-024fe85681f6" providerId="ADAL" clId="{31CFC6F0-8772-4AD9-9E55-C2E1A4D9CCC5}" dt="2023-07-22T05:51:14.486" v="615" actId="478"/>
          <ac:spMkLst>
            <pc:docMk/>
            <pc:sldMk cId="3581260153" sldId="321"/>
            <ac:spMk id="3" creationId="{04F7D461-EAEF-5766-CE8D-73B81FCEC02C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5" creationId="{C01C04BF-6CD0-0B03-5C63-02EEF79F7A30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7" creationId="{12A80AEF-316A-2087-7818-78FBBC002689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8" creationId="{AC241074-ED3C-EC9C-7A71-067B52BCCCFD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9" creationId="{F5F1F631-3D97-5D6F-FB66-F9510C8A7FE1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10" creationId="{E244AEAF-3159-3C22-0F5C-7CD77CBF4435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12" creationId="{87E33B8D-6615-49EA-87B5-2E2364708002}"/>
          </ac:spMkLst>
        </pc:spChg>
        <pc:spChg chg="add mod">
          <ac:chgData name="Lorenzo Rinaldi" userId="77d5bfdd-3e88-4678-a8ff-024fe85681f6" providerId="ADAL" clId="{31CFC6F0-8772-4AD9-9E55-C2E1A4D9CCC5}" dt="2023-07-22T05:51:52.112" v="649" actId="1036"/>
          <ac:spMkLst>
            <pc:docMk/>
            <pc:sldMk cId="3581260153" sldId="321"/>
            <ac:spMk id="13" creationId="{DE2F5045-3643-A3F8-0697-3F458590F9A8}"/>
          </ac:spMkLst>
        </pc:spChg>
        <pc:spChg chg="add mod">
          <ac:chgData name="Lorenzo Rinaldi" userId="77d5bfdd-3e88-4678-a8ff-024fe85681f6" providerId="ADAL" clId="{31CFC6F0-8772-4AD9-9E55-C2E1A4D9CCC5}" dt="2023-07-22T05:51:52.112" v="649" actId="1036"/>
          <ac:spMkLst>
            <pc:docMk/>
            <pc:sldMk cId="3581260153" sldId="321"/>
            <ac:spMk id="14" creationId="{7F3FCD16-4427-1046-3CA7-364ED2E58C22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15" creationId="{334C2BE4-7A70-3A28-A802-C6E1A8CD6340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16" creationId="{6220F5B5-6F26-F4DE-B3E1-46586DC19248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17" creationId="{C959D06E-369C-DAB9-8635-113E3E1D4815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18" creationId="{3E73D3A6-96EC-F398-37FB-8AE81B54CB83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20" creationId="{E55DC411-CA34-5402-5935-7C97FE9F0BF6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21" creationId="{126DFD03-34E9-BF59-B5EA-6D142605AE7D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22" creationId="{AAD712BB-099A-D1AD-57AE-601A478180D0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23" creationId="{475F1406-9467-08C3-CF87-5445CEDE5D46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25" creationId="{6FA87B14-BA11-B754-B4E8-48F818FCAFAC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26" creationId="{7675B920-D2D3-0648-BC42-79C4C7811CC5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27" creationId="{6E3234E9-5848-E7F5-410B-6B85A27738BF}"/>
          </ac:spMkLst>
        </pc:spChg>
        <pc:cxnChg chg="add mod">
          <ac:chgData name="Lorenzo Rinaldi" userId="77d5bfdd-3e88-4678-a8ff-024fe85681f6" providerId="ADAL" clId="{31CFC6F0-8772-4AD9-9E55-C2E1A4D9CCC5}" dt="2023-07-22T05:51:42.824" v="638" actId="1036"/>
          <ac:cxnSpMkLst>
            <pc:docMk/>
            <pc:sldMk cId="3581260153" sldId="321"/>
            <ac:cxnSpMk id="6" creationId="{34827F97-07B7-6229-2C57-5224E4778B05}"/>
          </ac:cxnSpMkLst>
        </pc:cxnChg>
        <pc:cxnChg chg="add mod">
          <ac:chgData name="Lorenzo Rinaldi" userId="77d5bfdd-3e88-4678-a8ff-024fe85681f6" providerId="ADAL" clId="{31CFC6F0-8772-4AD9-9E55-C2E1A4D9CCC5}" dt="2023-07-22T05:51:42.824" v="638" actId="1036"/>
          <ac:cxnSpMkLst>
            <pc:docMk/>
            <pc:sldMk cId="3581260153" sldId="321"/>
            <ac:cxnSpMk id="11" creationId="{8B0C50FC-D760-CAF6-5BA7-5937974A0F46}"/>
          </ac:cxnSpMkLst>
        </pc:cxnChg>
        <pc:cxnChg chg="add mod">
          <ac:chgData name="Lorenzo Rinaldi" userId="77d5bfdd-3e88-4678-a8ff-024fe85681f6" providerId="ADAL" clId="{31CFC6F0-8772-4AD9-9E55-C2E1A4D9CCC5}" dt="2023-07-22T05:51:42.824" v="638" actId="1036"/>
          <ac:cxnSpMkLst>
            <pc:docMk/>
            <pc:sldMk cId="3581260153" sldId="321"/>
            <ac:cxnSpMk id="19" creationId="{EB1FDF31-B9C2-C23E-E6A3-E352B0BCF445}"/>
          </ac:cxnSpMkLst>
        </pc:cxnChg>
        <pc:cxnChg chg="add mod">
          <ac:chgData name="Lorenzo Rinaldi" userId="77d5bfdd-3e88-4678-a8ff-024fe85681f6" providerId="ADAL" clId="{31CFC6F0-8772-4AD9-9E55-C2E1A4D9CCC5}" dt="2023-07-22T05:51:42.824" v="638" actId="1036"/>
          <ac:cxnSpMkLst>
            <pc:docMk/>
            <pc:sldMk cId="3581260153" sldId="321"/>
            <ac:cxnSpMk id="24" creationId="{02841E3F-773C-B1E1-2900-ABCEA6DF882E}"/>
          </ac:cxnSpMkLst>
        </pc:cxnChg>
      </pc:sldChg>
      <pc:sldChg chg="addSp modSp add mod ord modAnim">
        <pc:chgData name="Lorenzo Rinaldi" userId="77d5bfdd-3e88-4678-a8ff-024fe85681f6" providerId="ADAL" clId="{31CFC6F0-8772-4AD9-9E55-C2E1A4D9CCC5}" dt="2023-08-06T13:59:02.064" v="1390" actId="20577"/>
        <pc:sldMkLst>
          <pc:docMk/>
          <pc:sldMk cId="1738067145" sldId="322"/>
        </pc:sldMkLst>
        <pc:spChg chg="add mod">
          <ac:chgData name="Lorenzo Rinaldi" userId="77d5bfdd-3e88-4678-a8ff-024fe85681f6" providerId="ADAL" clId="{31CFC6F0-8772-4AD9-9E55-C2E1A4D9CCC5}" dt="2023-08-06T13:57:23.321" v="1236" actId="121"/>
          <ac:spMkLst>
            <pc:docMk/>
            <pc:sldMk cId="1738067145" sldId="322"/>
            <ac:spMk id="2" creationId="{8B1D8B02-BF9A-BA62-A3E4-7E2F734B29E9}"/>
          </ac:spMkLst>
        </pc:spChg>
        <pc:spChg chg="add mod">
          <ac:chgData name="Lorenzo Rinaldi" userId="77d5bfdd-3e88-4678-a8ff-024fe85681f6" providerId="ADAL" clId="{31CFC6F0-8772-4AD9-9E55-C2E1A4D9CCC5}" dt="2023-08-06T13:58:28.606" v="1359" actId="20577"/>
          <ac:spMkLst>
            <pc:docMk/>
            <pc:sldMk cId="1738067145" sldId="322"/>
            <ac:spMk id="3" creationId="{6970E831-7553-7E5B-7323-DBAAF7CDBA0E}"/>
          </ac:spMkLst>
        </pc:spChg>
        <pc:spChg chg="add mod">
          <ac:chgData name="Lorenzo Rinaldi" userId="77d5bfdd-3e88-4678-a8ff-024fe85681f6" providerId="ADAL" clId="{31CFC6F0-8772-4AD9-9E55-C2E1A4D9CCC5}" dt="2023-08-06T13:55:10.135" v="1156" actId="6549"/>
          <ac:spMkLst>
            <pc:docMk/>
            <pc:sldMk cId="1738067145" sldId="322"/>
            <ac:spMk id="5" creationId="{7C55956B-2725-025C-41E4-31983DF1509C}"/>
          </ac:spMkLst>
        </pc:spChg>
        <pc:spChg chg="add mod">
          <ac:chgData name="Lorenzo Rinaldi" userId="77d5bfdd-3e88-4678-a8ff-024fe85681f6" providerId="ADAL" clId="{31CFC6F0-8772-4AD9-9E55-C2E1A4D9CCC5}" dt="2023-08-06T13:54:49.145" v="1142" actId="6549"/>
          <ac:spMkLst>
            <pc:docMk/>
            <pc:sldMk cId="1738067145" sldId="322"/>
            <ac:spMk id="6" creationId="{DDCAAE0F-16C3-3064-ED27-CC0E97D7B53B}"/>
          </ac:spMkLst>
        </pc:spChg>
        <pc:spChg chg="add mod">
          <ac:chgData name="Lorenzo Rinaldi" userId="77d5bfdd-3e88-4678-a8ff-024fe85681f6" providerId="ADAL" clId="{31CFC6F0-8772-4AD9-9E55-C2E1A4D9CCC5}" dt="2023-08-06T13:54:40.818" v="1140" actId="20577"/>
          <ac:spMkLst>
            <pc:docMk/>
            <pc:sldMk cId="1738067145" sldId="322"/>
            <ac:spMk id="7" creationId="{0ADEE30F-2AB3-BD6C-F889-9FCA683972D6}"/>
          </ac:spMkLst>
        </pc:spChg>
        <pc:spChg chg="add mod">
          <ac:chgData name="Lorenzo Rinaldi" userId="77d5bfdd-3e88-4678-a8ff-024fe85681f6" providerId="ADAL" clId="{31CFC6F0-8772-4AD9-9E55-C2E1A4D9CCC5}" dt="2023-08-06T13:56:46.639" v="1211" actId="20577"/>
          <ac:spMkLst>
            <pc:docMk/>
            <pc:sldMk cId="1738067145" sldId="322"/>
            <ac:spMk id="8" creationId="{8AF589F9-0FCF-3550-8D10-7931C694D3E8}"/>
          </ac:spMkLst>
        </pc:spChg>
        <pc:spChg chg="add mod">
          <ac:chgData name="Lorenzo Rinaldi" userId="77d5bfdd-3e88-4678-a8ff-024fe85681f6" providerId="ADAL" clId="{31CFC6F0-8772-4AD9-9E55-C2E1A4D9CCC5}" dt="2023-08-06T13:56:00.854" v="1176" actId="6549"/>
          <ac:spMkLst>
            <pc:docMk/>
            <pc:sldMk cId="1738067145" sldId="322"/>
            <ac:spMk id="9" creationId="{DE58780C-1466-7D04-2BC3-F585BABE8DAC}"/>
          </ac:spMkLst>
        </pc:spChg>
        <pc:spChg chg="add mod">
          <ac:chgData name="Lorenzo Rinaldi" userId="77d5bfdd-3e88-4678-a8ff-024fe85681f6" providerId="ADAL" clId="{31CFC6F0-8772-4AD9-9E55-C2E1A4D9CCC5}" dt="2023-08-06T13:56:03.845" v="1178" actId="20577"/>
          <ac:spMkLst>
            <pc:docMk/>
            <pc:sldMk cId="1738067145" sldId="322"/>
            <ac:spMk id="10" creationId="{82403EEB-BA55-6A07-DB2B-CE40B182ABB6}"/>
          </ac:spMkLst>
        </pc:spChg>
        <pc:spChg chg="add mod">
          <ac:chgData name="Lorenzo Rinaldi" userId="77d5bfdd-3e88-4678-a8ff-024fe85681f6" providerId="ADAL" clId="{31CFC6F0-8772-4AD9-9E55-C2E1A4D9CCC5}" dt="2023-08-06T13:58:32.318" v="1370" actId="20577"/>
          <ac:spMkLst>
            <pc:docMk/>
            <pc:sldMk cId="1738067145" sldId="322"/>
            <ac:spMk id="11" creationId="{6DBF3E5B-A157-D63E-9D87-8493618186BF}"/>
          </ac:spMkLst>
        </pc:spChg>
        <pc:spChg chg="add mod">
          <ac:chgData name="Lorenzo Rinaldi" userId="77d5bfdd-3e88-4678-a8ff-024fe85681f6" providerId="ADAL" clId="{31CFC6F0-8772-4AD9-9E55-C2E1A4D9CCC5}" dt="2023-08-06T13:58:23.749" v="1351" actId="20577"/>
          <ac:spMkLst>
            <pc:docMk/>
            <pc:sldMk cId="1738067145" sldId="322"/>
            <ac:spMk id="12" creationId="{576597F6-EF90-546B-A180-F0965557F8EE}"/>
          </ac:spMkLst>
        </pc:spChg>
        <pc:spChg chg="add mod">
          <ac:chgData name="Lorenzo Rinaldi" userId="77d5bfdd-3e88-4678-a8ff-024fe85681f6" providerId="ADAL" clId="{31CFC6F0-8772-4AD9-9E55-C2E1A4D9CCC5}" dt="2023-07-22T05:49:13.539" v="593" actId="404"/>
          <ac:spMkLst>
            <pc:docMk/>
            <pc:sldMk cId="1738067145" sldId="322"/>
            <ac:spMk id="17" creationId="{9517A39E-5256-6CC9-0B4A-59D1C4708614}"/>
          </ac:spMkLst>
        </pc:spChg>
        <pc:spChg chg="add mod">
          <ac:chgData name="Lorenzo Rinaldi" userId="77d5bfdd-3e88-4678-a8ff-024fe85681f6" providerId="ADAL" clId="{31CFC6F0-8772-4AD9-9E55-C2E1A4D9CCC5}" dt="2023-08-06T13:57:55.215" v="1287" actId="20577"/>
          <ac:spMkLst>
            <pc:docMk/>
            <pc:sldMk cId="1738067145" sldId="322"/>
            <ac:spMk id="18" creationId="{FBA87CDD-4B99-0EF9-6EC4-6C46BCAEF2D1}"/>
          </ac:spMkLst>
        </pc:spChg>
        <pc:spChg chg="add mod">
          <ac:chgData name="Lorenzo Rinaldi" userId="77d5bfdd-3e88-4678-a8ff-024fe85681f6" providerId="ADAL" clId="{31CFC6F0-8772-4AD9-9E55-C2E1A4D9CCC5}" dt="2023-08-06T13:58:00.593" v="1301" actId="20577"/>
          <ac:spMkLst>
            <pc:docMk/>
            <pc:sldMk cId="1738067145" sldId="322"/>
            <ac:spMk id="19" creationId="{11B33D3F-B24E-BA95-DFD4-DB11A49474CE}"/>
          </ac:spMkLst>
        </pc:spChg>
        <pc:spChg chg="add mod">
          <ac:chgData name="Lorenzo Rinaldi" userId="77d5bfdd-3e88-4678-a8ff-024fe85681f6" providerId="ADAL" clId="{31CFC6F0-8772-4AD9-9E55-C2E1A4D9CCC5}" dt="2023-08-06T13:57:42.527" v="1252" actId="20577"/>
          <ac:spMkLst>
            <pc:docMk/>
            <pc:sldMk cId="1738067145" sldId="322"/>
            <ac:spMk id="20" creationId="{98B81611-E3EA-DB40-ED10-93F203BA74F5}"/>
          </ac:spMkLst>
        </pc:spChg>
        <pc:spChg chg="add mod">
          <ac:chgData name="Lorenzo Rinaldi" userId="77d5bfdd-3e88-4678-a8ff-024fe85681f6" providerId="ADAL" clId="{31CFC6F0-8772-4AD9-9E55-C2E1A4D9CCC5}" dt="2023-08-06T13:59:02.064" v="1390" actId="20577"/>
          <ac:spMkLst>
            <pc:docMk/>
            <pc:sldMk cId="1738067145" sldId="322"/>
            <ac:spMk id="24" creationId="{14A1CDA7-9C80-E64C-A2D2-A78E3A2ACCEA}"/>
          </ac:spMkLst>
        </pc:spChg>
        <pc:spChg chg="add mod">
          <ac:chgData name="Lorenzo Rinaldi" userId="77d5bfdd-3e88-4678-a8ff-024fe85681f6" providerId="ADAL" clId="{31CFC6F0-8772-4AD9-9E55-C2E1A4D9CCC5}" dt="2023-08-06T13:56:20.695" v="1189" actId="20577"/>
          <ac:spMkLst>
            <pc:docMk/>
            <pc:sldMk cId="1738067145" sldId="322"/>
            <ac:spMk id="25" creationId="{4EF9558D-B83D-3B4E-57FF-8E292B2143A3}"/>
          </ac:spMkLst>
        </pc:spChg>
        <pc:spChg chg="add mod">
          <ac:chgData name="Lorenzo Rinaldi" userId="77d5bfdd-3e88-4678-a8ff-024fe85681f6" providerId="ADAL" clId="{31CFC6F0-8772-4AD9-9E55-C2E1A4D9CCC5}" dt="2023-08-06T13:56:15.522" v="1185" actId="6549"/>
          <ac:spMkLst>
            <pc:docMk/>
            <pc:sldMk cId="1738067145" sldId="322"/>
            <ac:spMk id="26" creationId="{284B5141-2395-CA40-D2C3-6DDDBD74F211}"/>
          </ac:spMkLst>
        </pc:spChg>
        <pc:spChg chg="add mod">
          <ac:chgData name="Lorenzo Rinaldi" userId="77d5bfdd-3e88-4678-a8ff-024fe85681f6" providerId="ADAL" clId="{31CFC6F0-8772-4AD9-9E55-C2E1A4D9CCC5}" dt="2023-08-06T13:57:35.414" v="1239" actId="121"/>
          <ac:spMkLst>
            <pc:docMk/>
            <pc:sldMk cId="1738067145" sldId="322"/>
            <ac:spMk id="27" creationId="{A4F2CE98-CA96-95BB-BD40-EA5EA0D3E2E3}"/>
          </ac:spMkLst>
        </pc:spChg>
        <pc:spChg chg="add mod">
          <ac:chgData name="Lorenzo Rinaldi" userId="77d5bfdd-3e88-4678-a8ff-024fe85681f6" providerId="ADAL" clId="{31CFC6F0-8772-4AD9-9E55-C2E1A4D9CCC5}" dt="2023-08-06T13:58:59.500" v="1388" actId="20577"/>
          <ac:spMkLst>
            <pc:docMk/>
            <pc:sldMk cId="1738067145" sldId="322"/>
            <ac:spMk id="28" creationId="{0A01A4CE-7F0D-6765-5631-23251E8EAF33}"/>
          </ac:spMkLst>
        </pc:spChg>
        <pc:spChg chg="add mod">
          <ac:chgData name="Lorenzo Rinaldi" userId="77d5bfdd-3e88-4678-a8ff-024fe85681f6" providerId="ADAL" clId="{31CFC6F0-8772-4AD9-9E55-C2E1A4D9CCC5}" dt="2023-08-06T13:56:09.469" v="1184" actId="20577"/>
          <ac:spMkLst>
            <pc:docMk/>
            <pc:sldMk cId="1738067145" sldId="322"/>
            <ac:spMk id="29" creationId="{6DB4E4CB-49D6-B580-25D3-D47682EFDC30}"/>
          </ac:spMkLst>
        </pc:spChg>
        <pc:spChg chg="add mod">
          <ac:chgData name="Lorenzo Rinaldi" userId="77d5bfdd-3e88-4678-a8ff-024fe85681f6" providerId="ADAL" clId="{31CFC6F0-8772-4AD9-9E55-C2E1A4D9CCC5}" dt="2023-08-06T13:58:35.223" v="1371"/>
          <ac:spMkLst>
            <pc:docMk/>
            <pc:sldMk cId="1738067145" sldId="322"/>
            <ac:spMk id="37" creationId="{3FDB1F0F-5DC6-8FB8-4D99-694D5B1C53CA}"/>
          </ac:spMkLst>
        </pc:spChg>
        <pc:spChg chg="add mod">
          <ac:chgData name="Lorenzo Rinaldi" userId="77d5bfdd-3e88-4678-a8ff-024fe85681f6" providerId="ADAL" clId="{31CFC6F0-8772-4AD9-9E55-C2E1A4D9CCC5}" dt="2023-08-06T13:58:37.863" v="1372"/>
          <ac:spMkLst>
            <pc:docMk/>
            <pc:sldMk cId="1738067145" sldId="322"/>
            <ac:spMk id="38" creationId="{122856BD-4098-568C-2F58-966BFFA5A221}"/>
          </ac:spMkLst>
        </pc:spChg>
        <pc:spChg chg="add mod">
          <ac:chgData name="Lorenzo Rinaldi" userId="77d5bfdd-3e88-4678-a8ff-024fe85681f6" providerId="ADAL" clId="{31CFC6F0-8772-4AD9-9E55-C2E1A4D9CCC5}" dt="2023-08-06T13:58:41.126" v="1373"/>
          <ac:spMkLst>
            <pc:docMk/>
            <pc:sldMk cId="1738067145" sldId="322"/>
            <ac:spMk id="39" creationId="{C0820A4D-2E30-3F8C-9A64-40F5A410D6A2}"/>
          </ac:spMkLst>
        </pc:spChg>
        <pc:spChg chg="add mod">
          <ac:chgData name="Lorenzo Rinaldi" userId="77d5bfdd-3e88-4678-a8ff-024fe85681f6" providerId="ADAL" clId="{31CFC6F0-8772-4AD9-9E55-C2E1A4D9CCC5}" dt="2023-08-06T13:58:46.066" v="1384" actId="20577"/>
          <ac:spMkLst>
            <pc:docMk/>
            <pc:sldMk cId="1738067145" sldId="322"/>
            <ac:spMk id="40" creationId="{C666203C-1EB6-C71D-C77A-81CC0F0FC33A}"/>
          </ac:spMkLst>
        </pc:spChg>
        <pc:spChg chg="add mod">
          <ac:chgData name="Lorenzo Rinaldi" userId="77d5bfdd-3e88-4678-a8ff-024fe85681f6" providerId="ADAL" clId="{31CFC6F0-8772-4AD9-9E55-C2E1A4D9CCC5}" dt="2023-08-06T13:58:16.300" v="1339" actId="14100"/>
          <ac:spMkLst>
            <pc:docMk/>
            <pc:sldMk cId="1738067145" sldId="322"/>
            <ac:spMk id="41" creationId="{95EC92FB-526D-A3BE-F4A6-8CFED8DA69D2}"/>
          </ac:spMkLst>
        </pc:spChg>
        <pc:grpChg chg="add mod">
          <ac:chgData name="Lorenzo Rinaldi" userId="77d5bfdd-3e88-4678-a8ff-024fe85681f6" providerId="ADAL" clId="{31CFC6F0-8772-4AD9-9E55-C2E1A4D9CCC5}" dt="2023-07-22T05:49:07.402" v="591" actId="1076"/>
          <ac:grpSpMkLst>
            <pc:docMk/>
            <pc:sldMk cId="1738067145" sldId="322"/>
            <ac:grpSpMk id="42" creationId="{671B9BBA-CD86-3659-7848-856626ADBDE1}"/>
          </ac:grpSpMkLst>
        </pc:grpChg>
        <pc:grpChg chg="add mod">
          <ac:chgData name="Lorenzo Rinaldi" userId="77d5bfdd-3e88-4678-a8ff-024fe85681f6" providerId="ADAL" clId="{31CFC6F0-8772-4AD9-9E55-C2E1A4D9CCC5}" dt="2023-07-22T05:49:24.391" v="595" actId="1076"/>
          <ac:grpSpMkLst>
            <pc:docMk/>
            <pc:sldMk cId="1738067145" sldId="322"/>
            <ac:grpSpMk id="43" creationId="{F3057D28-3315-CCAB-349F-6471802A0A68}"/>
          </ac:grpSpMkLst>
        </pc:grpChg>
        <pc:cxnChg chg="add mod">
          <ac:chgData name="Lorenzo Rinaldi" userId="77d5bfdd-3e88-4678-a8ff-024fe85681f6" providerId="ADAL" clId="{31CFC6F0-8772-4AD9-9E55-C2E1A4D9CCC5}" dt="2023-07-22T05:49:13.539" v="593" actId="404"/>
          <ac:cxnSpMkLst>
            <pc:docMk/>
            <pc:sldMk cId="1738067145" sldId="322"/>
            <ac:cxnSpMk id="13" creationId="{A32E0746-3319-0935-EC46-25DF635C4EA9}"/>
          </ac:cxnSpMkLst>
        </pc:cxnChg>
        <pc:cxnChg chg="add mod">
          <ac:chgData name="Lorenzo Rinaldi" userId="77d5bfdd-3e88-4678-a8ff-024fe85681f6" providerId="ADAL" clId="{31CFC6F0-8772-4AD9-9E55-C2E1A4D9CCC5}" dt="2023-07-22T05:49:13.539" v="593" actId="404"/>
          <ac:cxnSpMkLst>
            <pc:docMk/>
            <pc:sldMk cId="1738067145" sldId="322"/>
            <ac:cxnSpMk id="14" creationId="{FE9512A8-F7A1-5778-5126-173CD3BF97EA}"/>
          </ac:cxnSpMkLst>
        </pc:cxnChg>
        <pc:cxnChg chg="add mod">
          <ac:chgData name="Lorenzo Rinaldi" userId="77d5bfdd-3e88-4678-a8ff-024fe85681f6" providerId="ADAL" clId="{31CFC6F0-8772-4AD9-9E55-C2E1A4D9CCC5}" dt="2023-07-22T05:49:13.539" v="593" actId="404"/>
          <ac:cxnSpMkLst>
            <pc:docMk/>
            <pc:sldMk cId="1738067145" sldId="322"/>
            <ac:cxnSpMk id="15" creationId="{F6E778E1-B694-30E9-D042-F59BB320B284}"/>
          </ac:cxnSpMkLst>
        </pc:cxnChg>
        <pc:cxnChg chg="add mod">
          <ac:chgData name="Lorenzo Rinaldi" userId="77d5bfdd-3e88-4678-a8ff-024fe85681f6" providerId="ADAL" clId="{31CFC6F0-8772-4AD9-9E55-C2E1A4D9CCC5}" dt="2023-07-22T05:49:13.539" v="593" actId="404"/>
          <ac:cxnSpMkLst>
            <pc:docMk/>
            <pc:sldMk cId="1738067145" sldId="322"/>
            <ac:cxnSpMk id="16" creationId="{0A6378D8-924C-7DA6-7754-B7F01E838C4D}"/>
          </ac:cxnSpMkLst>
        </pc:cxnChg>
        <pc:cxnChg chg="add mod">
          <ac:chgData name="Lorenzo Rinaldi" userId="77d5bfdd-3e88-4678-a8ff-024fe85681f6" providerId="ADAL" clId="{31CFC6F0-8772-4AD9-9E55-C2E1A4D9CCC5}" dt="2023-07-22T05:49:13.539" v="593" actId="404"/>
          <ac:cxnSpMkLst>
            <pc:docMk/>
            <pc:sldMk cId="1738067145" sldId="322"/>
            <ac:cxnSpMk id="21" creationId="{213CB7B8-2060-59ED-84C1-7DD718AAE49B}"/>
          </ac:cxnSpMkLst>
        </pc:cxnChg>
        <pc:cxnChg chg="add mod">
          <ac:chgData name="Lorenzo Rinaldi" userId="77d5bfdd-3e88-4678-a8ff-024fe85681f6" providerId="ADAL" clId="{31CFC6F0-8772-4AD9-9E55-C2E1A4D9CCC5}" dt="2023-07-22T05:49:13.539" v="593" actId="404"/>
          <ac:cxnSpMkLst>
            <pc:docMk/>
            <pc:sldMk cId="1738067145" sldId="322"/>
            <ac:cxnSpMk id="22" creationId="{A64D6D63-6645-9C5A-13D8-670C88D237B3}"/>
          </ac:cxnSpMkLst>
        </pc:cxnChg>
        <pc:cxnChg chg="add mod">
          <ac:chgData name="Lorenzo Rinaldi" userId="77d5bfdd-3e88-4678-a8ff-024fe85681f6" providerId="ADAL" clId="{31CFC6F0-8772-4AD9-9E55-C2E1A4D9CCC5}" dt="2023-07-22T05:49:13.539" v="593" actId="404"/>
          <ac:cxnSpMkLst>
            <pc:docMk/>
            <pc:sldMk cId="1738067145" sldId="322"/>
            <ac:cxnSpMk id="23" creationId="{3BFB1613-0375-13B3-2F61-89C919A78C09}"/>
          </ac:cxnSpMkLst>
        </pc:cxnChg>
        <pc:cxnChg chg="add mod">
          <ac:chgData name="Lorenzo Rinaldi" userId="77d5bfdd-3e88-4678-a8ff-024fe85681f6" providerId="ADAL" clId="{31CFC6F0-8772-4AD9-9E55-C2E1A4D9CCC5}" dt="2023-07-22T05:49:02.863" v="590" actId="404"/>
          <ac:cxnSpMkLst>
            <pc:docMk/>
            <pc:sldMk cId="1738067145" sldId="322"/>
            <ac:cxnSpMk id="30" creationId="{3A428789-CE94-75BD-DA73-ED97F629EB73}"/>
          </ac:cxnSpMkLst>
        </pc:cxnChg>
        <pc:cxnChg chg="add mod">
          <ac:chgData name="Lorenzo Rinaldi" userId="77d5bfdd-3e88-4678-a8ff-024fe85681f6" providerId="ADAL" clId="{31CFC6F0-8772-4AD9-9E55-C2E1A4D9CCC5}" dt="2023-07-22T05:49:02.863" v="590" actId="404"/>
          <ac:cxnSpMkLst>
            <pc:docMk/>
            <pc:sldMk cId="1738067145" sldId="322"/>
            <ac:cxnSpMk id="31" creationId="{C2B0DD26-9358-7187-C9B2-2F6BECAF3EA6}"/>
          </ac:cxnSpMkLst>
        </pc:cxnChg>
        <pc:cxnChg chg="add mod">
          <ac:chgData name="Lorenzo Rinaldi" userId="77d5bfdd-3e88-4678-a8ff-024fe85681f6" providerId="ADAL" clId="{31CFC6F0-8772-4AD9-9E55-C2E1A4D9CCC5}" dt="2023-07-22T05:49:02.863" v="590" actId="404"/>
          <ac:cxnSpMkLst>
            <pc:docMk/>
            <pc:sldMk cId="1738067145" sldId="322"/>
            <ac:cxnSpMk id="32" creationId="{6225D016-E436-3A83-317E-D79E96B04FB6}"/>
          </ac:cxnSpMkLst>
        </pc:cxnChg>
        <pc:cxnChg chg="add mod">
          <ac:chgData name="Lorenzo Rinaldi" userId="77d5bfdd-3e88-4678-a8ff-024fe85681f6" providerId="ADAL" clId="{31CFC6F0-8772-4AD9-9E55-C2E1A4D9CCC5}" dt="2023-07-22T05:49:02.863" v="590" actId="404"/>
          <ac:cxnSpMkLst>
            <pc:docMk/>
            <pc:sldMk cId="1738067145" sldId="322"/>
            <ac:cxnSpMk id="33" creationId="{F96E66AF-D239-4F02-4EA0-09F2FD7254DF}"/>
          </ac:cxnSpMkLst>
        </pc:cxnChg>
        <pc:cxnChg chg="add mod">
          <ac:chgData name="Lorenzo Rinaldi" userId="77d5bfdd-3e88-4678-a8ff-024fe85681f6" providerId="ADAL" clId="{31CFC6F0-8772-4AD9-9E55-C2E1A4D9CCC5}" dt="2023-07-22T05:49:02.863" v="590" actId="404"/>
          <ac:cxnSpMkLst>
            <pc:docMk/>
            <pc:sldMk cId="1738067145" sldId="322"/>
            <ac:cxnSpMk id="34" creationId="{FE468A93-9926-A6DD-315B-BA0DEE65F4DF}"/>
          </ac:cxnSpMkLst>
        </pc:cxnChg>
        <pc:cxnChg chg="add mod">
          <ac:chgData name="Lorenzo Rinaldi" userId="77d5bfdd-3e88-4678-a8ff-024fe85681f6" providerId="ADAL" clId="{31CFC6F0-8772-4AD9-9E55-C2E1A4D9CCC5}" dt="2023-07-22T05:49:02.863" v="590" actId="404"/>
          <ac:cxnSpMkLst>
            <pc:docMk/>
            <pc:sldMk cId="1738067145" sldId="322"/>
            <ac:cxnSpMk id="35" creationId="{A63B5CFD-8513-2956-BD37-2BD5B25FB053}"/>
          </ac:cxnSpMkLst>
        </pc:cxnChg>
        <pc:cxnChg chg="add mod">
          <ac:chgData name="Lorenzo Rinaldi" userId="77d5bfdd-3e88-4678-a8ff-024fe85681f6" providerId="ADAL" clId="{31CFC6F0-8772-4AD9-9E55-C2E1A4D9CCC5}" dt="2023-07-22T05:49:02.863" v="590" actId="404"/>
          <ac:cxnSpMkLst>
            <pc:docMk/>
            <pc:sldMk cId="1738067145" sldId="322"/>
            <ac:cxnSpMk id="36" creationId="{722048F7-2890-B0EA-E98E-F01459C8DDE3}"/>
          </ac:cxnSpMkLst>
        </pc:cxnChg>
        <pc:cxnChg chg="add mod">
          <ac:chgData name="Lorenzo Rinaldi" userId="77d5bfdd-3e88-4678-a8ff-024fe85681f6" providerId="ADAL" clId="{31CFC6F0-8772-4AD9-9E55-C2E1A4D9CCC5}" dt="2023-07-22T05:49:42.520" v="601"/>
          <ac:cxnSpMkLst>
            <pc:docMk/>
            <pc:sldMk cId="1738067145" sldId="322"/>
            <ac:cxnSpMk id="44" creationId="{EE29CB9D-0097-6B8F-2D9B-4910CA8ED489}"/>
          </ac:cxnSpMkLst>
        </pc:cxnChg>
        <pc:cxnChg chg="add mod">
          <ac:chgData name="Lorenzo Rinaldi" userId="77d5bfdd-3e88-4678-a8ff-024fe85681f6" providerId="ADAL" clId="{31CFC6F0-8772-4AD9-9E55-C2E1A4D9CCC5}" dt="2023-07-22T05:49:54.638" v="606" actId="14100"/>
          <ac:cxnSpMkLst>
            <pc:docMk/>
            <pc:sldMk cId="1738067145" sldId="322"/>
            <ac:cxnSpMk id="47" creationId="{E0FEEA94-B1C4-7870-D2C4-9454E4562096}"/>
          </ac:cxnSpMkLst>
        </pc:cxn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2485653171" sldId="322"/>
        </pc:sldMkLst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1889690992" sldId="323"/>
        </pc:sldMkLst>
      </pc:sldChg>
      <pc:sldChg chg="addSp delSp modSp add mod ord modAnim">
        <pc:chgData name="Lorenzo Rinaldi" userId="77d5bfdd-3e88-4678-a8ff-024fe85681f6" providerId="ADAL" clId="{31CFC6F0-8772-4AD9-9E55-C2E1A4D9CCC5}" dt="2023-07-22T05:54:01.399" v="672"/>
        <pc:sldMkLst>
          <pc:docMk/>
          <pc:sldMk cId="3838672001" sldId="323"/>
        </pc:sldMkLst>
        <pc:spChg chg="add mod">
          <ac:chgData name="Lorenzo Rinaldi" userId="77d5bfdd-3e88-4678-a8ff-024fe85681f6" providerId="ADAL" clId="{31CFC6F0-8772-4AD9-9E55-C2E1A4D9CCC5}" dt="2023-07-22T05:50:07.171" v="608"/>
          <ac:spMkLst>
            <pc:docMk/>
            <pc:sldMk cId="3838672001" sldId="323"/>
            <ac:spMk id="2" creationId="{C04196DF-622D-DA38-1845-12E1BBE31DB5}"/>
          </ac:spMkLst>
        </pc:spChg>
        <pc:spChg chg="add mod">
          <ac:chgData name="Lorenzo Rinaldi" userId="77d5bfdd-3e88-4678-a8ff-024fe85681f6" providerId="ADAL" clId="{31CFC6F0-8772-4AD9-9E55-C2E1A4D9CCC5}" dt="2023-07-22T05:50:07.171" v="608"/>
          <ac:spMkLst>
            <pc:docMk/>
            <pc:sldMk cId="3838672001" sldId="323"/>
            <ac:spMk id="3" creationId="{FF098D35-7521-C30D-1C77-3111F90E8829}"/>
          </ac:spMkLst>
        </pc:spChg>
        <pc:spChg chg="add mod">
          <ac:chgData name="Lorenzo Rinaldi" userId="77d5bfdd-3e88-4678-a8ff-024fe85681f6" providerId="ADAL" clId="{31CFC6F0-8772-4AD9-9E55-C2E1A4D9CCC5}" dt="2023-07-22T05:50:19.174" v="610" actId="14100"/>
          <ac:spMkLst>
            <pc:docMk/>
            <pc:sldMk cId="3838672001" sldId="323"/>
            <ac:spMk id="5" creationId="{E0E5ED51-73BC-23F6-C7B8-E126405CB7AA}"/>
          </ac:spMkLst>
        </pc:spChg>
        <pc:spChg chg="add mod">
          <ac:chgData name="Lorenzo Rinaldi" userId="77d5bfdd-3e88-4678-a8ff-024fe85681f6" providerId="ADAL" clId="{31CFC6F0-8772-4AD9-9E55-C2E1A4D9CCC5}" dt="2023-07-22T05:50:07.171" v="608"/>
          <ac:spMkLst>
            <pc:docMk/>
            <pc:sldMk cId="3838672001" sldId="323"/>
            <ac:spMk id="8" creationId="{CCBFDF14-3DB3-D43D-BB24-B13B8A082B76}"/>
          </ac:spMkLst>
        </pc:spChg>
        <pc:spChg chg="add mod">
          <ac:chgData name="Lorenzo Rinaldi" userId="77d5bfdd-3e88-4678-a8ff-024fe85681f6" providerId="ADAL" clId="{31CFC6F0-8772-4AD9-9E55-C2E1A4D9CCC5}" dt="2023-07-22T05:50:07.171" v="608"/>
          <ac:spMkLst>
            <pc:docMk/>
            <pc:sldMk cId="3838672001" sldId="323"/>
            <ac:spMk id="9" creationId="{A673859B-25B0-0568-CDC8-E9587C36490A}"/>
          </ac:spMkLst>
        </pc:spChg>
        <pc:spChg chg="add mod">
          <ac:chgData name="Lorenzo Rinaldi" userId="77d5bfdd-3e88-4678-a8ff-024fe85681f6" providerId="ADAL" clId="{31CFC6F0-8772-4AD9-9E55-C2E1A4D9CCC5}" dt="2023-07-22T05:50:07.171" v="608"/>
          <ac:spMkLst>
            <pc:docMk/>
            <pc:sldMk cId="3838672001" sldId="323"/>
            <ac:spMk id="10" creationId="{0A658A1B-099C-B190-CDB9-B93779D7D001}"/>
          </ac:spMkLst>
        </pc:spChg>
        <pc:spChg chg="add mod">
          <ac:chgData name="Lorenzo Rinaldi" userId="77d5bfdd-3e88-4678-a8ff-024fe85681f6" providerId="ADAL" clId="{31CFC6F0-8772-4AD9-9E55-C2E1A4D9CCC5}" dt="2023-07-22T05:50:07.171" v="608"/>
          <ac:spMkLst>
            <pc:docMk/>
            <pc:sldMk cId="3838672001" sldId="323"/>
            <ac:spMk id="11" creationId="{B127F4D9-74DA-27A2-9426-8627F5305223}"/>
          </ac:spMkLst>
        </pc:spChg>
        <pc:spChg chg="add mod">
          <ac:chgData name="Lorenzo Rinaldi" userId="77d5bfdd-3e88-4678-a8ff-024fe85681f6" providerId="ADAL" clId="{31CFC6F0-8772-4AD9-9E55-C2E1A4D9CCC5}" dt="2023-07-22T05:50:07.171" v="608"/>
          <ac:spMkLst>
            <pc:docMk/>
            <pc:sldMk cId="3838672001" sldId="323"/>
            <ac:spMk id="12" creationId="{F6E1DC61-F4EF-BA47-F38E-AF36A617D9B1}"/>
          </ac:spMkLst>
        </pc:spChg>
        <pc:spChg chg="add mod">
          <ac:chgData name="Lorenzo Rinaldi" userId="77d5bfdd-3e88-4678-a8ff-024fe85681f6" providerId="ADAL" clId="{31CFC6F0-8772-4AD9-9E55-C2E1A4D9CCC5}" dt="2023-07-22T05:50:07.171" v="608"/>
          <ac:spMkLst>
            <pc:docMk/>
            <pc:sldMk cId="3838672001" sldId="323"/>
            <ac:spMk id="13" creationId="{DC8A23FF-AA32-FA39-AB93-918132CC6381}"/>
          </ac:spMkLst>
        </pc:spChg>
        <pc:spChg chg="add mod">
          <ac:chgData name="Lorenzo Rinaldi" userId="77d5bfdd-3e88-4678-a8ff-024fe85681f6" providerId="ADAL" clId="{31CFC6F0-8772-4AD9-9E55-C2E1A4D9CCC5}" dt="2023-07-22T05:50:07.171" v="608"/>
          <ac:spMkLst>
            <pc:docMk/>
            <pc:sldMk cId="3838672001" sldId="323"/>
            <ac:spMk id="14" creationId="{A2E3EB17-99D9-2FA3-06A4-981AF26E3A47}"/>
          </ac:spMkLst>
        </pc:spChg>
        <pc:spChg chg="add mod">
          <ac:chgData name="Lorenzo Rinaldi" userId="77d5bfdd-3e88-4678-a8ff-024fe85681f6" providerId="ADAL" clId="{31CFC6F0-8772-4AD9-9E55-C2E1A4D9CCC5}" dt="2023-07-22T05:50:07.171" v="608"/>
          <ac:spMkLst>
            <pc:docMk/>
            <pc:sldMk cId="3838672001" sldId="323"/>
            <ac:spMk id="15" creationId="{B88ED69A-67E6-D4B5-25E0-996861EB39E5}"/>
          </ac:spMkLst>
        </pc:spChg>
        <pc:spChg chg="add del mod">
          <ac:chgData name="Lorenzo Rinaldi" userId="77d5bfdd-3e88-4678-a8ff-024fe85681f6" providerId="ADAL" clId="{31CFC6F0-8772-4AD9-9E55-C2E1A4D9CCC5}" dt="2023-07-22T05:51:17.687" v="616" actId="478"/>
          <ac:spMkLst>
            <pc:docMk/>
            <pc:sldMk cId="3838672001" sldId="323"/>
            <ac:spMk id="16" creationId="{EC49B582-9FCD-9C1C-36B9-FAC088056951}"/>
          </ac:spMkLst>
        </pc:spChg>
        <pc:spChg chg="add mod">
          <ac:chgData name="Lorenzo Rinaldi" userId="77d5bfdd-3e88-4678-a8ff-024fe85681f6" providerId="ADAL" clId="{31CFC6F0-8772-4AD9-9E55-C2E1A4D9CCC5}" dt="2023-07-22T05:50:07.171" v="608"/>
          <ac:spMkLst>
            <pc:docMk/>
            <pc:sldMk cId="3838672001" sldId="323"/>
            <ac:spMk id="17" creationId="{D6A6E410-CF54-FF5F-E3D9-1F7D2321FA5E}"/>
          </ac:spMkLst>
        </pc:spChg>
        <pc:spChg chg="add mod">
          <ac:chgData name="Lorenzo Rinaldi" userId="77d5bfdd-3e88-4678-a8ff-024fe85681f6" providerId="ADAL" clId="{31CFC6F0-8772-4AD9-9E55-C2E1A4D9CCC5}" dt="2023-07-22T05:50:07.171" v="608"/>
          <ac:spMkLst>
            <pc:docMk/>
            <pc:sldMk cId="3838672001" sldId="323"/>
            <ac:spMk id="18" creationId="{A2377E7E-94D3-F3A6-8C81-AD88BF65AA99}"/>
          </ac:spMkLst>
        </pc:spChg>
        <pc:spChg chg="add mod">
          <ac:chgData name="Lorenzo Rinaldi" userId="77d5bfdd-3e88-4678-a8ff-024fe85681f6" providerId="ADAL" clId="{31CFC6F0-8772-4AD9-9E55-C2E1A4D9CCC5}" dt="2023-07-22T05:50:07.171" v="608"/>
          <ac:spMkLst>
            <pc:docMk/>
            <pc:sldMk cId="3838672001" sldId="323"/>
            <ac:spMk id="21" creationId="{7D799764-9031-9F42-D8A6-7B306EBEA6C6}"/>
          </ac:spMkLst>
        </pc:spChg>
        <pc:spChg chg="add mod">
          <ac:chgData name="Lorenzo Rinaldi" userId="77d5bfdd-3e88-4678-a8ff-024fe85681f6" providerId="ADAL" clId="{31CFC6F0-8772-4AD9-9E55-C2E1A4D9CCC5}" dt="2023-07-22T05:50:07.171" v="608"/>
          <ac:spMkLst>
            <pc:docMk/>
            <pc:sldMk cId="3838672001" sldId="323"/>
            <ac:spMk id="23" creationId="{2C5537B3-95E0-A25B-CE75-A2DBFCBC3314}"/>
          </ac:spMkLst>
        </pc:spChg>
        <pc:spChg chg="add mod">
          <ac:chgData name="Lorenzo Rinaldi" userId="77d5bfdd-3e88-4678-a8ff-024fe85681f6" providerId="ADAL" clId="{31CFC6F0-8772-4AD9-9E55-C2E1A4D9CCC5}" dt="2023-07-22T05:50:07.171" v="608"/>
          <ac:spMkLst>
            <pc:docMk/>
            <pc:sldMk cId="3838672001" sldId="323"/>
            <ac:spMk id="25" creationId="{91765E3D-FE41-62A3-6BCE-6C37DDB03A14}"/>
          </ac:spMkLst>
        </pc:spChg>
        <pc:cxnChg chg="add mod">
          <ac:chgData name="Lorenzo Rinaldi" userId="77d5bfdd-3e88-4678-a8ff-024fe85681f6" providerId="ADAL" clId="{31CFC6F0-8772-4AD9-9E55-C2E1A4D9CCC5}" dt="2023-07-22T05:50:07.171" v="608"/>
          <ac:cxnSpMkLst>
            <pc:docMk/>
            <pc:sldMk cId="3838672001" sldId="323"/>
            <ac:cxnSpMk id="6" creationId="{55A663F3-B914-AB78-03C2-8C8897C99C97}"/>
          </ac:cxnSpMkLst>
        </pc:cxnChg>
        <pc:cxnChg chg="add mod">
          <ac:chgData name="Lorenzo Rinaldi" userId="77d5bfdd-3e88-4678-a8ff-024fe85681f6" providerId="ADAL" clId="{31CFC6F0-8772-4AD9-9E55-C2E1A4D9CCC5}" dt="2023-07-22T05:50:07.171" v="608"/>
          <ac:cxnSpMkLst>
            <pc:docMk/>
            <pc:sldMk cId="3838672001" sldId="323"/>
            <ac:cxnSpMk id="7" creationId="{BD8095BC-2B74-C6F8-D085-56BA5FC521DC}"/>
          </ac:cxnSpMkLst>
        </pc:cxnChg>
        <pc:cxnChg chg="add mod">
          <ac:chgData name="Lorenzo Rinaldi" userId="77d5bfdd-3e88-4678-a8ff-024fe85681f6" providerId="ADAL" clId="{31CFC6F0-8772-4AD9-9E55-C2E1A4D9CCC5}" dt="2023-07-22T05:50:07.171" v="608"/>
          <ac:cxnSpMkLst>
            <pc:docMk/>
            <pc:sldMk cId="3838672001" sldId="323"/>
            <ac:cxnSpMk id="19" creationId="{9903061F-9A31-5FD8-C040-B96DF78273C2}"/>
          </ac:cxnSpMkLst>
        </pc:cxnChg>
        <pc:cxnChg chg="add mod">
          <ac:chgData name="Lorenzo Rinaldi" userId="77d5bfdd-3e88-4678-a8ff-024fe85681f6" providerId="ADAL" clId="{31CFC6F0-8772-4AD9-9E55-C2E1A4D9CCC5}" dt="2023-07-22T05:50:07.171" v="608"/>
          <ac:cxnSpMkLst>
            <pc:docMk/>
            <pc:sldMk cId="3838672001" sldId="323"/>
            <ac:cxnSpMk id="20" creationId="{CE1E57F8-03C6-7392-0926-329AF93B64EB}"/>
          </ac:cxnSpMkLst>
        </pc:cxnChg>
        <pc:cxnChg chg="add mod">
          <ac:chgData name="Lorenzo Rinaldi" userId="77d5bfdd-3e88-4678-a8ff-024fe85681f6" providerId="ADAL" clId="{31CFC6F0-8772-4AD9-9E55-C2E1A4D9CCC5}" dt="2023-07-22T05:50:07.171" v="608"/>
          <ac:cxnSpMkLst>
            <pc:docMk/>
            <pc:sldMk cId="3838672001" sldId="323"/>
            <ac:cxnSpMk id="22" creationId="{BA96B468-94AE-A723-85EE-E5C43E6BC49F}"/>
          </ac:cxnSpMkLst>
        </pc:cxnChg>
        <pc:cxnChg chg="add mod">
          <ac:chgData name="Lorenzo Rinaldi" userId="77d5bfdd-3e88-4678-a8ff-024fe85681f6" providerId="ADAL" clId="{31CFC6F0-8772-4AD9-9E55-C2E1A4D9CCC5}" dt="2023-07-22T05:50:07.171" v="608"/>
          <ac:cxnSpMkLst>
            <pc:docMk/>
            <pc:sldMk cId="3838672001" sldId="323"/>
            <ac:cxnSpMk id="24" creationId="{8F76C887-DD3E-445C-6431-27209A50929A}"/>
          </ac:cxnSpMkLst>
        </pc:cxnChg>
        <pc:cxnChg chg="add mod">
          <ac:chgData name="Lorenzo Rinaldi" userId="77d5bfdd-3e88-4678-a8ff-024fe85681f6" providerId="ADAL" clId="{31CFC6F0-8772-4AD9-9E55-C2E1A4D9CCC5}" dt="2023-07-22T05:50:07.171" v="608"/>
          <ac:cxnSpMkLst>
            <pc:docMk/>
            <pc:sldMk cId="3838672001" sldId="323"/>
            <ac:cxnSpMk id="26" creationId="{26960DD2-518D-7584-C8B3-80B4C8CBF6B2}"/>
          </ac:cxnSpMkLst>
        </pc:cxnChg>
        <pc:cxnChg chg="add mod">
          <ac:chgData name="Lorenzo Rinaldi" userId="77d5bfdd-3e88-4678-a8ff-024fe85681f6" providerId="ADAL" clId="{31CFC6F0-8772-4AD9-9E55-C2E1A4D9CCC5}" dt="2023-07-22T05:50:07.171" v="608"/>
          <ac:cxnSpMkLst>
            <pc:docMk/>
            <pc:sldMk cId="3838672001" sldId="323"/>
            <ac:cxnSpMk id="27" creationId="{284E32B6-CB2A-C46E-7916-7763704A8388}"/>
          </ac:cxnSpMkLst>
        </pc:cxnChg>
        <pc:cxnChg chg="add mod">
          <ac:chgData name="Lorenzo Rinaldi" userId="77d5bfdd-3e88-4678-a8ff-024fe85681f6" providerId="ADAL" clId="{31CFC6F0-8772-4AD9-9E55-C2E1A4D9CCC5}" dt="2023-07-22T05:50:07.171" v="608"/>
          <ac:cxnSpMkLst>
            <pc:docMk/>
            <pc:sldMk cId="3838672001" sldId="323"/>
            <ac:cxnSpMk id="28" creationId="{86E4ECE5-8FAD-BA52-9D53-AE8435B3CF3E}"/>
          </ac:cxnSpMkLst>
        </pc:cxnChg>
        <pc:cxnChg chg="add mod">
          <ac:chgData name="Lorenzo Rinaldi" userId="77d5bfdd-3e88-4678-a8ff-024fe85681f6" providerId="ADAL" clId="{31CFC6F0-8772-4AD9-9E55-C2E1A4D9CCC5}" dt="2023-07-22T05:50:07.171" v="608"/>
          <ac:cxnSpMkLst>
            <pc:docMk/>
            <pc:sldMk cId="3838672001" sldId="323"/>
            <ac:cxnSpMk id="29" creationId="{387060B2-42D1-DDEC-9DDF-D7E5D0268CE5}"/>
          </ac:cxnSpMkLst>
        </pc:cxnChg>
        <pc:cxnChg chg="add mod">
          <ac:chgData name="Lorenzo Rinaldi" userId="77d5bfdd-3e88-4678-a8ff-024fe85681f6" providerId="ADAL" clId="{31CFC6F0-8772-4AD9-9E55-C2E1A4D9CCC5}" dt="2023-07-22T05:50:07.171" v="608"/>
          <ac:cxnSpMkLst>
            <pc:docMk/>
            <pc:sldMk cId="3838672001" sldId="323"/>
            <ac:cxnSpMk id="30" creationId="{2ED31EA2-47F2-CE1B-9962-7CB7D960A396}"/>
          </ac:cxnSpMkLst>
        </pc:cxnChg>
        <pc:cxnChg chg="add mod">
          <ac:chgData name="Lorenzo Rinaldi" userId="77d5bfdd-3e88-4678-a8ff-024fe85681f6" providerId="ADAL" clId="{31CFC6F0-8772-4AD9-9E55-C2E1A4D9CCC5}" dt="2023-07-22T05:50:07.171" v="608"/>
          <ac:cxnSpMkLst>
            <pc:docMk/>
            <pc:sldMk cId="3838672001" sldId="323"/>
            <ac:cxnSpMk id="31" creationId="{AE302932-B20A-E1B9-B036-89A91B8BD395}"/>
          </ac:cxnSpMkLst>
        </pc:cxn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2148328659" sldId="324"/>
        </pc:sldMkLst>
      </pc:sldChg>
      <pc:sldChg chg="addSp delSp modSp add mod delAnim modAnim">
        <pc:chgData name="Lorenzo Rinaldi" userId="77d5bfdd-3e88-4678-a8ff-024fe85681f6" providerId="ADAL" clId="{31CFC6F0-8772-4AD9-9E55-C2E1A4D9CCC5}" dt="2023-08-06T14:09:14.425" v="1911" actId="14100"/>
        <pc:sldMkLst>
          <pc:docMk/>
          <pc:sldMk cId="2722621010" sldId="324"/>
        </pc:sldMkLst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2" creationId="{149AE905-A3EC-6A64-F003-BA25738C3AB8}"/>
          </ac:spMkLst>
        </pc:spChg>
        <pc:spChg chg="add mod">
          <ac:chgData name="Lorenzo Rinaldi" userId="77d5bfdd-3e88-4678-a8ff-024fe85681f6" providerId="ADAL" clId="{31CFC6F0-8772-4AD9-9E55-C2E1A4D9CCC5}" dt="2023-07-22T05:53:08.460" v="664" actId="14100"/>
          <ac:spMkLst>
            <pc:docMk/>
            <pc:sldMk cId="2722621010" sldId="324"/>
            <ac:spMk id="3" creationId="{D6D761B9-542B-97E7-9602-896B69E18C95}"/>
          </ac:spMkLst>
        </pc:spChg>
        <pc:spChg chg="mod">
          <ac:chgData name="Lorenzo Rinaldi" userId="77d5bfdd-3e88-4678-a8ff-024fe85681f6" providerId="ADAL" clId="{31CFC6F0-8772-4AD9-9E55-C2E1A4D9CCC5}" dt="2023-07-22T05:52:16.250" v="654" actId="20577"/>
          <ac:spMkLst>
            <pc:docMk/>
            <pc:sldMk cId="2722621010" sldId="324"/>
            <ac:spMk id="4" creationId="{9AB3068C-1CCE-A7E9-790D-8ACFE0F1B133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5" creationId="{C01C04BF-6CD0-0B03-5C63-02EEF79F7A30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7" creationId="{12A80AEF-316A-2087-7818-78FBBC002689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8" creationId="{AC241074-ED3C-EC9C-7A71-067B52BCCCFD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9" creationId="{F5F1F631-3D97-5D6F-FB66-F9510C8A7FE1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10" creationId="{E244AEAF-3159-3C22-0F5C-7CD77CBF4435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12" creationId="{87E33B8D-6615-49EA-87B5-2E2364708002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13" creationId="{DE2F5045-3643-A3F8-0697-3F458590F9A8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14" creationId="{7F3FCD16-4427-1046-3CA7-364ED2E58C22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15" creationId="{334C2BE4-7A70-3A28-A802-C6E1A8CD6340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16" creationId="{6220F5B5-6F26-F4DE-B3E1-46586DC19248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17" creationId="{C959D06E-369C-DAB9-8635-113E3E1D4815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18" creationId="{3E73D3A6-96EC-F398-37FB-8AE81B54CB83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20" creationId="{E55DC411-CA34-5402-5935-7C97FE9F0BF6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21" creationId="{126DFD03-34E9-BF59-B5EA-6D142605AE7D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22" creationId="{AAD712BB-099A-D1AD-57AE-601A478180D0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23" creationId="{475F1406-9467-08C3-CF87-5445CEDE5D46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25" creationId="{6FA87B14-BA11-B754-B4E8-48F818FCAFAC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26" creationId="{7675B920-D2D3-0648-BC42-79C4C7811CC5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27" creationId="{6E3234E9-5848-E7F5-410B-6B85A27738BF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28" creationId="{A98A5250-4F0A-4D9C-8DFB-D2862FE1C703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29" creationId="{42A1EF8F-8D52-1A24-0B95-F614EC2298F5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30" creationId="{48E05C3D-7871-DE7A-D37E-53CCC31338D1}"/>
          </ac:spMkLst>
        </pc:spChg>
        <pc:spChg chg="add mod">
          <ac:chgData name="Lorenzo Rinaldi" userId="77d5bfdd-3e88-4678-a8ff-024fe85681f6" providerId="ADAL" clId="{31CFC6F0-8772-4AD9-9E55-C2E1A4D9CCC5}" dt="2023-08-06T14:02:15.431" v="1538" actId="6549"/>
          <ac:spMkLst>
            <pc:docMk/>
            <pc:sldMk cId="2722621010" sldId="324"/>
            <ac:spMk id="31" creationId="{96B19FC9-008F-43FB-073F-DE3D80DD137B}"/>
          </ac:spMkLst>
        </pc:spChg>
        <pc:spChg chg="add mod">
          <ac:chgData name="Lorenzo Rinaldi" userId="77d5bfdd-3e88-4678-a8ff-024fe85681f6" providerId="ADAL" clId="{31CFC6F0-8772-4AD9-9E55-C2E1A4D9CCC5}" dt="2023-08-06T14:02:08.996" v="1536" actId="20577"/>
          <ac:spMkLst>
            <pc:docMk/>
            <pc:sldMk cId="2722621010" sldId="324"/>
            <ac:spMk id="32" creationId="{53C6ADB5-120A-C5F4-0FEF-8327455952AC}"/>
          </ac:spMkLst>
        </pc:spChg>
        <pc:spChg chg="add mod">
          <ac:chgData name="Lorenzo Rinaldi" userId="77d5bfdd-3e88-4678-a8ff-024fe85681f6" providerId="ADAL" clId="{31CFC6F0-8772-4AD9-9E55-C2E1A4D9CCC5}" dt="2023-08-06T14:00:48.332" v="1463" actId="20577"/>
          <ac:spMkLst>
            <pc:docMk/>
            <pc:sldMk cId="2722621010" sldId="324"/>
            <ac:spMk id="33" creationId="{E0B6FECD-CF6B-3C34-D15A-B73D8593E052}"/>
          </ac:spMkLst>
        </pc:spChg>
        <pc:spChg chg="add mod">
          <ac:chgData name="Lorenzo Rinaldi" userId="77d5bfdd-3e88-4678-a8ff-024fe85681f6" providerId="ADAL" clId="{31CFC6F0-8772-4AD9-9E55-C2E1A4D9CCC5}" dt="2023-08-06T14:00:57.938" v="1473" actId="20577"/>
          <ac:spMkLst>
            <pc:docMk/>
            <pc:sldMk cId="2722621010" sldId="324"/>
            <ac:spMk id="34" creationId="{25F49578-19E4-8FAA-FA71-E374A79E2619}"/>
          </ac:spMkLst>
        </pc:spChg>
        <pc:spChg chg="add mod">
          <ac:chgData name="Lorenzo Rinaldi" userId="77d5bfdd-3e88-4678-a8ff-024fe85681f6" providerId="ADAL" clId="{31CFC6F0-8772-4AD9-9E55-C2E1A4D9CCC5}" dt="2023-08-06T14:02:03.460" v="1532" actId="20577"/>
          <ac:spMkLst>
            <pc:docMk/>
            <pc:sldMk cId="2722621010" sldId="324"/>
            <ac:spMk id="35" creationId="{720C3EA0-C88F-34E8-B4A9-E2F1ED5BEAC2}"/>
          </ac:spMkLst>
        </pc:spChg>
        <pc:spChg chg="add mod">
          <ac:chgData name="Lorenzo Rinaldi" userId="77d5bfdd-3e88-4678-a8ff-024fe85681f6" providerId="ADAL" clId="{31CFC6F0-8772-4AD9-9E55-C2E1A4D9CCC5}" dt="2023-08-06T14:01:17.020" v="1492" actId="20577"/>
          <ac:spMkLst>
            <pc:docMk/>
            <pc:sldMk cId="2722621010" sldId="324"/>
            <ac:spMk id="36" creationId="{60A35082-6C08-87DD-725F-98D4DF16302B}"/>
          </ac:spMkLst>
        </pc:spChg>
        <pc:spChg chg="add mod">
          <ac:chgData name="Lorenzo Rinaldi" userId="77d5bfdd-3e88-4678-a8ff-024fe85681f6" providerId="ADAL" clId="{31CFC6F0-8772-4AD9-9E55-C2E1A4D9CCC5}" dt="2023-08-06T14:01:19.946" v="1496" actId="20577"/>
          <ac:spMkLst>
            <pc:docMk/>
            <pc:sldMk cId="2722621010" sldId="324"/>
            <ac:spMk id="37" creationId="{B9C473FC-5C68-78D3-C54A-BE0370E6494E}"/>
          </ac:spMkLst>
        </pc:spChg>
        <pc:spChg chg="add mod">
          <ac:chgData name="Lorenzo Rinaldi" userId="77d5bfdd-3e88-4678-a8ff-024fe85681f6" providerId="ADAL" clId="{31CFC6F0-8772-4AD9-9E55-C2E1A4D9CCC5}" dt="2023-08-06T13:59:37.546" v="1401" actId="20577"/>
          <ac:spMkLst>
            <pc:docMk/>
            <pc:sldMk cId="2722621010" sldId="324"/>
            <ac:spMk id="38" creationId="{0F7B7744-4BE4-7892-EA34-14522E760F3C}"/>
          </ac:spMkLst>
        </pc:spChg>
        <pc:spChg chg="add mod">
          <ac:chgData name="Lorenzo Rinaldi" userId="77d5bfdd-3e88-4678-a8ff-024fe85681f6" providerId="ADAL" clId="{31CFC6F0-8772-4AD9-9E55-C2E1A4D9CCC5}" dt="2023-08-06T13:59:42.186" v="1413" actId="20577"/>
          <ac:spMkLst>
            <pc:docMk/>
            <pc:sldMk cId="2722621010" sldId="324"/>
            <ac:spMk id="39" creationId="{50238A00-5743-350D-2BEF-6ABF07A0181B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45" creationId="{63A823D1-93E1-CE9B-4C14-F4E007E4D3F8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46" creationId="{5E81B94C-C86B-DD3D-F1A2-0744691B9D2F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47" creationId="{0EB944F8-D4F0-C326-10FC-5DB4AB5AC2E7}"/>
          </ac:spMkLst>
        </pc:spChg>
        <pc:spChg chg="add mod">
          <ac:chgData name="Lorenzo Rinaldi" userId="77d5bfdd-3e88-4678-a8ff-024fe85681f6" providerId="ADAL" clId="{31CFC6F0-8772-4AD9-9E55-C2E1A4D9CCC5}" dt="2023-08-06T14:02:06.136" v="1534" actId="6549"/>
          <ac:spMkLst>
            <pc:docMk/>
            <pc:sldMk cId="2722621010" sldId="324"/>
            <ac:spMk id="48" creationId="{300FA772-1965-47A8-95C9-FC627643F7B7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49" creationId="{70CB8912-1E23-F134-4C59-FB9C460C604D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50" creationId="{C4C4CF08-A152-D4D9-AF91-BE2DF7981DAB}"/>
          </ac:spMkLst>
        </pc:spChg>
        <pc:spChg chg="add mod">
          <ac:chgData name="Lorenzo Rinaldi" userId="77d5bfdd-3e88-4678-a8ff-024fe85681f6" providerId="ADAL" clId="{31CFC6F0-8772-4AD9-9E55-C2E1A4D9CCC5}" dt="2023-08-06T14:01:00.864" v="1475" actId="20577"/>
          <ac:spMkLst>
            <pc:docMk/>
            <pc:sldMk cId="2722621010" sldId="324"/>
            <ac:spMk id="52" creationId="{6F8A48B0-DE8D-AA86-F8B0-F1E41E0E5111}"/>
          </ac:spMkLst>
        </pc:spChg>
        <pc:spChg chg="add mod">
          <ac:chgData name="Lorenzo Rinaldi" userId="77d5bfdd-3e88-4678-a8ff-024fe85681f6" providerId="ADAL" clId="{31CFC6F0-8772-4AD9-9E55-C2E1A4D9CCC5}" dt="2023-08-06T13:59:54.959" v="1431" actId="555"/>
          <ac:spMkLst>
            <pc:docMk/>
            <pc:sldMk cId="2722621010" sldId="324"/>
            <ac:spMk id="53" creationId="{427CDA68-866D-97C4-E0AE-DFE6F44CA72E}"/>
          </ac:spMkLst>
        </pc:spChg>
        <pc:spChg chg="add mod">
          <ac:chgData name="Lorenzo Rinaldi" userId="77d5bfdd-3e88-4678-a8ff-024fe85681f6" providerId="ADAL" clId="{31CFC6F0-8772-4AD9-9E55-C2E1A4D9CCC5}" dt="2023-08-06T13:59:54.959" v="1431" actId="555"/>
          <ac:spMkLst>
            <pc:docMk/>
            <pc:sldMk cId="2722621010" sldId="324"/>
            <ac:spMk id="54" creationId="{30FDBDEA-DB4A-BEFC-D67B-8CD851B9187A}"/>
          </ac:spMkLst>
        </pc:spChg>
        <pc:spChg chg="add mod">
          <ac:chgData name="Lorenzo Rinaldi" userId="77d5bfdd-3e88-4678-a8ff-024fe85681f6" providerId="ADAL" clId="{31CFC6F0-8772-4AD9-9E55-C2E1A4D9CCC5}" dt="2023-08-06T14:09:14.425" v="1911" actId="14100"/>
          <ac:spMkLst>
            <pc:docMk/>
            <pc:sldMk cId="2722621010" sldId="324"/>
            <ac:spMk id="55" creationId="{4AF00CCC-43F9-4ACB-7BDF-6D06A3CB5345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57" creationId="{1D407671-6FD9-3AB2-AC64-DBB39D3108DD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58" creationId="{DC582E58-D4B5-5F70-0A7D-C61DAB78EC8A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60" creationId="{E20A32B4-F6BA-2DDB-9AF6-8AE5D8E2FCDF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62" creationId="{D722B4FC-7E22-BE92-485A-38B07501ABAA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63" creationId="{7EA8EC4A-EA14-B7D6-21B1-CD24D76C8595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66" creationId="{982D5D5B-FB3F-EF2B-9700-DCBB0ECC2A2C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68" creationId="{EF6E04C2-E55E-8492-436E-6CED9D2CC50E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69" creationId="{013C49B3-EBAF-E6B0-317D-B669DF218ADE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70" creationId="{D21A6BF8-4F14-FEB6-014F-26ED9FFD6A74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71" creationId="{8A27D77B-DD5A-D03B-DCB6-CF0708766386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72" creationId="{080CC1E4-295D-66A4-BCF5-10A7C8557113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73" creationId="{3519D94D-7997-B911-117E-9C6E96186276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74" creationId="{AE297857-68B7-A423-9600-D85E18EFAFBB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75" creationId="{E267A271-1B02-5D92-45D4-B3F887DE512D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76" creationId="{5596C340-1615-14DA-5E0A-33C27A89FE5C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77" creationId="{DF449A28-3099-ED0E-3123-B716CA410292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78" creationId="{2520F0C4-EDE9-E732-B607-4975A319BD6A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79" creationId="{4A845F3F-24A2-2887-439A-0DE41FF48E62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80" creationId="{458A7828-D641-DBBB-A909-AFF58C498367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81" creationId="{98024A2C-57C9-86FB-CF56-C715082D9D66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82" creationId="{506D9A7B-BCBD-14A0-8653-B2398C05A9D2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83" creationId="{88170B9E-BE15-52E8-5C3B-264F4BEA92EE}"/>
          </ac:spMkLst>
        </pc:spChg>
        <pc:grpChg chg="add mod">
          <ac:chgData name="Lorenzo Rinaldi" userId="77d5bfdd-3e88-4678-a8ff-024fe85681f6" providerId="ADAL" clId="{31CFC6F0-8772-4AD9-9E55-C2E1A4D9CCC5}" dt="2023-07-22T05:53:40.060" v="670" actId="1076"/>
          <ac:grpSpMkLst>
            <pc:docMk/>
            <pc:sldMk cId="2722621010" sldId="324"/>
            <ac:grpSpMk id="84" creationId="{3BC412E1-3738-DB74-55EF-BB4FE7BA2E40}"/>
          </ac:grpSpMkLst>
        </pc:grpChg>
        <pc:cxnChg chg="del">
          <ac:chgData name="Lorenzo Rinaldi" userId="77d5bfdd-3e88-4678-a8ff-024fe85681f6" providerId="ADAL" clId="{31CFC6F0-8772-4AD9-9E55-C2E1A4D9CCC5}" dt="2023-07-22T05:52:03.845" v="651" actId="478"/>
          <ac:cxnSpMkLst>
            <pc:docMk/>
            <pc:sldMk cId="2722621010" sldId="324"/>
            <ac:cxnSpMk id="6" creationId="{34827F97-07B7-6229-2C57-5224E4778B05}"/>
          </ac:cxnSpMkLst>
        </pc:cxnChg>
        <pc:cxnChg chg="del">
          <ac:chgData name="Lorenzo Rinaldi" userId="77d5bfdd-3e88-4678-a8ff-024fe85681f6" providerId="ADAL" clId="{31CFC6F0-8772-4AD9-9E55-C2E1A4D9CCC5}" dt="2023-07-22T05:52:03.845" v="651" actId="478"/>
          <ac:cxnSpMkLst>
            <pc:docMk/>
            <pc:sldMk cId="2722621010" sldId="324"/>
            <ac:cxnSpMk id="11" creationId="{8B0C50FC-D760-CAF6-5BA7-5937974A0F46}"/>
          </ac:cxnSpMkLst>
        </pc:cxnChg>
        <pc:cxnChg chg="del">
          <ac:chgData name="Lorenzo Rinaldi" userId="77d5bfdd-3e88-4678-a8ff-024fe85681f6" providerId="ADAL" clId="{31CFC6F0-8772-4AD9-9E55-C2E1A4D9CCC5}" dt="2023-07-22T05:52:03.845" v="651" actId="478"/>
          <ac:cxnSpMkLst>
            <pc:docMk/>
            <pc:sldMk cId="2722621010" sldId="324"/>
            <ac:cxnSpMk id="19" creationId="{EB1FDF31-B9C2-C23E-E6A3-E352B0BCF445}"/>
          </ac:cxnSpMkLst>
        </pc:cxnChg>
        <pc:cxnChg chg="del">
          <ac:chgData name="Lorenzo Rinaldi" userId="77d5bfdd-3e88-4678-a8ff-024fe85681f6" providerId="ADAL" clId="{31CFC6F0-8772-4AD9-9E55-C2E1A4D9CCC5}" dt="2023-07-22T05:52:03.845" v="651" actId="478"/>
          <ac:cxnSpMkLst>
            <pc:docMk/>
            <pc:sldMk cId="2722621010" sldId="324"/>
            <ac:cxnSpMk id="24" creationId="{02841E3F-773C-B1E1-2900-ABCEA6DF882E}"/>
          </ac:cxnSpMkLst>
        </pc:cxnChg>
        <pc:cxnChg chg="add mod">
          <ac:chgData name="Lorenzo Rinaldi" userId="77d5bfdd-3e88-4678-a8ff-024fe85681f6" providerId="ADAL" clId="{31CFC6F0-8772-4AD9-9E55-C2E1A4D9CCC5}" dt="2023-07-22T05:53:20.930" v="667" actId="164"/>
          <ac:cxnSpMkLst>
            <pc:docMk/>
            <pc:sldMk cId="2722621010" sldId="324"/>
            <ac:cxnSpMk id="40" creationId="{C76254F3-FA2F-9645-0826-EC9B2DB61F5B}"/>
          </ac:cxnSpMkLst>
        </pc:cxnChg>
        <pc:cxnChg chg="add mod">
          <ac:chgData name="Lorenzo Rinaldi" userId="77d5bfdd-3e88-4678-a8ff-024fe85681f6" providerId="ADAL" clId="{31CFC6F0-8772-4AD9-9E55-C2E1A4D9CCC5}" dt="2023-07-22T05:53:20.930" v="667" actId="164"/>
          <ac:cxnSpMkLst>
            <pc:docMk/>
            <pc:sldMk cId="2722621010" sldId="324"/>
            <ac:cxnSpMk id="41" creationId="{C3DAE7D9-96D6-D112-417D-8A7A37A45426}"/>
          </ac:cxnSpMkLst>
        </pc:cxnChg>
        <pc:cxnChg chg="add mod">
          <ac:chgData name="Lorenzo Rinaldi" userId="77d5bfdd-3e88-4678-a8ff-024fe85681f6" providerId="ADAL" clId="{31CFC6F0-8772-4AD9-9E55-C2E1A4D9CCC5}" dt="2023-07-22T05:53:20.930" v="667" actId="164"/>
          <ac:cxnSpMkLst>
            <pc:docMk/>
            <pc:sldMk cId="2722621010" sldId="324"/>
            <ac:cxnSpMk id="42" creationId="{6006374B-E295-0E5B-81B5-BEAB77C6BEB6}"/>
          </ac:cxnSpMkLst>
        </pc:cxnChg>
        <pc:cxnChg chg="add mod">
          <ac:chgData name="Lorenzo Rinaldi" userId="77d5bfdd-3e88-4678-a8ff-024fe85681f6" providerId="ADAL" clId="{31CFC6F0-8772-4AD9-9E55-C2E1A4D9CCC5}" dt="2023-07-22T05:53:20.930" v="667" actId="164"/>
          <ac:cxnSpMkLst>
            <pc:docMk/>
            <pc:sldMk cId="2722621010" sldId="324"/>
            <ac:cxnSpMk id="43" creationId="{292393CD-4A27-9B00-3D99-024CC0CDDFC1}"/>
          </ac:cxnSpMkLst>
        </pc:cxnChg>
        <pc:cxnChg chg="add mod">
          <ac:chgData name="Lorenzo Rinaldi" userId="77d5bfdd-3e88-4678-a8ff-024fe85681f6" providerId="ADAL" clId="{31CFC6F0-8772-4AD9-9E55-C2E1A4D9CCC5}" dt="2023-07-22T05:53:20.930" v="667" actId="164"/>
          <ac:cxnSpMkLst>
            <pc:docMk/>
            <pc:sldMk cId="2722621010" sldId="324"/>
            <ac:cxnSpMk id="44" creationId="{828B3E23-4E4A-32F4-C8EA-22E418D9D5ED}"/>
          </ac:cxnSpMkLst>
        </pc:cxnChg>
        <pc:cxnChg chg="add mod">
          <ac:chgData name="Lorenzo Rinaldi" userId="77d5bfdd-3e88-4678-a8ff-024fe85681f6" providerId="ADAL" clId="{31CFC6F0-8772-4AD9-9E55-C2E1A4D9CCC5}" dt="2023-07-22T05:53:20.930" v="667" actId="164"/>
          <ac:cxnSpMkLst>
            <pc:docMk/>
            <pc:sldMk cId="2722621010" sldId="324"/>
            <ac:cxnSpMk id="51" creationId="{F27BD046-E9D9-48A0-66B4-A9F081C8D612}"/>
          </ac:cxnSpMkLst>
        </pc:cxnChg>
        <pc:cxnChg chg="add mod">
          <ac:chgData name="Lorenzo Rinaldi" userId="77d5bfdd-3e88-4678-a8ff-024fe85681f6" providerId="ADAL" clId="{31CFC6F0-8772-4AD9-9E55-C2E1A4D9CCC5}" dt="2023-07-22T05:53:20.930" v="667" actId="164"/>
          <ac:cxnSpMkLst>
            <pc:docMk/>
            <pc:sldMk cId="2722621010" sldId="324"/>
            <ac:cxnSpMk id="56" creationId="{C9F72E3B-9F4F-B50A-F715-2A7A421C97BF}"/>
          </ac:cxnSpMkLst>
        </pc:cxnChg>
        <pc:cxnChg chg="add mod">
          <ac:chgData name="Lorenzo Rinaldi" userId="77d5bfdd-3e88-4678-a8ff-024fe85681f6" providerId="ADAL" clId="{31CFC6F0-8772-4AD9-9E55-C2E1A4D9CCC5}" dt="2023-07-22T05:53:20.930" v="667" actId="164"/>
          <ac:cxnSpMkLst>
            <pc:docMk/>
            <pc:sldMk cId="2722621010" sldId="324"/>
            <ac:cxnSpMk id="59" creationId="{09542D20-B93D-27E2-B186-329E617F0F87}"/>
          </ac:cxnSpMkLst>
        </pc:cxnChg>
        <pc:cxnChg chg="add mod">
          <ac:chgData name="Lorenzo Rinaldi" userId="77d5bfdd-3e88-4678-a8ff-024fe85681f6" providerId="ADAL" clId="{31CFC6F0-8772-4AD9-9E55-C2E1A4D9CCC5}" dt="2023-07-22T05:53:20.930" v="667" actId="164"/>
          <ac:cxnSpMkLst>
            <pc:docMk/>
            <pc:sldMk cId="2722621010" sldId="324"/>
            <ac:cxnSpMk id="61" creationId="{0FFAA83D-4D49-696E-0B24-A69C6CEB3BDA}"/>
          </ac:cxnSpMkLst>
        </pc:cxnChg>
        <pc:cxnChg chg="add mod">
          <ac:chgData name="Lorenzo Rinaldi" userId="77d5bfdd-3e88-4678-a8ff-024fe85681f6" providerId="ADAL" clId="{31CFC6F0-8772-4AD9-9E55-C2E1A4D9CCC5}" dt="2023-07-22T05:53:20.930" v="667" actId="164"/>
          <ac:cxnSpMkLst>
            <pc:docMk/>
            <pc:sldMk cId="2722621010" sldId="324"/>
            <ac:cxnSpMk id="64" creationId="{9FAAEBBE-C022-74C0-3269-A7A428FAE57D}"/>
          </ac:cxnSpMkLst>
        </pc:cxnChg>
        <pc:cxnChg chg="add mod">
          <ac:chgData name="Lorenzo Rinaldi" userId="77d5bfdd-3e88-4678-a8ff-024fe85681f6" providerId="ADAL" clId="{31CFC6F0-8772-4AD9-9E55-C2E1A4D9CCC5}" dt="2023-07-22T05:53:20.930" v="667" actId="164"/>
          <ac:cxnSpMkLst>
            <pc:docMk/>
            <pc:sldMk cId="2722621010" sldId="324"/>
            <ac:cxnSpMk id="65" creationId="{595927BC-28CE-7399-3FE3-885535A40799}"/>
          </ac:cxnSpMkLst>
        </pc:cxnChg>
        <pc:cxnChg chg="add mod">
          <ac:chgData name="Lorenzo Rinaldi" userId="77d5bfdd-3e88-4678-a8ff-024fe85681f6" providerId="ADAL" clId="{31CFC6F0-8772-4AD9-9E55-C2E1A4D9CCC5}" dt="2023-07-22T05:53:20.930" v="667" actId="164"/>
          <ac:cxnSpMkLst>
            <pc:docMk/>
            <pc:sldMk cId="2722621010" sldId="324"/>
            <ac:cxnSpMk id="67" creationId="{59DF5116-B9D8-EC6B-D45E-269AA95B3CB3}"/>
          </ac:cxnSpMkLst>
        </pc:cxn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2992435734" sldId="325"/>
        </pc:sldMkLst>
      </pc:sldChg>
      <pc:sldChg chg="addSp modSp add mod ord modAnim">
        <pc:chgData name="Lorenzo Rinaldi" userId="77d5bfdd-3e88-4678-a8ff-024fe85681f6" providerId="ADAL" clId="{31CFC6F0-8772-4AD9-9E55-C2E1A4D9CCC5}" dt="2023-07-22T05:54:08.882" v="674"/>
        <pc:sldMkLst>
          <pc:docMk/>
          <pc:sldMk cId="3568300331" sldId="325"/>
        </pc:sldMkLst>
        <pc:spChg chg="add mod">
          <ac:chgData name="Lorenzo Rinaldi" userId="77d5bfdd-3e88-4678-a8ff-024fe85681f6" providerId="ADAL" clId="{31CFC6F0-8772-4AD9-9E55-C2E1A4D9CCC5}" dt="2023-07-22T05:52:40.156" v="657" actId="1076"/>
          <ac:spMkLst>
            <pc:docMk/>
            <pc:sldMk cId="3568300331" sldId="325"/>
            <ac:spMk id="2" creationId="{050FE65D-BE90-5D10-FCE6-23DA4C060EFA}"/>
          </ac:spMkLst>
        </pc:spChg>
        <pc:picChg chg="add mod">
          <ac:chgData name="Lorenzo Rinaldi" userId="77d5bfdd-3e88-4678-a8ff-024fe85681f6" providerId="ADAL" clId="{31CFC6F0-8772-4AD9-9E55-C2E1A4D9CCC5}" dt="2023-07-22T05:52:34.249" v="656"/>
          <ac:picMkLst>
            <pc:docMk/>
            <pc:sldMk cId="3568300331" sldId="325"/>
            <ac:picMk id="3" creationId="{BAF67CA6-955B-FC24-28A0-7146550C7804}"/>
          </ac:picMkLst>
        </pc:picChg>
        <pc:picChg chg="add mod">
          <ac:chgData name="Lorenzo Rinaldi" userId="77d5bfdd-3e88-4678-a8ff-024fe85681f6" providerId="ADAL" clId="{31CFC6F0-8772-4AD9-9E55-C2E1A4D9CCC5}" dt="2023-07-22T05:52:34.249" v="656"/>
          <ac:picMkLst>
            <pc:docMk/>
            <pc:sldMk cId="3568300331" sldId="325"/>
            <ac:picMk id="5" creationId="{D8190D1E-D0E3-A414-FB54-E615DFB37BC0}"/>
          </ac:picMkLst>
        </pc:picChg>
      </pc:sldChg>
      <pc:sldChg chg="addSp modSp add mod">
        <pc:chgData name="Lorenzo Rinaldi" userId="77d5bfdd-3e88-4678-a8ff-024fe85681f6" providerId="ADAL" clId="{31CFC6F0-8772-4AD9-9E55-C2E1A4D9CCC5}" dt="2023-07-22T05:55:13.537" v="689" actId="1076"/>
        <pc:sldMkLst>
          <pc:docMk/>
          <pc:sldMk cId="1198185850" sldId="326"/>
        </pc:sldMkLst>
        <pc:spChg chg="add mod">
          <ac:chgData name="Lorenzo Rinaldi" userId="77d5bfdd-3e88-4678-a8ff-024fe85681f6" providerId="ADAL" clId="{31CFC6F0-8772-4AD9-9E55-C2E1A4D9CCC5}" dt="2023-07-22T05:54:58.726" v="684" actId="14100"/>
          <ac:spMkLst>
            <pc:docMk/>
            <pc:sldMk cId="1198185850" sldId="326"/>
            <ac:spMk id="2" creationId="{32D38B2E-334A-60E2-449E-D56989777272}"/>
          </ac:spMkLst>
        </pc:spChg>
        <pc:picChg chg="add mod">
          <ac:chgData name="Lorenzo Rinaldi" userId="77d5bfdd-3e88-4678-a8ff-024fe85681f6" providerId="ADAL" clId="{31CFC6F0-8772-4AD9-9E55-C2E1A4D9CCC5}" dt="2023-07-22T05:55:13.537" v="689" actId="1076"/>
          <ac:picMkLst>
            <pc:docMk/>
            <pc:sldMk cId="1198185850" sldId="326"/>
            <ac:picMk id="3" creationId="{7E9140FF-74E2-96CF-6B38-0F628B227BDA}"/>
          </ac:picMkLst>
        </pc:picChg>
        <pc:picChg chg="add mod">
          <ac:chgData name="Lorenzo Rinaldi" userId="77d5bfdd-3e88-4678-a8ff-024fe85681f6" providerId="ADAL" clId="{31CFC6F0-8772-4AD9-9E55-C2E1A4D9CCC5}" dt="2023-07-22T05:55:08.797" v="687" actId="14100"/>
          <ac:picMkLst>
            <pc:docMk/>
            <pc:sldMk cId="1198185850" sldId="326"/>
            <ac:picMk id="5" creationId="{8E1627B2-981B-E80E-CC69-AEDC3DEF67C4}"/>
          </ac:picMkLst>
        </pc:pic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2294736875" sldId="326"/>
        </pc:sldMkLst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4000127381" sldId="327"/>
        </pc:sldMkLst>
      </pc:sldChg>
      <pc:sldChg chg="addSp modSp add mod">
        <pc:chgData name="Lorenzo Rinaldi" userId="77d5bfdd-3e88-4678-a8ff-024fe85681f6" providerId="ADAL" clId="{31CFC6F0-8772-4AD9-9E55-C2E1A4D9CCC5}" dt="2023-07-22T05:54:31.089" v="677" actId="14100"/>
        <pc:sldMkLst>
          <pc:docMk/>
          <pc:sldMk cId="4290718928" sldId="327"/>
        </pc:sldMkLst>
        <pc:spChg chg="add mod">
          <ac:chgData name="Lorenzo Rinaldi" userId="77d5bfdd-3e88-4678-a8ff-024fe85681f6" providerId="ADAL" clId="{31CFC6F0-8772-4AD9-9E55-C2E1A4D9CCC5}" dt="2023-07-22T05:54:31.089" v="677" actId="14100"/>
          <ac:spMkLst>
            <pc:docMk/>
            <pc:sldMk cId="4290718928" sldId="327"/>
            <ac:spMk id="2" creationId="{2CC79AE2-A261-ACA8-C24E-44AE0584817F}"/>
          </ac:spMkLst>
        </pc:spChg>
      </pc:sldChg>
      <pc:sldChg chg="addSp delSp modSp add mod">
        <pc:chgData name="Lorenzo Rinaldi" userId="77d5bfdd-3e88-4678-a8ff-024fe85681f6" providerId="ADAL" clId="{31CFC6F0-8772-4AD9-9E55-C2E1A4D9CCC5}" dt="2023-08-06T14:04:57.592" v="1714" actId="6549"/>
        <pc:sldMkLst>
          <pc:docMk/>
          <pc:sldMk cId="2348287989" sldId="328"/>
        </pc:sldMkLst>
        <pc:spChg chg="add mod">
          <ac:chgData name="Lorenzo Rinaldi" userId="77d5bfdd-3e88-4678-a8ff-024fe85681f6" providerId="ADAL" clId="{31CFC6F0-8772-4AD9-9E55-C2E1A4D9CCC5}" dt="2023-07-22T05:55:51.360" v="698" actId="1076"/>
          <ac:spMkLst>
            <pc:docMk/>
            <pc:sldMk cId="2348287989" sldId="328"/>
            <ac:spMk id="2" creationId="{4D20AD45-513A-DBAC-FD74-8C4A7C0CB7AF}"/>
          </ac:spMkLst>
        </pc:spChg>
        <pc:spChg chg="add mod">
          <ac:chgData name="Lorenzo Rinaldi" userId="77d5bfdd-3e88-4678-a8ff-024fe85681f6" providerId="ADAL" clId="{31CFC6F0-8772-4AD9-9E55-C2E1A4D9CCC5}" dt="2023-08-06T14:04:03.744" v="1630" actId="114"/>
          <ac:spMkLst>
            <pc:docMk/>
            <pc:sldMk cId="2348287989" sldId="328"/>
            <ac:spMk id="3" creationId="{F82E9AA2-7A4C-189A-2E53-A92DD9F0F34B}"/>
          </ac:spMkLst>
        </pc:spChg>
        <pc:spChg chg="mod">
          <ac:chgData name="Lorenzo Rinaldi" userId="77d5bfdd-3e88-4678-a8ff-024fe85681f6" providerId="ADAL" clId="{31CFC6F0-8772-4AD9-9E55-C2E1A4D9CCC5}" dt="2023-07-22T05:55:39.923" v="696" actId="14100"/>
          <ac:spMkLst>
            <pc:docMk/>
            <pc:sldMk cId="2348287989" sldId="328"/>
            <ac:spMk id="4" creationId="{9AB3068C-1CCE-A7E9-790D-8ACFE0F1B133}"/>
          </ac:spMkLst>
        </pc:spChg>
        <pc:spChg chg="add mod">
          <ac:chgData name="Lorenzo Rinaldi" userId="77d5bfdd-3e88-4678-a8ff-024fe85681f6" providerId="ADAL" clId="{31CFC6F0-8772-4AD9-9E55-C2E1A4D9CCC5}" dt="2023-08-06T14:04:15.310" v="1639" actId="20577"/>
          <ac:spMkLst>
            <pc:docMk/>
            <pc:sldMk cId="2348287989" sldId="328"/>
            <ac:spMk id="5" creationId="{7F7609EC-AF38-6C9A-FD47-A8DBB5EBD551}"/>
          </ac:spMkLst>
        </pc:spChg>
        <pc:spChg chg="add mod">
          <ac:chgData name="Lorenzo Rinaldi" userId="77d5bfdd-3e88-4678-a8ff-024fe85681f6" providerId="ADAL" clId="{31CFC6F0-8772-4AD9-9E55-C2E1A4D9CCC5}" dt="2023-08-06T14:04:18.303" v="1641" actId="20577"/>
          <ac:spMkLst>
            <pc:docMk/>
            <pc:sldMk cId="2348287989" sldId="328"/>
            <ac:spMk id="6" creationId="{C323A0DA-8B91-1540-38BD-B093366D00C9}"/>
          </ac:spMkLst>
        </pc:spChg>
        <pc:spChg chg="add mod">
          <ac:chgData name="Lorenzo Rinaldi" userId="77d5bfdd-3e88-4678-a8ff-024fe85681f6" providerId="ADAL" clId="{31CFC6F0-8772-4AD9-9E55-C2E1A4D9CCC5}" dt="2023-08-06T14:03:39.404" v="1610" actId="20577"/>
          <ac:spMkLst>
            <pc:docMk/>
            <pc:sldMk cId="2348287989" sldId="328"/>
            <ac:spMk id="7" creationId="{DBFEC1A2-01CE-2403-F4CB-EB1969DCE3D1}"/>
          </ac:spMkLst>
        </pc:spChg>
        <pc:spChg chg="add del mod">
          <ac:chgData name="Lorenzo Rinaldi" userId="77d5bfdd-3e88-4678-a8ff-024fe85681f6" providerId="ADAL" clId="{31CFC6F0-8772-4AD9-9E55-C2E1A4D9CCC5}" dt="2023-07-22T05:56:09.022" v="701" actId="478"/>
          <ac:spMkLst>
            <pc:docMk/>
            <pc:sldMk cId="2348287989" sldId="328"/>
            <ac:spMk id="8" creationId="{2319CE65-A795-2A79-6EE4-C3F77F900CFE}"/>
          </ac:spMkLst>
        </pc:spChg>
        <pc:spChg chg="add mod">
          <ac:chgData name="Lorenzo Rinaldi" userId="77d5bfdd-3e88-4678-a8ff-024fe85681f6" providerId="ADAL" clId="{31CFC6F0-8772-4AD9-9E55-C2E1A4D9CCC5}" dt="2023-08-06T14:03:26.371" v="1603" actId="20577"/>
          <ac:spMkLst>
            <pc:docMk/>
            <pc:sldMk cId="2348287989" sldId="328"/>
            <ac:spMk id="9" creationId="{7E253A19-08BA-F991-C741-058EB60C01A6}"/>
          </ac:spMkLst>
        </pc:spChg>
        <pc:spChg chg="add mod">
          <ac:chgData name="Lorenzo Rinaldi" userId="77d5bfdd-3e88-4678-a8ff-024fe85681f6" providerId="ADAL" clId="{31CFC6F0-8772-4AD9-9E55-C2E1A4D9CCC5}" dt="2023-08-06T14:03:20.430" v="1601" actId="20577"/>
          <ac:spMkLst>
            <pc:docMk/>
            <pc:sldMk cId="2348287989" sldId="328"/>
            <ac:spMk id="10" creationId="{62C2ED56-8593-FC90-64F8-986F903BE247}"/>
          </ac:spMkLst>
        </pc:spChg>
        <pc:spChg chg="add mod">
          <ac:chgData name="Lorenzo Rinaldi" userId="77d5bfdd-3e88-4678-a8ff-024fe85681f6" providerId="ADAL" clId="{31CFC6F0-8772-4AD9-9E55-C2E1A4D9CCC5}" dt="2023-08-06T14:03:03.265" v="1545" actId="20577"/>
          <ac:spMkLst>
            <pc:docMk/>
            <pc:sldMk cId="2348287989" sldId="328"/>
            <ac:spMk id="11" creationId="{F0FD5E94-513B-010A-CA6B-04C349333740}"/>
          </ac:spMkLst>
        </pc:spChg>
        <pc:spChg chg="add mod">
          <ac:chgData name="Lorenzo Rinaldi" userId="77d5bfdd-3e88-4678-a8ff-024fe85681f6" providerId="ADAL" clId="{31CFC6F0-8772-4AD9-9E55-C2E1A4D9CCC5}" dt="2023-08-06T14:03:49.996" v="1623" actId="20577"/>
          <ac:spMkLst>
            <pc:docMk/>
            <pc:sldMk cId="2348287989" sldId="328"/>
            <ac:spMk id="12" creationId="{101189EF-CA70-93F1-FCB3-06CA13666CC5}"/>
          </ac:spMkLst>
        </pc:spChg>
        <pc:spChg chg="add mod">
          <ac:chgData name="Lorenzo Rinaldi" userId="77d5bfdd-3e88-4678-a8ff-024fe85681f6" providerId="ADAL" clId="{31CFC6F0-8772-4AD9-9E55-C2E1A4D9CCC5}" dt="2023-08-06T14:02:31.021" v="1542" actId="20577"/>
          <ac:spMkLst>
            <pc:docMk/>
            <pc:sldMk cId="2348287989" sldId="328"/>
            <ac:spMk id="13" creationId="{0521EC73-A4D8-F65B-7A77-99BD568A4E0E}"/>
          </ac:spMkLst>
        </pc:spChg>
        <pc:spChg chg="add mod">
          <ac:chgData name="Lorenzo Rinaldi" userId="77d5bfdd-3e88-4678-a8ff-024fe85681f6" providerId="ADAL" clId="{31CFC6F0-8772-4AD9-9E55-C2E1A4D9CCC5}" dt="2023-08-06T14:04:35.355" v="1658" actId="20577"/>
          <ac:spMkLst>
            <pc:docMk/>
            <pc:sldMk cId="2348287989" sldId="328"/>
            <ac:spMk id="14" creationId="{1DC260BE-AB74-01A2-40AB-20ADB3F6E79F}"/>
          </ac:spMkLst>
        </pc:spChg>
        <pc:spChg chg="add mod">
          <ac:chgData name="Lorenzo Rinaldi" userId="77d5bfdd-3e88-4678-a8ff-024fe85681f6" providerId="ADAL" clId="{31CFC6F0-8772-4AD9-9E55-C2E1A4D9CCC5}" dt="2023-08-06T14:04:43.904" v="1677" actId="20577"/>
          <ac:spMkLst>
            <pc:docMk/>
            <pc:sldMk cId="2348287989" sldId="328"/>
            <ac:spMk id="15" creationId="{4D66B531-D048-E20B-C309-E0A6BD7E380B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20" creationId="{8C5DD401-20A3-2C60-FBB2-521F9FD04E9B}"/>
          </ac:spMkLst>
        </pc:spChg>
        <pc:spChg chg="add mod">
          <ac:chgData name="Lorenzo Rinaldi" userId="77d5bfdd-3e88-4678-a8ff-024fe85681f6" providerId="ADAL" clId="{31CFC6F0-8772-4AD9-9E55-C2E1A4D9CCC5}" dt="2023-08-06T14:04:38.348" v="1663" actId="20577"/>
          <ac:spMkLst>
            <pc:docMk/>
            <pc:sldMk cId="2348287989" sldId="328"/>
            <ac:spMk id="21" creationId="{35653064-0377-8812-9DC8-5E0FA8F0D99F}"/>
          </ac:spMkLst>
        </pc:spChg>
        <pc:spChg chg="add mod">
          <ac:chgData name="Lorenzo Rinaldi" userId="77d5bfdd-3e88-4678-a8ff-024fe85681f6" providerId="ADAL" clId="{31CFC6F0-8772-4AD9-9E55-C2E1A4D9CCC5}" dt="2023-08-06T14:04:40.641" v="1667" actId="20577"/>
          <ac:spMkLst>
            <pc:docMk/>
            <pc:sldMk cId="2348287989" sldId="328"/>
            <ac:spMk id="22" creationId="{42DF349A-E67C-C59D-ED2E-2C3667B956B1}"/>
          </ac:spMkLst>
        </pc:spChg>
        <pc:spChg chg="add mod">
          <ac:chgData name="Lorenzo Rinaldi" userId="77d5bfdd-3e88-4678-a8ff-024fe85681f6" providerId="ADAL" clId="{31CFC6F0-8772-4AD9-9E55-C2E1A4D9CCC5}" dt="2023-08-06T14:04:50.987" v="1695" actId="14100"/>
          <ac:spMkLst>
            <pc:docMk/>
            <pc:sldMk cId="2348287989" sldId="328"/>
            <ac:spMk id="23" creationId="{3C71F986-4B39-E053-FD3A-B8920337E437}"/>
          </ac:spMkLst>
        </pc:spChg>
        <pc:spChg chg="add mod">
          <ac:chgData name="Lorenzo Rinaldi" userId="77d5bfdd-3e88-4678-a8ff-024fe85681f6" providerId="ADAL" clId="{31CFC6F0-8772-4AD9-9E55-C2E1A4D9CCC5}" dt="2023-08-06T14:03:12.330" v="1577" actId="20577"/>
          <ac:spMkLst>
            <pc:docMk/>
            <pc:sldMk cId="2348287989" sldId="328"/>
            <ac:spMk id="27" creationId="{CC884F0F-B1AE-F926-E9D5-6CC5F595964F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28" creationId="{2A9573C7-BA8D-79E9-480E-EB82E70ACF3D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29" creationId="{7B369355-C335-93F9-166D-3F9273BD0268}"/>
          </ac:spMkLst>
        </pc:spChg>
        <pc:spChg chg="add mod">
          <ac:chgData name="Lorenzo Rinaldi" userId="77d5bfdd-3e88-4678-a8ff-024fe85681f6" providerId="ADAL" clId="{31CFC6F0-8772-4AD9-9E55-C2E1A4D9CCC5}" dt="2023-08-06T14:04:57.592" v="1714" actId="6549"/>
          <ac:spMkLst>
            <pc:docMk/>
            <pc:sldMk cId="2348287989" sldId="328"/>
            <ac:spMk id="30" creationId="{EEE0BFA2-8537-1436-E460-F7CD41F7228F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31" creationId="{94CC628A-95D2-828A-2F7D-1280BC9A541D}"/>
          </ac:spMkLst>
        </pc:spChg>
        <pc:cxnChg chg="add mod">
          <ac:chgData name="Lorenzo Rinaldi" userId="77d5bfdd-3e88-4678-a8ff-024fe85681f6" providerId="ADAL" clId="{31CFC6F0-8772-4AD9-9E55-C2E1A4D9CCC5}" dt="2023-07-22T05:56:18.983" v="722" actId="1035"/>
          <ac:cxnSpMkLst>
            <pc:docMk/>
            <pc:sldMk cId="2348287989" sldId="328"/>
            <ac:cxnSpMk id="16" creationId="{1F95086E-DED1-7926-C62E-668731395492}"/>
          </ac:cxnSpMkLst>
        </pc:cxnChg>
        <pc:cxnChg chg="add mod">
          <ac:chgData name="Lorenzo Rinaldi" userId="77d5bfdd-3e88-4678-a8ff-024fe85681f6" providerId="ADAL" clId="{31CFC6F0-8772-4AD9-9E55-C2E1A4D9CCC5}" dt="2023-07-22T05:56:18.983" v="722" actId="1035"/>
          <ac:cxnSpMkLst>
            <pc:docMk/>
            <pc:sldMk cId="2348287989" sldId="328"/>
            <ac:cxnSpMk id="17" creationId="{2F4BC2CD-90F8-D86A-5242-7D463E2B4F8C}"/>
          </ac:cxnSpMkLst>
        </pc:cxnChg>
        <pc:cxnChg chg="add mod">
          <ac:chgData name="Lorenzo Rinaldi" userId="77d5bfdd-3e88-4678-a8ff-024fe85681f6" providerId="ADAL" clId="{31CFC6F0-8772-4AD9-9E55-C2E1A4D9CCC5}" dt="2023-07-22T05:56:18.983" v="722" actId="1035"/>
          <ac:cxnSpMkLst>
            <pc:docMk/>
            <pc:sldMk cId="2348287989" sldId="328"/>
            <ac:cxnSpMk id="18" creationId="{CCF2B4C5-0AB6-E7F7-6950-F6AA6B4A2168}"/>
          </ac:cxnSpMkLst>
        </pc:cxnChg>
        <pc:cxnChg chg="add mod">
          <ac:chgData name="Lorenzo Rinaldi" userId="77d5bfdd-3e88-4678-a8ff-024fe85681f6" providerId="ADAL" clId="{31CFC6F0-8772-4AD9-9E55-C2E1A4D9CCC5}" dt="2023-07-22T05:56:18.983" v="722" actId="1035"/>
          <ac:cxnSpMkLst>
            <pc:docMk/>
            <pc:sldMk cId="2348287989" sldId="328"/>
            <ac:cxnSpMk id="19" creationId="{CFBAF672-8B11-755E-C514-CF77B0FCEA1D}"/>
          </ac:cxnSpMkLst>
        </pc:cxnChg>
        <pc:cxnChg chg="add mod">
          <ac:chgData name="Lorenzo Rinaldi" userId="77d5bfdd-3e88-4678-a8ff-024fe85681f6" providerId="ADAL" clId="{31CFC6F0-8772-4AD9-9E55-C2E1A4D9CCC5}" dt="2023-07-22T05:56:18.983" v="722" actId="1035"/>
          <ac:cxnSpMkLst>
            <pc:docMk/>
            <pc:sldMk cId="2348287989" sldId="328"/>
            <ac:cxnSpMk id="24" creationId="{9D8E6FEF-7990-E6C1-7959-A1BEBA315955}"/>
          </ac:cxnSpMkLst>
        </pc:cxnChg>
        <pc:cxnChg chg="add mod">
          <ac:chgData name="Lorenzo Rinaldi" userId="77d5bfdd-3e88-4678-a8ff-024fe85681f6" providerId="ADAL" clId="{31CFC6F0-8772-4AD9-9E55-C2E1A4D9CCC5}" dt="2023-07-22T05:56:18.983" v="722" actId="1035"/>
          <ac:cxnSpMkLst>
            <pc:docMk/>
            <pc:sldMk cId="2348287989" sldId="328"/>
            <ac:cxnSpMk id="25" creationId="{95D78650-DBE2-5CA3-A54E-2AC63C3CB1E0}"/>
          </ac:cxnSpMkLst>
        </pc:cxnChg>
        <pc:cxnChg chg="add mod">
          <ac:chgData name="Lorenzo Rinaldi" userId="77d5bfdd-3e88-4678-a8ff-024fe85681f6" providerId="ADAL" clId="{31CFC6F0-8772-4AD9-9E55-C2E1A4D9CCC5}" dt="2023-07-22T05:56:18.983" v="722" actId="1035"/>
          <ac:cxnSpMkLst>
            <pc:docMk/>
            <pc:sldMk cId="2348287989" sldId="328"/>
            <ac:cxnSpMk id="26" creationId="{6F2B0137-921F-55B1-A0C6-8194CD353A7B}"/>
          </ac:cxnSpMkLst>
        </pc:cxnChg>
        <pc:cxnChg chg="add mod">
          <ac:chgData name="Lorenzo Rinaldi" userId="77d5bfdd-3e88-4678-a8ff-024fe85681f6" providerId="ADAL" clId="{31CFC6F0-8772-4AD9-9E55-C2E1A4D9CCC5}" dt="2023-07-22T05:56:18.983" v="722" actId="1035"/>
          <ac:cxnSpMkLst>
            <pc:docMk/>
            <pc:sldMk cId="2348287989" sldId="328"/>
            <ac:cxnSpMk id="32" creationId="{B1A8E8EE-DCEC-5C09-7303-8653ECA4FA49}"/>
          </ac:cxnSpMkLst>
        </pc:cxnChg>
        <pc:cxnChg chg="add mod">
          <ac:chgData name="Lorenzo Rinaldi" userId="77d5bfdd-3e88-4678-a8ff-024fe85681f6" providerId="ADAL" clId="{31CFC6F0-8772-4AD9-9E55-C2E1A4D9CCC5}" dt="2023-07-22T05:56:18.983" v="722" actId="1035"/>
          <ac:cxnSpMkLst>
            <pc:docMk/>
            <pc:sldMk cId="2348287989" sldId="328"/>
            <ac:cxnSpMk id="33" creationId="{8437242E-CEFA-5022-B209-981A6FECF381}"/>
          </ac:cxnSpMkLst>
        </pc:cxn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3245301268" sldId="328"/>
        </pc:sldMkLst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602468312" sldId="329"/>
        </pc:sldMkLst>
      </pc:sldChg>
      <pc:sldChg chg="addSp delSp modSp add mod">
        <pc:chgData name="Lorenzo Rinaldi" userId="77d5bfdd-3e88-4678-a8ff-024fe85681f6" providerId="ADAL" clId="{31CFC6F0-8772-4AD9-9E55-C2E1A4D9CCC5}" dt="2023-08-06T14:09:22.571" v="1914" actId="20577"/>
        <pc:sldMkLst>
          <pc:docMk/>
          <pc:sldMk cId="1844037821" sldId="329"/>
        </pc:sldMkLst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2" creationId="{4D20AD45-513A-DBAC-FD74-8C4A7C0CB7AF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3" creationId="{F82E9AA2-7A4C-189A-2E53-A92DD9F0F34B}"/>
          </ac:spMkLst>
        </pc:spChg>
        <pc:spChg chg="mod">
          <ac:chgData name="Lorenzo Rinaldi" userId="77d5bfdd-3e88-4678-a8ff-024fe85681f6" providerId="ADAL" clId="{31CFC6F0-8772-4AD9-9E55-C2E1A4D9CCC5}" dt="2023-07-22T05:56:45.694" v="727" actId="20577"/>
          <ac:spMkLst>
            <pc:docMk/>
            <pc:sldMk cId="1844037821" sldId="329"/>
            <ac:spMk id="4" creationId="{9AB3068C-1CCE-A7E9-790D-8ACFE0F1B133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5" creationId="{7F7609EC-AF38-6C9A-FD47-A8DBB5EBD551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6" creationId="{C323A0DA-8B91-1540-38BD-B093366D00C9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7" creationId="{DBFEC1A2-01CE-2403-F4CB-EB1969DCE3D1}"/>
          </ac:spMkLst>
        </pc:spChg>
        <pc:spChg chg="add mod">
          <ac:chgData name="Lorenzo Rinaldi" userId="77d5bfdd-3e88-4678-a8ff-024fe85681f6" providerId="ADAL" clId="{31CFC6F0-8772-4AD9-9E55-C2E1A4D9CCC5}" dt="2023-08-06T14:08:56.867" v="1907" actId="6549"/>
          <ac:spMkLst>
            <pc:docMk/>
            <pc:sldMk cId="1844037821" sldId="329"/>
            <ac:spMk id="8" creationId="{2ECBED1D-A3EF-81F1-D329-6CF7C4EBEBAA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9" creationId="{7E253A19-08BA-F991-C741-058EB60C01A6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10" creationId="{62C2ED56-8593-FC90-64F8-986F903BE247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11" creationId="{F0FD5E94-513B-010A-CA6B-04C349333740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12" creationId="{101189EF-CA70-93F1-FCB3-06CA13666CC5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13" creationId="{0521EC73-A4D8-F65B-7A77-99BD568A4E0E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14" creationId="{1DC260BE-AB74-01A2-40AB-20ADB3F6E79F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15" creationId="{4D66B531-D048-E20B-C309-E0A6BD7E380B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20" creationId="{8C5DD401-20A3-2C60-FBB2-521F9FD04E9B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21" creationId="{35653064-0377-8812-9DC8-5E0FA8F0D99F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22" creationId="{42DF349A-E67C-C59D-ED2E-2C3667B956B1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23" creationId="{3C71F986-4B39-E053-FD3A-B8920337E437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27" creationId="{CC884F0F-B1AE-F926-E9D5-6CC5F595964F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28" creationId="{2A9573C7-BA8D-79E9-480E-EB82E70ACF3D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29" creationId="{7B369355-C335-93F9-166D-3F9273BD0268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30" creationId="{EEE0BFA2-8537-1436-E460-F7CD41F7228F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31" creationId="{94CC628A-95D2-828A-2F7D-1280BC9A541D}"/>
          </ac:spMkLst>
        </pc:spChg>
        <pc:spChg chg="add mod">
          <ac:chgData name="Lorenzo Rinaldi" userId="77d5bfdd-3e88-4678-a8ff-024fe85681f6" providerId="ADAL" clId="{31CFC6F0-8772-4AD9-9E55-C2E1A4D9CCC5}" dt="2023-08-06T14:09:02.936" v="1909" actId="20577"/>
          <ac:spMkLst>
            <pc:docMk/>
            <pc:sldMk cId="1844037821" sldId="329"/>
            <ac:spMk id="34" creationId="{B422030E-7C76-C1D9-C36D-249261F8DF27}"/>
          </ac:spMkLst>
        </pc:spChg>
        <pc:spChg chg="add mod">
          <ac:chgData name="Lorenzo Rinaldi" userId="77d5bfdd-3e88-4678-a8ff-024fe85681f6" providerId="ADAL" clId="{31CFC6F0-8772-4AD9-9E55-C2E1A4D9CCC5}" dt="2023-08-06T14:08:44.861" v="1901" actId="6549"/>
          <ac:spMkLst>
            <pc:docMk/>
            <pc:sldMk cId="1844037821" sldId="329"/>
            <ac:spMk id="35" creationId="{A3D0975C-48FD-5616-4164-1974447B50E4}"/>
          </ac:spMkLst>
        </pc:spChg>
        <pc:spChg chg="add mod">
          <ac:chgData name="Lorenzo Rinaldi" userId="77d5bfdd-3e88-4678-a8ff-024fe85681f6" providerId="ADAL" clId="{31CFC6F0-8772-4AD9-9E55-C2E1A4D9CCC5}" dt="2023-08-06T14:08:52.373" v="1905" actId="20577"/>
          <ac:spMkLst>
            <pc:docMk/>
            <pc:sldMk cId="1844037821" sldId="329"/>
            <ac:spMk id="36" creationId="{035A7A58-713C-F58B-CD89-938415476ABD}"/>
          </ac:spMkLst>
        </pc:spChg>
        <pc:spChg chg="add mod">
          <ac:chgData name="Lorenzo Rinaldi" userId="77d5bfdd-3e88-4678-a8ff-024fe85681f6" providerId="ADAL" clId="{31CFC6F0-8772-4AD9-9E55-C2E1A4D9CCC5}" dt="2023-08-06T14:08:11.731" v="1883" actId="20577"/>
          <ac:spMkLst>
            <pc:docMk/>
            <pc:sldMk cId="1844037821" sldId="329"/>
            <ac:spMk id="37" creationId="{6B12A5F0-9A82-F5C5-CC09-08D7768FCEA4}"/>
          </ac:spMkLst>
        </pc:spChg>
        <pc:spChg chg="add mod">
          <ac:chgData name="Lorenzo Rinaldi" userId="77d5bfdd-3e88-4678-a8ff-024fe85681f6" providerId="ADAL" clId="{31CFC6F0-8772-4AD9-9E55-C2E1A4D9CCC5}" dt="2023-08-06T14:08:13.989" v="1885" actId="20577"/>
          <ac:spMkLst>
            <pc:docMk/>
            <pc:sldMk cId="1844037821" sldId="329"/>
            <ac:spMk id="38" creationId="{03D36C58-93BC-81E9-856F-A0B2476E56F1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39" creationId="{38112622-A83A-D818-D7DF-DFA186E63BFD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40" creationId="{9E0ACDDD-7592-781E-1166-568FCA5A4A5E}"/>
          </ac:spMkLst>
        </pc:spChg>
        <pc:spChg chg="add mod">
          <ac:chgData name="Lorenzo Rinaldi" userId="77d5bfdd-3e88-4678-a8ff-024fe85681f6" providerId="ADAL" clId="{31CFC6F0-8772-4AD9-9E55-C2E1A4D9CCC5}" dt="2023-08-06T14:06:36.001" v="1790" actId="20577"/>
          <ac:spMkLst>
            <pc:docMk/>
            <pc:sldMk cId="1844037821" sldId="329"/>
            <ac:spMk id="41" creationId="{7057CAE0-95C5-DAF8-0165-684476DEB737}"/>
          </ac:spMkLst>
        </pc:spChg>
        <pc:spChg chg="add mod">
          <ac:chgData name="Lorenzo Rinaldi" userId="77d5bfdd-3e88-4678-a8ff-024fe85681f6" providerId="ADAL" clId="{31CFC6F0-8772-4AD9-9E55-C2E1A4D9CCC5}" dt="2023-08-06T14:06:33.933" v="1788" actId="20577"/>
          <ac:spMkLst>
            <pc:docMk/>
            <pc:sldMk cId="1844037821" sldId="329"/>
            <ac:spMk id="42" creationId="{E24B7021-0BE6-4236-EA16-A1C7CF368DFA}"/>
          </ac:spMkLst>
        </pc:spChg>
        <pc:spChg chg="add mod">
          <ac:chgData name="Lorenzo Rinaldi" userId="77d5bfdd-3e88-4678-a8ff-024fe85681f6" providerId="ADAL" clId="{31CFC6F0-8772-4AD9-9E55-C2E1A4D9CCC5}" dt="2023-08-06T14:06:38.210" v="1792" actId="6549"/>
          <ac:spMkLst>
            <pc:docMk/>
            <pc:sldMk cId="1844037821" sldId="329"/>
            <ac:spMk id="43" creationId="{AE7E4950-6C8D-58A6-A287-7CFD5BBF17E8}"/>
          </ac:spMkLst>
        </pc:spChg>
        <pc:spChg chg="add mod">
          <ac:chgData name="Lorenzo Rinaldi" userId="77d5bfdd-3e88-4678-a8ff-024fe85681f6" providerId="ADAL" clId="{31CFC6F0-8772-4AD9-9E55-C2E1A4D9CCC5}" dt="2023-08-06T14:06:31.639" v="1786" actId="20577"/>
          <ac:spMkLst>
            <pc:docMk/>
            <pc:sldMk cId="1844037821" sldId="329"/>
            <ac:spMk id="44" creationId="{1D90DE60-607D-3B3D-D074-995CAE544AC6}"/>
          </ac:spMkLst>
        </pc:spChg>
        <pc:spChg chg="add mod">
          <ac:chgData name="Lorenzo Rinaldi" userId="77d5bfdd-3e88-4678-a8ff-024fe85681f6" providerId="ADAL" clId="{31CFC6F0-8772-4AD9-9E55-C2E1A4D9CCC5}" dt="2023-08-06T14:06:28.901" v="1784" actId="20577"/>
          <ac:spMkLst>
            <pc:docMk/>
            <pc:sldMk cId="1844037821" sldId="329"/>
            <ac:spMk id="45" creationId="{13177DCD-8027-8C66-B400-9B6C8E27CEAA}"/>
          </ac:spMkLst>
        </pc:spChg>
        <pc:spChg chg="add mod">
          <ac:chgData name="Lorenzo Rinaldi" userId="77d5bfdd-3e88-4678-a8ff-024fe85681f6" providerId="ADAL" clId="{31CFC6F0-8772-4AD9-9E55-C2E1A4D9CCC5}" dt="2023-08-06T14:06:18.992" v="1775" actId="20577"/>
          <ac:spMkLst>
            <pc:docMk/>
            <pc:sldMk cId="1844037821" sldId="329"/>
            <ac:spMk id="46" creationId="{D98DE735-3F0C-A274-C96D-9835A16E4B00}"/>
          </ac:spMkLst>
        </pc:spChg>
        <pc:spChg chg="add mod">
          <ac:chgData name="Lorenzo Rinaldi" userId="77d5bfdd-3e88-4678-a8ff-024fe85681f6" providerId="ADAL" clId="{31CFC6F0-8772-4AD9-9E55-C2E1A4D9CCC5}" dt="2023-08-06T14:06:25.453" v="1780" actId="6549"/>
          <ac:spMkLst>
            <pc:docMk/>
            <pc:sldMk cId="1844037821" sldId="329"/>
            <ac:spMk id="47" creationId="{E3528A3C-6074-1B77-8AC7-C4541893031C}"/>
          </ac:spMkLst>
        </pc:spChg>
        <pc:spChg chg="add mod">
          <ac:chgData name="Lorenzo Rinaldi" userId="77d5bfdd-3e88-4678-a8ff-024fe85681f6" providerId="ADAL" clId="{31CFC6F0-8772-4AD9-9E55-C2E1A4D9CCC5}" dt="2023-08-06T14:07:07.669" v="1842" actId="20577"/>
          <ac:spMkLst>
            <pc:docMk/>
            <pc:sldMk cId="1844037821" sldId="329"/>
            <ac:spMk id="48" creationId="{F60BF4E7-37F1-99EF-219B-0933B3C5CC12}"/>
          </ac:spMkLst>
        </pc:spChg>
        <pc:spChg chg="add mod">
          <ac:chgData name="Lorenzo Rinaldi" userId="77d5bfdd-3e88-4678-a8ff-024fe85681f6" providerId="ADAL" clId="{31CFC6F0-8772-4AD9-9E55-C2E1A4D9CCC5}" dt="2023-08-06T14:07:14.168" v="1846" actId="20577"/>
          <ac:spMkLst>
            <pc:docMk/>
            <pc:sldMk cId="1844037821" sldId="329"/>
            <ac:spMk id="49" creationId="{8850F7DC-1092-14FC-E176-A53786931D9A}"/>
          </ac:spMkLst>
        </pc:spChg>
        <pc:spChg chg="add mod">
          <ac:chgData name="Lorenzo Rinaldi" userId="77d5bfdd-3e88-4678-a8ff-024fe85681f6" providerId="ADAL" clId="{31CFC6F0-8772-4AD9-9E55-C2E1A4D9CCC5}" dt="2023-08-06T14:06:14.280" v="1769" actId="6549"/>
          <ac:spMkLst>
            <pc:docMk/>
            <pc:sldMk cId="1844037821" sldId="329"/>
            <ac:spMk id="50" creationId="{2201044A-F6C9-3687-5800-253CAEAB67F7}"/>
          </ac:spMkLst>
        </pc:spChg>
        <pc:spChg chg="add mod">
          <ac:chgData name="Lorenzo Rinaldi" userId="77d5bfdd-3e88-4678-a8ff-024fe85681f6" providerId="ADAL" clId="{31CFC6F0-8772-4AD9-9E55-C2E1A4D9CCC5}" dt="2023-07-22T05:57:12.232" v="731" actId="1076"/>
          <ac:spMkLst>
            <pc:docMk/>
            <pc:sldMk cId="1844037821" sldId="329"/>
            <ac:spMk id="51" creationId="{1E1C733C-972F-D3B2-DE8E-A5B0248B9597}"/>
          </ac:spMkLst>
        </pc:spChg>
        <pc:spChg chg="add mod">
          <ac:chgData name="Lorenzo Rinaldi" userId="77d5bfdd-3e88-4678-a8ff-024fe85681f6" providerId="ADAL" clId="{31CFC6F0-8772-4AD9-9E55-C2E1A4D9CCC5}" dt="2023-08-06T14:07:32.584" v="1862" actId="14100"/>
          <ac:spMkLst>
            <pc:docMk/>
            <pc:sldMk cId="1844037821" sldId="329"/>
            <ac:spMk id="54" creationId="{9D70D998-E25C-3E19-F558-0398D67982E7}"/>
          </ac:spMkLst>
        </pc:spChg>
        <pc:spChg chg="add mod">
          <ac:chgData name="Lorenzo Rinaldi" userId="77d5bfdd-3e88-4678-a8ff-024fe85681f6" providerId="ADAL" clId="{31CFC6F0-8772-4AD9-9E55-C2E1A4D9CCC5}" dt="2023-08-06T14:06:54.088" v="1825" actId="20577"/>
          <ac:spMkLst>
            <pc:docMk/>
            <pc:sldMk cId="1844037821" sldId="329"/>
            <ac:spMk id="55" creationId="{A93B0385-4ED8-DC34-8E94-3C1F8FF99F76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56" creationId="{FFF6CF70-2636-A11F-A6E7-55EF53136F47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57" creationId="{D8070E38-08F6-9E0D-9D54-AA88BC796BBF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61" creationId="{5C07CD0D-7238-ADBE-340B-FC8E4C47F38E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62" creationId="{D7723231-3BB8-C7E3-BC7D-BB8F93689301}"/>
          </ac:spMkLst>
        </pc:spChg>
        <pc:spChg chg="add mod">
          <ac:chgData name="Lorenzo Rinaldi" userId="77d5bfdd-3e88-4678-a8ff-024fe85681f6" providerId="ADAL" clId="{31CFC6F0-8772-4AD9-9E55-C2E1A4D9CCC5}" dt="2023-08-06T14:06:42.799" v="1793" actId="20577"/>
          <ac:spMkLst>
            <pc:docMk/>
            <pc:sldMk cId="1844037821" sldId="329"/>
            <ac:spMk id="63" creationId="{F96645D3-44AD-FA21-F7BF-E3D151CCDDD4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66" creationId="{C8C0DAAC-EE25-35CB-B205-56A07C0AEAF3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67" creationId="{D6D3FE6B-6BEA-FB96-F069-75E8F4048FBF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68" creationId="{D5387F8F-3B17-6520-5BF4-918BA8835AE8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69" creationId="{DE4ECA4D-62BB-0C59-8F62-07804B3A021E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70" creationId="{DB0C306F-9943-9BE5-281F-ED62277C9F6C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71" creationId="{84FABF3A-0383-4766-DB13-3C30152A2D91}"/>
          </ac:spMkLst>
        </pc:spChg>
        <pc:spChg chg="add mod">
          <ac:chgData name="Lorenzo Rinaldi" userId="77d5bfdd-3e88-4678-a8ff-024fe85681f6" providerId="ADAL" clId="{31CFC6F0-8772-4AD9-9E55-C2E1A4D9CCC5}" dt="2023-08-06T14:05:15.004" v="1735" actId="122"/>
          <ac:spMkLst>
            <pc:docMk/>
            <pc:sldMk cId="1844037821" sldId="329"/>
            <ac:spMk id="72" creationId="{2697F24F-554F-BC26-58FB-39E6F093296D}"/>
          </ac:spMkLst>
        </pc:spChg>
        <pc:spChg chg="add mod">
          <ac:chgData name="Lorenzo Rinaldi" userId="77d5bfdd-3e88-4678-a8ff-024fe85681f6" providerId="ADAL" clId="{31CFC6F0-8772-4AD9-9E55-C2E1A4D9CCC5}" dt="2023-07-22T05:58:01.275" v="737" actId="1076"/>
          <ac:spMkLst>
            <pc:docMk/>
            <pc:sldMk cId="1844037821" sldId="329"/>
            <ac:spMk id="74" creationId="{5A1DB75F-BB25-F7BE-30F4-3ECBCFE09971}"/>
          </ac:spMkLst>
        </pc:spChg>
        <pc:spChg chg="add mod">
          <ac:chgData name="Lorenzo Rinaldi" userId="77d5bfdd-3e88-4678-a8ff-024fe85681f6" providerId="ADAL" clId="{31CFC6F0-8772-4AD9-9E55-C2E1A4D9CCC5}" dt="2023-07-22T05:58:01.275" v="737" actId="1076"/>
          <ac:spMkLst>
            <pc:docMk/>
            <pc:sldMk cId="1844037821" sldId="329"/>
            <ac:spMk id="75" creationId="{691DE0D4-C274-B4F5-E331-D4FC54F96D84}"/>
          </ac:spMkLst>
        </pc:spChg>
        <pc:spChg chg="add mod">
          <ac:chgData name="Lorenzo Rinaldi" userId="77d5bfdd-3e88-4678-a8ff-024fe85681f6" providerId="ADAL" clId="{31CFC6F0-8772-4AD9-9E55-C2E1A4D9CCC5}" dt="2023-08-06T14:05:22.993" v="1759" actId="20577"/>
          <ac:spMkLst>
            <pc:docMk/>
            <pc:sldMk cId="1844037821" sldId="329"/>
            <ac:spMk id="76" creationId="{FB127792-2D4C-19CB-2745-B047C954B813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81" creationId="{474B5411-9C86-FD3F-F38A-3973C188B126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82" creationId="{07EFD6DA-E9CD-8A0C-D28D-4239D425C420}"/>
          </ac:spMkLst>
        </pc:spChg>
        <pc:spChg chg="add mod">
          <ac:chgData name="Lorenzo Rinaldi" userId="77d5bfdd-3e88-4678-a8ff-024fe85681f6" providerId="ADAL" clId="{31CFC6F0-8772-4AD9-9E55-C2E1A4D9CCC5}" dt="2023-08-06T14:09:22.571" v="1914" actId="20577"/>
          <ac:spMkLst>
            <pc:docMk/>
            <pc:sldMk cId="1844037821" sldId="329"/>
            <ac:spMk id="87" creationId="{60279597-3ADC-1007-F5A6-AA1250DECF5B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88" creationId="{59D464F0-56D5-3E56-CE33-EEE721020D23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89" creationId="{850F3A2C-21F0-3C05-F429-D1677A88EFD2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90" creationId="{F84F426C-3755-B06B-5035-671586AC75B5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91" creationId="{D56F4446-2E0C-30EA-EB6C-953FCCE723CF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92" creationId="{1C6F396E-D698-FC43-5238-A2F98A283F2D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93" creationId="{A9267707-2265-3097-EFC2-DB676EBB1B58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94" creationId="{691D087E-E2CB-F787-0777-536B0778E1EB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95" creationId="{DA744F9A-F9CE-C2D5-5D4B-F5135AC98D2B}"/>
          </ac:spMkLst>
        </pc:spChg>
        <pc:spChg chg="add mod">
          <ac:chgData name="Lorenzo Rinaldi" userId="77d5bfdd-3e88-4678-a8ff-024fe85681f6" providerId="ADAL" clId="{31CFC6F0-8772-4AD9-9E55-C2E1A4D9CCC5}" dt="2023-08-06T14:06:51.401" v="1815" actId="14100"/>
          <ac:spMkLst>
            <pc:docMk/>
            <pc:sldMk cId="1844037821" sldId="329"/>
            <ac:spMk id="96" creationId="{DF5A187F-D344-FC9B-0C3A-01581C20B827}"/>
          </ac:spMkLst>
        </pc:spChg>
        <pc:spChg chg="add mod">
          <ac:chgData name="Lorenzo Rinaldi" userId="77d5bfdd-3e88-4678-a8ff-024fe85681f6" providerId="ADAL" clId="{31CFC6F0-8772-4AD9-9E55-C2E1A4D9CCC5}" dt="2023-08-06T14:07:41.341" v="1868" actId="6549"/>
          <ac:spMkLst>
            <pc:docMk/>
            <pc:sldMk cId="1844037821" sldId="329"/>
            <ac:spMk id="97" creationId="{24AA2B64-4884-875E-6A51-ECA5D2961650}"/>
          </ac:spMkLst>
        </pc:spChg>
        <pc:spChg chg="add mod">
          <ac:chgData name="Lorenzo Rinaldi" userId="77d5bfdd-3e88-4678-a8ff-024fe85681f6" providerId="ADAL" clId="{31CFC6F0-8772-4AD9-9E55-C2E1A4D9CCC5}" dt="2023-08-06T14:07:43.776" v="1870" actId="20577"/>
          <ac:spMkLst>
            <pc:docMk/>
            <pc:sldMk cId="1844037821" sldId="329"/>
            <ac:spMk id="98" creationId="{903A88CB-8A01-40BB-35AC-8157FD228F34}"/>
          </ac:spMkLst>
        </pc:spChg>
        <pc:spChg chg="add mod">
          <ac:chgData name="Lorenzo Rinaldi" userId="77d5bfdd-3e88-4678-a8ff-024fe85681f6" providerId="ADAL" clId="{31CFC6F0-8772-4AD9-9E55-C2E1A4D9CCC5}" dt="2023-08-06T14:07:52.434" v="1874" actId="6549"/>
          <ac:spMkLst>
            <pc:docMk/>
            <pc:sldMk cId="1844037821" sldId="329"/>
            <ac:spMk id="99" creationId="{E948649B-48F8-5744-4292-BB517B4556FE}"/>
          </ac:spMkLst>
        </pc:spChg>
        <pc:spChg chg="add mod">
          <ac:chgData name="Lorenzo Rinaldi" userId="77d5bfdd-3e88-4678-a8ff-024fe85681f6" providerId="ADAL" clId="{31CFC6F0-8772-4AD9-9E55-C2E1A4D9CCC5}" dt="2023-08-06T14:07:25.846" v="1848" actId="20577"/>
          <ac:spMkLst>
            <pc:docMk/>
            <pc:sldMk cId="1844037821" sldId="329"/>
            <ac:spMk id="100" creationId="{172C8F8D-5B14-50E4-33C2-E52CC34EDD47}"/>
          </ac:spMkLst>
        </pc:spChg>
        <pc:spChg chg="add mod">
          <ac:chgData name="Lorenzo Rinaldi" userId="77d5bfdd-3e88-4678-a8ff-024fe85681f6" providerId="ADAL" clId="{31CFC6F0-8772-4AD9-9E55-C2E1A4D9CCC5}" dt="2023-08-06T14:07:57.257" v="1876" actId="20577"/>
          <ac:spMkLst>
            <pc:docMk/>
            <pc:sldMk cId="1844037821" sldId="329"/>
            <ac:spMk id="101" creationId="{D04D2F46-42C1-97D4-3F23-9CAD710A66E8}"/>
          </ac:spMkLst>
        </pc:spChg>
        <pc:spChg chg="add mod">
          <ac:chgData name="Lorenzo Rinaldi" userId="77d5bfdd-3e88-4678-a8ff-024fe85681f6" providerId="ADAL" clId="{31CFC6F0-8772-4AD9-9E55-C2E1A4D9CCC5}" dt="2023-08-06T14:08:19.888" v="1888" actId="20577"/>
          <ac:spMkLst>
            <pc:docMk/>
            <pc:sldMk cId="1844037821" sldId="329"/>
            <ac:spMk id="102" creationId="{D9CCF043-4F19-9F7A-FD46-A9DB3E71A4F1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103" creationId="{2A7E0DCB-DF24-1BC4-B690-259357CA4768}"/>
          </ac:spMkLst>
        </pc:spChg>
        <pc:grpChg chg="add mod">
          <ac:chgData name="Lorenzo Rinaldi" userId="77d5bfdd-3e88-4678-a8ff-024fe85681f6" providerId="ADAL" clId="{31CFC6F0-8772-4AD9-9E55-C2E1A4D9CCC5}" dt="2023-07-22T05:57:53.366" v="736" actId="1076"/>
          <ac:grpSpMkLst>
            <pc:docMk/>
            <pc:sldMk cId="1844037821" sldId="329"/>
            <ac:grpSpMk id="104" creationId="{F76487CC-7752-B85E-76A7-8B1A99494D30}"/>
          </ac:grpSpMkLst>
        </pc:grpChg>
        <pc:cxnChg chg="del">
          <ac:chgData name="Lorenzo Rinaldi" userId="77d5bfdd-3e88-4678-a8ff-024fe85681f6" providerId="ADAL" clId="{31CFC6F0-8772-4AD9-9E55-C2E1A4D9CCC5}" dt="2023-07-22T05:56:34.758" v="725" actId="478"/>
          <ac:cxnSpMkLst>
            <pc:docMk/>
            <pc:sldMk cId="1844037821" sldId="329"/>
            <ac:cxnSpMk id="16" creationId="{1F95086E-DED1-7926-C62E-668731395492}"/>
          </ac:cxnSpMkLst>
        </pc:cxnChg>
        <pc:cxnChg chg="del">
          <ac:chgData name="Lorenzo Rinaldi" userId="77d5bfdd-3e88-4678-a8ff-024fe85681f6" providerId="ADAL" clId="{31CFC6F0-8772-4AD9-9E55-C2E1A4D9CCC5}" dt="2023-07-22T05:56:34.758" v="725" actId="478"/>
          <ac:cxnSpMkLst>
            <pc:docMk/>
            <pc:sldMk cId="1844037821" sldId="329"/>
            <ac:cxnSpMk id="17" creationId="{2F4BC2CD-90F8-D86A-5242-7D463E2B4F8C}"/>
          </ac:cxnSpMkLst>
        </pc:cxnChg>
        <pc:cxnChg chg="del">
          <ac:chgData name="Lorenzo Rinaldi" userId="77d5bfdd-3e88-4678-a8ff-024fe85681f6" providerId="ADAL" clId="{31CFC6F0-8772-4AD9-9E55-C2E1A4D9CCC5}" dt="2023-07-22T05:56:34.758" v="725" actId="478"/>
          <ac:cxnSpMkLst>
            <pc:docMk/>
            <pc:sldMk cId="1844037821" sldId="329"/>
            <ac:cxnSpMk id="18" creationId="{CCF2B4C5-0AB6-E7F7-6950-F6AA6B4A2168}"/>
          </ac:cxnSpMkLst>
        </pc:cxnChg>
        <pc:cxnChg chg="del">
          <ac:chgData name="Lorenzo Rinaldi" userId="77d5bfdd-3e88-4678-a8ff-024fe85681f6" providerId="ADAL" clId="{31CFC6F0-8772-4AD9-9E55-C2E1A4D9CCC5}" dt="2023-07-22T05:56:34.758" v="725" actId="478"/>
          <ac:cxnSpMkLst>
            <pc:docMk/>
            <pc:sldMk cId="1844037821" sldId="329"/>
            <ac:cxnSpMk id="19" creationId="{CFBAF672-8B11-755E-C514-CF77B0FCEA1D}"/>
          </ac:cxnSpMkLst>
        </pc:cxnChg>
        <pc:cxnChg chg="del">
          <ac:chgData name="Lorenzo Rinaldi" userId="77d5bfdd-3e88-4678-a8ff-024fe85681f6" providerId="ADAL" clId="{31CFC6F0-8772-4AD9-9E55-C2E1A4D9CCC5}" dt="2023-07-22T05:56:34.758" v="725" actId="478"/>
          <ac:cxnSpMkLst>
            <pc:docMk/>
            <pc:sldMk cId="1844037821" sldId="329"/>
            <ac:cxnSpMk id="24" creationId="{9D8E6FEF-7990-E6C1-7959-A1BEBA315955}"/>
          </ac:cxnSpMkLst>
        </pc:cxnChg>
        <pc:cxnChg chg="del">
          <ac:chgData name="Lorenzo Rinaldi" userId="77d5bfdd-3e88-4678-a8ff-024fe85681f6" providerId="ADAL" clId="{31CFC6F0-8772-4AD9-9E55-C2E1A4D9CCC5}" dt="2023-07-22T05:56:34.758" v="725" actId="478"/>
          <ac:cxnSpMkLst>
            <pc:docMk/>
            <pc:sldMk cId="1844037821" sldId="329"/>
            <ac:cxnSpMk id="25" creationId="{95D78650-DBE2-5CA3-A54E-2AC63C3CB1E0}"/>
          </ac:cxnSpMkLst>
        </pc:cxnChg>
        <pc:cxnChg chg="del">
          <ac:chgData name="Lorenzo Rinaldi" userId="77d5bfdd-3e88-4678-a8ff-024fe85681f6" providerId="ADAL" clId="{31CFC6F0-8772-4AD9-9E55-C2E1A4D9CCC5}" dt="2023-07-22T05:56:34.758" v="725" actId="478"/>
          <ac:cxnSpMkLst>
            <pc:docMk/>
            <pc:sldMk cId="1844037821" sldId="329"/>
            <ac:cxnSpMk id="26" creationId="{6F2B0137-921F-55B1-A0C6-8194CD353A7B}"/>
          </ac:cxnSpMkLst>
        </pc:cxnChg>
        <pc:cxnChg chg="del">
          <ac:chgData name="Lorenzo Rinaldi" userId="77d5bfdd-3e88-4678-a8ff-024fe85681f6" providerId="ADAL" clId="{31CFC6F0-8772-4AD9-9E55-C2E1A4D9CCC5}" dt="2023-07-22T05:56:34.758" v="725" actId="478"/>
          <ac:cxnSpMkLst>
            <pc:docMk/>
            <pc:sldMk cId="1844037821" sldId="329"/>
            <ac:cxnSpMk id="32" creationId="{B1A8E8EE-DCEC-5C09-7303-8653ECA4FA49}"/>
          </ac:cxnSpMkLst>
        </pc:cxnChg>
        <pc:cxnChg chg="del">
          <ac:chgData name="Lorenzo Rinaldi" userId="77d5bfdd-3e88-4678-a8ff-024fe85681f6" providerId="ADAL" clId="{31CFC6F0-8772-4AD9-9E55-C2E1A4D9CCC5}" dt="2023-07-22T05:56:34.758" v="725" actId="478"/>
          <ac:cxnSpMkLst>
            <pc:docMk/>
            <pc:sldMk cId="1844037821" sldId="329"/>
            <ac:cxnSpMk id="33" creationId="{8437242E-CEFA-5022-B209-981A6FECF381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52" creationId="{F26EA7AC-4EA6-CDCD-F38A-824884DCDD37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53" creationId="{513CE365-2FD5-77DD-761A-C092063FFBA5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58" creationId="{DEA5ABF6-FDC2-249A-19E5-D08AA5AB2EAD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59" creationId="{DE8A71FE-1C67-1AB4-EE46-1103C571B010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60" creationId="{5165BB94-C931-14FD-3A4E-3897E7076E4A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64" creationId="{44510A05-BD83-A0A9-277A-867E33FE923D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65" creationId="{3D5FD1E8-4D53-BF22-153B-EE9A1F4F2EB0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73" creationId="{823508A5-F324-BEC2-C85C-21F866D25025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77" creationId="{A65905A3-BE42-8B77-01D8-8F86A5692230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78" creationId="{357145E7-A704-4D72-1826-25D508A1F59D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79" creationId="{BE8D4249-4E48-605C-8AF6-F0050D306CD5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80" creationId="{21FAD7BD-7983-D23B-5919-FDCD771DCDAB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83" creationId="{ABB2C06C-3C14-6D7C-1BC9-CF9590B24508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84" creationId="{1A7CB141-1888-347E-6EF4-F7413818D545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85" creationId="{EDC150BC-5BAE-C5EC-4EB8-26FC331FF298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86" creationId="{E971274E-6106-4CA1-EE22-2FCD6312EA2C}"/>
          </ac:cxnSpMkLst>
        </pc:cxn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2658582895" sldId="330"/>
        </pc:sldMkLst>
      </pc:sldChg>
      <pc:sldChg chg="addSp modSp add mod">
        <pc:chgData name="Lorenzo Rinaldi" userId="77d5bfdd-3e88-4678-a8ff-024fe85681f6" providerId="ADAL" clId="{31CFC6F0-8772-4AD9-9E55-C2E1A4D9CCC5}" dt="2023-08-06T14:12:48.104" v="2078" actId="20577"/>
        <pc:sldMkLst>
          <pc:docMk/>
          <pc:sldMk cId="3995367368" sldId="330"/>
        </pc:sldMkLst>
        <pc:spChg chg="add mod">
          <ac:chgData name="Lorenzo Rinaldi" userId="77d5bfdd-3e88-4678-a8ff-024fe85681f6" providerId="ADAL" clId="{31CFC6F0-8772-4AD9-9E55-C2E1A4D9CCC5}" dt="2023-07-22T05:58:22.373" v="739"/>
          <ac:spMkLst>
            <pc:docMk/>
            <pc:sldMk cId="3995367368" sldId="330"/>
            <ac:spMk id="2" creationId="{1A0849CA-B0A9-1A8C-C696-9CC62A40AD86}"/>
          </ac:spMkLst>
        </pc:spChg>
        <pc:spChg chg="add mod">
          <ac:chgData name="Lorenzo Rinaldi" userId="77d5bfdd-3e88-4678-a8ff-024fe85681f6" providerId="ADAL" clId="{31CFC6F0-8772-4AD9-9E55-C2E1A4D9CCC5}" dt="2023-08-06T14:12:29.621" v="2070" actId="114"/>
          <ac:spMkLst>
            <pc:docMk/>
            <pc:sldMk cId="3995367368" sldId="330"/>
            <ac:spMk id="3" creationId="{260FADF2-500C-6C00-8B0B-538341283A4D}"/>
          </ac:spMkLst>
        </pc:spChg>
        <pc:spChg chg="add mod">
          <ac:chgData name="Lorenzo Rinaldi" userId="77d5bfdd-3e88-4678-a8ff-024fe85681f6" providerId="ADAL" clId="{31CFC6F0-8772-4AD9-9E55-C2E1A4D9CCC5}" dt="2023-08-06T14:12:33.034" v="2072" actId="20577"/>
          <ac:spMkLst>
            <pc:docMk/>
            <pc:sldMk cId="3995367368" sldId="330"/>
            <ac:spMk id="5" creationId="{AB756AF9-25F7-84B8-99B0-10828A5E63A9}"/>
          </ac:spMkLst>
        </pc:spChg>
        <pc:spChg chg="add mod">
          <ac:chgData name="Lorenzo Rinaldi" userId="77d5bfdd-3e88-4678-a8ff-024fe85681f6" providerId="ADAL" clId="{31CFC6F0-8772-4AD9-9E55-C2E1A4D9CCC5}" dt="2023-08-06T14:12:24.886" v="2067" actId="6549"/>
          <ac:spMkLst>
            <pc:docMk/>
            <pc:sldMk cId="3995367368" sldId="330"/>
            <ac:spMk id="6" creationId="{D7F41B31-6581-3CC9-4CC0-B01CE8402B27}"/>
          </ac:spMkLst>
        </pc:spChg>
        <pc:spChg chg="add mod">
          <ac:chgData name="Lorenzo Rinaldi" userId="77d5bfdd-3e88-4678-a8ff-024fe85681f6" providerId="ADAL" clId="{31CFC6F0-8772-4AD9-9E55-C2E1A4D9CCC5}" dt="2023-08-06T14:12:18.433" v="2063" actId="20577"/>
          <ac:spMkLst>
            <pc:docMk/>
            <pc:sldMk cId="3995367368" sldId="330"/>
            <ac:spMk id="7" creationId="{B630E0CE-FCBC-3FEA-E2BE-AEB32F8FDA05}"/>
          </ac:spMkLst>
        </pc:spChg>
        <pc:spChg chg="add mod">
          <ac:chgData name="Lorenzo Rinaldi" userId="77d5bfdd-3e88-4678-a8ff-024fe85681f6" providerId="ADAL" clId="{31CFC6F0-8772-4AD9-9E55-C2E1A4D9CCC5}" dt="2023-08-06T14:12:05" v="2053" actId="20577"/>
          <ac:spMkLst>
            <pc:docMk/>
            <pc:sldMk cId="3995367368" sldId="330"/>
            <ac:spMk id="8" creationId="{2AB4F889-10B5-48B0-DD65-0C2A0D05485D}"/>
          </ac:spMkLst>
        </pc:spChg>
        <pc:spChg chg="add mod">
          <ac:chgData name="Lorenzo Rinaldi" userId="77d5bfdd-3e88-4678-a8ff-024fe85681f6" providerId="ADAL" clId="{31CFC6F0-8772-4AD9-9E55-C2E1A4D9CCC5}" dt="2023-08-06T14:12:12.966" v="2059" actId="20577"/>
          <ac:spMkLst>
            <pc:docMk/>
            <pc:sldMk cId="3995367368" sldId="330"/>
            <ac:spMk id="9" creationId="{95BF1545-7437-D869-7044-0B7D1FB27686}"/>
          </ac:spMkLst>
        </pc:spChg>
        <pc:spChg chg="add mod">
          <ac:chgData name="Lorenzo Rinaldi" userId="77d5bfdd-3e88-4678-a8ff-024fe85681f6" providerId="ADAL" clId="{31CFC6F0-8772-4AD9-9E55-C2E1A4D9CCC5}" dt="2023-08-06T14:11:47.334" v="2040" actId="20577"/>
          <ac:spMkLst>
            <pc:docMk/>
            <pc:sldMk cId="3995367368" sldId="330"/>
            <ac:spMk id="10" creationId="{0B09417F-9FA1-5912-402A-CC369D70CF34}"/>
          </ac:spMkLst>
        </pc:spChg>
        <pc:spChg chg="add mod">
          <ac:chgData name="Lorenzo Rinaldi" userId="77d5bfdd-3e88-4678-a8ff-024fe85681f6" providerId="ADAL" clId="{31CFC6F0-8772-4AD9-9E55-C2E1A4D9CCC5}" dt="2023-08-06T14:11:58.472" v="2049" actId="20577"/>
          <ac:spMkLst>
            <pc:docMk/>
            <pc:sldMk cId="3995367368" sldId="330"/>
            <ac:spMk id="11" creationId="{F684EB09-03D2-024A-7A5B-3A271F6F2271}"/>
          </ac:spMkLst>
        </pc:spChg>
        <pc:spChg chg="add mod">
          <ac:chgData name="Lorenzo Rinaldi" userId="77d5bfdd-3e88-4678-a8ff-024fe85681f6" providerId="ADAL" clId="{31CFC6F0-8772-4AD9-9E55-C2E1A4D9CCC5}" dt="2023-08-06T14:11:21.119" v="2025" actId="20577"/>
          <ac:spMkLst>
            <pc:docMk/>
            <pc:sldMk cId="3995367368" sldId="330"/>
            <ac:spMk id="12" creationId="{B07862C8-FFEC-27AB-8BC9-55B392A2B70A}"/>
          </ac:spMkLst>
        </pc:spChg>
        <pc:spChg chg="add mod">
          <ac:chgData name="Lorenzo Rinaldi" userId="77d5bfdd-3e88-4678-a8ff-024fe85681f6" providerId="ADAL" clId="{31CFC6F0-8772-4AD9-9E55-C2E1A4D9CCC5}" dt="2023-08-06T14:11:17.656" v="2023" actId="20577"/>
          <ac:spMkLst>
            <pc:docMk/>
            <pc:sldMk cId="3995367368" sldId="330"/>
            <ac:spMk id="13" creationId="{9687B517-AF7F-BAD7-AE16-62F9E55F54A7}"/>
          </ac:spMkLst>
        </pc:spChg>
        <pc:spChg chg="add mod">
          <ac:chgData name="Lorenzo Rinaldi" userId="77d5bfdd-3e88-4678-a8ff-024fe85681f6" providerId="ADAL" clId="{31CFC6F0-8772-4AD9-9E55-C2E1A4D9CCC5}" dt="2023-08-06T14:11:23.259" v="2027" actId="20577"/>
          <ac:spMkLst>
            <pc:docMk/>
            <pc:sldMk cId="3995367368" sldId="330"/>
            <ac:spMk id="14" creationId="{F38201BE-AC57-BF1F-AE4A-3B50E2C84D36}"/>
          </ac:spMkLst>
        </pc:spChg>
        <pc:spChg chg="add mod">
          <ac:chgData name="Lorenzo Rinaldi" userId="77d5bfdd-3e88-4678-a8ff-024fe85681f6" providerId="ADAL" clId="{31CFC6F0-8772-4AD9-9E55-C2E1A4D9CCC5}" dt="2023-08-06T14:11:00.017" v="2012" actId="20577"/>
          <ac:spMkLst>
            <pc:docMk/>
            <pc:sldMk cId="3995367368" sldId="330"/>
            <ac:spMk id="15" creationId="{44B4383F-38BC-F3D7-171A-38579C798C82}"/>
          </ac:spMkLst>
        </pc:spChg>
        <pc:spChg chg="add mod">
          <ac:chgData name="Lorenzo Rinaldi" userId="77d5bfdd-3e88-4678-a8ff-024fe85681f6" providerId="ADAL" clId="{31CFC6F0-8772-4AD9-9E55-C2E1A4D9CCC5}" dt="2023-08-06T14:10:53.485" v="2006" actId="6549"/>
          <ac:spMkLst>
            <pc:docMk/>
            <pc:sldMk cId="3995367368" sldId="330"/>
            <ac:spMk id="16" creationId="{357A11F5-23C3-27D5-521A-E93DC821C1E1}"/>
          </ac:spMkLst>
        </pc:spChg>
        <pc:spChg chg="add mod">
          <ac:chgData name="Lorenzo Rinaldi" userId="77d5bfdd-3e88-4678-a8ff-024fe85681f6" providerId="ADAL" clId="{31CFC6F0-8772-4AD9-9E55-C2E1A4D9CCC5}" dt="2023-08-06T14:10:45.782" v="1998" actId="20577"/>
          <ac:spMkLst>
            <pc:docMk/>
            <pc:sldMk cId="3995367368" sldId="330"/>
            <ac:spMk id="17" creationId="{A8484815-046D-6D80-B363-2726F14D683C}"/>
          </ac:spMkLst>
        </pc:spChg>
        <pc:spChg chg="add mod">
          <ac:chgData name="Lorenzo Rinaldi" userId="77d5bfdd-3e88-4678-a8ff-024fe85681f6" providerId="ADAL" clId="{31CFC6F0-8772-4AD9-9E55-C2E1A4D9CCC5}" dt="2023-08-06T14:10:49.803" v="2002" actId="20577"/>
          <ac:spMkLst>
            <pc:docMk/>
            <pc:sldMk cId="3995367368" sldId="330"/>
            <ac:spMk id="18" creationId="{3604563F-A609-B1C5-D07B-551A993316E9}"/>
          </ac:spMkLst>
        </pc:spChg>
        <pc:spChg chg="add mod">
          <ac:chgData name="Lorenzo Rinaldi" userId="77d5bfdd-3e88-4678-a8ff-024fe85681f6" providerId="ADAL" clId="{31CFC6F0-8772-4AD9-9E55-C2E1A4D9CCC5}" dt="2023-08-06T14:10:42.379" v="1994" actId="20577"/>
          <ac:spMkLst>
            <pc:docMk/>
            <pc:sldMk cId="3995367368" sldId="330"/>
            <ac:spMk id="19" creationId="{9880C74C-8405-CF51-546B-1898FDA2D5A7}"/>
          </ac:spMkLst>
        </pc:spChg>
        <pc:spChg chg="add mod">
          <ac:chgData name="Lorenzo Rinaldi" userId="77d5bfdd-3e88-4678-a8ff-024fe85681f6" providerId="ADAL" clId="{31CFC6F0-8772-4AD9-9E55-C2E1A4D9CCC5}" dt="2023-08-06T14:09:35.720" v="1916"/>
          <ac:spMkLst>
            <pc:docMk/>
            <pc:sldMk cId="3995367368" sldId="330"/>
            <ac:spMk id="21" creationId="{E8250AA2-2CE8-42F8-7610-55C3BBD4E119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24" creationId="{04E11E0A-6072-5637-5A58-263B7E269EFA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25" creationId="{BA9A9D05-B7B1-19C9-6715-A6D6F334F88A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28" creationId="{C08BFB2F-636A-5145-55B7-71C7C6785F53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29" creationId="{4D79A9BA-0D33-42B1-E97B-01291D4189C8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30" creationId="{DF013E31-E786-ECCC-EF7D-18A13758FD6D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31" creationId="{C367FC12-726B-8263-1B35-78E91E9C7890}"/>
          </ac:spMkLst>
        </pc:spChg>
        <pc:spChg chg="add mod">
          <ac:chgData name="Lorenzo Rinaldi" userId="77d5bfdd-3e88-4678-a8ff-024fe85681f6" providerId="ADAL" clId="{31CFC6F0-8772-4AD9-9E55-C2E1A4D9CCC5}" dt="2023-08-06T14:11:10.532" v="2017"/>
          <ac:spMkLst>
            <pc:docMk/>
            <pc:sldMk cId="3995367368" sldId="330"/>
            <ac:spMk id="33" creationId="{538DED54-C336-4C33-FD49-2080F154BD17}"/>
          </ac:spMkLst>
        </pc:spChg>
        <pc:spChg chg="add mod">
          <ac:chgData name="Lorenzo Rinaldi" userId="77d5bfdd-3e88-4678-a8ff-024fe85681f6" providerId="ADAL" clId="{31CFC6F0-8772-4AD9-9E55-C2E1A4D9CCC5}" dt="2023-08-06T14:09:29.587" v="1915"/>
          <ac:spMkLst>
            <pc:docMk/>
            <pc:sldMk cId="3995367368" sldId="330"/>
            <ac:spMk id="41" creationId="{ED9E3538-4476-6409-CF49-1E20F4FE2013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42" creationId="{7A425749-1007-AEA6-0D91-87F68A74BA7E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43" creationId="{6EA98365-B44B-FC20-3D05-16E174D2C3AA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44" creationId="{10CD727B-D16C-59B9-F66C-35D54C5AAA0A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45" creationId="{7037F8B2-9BCD-C65F-5F3E-D3F25D2127C9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46" creationId="{13FD1E92-C819-12C3-E966-8AB16653FCDB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47" creationId="{7A167661-B2DC-9D7E-5B9B-B60BDFE9121D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48" creationId="{0608A897-FFCC-46EF-33A1-55AB077503B4}"/>
          </ac:spMkLst>
        </pc:spChg>
        <pc:spChg chg="add mod">
          <ac:chgData name="Lorenzo Rinaldi" userId="77d5bfdd-3e88-4678-a8ff-024fe85681f6" providerId="ADAL" clId="{31CFC6F0-8772-4AD9-9E55-C2E1A4D9CCC5}" dt="2023-08-06T14:10:20.240" v="1975" actId="20577"/>
          <ac:spMkLst>
            <pc:docMk/>
            <pc:sldMk cId="3995367368" sldId="330"/>
            <ac:spMk id="49" creationId="{9A27F2F3-CDE2-95AC-D605-7C2FEF2A9418}"/>
          </ac:spMkLst>
        </pc:spChg>
        <pc:spChg chg="add mod">
          <ac:chgData name="Lorenzo Rinaldi" userId="77d5bfdd-3e88-4678-a8ff-024fe85681f6" providerId="ADAL" clId="{31CFC6F0-8772-4AD9-9E55-C2E1A4D9CCC5}" dt="2023-08-06T14:10:57.204" v="2010" actId="20577"/>
          <ac:spMkLst>
            <pc:docMk/>
            <pc:sldMk cId="3995367368" sldId="330"/>
            <ac:spMk id="50" creationId="{A62B23D8-1B5F-854B-0EFB-521091A8557A}"/>
          </ac:spMkLst>
        </pc:spChg>
        <pc:spChg chg="add mod">
          <ac:chgData name="Lorenzo Rinaldi" userId="77d5bfdd-3e88-4678-a8ff-024fe85681f6" providerId="ADAL" clId="{31CFC6F0-8772-4AD9-9E55-C2E1A4D9CCC5}" dt="2023-08-06T14:11:25.693" v="2028" actId="20577"/>
          <ac:spMkLst>
            <pc:docMk/>
            <pc:sldMk cId="3995367368" sldId="330"/>
            <ac:spMk id="51" creationId="{67CE0CE9-666A-BB05-5F9F-BE97DA9ED979}"/>
          </ac:spMkLst>
        </pc:spChg>
        <pc:spChg chg="add mod">
          <ac:chgData name="Lorenzo Rinaldi" userId="77d5bfdd-3e88-4678-a8ff-024fe85681f6" providerId="ADAL" clId="{31CFC6F0-8772-4AD9-9E55-C2E1A4D9CCC5}" dt="2023-08-06T14:11:33.340" v="2033" actId="20577"/>
          <ac:spMkLst>
            <pc:docMk/>
            <pc:sldMk cId="3995367368" sldId="330"/>
            <ac:spMk id="52" creationId="{3C855B4F-9D06-2C39-CDD1-FC5BB3E3C836}"/>
          </ac:spMkLst>
        </pc:spChg>
        <pc:spChg chg="add mod">
          <ac:chgData name="Lorenzo Rinaldi" userId="77d5bfdd-3e88-4678-a8ff-024fe85681f6" providerId="ADAL" clId="{31CFC6F0-8772-4AD9-9E55-C2E1A4D9CCC5}" dt="2023-08-06T14:12:39.763" v="2074" actId="20577"/>
          <ac:spMkLst>
            <pc:docMk/>
            <pc:sldMk cId="3995367368" sldId="330"/>
            <ac:spMk id="53" creationId="{30A90054-A4D5-1D16-CBAC-937FCD0548A0}"/>
          </ac:spMkLst>
        </pc:spChg>
        <pc:spChg chg="add mod">
          <ac:chgData name="Lorenzo Rinaldi" userId="77d5bfdd-3e88-4678-a8ff-024fe85681f6" providerId="ADAL" clId="{31CFC6F0-8772-4AD9-9E55-C2E1A4D9CCC5}" dt="2023-08-06T14:12:48.104" v="2078" actId="20577"/>
          <ac:spMkLst>
            <pc:docMk/>
            <pc:sldMk cId="3995367368" sldId="330"/>
            <ac:spMk id="54" creationId="{DB541634-6DAB-D8FF-8EF6-5F72C884F6E6}"/>
          </ac:spMkLst>
        </pc:spChg>
        <pc:spChg chg="add mod">
          <ac:chgData name="Lorenzo Rinaldi" userId="77d5bfdd-3e88-4678-a8ff-024fe85681f6" providerId="ADAL" clId="{31CFC6F0-8772-4AD9-9E55-C2E1A4D9CCC5}" dt="2023-08-06T14:12:44.125" v="2076" actId="20577"/>
          <ac:spMkLst>
            <pc:docMk/>
            <pc:sldMk cId="3995367368" sldId="330"/>
            <ac:spMk id="55" creationId="{7D1EF109-FA67-2970-B52E-6584A876A773}"/>
          </ac:spMkLst>
        </pc:spChg>
        <pc:spChg chg="add mod">
          <ac:chgData name="Lorenzo Rinaldi" userId="77d5bfdd-3e88-4678-a8ff-024fe85681f6" providerId="ADAL" clId="{31CFC6F0-8772-4AD9-9E55-C2E1A4D9CCC5}" dt="2023-08-06T14:10:31.556" v="1986" actId="1035"/>
          <ac:spMkLst>
            <pc:docMk/>
            <pc:sldMk cId="3995367368" sldId="330"/>
            <ac:spMk id="56" creationId="{6D635B8C-15B3-C85B-38DA-B489FCC9F3AA}"/>
          </ac:spMkLst>
        </pc:spChg>
        <pc:spChg chg="add mod">
          <ac:chgData name="Lorenzo Rinaldi" userId="77d5bfdd-3e88-4678-a8ff-024fe85681f6" providerId="ADAL" clId="{31CFC6F0-8772-4AD9-9E55-C2E1A4D9CCC5}" dt="2023-07-22T05:58:39.707" v="742"/>
          <ac:spMkLst>
            <pc:docMk/>
            <pc:sldMk cId="3995367368" sldId="330"/>
            <ac:spMk id="57" creationId="{8334A009-AE9B-2632-E258-549F5DA63348}"/>
          </ac:spMkLst>
        </pc:spChg>
        <pc:spChg chg="add mod">
          <ac:chgData name="Lorenzo Rinaldi" userId="77d5bfdd-3e88-4678-a8ff-024fe85681f6" providerId="ADAL" clId="{31CFC6F0-8772-4AD9-9E55-C2E1A4D9CCC5}" dt="2023-07-22T05:58:39.707" v="742"/>
          <ac:spMkLst>
            <pc:docMk/>
            <pc:sldMk cId="3995367368" sldId="330"/>
            <ac:spMk id="58" creationId="{23A1AA88-3D62-B0AC-A39D-DF75A3AA28AE}"/>
          </ac:spMkLst>
        </pc:spChg>
        <pc:cxnChg chg="add mod">
          <ac:chgData name="Lorenzo Rinaldi" userId="77d5bfdd-3e88-4678-a8ff-024fe85681f6" providerId="ADAL" clId="{31CFC6F0-8772-4AD9-9E55-C2E1A4D9CCC5}" dt="2023-07-22T05:58:35.620" v="741" actId="1076"/>
          <ac:cxnSpMkLst>
            <pc:docMk/>
            <pc:sldMk cId="3995367368" sldId="330"/>
            <ac:cxnSpMk id="20" creationId="{32B2FABC-FCC7-D218-5F49-72547DDCD55F}"/>
          </ac:cxnSpMkLst>
        </pc:cxnChg>
        <pc:cxnChg chg="add mod">
          <ac:chgData name="Lorenzo Rinaldi" userId="77d5bfdd-3e88-4678-a8ff-024fe85681f6" providerId="ADAL" clId="{31CFC6F0-8772-4AD9-9E55-C2E1A4D9CCC5}" dt="2023-07-22T05:58:35.620" v="741" actId="1076"/>
          <ac:cxnSpMkLst>
            <pc:docMk/>
            <pc:sldMk cId="3995367368" sldId="330"/>
            <ac:cxnSpMk id="22" creationId="{AF38756D-BEA5-1B73-2D1D-FC8614B7AE4C}"/>
          </ac:cxnSpMkLst>
        </pc:cxnChg>
        <pc:cxnChg chg="add mod">
          <ac:chgData name="Lorenzo Rinaldi" userId="77d5bfdd-3e88-4678-a8ff-024fe85681f6" providerId="ADAL" clId="{31CFC6F0-8772-4AD9-9E55-C2E1A4D9CCC5}" dt="2023-07-22T05:58:35.620" v="741" actId="1076"/>
          <ac:cxnSpMkLst>
            <pc:docMk/>
            <pc:sldMk cId="3995367368" sldId="330"/>
            <ac:cxnSpMk id="23" creationId="{BEC7D78F-33A5-F09F-1344-3E66D6DA1B67}"/>
          </ac:cxnSpMkLst>
        </pc:cxnChg>
        <pc:cxnChg chg="add mod">
          <ac:chgData name="Lorenzo Rinaldi" userId="77d5bfdd-3e88-4678-a8ff-024fe85681f6" providerId="ADAL" clId="{31CFC6F0-8772-4AD9-9E55-C2E1A4D9CCC5}" dt="2023-07-22T05:58:35.620" v="741" actId="1076"/>
          <ac:cxnSpMkLst>
            <pc:docMk/>
            <pc:sldMk cId="3995367368" sldId="330"/>
            <ac:cxnSpMk id="26" creationId="{8352C7B9-1A48-A6FB-21AE-2713431E10C4}"/>
          </ac:cxnSpMkLst>
        </pc:cxnChg>
        <pc:cxnChg chg="add mod">
          <ac:chgData name="Lorenzo Rinaldi" userId="77d5bfdd-3e88-4678-a8ff-024fe85681f6" providerId="ADAL" clId="{31CFC6F0-8772-4AD9-9E55-C2E1A4D9CCC5}" dt="2023-07-22T05:58:35.620" v="741" actId="1076"/>
          <ac:cxnSpMkLst>
            <pc:docMk/>
            <pc:sldMk cId="3995367368" sldId="330"/>
            <ac:cxnSpMk id="27" creationId="{86308AC0-C5AE-E242-3D4F-EDC87D679FA0}"/>
          </ac:cxnSpMkLst>
        </pc:cxnChg>
        <pc:cxnChg chg="add mod">
          <ac:chgData name="Lorenzo Rinaldi" userId="77d5bfdd-3e88-4678-a8ff-024fe85681f6" providerId="ADAL" clId="{31CFC6F0-8772-4AD9-9E55-C2E1A4D9CCC5}" dt="2023-07-22T05:58:35.620" v="741" actId="1076"/>
          <ac:cxnSpMkLst>
            <pc:docMk/>
            <pc:sldMk cId="3995367368" sldId="330"/>
            <ac:cxnSpMk id="32" creationId="{7CC12298-D4A0-2A7C-2AE6-6C2C41CA8E7C}"/>
          </ac:cxnSpMkLst>
        </pc:cxnChg>
        <pc:cxnChg chg="add mod">
          <ac:chgData name="Lorenzo Rinaldi" userId="77d5bfdd-3e88-4678-a8ff-024fe85681f6" providerId="ADAL" clId="{31CFC6F0-8772-4AD9-9E55-C2E1A4D9CCC5}" dt="2023-07-22T05:58:35.620" v="741" actId="1076"/>
          <ac:cxnSpMkLst>
            <pc:docMk/>
            <pc:sldMk cId="3995367368" sldId="330"/>
            <ac:cxnSpMk id="34" creationId="{C07787F1-3635-3598-867C-5EFDCE94A539}"/>
          </ac:cxnSpMkLst>
        </pc:cxnChg>
        <pc:cxnChg chg="add mod">
          <ac:chgData name="Lorenzo Rinaldi" userId="77d5bfdd-3e88-4678-a8ff-024fe85681f6" providerId="ADAL" clId="{31CFC6F0-8772-4AD9-9E55-C2E1A4D9CCC5}" dt="2023-07-22T05:58:35.620" v="741" actId="1076"/>
          <ac:cxnSpMkLst>
            <pc:docMk/>
            <pc:sldMk cId="3995367368" sldId="330"/>
            <ac:cxnSpMk id="35" creationId="{733E23F4-ABC0-89F1-AFF8-77E82D773C8C}"/>
          </ac:cxnSpMkLst>
        </pc:cxnChg>
        <pc:cxnChg chg="add mod">
          <ac:chgData name="Lorenzo Rinaldi" userId="77d5bfdd-3e88-4678-a8ff-024fe85681f6" providerId="ADAL" clId="{31CFC6F0-8772-4AD9-9E55-C2E1A4D9CCC5}" dt="2023-07-22T05:58:35.620" v="741" actId="1076"/>
          <ac:cxnSpMkLst>
            <pc:docMk/>
            <pc:sldMk cId="3995367368" sldId="330"/>
            <ac:cxnSpMk id="36" creationId="{6DA853A3-6944-72D6-8C14-A49BBCE308BB}"/>
          </ac:cxnSpMkLst>
        </pc:cxnChg>
        <pc:cxnChg chg="add mod">
          <ac:chgData name="Lorenzo Rinaldi" userId="77d5bfdd-3e88-4678-a8ff-024fe85681f6" providerId="ADAL" clId="{31CFC6F0-8772-4AD9-9E55-C2E1A4D9CCC5}" dt="2023-07-22T05:58:35.620" v="741" actId="1076"/>
          <ac:cxnSpMkLst>
            <pc:docMk/>
            <pc:sldMk cId="3995367368" sldId="330"/>
            <ac:cxnSpMk id="37" creationId="{E73C8B1A-63E2-1471-4F4B-59E5B04F62B6}"/>
          </ac:cxnSpMkLst>
        </pc:cxnChg>
        <pc:cxnChg chg="add mod">
          <ac:chgData name="Lorenzo Rinaldi" userId="77d5bfdd-3e88-4678-a8ff-024fe85681f6" providerId="ADAL" clId="{31CFC6F0-8772-4AD9-9E55-C2E1A4D9CCC5}" dt="2023-07-22T05:58:35.620" v="741" actId="1076"/>
          <ac:cxnSpMkLst>
            <pc:docMk/>
            <pc:sldMk cId="3995367368" sldId="330"/>
            <ac:cxnSpMk id="38" creationId="{56C61C6A-E322-0139-A49E-07BC89BED543}"/>
          </ac:cxnSpMkLst>
        </pc:cxnChg>
        <pc:cxnChg chg="add mod">
          <ac:chgData name="Lorenzo Rinaldi" userId="77d5bfdd-3e88-4678-a8ff-024fe85681f6" providerId="ADAL" clId="{31CFC6F0-8772-4AD9-9E55-C2E1A4D9CCC5}" dt="2023-07-22T05:58:35.620" v="741" actId="1076"/>
          <ac:cxnSpMkLst>
            <pc:docMk/>
            <pc:sldMk cId="3995367368" sldId="330"/>
            <ac:cxnSpMk id="39" creationId="{A950879D-79DA-3294-846B-98A9718CFA4A}"/>
          </ac:cxnSpMkLst>
        </pc:cxnChg>
        <pc:cxnChg chg="add mod">
          <ac:chgData name="Lorenzo Rinaldi" userId="77d5bfdd-3e88-4678-a8ff-024fe85681f6" providerId="ADAL" clId="{31CFC6F0-8772-4AD9-9E55-C2E1A4D9CCC5}" dt="2023-07-22T05:58:35.620" v="741" actId="1076"/>
          <ac:cxnSpMkLst>
            <pc:docMk/>
            <pc:sldMk cId="3995367368" sldId="330"/>
            <ac:cxnSpMk id="40" creationId="{A0F45E30-A5FF-2813-8182-75701E9CB37B}"/>
          </ac:cxnSpMkLst>
        </pc:cxnChg>
      </pc:sldChg>
      <pc:sldChg chg="addSp modSp add mod">
        <pc:chgData name="Lorenzo Rinaldi" userId="77d5bfdd-3e88-4678-a8ff-024fe85681f6" providerId="ADAL" clId="{31CFC6F0-8772-4AD9-9E55-C2E1A4D9CCC5}" dt="2023-07-22T05:59:19.472" v="792" actId="1038"/>
        <pc:sldMkLst>
          <pc:docMk/>
          <pc:sldMk cId="46391300" sldId="331"/>
        </pc:sldMkLst>
        <pc:spChg chg="add mod">
          <ac:chgData name="Lorenzo Rinaldi" userId="77d5bfdd-3e88-4678-a8ff-024fe85681f6" providerId="ADAL" clId="{31CFC6F0-8772-4AD9-9E55-C2E1A4D9CCC5}" dt="2023-07-22T05:59:19.472" v="792" actId="1038"/>
          <ac:spMkLst>
            <pc:docMk/>
            <pc:sldMk cId="46391300" sldId="331"/>
            <ac:spMk id="2" creationId="{10AFFB3F-D084-4E7F-1039-A1E4C2EA220C}"/>
          </ac:spMkLst>
        </pc:spChg>
        <pc:spChg chg="add mod">
          <ac:chgData name="Lorenzo Rinaldi" userId="77d5bfdd-3e88-4678-a8ff-024fe85681f6" providerId="ADAL" clId="{31CFC6F0-8772-4AD9-9E55-C2E1A4D9CCC5}" dt="2023-07-22T05:58:58.403" v="759" actId="1036"/>
          <ac:spMkLst>
            <pc:docMk/>
            <pc:sldMk cId="46391300" sldId="331"/>
            <ac:spMk id="6" creationId="{981B1A21-E8B5-3290-057A-676E46AB69D5}"/>
          </ac:spMkLst>
        </pc:spChg>
        <pc:spChg chg="add mod">
          <ac:chgData name="Lorenzo Rinaldi" userId="77d5bfdd-3e88-4678-a8ff-024fe85681f6" providerId="ADAL" clId="{31CFC6F0-8772-4AD9-9E55-C2E1A4D9CCC5}" dt="2023-07-22T05:58:58.403" v="759" actId="1036"/>
          <ac:spMkLst>
            <pc:docMk/>
            <pc:sldMk cId="46391300" sldId="331"/>
            <ac:spMk id="7" creationId="{05FDB5E8-4A07-5E0D-5AB2-D10E992F89BE}"/>
          </ac:spMkLst>
        </pc:spChg>
        <pc:spChg chg="add mod">
          <ac:chgData name="Lorenzo Rinaldi" userId="77d5bfdd-3e88-4678-a8ff-024fe85681f6" providerId="ADAL" clId="{31CFC6F0-8772-4AD9-9E55-C2E1A4D9CCC5}" dt="2023-07-22T05:58:58.403" v="759" actId="1036"/>
          <ac:spMkLst>
            <pc:docMk/>
            <pc:sldMk cId="46391300" sldId="331"/>
            <ac:spMk id="8" creationId="{FB94E3E2-371F-D543-ADB3-A5EBECDBFE1F}"/>
          </ac:spMkLst>
        </pc:spChg>
        <pc:spChg chg="add mod">
          <ac:chgData name="Lorenzo Rinaldi" userId="77d5bfdd-3e88-4678-a8ff-024fe85681f6" providerId="ADAL" clId="{31CFC6F0-8772-4AD9-9E55-C2E1A4D9CCC5}" dt="2023-07-22T05:58:58.403" v="759" actId="1036"/>
          <ac:spMkLst>
            <pc:docMk/>
            <pc:sldMk cId="46391300" sldId="331"/>
            <ac:spMk id="9" creationId="{6037F110-B97C-B80E-9A02-64AB5E538A41}"/>
          </ac:spMkLst>
        </pc:spChg>
        <pc:picChg chg="add mod">
          <ac:chgData name="Lorenzo Rinaldi" userId="77d5bfdd-3e88-4678-a8ff-024fe85681f6" providerId="ADAL" clId="{31CFC6F0-8772-4AD9-9E55-C2E1A4D9CCC5}" dt="2023-07-22T05:59:13.263" v="778" actId="1076"/>
          <ac:picMkLst>
            <pc:docMk/>
            <pc:sldMk cId="46391300" sldId="331"/>
            <ac:picMk id="3" creationId="{FA672F43-6AC2-6E00-AE8A-4C631C349DD7}"/>
          </ac:picMkLst>
        </pc:picChg>
        <pc:picChg chg="add mod">
          <ac:chgData name="Lorenzo Rinaldi" userId="77d5bfdd-3e88-4678-a8ff-024fe85681f6" providerId="ADAL" clId="{31CFC6F0-8772-4AD9-9E55-C2E1A4D9CCC5}" dt="2023-07-22T05:59:14.737" v="779" actId="1076"/>
          <ac:picMkLst>
            <pc:docMk/>
            <pc:sldMk cId="46391300" sldId="331"/>
            <ac:picMk id="5" creationId="{3DBE1C29-10DA-9C0A-D197-5ED508F90FBF}"/>
          </ac:picMkLst>
        </pc:pic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279484067" sldId="331"/>
        </pc:sldMkLst>
      </pc:sldChg>
      <pc:sldChg chg="addSp delSp modSp add mod">
        <pc:chgData name="Lorenzo Rinaldi" userId="77d5bfdd-3e88-4678-a8ff-024fe85681f6" providerId="ADAL" clId="{31CFC6F0-8772-4AD9-9E55-C2E1A4D9CCC5}" dt="2023-07-22T06:00:46.165" v="821" actId="1036"/>
        <pc:sldMkLst>
          <pc:docMk/>
          <pc:sldMk cId="2391201268" sldId="332"/>
        </pc:sldMkLst>
        <pc:spChg chg="del">
          <ac:chgData name="Lorenzo Rinaldi" userId="77d5bfdd-3e88-4678-a8ff-024fe85681f6" providerId="ADAL" clId="{31CFC6F0-8772-4AD9-9E55-C2E1A4D9CCC5}" dt="2023-07-22T06:00:02.525" v="796" actId="478"/>
          <ac:spMkLst>
            <pc:docMk/>
            <pc:sldMk cId="2391201268" sldId="332"/>
            <ac:spMk id="2" creationId="{10AFFB3F-D084-4E7F-1039-A1E4C2EA220C}"/>
          </ac:spMkLst>
        </pc:spChg>
        <pc:spChg chg="mod">
          <ac:chgData name="Lorenzo Rinaldi" userId="77d5bfdd-3e88-4678-a8ff-024fe85681f6" providerId="ADAL" clId="{31CFC6F0-8772-4AD9-9E55-C2E1A4D9CCC5}" dt="2023-07-22T06:00:04.593" v="797" actId="20577"/>
          <ac:spMkLst>
            <pc:docMk/>
            <pc:sldMk cId="2391201268" sldId="332"/>
            <ac:spMk id="4" creationId="{9AB3068C-1CCE-A7E9-790D-8ACFE0F1B133}"/>
          </ac:spMkLst>
        </pc:spChg>
        <pc:spChg chg="del">
          <ac:chgData name="Lorenzo Rinaldi" userId="77d5bfdd-3e88-4678-a8ff-024fe85681f6" providerId="ADAL" clId="{31CFC6F0-8772-4AD9-9E55-C2E1A4D9CCC5}" dt="2023-07-22T06:00:02.525" v="796" actId="478"/>
          <ac:spMkLst>
            <pc:docMk/>
            <pc:sldMk cId="2391201268" sldId="332"/>
            <ac:spMk id="6" creationId="{981B1A21-E8B5-3290-057A-676E46AB69D5}"/>
          </ac:spMkLst>
        </pc:spChg>
        <pc:spChg chg="del">
          <ac:chgData name="Lorenzo Rinaldi" userId="77d5bfdd-3e88-4678-a8ff-024fe85681f6" providerId="ADAL" clId="{31CFC6F0-8772-4AD9-9E55-C2E1A4D9CCC5}" dt="2023-07-22T06:00:02.525" v="796" actId="478"/>
          <ac:spMkLst>
            <pc:docMk/>
            <pc:sldMk cId="2391201268" sldId="332"/>
            <ac:spMk id="7" creationId="{05FDB5E8-4A07-5E0D-5AB2-D10E992F89BE}"/>
          </ac:spMkLst>
        </pc:spChg>
        <pc:spChg chg="del">
          <ac:chgData name="Lorenzo Rinaldi" userId="77d5bfdd-3e88-4678-a8ff-024fe85681f6" providerId="ADAL" clId="{31CFC6F0-8772-4AD9-9E55-C2E1A4D9CCC5}" dt="2023-07-22T06:00:02.525" v="796" actId="478"/>
          <ac:spMkLst>
            <pc:docMk/>
            <pc:sldMk cId="2391201268" sldId="332"/>
            <ac:spMk id="8" creationId="{FB94E3E2-371F-D543-ADB3-A5EBECDBFE1F}"/>
          </ac:spMkLst>
        </pc:spChg>
        <pc:spChg chg="del">
          <ac:chgData name="Lorenzo Rinaldi" userId="77d5bfdd-3e88-4678-a8ff-024fe85681f6" providerId="ADAL" clId="{31CFC6F0-8772-4AD9-9E55-C2E1A4D9CCC5}" dt="2023-07-22T06:00:02.525" v="796" actId="478"/>
          <ac:spMkLst>
            <pc:docMk/>
            <pc:sldMk cId="2391201268" sldId="332"/>
            <ac:spMk id="9" creationId="{6037F110-B97C-B80E-9A02-64AB5E538A41}"/>
          </ac:spMkLst>
        </pc:spChg>
        <pc:spChg chg="add mod">
          <ac:chgData name="Lorenzo Rinaldi" userId="77d5bfdd-3e88-4678-a8ff-024fe85681f6" providerId="ADAL" clId="{31CFC6F0-8772-4AD9-9E55-C2E1A4D9CCC5}" dt="2023-07-22T06:00:36.246" v="799" actId="1076"/>
          <ac:spMkLst>
            <pc:docMk/>
            <pc:sldMk cId="2391201268" sldId="332"/>
            <ac:spMk id="10" creationId="{C9800645-7C7A-5A1C-8531-B912581E0142}"/>
          </ac:spMkLst>
        </pc:spChg>
        <pc:spChg chg="add mod">
          <ac:chgData name="Lorenzo Rinaldi" userId="77d5bfdd-3e88-4678-a8ff-024fe85681f6" providerId="ADAL" clId="{31CFC6F0-8772-4AD9-9E55-C2E1A4D9CCC5}" dt="2023-07-22T06:00:39.739" v="810" actId="1035"/>
          <ac:spMkLst>
            <pc:docMk/>
            <pc:sldMk cId="2391201268" sldId="332"/>
            <ac:spMk id="13" creationId="{A777EFA4-DAC5-D847-60A3-DF8AFD2F8799}"/>
          </ac:spMkLst>
        </pc:spChg>
        <pc:spChg chg="add mod">
          <ac:chgData name="Lorenzo Rinaldi" userId="77d5bfdd-3e88-4678-a8ff-024fe85681f6" providerId="ADAL" clId="{31CFC6F0-8772-4AD9-9E55-C2E1A4D9CCC5}" dt="2023-07-22T06:00:46.165" v="821" actId="1036"/>
          <ac:spMkLst>
            <pc:docMk/>
            <pc:sldMk cId="2391201268" sldId="332"/>
            <ac:spMk id="16" creationId="{AEF5A8D2-4001-3FA3-544A-F9B2D78F1843}"/>
          </ac:spMkLst>
        </pc:spChg>
        <pc:spChg chg="add mod">
          <ac:chgData name="Lorenzo Rinaldi" userId="77d5bfdd-3e88-4678-a8ff-024fe85681f6" providerId="ADAL" clId="{31CFC6F0-8772-4AD9-9E55-C2E1A4D9CCC5}" dt="2023-07-22T06:00:46.165" v="821" actId="1036"/>
          <ac:spMkLst>
            <pc:docMk/>
            <pc:sldMk cId="2391201268" sldId="332"/>
            <ac:spMk id="17" creationId="{754D66FC-517B-D85E-0AD7-1AE795C8C25C}"/>
          </ac:spMkLst>
        </pc:spChg>
        <pc:picChg chg="del">
          <ac:chgData name="Lorenzo Rinaldi" userId="77d5bfdd-3e88-4678-a8ff-024fe85681f6" providerId="ADAL" clId="{31CFC6F0-8772-4AD9-9E55-C2E1A4D9CCC5}" dt="2023-07-22T06:00:02.525" v="796" actId="478"/>
          <ac:picMkLst>
            <pc:docMk/>
            <pc:sldMk cId="2391201268" sldId="332"/>
            <ac:picMk id="3" creationId="{FA672F43-6AC2-6E00-AE8A-4C631C349DD7}"/>
          </ac:picMkLst>
        </pc:picChg>
        <pc:picChg chg="del">
          <ac:chgData name="Lorenzo Rinaldi" userId="77d5bfdd-3e88-4678-a8ff-024fe85681f6" providerId="ADAL" clId="{31CFC6F0-8772-4AD9-9E55-C2E1A4D9CCC5}" dt="2023-07-22T06:00:02.525" v="796" actId="478"/>
          <ac:picMkLst>
            <pc:docMk/>
            <pc:sldMk cId="2391201268" sldId="332"/>
            <ac:picMk id="5" creationId="{3DBE1C29-10DA-9C0A-D197-5ED508F90FBF}"/>
          </ac:picMkLst>
        </pc:picChg>
        <pc:picChg chg="add mod">
          <ac:chgData name="Lorenzo Rinaldi" userId="77d5bfdd-3e88-4678-a8ff-024fe85681f6" providerId="ADAL" clId="{31CFC6F0-8772-4AD9-9E55-C2E1A4D9CCC5}" dt="2023-07-22T06:00:39.739" v="810" actId="1035"/>
          <ac:picMkLst>
            <pc:docMk/>
            <pc:sldMk cId="2391201268" sldId="332"/>
            <ac:picMk id="11" creationId="{570757AD-DB33-7E99-27EB-D2B47730EFEA}"/>
          </ac:picMkLst>
        </pc:picChg>
        <pc:picChg chg="add mod">
          <ac:chgData name="Lorenzo Rinaldi" userId="77d5bfdd-3e88-4678-a8ff-024fe85681f6" providerId="ADAL" clId="{31CFC6F0-8772-4AD9-9E55-C2E1A4D9CCC5}" dt="2023-07-22T06:00:39.739" v="810" actId="1035"/>
          <ac:picMkLst>
            <pc:docMk/>
            <pc:sldMk cId="2391201268" sldId="332"/>
            <ac:picMk id="12" creationId="{0A5BB052-FDE2-78F1-31A7-087A3621F236}"/>
          </ac:picMkLst>
        </pc:picChg>
        <pc:picChg chg="add mod">
          <ac:chgData name="Lorenzo Rinaldi" userId="77d5bfdd-3e88-4678-a8ff-024fe85681f6" providerId="ADAL" clId="{31CFC6F0-8772-4AD9-9E55-C2E1A4D9CCC5}" dt="2023-07-22T06:00:39.739" v="810" actId="1035"/>
          <ac:picMkLst>
            <pc:docMk/>
            <pc:sldMk cId="2391201268" sldId="332"/>
            <ac:picMk id="14" creationId="{76BB035A-885D-FC0F-3D8D-A55966488F46}"/>
          </ac:picMkLst>
        </pc:picChg>
        <pc:picChg chg="add mod">
          <ac:chgData name="Lorenzo Rinaldi" userId="77d5bfdd-3e88-4678-a8ff-024fe85681f6" providerId="ADAL" clId="{31CFC6F0-8772-4AD9-9E55-C2E1A4D9CCC5}" dt="2023-07-22T06:00:39.739" v="810" actId="1035"/>
          <ac:picMkLst>
            <pc:docMk/>
            <pc:sldMk cId="2391201268" sldId="332"/>
            <ac:picMk id="15" creationId="{F180088D-9C46-6D6D-62D1-089517B17CD2}"/>
          </ac:picMkLst>
        </pc:pic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2422050752" sldId="332"/>
        </pc:sldMkLst>
      </pc:sldChg>
      <pc:sldChg chg="addSp delSp modSp add mod">
        <pc:chgData name="Lorenzo Rinaldi" userId="77d5bfdd-3e88-4678-a8ff-024fe85681f6" providerId="ADAL" clId="{31CFC6F0-8772-4AD9-9E55-C2E1A4D9CCC5}" dt="2023-07-22T06:01:24.337" v="828" actId="1076"/>
        <pc:sldMkLst>
          <pc:docMk/>
          <pc:sldMk cId="1214401181" sldId="333"/>
        </pc:sldMkLst>
        <pc:spChg chg="add mod">
          <ac:chgData name="Lorenzo Rinaldi" userId="77d5bfdd-3e88-4678-a8ff-024fe85681f6" providerId="ADAL" clId="{31CFC6F0-8772-4AD9-9E55-C2E1A4D9CCC5}" dt="2023-07-22T06:01:13.051" v="825" actId="1076"/>
          <ac:spMkLst>
            <pc:docMk/>
            <pc:sldMk cId="1214401181" sldId="333"/>
            <ac:spMk id="2" creationId="{B57C4085-F298-E95A-897C-55FDD3C8C8B7}"/>
          </ac:spMkLst>
        </pc:spChg>
        <pc:spChg chg="del">
          <ac:chgData name="Lorenzo Rinaldi" userId="77d5bfdd-3e88-4678-a8ff-024fe85681f6" providerId="ADAL" clId="{31CFC6F0-8772-4AD9-9E55-C2E1A4D9CCC5}" dt="2023-07-22T06:00:56.303" v="823" actId="478"/>
          <ac:spMkLst>
            <pc:docMk/>
            <pc:sldMk cId="1214401181" sldId="333"/>
            <ac:spMk id="10" creationId="{C9800645-7C7A-5A1C-8531-B912581E0142}"/>
          </ac:spMkLst>
        </pc:spChg>
        <pc:spChg chg="del">
          <ac:chgData name="Lorenzo Rinaldi" userId="77d5bfdd-3e88-4678-a8ff-024fe85681f6" providerId="ADAL" clId="{31CFC6F0-8772-4AD9-9E55-C2E1A4D9CCC5}" dt="2023-07-22T06:00:56.303" v="823" actId="478"/>
          <ac:spMkLst>
            <pc:docMk/>
            <pc:sldMk cId="1214401181" sldId="333"/>
            <ac:spMk id="13" creationId="{A777EFA4-DAC5-D847-60A3-DF8AFD2F8799}"/>
          </ac:spMkLst>
        </pc:spChg>
        <pc:spChg chg="del">
          <ac:chgData name="Lorenzo Rinaldi" userId="77d5bfdd-3e88-4678-a8ff-024fe85681f6" providerId="ADAL" clId="{31CFC6F0-8772-4AD9-9E55-C2E1A4D9CCC5}" dt="2023-07-22T06:00:56.303" v="823" actId="478"/>
          <ac:spMkLst>
            <pc:docMk/>
            <pc:sldMk cId="1214401181" sldId="333"/>
            <ac:spMk id="16" creationId="{AEF5A8D2-4001-3FA3-544A-F9B2D78F1843}"/>
          </ac:spMkLst>
        </pc:spChg>
        <pc:spChg chg="del">
          <ac:chgData name="Lorenzo Rinaldi" userId="77d5bfdd-3e88-4678-a8ff-024fe85681f6" providerId="ADAL" clId="{31CFC6F0-8772-4AD9-9E55-C2E1A4D9CCC5}" dt="2023-07-22T06:00:56.303" v="823" actId="478"/>
          <ac:spMkLst>
            <pc:docMk/>
            <pc:sldMk cId="1214401181" sldId="333"/>
            <ac:spMk id="17" creationId="{754D66FC-517B-D85E-0AD7-1AE795C8C25C}"/>
          </ac:spMkLst>
        </pc:spChg>
        <pc:picChg chg="add mod">
          <ac:chgData name="Lorenzo Rinaldi" userId="77d5bfdd-3e88-4678-a8ff-024fe85681f6" providerId="ADAL" clId="{31CFC6F0-8772-4AD9-9E55-C2E1A4D9CCC5}" dt="2023-07-22T06:01:24.337" v="828" actId="1076"/>
          <ac:picMkLst>
            <pc:docMk/>
            <pc:sldMk cId="1214401181" sldId="333"/>
            <ac:picMk id="3" creationId="{90BB6ED5-1D57-23A0-A54B-3423C85F38AF}"/>
          </ac:picMkLst>
        </pc:picChg>
        <pc:picChg chg="del">
          <ac:chgData name="Lorenzo Rinaldi" userId="77d5bfdd-3e88-4678-a8ff-024fe85681f6" providerId="ADAL" clId="{31CFC6F0-8772-4AD9-9E55-C2E1A4D9CCC5}" dt="2023-07-22T06:00:56.303" v="823" actId="478"/>
          <ac:picMkLst>
            <pc:docMk/>
            <pc:sldMk cId="1214401181" sldId="333"/>
            <ac:picMk id="11" creationId="{570757AD-DB33-7E99-27EB-D2B47730EFEA}"/>
          </ac:picMkLst>
        </pc:picChg>
        <pc:picChg chg="del">
          <ac:chgData name="Lorenzo Rinaldi" userId="77d5bfdd-3e88-4678-a8ff-024fe85681f6" providerId="ADAL" clId="{31CFC6F0-8772-4AD9-9E55-C2E1A4D9CCC5}" dt="2023-07-22T06:00:56.303" v="823" actId="478"/>
          <ac:picMkLst>
            <pc:docMk/>
            <pc:sldMk cId="1214401181" sldId="333"/>
            <ac:picMk id="12" creationId="{0A5BB052-FDE2-78F1-31A7-087A3621F236}"/>
          </ac:picMkLst>
        </pc:picChg>
        <pc:picChg chg="del">
          <ac:chgData name="Lorenzo Rinaldi" userId="77d5bfdd-3e88-4678-a8ff-024fe85681f6" providerId="ADAL" clId="{31CFC6F0-8772-4AD9-9E55-C2E1A4D9CCC5}" dt="2023-07-22T06:00:56.303" v="823" actId="478"/>
          <ac:picMkLst>
            <pc:docMk/>
            <pc:sldMk cId="1214401181" sldId="333"/>
            <ac:picMk id="14" creationId="{76BB035A-885D-FC0F-3D8D-A55966488F46}"/>
          </ac:picMkLst>
        </pc:picChg>
        <pc:picChg chg="del">
          <ac:chgData name="Lorenzo Rinaldi" userId="77d5bfdd-3e88-4678-a8ff-024fe85681f6" providerId="ADAL" clId="{31CFC6F0-8772-4AD9-9E55-C2E1A4D9CCC5}" dt="2023-07-22T06:00:56.303" v="823" actId="478"/>
          <ac:picMkLst>
            <pc:docMk/>
            <pc:sldMk cId="1214401181" sldId="333"/>
            <ac:picMk id="15" creationId="{F180088D-9C46-6D6D-62D1-089517B17CD2}"/>
          </ac:picMkLst>
        </pc:pic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3802607828" sldId="333"/>
        </pc:sldMkLst>
      </pc:sldChg>
      <pc:sldChg chg="addSp delSp modSp add mod">
        <pc:chgData name="Lorenzo Rinaldi" userId="77d5bfdd-3e88-4678-a8ff-024fe85681f6" providerId="ADAL" clId="{31CFC6F0-8772-4AD9-9E55-C2E1A4D9CCC5}" dt="2023-07-22T06:02:35.928" v="842" actId="22"/>
        <pc:sldMkLst>
          <pc:docMk/>
          <pc:sldMk cId="133658328" sldId="334"/>
        </pc:sldMkLst>
        <pc:spChg chg="del">
          <ac:chgData name="Lorenzo Rinaldi" userId="77d5bfdd-3e88-4678-a8ff-024fe85681f6" providerId="ADAL" clId="{31CFC6F0-8772-4AD9-9E55-C2E1A4D9CCC5}" dt="2023-07-22T06:01:34.143" v="830" actId="478"/>
          <ac:spMkLst>
            <pc:docMk/>
            <pc:sldMk cId="133658328" sldId="334"/>
            <ac:spMk id="2" creationId="{B57C4085-F298-E95A-897C-55FDD3C8C8B7}"/>
          </ac:spMkLst>
        </pc:spChg>
        <pc:spChg chg="add mod">
          <ac:chgData name="Lorenzo Rinaldi" userId="77d5bfdd-3e88-4678-a8ff-024fe85681f6" providerId="ADAL" clId="{31CFC6F0-8772-4AD9-9E55-C2E1A4D9CCC5}" dt="2023-07-22T06:01:56.467" v="834" actId="14100"/>
          <ac:spMkLst>
            <pc:docMk/>
            <pc:sldMk cId="133658328" sldId="334"/>
            <ac:spMk id="5" creationId="{2617829E-8757-1041-C62C-CFA9F47D4E82}"/>
          </ac:spMkLst>
        </pc:spChg>
        <pc:spChg chg="add del">
          <ac:chgData name="Lorenzo Rinaldi" userId="77d5bfdd-3e88-4678-a8ff-024fe85681f6" providerId="ADAL" clId="{31CFC6F0-8772-4AD9-9E55-C2E1A4D9CCC5}" dt="2023-07-22T06:02:35.928" v="842" actId="22"/>
          <ac:spMkLst>
            <pc:docMk/>
            <pc:sldMk cId="133658328" sldId="334"/>
            <ac:spMk id="8" creationId="{3D159C58-858C-6B99-D248-6EAAE3FDC2BE}"/>
          </ac:spMkLst>
        </pc:spChg>
        <pc:picChg chg="del">
          <ac:chgData name="Lorenzo Rinaldi" userId="77d5bfdd-3e88-4678-a8ff-024fe85681f6" providerId="ADAL" clId="{31CFC6F0-8772-4AD9-9E55-C2E1A4D9CCC5}" dt="2023-07-22T06:01:34.143" v="830" actId="478"/>
          <ac:picMkLst>
            <pc:docMk/>
            <pc:sldMk cId="133658328" sldId="334"/>
            <ac:picMk id="3" creationId="{90BB6ED5-1D57-23A0-A54B-3423C85F38AF}"/>
          </ac:picMkLst>
        </pc:picChg>
        <pc:picChg chg="add mod">
          <ac:chgData name="Lorenzo Rinaldi" userId="77d5bfdd-3e88-4678-a8ff-024fe85681f6" providerId="ADAL" clId="{31CFC6F0-8772-4AD9-9E55-C2E1A4D9CCC5}" dt="2023-07-22T06:02:01.521" v="836" actId="1076"/>
          <ac:picMkLst>
            <pc:docMk/>
            <pc:sldMk cId="133658328" sldId="334"/>
            <ac:picMk id="6" creationId="{1668444D-4E64-6709-F862-252417675BDA}"/>
          </ac:picMkLst>
        </pc:pic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2147805565" sldId="334"/>
        </pc:sldMkLst>
      </pc:sldChg>
      <pc:sldChg chg="addSp modSp add mod">
        <pc:chgData name="Lorenzo Rinaldi" userId="77d5bfdd-3e88-4678-a8ff-024fe85681f6" providerId="ADAL" clId="{31CFC6F0-8772-4AD9-9E55-C2E1A4D9CCC5}" dt="2023-07-22T06:03:42.052" v="864" actId="14100"/>
        <pc:sldMkLst>
          <pc:docMk/>
          <pc:sldMk cId="2538896683" sldId="335"/>
        </pc:sldMkLst>
        <pc:spChg chg="add mod">
          <ac:chgData name="Lorenzo Rinaldi" userId="77d5bfdd-3e88-4678-a8ff-024fe85681f6" providerId="ADAL" clId="{31CFC6F0-8772-4AD9-9E55-C2E1A4D9CCC5}" dt="2023-07-22T06:03:16.998" v="852" actId="948"/>
          <ac:spMkLst>
            <pc:docMk/>
            <pc:sldMk cId="2538896683" sldId="335"/>
            <ac:spMk id="2" creationId="{9BB0D4A4-A94D-1677-5C63-83AA528DAC84}"/>
          </ac:spMkLst>
        </pc:spChg>
        <pc:spChg chg="add mod">
          <ac:chgData name="Lorenzo Rinaldi" userId="77d5bfdd-3e88-4678-a8ff-024fe85681f6" providerId="ADAL" clId="{31CFC6F0-8772-4AD9-9E55-C2E1A4D9CCC5}" dt="2023-07-22T06:03:42.052" v="864" actId="14100"/>
          <ac:spMkLst>
            <pc:docMk/>
            <pc:sldMk cId="2538896683" sldId="335"/>
            <ac:spMk id="5" creationId="{F4FF5CF0-5F0D-2E85-249C-4896C936D25D}"/>
          </ac:spMkLst>
        </pc:spChg>
        <pc:spChg chg="add mod">
          <ac:chgData name="Lorenzo Rinaldi" userId="77d5bfdd-3e88-4678-a8ff-024fe85681f6" providerId="ADAL" clId="{31CFC6F0-8772-4AD9-9E55-C2E1A4D9CCC5}" dt="2023-07-22T06:03:39.767" v="863" actId="14100"/>
          <ac:spMkLst>
            <pc:docMk/>
            <pc:sldMk cId="2538896683" sldId="335"/>
            <ac:spMk id="6" creationId="{8C2C7A04-6BC0-1AC2-7162-803758A1783E}"/>
          </ac:spMkLst>
        </pc:spChg>
        <pc:picChg chg="add mod">
          <ac:chgData name="Lorenzo Rinaldi" userId="77d5bfdd-3e88-4678-a8ff-024fe85681f6" providerId="ADAL" clId="{31CFC6F0-8772-4AD9-9E55-C2E1A4D9CCC5}" dt="2023-07-22T06:02:44.333" v="843"/>
          <ac:picMkLst>
            <pc:docMk/>
            <pc:sldMk cId="2538896683" sldId="335"/>
            <ac:picMk id="3" creationId="{D27C8DC7-445E-5B39-9C8D-E6F6AB55C21E}"/>
          </ac:picMkLst>
        </pc:pic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3477104024" sldId="335"/>
        </pc:sldMkLst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1802529653" sldId="336"/>
        </pc:sldMkLst>
      </pc:sldChg>
      <pc:sldChg chg="addSp modSp add mod">
        <pc:chgData name="Lorenzo Rinaldi" userId="77d5bfdd-3e88-4678-a8ff-024fe85681f6" providerId="ADAL" clId="{31CFC6F0-8772-4AD9-9E55-C2E1A4D9CCC5}" dt="2023-07-22T06:04:18.013" v="872" actId="1076"/>
        <pc:sldMkLst>
          <pc:docMk/>
          <pc:sldMk cId="3011077898" sldId="336"/>
        </pc:sldMkLst>
        <pc:spChg chg="add mod">
          <ac:chgData name="Lorenzo Rinaldi" userId="77d5bfdd-3e88-4678-a8ff-024fe85681f6" providerId="ADAL" clId="{31CFC6F0-8772-4AD9-9E55-C2E1A4D9CCC5}" dt="2023-07-22T06:04:11.830" v="869" actId="14100"/>
          <ac:spMkLst>
            <pc:docMk/>
            <pc:sldMk cId="3011077898" sldId="336"/>
            <ac:spMk id="2" creationId="{7C8A8041-8F3F-46B5-0864-B09F6A116B5E}"/>
          </ac:spMkLst>
        </pc:spChg>
        <pc:picChg chg="add mod">
          <ac:chgData name="Lorenzo Rinaldi" userId="77d5bfdd-3e88-4678-a8ff-024fe85681f6" providerId="ADAL" clId="{31CFC6F0-8772-4AD9-9E55-C2E1A4D9CCC5}" dt="2023-07-22T06:04:18.013" v="872" actId="1076"/>
          <ac:picMkLst>
            <pc:docMk/>
            <pc:sldMk cId="3011077898" sldId="336"/>
            <ac:picMk id="3" creationId="{4D6F2FDF-B799-03F9-4CB1-24EDA0F7D02C}"/>
          </ac:picMkLst>
        </pc:pic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441477731" sldId="337"/>
        </pc:sldMkLst>
      </pc:sldChg>
      <pc:sldChg chg="addSp delSp modSp add mod">
        <pc:chgData name="Lorenzo Rinaldi" userId="77d5bfdd-3e88-4678-a8ff-024fe85681f6" providerId="ADAL" clId="{31CFC6F0-8772-4AD9-9E55-C2E1A4D9CCC5}" dt="2023-07-22T06:05:19.487" v="933" actId="1076"/>
        <pc:sldMkLst>
          <pc:docMk/>
          <pc:sldMk cId="1243958481" sldId="337"/>
        </pc:sldMkLst>
        <pc:spChg chg="add mod">
          <ac:chgData name="Lorenzo Rinaldi" userId="77d5bfdd-3e88-4678-a8ff-024fe85681f6" providerId="ADAL" clId="{31CFC6F0-8772-4AD9-9E55-C2E1A4D9CCC5}" dt="2023-07-22T06:05:19.487" v="933" actId="1076"/>
          <ac:spMkLst>
            <pc:docMk/>
            <pc:sldMk cId="1243958481" sldId="337"/>
            <ac:spMk id="2" creationId="{16C9BF21-193C-E700-E962-40223529303E}"/>
          </ac:spMkLst>
        </pc:spChg>
        <pc:spChg chg="add mod">
          <ac:chgData name="Lorenzo Rinaldi" userId="77d5bfdd-3e88-4678-a8ff-024fe85681f6" providerId="ADAL" clId="{31CFC6F0-8772-4AD9-9E55-C2E1A4D9CCC5}" dt="2023-07-22T06:05:19.487" v="933" actId="1076"/>
          <ac:spMkLst>
            <pc:docMk/>
            <pc:sldMk cId="1243958481" sldId="337"/>
            <ac:spMk id="3" creationId="{1046FFA0-2363-2F77-9258-222FC238E498}"/>
          </ac:spMkLst>
        </pc:spChg>
        <pc:spChg chg="add mod">
          <ac:chgData name="Lorenzo Rinaldi" userId="77d5bfdd-3e88-4678-a8ff-024fe85681f6" providerId="ADAL" clId="{31CFC6F0-8772-4AD9-9E55-C2E1A4D9CCC5}" dt="2023-07-22T06:05:13.581" v="932" actId="14100"/>
          <ac:spMkLst>
            <pc:docMk/>
            <pc:sldMk cId="1243958481" sldId="337"/>
            <ac:spMk id="5" creationId="{1C025F49-BA0A-8AAF-8A65-BB0E99563E1B}"/>
          </ac:spMkLst>
        </pc:spChg>
        <pc:spChg chg="add del mod">
          <ac:chgData name="Lorenzo Rinaldi" userId="77d5bfdd-3e88-4678-a8ff-024fe85681f6" providerId="ADAL" clId="{31CFC6F0-8772-4AD9-9E55-C2E1A4D9CCC5}" dt="2023-07-22T06:04:42.348" v="895" actId="478"/>
          <ac:spMkLst>
            <pc:docMk/>
            <pc:sldMk cId="1243958481" sldId="337"/>
            <ac:spMk id="6" creationId="{23D16818-A84F-650C-36F2-EBD170764EB5}"/>
          </ac:spMkLst>
        </pc:spChg>
        <pc:spChg chg="add mod">
          <ac:chgData name="Lorenzo Rinaldi" userId="77d5bfdd-3e88-4678-a8ff-024fe85681f6" providerId="ADAL" clId="{31CFC6F0-8772-4AD9-9E55-C2E1A4D9CCC5}" dt="2023-07-22T06:05:19.487" v="933" actId="1076"/>
          <ac:spMkLst>
            <pc:docMk/>
            <pc:sldMk cId="1243958481" sldId="337"/>
            <ac:spMk id="8" creationId="{67AFB94F-6122-B655-2A30-358358CCA466}"/>
          </ac:spMkLst>
        </pc:spChg>
        <pc:spChg chg="add mod">
          <ac:chgData name="Lorenzo Rinaldi" userId="77d5bfdd-3e88-4678-a8ff-024fe85681f6" providerId="ADAL" clId="{31CFC6F0-8772-4AD9-9E55-C2E1A4D9CCC5}" dt="2023-07-22T06:05:19.487" v="933" actId="1076"/>
          <ac:spMkLst>
            <pc:docMk/>
            <pc:sldMk cId="1243958481" sldId="337"/>
            <ac:spMk id="9" creationId="{9E67354B-A34B-F4E2-045C-C46A20D84090}"/>
          </ac:spMkLst>
        </pc:spChg>
        <pc:spChg chg="add mod">
          <ac:chgData name="Lorenzo Rinaldi" userId="77d5bfdd-3e88-4678-a8ff-024fe85681f6" providerId="ADAL" clId="{31CFC6F0-8772-4AD9-9E55-C2E1A4D9CCC5}" dt="2023-07-22T06:05:19.487" v="933" actId="1076"/>
          <ac:spMkLst>
            <pc:docMk/>
            <pc:sldMk cId="1243958481" sldId="337"/>
            <ac:spMk id="10" creationId="{24AE848B-4D24-2C20-4308-854C9174FA82}"/>
          </ac:spMkLst>
        </pc:spChg>
        <pc:spChg chg="add mod">
          <ac:chgData name="Lorenzo Rinaldi" userId="77d5bfdd-3e88-4678-a8ff-024fe85681f6" providerId="ADAL" clId="{31CFC6F0-8772-4AD9-9E55-C2E1A4D9CCC5}" dt="2023-07-22T06:05:19.487" v="933" actId="1076"/>
          <ac:spMkLst>
            <pc:docMk/>
            <pc:sldMk cId="1243958481" sldId="337"/>
            <ac:spMk id="11" creationId="{82BEB562-0A52-94EB-C4E6-EC1359B887FB}"/>
          </ac:spMkLst>
        </pc:spChg>
        <pc:spChg chg="add mod">
          <ac:chgData name="Lorenzo Rinaldi" userId="77d5bfdd-3e88-4678-a8ff-024fe85681f6" providerId="ADAL" clId="{31CFC6F0-8772-4AD9-9E55-C2E1A4D9CCC5}" dt="2023-07-22T06:05:19.487" v="933" actId="1076"/>
          <ac:spMkLst>
            <pc:docMk/>
            <pc:sldMk cId="1243958481" sldId="337"/>
            <ac:spMk id="12" creationId="{A336F626-500E-1214-AB76-E3B3E31B5735}"/>
          </ac:spMkLst>
        </pc:spChg>
        <pc:spChg chg="add mod">
          <ac:chgData name="Lorenzo Rinaldi" userId="77d5bfdd-3e88-4678-a8ff-024fe85681f6" providerId="ADAL" clId="{31CFC6F0-8772-4AD9-9E55-C2E1A4D9CCC5}" dt="2023-07-22T06:05:19.487" v="933" actId="1076"/>
          <ac:spMkLst>
            <pc:docMk/>
            <pc:sldMk cId="1243958481" sldId="337"/>
            <ac:spMk id="15" creationId="{BC89BFE8-9543-D932-39B8-1ABB4F0DFC74}"/>
          </ac:spMkLst>
        </pc:spChg>
        <pc:spChg chg="add mod">
          <ac:chgData name="Lorenzo Rinaldi" userId="77d5bfdd-3e88-4678-a8ff-024fe85681f6" providerId="ADAL" clId="{31CFC6F0-8772-4AD9-9E55-C2E1A4D9CCC5}" dt="2023-07-22T06:05:19.487" v="933" actId="1076"/>
          <ac:spMkLst>
            <pc:docMk/>
            <pc:sldMk cId="1243958481" sldId="337"/>
            <ac:spMk id="16" creationId="{DA73E5E3-6463-9C3E-601A-DC9DEA932EB8}"/>
          </ac:spMkLst>
        </pc:spChg>
        <pc:spChg chg="add mod">
          <ac:chgData name="Lorenzo Rinaldi" userId="77d5bfdd-3e88-4678-a8ff-024fe85681f6" providerId="ADAL" clId="{31CFC6F0-8772-4AD9-9E55-C2E1A4D9CCC5}" dt="2023-07-22T06:05:19.487" v="933" actId="1076"/>
          <ac:spMkLst>
            <pc:docMk/>
            <pc:sldMk cId="1243958481" sldId="337"/>
            <ac:spMk id="17" creationId="{C84C6E4F-B77F-43C4-8BE8-E5E48DCE17D6}"/>
          </ac:spMkLst>
        </pc:spChg>
        <pc:spChg chg="add mod">
          <ac:chgData name="Lorenzo Rinaldi" userId="77d5bfdd-3e88-4678-a8ff-024fe85681f6" providerId="ADAL" clId="{31CFC6F0-8772-4AD9-9E55-C2E1A4D9CCC5}" dt="2023-07-22T06:05:19.487" v="933" actId="1076"/>
          <ac:spMkLst>
            <pc:docMk/>
            <pc:sldMk cId="1243958481" sldId="337"/>
            <ac:spMk id="18" creationId="{AC4C929C-29B0-2C41-E353-CF75AD057C7B}"/>
          </ac:spMkLst>
        </pc:spChg>
        <pc:spChg chg="add mod">
          <ac:chgData name="Lorenzo Rinaldi" userId="77d5bfdd-3e88-4678-a8ff-024fe85681f6" providerId="ADAL" clId="{31CFC6F0-8772-4AD9-9E55-C2E1A4D9CCC5}" dt="2023-07-22T06:05:19.487" v="933" actId="1076"/>
          <ac:spMkLst>
            <pc:docMk/>
            <pc:sldMk cId="1243958481" sldId="337"/>
            <ac:spMk id="19" creationId="{D04213BE-C666-9C94-09C8-67C5548A0821}"/>
          </ac:spMkLst>
        </pc:spChg>
        <pc:spChg chg="add mod">
          <ac:chgData name="Lorenzo Rinaldi" userId="77d5bfdd-3e88-4678-a8ff-024fe85681f6" providerId="ADAL" clId="{31CFC6F0-8772-4AD9-9E55-C2E1A4D9CCC5}" dt="2023-07-22T06:05:19.487" v="933" actId="1076"/>
          <ac:spMkLst>
            <pc:docMk/>
            <pc:sldMk cId="1243958481" sldId="337"/>
            <ac:spMk id="20" creationId="{EF6A9117-4B56-944E-A305-6080CB10579F}"/>
          </ac:spMkLst>
        </pc:spChg>
        <pc:picChg chg="add mod">
          <ac:chgData name="Lorenzo Rinaldi" userId="77d5bfdd-3e88-4678-a8ff-024fe85681f6" providerId="ADAL" clId="{31CFC6F0-8772-4AD9-9E55-C2E1A4D9CCC5}" dt="2023-07-22T06:04:50.033" v="919" actId="1037"/>
          <ac:picMkLst>
            <pc:docMk/>
            <pc:sldMk cId="1243958481" sldId="337"/>
            <ac:picMk id="7" creationId="{365BAB05-6D9C-E1EF-9186-D64DE1F7A931}"/>
          </ac:picMkLst>
        </pc:picChg>
        <pc:cxnChg chg="add mod">
          <ac:chgData name="Lorenzo Rinaldi" userId="77d5bfdd-3e88-4678-a8ff-024fe85681f6" providerId="ADAL" clId="{31CFC6F0-8772-4AD9-9E55-C2E1A4D9CCC5}" dt="2023-07-22T06:05:19.487" v="933" actId="1076"/>
          <ac:cxnSpMkLst>
            <pc:docMk/>
            <pc:sldMk cId="1243958481" sldId="337"/>
            <ac:cxnSpMk id="13" creationId="{907FA964-E6D1-BEA3-EC2D-134E21F7677C}"/>
          </ac:cxnSpMkLst>
        </pc:cxnChg>
        <pc:cxnChg chg="add mod">
          <ac:chgData name="Lorenzo Rinaldi" userId="77d5bfdd-3e88-4678-a8ff-024fe85681f6" providerId="ADAL" clId="{31CFC6F0-8772-4AD9-9E55-C2E1A4D9CCC5}" dt="2023-07-22T06:05:19.487" v="933" actId="1076"/>
          <ac:cxnSpMkLst>
            <pc:docMk/>
            <pc:sldMk cId="1243958481" sldId="337"/>
            <ac:cxnSpMk id="14" creationId="{5CFC8610-A750-C4B2-2E10-FA0D7F7CC987}"/>
          </ac:cxnSpMkLst>
        </pc:cxn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1386653217" sldId="338"/>
        </pc:sldMkLst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4226224528" sldId="339"/>
        </pc:sldMkLst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2475076579" sldId="340"/>
        </pc:sldMkLst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1266723807" sldId="341"/>
        </pc:sldMkLst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130950582" sldId="343"/>
        </pc:sldMkLst>
      </pc:sldChg>
      <pc:sldMasterChg chg="addSp delSp modSp mod">
        <pc:chgData name="Lorenzo Rinaldi" userId="77d5bfdd-3e88-4678-a8ff-024fe85681f6" providerId="ADAL" clId="{31CFC6F0-8772-4AD9-9E55-C2E1A4D9CCC5}" dt="2023-08-04T12:43:46.401" v="951" actId="478"/>
        <pc:sldMasterMkLst>
          <pc:docMk/>
          <pc:sldMasterMk cId="4116179830" sldId="2147483648"/>
        </pc:sldMasterMkLst>
        <pc:spChg chg="add del mod">
          <ac:chgData name="Lorenzo Rinaldi" userId="77d5bfdd-3e88-4678-a8ff-024fe85681f6" providerId="ADAL" clId="{31CFC6F0-8772-4AD9-9E55-C2E1A4D9CCC5}" dt="2023-08-04T12:43:45.684" v="950" actId="478"/>
          <ac:spMkLst>
            <pc:docMk/>
            <pc:sldMasterMk cId="4116179830" sldId="2147483648"/>
            <ac:spMk id="8" creationId="{7A510B0B-2B0E-57C2-D41D-6BF990CE94C8}"/>
          </ac:spMkLst>
        </pc:spChg>
        <pc:picChg chg="add del mod">
          <ac:chgData name="Lorenzo Rinaldi" userId="77d5bfdd-3e88-4678-a8ff-024fe85681f6" providerId="ADAL" clId="{31CFC6F0-8772-4AD9-9E55-C2E1A4D9CCC5}" dt="2023-08-04T12:43:46.401" v="951" actId="478"/>
          <ac:picMkLst>
            <pc:docMk/>
            <pc:sldMasterMk cId="4116179830" sldId="2147483648"/>
            <ac:picMk id="9" creationId="{EFF41D96-0937-3E0A-96B2-75D5FEA7EF44}"/>
          </ac:picMkLst>
        </pc:picChg>
      </pc:sldMasterChg>
    </pc:docChg>
  </pc:docChgLst>
  <pc:docChgLst>
    <pc:chgData name="Nicolo' Golinucci" userId="af77fc62-6a85-4b10-b94f-9bff1a9c5999" providerId="ADAL" clId="{8A1DF204-C0D3-47E3-B87D-2A456083453C}"/>
    <pc:docChg chg="undo custSel modSld">
      <pc:chgData name="Nicolo' Golinucci" userId="af77fc62-6a85-4b10-b94f-9bff1a9c5999" providerId="ADAL" clId="{8A1DF204-C0D3-47E3-B87D-2A456083453C}" dt="2023-08-18T13:47:00.788" v="242" actId="6549"/>
      <pc:docMkLst>
        <pc:docMk/>
      </pc:docMkLst>
      <pc:sldChg chg="addSp modSp mod">
        <pc:chgData name="Nicolo' Golinucci" userId="af77fc62-6a85-4b10-b94f-9bff1a9c5999" providerId="ADAL" clId="{8A1DF204-C0D3-47E3-B87D-2A456083453C}" dt="2023-08-18T12:34:17.079" v="1" actId="1036"/>
        <pc:sldMkLst>
          <pc:docMk/>
          <pc:sldMk cId="2559802330" sldId="256"/>
        </pc:sldMkLst>
        <pc:spChg chg="add mod">
          <ac:chgData name="Nicolo' Golinucci" userId="af77fc62-6a85-4b10-b94f-9bff1a9c5999" providerId="ADAL" clId="{8A1DF204-C0D3-47E3-B87D-2A456083453C}" dt="2023-08-18T12:34:17.079" v="1" actId="1036"/>
          <ac:spMkLst>
            <pc:docMk/>
            <pc:sldMk cId="2559802330" sldId="256"/>
            <ac:spMk id="2" creationId="{2926A3C9-AB3C-CBE6-AD1C-00454DE9AA85}"/>
          </ac:spMkLst>
        </pc:spChg>
      </pc:sldChg>
      <pc:sldChg chg="addSp modSp mod">
        <pc:chgData name="Nicolo' Golinucci" userId="af77fc62-6a85-4b10-b94f-9bff1a9c5999" providerId="ADAL" clId="{8A1DF204-C0D3-47E3-B87D-2A456083453C}" dt="2023-08-18T13:42:01.071" v="151" actId="1076"/>
        <pc:sldMkLst>
          <pc:docMk/>
          <pc:sldMk cId="3010168962" sldId="319"/>
        </pc:sldMkLst>
        <pc:spChg chg="mod">
          <ac:chgData name="Nicolo' Golinucci" userId="af77fc62-6a85-4b10-b94f-9bff1a9c5999" providerId="ADAL" clId="{8A1DF204-C0D3-47E3-B87D-2A456083453C}" dt="2023-08-18T13:41:51.871" v="150" actId="20577"/>
          <ac:spMkLst>
            <pc:docMk/>
            <pc:sldMk cId="3010168962" sldId="319"/>
            <ac:spMk id="7" creationId="{01AB7DE4-3E0D-9CA3-A14F-24E30B7C829C}"/>
          </ac:spMkLst>
        </pc:spChg>
        <pc:spChg chg="mod">
          <ac:chgData name="Nicolo' Golinucci" userId="af77fc62-6a85-4b10-b94f-9bff1a9c5999" providerId="ADAL" clId="{8A1DF204-C0D3-47E3-B87D-2A456083453C}" dt="2023-08-18T13:39:45.348" v="101" actId="20577"/>
          <ac:spMkLst>
            <pc:docMk/>
            <pc:sldMk cId="3010168962" sldId="319"/>
            <ac:spMk id="8" creationId="{005BBB9D-243E-DFFE-F28A-27B74D3E3DCC}"/>
          </ac:spMkLst>
        </pc:spChg>
        <pc:spChg chg="mod">
          <ac:chgData name="Nicolo' Golinucci" userId="af77fc62-6a85-4b10-b94f-9bff1a9c5999" providerId="ADAL" clId="{8A1DF204-C0D3-47E3-B87D-2A456083453C}" dt="2023-08-18T13:36:19.347" v="25" actId="20577"/>
          <ac:spMkLst>
            <pc:docMk/>
            <pc:sldMk cId="3010168962" sldId="319"/>
            <ac:spMk id="9" creationId="{ADB88C45-3F91-D972-2BDA-4EA2AC784867}"/>
          </ac:spMkLst>
        </pc:spChg>
        <pc:spChg chg="mod">
          <ac:chgData name="Nicolo' Golinucci" userId="af77fc62-6a85-4b10-b94f-9bff1a9c5999" providerId="ADAL" clId="{8A1DF204-C0D3-47E3-B87D-2A456083453C}" dt="2023-08-18T13:37:32.786" v="57" actId="6549"/>
          <ac:spMkLst>
            <pc:docMk/>
            <pc:sldMk cId="3010168962" sldId="319"/>
            <ac:spMk id="24" creationId="{79BFA1F9-BBC0-6F3E-172C-F1BDE941763C}"/>
          </ac:spMkLst>
        </pc:spChg>
        <pc:spChg chg="mod">
          <ac:chgData name="Nicolo' Golinucci" userId="af77fc62-6a85-4b10-b94f-9bff1a9c5999" providerId="ADAL" clId="{8A1DF204-C0D3-47E3-B87D-2A456083453C}" dt="2023-08-18T13:37:42.583" v="60"/>
          <ac:spMkLst>
            <pc:docMk/>
            <pc:sldMk cId="3010168962" sldId="319"/>
            <ac:spMk id="30" creationId="{F233E7A1-AE56-8882-F952-2D57EB3C7B00}"/>
          </ac:spMkLst>
        </pc:spChg>
        <pc:spChg chg="mod">
          <ac:chgData name="Nicolo' Golinucci" userId="af77fc62-6a85-4b10-b94f-9bff1a9c5999" providerId="ADAL" clId="{8A1DF204-C0D3-47E3-B87D-2A456083453C}" dt="2023-08-18T13:37:40.687" v="59" actId="20577"/>
          <ac:spMkLst>
            <pc:docMk/>
            <pc:sldMk cId="3010168962" sldId="319"/>
            <ac:spMk id="31" creationId="{E9176A9B-FBB7-0A15-E0C5-5B23F15A26B1}"/>
          </ac:spMkLst>
        </pc:spChg>
        <pc:spChg chg="mod">
          <ac:chgData name="Nicolo' Golinucci" userId="af77fc62-6a85-4b10-b94f-9bff1a9c5999" providerId="ADAL" clId="{8A1DF204-C0D3-47E3-B87D-2A456083453C}" dt="2023-08-18T13:36:51.070" v="49" actId="20577"/>
          <ac:spMkLst>
            <pc:docMk/>
            <pc:sldMk cId="3010168962" sldId="319"/>
            <ac:spMk id="34" creationId="{A18BCF85-6D5B-32B6-692C-C74063EF151E}"/>
          </ac:spMkLst>
        </pc:spChg>
        <pc:spChg chg="mod">
          <ac:chgData name="Nicolo' Golinucci" userId="af77fc62-6a85-4b10-b94f-9bff1a9c5999" providerId="ADAL" clId="{8A1DF204-C0D3-47E3-B87D-2A456083453C}" dt="2023-08-18T13:37:47.309" v="62" actId="20577"/>
          <ac:spMkLst>
            <pc:docMk/>
            <pc:sldMk cId="3010168962" sldId="319"/>
            <ac:spMk id="43" creationId="{C02589D5-5223-DFCF-FA52-DF517FC64385}"/>
          </ac:spMkLst>
        </pc:spChg>
        <pc:spChg chg="mod">
          <ac:chgData name="Nicolo' Golinucci" userId="af77fc62-6a85-4b10-b94f-9bff1a9c5999" providerId="ADAL" clId="{8A1DF204-C0D3-47E3-B87D-2A456083453C}" dt="2023-08-18T13:40:01.231" v="110" actId="20577"/>
          <ac:spMkLst>
            <pc:docMk/>
            <pc:sldMk cId="3010168962" sldId="319"/>
            <ac:spMk id="49" creationId="{D893A89E-47A7-A393-14E6-2A5CFDF2CB80}"/>
          </ac:spMkLst>
        </pc:spChg>
        <pc:spChg chg="mod">
          <ac:chgData name="Nicolo' Golinucci" userId="af77fc62-6a85-4b10-b94f-9bff1a9c5999" providerId="ADAL" clId="{8A1DF204-C0D3-47E3-B87D-2A456083453C}" dt="2023-08-18T13:39:54.813" v="107" actId="6549"/>
          <ac:spMkLst>
            <pc:docMk/>
            <pc:sldMk cId="3010168962" sldId="319"/>
            <ac:spMk id="50" creationId="{669153E5-0963-5B3B-C9C8-425EE10C265D}"/>
          </ac:spMkLst>
        </pc:spChg>
        <pc:spChg chg="mod">
          <ac:chgData name="Nicolo' Golinucci" userId="af77fc62-6a85-4b10-b94f-9bff1a9c5999" providerId="ADAL" clId="{8A1DF204-C0D3-47E3-B87D-2A456083453C}" dt="2023-08-18T13:39:58.694" v="108" actId="14100"/>
          <ac:spMkLst>
            <pc:docMk/>
            <pc:sldMk cId="3010168962" sldId="319"/>
            <ac:spMk id="54" creationId="{D69BD712-7469-A18D-52AA-C582354D5C66}"/>
          </ac:spMkLst>
        </pc:spChg>
        <pc:spChg chg="add mod">
          <ac:chgData name="Nicolo' Golinucci" userId="af77fc62-6a85-4b10-b94f-9bff1a9c5999" providerId="ADAL" clId="{8A1DF204-C0D3-47E3-B87D-2A456083453C}" dt="2023-08-18T13:40:16.683" v="111" actId="14100"/>
          <ac:spMkLst>
            <pc:docMk/>
            <pc:sldMk cId="3010168962" sldId="319"/>
            <ac:spMk id="61" creationId="{43CF2215-FDD9-DCAA-2791-09B8DE5EB281}"/>
          </ac:spMkLst>
        </pc:spChg>
        <pc:spChg chg="mod">
          <ac:chgData name="Nicolo' Golinucci" userId="af77fc62-6a85-4b10-b94f-9bff1a9c5999" providerId="ADAL" clId="{8A1DF204-C0D3-47E3-B87D-2A456083453C}" dt="2023-08-18T13:42:01.071" v="151" actId="1076"/>
          <ac:spMkLst>
            <pc:docMk/>
            <pc:sldMk cId="3010168962" sldId="319"/>
            <ac:spMk id="62" creationId="{738A6C55-7045-AA33-CB4C-1A3F9B4CEA1D}"/>
          </ac:spMkLst>
        </pc:spChg>
        <pc:spChg chg="add mod">
          <ac:chgData name="Nicolo' Golinucci" userId="af77fc62-6a85-4b10-b94f-9bff1a9c5999" providerId="ADAL" clId="{8A1DF204-C0D3-47E3-B87D-2A456083453C}" dt="2023-08-18T13:40:31.706" v="117" actId="1076"/>
          <ac:spMkLst>
            <pc:docMk/>
            <pc:sldMk cId="3010168962" sldId="319"/>
            <ac:spMk id="66" creationId="{38119F66-7940-D1EB-57AA-2174766790B6}"/>
          </ac:spMkLst>
        </pc:spChg>
        <pc:spChg chg="add mod">
          <ac:chgData name="Nicolo' Golinucci" userId="af77fc62-6a85-4b10-b94f-9bff1a9c5999" providerId="ADAL" clId="{8A1DF204-C0D3-47E3-B87D-2A456083453C}" dt="2023-08-18T13:40:51.389" v="122" actId="14100"/>
          <ac:spMkLst>
            <pc:docMk/>
            <pc:sldMk cId="3010168962" sldId="319"/>
            <ac:spMk id="71" creationId="{60AC0CF6-6307-3370-B3E3-52043C4218DE}"/>
          </ac:spMkLst>
        </pc:spChg>
        <pc:spChg chg="add mod">
          <ac:chgData name="Nicolo' Golinucci" userId="af77fc62-6a85-4b10-b94f-9bff1a9c5999" providerId="ADAL" clId="{8A1DF204-C0D3-47E3-B87D-2A456083453C}" dt="2023-08-18T13:41:24.482" v="146" actId="20577"/>
          <ac:spMkLst>
            <pc:docMk/>
            <pc:sldMk cId="3010168962" sldId="319"/>
            <ac:spMk id="73" creationId="{2707833A-0588-A194-C0BB-123F95ADEFDE}"/>
          </ac:spMkLst>
        </pc:spChg>
        <pc:cxnChg chg="mod">
          <ac:chgData name="Nicolo' Golinucci" userId="af77fc62-6a85-4b10-b94f-9bff1a9c5999" providerId="ADAL" clId="{8A1DF204-C0D3-47E3-B87D-2A456083453C}" dt="2023-08-18T13:36:48.002" v="48" actId="1076"/>
          <ac:cxnSpMkLst>
            <pc:docMk/>
            <pc:sldMk cId="3010168962" sldId="319"/>
            <ac:cxnSpMk id="35" creationId="{6FCD5FBD-619D-63E2-62E0-CAC1CCA00314}"/>
          </ac:cxnSpMkLst>
        </pc:cxnChg>
        <pc:cxnChg chg="add mod">
          <ac:chgData name="Nicolo' Golinucci" userId="af77fc62-6a85-4b10-b94f-9bff1a9c5999" providerId="ADAL" clId="{8A1DF204-C0D3-47E3-B87D-2A456083453C}" dt="2023-08-18T13:40:37.388" v="119" actId="14100"/>
          <ac:cxnSpMkLst>
            <pc:docMk/>
            <pc:sldMk cId="3010168962" sldId="319"/>
            <ac:cxnSpMk id="64" creationId="{746BAA7D-7C39-A255-791D-6FBC1C8623CB}"/>
          </ac:cxnSpMkLst>
        </pc:cxnChg>
        <pc:cxnChg chg="add mod">
          <ac:chgData name="Nicolo' Golinucci" userId="af77fc62-6a85-4b10-b94f-9bff1a9c5999" providerId="ADAL" clId="{8A1DF204-C0D3-47E3-B87D-2A456083453C}" dt="2023-08-18T13:41:21.775" v="138" actId="20577"/>
          <ac:cxnSpMkLst>
            <pc:docMk/>
            <pc:sldMk cId="3010168962" sldId="319"/>
            <ac:cxnSpMk id="72" creationId="{716A97AB-6C90-AC54-8BAC-69670898BB6C}"/>
          </ac:cxnSpMkLst>
        </pc:cxnChg>
      </pc:sldChg>
      <pc:sldChg chg="modSp mod">
        <pc:chgData name="Nicolo' Golinucci" userId="af77fc62-6a85-4b10-b94f-9bff1a9c5999" providerId="ADAL" clId="{8A1DF204-C0D3-47E3-B87D-2A456083453C}" dt="2023-08-18T13:43:03.082" v="167" actId="20577"/>
        <pc:sldMkLst>
          <pc:docMk/>
          <pc:sldMk cId="1738067145" sldId="322"/>
        </pc:sldMkLst>
        <pc:spChg chg="mod">
          <ac:chgData name="Nicolo' Golinucci" userId="af77fc62-6a85-4b10-b94f-9bff1a9c5999" providerId="ADAL" clId="{8A1DF204-C0D3-47E3-B87D-2A456083453C}" dt="2023-08-18T13:43:03.082" v="167" actId="20577"/>
          <ac:spMkLst>
            <pc:docMk/>
            <pc:sldMk cId="1738067145" sldId="322"/>
            <ac:spMk id="3" creationId="{6970E831-7553-7E5B-7323-DBAAF7CDBA0E}"/>
          </ac:spMkLst>
        </pc:spChg>
        <pc:spChg chg="mod">
          <ac:chgData name="Nicolo' Golinucci" userId="af77fc62-6a85-4b10-b94f-9bff1a9c5999" providerId="ADAL" clId="{8A1DF204-C0D3-47E3-B87D-2A456083453C}" dt="2023-08-18T13:42:47.975" v="156" actId="20577"/>
          <ac:spMkLst>
            <pc:docMk/>
            <pc:sldMk cId="1738067145" sldId="322"/>
            <ac:spMk id="9" creationId="{DE58780C-1466-7D04-2BC3-F585BABE8DAC}"/>
          </ac:spMkLst>
        </pc:spChg>
        <pc:spChg chg="mod">
          <ac:chgData name="Nicolo' Golinucci" userId="af77fc62-6a85-4b10-b94f-9bff1a9c5999" providerId="ADAL" clId="{8A1DF204-C0D3-47E3-B87D-2A456083453C}" dt="2023-08-18T13:42:56.093" v="163" actId="20577"/>
          <ac:spMkLst>
            <pc:docMk/>
            <pc:sldMk cId="1738067145" sldId="322"/>
            <ac:spMk id="28" creationId="{0A01A4CE-7F0D-6765-5631-23251E8EAF33}"/>
          </ac:spMkLst>
        </pc:spChg>
      </pc:sldChg>
      <pc:sldChg chg="modSp mod">
        <pc:chgData name="Nicolo' Golinucci" userId="af77fc62-6a85-4b10-b94f-9bff1a9c5999" providerId="ADAL" clId="{8A1DF204-C0D3-47E3-B87D-2A456083453C}" dt="2023-08-18T12:35:12.555" v="24" actId="1037"/>
        <pc:sldMkLst>
          <pc:docMk/>
          <pc:sldMk cId="3838672001" sldId="323"/>
        </pc:sldMkLst>
        <pc:spChg chg="mod">
          <ac:chgData name="Nicolo' Golinucci" userId="af77fc62-6a85-4b10-b94f-9bff1a9c5999" providerId="ADAL" clId="{8A1DF204-C0D3-47E3-B87D-2A456083453C}" dt="2023-08-18T12:35:12.555" v="24" actId="1037"/>
          <ac:spMkLst>
            <pc:docMk/>
            <pc:sldMk cId="3838672001" sldId="323"/>
            <ac:spMk id="2" creationId="{C04196DF-622D-DA38-1845-12E1BBE31DB5}"/>
          </ac:spMkLst>
        </pc:spChg>
        <pc:spChg chg="mod">
          <ac:chgData name="Nicolo' Golinucci" userId="af77fc62-6a85-4b10-b94f-9bff1a9c5999" providerId="ADAL" clId="{8A1DF204-C0D3-47E3-B87D-2A456083453C}" dt="2023-08-18T12:35:12.555" v="24" actId="1037"/>
          <ac:spMkLst>
            <pc:docMk/>
            <pc:sldMk cId="3838672001" sldId="323"/>
            <ac:spMk id="3" creationId="{FF098D35-7521-C30D-1C77-3111F90E8829}"/>
          </ac:spMkLst>
        </pc:spChg>
        <pc:spChg chg="mod">
          <ac:chgData name="Nicolo' Golinucci" userId="af77fc62-6a85-4b10-b94f-9bff1a9c5999" providerId="ADAL" clId="{8A1DF204-C0D3-47E3-B87D-2A456083453C}" dt="2023-08-18T12:35:12.555" v="24" actId="1037"/>
          <ac:spMkLst>
            <pc:docMk/>
            <pc:sldMk cId="3838672001" sldId="323"/>
            <ac:spMk id="8" creationId="{CCBFDF14-3DB3-D43D-BB24-B13B8A082B76}"/>
          </ac:spMkLst>
        </pc:spChg>
        <pc:spChg chg="mod">
          <ac:chgData name="Nicolo' Golinucci" userId="af77fc62-6a85-4b10-b94f-9bff1a9c5999" providerId="ADAL" clId="{8A1DF204-C0D3-47E3-B87D-2A456083453C}" dt="2023-08-18T12:35:12.555" v="24" actId="1037"/>
          <ac:spMkLst>
            <pc:docMk/>
            <pc:sldMk cId="3838672001" sldId="323"/>
            <ac:spMk id="9" creationId="{A673859B-25B0-0568-CDC8-E9587C36490A}"/>
          </ac:spMkLst>
        </pc:spChg>
        <pc:spChg chg="mod">
          <ac:chgData name="Nicolo' Golinucci" userId="af77fc62-6a85-4b10-b94f-9bff1a9c5999" providerId="ADAL" clId="{8A1DF204-C0D3-47E3-B87D-2A456083453C}" dt="2023-08-18T12:35:12.555" v="24" actId="1037"/>
          <ac:spMkLst>
            <pc:docMk/>
            <pc:sldMk cId="3838672001" sldId="323"/>
            <ac:spMk id="10" creationId="{0A658A1B-099C-B190-CDB9-B93779D7D001}"/>
          </ac:spMkLst>
        </pc:spChg>
        <pc:spChg chg="mod">
          <ac:chgData name="Nicolo' Golinucci" userId="af77fc62-6a85-4b10-b94f-9bff1a9c5999" providerId="ADAL" clId="{8A1DF204-C0D3-47E3-B87D-2A456083453C}" dt="2023-08-18T12:35:12.555" v="24" actId="1037"/>
          <ac:spMkLst>
            <pc:docMk/>
            <pc:sldMk cId="3838672001" sldId="323"/>
            <ac:spMk id="11" creationId="{B127F4D9-74DA-27A2-9426-8627F5305223}"/>
          </ac:spMkLst>
        </pc:spChg>
        <pc:spChg chg="mod">
          <ac:chgData name="Nicolo' Golinucci" userId="af77fc62-6a85-4b10-b94f-9bff1a9c5999" providerId="ADAL" clId="{8A1DF204-C0D3-47E3-B87D-2A456083453C}" dt="2023-08-18T12:35:12.555" v="24" actId="1037"/>
          <ac:spMkLst>
            <pc:docMk/>
            <pc:sldMk cId="3838672001" sldId="323"/>
            <ac:spMk id="12" creationId="{F6E1DC61-F4EF-BA47-F38E-AF36A617D9B1}"/>
          </ac:spMkLst>
        </pc:spChg>
        <pc:spChg chg="mod">
          <ac:chgData name="Nicolo' Golinucci" userId="af77fc62-6a85-4b10-b94f-9bff1a9c5999" providerId="ADAL" clId="{8A1DF204-C0D3-47E3-B87D-2A456083453C}" dt="2023-08-18T12:35:12.555" v="24" actId="1037"/>
          <ac:spMkLst>
            <pc:docMk/>
            <pc:sldMk cId="3838672001" sldId="323"/>
            <ac:spMk id="13" creationId="{DC8A23FF-AA32-FA39-AB93-918132CC6381}"/>
          </ac:spMkLst>
        </pc:spChg>
        <pc:spChg chg="mod">
          <ac:chgData name="Nicolo' Golinucci" userId="af77fc62-6a85-4b10-b94f-9bff1a9c5999" providerId="ADAL" clId="{8A1DF204-C0D3-47E3-B87D-2A456083453C}" dt="2023-08-18T12:35:12.555" v="24" actId="1037"/>
          <ac:spMkLst>
            <pc:docMk/>
            <pc:sldMk cId="3838672001" sldId="323"/>
            <ac:spMk id="14" creationId="{A2E3EB17-99D9-2FA3-06A4-981AF26E3A47}"/>
          </ac:spMkLst>
        </pc:spChg>
        <pc:spChg chg="mod">
          <ac:chgData name="Nicolo' Golinucci" userId="af77fc62-6a85-4b10-b94f-9bff1a9c5999" providerId="ADAL" clId="{8A1DF204-C0D3-47E3-B87D-2A456083453C}" dt="2023-08-18T12:35:12.555" v="24" actId="1037"/>
          <ac:spMkLst>
            <pc:docMk/>
            <pc:sldMk cId="3838672001" sldId="323"/>
            <ac:spMk id="15" creationId="{B88ED69A-67E6-D4B5-25E0-996861EB39E5}"/>
          </ac:spMkLst>
        </pc:spChg>
        <pc:spChg chg="mod">
          <ac:chgData name="Nicolo' Golinucci" userId="af77fc62-6a85-4b10-b94f-9bff1a9c5999" providerId="ADAL" clId="{8A1DF204-C0D3-47E3-B87D-2A456083453C}" dt="2023-08-18T12:35:12.555" v="24" actId="1037"/>
          <ac:spMkLst>
            <pc:docMk/>
            <pc:sldMk cId="3838672001" sldId="323"/>
            <ac:spMk id="17" creationId="{D6A6E410-CF54-FF5F-E3D9-1F7D2321FA5E}"/>
          </ac:spMkLst>
        </pc:spChg>
        <pc:spChg chg="mod">
          <ac:chgData name="Nicolo' Golinucci" userId="af77fc62-6a85-4b10-b94f-9bff1a9c5999" providerId="ADAL" clId="{8A1DF204-C0D3-47E3-B87D-2A456083453C}" dt="2023-08-18T12:35:12.555" v="24" actId="1037"/>
          <ac:spMkLst>
            <pc:docMk/>
            <pc:sldMk cId="3838672001" sldId="323"/>
            <ac:spMk id="18" creationId="{A2377E7E-94D3-F3A6-8C81-AD88BF65AA99}"/>
          </ac:spMkLst>
        </pc:spChg>
        <pc:spChg chg="mod">
          <ac:chgData name="Nicolo' Golinucci" userId="af77fc62-6a85-4b10-b94f-9bff1a9c5999" providerId="ADAL" clId="{8A1DF204-C0D3-47E3-B87D-2A456083453C}" dt="2023-08-18T12:35:12.555" v="24" actId="1037"/>
          <ac:spMkLst>
            <pc:docMk/>
            <pc:sldMk cId="3838672001" sldId="323"/>
            <ac:spMk id="21" creationId="{7D799764-9031-9F42-D8A6-7B306EBEA6C6}"/>
          </ac:spMkLst>
        </pc:spChg>
        <pc:spChg chg="mod">
          <ac:chgData name="Nicolo' Golinucci" userId="af77fc62-6a85-4b10-b94f-9bff1a9c5999" providerId="ADAL" clId="{8A1DF204-C0D3-47E3-B87D-2A456083453C}" dt="2023-08-18T12:35:12.555" v="24" actId="1037"/>
          <ac:spMkLst>
            <pc:docMk/>
            <pc:sldMk cId="3838672001" sldId="323"/>
            <ac:spMk id="23" creationId="{2C5537B3-95E0-A25B-CE75-A2DBFCBC3314}"/>
          </ac:spMkLst>
        </pc:spChg>
        <pc:spChg chg="mod">
          <ac:chgData name="Nicolo' Golinucci" userId="af77fc62-6a85-4b10-b94f-9bff1a9c5999" providerId="ADAL" clId="{8A1DF204-C0D3-47E3-B87D-2A456083453C}" dt="2023-08-18T12:35:12.555" v="24" actId="1037"/>
          <ac:spMkLst>
            <pc:docMk/>
            <pc:sldMk cId="3838672001" sldId="323"/>
            <ac:spMk id="25" creationId="{91765E3D-FE41-62A3-6BCE-6C37DDB03A14}"/>
          </ac:spMkLst>
        </pc:spChg>
        <pc:cxnChg chg="mod">
          <ac:chgData name="Nicolo' Golinucci" userId="af77fc62-6a85-4b10-b94f-9bff1a9c5999" providerId="ADAL" clId="{8A1DF204-C0D3-47E3-B87D-2A456083453C}" dt="2023-08-18T12:35:12.555" v="24" actId="1037"/>
          <ac:cxnSpMkLst>
            <pc:docMk/>
            <pc:sldMk cId="3838672001" sldId="323"/>
            <ac:cxnSpMk id="6" creationId="{55A663F3-B914-AB78-03C2-8C8897C99C97}"/>
          </ac:cxnSpMkLst>
        </pc:cxnChg>
        <pc:cxnChg chg="mod">
          <ac:chgData name="Nicolo' Golinucci" userId="af77fc62-6a85-4b10-b94f-9bff1a9c5999" providerId="ADAL" clId="{8A1DF204-C0D3-47E3-B87D-2A456083453C}" dt="2023-08-18T12:35:12.555" v="24" actId="1037"/>
          <ac:cxnSpMkLst>
            <pc:docMk/>
            <pc:sldMk cId="3838672001" sldId="323"/>
            <ac:cxnSpMk id="7" creationId="{BD8095BC-2B74-C6F8-D085-56BA5FC521DC}"/>
          </ac:cxnSpMkLst>
        </pc:cxnChg>
        <pc:cxnChg chg="mod">
          <ac:chgData name="Nicolo' Golinucci" userId="af77fc62-6a85-4b10-b94f-9bff1a9c5999" providerId="ADAL" clId="{8A1DF204-C0D3-47E3-B87D-2A456083453C}" dt="2023-08-18T12:35:12.555" v="24" actId="1037"/>
          <ac:cxnSpMkLst>
            <pc:docMk/>
            <pc:sldMk cId="3838672001" sldId="323"/>
            <ac:cxnSpMk id="19" creationId="{9903061F-9A31-5FD8-C040-B96DF78273C2}"/>
          </ac:cxnSpMkLst>
        </pc:cxnChg>
        <pc:cxnChg chg="mod">
          <ac:chgData name="Nicolo' Golinucci" userId="af77fc62-6a85-4b10-b94f-9bff1a9c5999" providerId="ADAL" clId="{8A1DF204-C0D3-47E3-B87D-2A456083453C}" dt="2023-08-18T12:35:12.555" v="24" actId="1037"/>
          <ac:cxnSpMkLst>
            <pc:docMk/>
            <pc:sldMk cId="3838672001" sldId="323"/>
            <ac:cxnSpMk id="20" creationId="{CE1E57F8-03C6-7392-0926-329AF93B64EB}"/>
          </ac:cxnSpMkLst>
        </pc:cxnChg>
        <pc:cxnChg chg="mod">
          <ac:chgData name="Nicolo' Golinucci" userId="af77fc62-6a85-4b10-b94f-9bff1a9c5999" providerId="ADAL" clId="{8A1DF204-C0D3-47E3-B87D-2A456083453C}" dt="2023-08-18T12:35:12.555" v="24" actId="1037"/>
          <ac:cxnSpMkLst>
            <pc:docMk/>
            <pc:sldMk cId="3838672001" sldId="323"/>
            <ac:cxnSpMk id="22" creationId="{BA96B468-94AE-A723-85EE-E5C43E6BC49F}"/>
          </ac:cxnSpMkLst>
        </pc:cxnChg>
        <pc:cxnChg chg="mod">
          <ac:chgData name="Nicolo' Golinucci" userId="af77fc62-6a85-4b10-b94f-9bff1a9c5999" providerId="ADAL" clId="{8A1DF204-C0D3-47E3-B87D-2A456083453C}" dt="2023-08-18T12:35:12.555" v="24" actId="1037"/>
          <ac:cxnSpMkLst>
            <pc:docMk/>
            <pc:sldMk cId="3838672001" sldId="323"/>
            <ac:cxnSpMk id="24" creationId="{8F76C887-DD3E-445C-6431-27209A50929A}"/>
          </ac:cxnSpMkLst>
        </pc:cxnChg>
        <pc:cxnChg chg="mod">
          <ac:chgData name="Nicolo' Golinucci" userId="af77fc62-6a85-4b10-b94f-9bff1a9c5999" providerId="ADAL" clId="{8A1DF204-C0D3-47E3-B87D-2A456083453C}" dt="2023-08-18T12:35:12.555" v="24" actId="1037"/>
          <ac:cxnSpMkLst>
            <pc:docMk/>
            <pc:sldMk cId="3838672001" sldId="323"/>
            <ac:cxnSpMk id="26" creationId="{26960DD2-518D-7584-C8B3-80B4C8CBF6B2}"/>
          </ac:cxnSpMkLst>
        </pc:cxnChg>
        <pc:cxnChg chg="mod">
          <ac:chgData name="Nicolo' Golinucci" userId="af77fc62-6a85-4b10-b94f-9bff1a9c5999" providerId="ADAL" clId="{8A1DF204-C0D3-47E3-B87D-2A456083453C}" dt="2023-08-18T12:35:12.555" v="24" actId="1037"/>
          <ac:cxnSpMkLst>
            <pc:docMk/>
            <pc:sldMk cId="3838672001" sldId="323"/>
            <ac:cxnSpMk id="27" creationId="{284E32B6-CB2A-C46E-7916-7763704A8388}"/>
          </ac:cxnSpMkLst>
        </pc:cxnChg>
        <pc:cxnChg chg="mod">
          <ac:chgData name="Nicolo' Golinucci" userId="af77fc62-6a85-4b10-b94f-9bff1a9c5999" providerId="ADAL" clId="{8A1DF204-C0D3-47E3-B87D-2A456083453C}" dt="2023-08-18T12:35:12.555" v="24" actId="1037"/>
          <ac:cxnSpMkLst>
            <pc:docMk/>
            <pc:sldMk cId="3838672001" sldId="323"/>
            <ac:cxnSpMk id="28" creationId="{86E4ECE5-8FAD-BA52-9D53-AE8435B3CF3E}"/>
          </ac:cxnSpMkLst>
        </pc:cxnChg>
        <pc:cxnChg chg="mod">
          <ac:chgData name="Nicolo' Golinucci" userId="af77fc62-6a85-4b10-b94f-9bff1a9c5999" providerId="ADAL" clId="{8A1DF204-C0D3-47E3-B87D-2A456083453C}" dt="2023-08-18T12:35:12.555" v="24" actId="1037"/>
          <ac:cxnSpMkLst>
            <pc:docMk/>
            <pc:sldMk cId="3838672001" sldId="323"/>
            <ac:cxnSpMk id="29" creationId="{387060B2-42D1-DDEC-9DDF-D7E5D0268CE5}"/>
          </ac:cxnSpMkLst>
        </pc:cxnChg>
        <pc:cxnChg chg="mod">
          <ac:chgData name="Nicolo' Golinucci" userId="af77fc62-6a85-4b10-b94f-9bff1a9c5999" providerId="ADAL" clId="{8A1DF204-C0D3-47E3-B87D-2A456083453C}" dt="2023-08-18T12:35:12.555" v="24" actId="1037"/>
          <ac:cxnSpMkLst>
            <pc:docMk/>
            <pc:sldMk cId="3838672001" sldId="323"/>
            <ac:cxnSpMk id="30" creationId="{2ED31EA2-47F2-CE1B-9962-7CB7D960A396}"/>
          </ac:cxnSpMkLst>
        </pc:cxnChg>
        <pc:cxnChg chg="mod">
          <ac:chgData name="Nicolo' Golinucci" userId="af77fc62-6a85-4b10-b94f-9bff1a9c5999" providerId="ADAL" clId="{8A1DF204-C0D3-47E3-B87D-2A456083453C}" dt="2023-08-18T12:35:12.555" v="24" actId="1037"/>
          <ac:cxnSpMkLst>
            <pc:docMk/>
            <pc:sldMk cId="3838672001" sldId="323"/>
            <ac:cxnSpMk id="31" creationId="{AE302932-B20A-E1B9-B036-89A91B8BD395}"/>
          </ac:cxnSpMkLst>
        </pc:cxnChg>
      </pc:sldChg>
      <pc:sldChg chg="modSp mod">
        <pc:chgData name="Nicolo' Golinucci" userId="af77fc62-6a85-4b10-b94f-9bff1a9c5999" providerId="ADAL" clId="{8A1DF204-C0D3-47E3-B87D-2A456083453C}" dt="2023-08-18T13:44:17.778" v="174"/>
        <pc:sldMkLst>
          <pc:docMk/>
          <pc:sldMk cId="2722621010" sldId="324"/>
        </pc:sldMkLst>
        <pc:spChg chg="mod">
          <ac:chgData name="Nicolo' Golinucci" userId="af77fc62-6a85-4b10-b94f-9bff1a9c5999" providerId="ADAL" clId="{8A1DF204-C0D3-47E3-B87D-2A456083453C}" dt="2023-08-18T13:43:37.981" v="172" actId="20577"/>
          <ac:spMkLst>
            <pc:docMk/>
            <pc:sldMk cId="2722621010" sldId="324"/>
            <ac:spMk id="36" creationId="{60A35082-6C08-87DD-725F-98D4DF16302B}"/>
          </ac:spMkLst>
        </pc:spChg>
        <pc:spChg chg="mod">
          <ac:chgData name="Nicolo' Golinucci" userId="af77fc62-6a85-4b10-b94f-9bff1a9c5999" providerId="ADAL" clId="{8A1DF204-C0D3-47E3-B87D-2A456083453C}" dt="2023-08-18T13:44:17.778" v="174"/>
          <ac:spMkLst>
            <pc:docMk/>
            <pc:sldMk cId="2722621010" sldId="324"/>
            <ac:spMk id="48" creationId="{300FA772-1965-47A8-95C9-FC627643F7B7}"/>
          </ac:spMkLst>
        </pc:spChg>
        <pc:spChg chg="mod">
          <ac:chgData name="Nicolo' Golinucci" userId="af77fc62-6a85-4b10-b94f-9bff1a9c5999" providerId="ADAL" clId="{8A1DF204-C0D3-47E3-B87D-2A456083453C}" dt="2023-08-18T13:44:15.648" v="173"/>
          <ac:spMkLst>
            <pc:docMk/>
            <pc:sldMk cId="2722621010" sldId="324"/>
            <ac:spMk id="52" creationId="{6F8A48B0-DE8D-AA86-F8B0-F1E41E0E5111}"/>
          </ac:spMkLst>
        </pc:spChg>
      </pc:sldChg>
      <pc:sldChg chg="modSp mod">
        <pc:chgData name="Nicolo' Golinucci" userId="af77fc62-6a85-4b10-b94f-9bff1a9c5999" providerId="ADAL" clId="{8A1DF204-C0D3-47E3-B87D-2A456083453C}" dt="2023-08-18T13:44:36.033" v="181" actId="20577"/>
        <pc:sldMkLst>
          <pc:docMk/>
          <pc:sldMk cId="2348287989" sldId="328"/>
        </pc:sldMkLst>
        <pc:spChg chg="mod">
          <ac:chgData name="Nicolo' Golinucci" userId="af77fc62-6a85-4b10-b94f-9bff1a9c5999" providerId="ADAL" clId="{8A1DF204-C0D3-47E3-B87D-2A456083453C}" dt="2023-08-18T13:44:36.033" v="181" actId="20577"/>
          <ac:spMkLst>
            <pc:docMk/>
            <pc:sldMk cId="2348287989" sldId="328"/>
            <ac:spMk id="12" creationId="{101189EF-CA70-93F1-FCB3-06CA13666CC5}"/>
          </ac:spMkLst>
        </pc:spChg>
      </pc:sldChg>
      <pc:sldChg chg="modSp mod">
        <pc:chgData name="Nicolo' Golinucci" userId="af77fc62-6a85-4b10-b94f-9bff1a9c5999" providerId="ADAL" clId="{8A1DF204-C0D3-47E3-B87D-2A456083453C}" dt="2023-08-18T13:46:00.667" v="240" actId="20577"/>
        <pc:sldMkLst>
          <pc:docMk/>
          <pc:sldMk cId="1844037821" sldId="329"/>
        </pc:sldMkLst>
        <pc:spChg chg="mod">
          <ac:chgData name="Nicolo' Golinucci" userId="af77fc62-6a85-4b10-b94f-9bff1a9c5999" providerId="ADAL" clId="{8A1DF204-C0D3-47E3-B87D-2A456083453C}" dt="2023-08-18T13:45:49.847" v="238" actId="114"/>
          <ac:spMkLst>
            <pc:docMk/>
            <pc:sldMk cId="1844037821" sldId="329"/>
            <ac:spMk id="48" creationId="{F60BF4E7-37F1-99EF-219B-0933B3C5CC12}"/>
          </ac:spMkLst>
        </pc:spChg>
        <pc:spChg chg="mod">
          <ac:chgData name="Nicolo' Golinucci" userId="af77fc62-6a85-4b10-b94f-9bff1a9c5999" providerId="ADAL" clId="{8A1DF204-C0D3-47E3-B87D-2A456083453C}" dt="2023-08-18T13:45:54.161" v="239" actId="20577"/>
          <ac:spMkLst>
            <pc:docMk/>
            <pc:sldMk cId="1844037821" sldId="329"/>
            <ac:spMk id="49" creationId="{8850F7DC-1092-14FC-E176-A53786931D9A}"/>
          </ac:spMkLst>
        </pc:spChg>
        <pc:spChg chg="mod">
          <ac:chgData name="Nicolo' Golinucci" userId="af77fc62-6a85-4b10-b94f-9bff1a9c5999" providerId="ADAL" clId="{8A1DF204-C0D3-47E3-B87D-2A456083453C}" dt="2023-08-18T13:45:35.177" v="231" actId="14100"/>
          <ac:spMkLst>
            <pc:docMk/>
            <pc:sldMk cId="1844037821" sldId="329"/>
            <ac:spMk id="51" creationId="{1E1C733C-972F-D3B2-DE8E-A5B0248B9597}"/>
          </ac:spMkLst>
        </pc:spChg>
        <pc:spChg chg="mod">
          <ac:chgData name="Nicolo' Golinucci" userId="af77fc62-6a85-4b10-b94f-9bff1a9c5999" providerId="ADAL" clId="{8A1DF204-C0D3-47E3-B87D-2A456083453C}" dt="2023-08-18T13:46:00.667" v="240" actId="20577"/>
          <ac:spMkLst>
            <pc:docMk/>
            <pc:sldMk cId="1844037821" sldId="329"/>
            <ac:spMk id="99" creationId="{E948649B-48F8-5744-4292-BB517B4556FE}"/>
          </ac:spMkLst>
        </pc:spChg>
      </pc:sldChg>
      <pc:sldChg chg="modSp">
        <pc:chgData name="Nicolo' Golinucci" userId="af77fc62-6a85-4b10-b94f-9bff1a9c5999" providerId="ADAL" clId="{8A1DF204-C0D3-47E3-B87D-2A456083453C}" dt="2023-08-18T13:45:04.300" v="196" actId="114"/>
        <pc:sldMkLst>
          <pc:docMk/>
          <pc:sldMk cId="3995367368" sldId="330"/>
        </pc:sldMkLst>
        <pc:spChg chg="mod">
          <ac:chgData name="Nicolo' Golinucci" userId="af77fc62-6a85-4b10-b94f-9bff1a9c5999" providerId="ADAL" clId="{8A1DF204-C0D3-47E3-B87D-2A456083453C}" dt="2023-08-18T13:45:04.300" v="196" actId="114"/>
          <ac:spMkLst>
            <pc:docMk/>
            <pc:sldMk cId="3995367368" sldId="330"/>
            <ac:spMk id="2" creationId="{1A0849CA-B0A9-1A8C-C696-9CC62A40AD86}"/>
          </ac:spMkLst>
        </pc:spChg>
      </pc:sldChg>
      <pc:sldChg chg="modSp">
        <pc:chgData name="Nicolo' Golinucci" userId="af77fc62-6a85-4b10-b94f-9bff1a9c5999" providerId="ADAL" clId="{8A1DF204-C0D3-47E3-B87D-2A456083453C}" dt="2023-08-18T13:47:00.788" v="242" actId="6549"/>
        <pc:sldMkLst>
          <pc:docMk/>
          <pc:sldMk cId="1243958481" sldId="337"/>
        </pc:sldMkLst>
        <pc:spChg chg="mod">
          <ac:chgData name="Nicolo' Golinucci" userId="af77fc62-6a85-4b10-b94f-9bff1a9c5999" providerId="ADAL" clId="{8A1DF204-C0D3-47E3-B87D-2A456083453C}" dt="2023-08-18T13:47:00.788" v="242" actId="6549"/>
          <ac:spMkLst>
            <pc:docMk/>
            <pc:sldMk cId="1243958481" sldId="337"/>
            <ac:spMk id="2" creationId="{16C9BF21-193C-E700-E962-40223529303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6E5E8-0DA1-5A46-8547-7997C183DD09}" type="datetimeFigureOut">
              <a:rPr lang="en-US" smtClean="0"/>
              <a:t>11/3/2024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6A28AF-C390-D94A-86D3-7BD7243CB0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048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6748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6293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9915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2896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9960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0113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76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8912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1050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4835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513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8293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2868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3283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7086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8435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8001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5801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7498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1123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1697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377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582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957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955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601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549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634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950AB-7923-654D-A291-A2D93829C4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A4D518-7A0D-E64D-BFF9-227E2FE8B2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AEF637-4F65-4E4F-9090-B74EE225B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728F9-28FE-4204-BA51-D2C438F38F28}" type="datetime1">
              <a:rPr lang="en-US" smtClean="0"/>
              <a:t>11/3/2024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AE473-0CE2-E347-B317-4BA55C070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11CD2F5-C8D5-5F44-B3D7-C158CE199089}"/>
              </a:ext>
            </a:extLst>
          </p:cNvPr>
          <p:cNvSpPr txBox="1">
            <a:spLocks/>
          </p:cNvSpPr>
          <p:nvPr userDrawn="1"/>
        </p:nvSpPr>
        <p:spPr>
          <a:xfrm>
            <a:off x="11701849" y="6455804"/>
            <a:ext cx="45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F12B3B0-2BE9-CC4D-B1FD-EFE2D6A22EBD}" type="slidenum">
              <a:rPr lang="en-US" sz="1400" b="1" smtClean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pPr algn="ctr"/>
              <a:t>‹#›</a:t>
            </a:fld>
            <a:endParaRPr lang="en-US" sz="1400" b="1" dirty="0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B0A21EF-E976-2245-8909-4A9AEB1FB143}"/>
              </a:ext>
            </a:extLst>
          </p:cNvPr>
          <p:cNvSpPr txBox="1">
            <a:spLocks/>
          </p:cNvSpPr>
          <p:nvPr userDrawn="1"/>
        </p:nvSpPr>
        <p:spPr>
          <a:xfrm>
            <a:off x="11593903" y="6356351"/>
            <a:ext cx="598098" cy="50165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854D2D-F7E8-B04D-95AC-3B508D13757F}" type="slidenum">
              <a:rPr lang="en-US" sz="1100" b="1" smtClean="0">
                <a:solidFill>
                  <a:schemeClr val="bg1"/>
                </a:solidFill>
              </a:rPr>
              <a:pPr/>
              <a:t>‹#›</a:t>
            </a:fld>
            <a:r>
              <a:rPr lang="en-US" sz="1100" b="1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72115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3C5E7-7C5E-2B4F-8CB5-F538E399E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9B5934-225F-7940-AFAB-4AB67D1120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F6F5D-9BD4-2C4A-8403-A6A3E797F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354AE-37B2-4AF4-A5C0-B0B60180DBFC}" type="datetime1">
              <a:rPr lang="en-US" smtClean="0"/>
              <a:t>11/3/2024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8AADC-51D9-1442-86E5-F5F2E6E20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B75BF-F6F8-0C4C-B43E-EEC4A3999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928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7C89AA-FF07-CE4D-9A0C-1DB75C630B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67FB89-E286-B44A-8AE9-CFB56E40F9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E9FD1A-C7CD-1240-95A3-98987EDD5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356E2-74C9-4275-88CB-EA5AC75A1CE3}" type="datetime1">
              <a:rPr lang="en-US" smtClean="0"/>
              <a:t>11/3/2024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49528-CAA4-DF40-B521-CBC8FF8F3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2E02C-B988-424F-BEFF-21D61C9D4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761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website&#10;&#10;Description automatically generated">
            <a:extLst>
              <a:ext uri="{FF2B5EF4-FFF2-40B4-BE49-F238E27FC236}">
                <a16:creationId xmlns:a16="http://schemas.microsoft.com/office/drawing/2014/main" id="{A6FC3F3C-0927-3B49-8F4A-1D6727D65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936F72-36AE-E148-8A58-19CDDF21EF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352" y="4301318"/>
            <a:ext cx="7029608" cy="19487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1" i="0"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en-GB" dirty="0"/>
              <a:t>LECTURE NUMBER (WHITE) COURSE TITLE (BLACK)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F815F0-885D-1048-B3FD-F66C9496A2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8931" y="3374796"/>
            <a:ext cx="2846121" cy="954803"/>
          </a:xfrm>
        </p:spPr>
        <p:txBody>
          <a:bodyPr anchor="b">
            <a:normAutofit/>
          </a:bodyPr>
          <a:lstStyle>
            <a:lvl1pPr marL="0" indent="0" algn="l">
              <a:buNone/>
              <a:defRPr sz="1800" b="1" i="0">
                <a:solidFill>
                  <a:schemeClr val="tx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C04E3A-8A0E-E34C-9390-CA797544A1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53438" y="6106160"/>
            <a:ext cx="3738562" cy="3359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Version 1.0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F99227-50D2-1C46-AF8E-9827980BE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871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92CFF-28F6-C249-B15D-73A6FFC07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00CA9-F862-0B42-A259-EAFDA2DD4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21DC9-873B-134F-8600-8A65169D2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B64C5-0708-4089-A3F9-772CE27A64F7}" type="datetime1">
              <a:rPr lang="en-US" smtClean="0"/>
              <a:t>11/3/2024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F8AFF-68B0-564D-AA35-B80FD101D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851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05D05-3E98-9A40-9416-1BC063B33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154D0-E755-2446-AF57-FD1338D0B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CE68F-D20E-D546-B169-85FD91E9E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7724D-B55D-4182-AE74-8F716AC735BF}" type="datetime1">
              <a:rPr lang="en-US" smtClean="0"/>
              <a:t>11/3/2024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CCA52-6FF5-B343-A9E1-3B799D5AF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F7DBF-C514-A64F-8439-077A32F36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808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B9119-EAFC-2144-A835-99E352B9F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E6330-C053-1A42-A2FF-5D1C41D43A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187D09-8E3E-464D-9459-080850DC0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A17DD6-5C7B-A443-BB34-79506B333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92CBB-2453-451E-AFA5-4F4C69057318}" type="datetime1">
              <a:rPr lang="en-US" smtClean="0"/>
              <a:t>11/3/2024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1933FA-057D-8A47-8065-929430002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C21A6E-13CD-E548-944C-3DD1C4816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273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412F0-EA94-3240-950C-69ACA753E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176235-531C-CE4E-8B93-B9785C89B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40FFAB-C7D3-0041-9381-FE04AC25A9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398FA5-F7C5-B74E-9B35-B4C601736C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B6D7C5-2EC5-3F4C-A50F-2986DC9EA7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49598F-96B0-F549-96C9-B9192602D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A276D-A3BF-479F-B898-FC968D3BB847}" type="datetime1">
              <a:rPr lang="en-US" smtClean="0"/>
              <a:t>11/3/2024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0E12B8-48A6-7646-A966-A33CBAFE9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6FAE17-E01E-8044-80A3-41D88883C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341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EFA3E-15E3-194B-B3AF-82F6DF9ED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14AE16-EFF4-3342-9180-7D3D419FB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5E0C6-E893-491C-8826-5E0D0C72F5E1}" type="datetime1">
              <a:rPr lang="en-US" smtClean="0"/>
              <a:t>11/3/2024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B9AE86-2558-A749-B900-7770E826D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D2CDFF-3D15-6745-9D15-6EA43C848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780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B2A383-BCCE-154F-A715-E8324039A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32947-883B-47D0-8870-9E92C64AF415}" type="datetime1">
              <a:rPr lang="en-US" smtClean="0"/>
              <a:t>11/3/2024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384AA7-423E-874F-83DB-AEC17AD87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D7EC0-C2FA-C94B-9513-0E70028F2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824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03E85-E399-4C4C-9F5E-5410914A6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EEAFF-9E29-F64B-9D79-4387839A7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3AAD2-CFED-874F-BD61-92F46F52B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DCBDCF-6111-CA45-86F3-62715EFE5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91B0-B834-474E-AC7B-A5EDAFC395AA}" type="datetime1">
              <a:rPr lang="en-US" smtClean="0"/>
              <a:t>11/3/2024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1A835C-7CDB-F644-BB12-42906DDCE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26C525-16F1-0141-98A7-EA13629EB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461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B02C-472E-2C4B-80BD-432ADC2A0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930ADF-AED9-914A-846F-0B8C3B98E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6425A4-D843-E646-9845-652B04731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73FBD1-3AE0-6043-A1EF-4A86A62BD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45CC1-4059-4C8B-93F4-65D202F11B02}" type="datetime1">
              <a:rPr lang="en-US" smtClean="0"/>
              <a:t>11/3/2024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2F8096-444A-144A-BF0B-EEF3AAEBA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97514-67FA-B14F-95DB-C6B8BF3FF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793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Graphical user interface, sunburst chart&#10;&#10;Description automatically generated">
            <a:extLst>
              <a:ext uri="{FF2B5EF4-FFF2-40B4-BE49-F238E27FC236}">
                <a16:creationId xmlns:a16="http://schemas.microsoft.com/office/drawing/2014/main" id="{C8C95266-318B-8A30-CB40-57E6CE0AD02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373" y="1374"/>
            <a:ext cx="12189254" cy="685525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E74C20-67B0-5143-AA45-E75E8CEBB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C8CAE7-6127-9E44-9639-7F3C30E21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E333A-A2AB-0141-920B-9DE9FA5944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916EF-C98F-4E2D-9C0C-3B892AAA1C68}" type="datetime1">
              <a:rPr lang="en-US" smtClean="0"/>
              <a:t>11/3/2024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B85086-63E3-8542-9FBC-7940E59C9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CFCC1-8BB2-7F45-A666-0218E21EAE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179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26" Type="http://schemas.openxmlformats.org/officeDocument/2006/relationships/image" Target="../media/image44.png"/><Relationship Id="rId3" Type="http://schemas.openxmlformats.org/officeDocument/2006/relationships/image" Target="../media/image210.png"/><Relationship Id="rId21" Type="http://schemas.openxmlformats.org/officeDocument/2006/relationships/image" Target="../media/image32.png"/><Relationship Id="rId7" Type="http://schemas.openxmlformats.org/officeDocument/2006/relationships/image" Target="../media/image240.png"/><Relationship Id="rId12" Type="http://schemas.openxmlformats.org/officeDocument/2006/relationships/image" Target="../media/image25.png"/><Relationship Id="rId17" Type="http://schemas.openxmlformats.org/officeDocument/2006/relationships/image" Target="../media/image35.png"/><Relationship Id="rId25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29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24" Type="http://schemas.openxmlformats.org/officeDocument/2006/relationships/image" Target="../media/image42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28" Type="http://schemas.openxmlformats.org/officeDocument/2006/relationships/image" Target="../media/image46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0.png"/><Relationship Id="rId22" Type="http://schemas.openxmlformats.org/officeDocument/2006/relationships/image" Target="../media/image36.png"/><Relationship Id="rId27" Type="http://schemas.openxmlformats.org/officeDocument/2006/relationships/image" Target="../media/image45.png"/><Relationship Id="rId30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360.png"/><Relationship Id="rId7" Type="http://schemas.openxmlformats.org/officeDocument/2006/relationships/image" Target="../media/image40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5.png"/><Relationship Id="rId18" Type="http://schemas.openxmlformats.org/officeDocument/2006/relationships/image" Target="../media/image77.png"/><Relationship Id="rId3" Type="http://schemas.openxmlformats.org/officeDocument/2006/relationships/image" Target="../media/image59.png"/><Relationship Id="rId21" Type="http://schemas.openxmlformats.org/officeDocument/2006/relationships/image" Target="../media/image80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17" Type="http://schemas.openxmlformats.org/officeDocument/2006/relationships/image" Target="../media/image76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75.png"/><Relationship Id="rId20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70.png"/><Relationship Id="rId5" Type="http://schemas.openxmlformats.org/officeDocument/2006/relationships/image" Target="../media/image61.png"/><Relationship Id="rId15" Type="http://schemas.openxmlformats.org/officeDocument/2006/relationships/image" Target="../media/image74.png"/><Relationship Id="rId10" Type="http://schemas.openxmlformats.org/officeDocument/2006/relationships/image" Target="../media/image69.png"/><Relationship Id="rId19" Type="http://schemas.openxmlformats.org/officeDocument/2006/relationships/image" Target="../media/image78.png"/><Relationship Id="rId4" Type="http://schemas.openxmlformats.org/officeDocument/2006/relationships/image" Target="../media/image60.png"/><Relationship Id="rId14" Type="http://schemas.openxmlformats.org/officeDocument/2006/relationships/image" Target="../media/image73.png"/><Relationship Id="rId22" Type="http://schemas.openxmlformats.org/officeDocument/2006/relationships/image" Target="../media/image8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71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72.png"/><Relationship Id="rId9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6.png"/><Relationship Id="rId18" Type="http://schemas.openxmlformats.org/officeDocument/2006/relationships/image" Target="../media/image103.png"/><Relationship Id="rId26" Type="http://schemas.openxmlformats.org/officeDocument/2006/relationships/image" Target="../media/image105.png"/><Relationship Id="rId3" Type="http://schemas.openxmlformats.org/officeDocument/2006/relationships/image" Target="../media/image86.png"/><Relationship Id="rId21" Type="http://schemas.openxmlformats.org/officeDocument/2006/relationships/image" Target="../media/image106.png"/><Relationship Id="rId7" Type="http://schemas.openxmlformats.org/officeDocument/2006/relationships/image" Target="../media/image91.png"/><Relationship Id="rId12" Type="http://schemas.openxmlformats.org/officeDocument/2006/relationships/image" Target="../media/image95.png"/><Relationship Id="rId17" Type="http://schemas.openxmlformats.org/officeDocument/2006/relationships/image" Target="../media/image102.png"/><Relationship Id="rId25" Type="http://schemas.openxmlformats.org/officeDocument/2006/relationships/image" Target="../media/image108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99.png"/><Relationship Id="rId20" Type="http://schemas.openxmlformats.org/officeDocument/2006/relationships/image" Target="../media/image104.png"/><Relationship Id="rId29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101.png"/><Relationship Id="rId24" Type="http://schemas.openxmlformats.org/officeDocument/2006/relationships/image" Target="../media/image107.png"/><Relationship Id="rId5" Type="http://schemas.openxmlformats.org/officeDocument/2006/relationships/image" Target="../media/image89.png"/><Relationship Id="rId15" Type="http://schemas.openxmlformats.org/officeDocument/2006/relationships/image" Target="../media/image98.png"/><Relationship Id="rId23" Type="http://schemas.openxmlformats.org/officeDocument/2006/relationships/image" Target="../media/image113.png"/><Relationship Id="rId28" Type="http://schemas.openxmlformats.org/officeDocument/2006/relationships/image" Target="../media/image111.png"/><Relationship Id="rId10" Type="http://schemas.openxmlformats.org/officeDocument/2006/relationships/image" Target="../media/image100.png"/><Relationship Id="rId19" Type="http://schemas.openxmlformats.org/officeDocument/2006/relationships/image" Target="../media/image93.png"/><Relationship Id="rId4" Type="http://schemas.openxmlformats.org/officeDocument/2006/relationships/image" Target="../media/image88.png"/><Relationship Id="rId9" Type="http://schemas.openxmlformats.org/officeDocument/2006/relationships/image" Target="../media/image94.png"/><Relationship Id="rId14" Type="http://schemas.openxmlformats.org/officeDocument/2006/relationships/image" Target="../media/image97.png"/><Relationship Id="rId22" Type="http://schemas.openxmlformats.org/officeDocument/2006/relationships/image" Target="../media/image112.png"/><Relationship Id="rId27" Type="http://schemas.openxmlformats.org/officeDocument/2006/relationships/image" Target="../media/image110.png"/><Relationship Id="rId30" Type="http://schemas.openxmlformats.org/officeDocument/2006/relationships/image" Target="../media/image12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13" Type="http://schemas.openxmlformats.org/officeDocument/2006/relationships/image" Target="../media/image126.png"/><Relationship Id="rId18" Type="http://schemas.openxmlformats.org/officeDocument/2006/relationships/image" Target="../media/image131.png"/><Relationship Id="rId3" Type="http://schemas.openxmlformats.org/officeDocument/2006/relationships/image" Target="../media/image109.png"/><Relationship Id="rId21" Type="http://schemas.openxmlformats.org/officeDocument/2006/relationships/image" Target="../media/image134.png"/><Relationship Id="rId7" Type="http://schemas.openxmlformats.org/officeDocument/2006/relationships/image" Target="../media/image118.png"/><Relationship Id="rId12" Type="http://schemas.openxmlformats.org/officeDocument/2006/relationships/image" Target="../media/image125.png"/><Relationship Id="rId17" Type="http://schemas.openxmlformats.org/officeDocument/2006/relationships/image" Target="../media/image130.png"/><Relationship Id="rId25" Type="http://schemas.openxmlformats.org/officeDocument/2006/relationships/image" Target="../media/image138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129.png"/><Relationship Id="rId20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11" Type="http://schemas.openxmlformats.org/officeDocument/2006/relationships/image" Target="../media/image124.png"/><Relationship Id="rId24" Type="http://schemas.openxmlformats.org/officeDocument/2006/relationships/image" Target="../media/image137.png"/><Relationship Id="rId5" Type="http://schemas.openxmlformats.org/officeDocument/2006/relationships/image" Target="../media/image116.png"/><Relationship Id="rId15" Type="http://schemas.openxmlformats.org/officeDocument/2006/relationships/image" Target="../media/image128.png"/><Relationship Id="rId23" Type="http://schemas.openxmlformats.org/officeDocument/2006/relationships/image" Target="../media/image136.png"/><Relationship Id="rId10" Type="http://schemas.openxmlformats.org/officeDocument/2006/relationships/image" Target="../media/image123.png"/><Relationship Id="rId19" Type="http://schemas.openxmlformats.org/officeDocument/2006/relationships/image" Target="../media/image132.png"/><Relationship Id="rId4" Type="http://schemas.openxmlformats.org/officeDocument/2006/relationships/image" Target="../media/image115.png"/><Relationship Id="rId9" Type="http://schemas.openxmlformats.org/officeDocument/2006/relationships/image" Target="../media/image122.png"/><Relationship Id="rId14" Type="http://schemas.openxmlformats.org/officeDocument/2006/relationships/image" Target="../media/image127.png"/><Relationship Id="rId22" Type="http://schemas.openxmlformats.org/officeDocument/2006/relationships/image" Target="../media/image1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constatement.org/" TargetMode="External"/><Relationship Id="rId4" Type="http://schemas.openxmlformats.org/officeDocument/2006/relationships/image" Target="../media/image1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2.jpeg"/><Relationship Id="rId5" Type="http://schemas.openxmlformats.org/officeDocument/2006/relationships/image" Target="../media/image141.png"/><Relationship Id="rId4" Type="http://schemas.openxmlformats.org/officeDocument/2006/relationships/image" Target="../media/image1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trade.un.org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urostat/web/esa-supply-use-input-tables/data/database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13" Type="http://schemas.openxmlformats.org/officeDocument/2006/relationships/image" Target="../media/image161.png"/><Relationship Id="rId3" Type="http://schemas.openxmlformats.org/officeDocument/2006/relationships/image" Target="../media/image145.png"/><Relationship Id="rId7" Type="http://schemas.openxmlformats.org/officeDocument/2006/relationships/image" Target="../media/image155.png"/><Relationship Id="rId12" Type="http://schemas.openxmlformats.org/officeDocument/2006/relationships/image" Target="../media/image16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4.png"/><Relationship Id="rId11" Type="http://schemas.openxmlformats.org/officeDocument/2006/relationships/image" Target="../media/image159.png"/><Relationship Id="rId5" Type="http://schemas.openxmlformats.org/officeDocument/2006/relationships/image" Target="../media/image145.emf"/><Relationship Id="rId10" Type="http://schemas.openxmlformats.org/officeDocument/2006/relationships/image" Target="../media/image158.png"/><Relationship Id="rId4" Type="http://schemas.openxmlformats.org/officeDocument/2006/relationships/image" Target="../media/image152.png"/><Relationship Id="rId9" Type="http://schemas.openxmlformats.org/officeDocument/2006/relationships/image" Target="../media/image15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unstats.un.org/unsd/nationalaccount/sna2008.asp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nstats.un.org/unsd/classifications/Econ/CPC.cshtml" TargetMode="External"/><Relationship Id="rId4" Type="http://schemas.openxmlformats.org/officeDocument/2006/relationships/hyperlink" Target="https://unstats.un.org/unsd/classifications/Econ/isic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it/imgres?imgurl=https%3A%2F%2Fwww.exiobase.eu%2Fimages%2Fbasisafbeeldingen%2FExioBase_Logo_600.png&amp;imgrefurl=https%3A%2F%2Fwww.exiobase.eu%2Findex.php%2Fabout-exiobase&amp;tbnid=I9RC3LjhpxZ__M&amp;vet=12ahUKEwid8-G-7OXxAhUY17sIHYZbByQQMygAegUIARCZAQ..i&amp;docid=RcehpW8IEriY0M&amp;w=600&amp;h=107&amp;q=exiobase&amp;ved=2ahUKEwid8-G-7OXxAhUY17sIHYZbByQQMygAegUIARCZAQ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imgres?imgurl=x-raw-image%3A%2F%2F%2F7cf24769b2e9911de3645ba64e01a87b4f12531d3dea7f1fe909b6f22e2fe1f4&amp;imgrefurl=http%3A%2F%2Fwww.wiod.org%2Fpublications%2Fpapers%2Fwiod10.pdf&amp;tbnid=HZHpsmlH8nxuGM&amp;vet=12ahUKEwj6kcCW7eXxAhWT_6QKHSUbAAQQMygGegUIARCoAQ..i&amp;docid=TCdNhBZn7CT64M&amp;w=444&amp;h=444&amp;q=input-output%20database&amp;client=firefox-b-d&amp;ved=2ahUKEwj6kcCW7eXxAhWT_6QKHSUbAAQQMygGegUIARCoAQ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s://www.google.com/imgres?imgurl=https%3A%2F%2Fec.europa.eu%2Feurostat%2Fdocuments%2F10199%2F751483%2FESS_ENG_RGB.jpg%2F1425c52f-7fd5-4f9b-8329-b29b37d49224%3Ft%3D1407754983281&amp;imgrefurl=https%3A%2F%2Fec.europa.eu%2Feurostat%2Fweb%2Feuropean-statistical-system&amp;tbnid=lKOjC9z_1gw8WM&amp;vet=12ahUKEwiprvaI7eXxAhXDgqQKHRFACecQMygGegUIARC5AQ..i&amp;docid=jFcaEoigBvsZHM&amp;w=848&amp;h=530&amp;q=eurostat&amp;client=firefox-b-d&amp;ved=2ahUKEwiprvaI7eXxAhXDgqQKHRFACecQMygGegUIARC5AQ" TargetMode="External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unstats.un.org/unsd/classifications/Econ/isic" TargetMode="External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c.europa.eu/eurostat/ramon/nomenclatures/index.cfm?TargetUrl=LST_NOM&amp;StrGroupCode=CLASSIFIC&amp;StrLanguageCode=EN" TargetMode="External"/><Relationship Id="rId5" Type="http://schemas.openxmlformats.org/officeDocument/2006/relationships/hyperlink" Target="https://ec.europa.eu/eurostat/web/nace-rev2" TargetMode="External"/><Relationship Id="rId10" Type="http://schemas.openxmlformats.org/officeDocument/2006/relationships/image" Target="../media/image17.png"/><Relationship Id="rId4" Type="http://schemas.openxmlformats.org/officeDocument/2006/relationships/hyperlink" Target="https://unstats.un.org/unsd/classifications/Econ/CPC.cshtml" TargetMode="External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F1E9C-79C5-E84E-B08F-06797F27B6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sz="4400" b="1" dirty="0">
                <a:solidFill>
                  <a:schemeClr val="bg1"/>
                </a:solidFill>
                <a:latin typeface="Open Sans ExtraBold"/>
                <a:ea typeface="Open Sans ExtraBold" panose="020B0606030504020204" pitchFamily="34" charset="0"/>
                <a:cs typeface="Open Sans ExtraBold" panose="020B0606030504020204" pitchFamily="34" charset="0"/>
              </a:rPr>
              <a:t>LECTURE 5 </a:t>
            </a:r>
            <a:br>
              <a:rPr lang="en-ZA" sz="4400" b="1" dirty="0">
                <a:solidFill>
                  <a:schemeClr val="bg1"/>
                </a:solidFill>
                <a:latin typeface="Open Sans ExtraBold"/>
                <a:ea typeface="Open Sans ExtraBold" panose="020B0606030504020204" pitchFamily="34" charset="0"/>
                <a:cs typeface="Open Sans ExtraBold" panose="020B0606030504020204" pitchFamily="34" charset="0"/>
              </a:rPr>
            </a:br>
            <a:r>
              <a:rPr lang="en-US" sz="4400" b="1" cap="all" dirty="0">
                <a:latin typeface="Open Sans ExtraBold"/>
                <a:ea typeface="Open Sans ExtraBold" panose="020B0606030504020204" pitchFamily="34" charset="0"/>
                <a:cs typeface="Open Sans ExtraBold" panose="020B0606030504020204" pitchFamily="34" charset="0"/>
              </a:rPr>
              <a:t>DATA ORGANIZATION IN I-O MODELS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152F7C-4392-D042-93ED-48A50946CF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8931" y="3627527"/>
            <a:ext cx="2846121" cy="954803"/>
          </a:xfrm>
        </p:spPr>
        <p:txBody>
          <a:bodyPr/>
          <a:lstStyle/>
          <a:p>
            <a:r>
              <a:rPr lang="en-US" b="1" dirty="0">
                <a:latin typeface="Open Sans ExtraBold"/>
                <a:ea typeface="Open Sans ExtraBold" panose="020B0606030504020204" pitchFamily="34" charset="0"/>
                <a:cs typeface="Open Sans ExtraBold" panose="020B0606030504020204" pitchFamily="34" charset="0"/>
              </a:rPr>
              <a:t>Input-Output analysis and modelling with MARIO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2439F6-8E4D-F9A3-1C4E-F47DFF0AB298}"/>
              </a:ext>
            </a:extLst>
          </p:cNvPr>
          <p:cNvSpPr txBox="1"/>
          <p:nvPr/>
        </p:nvSpPr>
        <p:spPr>
          <a:xfrm>
            <a:off x="8788856" y="3367815"/>
            <a:ext cx="2028079" cy="5194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Supported by and in collaboration with </a:t>
            </a:r>
          </a:p>
          <a:p>
            <a:r>
              <a:rPr lang="en-ZA" sz="900" b="1" dirty="0" err="1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Politecnico</a:t>
            </a:r>
            <a:r>
              <a:rPr lang="en-ZA" sz="900" b="1" dirty="0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 di Milano</a:t>
            </a:r>
            <a:endParaRPr lang="en-US" sz="900" b="1" dirty="0">
              <a:solidFill>
                <a:schemeClr val="bg1"/>
              </a:solidFill>
              <a:latin typeface="Open Sans"/>
              <a:ea typeface="+mn-lt"/>
              <a:cs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466DFE-220D-FED3-C126-84A4D13791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4758" y="3159998"/>
            <a:ext cx="1335674" cy="10379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2C6942-3C3A-6D54-8356-B4F06C031D1A}"/>
              </a:ext>
            </a:extLst>
          </p:cNvPr>
          <p:cNvSpPr txBox="1"/>
          <p:nvPr/>
        </p:nvSpPr>
        <p:spPr>
          <a:xfrm>
            <a:off x="747853" y="6444883"/>
            <a:ext cx="771152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Open Sans "/>
                <a:ea typeface="Open Sans ExtraBold" panose="020B0606030504020204" pitchFamily="34" charset="0"/>
                <a:cs typeface="Open Sans ExtraBold" panose="020B0606030504020204" pitchFamily="34" charset="0"/>
              </a:rPr>
              <a:t>by Lorenzo Rinaldi, Nicolò Golinucci, Matteo Vincenzo Rocco and Emanuela Colombo</a:t>
            </a:r>
            <a:endParaRPr lang="it-IT" sz="1400" dirty="0">
              <a:latin typeface="Open Sans "/>
            </a:endParaRPr>
          </a:p>
        </p:txBody>
      </p:sp>
    </p:spTree>
    <p:extLst>
      <p:ext uri="{BB962C8B-B14F-4D97-AF65-F5344CB8AC3E}">
        <p14:creationId xmlns:p14="http://schemas.microsoft.com/office/powerpoint/2010/main" val="2378674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5.3 Economic Accounts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67312F7-65E9-BE88-00E8-6456B35942B4}"/>
              </a:ext>
            </a:extLst>
          </p:cNvPr>
          <p:cNvSpPr txBox="1"/>
          <p:nvPr/>
        </p:nvSpPr>
        <p:spPr>
          <a:xfrm>
            <a:off x="402400" y="1373714"/>
            <a:ext cx="9291320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System of National Accounts (SNA)</a:t>
            </a:r>
            <a:endParaRPr lang="en-US" sz="1400" b="1" dirty="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Defined based on the fundamental contribution of </a:t>
            </a:r>
            <a:r>
              <a:rPr lang="en-US" sz="1600" b="1" dirty="0">
                <a:solidFill>
                  <a:schemeClr val="accent2"/>
                </a:solidFill>
              </a:rPr>
              <a:t>Sir Richard Stone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Collection of accounting rules and conventions useful to</a:t>
            </a:r>
          </a:p>
          <a:p>
            <a:pPr marL="1200150" lvl="2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b="1" dirty="0">
                <a:solidFill>
                  <a:schemeClr val="accent2"/>
                </a:solidFill>
              </a:rPr>
              <a:t>Compare</a:t>
            </a:r>
            <a:r>
              <a:rPr lang="en-US" sz="1400" dirty="0"/>
              <a:t> national economies based on aggregate indicators (e.g. GDP)</a:t>
            </a:r>
          </a:p>
          <a:p>
            <a:pPr marL="1200150" lvl="2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b="1" dirty="0">
                <a:solidFill>
                  <a:schemeClr val="accent2"/>
                </a:solidFill>
              </a:rPr>
              <a:t>Measure</a:t>
            </a:r>
            <a:r>
              <a:rPr lang="en-US" sz="1400" dirty="0"/>
              <a:t> growth, changes in consumption yields, savings, investments, debt, wealth, …</a:t>
            </a:r>
          </a:p>
          <a:p>
            <a:pPr marL="1200150" lvl="2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b="1" dirty="0">
                <a:solidFill>
                  <a:schemeClr val="accent2"/>
                </a:solidFill>
              </a:rPr>
              <a:t>Provide</a:t>
            </a:r>
            <a:r>
              <a:rPr lang="en-US" sz="1400" dirty="0"/>
              <a:t> a bridge between statistics about productive processes and applied economic analyses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Main features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dirty="0"/>
              <a:t>SNA includes accounts of economic transactions across national </a:t>
            </a:r>
            <a:r>
              <a:rPr lang="en-US" sz="1400" b="1" dirty="0">
                <a:solidFill>
                  <a:schemeClr val="accent2"/>
                </a:solidFill>
              </a:rPr>
              <a:t>institutional sectors</a:t>
            </a:r>
            <a:r>
              <a:rPr lang="en-US" sz="1400" dirty="0"/>
              <a:t>: Households, Corporations, Government</a:t>
            </a:r>
          </a:p>
          <a:p>
            <a:pPr marL="1200150" lvl="2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dirty="0"/>
              <a:t>Provides basis for delivering </a:t>
            </a:r>
            <a:r>
              <a:rPr lang="en-US" sz="1400" b="1" dirty="0">
                <a:solidFill>
                  <a:schemeClr val="accent2"/>
                </a:solidFill>
              </a:rPr>
              <a:t>balance sheets</a:t>
            </a:r>
            <a:r>
              <a:rPr lang="en-US" sz="1400" dirty="0"/>
              <a:t> of national economies, allowing many forms of economic decisions</a:t>
            </a:r>
          </a:p>
          <a:p>
            <a:pPr marL="1200150" lvl="2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b="1" dirty="0">
                <a:solidFill>
                  <a:schemeClr val="accent2"/>
                </a:solidFill>
              </a:rPr>
              <a:t>Supply and Use Tables </a:t>
            </a:r>
            <a:r>
              <a:rPr lang="en-US" sz="1400" dirty="0"/>
              <a:t>are derived as a sub-set of on national accounts</a:t>
            </a:r>
          </a:p>
        </p:txBody>
      </p:sp>
      <p:pic>
        <p:nvPicPr>
          <p:cNvPr id="3" name="Picture 2" descr="Visualizza immagine di origine">
            <a:extLst>
              <a:ext uri="{FF2B5EF4-FFF2-40B4-BE49-F238E27FC236}">
                <a16:creationId xmlns:a16="http://schemas.microsoft.com/office/drawing/2014/main" id="{D3764006-8019-D6BA-C75E-ADBDF44C5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6649" y="925126"/>
            <a:ext cx="1728192" cy="261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C2C1049D-CF1A-F154-9B0C-4E5515D4243D}"/>
              </a:ext>
            </a:extLst>
          </p:cNvPr>
          <p:cNvSpPr txBox="1"/>
          <p:nvPr/>
        </p:nvSpPr>
        <p:spPr>
          <a:xfrm>
            <a:off x="7444740" y="939451"/>
            <a:ext cx="2439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Sir Richard Stone </a:t>
            </a:r>
            <a:br>
              <a:rPr lang="en-US" sz="1200" dirty="0"/>
            </a:br>
            <a:r>
              <a:rPr lang="en-US" sz="1200" dirty="0"/>
              <a:t>(1913-1991),</a:t>
            </a:r>
          </a:p>
          <a:p>
            <a:pPr algn="r"/>
            <a:r>
              <a:rPr lang="en-US" sz="1200" i="1" dirty="0"/>
              <a:t>Nobel Prize in Economics, 1984</a:t>
            </a:r>
          </a:p>
        </p:txBody>
      </p:sp>
      <p:pic>
        <p:nvPicPr>
          <p:cNvPr id="6" name="Picture 4" descr="Visualizza immagine di origine">
            <a:extLst>
              <a:ext uri="{FF2B5EF4-FFF2-40B4-BE49-F238E27FC236}">
                <a16:creationId xmlns:a16="http://schemas.microsoft.com/office/drawing/2014/main" id="{71DE634D-2CF3-3723-0A60-DA5D46B9E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7252" y="4127920"/>
            <a:ext cx="1737588" cy="226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054761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5.3 Economic Accounts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8B74B25C-B19F-693B-749C-D7613A896DA0}"/>
              </a:ext>
            </a:extLst>
          </p:cNvPr>
          <p:cNvSpPr/>
          <p:nvPr/>
        </p:nvSpPr>
        <p:spPr>
          <a:xfrm>
            <a:off x="505623" y="3418705"/>
            <a:ext cx="3430781" cy="408899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A505BC3C-4125-C502-EFC0-28CF19343DA5}"/>
              </a:ext>
            </a:extLst>
          </p:cNvPr>
          <p:cNvSpPr/>
          <p:nvPr/>
        </p:nvSpPr>
        <p:spPr>
          <a:xfrm>
            <a:off x="505622" y="3907111"/>
            <a:ext cx="3433955" cy="408899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4">
                <a:extLst>
                  <a:ext uri="{FF2B5EF4-FFF2-40B4-BE49-F238E27FC236}">
                    <a16:creationId xmlns:a16="http://schemas.microsoft.com/office/drawing/2014/main" id="{AECA7E1C-87CC-3443-1EFC-051D5A8ABACE}"/>
                  </a:ext>
                </a:extLst>
              </p:cNvPr>
              <p:cNvSpPr/>
              <p:nvPr/>
            </p:nvSpPr>
            <p:spPr>
              <a:xfrm>
                <a:off x="6864746" y="4284760"/>
                <a:ext cx="1080000" cy="64914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Value Added</a:t>
                </a:r>
                <a:r>
                  <a:rPr lang="it-IT" sz="1200" b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endParaRPr lang="it-IT" sz="1200" b="1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it-IT" sz="14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𝐕</m:t>
                    </m:r>
                    <m:d>
                      <m:dPr>
                        <m:ctrlP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4,</m:t>
                        </m:r>
                        <m: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it-IT" sz="1400" dirty="0"/>
                  <a:t> </a:t>
                </a:r>
              </a:p>
            </p:txBody>
          </p:sp>
        </mc:Choice>
        <mc:Fallback xmlns="">
          <p:sp>
            <p:nvSpPr>
              <p:cNvPr id="5" name="Rettangolo 4">
                <a:extLst>
                  <a:ext uri="{FF2B5EF4-FFF2-40B4-BE49-F238E27FC236}">
                    <a16:creationId xmlns:a16="http://schemas.microsoft.com/office/drawing/2014/main" id="{AECA7E1C-87CC-3443-1EFC-051D5A8ABA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746" y="4284760"/>
                <a:ext cx="1080000" cy="6491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ttangolo 5">
            <a:extLst>
              <a:ext uri="{FF2B5EF4-FFF2-40B4-BE49-F238E27FC236}">
                <a16:creationId xmlns:a16="http://schemas.microsoft.com/office/drawing/2014/main" id="{4CBE66FB-33CC-7152-04A7-FC6B1D016EE6}"/>
              </a:ext>
            </a:extLst>
          </p:cNvPr>
          <p:cNvSpPr/>
          <p:nvPr/>
        </p:nvSpPr>
        <p:spPr>
          <a:xfrm>
            <a:off x="7944747" y="2126957"/>
            <a:ext cx="1905978" cy="108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it-IT" sz="1200" dirty="0">
                <a:solidFill>
                  <a:schemeClr val="tx1"/>
                </a:solidFill>
              </a:rPr>
              <a:t>Other consumption </a:t>
            </a:r>
            <a:r>
              <a:rPr lang="it-IT" sz="1200" dirty="0" err="1">
                <a:solidFill>
                  <a:schemeClr val="tx1"/>
                </a:solidFill>
              </a:rPr>
              <a:t>categories</a:t>
            </a:r>
            <a:endParaRPr lang="it-IT" sz="12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tangolo 6">
                <a:extLst>
                  <a:ext uri="{FF2B5EF4-FFF2-40B4-BE49-F238E27FC236}">
                    <a16:creationId xmlns:a16="http://schemas.microsoft.com/office/drawing/2014/main" id="{01AB7DE4-3E0D-9CA3-A14F-24E30B7C829C}"/>
                  </a:ext>
                </a:extLst>
              </p:cNvPr>
              <p:cNvSpPr/>
              <p:nvPr/>
            </p:nvSpPr>
            <p:spPr>
              <a:xfrm>
                <a:off x="9849676" y="2126957"/>
                <a:ext cx="792841" cy="1080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r>
                  <a:rPr lang="it-IT" sz="1200" dirty="0">
                    <a:solidFill>
                      <a:schemeClr val="tx1"/>
                    </a:solidFill>
                  </a:rPr>
                  <a:t>Exports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it-IT" sz="14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𝐘</m:t>
                    </m:r>
                    <m:d>
                      <m:dPr>
                        <m:ctrlP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</m:oMath>
                </a14:m>
                <a:r>
                  <a:rPr lang="it-IT" sz="1400" dirty="0"/>
                  <a:t> </a:t>
                </a:r>
              </a:p>
              <a:p>
                <a:pPr algn="ctr"/>
                <a:r>
                  <a:rPr lang="it-IT" sz="1400" dirty="0"/>
                  <a:t> </a:t>
                </a:r>
                <a:endParaRPr lang="it-IT" sz="1200" dirty="0"/>
              </a:p>
            </p:txBody>
          </p:sp>
        </mc:Choice>
        <mc:Fallback xmlns="">
          <p:sp>
            <p:nvSpPr>
              <p:cNvPr id="7" name="Rettangolo 6">
                <a:extLst>
                  <a:ext uri="{FF2B5EF4-FFF2-40B4-BE49-F238E27FC236}">
                    <a16:creationId xmlns:a16="http://schemas.microsoft.com/office/drawing/2014/main" id="{01AB7DE4-3E0D-9CA3-A14F-24E30B7C82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9676" y="2126957"/>
                <a:ext cx="792841" cy="10800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tangolo 7">
                <a:extLst>
                  <a:ext uri="{FF2B5EF4-FFF2-40B4-BE49-F238E27FC236}">
                    <a16:creationId xmlns:a16="http://schemas.microsoft.com/office/drawing/2014/main" id="{005BBB9D-243E-DFFE-F28A-27B74D3E3DCC}"/>
                  </a:ext>
                </a:extLst>
              </p:cNvPr>
              <p:cNvSpPr/>
              <p:nvPr/>
            </p:nvSpPr>
            <p:spPr>
              <a:xfrm>
                <a:off x="5784746" y="4938094"/>
                <a:ext cx="1080000" cy="49365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Imports</a:t>
                </a:r>
                <a:r>
                  <a:rPr lang="it-IT" sz="1200" b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endParaRPr lang="it-IT" sz="1200" b="1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it-IT" sz="14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𝐕</m:t>
                    </m:r>
                    <m:d>
                      <m:dPr>
                        <m:ctrlP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it-IT" sz="1400" dirty="0"/>
                  <a:t> </a:t>
                </a:r>
              </a:p>
            </p:txBody>
          </p:sp>
        </mc:Choice>
        <mc:Fallback xmlns="">
          <p:sp>
            <p:nvSpPr>
              <p:cNvPr id="8" name="Rettangolo 7">
                <a:extLst>
                  <a:ext uri="{FF2B5EF4-FFF2-40B4-BE49-F238E27FC236}">
                    <a16:creationId xmlns:a16="http://schemas.microsoft.com/office/drawing/2014/main" id="{005BBB9D-243E-DFFE-F28A-27B74D3E3D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4746" y="4938094"/>
                <a:ext cx="1080000" cy="49365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ADB88C45-3F91-D972-2BDA-4EA2AC784867}"/>
                  </a:ext>
                </a:extLst>
              </p:cNvPr>
              <p:cNvSpPr/>
              <p:nvPr/>
            </p:nvSpPr>
            <p:spPr>
              <a:xfrm>
                <a:off x="5784746" y="3206957"/>
                <a:ext cx="1080000" cy="107999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Make Table</a:t>
                </a:r>
              </a:p>
              <a:p>
                <a:pPr algn="ctr"/>
                <a:r>
                  <a:rPr lang="it-IT" sz="1200" b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14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𝐌</m:t>
                    </m:r>
                    <m:d>
                      <m:dPr>
                        <m:ctrlP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it-IT" sz="1400" dirty="0"/>
                  <a:t> </a:t>
                </a:r>
              </a:p>
            </p:txBody>
          </p:sp>
        </mc:Choice>
        <mc:Fallback xmlns=""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ADB88C45-3F91-D972-2BDA-4EA2AC7848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4746" y="3206957"/>
                <a:ext cx="1080000" cy="1079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tangolo 9">
                <a:extLst>
                  <a:ext uri="{FF2B5EF4-FFF2-40B4-BE49-F238E27FC236}">
                    <a16:creationId xmlns:a16="http://schemas.microsoft.com/office/drawing/2014/main" id="{DD5AC8BB-E4D5-E430-6A9D-C96F2074030C}"/>
                  </a:ext>
                </a:extLst>
              </p:cNvPr>
              <p:cNvSpPr/>
              <p:nvPr/>
            </p:nvSpPr>
            <p:spPr>
              <a:xfrm>
                <a:off x="6865794" y="2132625"/>
                <a:ext cx="1080000" cy="107999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Use Table</a:t>
                </a:r>
              </a:p>
              <a:p>
                <a:pPr algn="ctr"/>
                <a:r>
                  <a:rPr lang="it-IT" sz="1200" b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14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𝐔</m:t>
                    </m:r>
                    <m:d>
                      <m:dPr>
                        <m:ctrlP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it-IT" sz="1400" dirty="0"/>
                  <a:t> </a:t>
                </a:r>
              </a:p>
            </p:txBody>
          </p:sp>
        </mc:Choice>
        <mc:Fallback xmlns="">
          <p:sp>
            <p:nvSpPr>
              <p:cNvPr id="10" name="Rettangolo 9">
                <a:extLst>
                  <a:ext uri="{FF2B5EF4-FFF2-40B4-BE49-F238E27FC236}">
                    <a16:creationId xmlns:a16="http://schemas.microsoft.com/office/drawing/2014/main" id="{DD5AC8BB-E4D5-E430-6A9D-C96F207403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5794" y="2132625"/>
                <a:ext cx="1080000" cy="1079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A290F63-4F04-0F8E-B126-42E78CBDEB40}"/>
              </a:ext>
            </a:extLst>
          </p:cNvPr>
          <p:cNvSpPr txBox="1"/>
          <p:nvPr/>
        </p:nvSpPr>
        <p:spPr>
          <a:xfrm>
            <a:off x="9122026" y="6607139"/>
            <a:ext cx="16418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US" sz="1000" dirty="0">
                <a:solidFill>
                  <a:schemeClr val="bg1"/>
                </a:solidFill>
              </a:rPr>
              <a:t>References: [1,3]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7BE53B1-12D7-D439-2C9C-FFC6A4C28552}"/>
              </a:ext>
            </a:extLst>
          </p:cNvPr>
          <p:cNvSpPr txBox="1"/>
          <p:nvPr/>
        </p:nvSpPr>
        <p:spPr>
          <a:xfrm>
            <a:off x="4537350" y="2538103"/>
            <a:ext cx="11093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/>
              <a:t>Commodities</a:t>
            </a:r>
            <a:endParaRPr lang="en-US" sz="1200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1C29582-A678-DF18-09A0-6EFE7B304149}"/>
              </a:ext>
            </a:extLst>
          </p:cNvPr>
          <p:cNvSpPr txBox="1"/>
          <p:nvPr/>
        </p:nvSpPr>
        <p:spPr>
          <a:xfrm>
            <a:off x="4537350" y="3629849"/>
            <a:ext cx="1128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/>
              <a:t>Activities</a:t>
            </a:r>
            <a:endParaRPr lang="en-US" sz="1200" dirty="0"/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A3D90425-F4C0-B124-1043-E4966BD7D25D}"/>
              </a:ext>
            </a:extLst>
          </p:cNvPr>
          <p:cNvCxnSpPr>
            <a:cxnSpLocks/>
          </p:cNvCxnSpPr>
          <p:nvPr/>
        </p:nvCxnSpPr>
        <p:spPr>
          <a:xfrm>
            <a:off x="4326397" y="3206957"/>
            <a:ext cx="631612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62A7880A-B107-C82E-66F5-177FB5476377}"/>
              </a:ext>
            </a:extLst>
          </p:cNvPr>
          <p:cNvCxnSpPr>
            <a:cxnSpLocks/>
          </p:cNvCxnSpPr>
          <p:nvPr/>
        </p:nvCxnSpPr>
        <p:spPr>
          <a:xfrm flipV="1">
            <a:off x="6861571" y="1620098"/>
            <a:ext cx="0" cy="381165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3E50535B-1A30-79B1-C440-0280D5BFDBAC}"/>
              </a:ext>
            </a:extLst>
          </p:cNvPr>
          <p:cNvCxnSpPr>
            <a:cxnSpLocks/>
          </p:cNvCxnSpPr>
          <p:nvPr/>
        </p:nvCxnSpPr>
        <p:spPr>
          <a:xfrm>
            <a:off x="4326397" y="4281493"/>
            <a:ext cx="631612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0786578B-3490-BEE5-8AE7-91131F131D26}"/>
              </a:ext>
            </a:extLst>
          </p:cNvPr>
          <p:cNvCxnSpPr>
            <a:cxnSpLocks/>
          </p:cNvCxnSpPr>
          <p:nvPr/>
        </p:nvCxnSpPr>
        <p:spPr>
          <a:xfrm flipV="1">
            <a:off x="5784746" y="1620098"/>
            <a:ext cx="0" cy="3811652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8156ABC8-ABDD-D992-46CD-7996EAE2B5A7}"/>
              </a:ext>
            </a:extLst>
          </p:cNvPr>
          <p:cNvCxnSpPr>
            <a:cxnSpLocks/>
          </p:cNvCxnSpPr>
          <p:nvPr/>
        </p:nvCxnSpPr>
        <p:spPr>
          <a:xfrm>
            <a:off x="4326397" y="2124801"/>
            <a:ext cx="6316120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EF6702FA-6C98-1345-7D6A-C75085066136}"/>
              </a:ext>
            </a:extLst>
          </p:cNvPr>
          <p:cNvCxnSpPr>
            <a:cxnSpLocks/>
          </p:cNvCxnSpPr>
          <p:nvPr/>
        </p:nvCxnSpPr>
        <p:spPr>
          <a:xfrm flipV="1">
            <a:off x="7944745" y="1620098"/>
            <a:ext cx="0" cy="379583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884658E5-7819-B924-047D-A7AB66B31BFF}"/>
                  </a:ext>
                </a:extLst>
              </p:cNvPr>
              <p:cNvSpPr txBox="1"/>
              <p:nvPr/>
            </p:nvSpPr>
            <p:spPr>
              <a:xfrm>
                <a:off x="6057296" y="2480135"/>
                <a:ext cx="5534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884658E5-7819-B924-047D-A7AB66B31B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7296" y="2480135"/>
                <a:ext cx="55345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D467A772-BC39-53B9-533F-F81FAB0D968F}"/>
                  </a:ext>
                </a:extLst>
              </p:cNvPr>
              <p:cNvSpPr txBox="1"/>
              <p:nvPr/>
            </p:nvSpPr>
            <p:spPr>
              <a:xfrm>
                <a:off x="7162407" y="3561214"/>
                <a:ext cx="5534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D467A772-BC39-53B9-533F-F81FAB0D96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407" y="3561214"/>
                <a:ext cx="55345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66CF3D14-A9F4-2D75-D344-393C5EBF0495}"/>
                  </a:ext>
                </a:extLst>
              </p:cNvPr>
              <p:cNvSpPr txBox="1"/>
              <p:nvPr/>
            </p:nvSpPr>
            <p:spPr>
              <a:xfrm>
                <a:off x="8660768" y="3561214"/>
                <a:ext cx="5534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66CF3D14-A9F4-2D75-D344-393C5EBF04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0768" y="3561214"/>
                <a:ext cx="55345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FE954CE1-ECB9-5D1E-02C3-314459C826C9}"/>
              </a:ext>
            </a:extLst>
          </p:cNvPr>
          <p:cNvSpPr txBox="1"/>
          <p:nvPr/>
        </p:nvSpPr>
        <p:spPr>
          <a:xfrm>
            <a:off x="4450676" y="4945658"/>
            <a:ext cx="1215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/>
              <a:t>Rest of the world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tangolo 23">
                <a:extLst>
                  <a:ext uri="{FF2B5EF4-FFF2-40B4-BE49-F238E27FC236}">
                    <a16:creationId xmlns:a16="http://schemas.microsoft.com/office/drawing/2014/main" id="{79BFA1F9-BBC0-6F3E-172C-F1BDE941763C}"/>
                  </a:ext>
                </a:extLst>
              </p:cNvPr>
              <p:cNvSpPr/>
              <p:nvPr/>
            </p:nvSpPr>
            <p:spPr>
              <a:xfrm>
                <a:off x="5784746" y="5617970"/>
                <a:ext cx="1080000" cy="63696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Total supply</a:t>
                </a:r>
                <a:r>
                  <a:rPr lang="it-IT" sz="1200" b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endParaRPr lang="it-IT" sz="1200" b="1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it-IT" sz="1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it-IT" sz="1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it-IT" sz="14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it-IT" sz="1400" dirty="0"/>
                  <a:t> </a:t>
                </a:r>
              </a:p>
            </p:txBody>
          </p:sp>
        </mc:Choice>
        <mc:Fallback xmlns="">
          <p:sp>
            <p:nvSpPr>
              <p:cNvPr id="24" name="Rettangolo 23">
                <a:extLst>
                  <a:ext uri="{FF2B5EF4-FFF2-40B4-BE49-F238E27FC236}">
                    <a16:creationId xmlns:a16="http://schemas.microsoft.com/office/drawing/2014/main" id="{79BFA1F9-BBC0-6F3E-172C-F1BDE94176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4746" y="5617970"/>
                <a:ext cx="1080000" cy="63696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41347F3A-002B-940D-7E40-181F432C5E3B}"/>
              </a:ext>
            </a:extLst>
          </p:cNvPr>
          <p:cNvSpPr txBox="1"/>
          <p:nvPr/>
        </p:nvSpPr>
        <p:spPr>
          <a:xfrm rot="19098781">
            <a:off x="7952427" y="1481598"/>
            <a:ext cx="11093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b="1" dirty="0"/>
              <a:t>Households</a:t>
            </a:r>
            <a:endParaRPr lang="en-US" sz="1200" dirty="0"/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12C6D721-00D5-2EB8-78C9-254DBA5AECC7}"/>
              </a:ext>
            </a:extLst>
          </p:cNvPr>
          <p:cNvSpPr txBox="1"/>
          <p:nvPr/>
        </p:nvSpPr>
        <p:spPr>
          <a:xfrm rot="19098781">
            <a:off x="8458749" y="1481597"/>
            <a:ext cx="11093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b="1" dirty="0"/>
              <a:t>Government</a:t>
            </a:r>
            <a:endParaRPr lang="en-US" sz="1200" dirty="0"/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A1BFDC00-EB0D-0E59-1E72-0AFB2725F828}"/>
              </a:ext>
            </a:extLst>
          </p:cNvPr>
          <p:cNvSpPr txBox="1"/>
          <p:nvPr/>
        </p:nvSpPr>
        <p:spPr>
          <a:xfrm rot="19098781">
            <a:off x="9029250" y="1481597"/>
            <a:ext cx="11093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b="1" dirty="0"/>
              <a:t>Investments</a:t>
            </a:r>
            <a:endParaRPr lang="en-US" sz="1200" dirty="0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342DA9F4-03B7-353C-3B65-A0BC5BB87CDE}"/>
              </a:ext>
            </a:extLst>
          </p:cNvPr>
          <p:cNvSpPr txBox="1"/>
          <p:nvPr/>
        </p:nvSpPr>
        <p:spPr>
          <a:xfrm rot="19098781">
            <a:off x="9881866" y="1389263"/>
            <a:ext cx="966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b="1" dirty="0"/>
              <a:t>Rest of the world</a:t>
            </a:r>
            <a:endParaRPr lang="en-US" sz="1200" dirty="0"/>
          </a:p>
        </p:txBody>
      </p: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E7569EE5-556D-5FFA-B5CA-71AABE6CC507}"/>
              </a:ext>
            </a:extLst>
          </p:cNvPr>
          <p:cNvCxnSpPr>
            <a:cxnSpLocks/>
          </p:cNvCxnSpPr>
          <p:nvPr/>
        </p:nvCxnSpPr>
        <p:spPr>
          <a:xfrm flipV="1">
            <a:off x="9850724" y="1620098"/>
            <a:ext cx="0" cy="381165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tangolo 29">
                <a:extLst>
                  <a:ext uri="{FF2B5EF4-FFF2-40B4-BE49-F238E27FC236}">
                    <a16:creationId xmlns:a16="http://schemas.microsoft.com/office/drawing/2014/main" id="{F233E7A1-AE56-8882-F952-2D57EB3C7B00}"/>
                  </a:ext>
                </a:extLst>
              </p:cNvPr>
              <p:cNvSpPr/>
              <p:nvPr/>
            </p:nvSpPr>
            <p:spPr>
              <a:xfrm>
                <a:off x="10893342" y="2125749"/>
                <a:ext cx="792841" cy="108687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Total demand</a:t>
                </a:r>
                <a:r>
                  <a:rPr lang="it-IT" sz="1200" b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endParaRPr lang="it-IT" sz="1200" b="1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it-IT" sz="1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it-IT" sz="1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d>
                      <m:dPr>
                        <m:ctrlP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</m:oMath>
                </a14:m>
                <a:r>
                  <a:rPr lang="it-IT" sz="1400" dirty="0"/>
                  <a:t> </a:t>
                </a:r>
              </a:p>
            </p:txBody>
          </p:sp>
        </mc:Choice>
        <mc:Fallback xmlns="">
          <p:sp>
            <p:nvSpPr>
              <p:cNvPr id="30" name="Rettangolo 29">
                <a:extLst>
                  <a:ext uri="{FF2B5EF4-FFF2-40B4-BE49-F238E27FC236}">
                    <a16:creationId xmlns:a16="http://schemas.microsoft.com/office/drawing/2014/main" id="{F233E7A1-AE56-8882-F952-2D57EB3C7B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3342" y="2125749"/>
                <a:ext cx="792841" cy="108687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tangolo 30">
                <a:extLst>
                  <a:ext uri="{FF2B5EF4-FFF2-40B4-BE49-F238E27FC236}">
                    <a16:creationId xmlns:a16="http://schemas.microsoft.com/office/drawing/2014/main" id="{E9176A9B-FBB7-0A15-E0C5-5B23F15A26B1}"/>
                  </a:ext>
                </a:extLst>
              </p:cNvPr>
              <p:cNvSpPr/>
              <p:nvPr/>
            </p:nvSpPr>
            <p:spPr>
              <a:xfrm>
                <a:off x="6865794" y="5617970"/>
                <a:ext cx="1080000" cy="63696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Total input</a:t>
                </a:r>
                <a:r>
                  <a:rPr lang="it-IT" sz="1200" b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endParaRPr lang="it-IT" sz="1200" b="1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it-IT" sz="1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it-IT" sz="1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  <m:r>
                      <a:rPr lang="it-IT" sz="14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it-IT" sz="1400" dirty="0"/>
                  <a:t> </a:t>
                </a:r>
              </a:p>
            </p:txBody>
          </p:sp>
        </mc:Choice>
        <mc:Fallback xmlns="">
          <p:sp>
            <p:nvSpPr>
              <p:cNvPr id="31" name="Rettangolo 30">
                <a:extLst>
                  <a:ext uri="{FF2B5EF4-FFF2-40B4-BE49-F238E27FC236}">
                    <a16:creationId xmlns:a16="http://schemas.microsoft.com/office/drawing/2014/main" id="{E9176A9B-FBB7-0A15-E0C5-5B23F15A26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5794" y="5617970"/>
                <a:ext cx="1080000" cy="63696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F9F178EA-51A2-813E-3E70-F4325632C63E}"/>
              </a:ext>
            </a:extLst>
          </p:cNvPr>
          <p:cNvSpPr txBox="1"/>
          <p:nvPr/>
        </p:nvSpPr>
        <p:spPr>
          <a:xfrm>
            <a:off x="5784980" y="1741798"/>
            <a:ext cx="10980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/>
              <a:t>Commodities</a:t>
            </a:r>
            <a:endParaRPr lang="en-US" sz="1200" dirty="0"/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BAFF7E44-13F5-FFCF-6CAE-F390A3B08486}"/>
              </a:ext>
            </a:extLst>
          </p:cNvPr>
          <p:cNvSpPr txBox="1"/>
          <p:nvPr/>
        </p:nvSpPr>
        <p:spPr>
          <a:xfrm>
            <a:off x="6843661" y="1747993"/>
            <a:ext cx="1128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/>
              <a:t>Activities</a:t>
            </a:r>
            <a:endParaRPr lang="en-US" sz="1200" dirty="0"/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A18BCF85-6D5B-32B6-692C-C74063EF151E}"/>
              </a:ext>
            </a:extLst>
          </p:cNvPr>
          <p:cNvSpPr txBox="1"/>
          <p:nvPr/>
        </p:nvSpPr>
        <p:spPr>
          <a:xfrm>
            <a:off x="4281310" y="4275828"/>
            <a:ext cx="1384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/>
              <a:t>Value Added </a:t>
            </a:r>
            <a:br>
              <a:rPr lang="en-US" sz="1200" b="1" dirty="0"/>
            </a:br>
            <a:r>
              <a:rPr lang="en-US" sz="1200" i="1" dirty="0"/>
              <a:t>(labor, capital, surplus, taxes)</a:t>
            </a:r>
          </a:p>
        </p:txBody>
      </p:sp>
      <p:cxnSp>
        <p:nvCxnSpPr>
          <p:cNvPr id="35" name="Connettore diritto 34">
            <a:extLst>
              <a:ext uri="{FF2B5EF4-FFF2-40B4-BE49-F238E27FC236}">
                <a16:creationId xmlns:a16="http://schemas.microsoft.com/office/drawing/2014/main" id="{6FCD5FBD-619D-63E2-62E0-CAC1CCA00314}"/>
              </a:ext>
            </a:extLst>
          </p:cNvPr>
          <p:cNvCxnSpPr>
            <a:cxnSpLocks/>
          </p:cNvCxnSpPr>
          <p:nvPr/>
        </p:nvCxnSpPr>
        <p:spPr>
          <a:xfrm>
            <a:off x="4326397" y="4933908"/>
            <a:ext cx="631612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sellaDiTesto 35">
                <a:extLst>
                  <a:ext uri="{FF2B5EF4-FFF2-40B4-BE49-F238E27FC236}">
                    <a16:creationId xmlns:a16="http://schemas.microsoft.com/office/drawing/2014/main" id="{5698BBD9-C76E-B48B-8679-DD99A5AC4980}"/>
                  </a:ext>
                </a:extLst>
              </p:cNvPr>
              <p:cNvSpPr txBox="1"/>
              <p:nvPr/>
            </p:nvSpPr>
            <p:spPr>
              <a:xfrm>
                <a:off x="8660768" y="4439522"/>
                <a:ext cx="5534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36" name="CasellaDiTesto 35">
                <a:extLst>
                  <a:ext uri="{FF2B5EF4-FFF2-40B4-BE49-F238E27FC236}">
                    <a16:creationId xmlns:a16="http://schemas.microsoft.com/office/drawing/2014/main" id="{5698BBD9-C76E-B48B-8679-DD99A5AC49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0768" y="4439522"/>
                <a:ext cx="55345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4640A96C-68BA-C0F3-9D04-F29BFF138F39}"/>
                  </a:ext>
                </a:extLst>
              </p:cNvPr>
              <p:cNvSpPr txBox="1"/>
              <p:nvPr/>
            </p:nvSpPr>
            <p:spPr>
              <a:xfrm>
                <a:off x="6048021" y="4439522"/>
                <a:ext cx="5534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4640A96C-68BA-C0F3-9D04-F29BFF138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8021" y="4439522"/>
                <a:ext cx="553450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sellaDiTesto 37">
                <a:extLst>
                  <a:ext uri="{FF2B5EF4-FFF2-40B4-BE49-F238E27FC236}">
                    <a16:creationId xmlns:a16="http://schemas.microsoft.com/office/drawing/2014/main" id="{F7E781A9-AE33-005D-7788-BB0940CAC750}"/>
                  </a:ext>
                </a:extLst>
              </p:cNvPr>
              <p:cNvSpPr txBox="1"/>
              <p:nvPr/>
            </p:nvSpPr>
            <p:spPr>
              <a:xfrm>
                <a:off x="9997139" y="4439522"/>
                <a:ext cx="5534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38" name="CasellaDiTesto 37">
                <a:extLst>
                  <a:ext uri="{FF2B5EF4-FFF2-40B4-BE49-F238E27FC236}">
                    <a16:creationId xmlns:a16="http://schemas.microsoft.com/office/drawing/2014/main" id="{F7E781A9-AE33-005D-7788-BB0940CAC7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7139" y="4439522"/>
                <a:ext cx="55345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sellaDiTesto 38">
                <a:extLst>
                  <a:ext uri="{FF2B5EF4-FFF2-40B4-BE49-F238E27FC236}">
                    <a16:creationId xmlns:a16="http://schemas.microsoft.com/office/drawing/2014/main" id="{EE4FBCEE-C54C-C1B7-2617-A37CF4A855DC}"/>
                  </a:ext>
                </a:extLst>
              </p:cNvPr>
              <p:cNvSpPr txBox="1"/>
              <p:nvPr/>
            </p:nvSpPr>
            <p:spPr>
              <a:xfrm>
                <a:off x="9997139" y="3565422"/>
                <a:ext cx="5534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39" name="CasellaDiTesto 38">
                <a:extLst>
                  <a:ext uri="{FF2B5EF4-FFF2-40B4-BE49-F238E27FC236}">
                    <a16:creationId xmlns:a16="http://schemas.microsoft.com/office/drawing/2014/main" id="{EE4FBCEE-C54C-C1B7-2617-A37CF4A85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7139" y="3565422"/>
                <a:ext cx="553450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sellaDiTesto 39">
                <a:extLst>
                  <a:ext uri="{FF2B5EF4-FFF2-40B4-BE49-F238E27FC236}">
                    <a16:creationId xmlns:a16="http://schemas.microsoft.com/office/drawing/2014/main" id="{3CC0D0B3-176F-2DD2-D32C-15B27F14AA96}"/>
                  </a:ext>
                </a:extLst>
              </p:cNvPr>
              <p:cNvSpPr txBox="1"/>
              <p:nvPr/>
            </p:nvSpPr>
            <p:spPr>
              <a:xfrm>
                <a:off x="7162407" y="5024322"/>
                <a:ext cx="5534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40" name="CasellaDiTesto 39">
                <a:extLst>
                  <a:ext uri="{FF2B5EF4-FFF2-40B4-BE49-F238E27FC236}">
                    <a16:creationId xmlns:a16="http://schemas.microsoft.com/office/drawing/2014/main" id="{3CC0D0B3-176F-2DD2-D32C-15B27F14AA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407" y="5024322"/>
                <a:ext cx="55345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sellaDiTesto 40">
                <a:extLst>
                  <a:ext uri="{FF2B5EF4-FFF2-40B4-BE49-F238E27FC236}">
                    <a16:creationId xmlns:a16="http://schemas.microsoft.com/office/drawing/2014/main" id="{42BB9A4D-1BEC-5001-AD9B-389D37B5B7E2}"/>
                  </a:ext>
                </a:extLst>
              </p:cNvPr>
              <p:cNvSpPr txBox="1"/>
              <p:nvPr/>
            </p:nvSpPr>
            <p:spPr>
              <a:xfrm>
                <a:off x="8664781" y="5024322"/>
                <a:ext cx="5534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41" name="CasellaDiTesto 40">
                <a:extLst>
                  <a:ext uri="{FF2B5EF4-FFF2-40B4-BE49-F238E27FC236}">
                    <a16:creationId xmlns:a16="http://schemas.microsoft.com/office/drawing/2014/main" id="{42BB9A4D-1BEC-5001-AD9B-389D37B5B7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4781" y="5024322"/>
                <a:ext cx="553450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sellaDiTesto 41">
                <a:extLst>
                  <a:ext uri="{FF2B5EF4-FFF2-40B4-BE49-F238E27FC236}">
                    <a16:creationId xmlns:a16="http://schemas.microsoft.com/office/drawing/2014/main" id="{3BEBF5DC-AB63-706D-05DC-50CC68F809BA}"/>
                  </a:ext>
                </a:extLst>
              </p:cNvPr>
              <p:cNvSpPr txBox="1"/>
              <p:nvPr/>
            </p:nvSpPr>
            <p:spPr>
              <a:xfrm>
                <a:off x="9991015" y="5024322"/>
                <a:ext cx="5534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42" name="CasellaDiTesto 41">
                <a:extLst>
                  <a:ext uri="{FF2B5EF4-FFF2-40B4-BE49-F238E27FC236}">
                    <a16:creationId xmlns:a16="http://schemas.microsoft.com/office/drawing/2014/main" id="{3BEBF5DC-AB63-706D-05DC-50CC68F809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1015" y="5024322"/>
                <a:ext cx="55345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ttangolo 42">
                <a:extLst>
                  <a:ext uri="{FF2B5EF4-FFF2-40B4-BE49-F238E27FC236}">
                    <a16:creationId xmlns:a16="http://schemas.microsoft.com/office/drawing/2014/main" id="{C02589D5-5223-DFCF-FA52-DF517FC64385}"/>
                  </a:ext>
                </a:extLst>
              </p:cNvPr>
              <p:cNvSpPr/>
              <p:nvPr/>
            </p:nvSpPr>
            <p:spPr>
              <a:xfrm>
                <a:off x="10893342" y="3207909"/>
                <a:ext cx="792841" cy="108687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Total activity</a:t>
                </a:r>
                <a:r>
                  <a:rPr lang="it-IT" sz="1200" b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endParaRPr lang="it-IT" sz="1200" b="1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it-IT" sz="1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it-IT" sz="1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  <m:d>
                      <m:dPr>
                        <m:ctrlP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</m:oMath>
                </a14:m>
                <a:r>
                  <a:rPr lang="it-IT" sz="1400" dirty="0"/>
                  <a:t> </a:t>
                </a:r>
              </a:p>
            </p:txBody>
          </p:sp>
        </mc:Choice>
        <mc:Fallback xmlns="">
          <p:sp>
            <p:nvSpPr>
              <p:cNvPr id="43" name="Rettangolo 42">
                <a:extLst>
                  <a:ext uri="{FF2B5EF4-FFF2-40B4-BE49-F238E27FC236}">
                    <a16:creationId xmlns:a16="http://schemas.microsoft.com/office/drawing/2014/main" id="{C02589D5-5223-DFCF-FA52-DF517FC643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3342" y="3207909"/>
                <a:ext cx="792841" cy="108687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0E0E78A3-F719-CED8-DEF3-FA1C7D2707E3}"/>
              </a:ext>
            </a:extLst>
          </p:cNvPr>
          <p:cNvSpPr txBox="1"/>
          <p:nvPr/>
        </p:nvSpPr>
        <p:spPr>
          <a:xfrm>
            <a:off x="295955" y="1475429"/>
            <a:ext cx="400673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Supply and Use Tables (SUTs) structure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Economic transactions occurring within country’s border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Data collected for 1 year time span</a:t>
            </a: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79DA14FD-A674-7CF5-0363-C6D0FA46D91F}"/>
              </a:ext>
            </a:extLst>
          </p:cNvPr>
          <p:cNvSpPr txBox="1"/>
          <p:nvPr/>
        </p:nvSpPr>
        <p:spPr>
          <a:xfrm>
            <a:off x="299857" y="3053429"/>
            <a:ext cx="3430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400" b="1" dirty="0">
                <a:latin typeface="Trebuchet MS" panose="020B0603020202020204" pitchFamily="34" charset="0"/>
                <a:ea typeface="ＭＳ Ｐゴシック"/>
                <a:cs typeface="Arial" panose="020B0604020202020204" pitchFamily="34" charset="0"/>
              </a:rPr>
              <a:t>Gross output of the economy</a:t>
            </a: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72278709-3FA6-92EF-CD12-C7359BFC7A57}"/>
              </a:ext>
            </a:extLst>
          </p:cNvPr>
          <p:cNvSpPr txBox="1"/>
          <p:nvPr/>
        </p:nvSpPr>
        <p:spPr>
          <a:xfrm>
            <a:off x="299857" y="4542787"/>
            <a:ext cx="3430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400" b="1">
                <a:latin typeface="Trebuchet MS" panose="020B0603020202020204" pitchFamily="34" charset="0"/>
                <a:ea typeface="ＭＳ Ｐゴシック"/>
                <a:cs typeface="Arial" panose="020B0604020202020204" pitchFamily="34" charset="0"/>
              </a:rPr>
              <a:t>Deriving value of net output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sellaDiTesto 46">
                <a:extLst>
                  <a:ext uri="{FF2B5EF4-FFF2-40B4-BE49-F238E27FC236}">
                    <a16:creationId xmlns:a16="http://schemas.microsoft.com/office/drawing/2014/main" id="{66DB8001-0DDC-2729-73A1-46ACFB13925D}"/>
                  </a:ext>
                </a:extLst>
              </p:cNvPr>
              <p:cNvSpPr txBox="1"/>
              <p:nvPr/>
            </p:nvSpPr>
            <p:spPr>
              <a:xfrm>
                <a:off x="681848" y="3496444"/>
                <a:ext cx="23030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𝐢𝐐</m:t>
                    </m:r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b="1">
                        <a:latin typeface="Cambria Math" panose="02040503050406030204" pitchFamily="18" charset="0"/>
                      </a:rPr>
                      <m:t>𝐢</m:t>
                    </m:r>
                    <m:r>
                      <a:rPr lang="it-IT" b="1" i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it-IT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7" name="CasellaDiTesto 46">
                <a:extLst>
                  <a:ext uri="{FF2B5EF4-FFF2-40B4-BE49-F238E27FC236}">
                    <a16:creationId xmlns:a16="http://schemas.microsoft.com/office/drawing/2014/main" id="{66DB8001-0DDC-2729-73A1-46ACFB139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848" y="3496444"/>
                <a:ext cx="2303066" cy="276999"/>
              </a:xfrm>
              <a:prstGeom prst="rect">
                <a:avLst/>
              </a:prstGeom>
              <a:blipFill>
                <a:blip r:embed="rId19"/>
                <a:stretch>
                  <a:fillRect l="-3704" b="-311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sellaDiTesto 47">
                <a:extLst>
                  <a:ext uri="{FF2B5EF4-FFF2-40B4-BE49-F238E27FC236}">
                    <a16:creationId xmlns:a16="http://schemas.microsoft.com/office/drawing/2014/main" id="{EE45D4D8-7E9B-9146-3F2F-54CFB31221BF}"/>
                  </a:ext>
                </a:extLst>
              </p:cNvPr>
              <p:cNvSpPr txBox="1"/>
              <p:nvPr/>
            </p:nvSpPr>
            <p:spPr>
              <a:xfrm>
                <a:off x="681848" y="3979642"/>
                <a:ext cx="32208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𝐐</m:t>
                        </m:r>
                      </m:e>
                      <m:sup>
                        <m:r>
                          <a:rPr lang="it-IT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it-IT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𝐢</m:t>
                    </m:r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it-IT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1" i="0" smtClean="0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p>
                        <m:r>
                          <a:rPr lang="it-IT" b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it-IT" b="1">
                        <a:latin typeface="Cambria Math" panose="02040503050406030204" pitchFamily="18" charset="0"/>
                      </a:rPr>
                      <m:t>𝐢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8" name="CasellaDiTesto 47">
                <a:extLst>
                  <a:ext uri="{FF2B5EF4-FFF2-40B4-BE49-F238E27FC236}">
                    <a16:creationId xmlns:a16="http://schemas.microsoft.com/office/drawing/2014/main" id="{EE45D4D8-7E9B-9146-3F2F-54CFB31221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848" y="3979642"/>
                <a:ext cx="3220882" cy="276999"/>
              </a:xfrm>
              <a:prstGeom prst="rect">
                <a:avLst/>
              </a:prstGeom>
              <a:blipFill>
                <a:blip r:embed="rId20"/>
                <a:stretch>
                  <a:fillRect l="-2652" b="-311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sellaDiTesto 48">
                <a:extLst>
                  <a:ext uri="{FF2B5EF4-FFF2-40B4-BE49-F238E27FC236}">
                    <a16:creationId xmlns:a16="http://schemas.microsoft.com/office/drawing/2014/main" id="{D893A89E-47A7-A393-14E6-2A5CFDF2CB80}"/>
                  </a:ext>
                </a:extLst>
              </p:cNvPr>
              <p:cNvSpPr txBox="1"/>
              <p:nvPr/>
            </p:nvSpPr>
            <p:spPr>
              <a:xfrm>
                <a:off x="647608" y="4955024"/>
                <a:ext cx="26123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𝐸𝑥𝑝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CasellaDiTesto 48">
                <a:extLst>
                  <a:ext uri="{FF2B5EF4-FFF2-40B4-BE49-F238E27FC236}">
                    <a16:creationId xmlns:a16="http://schemas.microsoft.com/office/drawing/2014/main" id="{D893A89E-47A7-A393-14E6-2A5CFDF2CB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608" y="4955024"/>
                <a:ext cx="2612382" cy="276999"/>
              </a:xfrm>
              <a:prstGeom prst="rect">
                <a:avLst/>
              </a:prstGeom>
              <a:blipFill>
                <a:blip r:embed="rId21"/>
                <a:stretch>
                  <a:fillRect l="-1632" r="-1632" b="-2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sellaDiTesto 49">
                <a:extLst>
                  <a:ext uri="{FF2B5EF4-FFF2-40B4-BE49-F238E27FC236}">
                    <a16:creationId xmlns:a16="http://schemas.microsoft.com/office/drawing/2014/main" id="{669153E5-0963-5B3B-C9C8-425EE10C265D}"/>
                  </a:ext>
                </a:extLst>
              </p:cNvPr>
              <p:cNvSpPr txBox="1"/>
              <p:nvPr/>
            </p:nvSpPr>
            <p:spPr>
              <a:xfrm>
                <a:off x="647608" y="5437049"/>
                <a:ext cx="30143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𝑥𝑝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𝐼𝑚𝑝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CasellaDiTesto 49">
                <a:extLst>
                  <a:ext uri="{FF2B5EF4-FFF2-40B4-BE49-F238E27FC236}">
                    <a16:creationId xmlns:a16="http://schemas.microsoft.com/office/drawing/2014/main" id="{669153E5-0963-5B3B-C9C8-425EE10C26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608" y="5437049"/>
                <a:ext cx="3014350" cy="276999"/>
              </a:xfrm>
              <a:prstGeom prst="rect">
                <a:avLst/>
              </a:prstGeom>
              <a:blipFill>
                <a:blip r:embed="rId22"/>
                <a:stretch>
                  <a:fillRect l="-1212" b="-33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EE05CD33-19F7-B0E7-A9D1-263675A6FB6E}"/>
              </a:ext>
            </a:extLst>
          </p:cNvPr>
          <p:cNvSpPr txBox="1"/>
          <p:nvPr/>
        </p:nvSpPr>
        <p:spPr>
          <a:xfrm>
            <a:off x="383326" y="5881479"/>
            <a:ext cx="1450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400">
                <a:latin typeface="Trebuchet MS" panose="020B0603020202020204" pitchFamily="34" charset="0"/>
                <a:ea typeface="ＭＳ Ｐゴシック"/>
                <a:cs typeface="Arial" panose="020B0604020202020204" pitchFamily="34" charset="0"/>
              </a:rPr>
              <a:t>Gross national income</a:t>
            </a:r>
          </a:p>
        </p:txBody>
      </p: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E78CB0CD-C942-2AD4-234C-B557798A6CA0}"/>
              </a:ext>
            </a:extLst>
          </p:cNvPr>
          <p:cNvSpPr txBox="1"/>
          <p:nvPr/>
        </p:nvSpPr>
        <p:spPr>
          <a:xfrm>
            <a:off x="2057985" y="5881479"/>
            <a:ext cx="1450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400">
                <a:latin typeface="Trebuchet MS" panose="020B0603020202020204" pitchFamily="34" charset="0"/>
                <a:ea typeface="ＭＳ Ｐゴシック"/>
                <a:cs typeface="Arial" panose="020B0604020202020204" pitchFamily="34" charset="0"/>
              </a:rPr>
              <a:t>Gross national product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sellaDiTesto 52">
                <a:extLst>
                  <a:ext uri="{FF2B5EF4-FFF2-40B4-BE49-F238E27FC236}">
                    <a16:creationId xmlns:a16="http://schemas.microsoft.com/office/drawing/2014/main" id="{8B0FD42E-8B7A-CBD7-46EC-F0156DE80880}"/>
                  </a:ext>
                </a:extLst>
              </p:cNvPr>
              <p:cNvSpPr txBox="1"/>
              <p:nvPr/>
            </p:nvSpPr>
            <p:spPr>
              <a:xfrm>
                <a:off x="1771341" y="5955912"/>
                <a:ext cx="34868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3" name="CasellaDiTesto 52">
                <a:extLst>
                  <a:ext uri="{FF2B5EF4-FFF2-40B4-BE49-F238E27FC236}">
                    <a16:creationId xmlns:a16="http://schemas.microsoft.com/office/drawing/2014/main" id="{8B0FD42E-8B7A-CBD7-46EC-F0156DE808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341" y="5955912"/>
                <a:ext cx="348684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ttangolo 53">
            <a:extLst>
              <a:ext uri="{FF2B5EF4-FFF2-40B4-BE49-F238E27FC236}">
                <a16:creationId xmlns:a16="http://schemas.microsoft.com/office/drawing/2014/main" id="{D69BD712-7469-A18D-52AA-C582354D5C66}"/>
              </a:ext>
            </a:extLst>
          </p:cNvPr>
          <p:cNvSpPr/>
          <p:nvPr/>
        </p:nvSpPr>
        <p:spPr>
          <a:xfrm>
            <a:off x="606431" y="5360305"/>
            <a:ext cx="3124210" cy="4562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asellaDiTesto 54">
                <a:extLst>
                  <a:ext uri="{FF2B5EF4-FFF2-40B4-BE49-F238E27FC236}">
                    <a16:creationId xmlns:a16="http://schemas.microsoft.com/office/drawing/2014/main" id="{F4B7D0BA-1326-3CD1-C8A4-24988B07821D}"/>
                  </a:ext>
                </a:extLst>
              </p:cNvPr>
              <p:cNvSpPr txBox="1"/>
              <p:nvPr/>
            </p:nvSpPr>
            <p:spPr>
              <a:xfrm>
                <a:off x="11015832" y="4455445"/>
                <a:ext cx="54786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55" name="CasellaDiTesto 54">
                <a:extLst>
                  <a:ext uri="{FF2B5EF4-FFF2-40B4-BE49-F238E27FC236}">
                    <a16:creationId xmlns:a16="http://schemas.microsoft.com/office/drawing/2014/main" id="{F4B7D0BA-1326-3CD1-C8A4-24988B0782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5832" y="4455445"/>
                <a:ext cx="547860" cy="30777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asellaDiTesto 55">
                <a:extLst>
                  <a:ext uri="{FF2B5EF4-FFF2-40B4-BE49-F238E27FC236}">
                    <a16:creationId xmlns:a16="http://schemas.microsoft.com/office/drawing/2014/main" id="{5D1E55D8-CDC2-3F53-8AD2-D73C32F0502D}"/>
                  </a:ext>
                </a:extLst>
              </p:cNvPr>
              <p:cNvSpPr txBox="1"/>
              <p:nvPr/>
            </p:nvSpPr>
            <p:spPr>
              <a:xfrm>
                <a:off x="11015832" y="5055099"/>
                <a:ext cx="54786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56" name="CasellaDiTesto 55">
                <a:extLst>
                  <a:ext uri="{FF2B5EF4-FFF2-40B4-BE49-F238E27FC236}">
                    <a16:creationId xmlns:a16="http://schemas.microsoft.com/office/drawing/2014/main" id="{5D1E55D8-CDC2-3F53-8AD2-D73C32F050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5832" y="5055099"/>
                <a:ext cx="547860" cy="307777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asellaDiTesto 56">
                <a:extLst>
                  <a:ext uri="{FF2B5EF4-FFF2-40B4-BE49-F238E27FC236}">
                    <a16:creationId xmlns:a16="http://schemas.microsoft.com/office/drawing/2014/main" id="{90D864F7-391E-D1D3-9F38-0F1A7E7929EC}"/>
                  </a:ext>
                </a:extLst>
              </p:cNvPr>
              <p:cNvSpPr txBox="1"/>
              <p:nvPr/>
            </p:nvSpPr>
            <p:spPr>
              <a:xfrm>
                <a:off x="8112908" y="5782564"/>
                <a:ext cx="54786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57" name="CasellaDiTesto 56">
                <a:extLst>
                  <a:ext uri="{FF2B5EF4-FFF2-40B4-BE49-F238E27FC236}">
                    <a16:creationId xmlns:a16="http://schemas.microsoft.com/office/drawing/2014/main" id="{90D864F7-391E-D1D3-9F38-0F1A7E7929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2908" y="5782564"/>
                <a:ext cx="547860" cy="307777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asellaDiTesto 57">
                <a:extLst>
                  <a:ext uri="{FF2B5EF4-FFF2-40B4-BE49-F238E27FC236}">
                    <a16:creationId xmlns:a16="http://schemas.microsoft.com/office/drawing/2014/main" id="{8CA0D62D-4C60-4047-A17B-8F684BD1DE61}"/>
                  </a:ext>
                </a:extLst>
              </p:cNvPr>
              <p:cNvSpPr txBox="1"/>
              <p:nvPr/>
            </p:nvSpPr>
            <p:spPr>
              <a:xfrm>
                <a:off x="8529723" y="5782564"/>
                <a:ext cx="54786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58" name="CasellaDiTesto 57">
                <a:extLst>
                  <a:ext uri="{FF2B5EF4-FFF2-40B4-BE49-F238E27FC236}">
                    <a16:creationId xmlns:a16="http://schemas.microsoft.com/office/drawing/2014/main" id="{8CA0D62D-4C60-4047-A17B-8F684BD1DE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9723" y="5782564"/>
                <a:ext cx="547860" cy="307777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asellaDiTesto 58">
                <a:extLst>
                  <a:ext uri="{FF2B5EF4-FFF2-40B4-BE49-F238E27FC236}">
                    <a16:creationId xmlns:a16="http://schemas.microsoft.com/office/drawing/2014/main" id="{30FCDB3C-CA21-AF64-B148-0FCFFDB2E2C0}"/>
                  </a:ext>
                </a:extLst>
              </p:cNvPr>
              <p:cNvSpPr txBox="1"/>
              <p:nvPr/>
            </p:nvSpPr>
            <p:spPr>
              <a:xfrm>
                <a:off x="9077583" y="5782564"/>
                <a:ext cx="54786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59" name="CasellaDiTesto 58">
                <a:extLst>
                  <a:ext uri="{FF2B5EF4-FFF2-40B4-BE49-F238E27FC236}">
                    <a16:creationId xmlns:a16="http://schemas.microsoft.com/office/drawing/2014/main" id="{30FCDB3C-CA21-AF64-B148-0FCFFDB2E2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7583" y="5782564"/>
                <a:ext cx="547860" cy="307777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asellaDiTesto 59">
                <a:extLst>
                  <a:ext uri="{FF2B5EF4-FFF2-40B4-BE49-F238E27FC236}">
                    <a16:creationId xmlns:a16="http://schemas.microsoft.com/office/drawing/2014/main" id="{E83173E9-A762-703F-AEA1-0280C14C872C}"/>
                  </a:ext>
                </a:extLst>
              </p:cNvPr>
              <p:cNvSpPr txBox="1"/>
              <p:nvPr/>
            </p:nvSpPr>
            <p:spPr>
              <a:xfrm>
                <a:off x="9971577" y="5782564"/>
                <a:ext cx="54786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60" name="CasellaDiTesto 59">
                <a:extLst>
                  <a:ext uri="{FF2B5EF4-FFF2-40B4-BE49-F238E27FC236}">
                    <a16:creationId xmlns:a16="http://schemas.microsoft.com/office/drawing/2014/main" id="{E83173E9-A762-703F-AEA1-0280C14C87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1577" y="5782564"/>
                <a:ext cx="547860" cy="307777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CasellaDiTesto 61">
                <a:extLst>
                  <a:ext uri="{FF2B5EF4-FFF2-40B4-BE49-F238E27FC236}">
                    <a16:creationId xmlns:a16="http://schemas.microsoft.com/office/drawing/2014/main" id="{738A6C55-7045-AA33-CB4C-1A3F9B4CEA1D}"/>
                  </a:ext>
                </a:extLst>
              </p:cNvPr>
              <p:cNvSpPr txBox="1"/>
              <p:nvPr/>
            </p:nvSpPr>
            <p:spPr>
              <a:xfrm>
                <a:off x="7845613" y="2347729"/>
                <a:ext cx="2285596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1200" dirty="0"/>
                  <a:t>Final demand</a:t>
                </a:r>
                <a:r>
                  <a:rPr lang="it-IT" sz="1200" b="1" dirty="0"/>
                  <a:t> </a:t>
                </a:r>
                <a:br>
                  <a:rPr lang="it-IT" sz="1200" b="1" dirty="0"/>
                </a:br>
                <a14:m>
                  <m:oMath xmlns:m="http://schemas.openxmlformats.org/officeDocument/2006/math">
                    <m:r>
                      <a:rPr lang="it-IT" sz="14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𝐘</m:t>
                    </m:r>
                    <m:d>
                      <m:dPr>
                        <m:ctrlP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it-IT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,3</m:t>
                        </m:r>
                      </m:e>
                    </m:d>
                  </m:oMath>
                </a14:m>
                <a:r>
                  <a:rPr lang="it-IT" sz="1400" dirty="0"/>
                  <a:t> </a:t>
                </a:r>
                <a:endParaRPr lang="it-IT" sz="1600" dirty="0"/>
              </a:p>
            </p:txBody>
          </p:sp>
        </mc:Choice>
        <mc:Fallback xmlns="">
          <p:sp>
            <p:nvSpPr>
              <p:cNvPr id="62" name="CasellaDiTesto 61">
                <a:extLst>
                  <a:ext uri="{FF2B5EF4-FFF2-40B4-BE49-F238E27FC236}">
                    <a16:creationId xmlns:a16="http://schemas.microsoft.com/office/drawing/2014/main" id="{738A6C55-7045-AA33-CB4C-1A3F9B4CEA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5613" y="2347729"/>
                <a:ext cx="2285596" cy="492443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ectangle 60">
            <a:extLst>
              <a:ext uri="{FF2B5EF4-FFF2-40B4-BE49-F238E27FC236}">
                <a16:creationId xmlns:a16="http://schemas.microsoft.com/office/drawing/2014/main" id="{43CF2215-FDD9-DCAA-2791-09B8DE5EB281}"/>
              </a:ext>
            </a:extLst>
          </p:cNvPr>
          <p:cNvSpPr/>
          <p:nvPr/>
        </p:nvSpPr>
        <p:spPr>
          <a:xfrm flipH="1">
            <a:off x="4336581" y="4284760"/>
            <a:ext cx="1448165" cy="11635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746BAA7D-7C39-A255-791D-6FBC1C8623CB}"/>
              </a:ext>
            </a:extLst>
          </p:cNvPr>
          <p:cNvCxnSpPr>
            <a:cxnSpLocks/>
            <a:stCxn id="61" idx="2"/>
          </p:cNvCxnSpPr>
          <p:nvPr/>
        </p:nvCxnSpPr>
        <p:spPr>
          <a:xfrm flipH="1">
            <a:off x="4840011" y="5448326"/>
            <a:ext cx="220652" cy="16964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38119F66-7940-D1EB-57AA-2174766790B6}"/>
              </a:ext>
            </a:extLst>
          </p:cNvPr>
          <p:cNvSpPr txBox="1"/>
          <p:nvPr/>
        </p:nvSpPr>
        <p:spPr>
          <a:xfrm>
            <a:off x="4495294" y="5617970"/>
            <a:ext cx="101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err="1">
                <a:solidFill>
                  <a:srgbClr val="FF0000"/>
                </a:solidFill>
              </a:rPr>
              <a:t>Factors</a:t>
            </a:r>
            <a:r>
              <a:rPr lang="it-IT" sz="1200" b="1" dirty="0">
                <a:solidFill>
                  <a:srgbClr val="FF0000"/>
                </a:solidFill>
              </a:rPr>
              <a:t> of production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0AC0CF6-6307-3370-B3E3-52043C4218DE}"/>
              </a:ext>
            </a:extLst>
          </p:cNvPr>
          <p:cNvSpPr/>
          <p:nvPr/>
        </p:nvSpPr>
        <p:spPr>
          <a:xfrm flipH="1">
            <a:off x="7957889" y="952856"/>
            <a:ext cx="2684621" cy="11635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716A97AB-6C90-AC54-8BAC-69670898BB6C}"/>
              </a:ext>
            </a:extLst>
          </p:cNvPr>
          <p:cNvCxnSpPr>
            <a:cxnSpLocks/>
            <a:stCxn id="71" idx="0"/>
            <a:endCxn id="73" idx="2"/>
          </p:cNvCxnSpPr>
          <p:nvPr/>
        </p:nvCxnSpPr>
        <p:spPr>
          <a:xfrm flipV="1">
            <a:off x="9300199" y="764188"/>
            <a:ext cx="334336" cy="18866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2707833A-0588-A194-C0BB-123F95ADEFDE}"/>
              </a:ext>
            </a:extLst>
          </p:cNvPr>
          <p:cNvSpPr txBox="1"/>
          <p:nvPr/>
        </p:nvSpPr>
        <p:spPr>
          <a:xfrm>
            <a:off x="9125935" y="302523"/>
            <a:ext cx="101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FF0000"/>
                </a:solidFill>
              </a:rPr>
              <a:t>Demand </a:t>
            </a:r>
            <a:r>
              <a:rPr lang="it-IT" sz="1200" b="1" dirty="0" err="1">
                <a:solidFill>
                  <a:srgbClr val="FF0000"/>
                </a:solidFill>
              </a:rPr>
              <a:t>categories</a:t>
            </a:r>
            <a:endParaRPr lang="it-IT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168962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5.3 Economic Accounts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970E831-7553-7E5B-7323-DBAAF7CDBA0E}"/>
              </a:ext>
            </a:extLst>
          </p:cNvPr>
          <p:cNvSpPr txBox="1"/>
          <p:nvPr/>
        </p:nvSpPr>
        <p:spPr>
          <a:xfrm>
            <a:off x="402400" y="1427975"/>
            <a:ext cx="594940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Different types of SUTs</a:t>
            </a:r>
            <a:endParaRPr lang="en-US" sz="1400" b="1" dirty="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2"/>
                </a:solidFill>
              </a:rPr>
              <a:t>Chenery-Moses</a:t>
            </a:r>
            <a:endParaRPr lang="en-US" sz="1400" dirty="0"/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dirty="0"/>
              <a:t>Imports are assumed to be </a:t>
            </a:r>
            <a:r>
              <a:rPr lang="en-US" sz="1400" b="1" dirty="0">
                <a:solidFill>
                  <a:schemeClr val="accent2"/>
                </a:solidFill>
              </a:rPr>
              <a:t>fully competitive </a:t>
            </a:r>
            <a:r>
              <a:rPr lang="en-US" sz="1400" dirty="0"/>
              <a:t>with domestic products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dirty="0"/>
              <a:t>Imports are defined as another technology below the Make table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dirty="0"/>
              <a:t>Products demand by domestic technologies and final demand are either produced domestically or imported</a:t>
            </a:r>
            <a:endParaRPr lang="en-US" sz="1400" b="1" dirty="0">
              <a:solidFill>
                <a:schemeClr val="accent2"/>
              </a:solidFill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accent2"/>
                </a:solidFill>
              </a:rPr>
              <a:t>Isard</a:t>
            </a:r>
            <a:endParaRPr lang="en-US" sz="1400" dirty="0"/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dirty="0"/>
              <a:t>imports are assumed to be </a:t>
            </a:r>
            <a:r>
              <a:rPr lang="en-US" sz="1400" b="1" dirty="0">
                <a:solidFill>
                  <a:schemeClr val="accent2"/>
                </a:solidFill>
              </a:rPr>
              <a:t>non-competitive</a:t>
            </a:r>
            <a:r>
              <a:rPr lang="en-US" sz="1400" dirty="0"/>
              <a:t> with domestic products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dirty="0"/>
              <a:t>Use of products by domestic technologies and final demand distinguished by domestic and imported products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dirty="0"/>
              <a:t>Imports defined below Use and Final demand tables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dirty="0"/>
              <a:t>This type of tables requires more information than the Chenery-Moses version</a:t>
            </a:r>
          </a:p>
        </p:txBody>
      </p:sp>
      <p:grpSp>
        <p:nvGrpSpPr>
          <p:cNvPr id="42" name="Gruppo 41">
            <a:extLst>
              <a:ext uri="{FF2B5EF4-FFF2-40B4-BE49-F238E27FC236}">
                <a16:creationId xmlns:a16="http://schemas.microsoft.com/office/drawing/2014/main" id="{671B9BBA-CD86-3659-7848-856626ADBDE1}"/>
              </a:ext>
            </a:extLst>
          </p:cNvPr>
          <p:cNvGrpSpPr/>
          <p:nvPr/>
        </p:nvGrpSpPr>
        <p:grpSpPr>
          <a:xfrm>
            <a:off x="7156135" y="3925129"/>
            <a:ext cx="3921103" cy="2390805"/>
            <a:chOff x="6584556" y="3596020"/>
            <a:chExt cx="4455804" cy="27168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ttangolo 1">
                  <a:extLst>
                    <a:ext uri="{FF2B5EF4-FFF2-40B4-BE49-F238E27FC236}">
                      <a16:creationId xmlns:a16="http://schemas.microsoft.com/office/drawing/2014/main" id="{8B1D8B02-BF9A-BA62-A3E4-7E2F734B29E9}"/>
                    </a:ext>
                  </a:extLst>
                </p:cNvPr>
                <p:cNvSpPr/>
                <p:nvPr/>
              </p:nvSpPr>
              <p:spPr>
                <a:xfrm>
                  <a:off x="9608499" y="5120217"/>
                  <a:ext cx="733554" cy="507027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en-US" sz="1050" dirty="0">
                      <a:solidFill>
                        <a:schemeClr val="tx1"/>
                      </a:solidFill>
                    </a:rPr>
                    <a:t>Imports</a:t>
                  </a:r>
                  <a:r>
                    <a:rPr lang="it-IT" sz="1050" b="1" dirty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 </a:t>
                  </a:r>
                  <a:endParaRPr lang="it-IT" sz="1050" b="1" i="0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  <a:p>
                  <a:pPr algn="r"/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11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it-IT" sz="11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it-IT" sz="11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100" b="1" i="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𝐕</m:t>
                                  </m:r>
                                </m:e>
                                <m:sub>
                                  <m:r>
                                    <a:rPr lang="it-IT" sz="1100" b="1" i="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𝐢𝐦𝐩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it-IT" sz="1100" b="1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𝐘</m:t>
                              </m:r>
                            </m:sub>
                          </m:sSub>
                        </m:e>
                        <m:sub>
                          <m:r>
                            <a:rPr lang="it-IT" sz="11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d>
                        <m:dPr>
                          <m:ctrlP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</m:e>
                      </m:d>
                    </m:oMath>
                  </a14:m>
                  <a:r>
                    <a:rPr lang="it-IT" sz="1100" dirty="0"/>
                    <a:t> </a:t>
                  </a:r>
                </a:p>
              </p:txBody>
            </p:sp>
          </mc:Choice>
          <mc:Fallback xmlns="">
            <p:sp>
              <p:nvSpPr>
                <p:cNvPr id="2" name="Rettangolo 1">
                  <a:extLst>
                    <a:ext uri="{FF2B5EF4-FFF2-40B4-BE49-F238E27FC236}">
                      <a16:creationId xmlns:a16="http://schemas.microsoft.com/office/drawing/2014/main" id="{8B1D8B02-BF9A-BA62-A3E4-7E2F734B29E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08499" y="5120217"/>
                  <a:ext cx="733554" cy="507027"/>
                </a:xfrm>
                <a:prstGeom prst="rect">
                  <a:avLst/>
                </a:prstGeom>
                <a:blipFill>
                  <a:blip r:embed="rId3"/>
                  <a:stretch>
                    <a:fillRect t="-1370" r="-1886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ttangolo 23">
                  <a:extLst>
                    <a:ext uri="{FF2B5EF4-FFF2-40B4-BE49-F238E27FC236}">
                      <a16:creationId xmlns:a16="http://schemas.microsoft.com/office/drawing/2014/main" id="{14A1CDA7-9C80-E64C-A2D2-A78E3A2ACCEA}"/>
                    </a:ext>
                  </a:extLst>
                </p:cNvPr>
                <p:cNvSpPr/>
                <p:nvPr/>
              </p:nvSpPr>
              <p:spPr>
                <a:xfrm>
                  <a:off x="8875016" y="5627249"/>
                  <a:ext cx="733554" cy="649148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chemeClr val="tx1"/>
                      </a:solidFill>
                    </a:rPr>
                    <a:t>Value Added</a:t>
                  </a:r>
                  <a:r>
                    <a:rPr lang="it-IT" sz="1050" b="1" dirty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 </a:t>
                  </a:r>
                  <a:endParaRPr lang="it-IT" sz="1050" b="1" i="0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it-IT" sz="11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𝐕</m:t>
                      </m:r>
                      <m:d>
                        <m:dPr>
                          <m:ctrlP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a14:m>
                  <a:r>
                    <a:rPr lang="it-IT" sz="1100" dirty="0"/>
                    <a:t> </a:t>
                  </a:r>
                </a:p>
              </p:txBody>
            </p:sp>
          </mc:Choice>
          <mc:Fallback xmlns="">
            <p:sp>
              <p:nvSpPr>
                <p:cNvPr id="24" name="Rettangolo 23">
                  <a:extLst>
                    <a:ext uri="{FF2B5EF4-FFF2-40B4-BE49-F238E27FC236}">
                      <a16:creationId xmlns:a16="http://schemas.microsoft.com/office/drawing/2014/main" id="{14A1CDA7-9C80-E64C-A2D2-A78E3A2ACCE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75016" y="5627249"/>
                  <a:ext cx="733554" cy="64914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ttangolo 24">
                  <a:extLst>
                    <a:ext uri="{FF2B5EF4-FFF2-40B4-BE49-F238E27FC236}">
                      <a16:creationId xmlns:a16="http://schemas.microsoft.com/office/drawing/2014/main" id="{4EF9558D-B83D-3B4E-57FF-8E292B2143A3}"/>
                    </a:ext>
                  </a:extLst>
                </p:cNvPr>
                <p:cNvSpPr/>
                <p:nvPr/>
              </p:nvSpPr>
              <p:spPr>
                <a:xfrm>
                  <a:off x="9608428" y="3649991"/>
                  <a:ext cx="733697" cy="73511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it-IT" sz="1050" dirty="0">
                      <a:solidFill>
                        <a:schemeClr val="tx1"/>
                      </a:solidFill>
                    </a:rPr>
                    <a:t>(dom.)</a:t>
                  </a:r>
                  <a:br>
                    <a:rPr lang="it-IT" sz="1050" dirty="0">
                      <a:solidFill>
                        <a:schemeClr val="tx1"/>
                      </a:solidFill>
                    </a:rPr>
                  </a:br>
                  <a:r>
                    <a:rPr lang="it-IT" sz="1050" dirty="0" err="1">
                      <a:solidFill>
                        <a:schemeClr val="tx1"/>
                      </a:solidFill>
                    </a:rPr>
                    <a:t>Final</a:t>
                  </a:r>
                  <a:r>
                    <a:rPr lang="it-IT" sz="1050" dirty="0">
                      <a:solidFill>
                        <a:schemeClr val="tx1"/>
                      </a:solidFill>
                    </a:rPr>
                    <a:t> demand 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it-IT" sz="11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𝐘</m:t>
                      </m:r>
                      <m:d>
                        <m:dPr>
                          <m:ctrlP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</m:e>
                      </m:d>
                    </m:oMath>
                  </a14:m>
                  <a:r>
                    <a:rPr lang="it-IT" sz="1100" dirty="0"/>
                    <a:t> </a:t>
                  </a:r>
                  <a:endParaRPr lang="it-IT" sz="1050" dirty="0"/>
                </a:p>
              </p:txBody>
            </p:sp>
          </mc:Choice>
          <mc:Fallback xmlns="">
            <p:sp>
              <p:nvSpPr>
                <p:cNvPr id="25" name="Rettangolo 24">
                  <a:extLst>
                    <a:ext uri="{FF2B5EF4-FFF2-40B4-BE49-F238E27FC236}">
                      <a16:creationId xmlns:a16="http://schemas.microsoft.com/office/drawing/2014/main" id="{4EF9558D-B83D-3B4E-57FF-8E292B2143A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08428" y="3649991"/>
                  <a:ext cx="733697" cy="735114"/>
                </a:xfrm>
                <a:prstGeom prst="rect">
                  <a:avLst/>
                </a:prstGeom>
                <a:blipFill>
                  <a:blip r:embed="rId5"/>
                  <a:stretch>
                    <a:fillRect t="-6604" r="-1887" b="-188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Rettangolo 25">
              <a:extLst>
                <a:ext uri="{FF2B5EF4-FFF2-40B4-BE49-F238E27FC236}">
                  <a16:creationId xmlns:a16="http://schemas.microsoft.com/office/drawing/2014/main" id="{284B5141-2395-CA40-D2C3-6DDDBD74F211}"/>
                </a:ext>
              </a:extLst>
            </p:cNvPr>
            <p:cNvSpPr/>
            <p:nvPr/>
          </p:nvSpPr>
          <p:spPr>
            <a:xfrm>
              <a:off x="10345572" y="3649991"/>
              <a:ext cx="694788" cy="73511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050" dirty="0">
                  <a:solidFill>
                    <a:schemeClr val="tx1"/>
                  </a:solidFill>
                </a:rPr>
                <a:t>Exports</a:t>
              </a:r>
              <a:endParaRPr lang="it-IT" sz="105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ttangolo 26">
                  <a:extLst>
                    <a:ext uri="{FF2B5EF4-FFF2-40B4-BE49-F238E27FC236}">
                      <a16:creationId xmlns:a16="http://schemas.microsoft.com/office/drawing/2014/main" id="{A4F2CE98-CA96-95BB-BD40-EA5EA0D3E2E3}"/>
                    </a:ext>
                  </a:extLst>
                </p:cNvPr>
                <p:cNvSpPr/>
                <p:nvPr/>
              </p:nvSpPr>
              <p:spPr>
                <a:xfrm>
                  <a:off x="8872783" y="5120217"/>
                  <a:ext cx="733554" cy="507027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chemeClr val="tx1"/>
                      </a:solidFill>
                    </a:rPr>
                    <a:t>Imports</a:t>
                  </a:r>
                  <a:r>
                    <a:rPr lang="it-IT" sz="1050" b="1" dirty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 </a:t>
                  </a:r>
                  <a:endParaRPr lang="it-IT" sz="1050" b="1" i="0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11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it-IT" sz="11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100" b="1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𝐕</m:t>
                              </m:r>
                            </m:e>
                            <m:sub>
                              <m:r>
                                <a:rPr lang="it-IT" sz="1100" b="1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𝐢𝐦𝐩</m:t>
                              </m:r>
                            </m:sub>
                          </m:sSub>
                        </m:e>
                        <m:sub>
                          <m:r>
                            <a:rPr lang="it-IT" sz="11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𝐔</m:t>
                          </m:r>
                        </m:sub>
                      </m:sSub>
                      <m:d>
                        <m:dPr>
                          <m:ctrlP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a14:m>
                  <a:r>
                    <a:rPr lang="it-IT" sz="1100" dirty="0"/>
                    <a:t> </a:t>
                  </a:r>
                </a:p>
              </p:txBody>
            </p:sp>
          </mc:Choice>
          <mc:Fallback xmlns="">
            <p:sp>
              <p:nvSpPr>
                <p:cNvPr id="27" name="Rettangolo 26">
                  <a:extLst>
                    <a:ext uri="{FF2B5EF4-FFF2-40B4-BE49-F238E27FC236}">
                      <a16:creationId xmlns:a16="http://schemas.microsoft.com/office/drawing/2014/main" id="{A4F2CE98-CA96-95BB-BD40-EA5EA0D3E2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72783" y="5120217"/>
                  <a:ext cx="733554" cy="507027"/>
                </a:xfrm>
                <a:prstGeom prst="rect">
                  <a:avLst/>
                </a:prstGeom>
                <a:blipFill>
                  <a:blip r:embed="rId6"/>
                  <a:stretch>
                    <a:fillRect l="-12264" r="-943" b="-137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ttangolo 27">
                  <a:extLst>
                    <a:ext uri="{FF2B5EF4-FFF2-40B4-BE49-F238E27FC236}">
                      <a16:creationId xmlns:a16="http://schemas.microsoft.com/office/drawing/2014/main" id="{0A01A4CE-7F0D-6765-5631-23251E8EAF33}"/>
                    </a:ext>
                  </a:extLst>
                </p:cNvPr>
                <p:cNvSpPr/>
                <p:nvPr/>
              </p:nvSpPr>
              <p:spPr>
                <a:xfrm>
                  <a:off x="8139901" y="4385108"/>
                  <a:ext cx="735115" cy="73511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chemeClr val="tx1"/>
                      </a:solidFill>
                    </a:rPr>
                    <a:t>(dom.) Make Table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it-IT" sz="11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𝐌</m:t>
                      </m:r>
                      <m:d>
                        <m:dPr>
                          <m:ctrlP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a14:m>
                  <a:r>
                    <a:rPr lang="it-IT" sz="1100" dirty="0"/>
                    <a:t> </a:t>
                  </a:r>
                </a:p>
              </p:txBody>
            </p:sp>
          </mc:Choice>
          <mc:Fallback xmlns="">
            <p:sp>
              <p:nvSpPr>
                <p:cNvPr id="28" name="Rettangolo 27">
                  <a:extLst>
                    <a:ext uri="{FF2B5EF4-FFF2-40B4-BE49-F238E27FC236}">
                      <a16:creationId xmlns:a16="http://schemas.microsoft.com/office/drawing/2014/main" id="{0A01A4CE-7F0D-6765-5631-23251E8EAF3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39901" y="4385108"/>
                  <a:ext cx="735115" cy="735114"/>
                </a:xfrm>
                <a:prstGeom prst="rect">
                  <a:avLst/>
                </a:prstGeom>
                <a:blipFill>
                  <a:blip r:embed="rId7"/>
                  <a:stretch>
                    <a:fillRect t="-6604" b="-188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ttangolo 28">
                  <a:extLst>
                    <a:ext uri="{FF2B5EF4-FFF2-40B4-BE49-F238E27FC236}">
                      <a16:creationId xmlns:a16="http://schemas.microsoft.com/office/drawing/2014/main" id="{6DB4E4CB-49D6-B580-25D3-D47682EFDC30}"/>
                    </a:ext>
                  </a:extLst>
                </p:cNvPr>
                <p:cNvSpPr/>
                <p:nvPr/>
              </p:nvSpPr>
              <p:spPr>
                <a:xfrm>
                  <a:off x="8875016" y="3649990"/>
                  <a:ext cx="735119" cy="735118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chemeClr val="tx1"/>
                      </a:solidFill>
                    </a:rPr>
                    <a:t>(dom.) Use Table</a:t>
                  </a:r>
                </a:p>
                <a:p>
                  <a:pPr algn="ctr"/>
                  <a:r>
                    <a:rPr lang="it-IT" sz="1050" b="1" dirty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it-IT" sz="11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𝐔</m:t>
                      </m:r>
                      <m:d>
                        <m:dPr>
                          <m:ctrlP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a14:m>
                  <a:r>
                    <a:rPr lang="it-IT" sz="1100" dirty="0"/>
                    <a:t> </a:t>
                  </a:r>
                </a:p>
              </p:txBody>
            </p:sp>
          </mc:Choice>
          <mc:Fallback xmlns="">
            <p:sp>
              <p:nvSpPr>
                <p:cNvPr id="29" name="Rettangolo 28">
                  <a:extLst>
                    <a:ext uri="{FF2B5EF4-FFF2-40B4-BE49-F238E27FC236}">
                      <a16:creationId xmlns:a16="http://schemas.microsoft.com/office/drawing/2014/main" id="{6DB4E4CB-49D6-B580-25D3-D47682EFDC3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75016" y="3649990"/>
                  <a:ext cx="735119" cy="735118"/>
                </a:xfrm>
                <a:prstGeom prst="rect">
                  <a:avLst/>
                </a:prstGeom>
                <a:blipFill>
                  <a:blip r:embed="rId8"/>
                  <a:stretch>
                    <a:fillRect t="-6604" b="-188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Connettore diritto 29">
              <a:extLst>
                <a:ext uri="{FF2B5EF4-FFF2-40B4-BE49-F238E27FC236}">
                  <a16:creationId xmlns:a16="http://schemas.microsoft.com/office/drawing/2014/main" id="{3A428789-CE94-75BD-DA73-ED97F629EB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08570" y="3596020"/>
              <a:ext cx="0" cy="2667006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diritto 30">
              <a:extLst>
                <a:ext uri="{FF2B5EF4-FFF2-40B4-BE49-F238E27FC236}">
                  <a16:creationId xmlns:a16="http://schemas.microsoft.com/office/drawing/2014/main" id="{C2B0DD26-9358-7187-C9B2-2F6BECAF3EA6}"/>
                </a:ext>
              </a:extLst>
            </p:cNvPr>
            <p:cNvCxnSpPr>
              <a:cxnSpLocks/>
            </p:cNvCxnSpPr>
            <p:nvPr/>
          </p:nvCxnSpPr>
          <p:spPr>
            <a:xfrm>
              <a:off x="8132784" y="4385105"/>
              <a:ext cx="2907576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diritto 31">
              <a:extLst>
                <a:ext uri="{FF2B5EF4-FFF2-40B4-BE49-F238E27FC236}">
                  <a16:creationId xmlns:a16="http://schemas.microsoft.com/office/drawing/2014/main" id="{6225D016-E436-3A83-317E-D79E96B04F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75016" y="3649990"/>
              <a:ext cx="0" cy="2613036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diritto 32">
              <a:extLst>
                <a:ext uri="{FF2B5EF4-FFF2-40B4-BE49-F238E27FC236}">
                  <a16:creationId xmlns:a16="http://schemas.microsoft.com/office/drawing/2014/main" id="{F96E66AF-D239-4F02-4EA0-09F2FD7254DF}"/>
                </a:ext>
              </a:extLst>
            </p:cNvPr>
            <p:cNvCxnSpPr>
              <a:cxnSpLocks/>
            </p:cNvCxnSpPr>
            <p:nvPr/>
          </p:nvCxnSpPr>
          <p:spPr>
            <a:xfrm>
              <a:off x="8139901" y="3649990"/>
              <a:ext cx="2900459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diritto 33">
              <a:extLst>
                <a:ext uri="{FF2B5EF4-FFF2-40B4-BE49-F238E27FC236}">
                  <a16:creationId xmlns:a16="http://schemas.microsoft.com/office/drawing/2014/main" id="{FE468A93-9926-A6DD-315B-BA0DEE65F4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46592" y="3596020"/>
              <a:ext cx="0" cy="2667006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diritto 34">
              <a:extLst>
                <a:ext uri="{FF2B5EF4-FFF2-40B4-BE49-F238E27FC236}">
                  <a16:creationId xmlns:a16="http://schemas.microsoft.com/office/drawing/2014/main" id="{A63B5CFD-8513-2956-BD37-2BD5B25FB053}"/>
                </a:ext>
              </a:extLst>
            </p:cNvPr>
            <p:cNvCxnSpPr>
              <a:cxnSpLocks/>
            </p:cNvCxnSpPr>
            <p:nvPr/>
          </p:nvCxnSpPr>
          <p:spPr>
            <a:xfrm>
              <a:off x="8132784" y="5120219"/>
              <a:ext cx="2907576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diritto 35">
              <a:extLst>
                <a:ext uri="{FF2B5EF4-FFF2-40B4-BE49-F238E27FC236}">
                  <a16:creationId xmlns:a16="http://schemas.microsoft.com/office/drawing/2014/main" id="{722048F7-2890-B0EA-E98E-F01459C8DDE3}"/>
                </a:ext>
              </a:extLst>
            </p:cNvPr>
            <p:cNvCxnSpPr>
              <a:cxnSpLocks/>
            </p:cNvCxnSpPr>
            <p:nvPr/>
          </p:nvCxnSpPr>
          <p:spPr>
            <a:xfrm>
              <a:off x="8132784" y="5627246"/>
              <a:ext cx="2907576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CasellaDiTesto 36">
              <a:extLst>
                <a:ext uri="{FF2B5EF4-FFF2-40B4-BE49-F238E27FC236}">
                  <a16:creationId xmlns:a16="http://schemas.microsoft.com/office/drawing/2014/main" id="{3FDB1F0F-5DC6-8FB8-4D99-694D5B1C53CA}"/>
                </a:ext>
              </a:extLst>
            </p:cNvPr>
            <p:cNvSpPr txBox="1"/>
            <p:nvPr/>
          </p:nvSpPr>
          <p:spPr>
            <a:xfrm>
              <a:off x="6909895" y="3879048"/>
              <a:ext cx="1109309" cy="297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ts val="600"/>
                </a:spcBef>
                <a:spcAft>
                  <a:spcPts val="600"/>
                </a:spcAft>
              </a:pPr>
              <a:r>
                <a:rPr lang="en-US" sz="1100" b="1" dirty="0"/>
                <a:t>Commodities</a:t>
              </a:r>
              <a:endParaRPr lang="en-US" sz="1100" dirty="0"/>
            </a:p>
          </p:txBody>
        </p:sp>
        <p:sp>
          <p:nvSpPr>
            <p:cNvPr id="38" name="CasellaDiTesto 37">
              <a:extLst>
                <a:ext uri="{FF2B5EF4-FFF2-40B4-BE49-F238E27FC236}">
                  <a16:creationId xmlns:a16="http://schemas.microsoft.com/office/drawing/2014/main" id="{122856BD-4098-568C-2F58-966BFFA5A221}"/>
                </a:ext>
              </a:extLst>
            </p:cNvPr>
            <p:cNvSpPr txBox="1"/>
            <p:nvPr/>
          </p:nvSpPr>
          <p:spPr>
            <a:xfrm>
              <a:off x="6909895" y="4614166"/>
              <a:ext cx="1128584" cy="297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ts val="600"/>
                </a:spcBef>
                <a:spcAft>
                  <a:spcPts val="600"/>
                </a:spcAft>
              </a:pPr>
              <a:r>
                <a:rPr lang="en-US" sz="1100" b="1" dirty="0"/>
                <a:t>Activities</a:t>
              </a:r>
              <a:endParaRPr lang="en-US" sz="1100" dirty="0"/>
            </a:p>
          </p:txBody>
        </p:sp>
        <p:sp>
          <p:nvSpPr>
            <p:cNvPr id="39" name="CasellaDiTesto 38">
              <a:extLst>
                <a:ext uri="{FF2B5EF4-FFF2-40B4-BE49-F238E27FC236}">
                  <a16:creationId xmlns:a16="http://schemas.microsoft.com/office/drawing/2014/main" id="{C0820A4D-2E30-3F8C-9A64-40F5A410D6A2}"/>
                </a:ext>
              </a:extLst>
            </p:cNvPr>
            <p:cNvSpPr txBox="1"/>
            <p:nvPr/>
          </p:nvSpPr>
          <p:spPr>
            <a:xfrm>
              <a:off x="6653855" y="5823202"/>
              <a:ext cx="1384624" cy="489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ts val="600"/>
                </a:spcBef>
                <a:spcAft>
                  <a:spcPts val="600"/>
                </a:spcAft>
              </a:pPr>
              <a:r>
                <a:rPr lang="en-US" sz="1100" b="1" dirty="0"/>
                <a:t>Factors of production</a:t>
              </a:r>
              <a:endParaRPr lang="en-US" sz="1100" i="1" dirty="0"/>
            </a:p>
          </p:txBody>
        </p:sp>
        <p:sp>
          <p:nvSpPr>
            <p:cNvPr id="40" name="CasellaDiTesto 39">
              <a:extLst>
                <a:ext uri="{FF2B5EF4-FFF2-40B4-BE49-F238E27FC236}">
                  <a16:creationId xmlns:a16="http://schemas.microsoft.com/office/drawing/2014/main" id="{C666203C-1EB6-C71D-C77A-81CC0F0FC33A}"/>
                </a:ext>
              </a:extLst>
            </p:cNvPr>
            <p:cNvSpPr txBox="1"/>
            <p:nvPr/>
          </p:nvSpPr>
          <p:spPr>
            <a:xfrm>
              <a:off x="6584556" y="5140920"/>
              <a:ext cx="1394110" cy="489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ts val="600"/>
                </a:spcBef>
                <a:spcAft>
                  <a:spcPts val="600"/>
                </a:spcAft>
              </a:pPr>
              <a:r>
                <a:rPr lang="en-US" sz="1100" b="1" dirty="0"/>
                <a:t>Rest of the world (commodities)</a:t>
              </a:r>
              <a:endParaRPr lang="en-US" sz="1100" dirty="0"/>
            </a:p>
          </p:txBody>
        </p:sp>
      </p:grpSp>
      <p:grpSp>
        <p:nvGrpSpPr>
          <p:cNvPr id="43" name="Gruppo 42">
            <a:extLst>
              <a:ext uri="{FF2B5EF4-FFF2-40B4-BE49-F238E27FC236}">
                <a16:creationId xmlns:a16="http://schemas.microsoft.com/office/drawing/2014/main" id="{F3057D28-3315-CCAB-349F-6471802A0A68}"/>
              </a:ext>
            </a:extLst>
          </p:cNvPr>
          <p:cNvGrpSpPr/>
          <p:nvPr/>
        </p:nvGrpSpPr>
        <p:grpSpPr>
          <a:xfrm>
            <a:off x="7156134" y="550109"/>
            <a:ext cx="4096585" cy="2625148"/>
            <a:chOff x="6653855" y="314561"/>
            <a:chExt cx="4621344" cy="29614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ttangolo 4">
                  <a:extLst>
                    <a:ext uri="{FF2B5EF4-FFF2-40B4-BE49-F238E27FC236}">
                      <a16:creationId xmlns:a16="http://schemas.microsoft.com/office/drawing/2014/main" id="{7C55956B-2725-025C-41E4-31983DF1509C}"/>
                    </a:ext>
                  </a:extLst>
                </p:cNvPr>
                <p:cNvSpPr/>
                <p:nvPr/>
              </p:nvSpPr>
              <p:spPr>
                <a:xfrm>
                  <a:off x="8875016" y="2133178"/>
                  <a:ext cx="733554" cy="649148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chemeClr val="tx1"/>
                      </a:solidFill>
                    </a:rPr>
                    <a:t>Value Added</a:t>
                  </a:r>
                  <a:r>
                    <a:rPr lang="it-IT" sz="1050" b="1" dirty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 </a:t>
                  </a:r>
                  <a:endParaRPr lang="it-IT" sz="1050" b="1" i="0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it-IT" sz="11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𝐕</m:t>
                      </m:r>
                      <m:d>
                        <m:dPr>
                          <m:ctrlP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a14:m>
                  <a:r>
                    <a:rPr lang="it-IT" sz="1100" dirty="0"/>
                    <a:t> </a:t>
                  </a:r>
                </a:p>
              </p:txBody>
            </p:sp>
          </mc:Choice>
          <mc:Fallback xmlns="">
            <p:sp>
              <p:nvSpPr>
                <p:cNvPr id="5" name="Rettangolo 4">
                  <a:extLst>
                    <a:ext uri="{FF2B5EF4-FFF2-40B4-BE49-F238E27FC236}">
                      <a16:creationId xmlns:a16="http://schemas.microsoft.com/office/drawing/2014/main" id="{7C55956B-2725-025C-41E4-31983DF1509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75016" y="2133178"/>
                  <a:ext cx="733554" cy="649148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ttangolo 5">
                  <a:extLst>
                    <a:ext uri="{FF2B5EF4-FFF2-40B4-BE49-F238E27FC236}">
                      <a16:creationId xmlns:a16="http://schemas.microsoft.com/office/drawing/2014/main" id="{DDCAAE0F-16C3-3064-ED27-CC0E97D7B53B}"/>
                    </a:ext>
                  </a:extLst>
                </p:cNvPr>
                <p:cNvSpPr/>
                <p:nvPr/>
              </p:nvSpPr>
              <p:spPr>
                <a:xfrm>
                  <a:off x="9608428" y="662947"/>
                  <a:ext cx="733697" cy="73511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it-IT" sz="1050" dirty="0">
                      <a:solidFill>
                        <a:schemeClr val="tx1"/>
                      </a:solidFill>
                    </a:rPr>
                    <a:t>(</a:t>
                  </a:r>
                  <a:r>
                    <a:rPr lang="it-IT" sz="1050" dirty="0" err="1">
                      <a:solidFill>
                        <a:schemeClr val="tx1"/>
                      </a:solidFill>
                    </a:rPr>
                    <a:t>total</a:t>
                  </a:r>
                  <a:r>
                    <a:rPr lang="it-IT" sz="1050" dirty="0">
                      <a:solidFill>
                        <a:schemeClr val="tx1"/>
                      </a:solidFill>
                    </a:rPr>
                    <a:t>) </a:t>
                  </a:r>
                  <a:r>
                    <a:rPr lang="it-IT" sz="1050" dirty="0" err="1">
                      <a:solidFill>
                        <a:schemeClr val="tx1"/>
                      </a:solidFill>
                    </a:rPr>
                    <a:t>Final</a:t>
                  </a:r>
                  <a:r>
                    <a:rPr lang="it-IT" sz="1050" dirty="0">
                      <a:solidFill>
                        <a:schemeClr val="tx1"/>
                      </a:solidFill>
                    </a:rPr>
                    <a:t> demand 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it-IT" sz="11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𝐘</m:t>
                      </m:r>
                      <m:d>
                        <m:dPr>
                          <m:ctrlP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</m:e>
                      </m:d>
                    </m:oMath>
                  </a14:m>
                  <a:r>
                    <a:rPr lang="it-IT" sz="1100" dirty="0"/>
                    <a:t> </a:t>
                  </a:r>
                  <a:endParaRPr lang="it-IT" sz="1050" dirty="0"/>
                </a:p>
              </p:txBody>
            </p:sp>
          </mc:Choice>
          <mc:Fallback xmlns="">
            <p:sp>
              <p:nvSpPr>
                <p:cNvPr id="6" name="Rettangolo 5">
                  <a:extLst>
                    <a:ext uri="{FF2B5EF4-FFF2-40B4-BE49-F238E27FC236}">
                      <a16:creationId xmlns:a16="http://schemas.microsoft.com/office/drawing/2014/main" id="{DDCAAE0F-16C3-3064-ED27-CC0E97D7B5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08428" y="662947"/>
                  <a:ext cx="733697" cy="735114"/>
                </a:xfrm>
                <a:prstGeom prst="rect">
                  <a:avLst/>
                </a:prstGeom>
                <a:blipFill>
                  <a:blip r:embed="rId10"/>
                  <a:stretch>
                    <a:fillRect t="-6542" r="-943" b="-93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0ADEE30F-2AB3-BD6C-F889-9FCA683972D6}"/>
                </a:ext>
              </a:extLst>
            </p:cNvPr>
            <p:cNvSpPr/>
            <p:nvPr/>
          </p:nvSpPr>
          <p:spPr>
            <a:xfrm>
              <a:off x="10345572" y="662947"/>
              <a:ext cx="694788" cy="73511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050" dirty="0">
                  <a:solidFill>
                    <a:schemeClr val="tx1"/>
                  </a:solidFill>
                </a:rPr>
                <a:t>Exports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ttangolo 7">
                  <a:extLst>
                    <a:ext uri="{FF2B5EF4-FFF2-40B4-BE49-F238E27FC236}">
                      <a16:creationId xmlns:a16="http://schemas.microsoft.com/office/drawing/2014/main" id="{8AF589F9-0FCF-3550-8D10-7931C694D3E8}"/>
                    </a:ext>
                  </a:extLst>
                </p:cNvPr>
                <p:cNvSpPr/>
                <p:nvPr/>
              </p:nvSpPr>
              <p:spPr>
                <a:xfrm>
                  <a:off x="8141462" y="2782326"/>
                  <a:ext cx="733554" cy="493656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chemeClr val="tx1"/>
                      </a:solidFill>
                    </a:rPr>
                    <a:t>Imports</a:t>
                  </a:r>
                  <a:r>
                    <a:rPr lang="it-IT" sz="1050" b="1" dirty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 </a:t>
                  </a:r>
                  <a:endParaRPr lang="it-IT" sz="1050" b="1" i="0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11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1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b>
                          <m:r>
                            <a:rPr lang="it-IT" sz="11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𝐢𝐦𝐩</m:t>
                          </m:r>
                        </m:sub>
                      </m:sSub>
                      <m:d>
                        <m:dPr>
                          <m:ctrlP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a14:m>
                  <a:r>
                    <a:rPr lang="it-IT" sz="1100" dirty="0"/>
                    <a:t> </a:t>
                  </a:r>
                </a:p>
              </p:txBody>
            </p:sp>
          </mc:Choice>
          <mc:Fallback xmlns="">
            <p:sp>
              <p:nvSpPr>
                <p:cNvPr id="8" name="Rettangolo 7">
                  <a:extLst>
                    <a:ext uri="{FF2B5EF4-FFF2-40B4-BE49-F238E27FC236}">
                      <a16:creationId xmlns:a16="http://schemas.microsoft.com/office/drawing/2014/main" id="{8AF589F9-0FCF-3550-8D10-7931C694D3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41462" y="2782326"/>
                  <a:ext cx="733554" cy="493656"/>
                </a:xfrm>
                <a:prstGeom prst="rect">
                  <a:avLst/>
                </a:prstGeom>
                <a:blipFill>
                  <a:blip r:embed="rId11"/>
                  <a:stretch>
                    <a:fillRect l="-5607" b="-138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ttangolo 8">
                  <a:extLst>
                    <a:ext uri="{FF2B5EF4-FFF2-40B4-BE49-F238E27FC236}">
                      <a16:creationId xmlns:a16="http://schemas.microsoft.com/office/drawing/2014/main" id="{DE58780C-1466-7D04-2BC3-F585BABE8DAC}"/>
                    </a:ext>
                  </a:extLst>
                </p:cNvPr>
                <p:cNvSpPr/>
                <p:nvPr/>
              </p:nvSpPr>
              <p:spPr>
                <a:xfrm>
                  <a:off x="8139901" y="1398064"/>
                  <a:ext cx="735115" cy="73511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chemeClr val="tx1"/>
                      </a:solidFill>
                    </a:rPr>
                    <a:t>(dom.) Make Table</a:t>
                  </a:r>
                </a:p>
                <a:p>
                  <a:pPr algn="ctr"/>
                  <a:r>
                    <a:rPr lang="it-IT" sz="1050" b="1" dirty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it-IT" sz="11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𝐌</m:t>
                      </m:r>
                      <m:d>
                        <m:dPr>
                          <m:ctrlP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a14:m>
                  <a:r>
                    <a:rPr lang="it-IT" sz="1100" dirty="0"/>
                    <a:t> </a:t>
                  </a:r>
                </a:p>
              </p:txBody>
            </p:sp>
          </mc:Choice>
          <mc:Fallback xmlns="">
            <p:sp>
              <p:nvSpPr>
                <p:cNvPr id="9" name="Rettangolo 8">
                  <a:extLst>
                    <a:ext uri="{FF2B5EF4-FFF2-40B4-BE49-F238E27FC236}">
                      <a16:creationId xmlns:a16="http://schemas.microsoft.com/office/drawing/2014/main" id="{DE58780C-1466-7D04-2BC3-F585BABE8DA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39901" y="1398064"/>
                  <a:ext cx="735115" cy="735114"/>
                </a:xfrm>
                <a:prstGeom prst="rect">
                  <a:avLst/>
                </a:prstGeom>
                <a:blipFill>
                  <a:blip r:embed="rId12"/>
                  <a:stretch>
                    <a:fillRect t="-6542" b="-93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ttangolo 9">
                  <a:extLst>
                    <a:ext uri="{FF2B5EF4-FFF2-40B4-BE49-F238E27FC236}">
                      <a16:creationId xmlns:a16="http://schemas.microsoft.com/office/drawing/2014/main" id="{82403EEB-BA55-6A07-DB2B-CE40B182ABB6}"/>
                    </a:ext>
                  </a:extLst>
                </p:cNvPr>
                <p:cNvSpPr/>
                <p:nvPr/>
              </p:nvSpPr>
              <p:spPr>
                <a:xfrm>
                  <a:off x="8875016" y="662946"/>
                  <a:ext cx="735119" cy="735118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chemeClr val="tx1"/>
                      </a:solidFill>
                    </a:rPr>
                    <a:t>(total) Use Table</a:t>
                  </a:r>
                </a:p>
                <a:p>
                  <a:pPr algn="ctr"/>
                  <a:r>
                    <a:rPr lang="it-IT" sz="1050" b="1" dirty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it-IT" sz="11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𝐔</m:t>
                      </m:r>
                      <m:d>
                        <m:dPr>
                          <m:ctrlP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a14:m>
                  <a:r>
                    <a:rPr lang="it-IT" sz="1100" dirty="0"/>
                    <a:t> </a:t>
                  </a:r>
                </a:p>
              </p:txBody>
            </p:sp>
          </mc:Choice>
          <mc:Fallback xmlns="">
            <p:sp>
              <p:nvSpPr>
                <p:cNvPr id="10" name="Rettangolo 9">
                  <a:extLst>
                    <a:ext uri="{FF2B5EF4-FFF2-40B4-BE49-F238E27FC236}">
                      <a16:creationId xmlns:a16="http://schemas.microsoft.com/office/drawing/2014/main" id="{82403EEB-BA55-6A07-DB2B-CE40B182ABB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75016" y="662946"/>
                  <a:ext cx="735119" cy="735118"/>
                </a:xfrm>
                <a:prstGeom prst="rect">
                  <a:avLst/>
                </a:prstGeom>
                <a:blipFill>
                  <a:blip r:embed="rId13"/>
                  <a:stretch>
                    <a:fillRect t="-6542" b="-93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6DBF3E5B-A157-D63E-9D87-8493618186BF}"/>
                </a:ext>
              </a:extLst>
            </p:cNvPr>
            <p:cNvSpPr txBox="1"/>
            <p:nvPr/>
          </p:nvSpPr>
          <p:spPr>
            <a:xfrm>
              <a:off x="6909895" y="892004"/>
              <a:ext cx="1109309" cy="295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ts val="600"/>
                </a:spcBef>
                <a:spcAft>
                  <a:spcPts val="600"/>
                </a:spcAft>
              </a:pPr>
              <a:r>
                <a:rPr lang="en-US" sz="1100" b="1" dirty="0"/>
                <a:t>Commodities</a:t>
              </a:r>
              <a:endParaRPr lang="en-US" sz="1100" dirty="0"/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576597F6-EF90-546B-A180-F0965557F8EE}"/>
                </a:ext>
              </a:extLst>
            </p:cNvPr>
            <p:cNvSpPr txBox="1"/>
            <p:nvPr/>
          </p:nvSpPr>
          <p:spPr>
            <a:xfrm>
              <a:off x="6909895" y="1627121"/>
              <a:ext cx="1128584" cy="295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ts val="600"/>
                </a:spcBef>
                <a:spcAft>
                  <a:spcPts val="600"/>
                </a:spcAft>
              </a:pPr>
              <a:r>
                <a:rPr lang="en-US" sz="1100" b="1" dirty="0"/>
                <a:t>Activities</a:t>
              </a:r>
              <a:endParaRPr lang="en-US" sz="1100" dirty="0"/>
            </a:p>
          </p:txBody>
        </p:sp>
        <p:cxnSp>
          <p:nvCxnSpPr>
            <p:cNvPr id="13" name="Connettore diritto 12">
              <a:extLst>
                <a:ext uri="{FF2B5EF4-FFF2-40B4-BE49-F238E27FC236}">
                  <a16:creationId xmlns:a16="http://schemas.microsoft.com/office/drawing/2014/main" id="{A32E0746-3319-0935-EC46-25DF635C4E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08570" y="608976"/>
              <a:ext cx="0" cy="2667006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diritto 13">
              <a:extLst>
                <a:ext uri="{FF2B5EF4-FFF2-40B4-BE49-F238E27FC236}">
                  <a16:creationId xmlns:a16="http://schemas.microsoft.com/office/drawing/2014/main" id="{FE9512A8-F7A1-5778-5126-173CD3BF97EA}"/>
                </a:ext>
              </a:extLst>
            </p:cNvPr>
            <p:cNvCxnSpPr>
              <a:cxnSpLocks/>
            </p:cNvCxnSpPr>
            <p:nvPr/>
          </p:nvCxnSpPr>
          <p:spPr>
            <a:xfrm>
              <a:off x="8132784" y="1398061"/>
              <a:ext cx="2907576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diritto 14">
              <a:extLst>
                <a:ext uri="{FF2B5EF4-FFF2-40B4-BE49-F238E27FC236}">
                  <a16:creationId xmlns:a16="http://schemas.microsoft.com/office/drawing/2014/main" id="{F6E778E1-B694-30E9-D042-F59BB320B2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75016" y="662946"/>
              <a:ext cx="0" cy="2613036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diritto 15">
              <a:extLst>
                <a:ext uri="{FF2B5EF4-FFF2-40B4-BE49-F238E27FC236}">
                  <a16:creationId xmlns:a16="http://schemas.microsoft.com/office/drawing/2014/main" id="{0A6378D8-924C-7DA6-7754-B7F01E838C4D}"/>
                </a:ext>
              </a:extLst>
            </p:cNvPr>
            <p:cNvCxnSpPr>
              <a:cxnSpLocks/>
            </p:cNvCxnSpPr>
            <p:nvPr/>
          </p:nvCxnSpPr>
          <p:spPr>
            <a:xfrm>
              <a:off x="8139901" y="662946"/>
              <a:ext cx="2900459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9517A39E-5256-6CC9-0B4A-59D1C4708614}"/>
                </a:ext>
              </a:extLst>
            </p:cNvPr>
            <p:cNvSpPr txBox="1"/>
            <p:nvPr/>
          </p:nvSpPr>
          <p:spPr>
            <a:xfrm>
              <a:off x="6763407" y="2813742"/>
              <a:ext cx="121525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ts val="600"/>
                </a:spcBef>
                <a:spcAft>
                  <a:spcPts val="600"/>
                </a:spcAft>
              </a:pPr>
              <a:r>
                <a:rPr lang="en-US" sz="1100" b="1" dirty="0"/>
                <a:t>Rest of the world</a:t>
              </a:r>
              <a:endParaRPr lang="en-US" sz="1100" dirty="0"/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FBA87CDD-4B99-0EF9-6EC4-6C46BCAEF2D1}"/>
                </a:ext>
              </a:extLst>
            </p:cNvPr>
            <p:cNvSpPr txBox="1"/>
            <p:nvPr/>
          </p:nvSpPr>
          <p:spPr>
            <a:xfrm>
              <a:off x="7978665" y="319357"/>
              <a:ext cx="1000896" cy="295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sz="1100" b="1" dirty="0"/>
                <a:t>Comms</a:t>
              </a:r>
              <a:endParaRPr lang="en-US" sz="1100" dirty="0"/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11B33D3F-B24E-BA95-DFD4-DB11A49474CE}"/>
                </a:ext>
              </a:extLst>
            </p:cNvPr>
            <p:cNvSpPr txBox="1"/>
            <p:nvPr/>
          </p:nvSpPr>
          <p:spPr>
            <a:xfrm>
              <a:off x="8947632" y="314562"/>
              <a:ext cx="597160" cy="295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sz="1100" b="1" dirty="0"/>
                <a:t>Acts.</a:t>
              </a:r>
              <a:endParaRPr lang="en-US" sz="1100" dirty="0"/>
            </a:p>
          </p:txBody>
        </p: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98B81611-E3EA-DB40-ED10-93F203BA74F5}"/>
                </a:ext>
              </a:extLst>
            </p:cNvPr>
            <p:cNvSpPr txBox="1"/>
            <p:nvPr/>
          </p:nvSpPr>
          <p:spPr>
            <a:xfrm>
              <a:off x="6653855" y="2314301"/>
              <a:ext cx="1384624" cy="486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ts val="600"/>
                </a:spcBef>
                <a:spcAft>
                  <a:spcPts val="600"/>
                </a:spcAft>
              </a:pPr>
              <a:r>
                <a:rPr lang="en-US" sz="1100" b="1" dirty="0"/>
                <a:t>Factors of production</a:t>
              </a:r>
              <a:endParaRPr lang="en-US" sz="1100" i="1" dirty="0"/>
            </a:p>
          </p:txBody>
        </p:sp>
        <p:cxnSp>
          <p:nvCxnSpPr>
            <p:cNvPr id="21" name="Connettore diritto 20">
              <a:extLst>
                <a:ext uri="{FF2B5EF4-FFF2-40B4-BE49-F238E27FC236}">
                  <a16:creationId xmlns:a16="http://schemas.microsoft.com/office/drawing/2014/main" id="{213CB7B8-2060-59ED-84C1-7DD718AAE4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46592" y="608976"/>
              <a:ext cx="0" cy="2667006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diritto 21">
              <a:extLst>
                <a:ext uri="{FF2B5EF4-FFF2-40B4-BE49-F238E27FC236}">
                  <a16:creationId xmlns:a16="http://schemas.microsoft.com/office/drawing/2014/main" id="{A64D6D63-6645-9C5A-13D8-670C88D237B3}"/>
                </a:ext>
              </a:extLst>
            </p:cNvPr>
            <p:cNvCxnSpPr>
              <a:cxnSpLocks/>
            </p:cNvCxnSpPr>
            <p:nvPr/>
          </p:nvCxnSpPr>
          <p:spPr>
            <a:xfrm>
              <a:off x="8132784" y="2133178"/>
              <a:ext cx="2907576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diritto 22">
              <a:extLst>
                <a:ext uri="{FF2B5EF4-FFF2-40B4-BE49-F238E27FC236}">
                  <a16:creationId xmlns:a16="http://schemas.microsoft.com/office/drawing/2014/main" id="{3BFB1613-0375-13B3-2F61-89C919A78C09}"/>
                </a:ext>
              </a:extLst>
            </p:cNvPr>
            <p:cNvCxnSpPr>
              <a:cxnSpLocks/>
            </p:cNvCxnSpPr>
            <p:nvPr/>
          </p:nvCxnSpPr>
          <p:spPr>
            <a:xfrm>
              <a:off x="8132784" y="2782326"/>
              <a:ext cx="2907576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CasellaDiTesto 40">
              <a:extLst>
                <a:ext uri="{FF2B5EF4-FFF2-40B4-BE49-F238E27FC236}">
                  <a16:creationId xmlns:a16="http://schemas.microsoft.com/office/drawing/2014/main" id="{95EC92FB-526D-A3BE-F4A6-8CFED8DA69D2}"/>
                </a:ext>
              </a:extLst>
            </p:cNvPr>
            <p:cNvSpPr txBox="1"/>
            <p:nvPr/>
          </p:nvSpPr>
          <p:spPr>
            <a:xfrm>
              <a:off x="9444282" y="314561"/>
              <a:ext cx="1830917" cy="295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sz="1100" b="1" dirty="0"/>
                <a:t>Consumption categories</a:t>
              </a:r>
              <a:endParaRPr lang="en-US" sz="1100" dirty="0"/>
            </a:p>
          </p:txBody>
        </p:sp>
      </p:grpSp>
      <p:cxnSp>
        <p:nvCxnSpPr>
          <p:cNvPr id="44" name="Connettore diritto 43">
            <a:extLst>
              <a:ext uri="{FF2B5EF4-FFF2-40B4-BE49-F238E27FC236}">
                <a16:creationId xmlns:a16="http://schemas.microsoft.com/office/drawing/2014/main" id="{EE29CB9D-0097-6B8F-2D9B-4910CA8ED489}"/>
              </a:ext>
            </a:extLst>
          </p:cNvPr>
          <p:cNvCxnSpPr>
            <a:cxnSpLocks/>
          </p:cNvCxnSpPr>
          <p:nvPr/>
        </p:nvCxnSpPr>
        <p:spPr>
          <a:xfrm flipV="1">
            <a:off x="6096000" y="2162220"/>
            <a:ext cx="1346433" cy="702278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diritto 46">
            <a:extLst>
              <a:ext uri="{FF2B5EF4-FFF2-40B4-BE49-F238E27FC236}">
                <a16:creationId xmlns:a16="http://schemas.microsoft.com/office/drawing/2014/main" id="{E0FEEA94-B1C4-7870-D2C4-9454E4562096}"/>
              </a:ext>
            </a:extLst>
          </p:cNvPr>
          <p:cNvCxnSpPr>
            <a:cxnSpLocks/>
          </p:cNvCxnSpPr>
          <p:nvPr/>
        </p:nvCxnSpPr>
        <p:spPr>
          <a:xfrm>
            <a:off x="6096000" y="4912471"/>
            <a:ext cx="1121118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067145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5.3 Economic Accounts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C04196DF-622D-DA38-1845-12E1BBE31DB5}"/>
              </a:ext>
            </a:extLst>
          </p:cNvPr>
          <p:cNvSpPr/>
          <p:nvPr/>
        </p:nvSpPr>
        <p:spPr>
          <a:xfrm rot="16200000">
            <a:off x="8879934" y="2657321"/>
            <a:ext cx="383231" cy="2476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FF098D35-7521-C30D-1C77-3111F90E8829}"/>
              </a:ext>
            </a:extLst>
          </p:cNvPr>
          <p:cNvSpPr/>
          <p:nvPr/>
        </p:nvSpPr>
        <p:spPr>
          <a:xfrm rot="16200000">
            <a:off x="8796052" y="2119273"/>
            <a:ext cx="383231" cy="4154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0E5ED51-73BC-23F6-C7B8-E126405CB7AA}"/>
              </a:ext>
            </a:extLst>
          </p:cNvPr>
          <p:cNvSpPr txBox="1"/>
          <p:nvPr/>
        </p:nvSpPr>
        <p:spPr>
          <a:xfrm>
            <a:off x="402245" y="1409700"/>
            <a:ext cx="682580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Commodities evaluation</a:t>
            </a:r>
            <a:endParaRPr lang="en-US" sz="1400" b="1" dirty="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Economic transactions are limited to products exchanged in the market, or </a:t>
            </a:r>
            <a:r>
              <a:rPr lang="en-US" sz="1400" b="1" dirty="0">
                <a:solidFill>
                  <a:schemeClr val="accent2"/>
                </a:solidFill>
              </a:rPr>
              <a:t>commodity-flows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Entries in monetary SUTs measure transactions of products, defined based on three possible prices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200" b="1" dirty="0">
                <a:solidFill>
                  <a:schemeClr val="accent2"/>
                </a:solidFill>
              </a:rPr>
              <a:t>Basic price</a:t>
            </a:r>
            <a:r>
              <a:rPr lang="en-US" sz="1200" dirty="0"/>
              <a:t>: measures the amount retained by the producer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200" b="1" dirty="0">
                <a:solidFill>
                  <a:schemeClr val="accent2"/>
                </a:solidFill>
              </a:rPr>
              <a:t>Producers’ price</a:t>
            </a:r>
            <a:r>
              <a:rPr lang="en-US" sz="1200" dirty="0"/>
              <a:t>: also includes any taxes (minus subsidies) except for deductible taxes (VAT)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200" b="1" dirty="0">
                <a:solidFill>
                  <a:schemeClr val="accent2"/>
                </a:solidFill>
              </a:rPr>
              <a:t>Purchasers’ price</a:t>
            </a:r>
            <a:r>
              <a:rPr lang="en-US" sz="1200" dirty="0"/>
              <a:t>: also includes deductible taxes and trade and transport margins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Regarding time dimension, prices can be defined as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200" b="1" dirty="0">
                <a:solidFill>
                  <a:schemeClr val="accent2"/>
                </a:solidFill>
              </a:rPr>
              <a:t>Nominal (Current) prices</a:t>
            </a:r>
            <a:r>
              <a:rPr lang="en-US" sz="1200" dirty="0"/>
              <a:t>: average price level of the year of recording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200" b="1" dirty="0">
                <a:solidFill>
                  <a:schemeClr val="accent2"/>
                </a:solidFill>
              </a:rPr>
              <a:t>Previous year prices</a:t>
            </a:r>
            <a:r>
              <a:rPr lang="en-US" sz="1200" dirty="0"/>
              <a:t>: inflation adjusted with respect to previous year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200" b="1" dirty="0">
                <a:solidFill>
                  <a:schemeClr val="accent2"/>
                </a:solidFill>
              </a:rPr>
              <a:t>Constant (Real) prices</a:t>
            </a:r>
            <a:r>
              <a:rPr lang="en-US" sz="1200" dirty="0"/>
              <a:t>: inflation adjusted prices with respect to a base year</a:t>
            </a:r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55A663F3-B914-AB78-03C2-8C8897C99C97}"/>
              </a:ext>
            </a:extLst>
          </p:cNvPr>
          <p:cNvCxnSpPr>
            <a:cxnSpLocks/>
          </p:cNvCxnSpPr>
          <p:nvPr/>
        </p:nvCxnSpPr>
        <p:spPr>
          <a:xfrm>
            <a:off x="7872336" y="5213400"/>
            <a:ext cx="3195018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BD8095BC-2B74-C6F8-D085-56BA5FC521DC}"/>
              </a:ext>
            </a:extLst>
          </p:cNvPr>
          <p:cNvCxnSpPr>
            <a:cxnSpLocks/>
          </p:cNvCxnSpPr>
          <p:nvPr/>
        </p:nvCxnSpPr>
        <p:spPr>
          <a:xfrm>
            <a:off x="7996161" y="1409700"/>
            <a:ext cx="0" cy="39878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CBFDF14-3DB3-D43D-BB24-B13B8A082B76}"/>
              </a:ext>
            </a:extLst>
          </p:cNvPr>
          <p:cNvSpPr txBox="1"/>
          <p:nvPr/>
        </p:nvSpPr>
        <p:spPr>
          <a:xfrm>
            <a:off x="10275899" y="5303996"/>
            <a:ext cx="856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Price [€/unit]</a:t>
            </a:r>
            <a:endParaRPr lang="en-US" sz="1200" i="1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A673859B-25B0-0568-CDC8-E9587C36490A}"/>
              </a:ext>
            </a:extLst>
          </p:cNvPr>
          <p:cNvSpPr/>
          <p:nvPr/>
        </p:nvSpPr>
        <p:spPr>
          <a:xfrm rot="16200000">
            <a:off x="8199665" y="1418956"/>
            <a:ext cx="383231" cy="7773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A658A1B-099C-B190-CDB9-B93779D7D001}"/>
              </a:ext>
            </a:extLst>
          </p:cNvPr>
          <p:cNvSpPr txBox="1"/>
          <p:nvPr/>
        </p:nvSpPr>
        <p:spPr>
          <a:xfrm>
            <a:off x="8801657" y="1672084"/>
            <a:ext cx="11861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Basic price</a:t>
            </a:r>
            <a:endParaRPr lang="en-US" sz="1200" b="1" i="1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127F4D9-74DA-27A2-9426-8627F5305223}"/>
              </a:ext>
            </a:extLst>
          </p:cNvPr>
          <p:cNvSpPr txBox="1"/>
          <p:nvPr/>
        </p:nvSpPr>
        <p:spPr>
          <a:xfrm>
            <a:off x="8949308" y="3051813"/>
            <a:ext cx="1732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Producers’ price (free-on-board, FOB)</a:t>
            </a:r>
            <a:endParaRPr lang="en-US" sz="1200" b="1" i="1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6E1DC61-F4EF-BA47-F38E-AF36A617D9B1}"/>
              </a:ext>
            </a:extLst>
          </p:cNvPr>
          <p:cNvSpPr txBox="1"/>
          <p:nvPr/>
        </p:nvSpPr>
        <p:spPr>
          <a:xfrm>
            <a:off x="9787982" y="4630410"/>
            <a:ext cx="1561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Purchasers’ price</a:t>
            </a:r>
            <a:endParaRPr lang="en-US" sz="1200" b="1" i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C8A23FF-AA32-FA39-AB93-918132CC6381}"/>
              </a:ext>
            </a:extLst>
          </p:cNvPr>
          <p:cNvSpPr txBox="1"/>
          <p:nvPr/>
        </p:nvSpPr>
        <p:spPr>
          <a:xfrm>
            <a:off x="9374862" y="3579581"/>
            <a:ext cx="9883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Value Added Tax (VAT)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2E3EB17-99D9-2FA3-06A4-981AF26E3A47}"/>
              </a:ext>
            </a:extLst>
          </p:cNvPr>
          <p:cNvSpPr txBox="1"/>
          <p:nvPr/>
        </p:nvSpPr>
        <p:spPr>
          <a:xfrm>
            <a:off x="9776151" y="4058690"/>
            <a:ext cx="12160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Trade and Transport Margins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B88ED69A-67E6-D4B5-25E0-996861EB39E5}"/>
              </a:ext>
            </a:extLst>
          </p:cNvPr>
          <p:cNvSpPr txBox="1"/>
          <p:nvPr/>
        </p:nvSpPr>
        <p:spPr>
          <a:xfrm>
            <a:off x="9195374" y="2202045"/>
            <a:ext cx="81432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Taxes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D6A6E410-CF54-FF5F-E3D9-1F7D2321FA5E}"/>
              </a:ext>
            </a:extLst>
          </p:cNvPr>
          <p:cNvSpPr txBox="1"/>
          <p:nvPr/>
        </p:nvSpPr>
        <p:spPr>
          <a:xfrm>
            <a:off x="9195374" y="2650708"/>
            <a:ext cx="81432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Subsidies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A2377E7E-94D3-F3A6-8C81-AD88BF65AA99}"/>
              </a:ext>
            </a:extLst>
          </p:cNvPr>
          <p:cNvSpPr/>
          <p:nvPr/>
        </p:nvSpPr>
        <p:spPr>
          <a:xfrm rot="16200000">
            <a:off x="8283545" y="2797380"/>
            <a:ext cx="383231" cy="9451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9903061F-9A31-5FD8-C040-B96DF78273C2}"/>
              </a:ext>
            </a:extLst>
          </p:cNvPr>
          <p:cNvCxnSpPr>
            <a:cxnSpLocks/>
            <a:stCxn id="3" idx="0"/>
            <a:endCxn id="3" idx="2"/>
          </p:cNvCxnSpPr>
          <p:nvPr/>
        </p:nvCxnSpPr>
        <p:spPr>
          <a:xfrm>
            <a:off x="8779961" y="2326980"/>
            <a:ext cx="415414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CE1E57F8-03C6-7392-0926-329AF93B64EB}"/>
              </a:ext>
            </a:extLst>
          </p:cNvPr>
          <p:cNvCxnSpPr>
            <a:cxnSpLocks/>
            <a:stCxn id="2" idx="2"/>
          </p:cNvCxnSpPr>
          <p:nvPr/>
        </p:nvCxnSpPr>
        <p:spPr>
          <a:xfrm flipH="1">
            <a:off x="8947720" y="2781146"/>
            <a:ext cx="247655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tangolo 20">
            <a:extLst>
              <a:ext uri="{FF2B5EF4-FFF2-40B4-BE49-F238E27FC236}">
                <a16:creationId xmlns:a16="http://schemas.microsoft.com/office/drawing/2014/main" id="{7D799764-9031-9F42-D8A6-7B306EBEA6C6}"/>
              </a:ext>
            </a:extLst>
          </p:cNvPr>
          <p:cNvSpPr/>
          <p:nvPr/>
        </p:nvSpPr>
        <p:spPr>
          <a:xfrm rot="16200000">
            <a:off x="8963813" y="3567552"/>
            <a:ext cx="383231" cy="4154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BA96B468-94AE-A723-85EE-E5C43E6BC49F}"/>
              </a:ext>
            </a:extLst>
          </p:cNvPr>
          <p:cNvCxnSpPr>
            <a:cxnSpLocks/>
            <a:stCxn id="21" idx="0"/>
            <a:endCxn id="21" idx="2"/>
          </p:cNvCxnSpPr>
          <p:nvPr/>
        </p:nvCxnSpPr>
        <p:spPr>
          <a:xfrm>
            <a:off x="8947722" y="3775259"/>
            <a:ext cx="415414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tangolo 22">
            <a:extLst>
              <a:ext uri="{FF2B5EF4-FFF2-40B4-BE49-F238E27FC236}">
                <a16:creationId xmlns:a16="http://schemas.microsoft.com/office/drawing/2014/main" id="{2C5537B3-95E0-A25B-CE75-A2DBFCBC3314}"/>
              </a:ext>
            </a:extLst>
          </p:cNvPr>
          <p:cNvSpPr/>
          <p:nvPr/>
        </p:nvSpPr>
        <p:spPr>
          <a:xfrm rot="16200000">
            <a:off x="9376829" y="4025498"/>
            <a:ext cx="383231" cy="4154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8F76C887-DD3E-445C-6431-27209A50929A}"/>
              </a:ext>
            </a:extLst>
          </p:cNvPr>
          <p:cNvCxnSpPr>
            <a:cxnSpLocks/>
            <a:stCxn id="23" idx="0"/>
            <a:endCxn id="23" idx="2"/>
          </p:cNvCxnSpPr>
          <p:nvPr/>
        </p:nvCxnSpPr>
        <p:spPr>
          <a:xfrm>
            <a:off x="9360738" y="4233205"/>
            <a:ext cx="415414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tangolo 24">
            <a:extLst>
              <a:ext uri="{FF2B5EF4-FFF2-40B4-BE49-F238E27FC236}">
                <a16:creationId xmlns:a16="http://schemas.microsoft.com/office/drawing/2014/main" id="{91765E3D-FE41-62A3-6BCE-6C37DDB03A14}"/>
              </a:ext>
            </a:extLst>
          </p:cNvPr>
          <p:cNvSpPr/>
          <p:nvPr/>
        </p:nvSpPr>
        <p:spPr>
          <a:xfrm rot="16200000">
            <a:off x="8694541" y="3860613"/>
            <a:ext cx="383231" cy="1779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26960DD2-518D-7584-C8B3-80B4C8CBF6B2}"/>
              </a:ext>
            </a:extLst>
          </p:cNvPr>
          <p:cNvCxnSpPr>
            <a:cxnSpLocks/>
          </p:cNvCxnSpPr>
          <p:nvPr/>
        </p:nvCxnSpPr>
        <p:spPr>
          <a:xfrm>
            <a:off x="8779959" y="1616018"/>
            <a:ext cx="0" cy="902578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284E32B6-CB2A-C46E-7916-7763704A8388}"/>
              </a:ext>
            </a:extLst>
          </p:cNvPr>
          <p:cNvCxnSpPr>
            <a:cxnSpLocks/>
          </p:cNvCxnSpPr>
          <p:nvPr/>
        </p:nvCxnSpPr>
        <p:spPr>
          <a:xfrm>
            <a:off x="9195374" y="2135364"/>
            <a:ext cx="0" cy="831895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86E4ECE5-8FAD-BA52-9D53-AE8435B3CF3E}"/>
              </a:ext>
            </a:extLst>
          </p:cNvPr>
          <p:cNvCxnSpPr>
            <a:cxnSpLocks/>
          </p:cNvCxnSpPr>
          <p:nvPr/>
        </p:nvCxnSpPr>
        <p:spPr>
          <a:xfrm>
            <a:off x="8947723" y="2589530"/>
            <a:ext cx="0" cy="83947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387060B2-42D1-DDEC-9DDF-D7E5D0268CE5}"/>
              </a:ext>
            </a:extLst>
          </p:cNvPr>
          <p:cNvCxnSpPr>
            <a:cxnSpLocks/>
          </p:cNvCxnSpPr>
          <p:nvPr/>
        </p:nvCxnSpPr>
        <p:spPr>
          <a:xfrm>
            <a:off x="9363135" y="3589873"/>
            <a:ext cx="0" cy="831895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>
            <a:extLst>
              <a:ext uri="{FF2B5EF4-FFF2-40B4-BE49-F238E27FC236}">
                <a16:creationId xmlns:a16="http://schemas.microsoft.com/office/drawing/2014/main" id="{2ED31EA2-47F2-CE1B-9962-7CB7D960A396}"/>
              </a:ext>
            </a:extLst>
          </p:cNvPr>
          <p:cNvCxnSpPr>
            <a:cxnSpLocks/>
          </p:cNvCxnSpPr>
          <p:nvPr/>
        </p:nvCxnSpPr>
        <p:spPr>
          <a:xfrm flipH="1">
            <a:off x="9776151" y="4046522"/>
            <a:ext cx="1" cy="895701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>
            <a:extLst>
              <a:ext uri="{FF2B5EF4-FFF2-40B4-BE49-F238E27FC236}">
                <a16:creationId xmlns:a16="http://schemas.microsoft.com/office/drawing/2014/main" id="{AE302932-B20A-E1B9-B036-89A91B8BD395}"/>
              </a:ext>
            </a:extLst>
          </p:cNvPr>
          <p:cNvCxnSpPr>
            <a:cxnSpLocks/>
          </p:cNvCxnSpPr>
          <p:nvPr/>
        </p:nvCxnSpPr>
        <p:spPr>
          <a:xfrm>
            <a:off x="8947723" y="3429000"/>
            <a:ext cx="0" cy="537875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672001"/>
      </p:ext>
    </p:extLst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5.3 Economic Accounts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49AE905-A3EC-6A64-F003-BA25738C3AB8}"/>
              </a:ext>
            </a:extLst>
          </p:cNvPr>
          <p:cNvSpPr txBox="1"/>
          <p:nvPr/>
        </p:nvSpPr>
        <p:spPr>
          <a:xfrm>
            <a:off x="399218" y="1413662"/>
            <a:ext cx="1137360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Trades and Transport margins</a:t>
            </a:r>
            <a:endParaRPr lang="en-US" sz="1400" b="1" dirty="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Transactions of products are recorded at </a:t>
            </a:r>
            <a:r>
              <a:rPr lang="en-US" sz="1200" b="1" dirty="0">
                <a:solidFill>
                  <a:schemeClr val="accent2"/>
                </a:solidFill>
              </a:rPr>
              <a:t>purchasers’ prices </a:t>
            </a:r>
            <a:r>
              <a:rPr lang="en-US" sz="1200" dirty="0"/>
              <a:t>(i.e. including trade and transport margins): this way, trade and transport sectors work as producing and consuming sectors.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By convention, IO tables entries are usually valued in </a:t>
            </a:r>
            <a:r>
              <a:rPr lang="en-US" sz="1200" b="1" dirty="0">
                <a:solidFill>
                  <a:schemeClr val="accent2"/>
                </a:solidFill>
              </a:rPr>
              <a:t>basic prices </a:t>
            </a:r>
            <a:r>
              <a:rPr lang="en-US" sz="1200" dirty="0"/>
              <a:t>or </a:t>
            </a:r>
            <a:r>
              <a:rPr lang="en-US" sz="1200" b="1" dirty="0">
                <a:solidFill>
                  <a:schemeClr val="accent2"/>
                </a:solidFill>
              </a:rPr>
              <a:t>producers’ prices</a:t>
            </a:r>
            <a:r>
              <a:rPr lang="en-US" sz="1200" dirty="0"/>
              <a:t>: this way, TT sectors work as “</a:t>
            </a:r>
            <a:r>
              <a:rPr lang="en-US" sz="1200" b="1" dirty="0">
                <a:solidFill>
                  <a:schemeClr val="accent2"/>
                </a:solidFill>
              </a:rPr>
              <a:t>pass-through</a:t>
            </a:r>
            <a:r>
              <a:rPr lang="en-US" sz="1200" dirty="0"/>
              <a:t>” sectors only (products are flowing directly from producers to consumers without being distributed by TT sectors).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Trades and Transport sector (TT) margins generated by inputs to an industry are summed and recorder as “trade and transportation” row entry in that column: TT products can be assimilated to </a:t>
            </a:r>
            <a:r>
              <a:rPr lang="en-US" sz="1200" b="1" dirty="0">
                <a:solidFill>
                  <a:schemeClr val="accent2"/>
                </a:solidFill>
              </a:rPr>
              <a:t>services inputs to all industries</a:t>
            </a:r>
            <a:r>
              <a:rPr lang="en-US" sz="1200" dirty="0"/>
              <a:t>. 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Column sum of products inputs, including value added, taxes and TT inputs therefore equal all inputs in purchasers’ prices .</a:t>
            </a: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C01C04BF-6CD0-0B03-5C63-02EEF79F7A30}"/>
              </a:ext>
            </a:extLst>
          </p:cNvPr>
          <p:cNvSpPr/>
          <p:nvPr/>
        </p:nvSpPr>
        <p:spPr>
          <a:xfrm>
            <a:off x="1443607" y="4513691"/>
            <a:ext cx="612396" cy="6123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34827F97-07B7-6229-2C57-5224E4778B05}"/>
              </a:ext>
            </a:extLst>
          </p:cNvPr>
          <p:cNvCxnSpPr>
            <a:cxnSpLocks/>
          </p:cNvCxnSpPr>
          <p:nvPr/>
        </p:nvCxnSpPr>
        <p:spPr>
          <a:xfrm>
            <a:off x="2005668" y="4991863"/>
            <a:ext cx="629177" cy="490756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2A80AEF-316A-2087-7818-78FBBC002689}"/>
              </a:ext>
            </a:extLst>
          </p:cNvPr>
          <p:cNvSpPr txBox="1"/>
          <p:nvPr/>
        </p:nvSpPr>
        <p:spPr>
          <a:xfrm>
            <a:off x="3138184" y="5674759"/>
            <a:ext cx="13296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/>
              <a:t>Trade and Transport sector</a:t>
            </a: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AC241074-ED3C-EC9C-7A71-067B52BCCCFD}"/>
              </a:ext>
            </a:extLst>
          </p:cNvPr>
          <p:cNvSpPr/>
          <p:nvPr/>
        </p:nvSpPr>
        <p:spPr>
          <a:xfrm>
            <a:off x="2566161" y="5360978"/>
            <a:ext cx="612396" cy="6123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TT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5F1F631-3D97-5D6F-FB66-F9510C8A7FE1}"/>
              </a:ext>
            </a:extLst>
          </p:cNvPr>
          <p:cNvSpPr txBox="1"/>
          <p:nvPr/>
        </p:nvSpPr>
        <p:spPr>
          <a:xfrm>
            <a:off x="1660155" y="4100489"/>
            <a:ext cx="11634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/>
              <a:t>Sector A </a:t>
            </a:r>
            <a:br>
              <a:rPr lang="en-US" sz="1000" dirty="0"/>
            </a:br>
            <a:r>
              <a:rPr lang="en-US" sz="1000" dirty="0"/>
              <a:t>(e.g. mining)</a:t>
            </a: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E244AEAF-3159-3C22-0F5C-7CD77CBF4435}"/>
              </a:ext>
            </a:extLst>
          </p:cNvPr>
          <p:cNvSpPr/>
          <p:nvPr/>
        </p:nvSpPr>
        <p:spPr>
          <a:xfrm>
            <a:off x="3964498" y="4500599"/>
            <a:ext cx="612396" cy="6123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8B0C50FC-D760-CAF6-5BA7-5937974A0F46}"/>
              </a:ext>
            </a:extLst>
          </p:cNvPr>
          <p:cNvCxnSpPr>
            <a:cxnSpLocks/>
          </p:cNvCxnSpPr>
          <p:nvPr/>
        </p:nvCxnSpPr>
        <p:spPr>
          <a:xfrm flipV="1">
            <a:off x="3138184" y="4949918"/>
            <a:ext cx="855677" cy="562063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7E33B8D-6615-49EA-87B5-2E2364708002}"/>
              </a:ext>
            </a:extLst>
          </p:cNvPr>
          <p:cNvSpPr txBox="1"/>
          <p:nvPr/>
        </p:nvSpPr>
        <p:spPr>
          <a:xfrm>
            <a:off x="4450225" y="4113581"/>
            <a:ext cx="14311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/>
              <a:t>Sector B</a:t>
            </a:r>
            <a:r>
              <a:rPr lang="en-US" sz="1000" dirty="0"/>
              <a:t> </a:t>
            </a:r>
            <a:br>
              <a:rPr lang="en-US" sz="1000" dirty="0"/>
            </a:br>
            <a:r>
              <a:rPr lang="en-US" sz="1000" dirty="0"/>
              <a:t>(e.g. manufacturing)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E2F5045-3643-A3F8-0697-3F458590F9A8}"/>
              </a:ext>
            </a:extLst>
          </p:cNvPr>
          <p:cNvSpPr txBox="1"/>
          <p:nvPr/>
        </p:nvSpPr>
        <p:spPr>
          <a:xfrm>
            <a:off x="857777" y="3744010"/>
            <a:ext cx="34632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Transactions occurring in reality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F3FCD16-4427-1046-3CA7-364ED2E58C22}"/>
              </a:ext>
            </a:extLst>
          </p:cNvPr>
          <p:cNvSpPr txBox="1"/>
          <p:nvPr/>
        </p:nvSpPr>
        <p:spPr>
          <a:xfrm>
            <a:off x="6096000" y="3747202"/>
            <a:ext cx="34632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Convention in IO accounts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34C2BE4-7A70-3A28-A802-C6E1A8CD6340}"/>
              </a:ext>
            </a:extLst>
          </p:cNvPr>
          <p:cNvSpPr txBox="1"/>
          <p:nvPr/>
        </p:nvSpPr>
        <p:spPr>
          <a:xfrm>
            <a:off x="3597746" y="5180827"/>
            <a:ext cx="13459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chemeClr val="accent2"/>
                </a:solidFill>
              </a:rPr>
              <a:t>120 M€</a:t>
            </a:r>
          </a:p>
          <a:p>
            <a:r>
              <a:rPr lang="en-US" sz="1000" dirty="0"/>
              <a:t>(purchaser’s price)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220F5B5-6F26-F4DE-B3E1-46586DC19248}"/>
              </a:ext>
            </a:extLst>
          </p:cNvPr>
          <p:cNvSpPr txBox="1"/>
          <p:nvPr/>
        </p:nvSpPr>
        <p:spPr>
          <a:xfrm>
            <a:off x="2188399" y="4749863"/>
            <a:ext cx="13459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chemeClr val="accent2"/>
                </a:solidFill>
              </a:rPr>
              <a:t>100 M€</a:t>
            </a:r>
          </a:p>
          <a:p>
            <a:r>
              <a:rPr lang="en-US" sz="1000" dirty="0"/>
              <a:t>(producers’ price)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959D06E-369C-DAB9-8635-113E3E1D4815}"/>
              </a:ext>
            </a:extLst>
          </p:cNvPr>
          <p:cNvSpPr txBox="1"/>
          <p:nvPr/>
        </p:nvSpPr>
        <p:spPr>
          <a:xfrm>
            <a:off x="2527235" y="6027140"/>
            <a:ext cx="9157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chemeClr val="accent2"/>
                </a:solidFill>
              </a:rPr>
              <a:t>20 M€</a:t>
            </a:r>
          </a:p>
          <a:p>
            <a:r>
              <a:rPr lang="en-US" sz="1000" dirty="0"/>
              <a:t>(TT margins)</a:t>
            </a:r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3E73D3A6-96EC-F398-37FB-8AE81B54CB83}"/>
              </a:ext>
            </a:extLst>
          </p:cNvPr>
          <p:cNvSpPr/>
          <p:nvPr/>
        </p:nvSpPr>
        <p:spPr>
          <a:xfrm>
            <a:off x="6681830" y="4439795"/>
            <a:ext cx="612396" cy="6123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EB1FDF31-B9C2-C23E-E6A3-E352B0BCF445}"/>
              </a:ext>
            </a:extLst>
          </p:cNvPr>
          <p:cNvCxnSpPr>
            <a:cxnSpLocks/>
          </p:cNvCxnSpPr>
          <p:nvPr/>
        </p:nvCxnSpPr>
        <p:spPr>
          <a:xfrm flipV="1">
            <a:off x="7294226" y="4702377"/>
            <a:ext cx="1916886" cy="12927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E55DC411-CA34-5402-5935-7C97FE9F0BF6}"/>
              </a:ext>
            </a:extLst>
          </p:cNvPr>
          <p:cNvSpPr txBox="1"/>
          <p:nvPr/>
        </p:nvSpPr>
        <p:spPr>
          <a:xfrm>
            <a:off x="8110582" y="5874814"/>
            <a:ext cx="13296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/>
              <a:t>Trade and Transport sector</a:t>
            </a:r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126DFD03-34E9-BF59-B5EA-6D142605AE7D}"/>
              </a:ext>
            </a:extLst>
          </p:cNvPr>
          <p:cNvSpPr/>
          <p:nvPr/>
        </p:nvSpPr>
        <p:spPr>
          <a:xfrm>
            <a:off x="7804384" y="5287082"/>
            <a:ext cx="612396" cy="6123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TT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AAD712BB-099A-D1AD-57AE-601A478180D0}"/>
              </a:ext>
            </a:extLst>
          </p:cNvPr>
          <p:cNvSpPr txBox="1"/>
          <p:nvPr/>
        </p:nvSpPr>
        <p:spPr>
          <a:xfrm>
            <a:off x="6344580" y="4039685"/>
            <a:ext cx="11634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/>
              <a:t>Sector A </a:t>
            </a:r>
            <a:br>
              <a:rPr lang="en-US" sz="1000" dirty="0"/>
            </a:br>
            <a:r>
              <a:rPr lang="en-US" sz="1000" dirty="0"/>
              <a:t>(e.g. mining)</a:t>
            </a:r>
          </a:p>
        </p:txBody>
      </p:sp>
      <p:sp>
        <p:nvSpPr>
          <p:cNvPr id="23" name="Ovale 22">
            <a:extLst>
              <a:ext uri="{FF2B5EF4-FFF2-40B4-BE49-F238E27FC236}">
                <a16:creationId xmlns:a16="http://schemas.microsoft.com/office/drawing/2014/main" id="{475F1406-9467-08C3-CF87-5445CEDE5D46}"/>
              </a:ext>
            </a:extLst>
          </p:cNvPr>
          <p:cNvSpPr/>
          <p:nvPr/>
        </p:nvSpPr>
        <p:spPr>
          <a:xfrm>
            <a:off x="9202721" y="4426703"/>
            <a:ext cx="612396" cy="6123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02841E3F-773C-B1E1-2900-ABCEA6DF882E}"/>
              </a:ext>
            </a:extLst>
          </p:cNvPr>
          <p:cNvCxnSpPr>
            <a:cxnSpLocks/>
          </p:cNvCxnSpPr>
          <p:nvPr/>
        </p:nvCxnSpPr>
        <p:spPr>
          <a:xfrm flipV="1">
            <a:off x="8376407" y="4876022"/>
            <a:ext cx="855677" cy="562063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6FA87B14-BA11-B754-B4E8-48F818FCAFAC}"/>
              </a:ext>
            </a:extLst>
          </p:cNvPr>
          <p:cNvSpPr txBox="1"/>
          <p:nvPr/>
        </p:nvSpPr>
        <p:spPr>
          <a:xfrm>
            <a:off x="9402372" y="4020171"/>
            <a:ext cx="14311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/>
              <a:t>Sector B</a:t>
            </a:r>
            <a:r>
              <a:rPr lang="en-US" sz="1000" dirty="0"/>
              <a:t> </a:t>
            </a:r>
            <a:br>
              <a:rPr lang="en-US" sz="1000" dirty="0"/>
            </a:br>
            <a:r>
              <a:rPr lang="en-US" sz="1000" dirty="0"/>
              <a:t>(e.g. manufacturing)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7675B920-D2D3-0648-BC42-79C4C7811CC5}"/>
              </a:ext>
            </a:extLst>
          </p:cNvPr>
          <p:cNvSpPr txBox="1"/>
          <p:nvPr/>
        </p:nvSpPr>
        <p:spPr>
          <a:xfrm>
            <a:off x="8826541" y="5112925"/>
            <a:ext cx="9157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chemeClr val="accent2"/>
                </a:solidFill>
              </a:rPr>
              <a:t>20 M€</a:t>
            </a:r>
          </a:p>
          <a:p>
            <a:r>
              <a:rPr lang="en-US" sz="1000" dirty="0"/>
              <a:t>(TT margins)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6E3234E9-5848-E7F5-410B-6B85A27738BF}"/>
              </a:ext>
            </a:extLst>
          </p:cNvPr>
          <p:cNvSpPr txBox="1"/>
          <p:nvPr/>
        </p:nvSpPr>
        <p:spPr>
          <a:xfrm>
            <a:off x="7532348" y="4283205"/>
            <a:ext cx="13459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chemeClr val="accent2"/>
                </a:solidFill>
              </a:rPr>
              <a:t>100 M€</a:t>
            </a:r>
          </a:p>
          <a:p>
            <a:r>
              <a:rPr lang="en-US" sz="1000" dirty="0"/>
              <a:t>(producers’ price)</a:t>
            </a:r>
          </a:p>
        </p:txBody>
      </p:sp>
    </p:spTree>
    <p:extLst>
      <p:ext uri="{BB962C8B-B14F-4D97-AF65-F5344CB8AC3E}">
        <p14:creationId xmlns:p14="http://schemas.microsoft.com/office/powerpoint/2010/main" val="3581260153"/>
      </p:ext>
    </p:extLst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5.4 Physical accounts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50FE65D-BE90-5D10-FCE6-23DA4C060EFA}"/>
              </a:ext>
            </a:extLst>
          </p:cNvPr>
          <p:cNvSpPr txBox="1"/>
          <p:nvPr/>
        </p:nvSpPr>
        <p:spPr>
          <a:xfrm>
            <a:off x="402400" y="1552015"/>
            <a:ext cx="70205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Physical Supply and Use Tables (PSUTs)</a:t>
            </a:r>
            <a:endParaRPr lang="en-US" sz="1400" b="1" dirty="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SUTs defined by entries in physical units (mass, energy)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Type of flows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b="1" dirty="0">
                <a:solidFill>
                  <a:schemeClr val="accent2"/>
                </a:solidFill>
              </a:rPr>
              <a:t>Natural inputs</a:t>
            </a:r>
            <a:r>
              <a:rPr lang="en-US" sz="1400" dirty="0"/>
              <a:t>: transactions from the environment to the economy (minerals, freshwater, crude oil, …)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b="1" dirty="0">
                <a:solidFill>
                  <a:schemeClr val="accent2"/>
                </a:solidFill>
              </a:rPr>
              <a:t>Product flows</a:t>
            </a:r>
            <a:r>
              <a:rPr lang="en-US" sz="1400" dirty="0"/>
              <a:t>: transactions occurring within the boundary of the economy (refined oil products, bottled water, …)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b="1" dirty="0">
                <a:solidFill>
                  <a:schemeClr val="accent2"/>
                </a:solidFill>
              </a:rPr>
              <a:t>Residuals</a:t>
            </a:r>
            <a:r>
              <a:rPr lang="en-US" sz="1400" dirty="0"/>
              <a:t>: transactions from the economy to the environment (solid waste, air emissions, flows of water discharged, …)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PSUT structure is based on the structure of monetary SUTs, but incorporating the </a:t>
            </a:r>
            <a:r>
              <a:rPr lang="en-US" sz="1400" b="1" dirty="0">
                <a:solidFill>
                  <a:schemeClr val="accent2"/>
                </a:solidFill>
              </a:rPr>
              <a:t>environment as an additional entity </a:t>
            </a:r>
            <a:r>
              <a:rPr lang="en-US" sz="1400" dirty="0"/>
              <a:t>in the table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AF67CA6-955B-FC24-28A0-7146550C7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2602" y="359098"/>
            <a:ext cx="4015193" cy="2772653"/>
          </a:xfrm>
          <a:prstGeom prst="rect">
            <a:avLst/>
          </a:prstGeom>
        </p:spPr>
      </p:pic>
      <p:pic>
        <p:nvPicPr>
          <p:cNvPr id="5" name="Picture 2" descr="Visualizza immagine di origine">
            <a:extLst>
              <a:ext uri="{FF2B5EF4-FFF2-40B4-BE49-F238E27FC236}">
                <a16:creationId xmlns:a16="http://schemas.microsoft.com/office/drawing/2014/main" id="{D8190D1E-D0E3-A414-FB54-E615DFB37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147" y="3368198"/>
            <a:ext cx="2162102" cy="278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300331"/>
      </p:ext>
    </p:extLst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5.4 Physical accounts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6D761B9-542B-97E7-9602-896B69E18C95}"/>
              </a:ext>
            </a:extLst>
          </p:cNvPr>
          <p:cNvSpPr txBox="1"/>
          <p:nvPr/>
        </p:nvSpPr>
        <p:spPr>
          <a:xfrm>
            <a:off x="402400" y="1552015"/>
            <a:ext cx="374972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Physical Supply and Use Tables (PSUTs)</a:t>
            </a:r>
            <a:endParaRPr lang="en-US" sz="1400" b="1" dirty="0"/>
          </a:p>
          <a:p>
            <a:pPr marL="538163" lvl="1" indent="-1778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Essential structure of a PSUT.</a:t>
            </a:r>
          </a:p>
          <a:p>
            <a:pPr marL="538163" lvl="1" indent="-1778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Identities working for monetary SUTs work also for PSUTs. In this case, such identities may express </a:t>
            </a:r>
            <a:r>
              <a:rPr lang="en-US" sz="1400" b="1" dirty="0">
                <a:solidFill>
                  <a:schemeClr val="accent2"/>
                </a:solidFill>
              </a:rPr>
              <a:t>mass and energy conservation</a:t>
            </a:r>
            <a:r>
              <a:rPr lang="en-US" sz="1400" dirty="0"/>
              <a:t>.</a:t>
            </a:r>
          </a:p>
          <a:p>
            <a:pPr marL="538163" lvl="1" indent="-1778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PSUTs can be defined in </a:t>
            </a:r>
            <a:r>
              <a:rPr lang="en-US" sz="1400" b="1" dirty="0">
                <a:solidFill>
                  <a:schemeClr val="accent2"/>
                </a:solidFill>
              </a:rPr>
              <a:t>hybrid units </a:t>
            </a:r>
            <a:r>
              <a:rPr lang="en-US" sz="1400" dirty="0"/>
              <a:t>(different type of product flows can be recorded)</a:t>
            </a:r>
          </a:p>
          <a:p>
            <a:pPr marL="538163" lvl="1" indent="-1778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Usually, a PSUT is defined </a:t>
            </a:r>
            <a:r>
              <a:rPr lang="en-US" sz="1400" b="1" dirty="0">
                <a:solidFill>
                  <a:schemeClr val="accent2"/>
                </a:solidFill>
              </a:rPr>
              <a:t>for a particular unit</a:t>
            </a:r>
            <a:r>
              <a:rPr lang="en-US" sz="1400" dirty="0"/>
              <a:t> (e.g. energy, water, materials, …)</a:t>
            </a:r>
          </a:p>
          <a:p>
            <a:pPr marL="538163" lvl="1" indent="-1778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Households </a:t>
            </a:r>
            <a:r>
              <a:rPr lang="en-US" sz="1400" b="1" dirty="0">
                <a:solidFill>
                  <a:schemeClr val="accent2"/>
                </a:solidFill>
              </a:rPr>
              <a:t>do not acquire resources directly from the environment</a:t>
            </a:r>
            <a:r>
              <a:rPr lang="en-US" sz="1400" dirty="0"/>
              <a:t>: they consume product flows by convention. However, they can generate residuals.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grpSp>
        <p:nvGrpSpPr>
          <p:cNvPr id="84" name="Gruppo 83">
            <a:extLst>
              <a:ext uri="{FF2B5EF4-FFF2-40B4-BE49-F238E27FC236}">
                <a16:creationId xmlns:a16="http://schemas.microsoft.com/office/drawing/2014/main" id="{3BC412E1-3738-DB74-55EF-BB4FE7BA2E40}"/>
              </a:ext>
            </a:extLst>
          </p:cNvPr>
          <p:cNvGrpSpPr/>
          <p:nvPr/>
        </p:nvGrpSpPr>
        <p:grpSpPr>
          <a:xfrm>
            <a:off x="4573774" y="905070"/>
            <a:ext cx="7215826" cy="5411805"/>
            <a:chOff x="4152122" y="461294"/>
            <a:chExt cx="7994149" cy="5995540"/>
          </a:xfrm>
        </p:grpSpPr>
        <p:sp>
          <p:nvSpPr>
            <p:cNvPr id="28" name="Rettangolo 27">
              <a:extLst>
                <a:ext uri="{FF2B5EF4-FFF2-40B4-BE49-F238E27FC236}">
                  <a16:creationId xmlns:a16="http://schemas.microsoft.com/office/drawing/2014/main" id="{A98A5250-4F0A-4D9C-8DFB-D2862FE1C703}"/>
                </a:ext>
              </a:extLst>
            </p:cNvPr>
            <p:cNvSpPr/>
            <p:nvPr/>
          </p:nvSpPr>
          <p:spPr>
            <a:xfrm>
              <a:off x="10085604" y="3771961"/>
              <a:ext cx="761516" cy="74989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dirty="0">
                  <a:solidFill>
                    <a:schemeClr val="tx1"/>
                  </a:solidFill>
                </a:rPr>
                <a:t>Flows from the </a:t>
              </a:r>
              <a:r>
                <a:rPr lang="it-IT" sz="1200" dirty="0" err="1">
                  <a:solidFill>
                    <a:schemeClr val="tx1"/>
                  </a:solidFill>
                </a:rPr>
                <a:t>env</a:t>
              </a:r>
              <a:r>
                <a:rPr lang="it-IT" sz="1200" dirty="0">
                  <a:solidFill>
                    <a:schemeClr val="tx1"/>
                  </a:solidFill>
                </a:rPr>
                <a:t>.</a:t>
              </a:r>
              <a:endParaRPr lang="en-US" sz="1400" dirty="0"/>
            </a:p>
          </p:txBody>
        </p:sp>
        <p:sp>
          <p:nvSpPr>
            <p:cNvPr id="29" name="Rettangolo 28">
              <a:extLst>
                <a:ext uri="{FF2B5EF4-FFF2-40B4-BE49-F238E27FC236}">
                  <a16:creationId xmlns:a16="http://schemas.microsoft.com/office/drawing/2014/main" id="{42A1EF8F-8D52-1A24-0B95-F614EC2298F5}"/>
                </a:ext>
              </a:extLst>
            </p:cNvPr>
            <p:cNvSpPr/>
            <p:nvPr/>
          </p:nvSpPr>
          <p:spPr>
            <a:xfrm>
              <a:off x="10085604" y="4535340"/>
              <a:ext cx="761516" cy="74989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dirty="0" err="1">
                  <a:solidFill>
                    <a:schemeClr val="tx1"/>
                  </a:solidFill>
                </a:rPr>
                <a:t>Residual</a:t>
              </a:r>
              <a:r>
                <a:rPr lang="it-IT" sz="1200" dirty="0">
                  <a:solidFill>
                    <a:schemeClr val="tx1"/>
                  </a:solidFill>
                </a:rPr>
                <a:t> to </a:t>
              </a:r>
              <a:r>
                <a:rPr lang="it-IT" sz="1200" dirty="0" err="1">
                  <a:solidFill>
                    <a:schemeClr val="tx1"/>
                  </a:solidFill>
                </a:rPr>
                <a:t>env</a:t>
              </a:r>
              <a:r>
                <a:rPr lang="it-IT" sz="1200" dirty="0">
                  <a:solidFill>
                    <a:schemeClr val="tx1"/>
                  </a:solidFill>
                </a:rPr>
                <a:t>.</a:t>
              </a:r>
              <a:endParaRPr lang="en-US" sz="1400" dirty="0"/>
            </a:p>
          </p:txBody>
        </p:sp>
        <p:sp>
          <p:nvSpPr>
            <p:cNvPr id="30" name="Rettangolo 29">
              <a:extLst>
                <a:ext uri="{FF2B5EF4-FFF2-40B4-BE49-F238E27FC236}">
                  <a16:creationId xmlns:a16="http://schemas.microsoft.com/office/drawing/2014/main" id="{48E05C3D-7871-DE7A-D37E-53CCC31338D1}"/>
                </a:ext>
              </a:extLst>
            </p:cNvPr>
            <p:cNvSpPr/>
            <p:nvPr/>
          </p:nvSpPr>
          <p:spPr>
            <a:xfrm>
              <a:off x="8690296" y="4535340"/>
              <a:ext cx="602467" cy="74989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dirty="0" err="1">
                  <a:solidFill>
                    <a:schemeClr val="tx1"/>
                  </a:solidFill>
                </a:rPr>
                <a:t>Resid</a:t>
              </a:r>
              <a:r>
                <a:rPr lang="it-IT" sz="1200" dirty="0">
                  <a:solidFill>
                    <a:schemeClr val="tx1"/>
                  </a:solidFill>
                </a:rPr>
                <a:t>. </a:t>
              </a:r>
              <a:r>
                <a:rPr lang="it-IT" sz="1200" dirty="0" err="1">
                  <a:solidFill>
                    <a:schemeClr val="tx1"/>
                  </a:solidFill>
                </a:rPr>
                <a:t>acc</a:t>
              </a:r>
              <a:r>
                <a:rPr lang="it-IT" sz="1200" dirty="0">
                  <a:solidFill>
                    <a:schemeClr val="tx1"/>
                  </a:solidFill>
                </a:rPr>
                <a:t>.</a:t>
              </a:r>
              <a:endParaRPr lang="en-US" sz="1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ttangolo 30">
                  <a:extLst>
                    <a:ext uri="{FF2B5EF4-FFF2-40B4-BE49-F238E27FC236}">
                      <a16:creationId xmlns:a16="http://schemas.microsoft.com/office/drawing/2014/main" id="{96B19FC9-008F-43FB-073F-DE3D80DD137B}"/>
                    </a:ext>
                  </a:extLst>
                </p:cNvPr>
                <p:cNvSpPr/>
                <p:nvPr/>
              </p:nvSpPr>
              <p:spPr>
                <a:xfrm>
                  <a:off x="6934311" y="3778494"/>
                  <a:ext cx="1080000" cy="74989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</a:rPr>
                    <a:t>Env. Transactions</a:t>
                  </a:r>
                  <a:endParaRPr lang="en-US" sz="1200" b="1" i="0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b>
                          <m:r>
                            <a:rPr lang="it-IT" sz="1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𝐍</m:t>
                          </m:r>
                          <m:r>
                            <a:rPr lang="it-IT" sz="1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𝐔</m:t>
                          </m:r>
                        </m:sub>
                      </m:sSub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a14:m>
                  <a:r>
                    <a:rPr lang="en-US" sz="1400" dirty="0"/>
                    <a:t> </a:t>
                  </a:r>
                </a:p>
              </p:txBody>
            </p:sp>
          </mc:Choice>
          <mc:Fallback xmlns="">
            <p:sp>
              <p:nvSpPr>
                <p:cNvPr id="31" name="Rettangolo 30">
                  <a:extLst>
                    <a:ext uri="{FF2B5EF4-FFF2-40B4-BE49-F238E27FC236}">
                      <a16:creationId xmlns:a16="http://schemas.microsoft.com/office/drawing/2014/main" id="{96B19FC9-008F-43FB-073F-DE3D80DD137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4311" y="3778494"/>
                  <a:ext cx="1080000" cy="749894"/>
                </a:xfrm>
                <a:prstGeom prst="rect">
                  <a:avLst/>
                </a:prstGeom>
                <a:blipFill>
                  <a:blip r:embed="rId3"/>
                  <a:stretch>
                    <a:fillRect t="-90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ttangolo 31">
                  <a:extLst>
                    <a:ext uri="{FF2B5EF4-FFF2-40B4-BE49-F238E27FC236}">
                      <a16:creationId xmlns:a16="http://schemas.microsoft.com/office/drawing/2014/main" id="{53C6ADB5-120A-C5F4-0FEF-8327455952AC}"/>
                    </a:ext>
                  </a:extLst>
                </p:cNvPr>
                <p:cNvSpPr/>
                <p:nvPr/>
              </p:nvSpPr>
              <p:spPr>
                <a:xfrm>
                  <a:off x="6934311" y="4535340"/>
                  <a:ext cx="1080000" cy="74989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</a:rPr>
                    <a:t>Env. Transactions</a:t>
                  </a:r>
                  <a:endParaRPr lang="en-US" sz="1200" b="1" i="0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b>
                          <m:r>
                            <a:rPr lang="it-IT" sz="1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𝐑</m:t>
                          </m:r>
                          <m:r>
                            <a:rPr lang="it-IT" sz="1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𝐔</m:t>
                          </m:r>
                        </m:sub>
                      </m:sSub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a14:m>
                  <a:r>
                    <a:rPr lang="en-US" sz="1400" dirty="0"/>
                    <a:t> </a:t>
                  </a:r>
                </a:p>
              </p:txBody>
            </p:sp>
          </mc:Choice>
          <mc:Fallback xmlns="">
            <p:sp>
              <p:nvSpPr>
                <p:cNvPr id="32" name="Rettangolo 31">
                  <a:extLst>
                    <a:ext uri="{FF2B5EF4-FFF2-40B4-BE49-F238E27FC236}">
                      <a16:creationId xmlns:a16="http://schemas.microsoft.com/office/drawing/2014/main" id="{53C6ADB5-120A-C5F4-0FEF-8327455952A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4311" y="4535340"/>
                  <a:ext cx="1080000" cy="749894"/>
                </a:xfrm>
                <a:prstGeom prst="rect">
                  <a:avLst/>
                </a:prstGeom>
                <a:blipFill>
                  <a:blip r:embed="rId4"/>
                  <a:stretch>
                    <a:fillRect t="-90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ttangolo 32">
                  <a:extLst>
                    <a:ext uri="{FF2B5EF4-FFF2-40B4-BE49-F238E27FC236}">
                      <a16:creationId xmlns:a16="http://schemas.microsoft.com/office/drawing/2014/main" id="{E0B6FECD-CF6B-3C34-D15A-B73D8593E052}"/>
                    </a:ext>
                  </a:extLst>
                </p:cNvPr>
                <p:cNvSpPr/>
                <p:nvPr/>
              </p:nvSpPr>
              <p:spPr>
                <a:xfrm>
                  <a:off x="8014312" y="1620691"/>
                  <a:ext cx="1268420" cy="108000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it-IT" sz="1200" dirty="0">
                      <a:solidFill>
                        <a:schemeClr val="tx1"/>
                      </a:solidFill>
                    </a:rPr>
                    <a:t>Other cons. </a:t>
                  </a:r>
                  <a:r>
                    <a:rPr lang="it-IT" sz="1200" dirty="0" err="1">
                      <a:solidFill>
                        <a:schemeClr val="tx1"/>
                      </a:solidFill>
                    </a:rPr>
                    <a:t>categories</a:t>
                  </a:r>
                  <a:endParaRPr lang="it-IT" sz="1200" dirty="0">
                    <a:solidFill>
                      <a:schemeClr val="tx1"/>
                    </a:solidFill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it-IT" sz="14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𝐘</m:t>
                      </m:r>
                      <m:d>
                        <m:dPr>
                          <m:ctrlPr>
                            <a:rPr lang="it-IT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it-IT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,2</m:t>
                          </m:r>
                        </m:e>
                      </m:d>
                    </m:oMath>
                  </a14:m>
                  <a:r>
                    <a:rPr lang="it-IT" sz="1400" dirty="0"/>
                    <a:t> </a:t>
                  </a:r>
                  <a:endParaRPr lang="it-IT" sz="1200" dirty="0"/>
                </a:p>
              </p:txBody>
            </p:sp>
          </mc:Choice>
          <mc:Fallback xmlns="">
            <p:sp>
              <p:nvSpPr>
                <p:cNvPr id="33" name="Rettangolo 32">
                  <a:extLst>
                    <a:ext uri="{FF2B5EF4-FFF2-40B4-BE49-F238E27FC236}">
                      <a16:creationId xmlns:a16="http://schemas.microsoft.com/office/drawing/2014/main" id="{E0B6FECD-CF6B-3C34-D15A-B73D8593E05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14312" y="1620691"/>
                  <a:ext cx="1268420" cy="10800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Rettangolo 33">
              <a:extLst>
                <a:ext uri="{FF2B5EF4-FFF2-40B4-BE49-F238E27FC236}">
                  <a16:creationId xmlns:a16="http://schemas.microsoft.com/office/drawing/2014/main" id="{25F49578-19E4-8FAA-FA71-E374A79E2619}"/>
                </a:ext>
              </a:extLst>
            </p:cNvPr>
            <p:cNvSpPr/>
            <p:nvPr/>
          </p:nvSpPr>
          <p:spPr>
            <a:xfrm>
              <a:off x="9292763" y="1620691"/>
              <a:ext cx="792841" cy="1080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dirty="0">
                  <a:solidFill>
                    <a:schemeClr val="tx1"/>
                  </a:solidFill>
                </a:rPr>
                <a:t>Exports</a:t>
              </a:r>
              <a:r>
                <a:rPr lang="it-IT" sz="1400" dirty="0"/>
                <a:t> </a:t>
              </a:r>
              <a:endParaRPr lang="it-IT" sz="1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ttangolo 34">
                  <a:extLst>
                    <a:ext uri="{FF2B5EF4-FFF2-40B4-BE49-F238E27FC236}">
                      <a16:creationId xmlns:a16="http://schemas.microsoft.com/office/drawing/2014/main" id="{720C3EA0-C88F-34E8-B4A9-E2F1ED5BEAC2}"/>
                    </a:ext>
                  </a:extLst>
                </p:cNvPr>
                <p:cNvSpPr/>
                <p:nvPr/>
              </p:nvSpPr>
              <p:spPr>
                <a:xfrm>
                  <a:off x="5851136" y="5290014"/>
                  <a:ext cx="1080000" cy="493656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</a:rPr>
                    <a:t>Imports</a:t>
                  </a:r>
                  <a:r>
                    <a:rPr lang="it-IT" sz="1200" b="1" dirty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 </a:t>
                  </a:r>
                  <a:endParaRPr lang="it-IT" sz="1200" b="1" i="0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1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b>
                          <m:r>
                            <a:rPr lang="it-IT" sz="14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𝐢𝐦𝐩</m:t>
                          </m:r>
                        </m:sub>
                      </m:sSub>
                      <m:d>
                        <m:dPr>
                          <m:ctrlPr>
                            <a:rPr lang="it-IT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it-IT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a14:m>
                  <a:r>
                    <a:rPr lang="it-IT" sz="1400" dirty="0"/>
                    <a:t> </a:t>
                  </a:r>
                </a:p>
              </p:txBody>
            </p:sp>
          </mc:Choice>
          <mc:Fallback xmlns="">
            <p:sp>
              <p:nvSpPr>
                <p:cNvPr id="35" name="Rettangolo 34">
                  <a:extLst>
                    <a:ext uri="{FF2B5EF4-FFF2-40B4-BE49-F238E27FC236}">
                      <a16:creationId xmlns:a16="http://schemas.microsoft.com/office/drawing/2014/main" id="{720C3EA0-C88F-34E8-B4A9-E2F1ED5BEAC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1136" y="5290014"/>
                  <a:ext cx="1080000" cy="493656"/>
                </a:xfrm>
                <a:prstGeom prst="rect">
                  <a:avLst/>
                </a:prstGeom>
                <a:blipFill>
                  <a:blip r:embed="rId6"/>
                  <a:stretch>
                    <a:fillRect t="-5405" b="-810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ttangolo 35">
                  <a:extLst>
                    <a:ext uri="{FF2B5EF4-FFF2-40B4-BE49-F238E27FC236}">
                      <a16:creationId xmlns:a16="http://schemas.microsoft.com/office/drawing/2014/main" id="{60A35082-6C08-87DD-725F-98D4DF16302B}"/>
                    </a:ext>
                  </a:extLst>
                </p:cNvPr>
                <p:cNvSpPr/>
                <p:nvPr/>
              </p:nvSpPr>
              <p:spPr>
                <a:xfrm>
                  <a:off x="5854311" y="2700691"/>
                  <a:ext cx="1080000" cy="1079998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</a:rPr>
                    <a:t>Make Table</a:t>
                  </a:r>
                </a:p>
                <a:p>
                  <a:pPr algn="ctr"/>
                  <a:r>
                    <a:rPr lang="it-IT" sz="1200" b="1" dirty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it-IT" sz="14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𝐌</m:t>
                      </m:r>
                      <m:d>
                        <m:dPr>
                          <m:ctrlPr>
                            <a:rPr lang="it-IT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it-IT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a14:m>
                  <a:r>
                    <a:rPr lang="it-IT" sz="1400" dirty="0"/>
                    <a:t> </a:t>
                  </a:r>
                </a:p>
              </p:txBody>
            </p:sp>
          </mc:Choice>
          <mc:Fallback xmlns="">
            <p:sp>
              <p:nvSpPr>
                <p:cNvPr id="36" name="Rettangolo 35">
                  <a:extLst>
                    <a:ext uri="{FF2B5EF4-FFF2-40B4-BE49-F238E27FC236}">
                      <a16:creationId xmlns:a16="http://schemas.microsoft.com/office/drawing/2014/main" id="{60A35082-6C08-87DD-725F-98D4DF16302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4311" y="2700691"/>
                  <a:ext cx="1080000" cy="107999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ttangolo 36">
                  <a:extLst>
                    <a:ext uri="{FF2B5EF4-FFF2-40B4-BE49-F238E27FC236}">
                      <a16:creationId xmlns:a16="http://schemas.microsoft.com/office/drawing/2014/main" id="{B9C473FC-5C68-78D3-C54A-BE0370E6494E}"/>
                    </a:ext>
                  </a:extLst>
                </p:cNvPr>
                <p:cNvSpPr/>
                <p:nvPr/>
              </p:nvSpPr>
              <p:spPr>
                <a:xfrm>
                  <a:off x="6935359" y="1626359"/>
                  <a:ext cx="1080000" cy="1079998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</a:rPr>
                    <a:t>Use Table</a:t>
                  </a:r>
                </a:p>
                <a:p>
                  <a:pPr algn="ctr"/>
                  <a:r>
                    <a:rPr lang="it-IT" sz="1200" b="1" dirty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it-IT" sz="14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𝐔</m:t>
                      </m:r>
                      <m:d>
                        <m:dPr>
                          <m:ctrlPr>
                            <a:rPr lang="it-IT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it-IT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a14:m>
                  <a:r>
                    <a:rPr lang="it-IT" sz="1400" dirty="0"/>
                    <a:t> </a:t>
                  </a:r>
                </a:p>
              </p:txBody>
            </p:sp>
          </mc:Choice>
          <mc:Fallback xmlns="">
            <p:sp>
              <p:nvSpPr>
                <p:cNvPr id="37" name="Rettangolo 36">
                  <a:extLst>
                    <a:ext uri="{FF2B5EF4-FFF2-40B4-BE49-F238E27FC236}">
                      <a16:creationId xmlns:a16="http://schemas.microsoft.com/office/drawing/2014/main" id="{B9C473FC-5C68-78D3-C54A-BE0370E6494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5359" y="1626359"/>
                  <a:ext cx="1080000" cy="107999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CasellaDiTesto 37">
              <a:extLst>
                <a:ext uri="{FF2B5EF4-FFF2-40B4-BE49-F238E27FC236}">
                  <a16:creationId xmlns:a16="http://schemas.microsoft.com/office/drawing/2014/main" id="{0F7B7744-4BE4-7892-EA34-14522E760F3C}"/>
                </a:ext>
              </a:extLst>
            </p:cNvPr>
            <p:cNvSpPr txBox="1"/>
            <p:nvPr/>
          </p:nvSpPr>
          <p:spPr>
            <a:xfrm>
              <a:off x="4449065" y="2031838"/>
              <a:ext cx="1267159" cy="306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ts val="600"/>
                </a:spcBef>
                <a:spcAft>
                  <a:spcPts val="600"/>
                </a:spcAft>
              </a:pPr>
              <a:r>
                <a:rPr lang="en-US" sz="1200" b="1" dirty="0"/>
                <a:t>Commodities</a:t>
              </a:r>
              <a:endParaRPr lang="en-US" sz="1200" dirty="0"/>
            </a:p>
          </p:txBody>
        </p:sp>
        <p:sp>
          <p:nvSpPr>
            <p:cNvPr id="39" name="CasellaDiTesto 38">
              <a:extLst>
                <a:ext uri="{FF2B5EF4-FFF2-40B4-BE49-F238E27FC236}">
                  <a16:creationId xmlns:a16="http://schemas.microsoft.com/office/drawing/2014/main" id="{50238A00-5743-350D-2BEF-6ABF07A0181B}"/>
                </a:ext>
              </a:extLst>
            </p:cNvPr>
            <p:cNvSpPr txBox="1"/>
            <p:nvPr/>
          </p:nvSpPr>
          <p:spPr>
            <a:xfrm>
              <a:off x="4606915" y="3123583"/>
              <a:ext cx="1128584" cy="306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ts val="600"/>
                </a:spcBef>
                <a:spcAft>
                  <a:spcPts val="600"/>
                </a:spcAft>
              </a:pPr>
              <a:r>
                <a:rPr lang="en-US" sz="1200" b="1" dirty="0"/>
                <a:t>Activities</a:t>
              </a:r>
              <a:endParaRPr lang="en-US" sz="1200" dirty="0"/>
            </a:p>
          </p:txBody>
        </p:sp>
        <p:cxnSp>
          <p:nvCxnSpPr>
            <p:cNvPr id="40" name="Connettore diritto 39">
              <a:extLst>
                <a:ext uri="{FF2B5EF4-FFF2-40B4-BE49-F238E27FC236}">
                  <a16:creationId xmlns:a16="http://schemas.microsoft.com/office/drawing/2014/main" id="{C76254F3-FA2F-9645-0826-EC9B2DB61F5B}"/>
                </a:ext>
              </a:extLst>
            </p:cNvPr>
            <p:cNvCxnSpPr>
              <a:cxnSpLocks/>
            </p:cNvCxnSpPr>
            <p:nvPr/>
          </p:nvCxnSpPr>
          <p:spPr>
            <a:xfrm>
              <a:off x="4395962" y="2700691"/>
              <a:ext cx="6451158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diritto 40">
              <a:extLst>
                <a:ext uri="{FF2B5EF4-FFF2-40B4-BE49-F238E27FC236}">
                  <a16:creationId xmlns:a16="http://schemas.microsoft.com/office/drawing/2014/main" id="{C3DAE7D9-96D6-D112-417D-8A7A37A45426}"/>
                </a:ext>
              </a:extLst>
            </p:cNvPr>
            <p:cNvCxnSpPr>
              <a:cxnSpLocks/>
            </p:cNvCxnSpPr>
            <p:nvPr/>
          </p:nvCxnSpPr>
          <p:spPr>
            <a:xfrm>
              <a:off x="4395962" y="3775227"/>
              <a:ext cx="6451158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ttore diritto 41">
              <a:extLst>
                <a:ext uri="{FF2B5EF4-FFF2-40B4-BE49-F238E27FC236}">
                  <a16:creationId xmlns:a16="http://schemas.microsoft.com/office/drawing/2014/main" id="{6006374B-E295-0E5B-81B5-BEAB77C6BE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54311" y="1113832"/>
              <a:ext cx="0" cy="4669838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diritto 42">
              <a:extLst>
                <a:ext uri="{FF2B5EF4-FFF2-40B4-BE49-F238E27FC236}">
                  <a16:creationId xmlns:a16="http://schemas.microsoft.com/office/drawing/2014/main" id="{292393CD-4A27-9B00-3D99-024CC0CDDFC1}"/>
                </a:ext>
              </a:extLst>
            </p:cNvPr>
            <p:cNvCxnSpPr>
              <a:cxnSpLocks/>
            </p:cNvCxnSpPr>
            <p:nvPr/>
          </p:nvCxnSpPr>
          <p:spPr>
            <a:xfrm>
              <a:off x="4395962" y="1618535"/>
              <a:ext cx="6451158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ttore diritto 43">
              <a:extLst>
                <a:ext uri="{FF2B5EF4-FFF2-40B4-BE49-F238E27FC236}">
                  <a16:creationId xmlns:a16="http://schemas.microsoft.com/office/drawing/2014/main" id="{828B3E23-4E4A-32F4-C8EA-22E418D9D5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14310" y="1113832"/>
              <a:ext cx="0" cy="466983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CasellaDiTesto 44">
                  <a:extLst>
                    <a:ext uri="{FF2B5EF4-FFF2-40B4-BE49-F238E27FC236}">
                      <a16:creationId xmlns:a16="http://schemas.microsoft.com/office/drawing/2014/main" id="{63A823D1-93E1-CE9B-4C14-F4E007E4D3F8}"/>
                    </a:ext>
                  </a:extLst>
                </p:cNvPr>
                <p:cNvSpPr txBox="1"/>
                <p:nvPr/>
              </p:nvSpPr>
              <p:spPr>
                <a:xfrm>
                  <a:off x="6126861" y="1973869"/>
                  <a:ext cx="55345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it-IT" sz="1800" dirty="0"/>
                </a:p>
              </p:txBody>
            </p:sp>
          </mc:Choice>
          <mc:Fallback xmlns="">
            <p:sp>
              <p:nvSpPr>
                <p:cNvPr id="45" name="CasellaDiTesto 44">
                  <a:extLst>
                    <a:ext uri="{FF2B5EF4-FFF2-40B4-BE49-F238E27FC236}">
                      <a16:creationId xmlns:a16="http://schemas.microsoft.com/office/drawing/2014/main" id="{63A823D1-93E1-CE9B-4C14-F4E007E4D3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6861" y="1973869"/>
                  <a:ext cx="553450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CasellaDiTesto 45">
                  <a:extLst>
                    <a:ext uri="{FF2B5EF4-FFF2-40B4-BE49-F238E27FC236}">
                      <a16:creationId xmlns:a16="http://schemas.microsoft.com/office/drawing/2014/main" id="{5E81B94C-C86B-DD3D-F1A2-0744691B9D2F}"/>
                    </a:ext>
                  </a:extLst>
                </p:cNvPr>
                <p:cNvSpPr txBox="1"/>
                <p:nvPr/>
              </p:nvSpPr>
              <p:spPr>
                <a:xfrm>
                  <a:off x="7231972" y="3054948"/>
                  <a:ext cx="55345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it-IT" sz="1800" dirty="0"/>
                </a:p>
              </p:txBody>
            </p:sp>
          </mc:Choice>
          <mc:Fallback xmlns="">
            <p:sp>
              <p:nvSpPr>
                <p:cNvPr id="46" name="CasellaDiTesto 45">
                  <a:extLst>
                    <a:ext uri="{FF2B5EF4-FFF2-40B4-BE49-F238E27FC236}">
                      <a16:creationId xmlns:a16="http://schemas.microsoft.com/office/drawing/2014/main" id="{5E81B94C-C86B-DD3D-F1A2-0744691B9D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1972" y="3054948"/>
                  <a:ext cx="553450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CasellaDiTesto 46">
              <a:extLst>
                <a:ext uri="{FF2B5EF4-FFF2-40B4-BE49-F238E27FC236}">
                  <a16:creationId xmlns:a16="http://schemas.microsoft.com/office/drawing/2014/main" id="{0EB944F8-D4F0-C326-10FC-5DB4AB5AC2E7}"/>
                </a:ext>
              </a:extLst>
            </p:cNvPr>
            <p:cNvSpPr txBox="1"/>
            <p:nvPr/>
          </p:nvSpPr>
          <p:spPr>
            <a:xfrm>
              <a:off x="4152122" y="5413386"/>
              <a:ext cx="15833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ts val="600"/>
                </a:spcBef>
                <a:spcAft>
                  <a:spcPts val="600"/>
                </a:spcAft>
              </a:pPr>
              <a:r>
                <a:rPr lang="en-US" sz="1200" b="1" dirty="0"/>
                <a:t>Rest of the world</a:t>
              </a:r>
              <a:endParaRPr lang="en-US" sz="1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ttangolo 47">
                  <a:extLst>
                    <a:ext uri="{FF2B5EF4-FFF2-40B4-BE49-F238E27FC236}">
                      <a16:creationId xmlns:a16="http://schemas.microsoft.com/office/drawing/2014/main" id="{300FA772-1965-47A8-95C9-FC627643F7B7}"/>
                    </a:ext>
                  </a:extLst>
                </p:cNvPr>
                <p:cNvSpPr/>
                <p:nvPr/>
              </p:nvSpPr>
              <p:spPr>
                <a:xfrm>
                  <a:off x="5851136" y="6015625"/>
                  <a:ext cx="1080000" cy="441209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</a:rPr>
                    <a:t>Total supply</a:t>
                  </a:r>
                  <a:r>
                    <a:rPr lang="it-IT" sz="1200" b="1" dirty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 </a:t>
                  </a:r>
                  <a:endParaRPr lang="it-IT" sz="1200" b="1" i="0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1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b>
                          <m:r>
                            <a:rPr lang="it-IT" sz="1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r>
                        <a:rPr lang="it-IT" sz="14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it-IT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it-IT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a14:m>
                  <a:r>
                    <a:rPr lang="it-IT" sz="1400" dirty="0"/>
                    <a:t> </a:t>
                  </a:r>
                </a:p>
              </p:txBody>
            </p:sp>
          </mc:Choice>
          <mc:Fallback xmlns="">
            <p:sp>
              <p:nvSpPr>
                <p:cNvPr id="48" name="Rettangolo 47">
                  <a:extLst>
                    <a:ext uri="{FF2B5EF4-FFF2-40B4-BE49-F238E27FC236}">
                      <a16:creationId xmlns:a16="http://schemas.microsoft.com/office/drawing/2014/main" id="{300FA772-1965-47A8-95C9-FC627643F7B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1136" y="6015625"/>
                  <a:ext cx="1080000" cy="441209"/>
                </a:xfrm>
                <a:prstGeom prst="rect">
                  <a:avLst/>
                </a:prstGeom>
                <a:blipFill>
                  <a:blip r:embed="rId12"/>
                  <a:stretch>
                    <a:fillRect t="-8955" b="-4478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CasellaDiTesto 48">
              <a:extLst>
                <a:ext uri="{FF2B5EF4-FFF2-40B4-BE49-F238E27FC236}">
                  <a16:creationId xmlns:a16="http://schemas.microsoft.com/office/drawing/2014/main" id="{70CB8912-1E23-F134-4C59-FB9C460C604D}"/>
                </a:ext>
              </a:extLst>
            </p:cNvPr>
            <p:cNvSpPr txBox="1"/>
            <p:nvPr/>
          </p:nvSpPr>
          <p:spPr>
            <a:xfrm rot="18925868">
              <a:off x="8007431" y="993645"/>
              <a:ext cx="11093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200" b="1" dirty="0"/>
                <a:t>Households</a:t>
              </a:r>
              <a:endParaRPr lang="en-US" sz="1200" dirty="0"/>
            </a:p>
          </p:txBody>
        </p:sp>
        <p:sp>
          <p:nvSpPr>
            <p:cNvPr id="50" name="CasellaDiTesto 49">
              <a:extLst>
                <a:ext uri="{FF2B5EF4-FFF2-40B4-BE49-F238E27FC236}">
                  <a16:creationId xmlns:a16="http://schemas.microsoft.com/office/drawing/2014/main" id="{C4C4CF08-A152-D4D9-AF91-BE2DF7981DAB}"/>
                </a:ext>
              </a:extLst>
            </p:cNvPr>
            <p:cNvSpPr txBox="1"/>
            <p:nvPr/>
          </p:nvSpPr>
          <p:spPr>
            <a:xfrm rot="18830780">
              <a:off x="9291944" y="896529"/>
              <a:ext cx="9666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200" b="1" dirty="0"/>
                <a:t>Rest of the world</a:t>
              </a:r>
              <a:endParaRPr lang="en-US" sz="1200" dirty="0"/>
            </a:p>
          </p:txBody>
        </p:sp>
        <p:cxnSp>
          <p:nvCxnSpPr>
            <p:cNvPr id="51" name="Connettore diritto 50">
              <a:extLst>
                <a:ext uri="{FF2B5EF4-FFF2-40B4-BE49-F238E27FC236}">
                  <a16:creationId xmlns:a16="http://schemas.microsoft.com/office/drawing/2014/main" id="{F27BD046-E9D9-48A0-66B4-A9F081C8D6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82732" y="1113832"/>
              <a:ext cx="0" cy="466983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ttangolo 51">
                  <a:extLst>
                    <a:ext uri="{FF2B5EF4-FFF2-40B4-BE49-F238E27FC236}">
                      <a16:creationId xmlns:a16="http://schemas.microsoft.com/office/drawing/2014/main" id="{6F8A48B0-DE8D-AA86-F8B0-F1E41E0E5111}"/>
                    </a:ext>
                  </a:extLst>
                </p:cNvPr>
                <p:cNvSpPr/>
                <p:nvPr/>
              </p:nvSpPr>
              <p:spPr>
                <a:xfrm>
                  <a:off x="10940970" y="1608409"/>
                  <a:ext cx="792841" cy="1086871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</a:rPr>
                    <a:t>Total demand</a:t>
                  </a:r>
                  <a:r>
                    <a:rPr lang="it-IT" sz="1200" b="1" dirty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 </a:t>
                  </a:r>
                  <a:endParaRPr lang="it-IT" sz="1200" b="1" i="0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1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b>
                          <m:r>
                            <a:rPr lang="it-IT" sz="1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d>
                        <m:dPr>
                          <m:ctrlPr>
                            <a:rPr lang="it-IT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it-IT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</m:e>
                      </m:d>
                    </m:oMath>
                  </a14:m>
                  <a:r>
                    <a:rPr lang="it-IT" sz="1400" dirty="0"/>
                    <a:t> </a:t>
                  </a:r>
                </a:p>
              </p:txBody>
            </p:sp>
          </mc:Choice>
          <mc:Fallback xmlns="">
            <p:sp>
              <p:nvSpPr>
                <p:cNvPr id="52" name="Rettangolo 51">
                  <a:extLst>
                    <a:ext uri="{FF2B5EF4-FFF2-40B4-BE49-F238E27FC236}">
                      <a16:creationId xmlns:a16="http://schemas.microsoft.com/office/drawing/2014/main" id="{6F8A48B0-DE8D-AA86-F8B0-F1E41E0E511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40970" y="1608409"/>
                  <a:ext cx="792841" cy="1086871"/>
                </a:xfrm>
                <a:prstGeom prst="rect">
                  <a:avLst/>
                </a:prstGeom>
                <a:blipFill>
                  <a:blip r:embed="rId13"/>
                  <a:stretch>
                    <a:fillRect l="-252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CasellaDiTesto 52">
              <a:extLst>
                <a:ext uri="{FF2B5EF4-FFF2-40B4-BE49-F238E27FC236}">
                  <a16:creationId xmlns:a16="http://schemas.microsoft.com/office/drawing/2014/main" id="{427CDA68-866D-97C4-E0AE-DFE6F44CA72E}"/>
                </a:ext>
              </a:extLst>
            </p:cNvPr>
            <p:cNvSpPr txBox="1"/>
            <p:nvPr/>
          </p:nvSpPr>
          <p:spPr>
            <a:xfrm>
              <a:off x="5812883" y="1196316"/>
              <a:ext cx="1138613" cy="306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sz="1200" b="1" dirty="0"/>
                <a:t>Commodities</a:t>
              </a:r>
              <a:endParaRPr lang="en-US" sz="1200" dirty="0"/>
            </a:p>
          </p:txBody>
        </p:sp>
        <p:sp>
          <p:nvSpPr>
            <p:cNvPr id="54" name="CasellaDiTesto 53">
              <a:extLst>
                <a:ext uri="{FF2B5EF4-FFF2-40B4-BE49-F238E27FC236}">
                  <a16:creationId xmlns:a16="http://schemas.microsoft.com/office/drawing/2014/main" id="{30FDBDEA-DB4A-BEFC-D67B-8CD851B9187A}"/>
                </a:ext>
              </a:extLst>
            </p:cNvPr>
            <p:cNvSpPr txBox="1"/>
            <p:nvPr/>
          </p:nvSpPr>
          <p:spPr>
            <a:xfrm>
              <a:off x="6931136" y="1226194"/>
              <a:ext cx="11285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sz="1200" b="1" dirty="0"/>
                <a:t>Technologies</a:t>
              </a:r>
              <a:endParaRPr lang="en-US" sz="1200" dirty="0"/>
            </a:p>
          </p:txBody>
        </p:sp>
        <p:sp>
          <p:nvSpPr>
            <p:cNvPr id="55" name="CasellaDiTesto 54">
              <a:extLst>
                <a:ext uri="{FF2B5EF4-FFF2-40B4-BE49-F238E27FC236}">
                  <a16:creationId xmlns:a16="http://schemas.microsoft.com/office/drawing/2014/main" id="{4AF00CCC-43F9-4ACB-7BDF-6D06A3CB5345}"/>
                </a:ext>
              </a:extLst>
            </p:cNvPr>
            <p:cNvSpPr txBox="1"/>
            <p:nvPr/>
          </p:nvSpPr>
          <p:spPr>
            <a:xfrm>
              <a:off x="4152123" y="4082759"/>
              <a:ext cx="1587745" cy="306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ts val="600"/>
                </a:spcBef>
                <a:spcAft>
                  <a:spcPts val="600"/>
                </a:spcAft>
              </a:pPr>
              <a:r>
                <a:rPr lang="en-US" sz="1200" b="1" dirty="0"/>
                <a:t>Satellite accounts</a:t>
              </a:r>
              <a:endParaRPr lang="en-US" sz="1200" i="1" dirty="0"/>
            </a:p>
          </p:txBody>
        </p:sp>
        <p:cxnSp>
          <p:nvCxnSpPr>
            <p:cNvPr id="56" name="Connettore diritto 55">
              <a:extLst>
                <a:ext uri="{FF2B5EF4-FFF2-40B4-BE49-F238E27FC236}">
                  <a16:creationId xmlns:a16="http://schemas.microsoft.com/office/drawing/2014/main" id="{C9F72E3B-9F4F-B50A-F715-2A7A421C97BF}"/>
                </a:ext>
              </a:extLst>
            </p:cNvPr>
            <p:cNvCxnSpPr>
              <a:cxnSpLocks/>
            </p:cNvCxnSpPr>
            <p:nvPr/>
          </p:nvCxnSpPr>
          <p:spPr>
            <a:xfrm>
              <a:off x="4395962" y="4528388"/>
              <a:ext cx="647468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CasellaDiTesto 56">
                  <a:extLst>
                    <a:ext uri="{FF2B5EF4-FFF2-40B4-BE49-F238E27FC236}">
                      <a16:creationId xmlns:a16="http://schemas.microsoft.com/office/drawing/2014/main" id="{1D407671-6FD9-3AB2-AC64-DBB39D3108DD}"/>
                    </a:ext>
                  </a:extLst>
                </p:cNvPr>
                <p:cNvSpPr txBox="1"/>
                <p:nvPr/>
              </p:nvSpPr>
              <p:spPr>
                <a:xfrm>
                  <a:off x="6117586" y="4031778"/>
                  <a:ext cx="55345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it-IT" sz="1800" dirty="0"/>
                </a:p>
              </p:txBody>
            </p:sp>
          </mc:Choice>
          <mc:Fallback xmlns="">
            <p:sp>
              <p:nvSpPr>
                <p:cNvPr id="57" name="CasellaDiTesto 56">
                  <a:extLst>
                    <a:ext uri="{FF2B5EF4-FFF2-40B4-BE49-F238E27FC236}">
                      <a16:creationId xmlns:a16="http://schemas.microsoft.com/office/drawing/2014/main" id="{1D407671-6FD9-3AB2-AC64-DBB39D3108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7586" y="4031778"/>
                  <a:ext cx="553450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CasellaDiTesto 57">
              <a:extLst>
                <a:ext uri="{FF2B5EF4-FFF2-40B4-BE49-F238E27FC236}">
                  <a16:creationId xmlns:a16="http://schemas.microsoft.com/office/drawing/2014/main" id="{DC582E58-D4B5-5F70-0A7D-C61DAB78EC8A}"/>
                </a:ext>
              </a:extLst>
            </p:cNvPr>
            <p:cNvSpPr txBox="1"/>
            <p:nvPr/>
          </p:nvSpPr>
          <p:spPr>
            <a:xfrm>
              <a:off x="4355243" y="4761942"/>
              <a:ext cx="13846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ts val="600"/>
                </a:spcBef>
                <a:spcAft>
                  <a:spcPts val="600"/>
                </a:spcAft>
              </a:pPr>
              <a:r>
                <a:rPr lang="en-US" sz="1200" b="1" dirty="0"/>
                <a:t>Residuals</a:t>
              </a:r>
              <a:endParaRPr lang="en-US" sz="1200" i="1" dirty="0"/>
            </a:p>
          </p:txBody>
        </p:sp>
        <p:cxnSp>
          <p:nvCxnSpPr>
            <p:cNvPr id="59" name="Connettore diritto 58">
              <a:extLst>
                <a:ext uri="{FF2B5EF4-FFF2-40B4-BE49-F238E27FC236}">
                  <a16:creationId xmlns:a16="http://schemas.microsoft.com/office/drawing/2014/main" id="{09542D20-B93D-27E2-B186-329E617F0F87}"/>
                </a:ext>
              </a:extLst>
            </p:cNvPr>
            <p:cNvCxnSpPr>
              <a:cxnSpLocks/>
            </p:cNvCxnSpPr>
            <p:nvPr/>
          </p:nvCxnSpPr>
          <p:spPr>
            <a:xfrm>
              <a:off x="4395962" y="5285234"/>
              <a:ext cx="6451158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CasellaDiTesto 59">
              <a:extLst>
                <a:ext uri="{FF2B5EF4-FFF2-40B4-BE49-F238E27FC236}">
                  <a16:creationId xmlns:a16="http://schemas.microsoft.com/office/drawing/2014/main" id="{E20A32B4-F6BA-2DDB-9AF6-8AE5D8E2FCDF}"/>
                </a:ext>
              </a:extLst>
            </p:cNvPr>
            <p:cNvSpPr txBox="1"/>
            <p:nvPr/>
          </p:nvSpPr>
          <p:spPr>
            <a:xfrm rot="18925868">
              <a:off x="8527082" y="927963"/>
              <a:ext cx="12965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200" b="1" dirty="0"/>
                <a:t>Accumulation</a:t>
              </a:r>
              <a:endParaRPr lang="en-US" sz="1200" dirty="0"/>
            </a:p>
          </p:txBody>
        </p:sp>
        <p:cxnSp>
          <p:nvCxnSpPr>
            <p:cNvPr id="61" name="Connettore diritto 60">
              <a:extLst>
                <a:ext uri="{FF2B5EF4-FFF2-40B4-BE49-F238E27FC236}">
                  <a16:creationId xmlns:a16="http://schemas.microsoft.com/office/drawing/2014/main" id="{0FFAA83D-4D49-696E-0B24-A69C6CEB3B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85604" y="1113832"/>
              <a:ext cx="0" cy="466983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CasellaDiTesto 61">
              <a:extLst>
                <a:ext uri="{FF2B5EF4-FFF2-40B4-BE49-F238E27FC236}">
                  <a16:creationId xmlns:a16="http://schemas.microsoft.com/office/drawing/2014/main" id="{D722B4FC-7E22-BE92-485A-38B07501ABAA}"/>
                </a:ext>
              </a:extLst>
            </p:cNvPr>
            <p:cNvSpPr txBox="1"/>
            <p:nvPr/>
          </p:nvSpPr>
          <p:spPr>
            <a:xfrm rot="18830780">
              <a:off x="10159652" y="912280"/>
              <a:ext cx="11789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200" b="1" dirty="0"/>
                <a:t>Environment</a:t>
              </a:r>
              <a:endParaRPr lang="en-US" sz="1200" dirty="0"/>
            </a:p>
          </p:txBody>
        </p:sp>
        <p:sp>
          <p:nvSpPr>
            <p:cNvPr id="63" name="CasellaDiTesto 62">
              <a:extLst>
                <a:ext uri="{FF2B5EF4-FFF2-40B4-BE49-F238E27FC236}">
                  <a16:creationId xmlns:a16="http://schemas.microsoft.com/office/drawing/2014/main" id="{7EA8EC4A-EA14-B7D6-21B1-CD24D76C8595}"/>
                </a:ext>
              </a:extLst>
            </p:cNvPr>
            <p:cNvSpPr txBox="1"/>
            <p:nvPr/>
          </p:nvSpPr>
          <p:spPr>
            <a:xfrm>
              <a:off x="10821495" y="3702151"/>
              <a:ext cx="1189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200" dirty="0"/>
                <a:t>Total supply of natural inputs</a:t>
              </a:r>
              <a:endParaRPr lang="en-US" sz="1200" i="1" dirty="0"/>
            </a:p>
          </p:txBody>
        </p:sp>
        <p:cxnSp>
          <p:nvCxnSpPr>
            <p:cNvPr id="64" name="Connettore diritto 63">
              <a:extLst>
                <a:ext uri="{FF2B5EF4-FFF2-40B4-BE49-F238E27FC236}">
                  <a16:creationId xmlns:a16="http://schemas.microsoft.com/office/drawing/2014/main" id="{9FAAEBBE-C022-74C0-3269-A7A428FAE5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87121" y="1113832"/>
              <a:ext cx="0" cy="50063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ttore diritto 64">
              <a:extLst>
                <a:ext uri="{FF2B5EF4-FFF2-40B4-BE49-F238E27FC236}">
                  <a16:creationId xmlns:a16="http://schemas.microsoft.com/office/drawing/2014/main" id="{595927BC-28CE-7399-3FE3-885535A407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87121" y="2706357"/>
              <a:ext cx="0" cy="3077313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CasellaDiTesto 65">
              <a:extLst>
                <a:ext uri="{FF2B5EF4-FFF2-40B4-BE49-F238E27FC236}">
                  <a16:creationId xmlns:a16="http://schemas.microsoft.com/office/drawing/2014/main" id="{982D5D5B-FB3F-EF2B-9700-DCBB0ECC2A2C}"/>
                </a:ext>
              </a:extLst>
            </p:cNvPr>
            <p:cNvSpPr txBox="1"/>
            <p:nvPr/>
          </p:nvSpPr>
          <p:spPr>
            <a:xfrm>
              <a:off x="10821495" y="4510400"/>
              <a:ext cx="13247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200" dirty="0"/>
                <a:t>Total generation of residuals</a:t>
              </a:r>
              <a:endParaRPr lang="en-US" sz="1200" i="1" dirty="0"/>
            </a:p>
          </p:txBody>
        </p:sp>
        <p:cxnSp>
          <p:nvCxnSpPr>
            <p:cNvPr id="67" name="Connettore diritto 66">
              <a:extLst>
                <a:ext uri="{FF2B5EF4-FFF2-40B4-BE49-F238E27FC236}">
                  <a16:creationId xmlns:a16="http://schemas.microsoft.com/office/drawing/2014/main" id="{59DF5116-B9D8-EC6B-D45E-269AA95B3C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39553" y="1113832"/>
              <a:ext cx="0" cy="466983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ttangolo 67">
              <a:extLst>
                <a:ext uri="{FF2B5EF4-FFF2-40B4-BE49-F238E27FC236}">
                  <a16:creationId xmlns:a16="http://schemas.microsoft.com/office/drawing/2014/main" id="{EF6E04C2-E55E-8492-436E-6CED9D2CC50E}"/>
                </a:ext>
              </a:extLst>
            </p:cNvPr>
            <p:cNvSpPr/>
            <p:nvPr/>
          </p:nvSpPr>
          <p:spPr>
            <a:xfrm>
              <a:off x="8024795" y="4535340"/>
              <a:ext cx="652296" cy="74989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dirty="0" err="1">
                  <a:solidFill>
                    <a:schemeClr val="tx1"/>
                  </a:solidFill>
                </a:rPr>
                <a:t>Resid.hh</a:t>
              </a:r>
              <a:endParaRPr lang="en-US" sz="1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CasellaDiTesto 68">
                  <a:extLst>
                    <a:ext uri="{FF2B5EF4-FFF2-40B4-BE49-F238E27FC236}">
                      <a16:creationId xmlns:a16="http://schemas.microsoft.com/office/drawing/2014/main" id="{013C49B3-EBAF-E6B0-317D-B669DF218ADE}"/>
                    </a:ext>
                  </a:extLst>
                </p:cNvPr>
                <p:cNvSpPr txBox="1"/>
                <p:nvPr/>
              </p:nvSpPr>
              <p:spPr>
                <a:xfrm>
                  <a:off x="8110436" y="4031778"/>
                  <a:ext cx="55345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it-IT" sz="1800" dirty="0"/>
                </a:p>
              </p:txBody>
            </p:sp>
          </mc:Choice>
          <mc:Fallback xmlns="">
            <p:sp>
              <p:nvSpPr>
                <p:cNvPr id="69" name="CasellaDiTesto 68">
                  <a:extLst>
                    <a:ext uri="{FF2B5EF4-FFF2-40B4-BE49-F238E27FC236}">
                      <a16:creationId xmlns:a16="http://schemas.microsoft.com/office/drawing/2014/main" id="{013C49B3-EBAF-E6B0-317D-B669DF218A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10436" y="4031778"/>
                  <a:ext cx="553450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CasellaDiTesto 69">
                  <a:extLst>
                    <a:ext uri="{FF2B5EF4-FFF2-40B4-BE49-F238E27FC236}">
                      <a16:creationId xmlns:a16="http://schemas.microsoft.com/office/drawing/2014/main" id="{D21A6BF8-4F14-FEB6-014F-26ED9FFD6A74}"/>
                    </a:ext>
                  </a:extLst>
                </p:cNvPr>
                <p:cNvSpPr txBox="1"/>
                <p:nvPr/>
              </p:nvSpPr>
              <p:spPr>
                <a:xfrm>
                  <a:off x="8734298" y="4031778"/>
                  <a:ext cx="55345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it-IT" sz="1800" dirty="0"/>
                </a:p>
              </p:txBody>
            </p:sp>
          </mc:Choice>
          <mc:Fallback xmlns="">
            <p:sp>
              <p:nvSpPr>
                <p:cNvPr id="70" name="CasellaDiTesto 69">
                  <a:extLst>
                    <a:ext uri="{FF2B5EF4-FFF2-40B4-BE49-F238E27FC236}">
                      <a16:creationId xmlns:a16="http://schemas.microsoft.com/office/drawing/2014/main" id="{D21A6BF8-4F14-FEB6-014F-26ED9FFD6A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34298" y="4031778"/>
                  <a:ext cx="553450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CasellaDiTesto 70">
                  <a:extLst>
                    <a:ext uri="{FF2B5EF4-FFF2-40B4-BE49-F238E27FC236}">
                      <a16:creationId xmlns:a16="http://schemas.microsoft.com/office/drawing/2014/main" id="{8A27D77B-DD5A-D03B-DCB6-CF0708766386}"/>
                    </a:ext>
                  </a:extLst>
                </p:cNvPr>
                <p:cNvSpPr txBox="1"/>
                <p:nvPr/>
              </p:nvSpPr>
              <p:spPr>
                <a:xfrm>
                  <a:off x="8110436" y="3031250"/>
                  <a:ext cx="55345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it-IT" sz="1800" dirty="0"/>
                </a:p>
              </p:txBody>
            </p:sp>
          </mc:Choice>
          <mc:Fallback xmlns="">
            <p:sp>
              <p:nvSpPr>
                <p:cNvPr id="71" name="CasellaDiTesto 70">
                  <a:extLst>
                    <a:ext uri="{FF2B5EF4-FFF2-40B4-BE49-F238E27FC236}">
                      <a16:creationId xmlns:a16="http://schemas.microsoft.com/office/drawing/2014/main" id="{8A27D77B-DD5A-D03B-DCB6-CF07087663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10436" y="3031250"/>
                  <a:ext cx="553450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CasellaDiTesto 71">
                  <a:extLst>
                    <a:ext uri="{FF2B5EF4-FFF2-40B4-BE49-F238E27FC236}">
                      <a16:creationId xmlns:a16="http://schemas.microsoft.com/office/drawing/2014/main" id="{080CC1E4-295D-66A4-BCF5-10A7C8557113}"/>
                    </a:ext>
                  </a:extLst>
                </p:cNvPr>
                <p:cNvSpPr txBox="1"/>
                <p:nvPr/>
              </p:nvSpPr>
              <p:spPr>
                <a:xfrm>
                  <a:off x="8734298" y="3031250"/>
                  <a:ext cx="55345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it-IT" sz="1800" dirty="0"/>
                </a:p>
              </p:txBody>
            </p:sp>
          </mc:Choice>
          <mc:Fallback xmlns="">
            <p:sp>
              <p:nvSpPr>
                <p:cNvPr id="72" name="CasellaDiTesto 71">
                  <a:extLst>
                    <a:ext uri="{FF2B5EF4-FFF2-40B4-BE49-F238E27FC236}">
                      <a16:creationId xmlns:a16="http://schemas.microsoft.com/office/drawing/2014/main" id="{080CC1E4-295D-66A4-BCF5-10A7C85571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34298" y="3031250"/>
                  <a:ext cx="553450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CasellaDiTesto 72">
                  <a:extLst>
                    <a:ext uri="{FF2B5EF4-FFF2-40B4-BE49-F238E27FC236}">
                      <a16:creationId xmlns:a16="http://schemas.microsoft.com/office/drawing/2014/main" id="{3519D94D-7997-B911-117E-9C6E96186276}"/>
                    </a:ext>
                  </a:extLst>
                </p:cNvPr>
                <p:cNvSpPr txBox="1"/>
                <p:nvPr/>
              </p:nvSpPr>
              <p:spPr>
                <a:xfrm>
                  <a:off x="9462852" y="4031778"/>
                  <a:ext cx="55345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it-IT" sz="1800" dirty="0"/>
                </a:p>
              </p:txBody>
            </p:sp>
          </mc:Choice>
          <mc:Fallback xmlns="">
            <p:sp>
              <p:nvSpPr>
                <p:cNvPr id="73" name="CasellaDiTesto 72">
                  <a:extLst>
                    <a:ext uri="{FF2B5EF4-FFF2-40B4-BE49-F238E27FC236}">
                      <a16:creationId xmlns:a16="http://schemas.microsoft.com/office/drawing/2014/main" id="{3519D94D-7997-B911-117E-9C6E961862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62852" y="4031778"/>
                  <a:ext cx="553450" cy="36933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CasellaDiTesto 73">
                  <a:extLst>
                    <a:ext uri="{FF2B5EF4-FFF2-40B4-BE49-F238E27FC236}">
                      <a16:creationId xmlns:a16="http://schemas.microsoft.com/office/drawing/2014/main" id="{AE297857-68B7-A423-9600-D85E18EFAFBB}"/>
                    </a:ext>
                  </a:extLst>
                </p:cNvPr>
                <p:cNvSpPr txBox="1"/>
                <p:nvPr/>
              </p:nvSpPr>
              <p:spPr>
                <a:xfrm>
                  <a:off x="9462852" y="3031250"/>
                  <a:ext cx="55345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it-IT" sz="1800" dirty="0"/>
                </a:p>
              </p:txBody>
            </p:sp>
          </mc:Choice>
          <mc:Fallback xmlns="">
            <p:sp>
              <p:nvSpPr>
                <p:cNvPr id="74" name="CasellaDiTesto 73">
                  <a:extLst>
                    <a:ext uri="{FF2B5EF4-FFF2-40B4-BE49-F238E27FC236}">
                      <a16:creationId xmlns:a16="http://schemas.microsoft.com/office/drawing/2014/main" id="{AE297857-68B7-A423-9600-D85E18EFAF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62852" y="3031250"/>
                  <a:ext cx="553450" cy="369332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CasellaDiTesto 74">
                  <a:extLst>
                    <a:ext uri="{FF2B5EF4-FFF2-40B4-BE49-F238E27FC236}">
                      <a16:creationId xmlns:a16="http://schemas.microsoft.com/office/drawing/2014/main" id="{E267A271-1B02-5D92-45D4-B3F887DE512D}"/>
                    </a:ext>
                  </a:extLst>
                </p:cNvPr>
                <p:cNvSpPr txBox="1"/>
                <p:nvPr/>
              </p:nvSpPr>
              <p:spPr>
                <a:xfrm>
                  <a:off x="9462852" y="4702625"/>
                  <a:ext cx="55345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it-IT" sz="1800" dirty="0"/>
                </a:p>
              </p:txBody>
            </p:sp>
          </mc:Choice>
          <mc:Fallback xmlns="">
            <p:sp>
              <p:nvSpPr>
                <p:cNvPr id="75" name="CasellaDiTesto 74">
                  <a:extLst>
                    <a:ext uri="{FF2B5EF4-FFF2-40B4-BE49-F238E27FC236}">
                      <a16:creationId xmlns:a16="http://schemas.microsoft.com/office/drawing/2014/main" id="{E267A271-1B02-5D92-45D4-B3F887DE51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62852" y="4702625"/>
                  <a:ext cx="553450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CasellaDiTesto 75">
                  <a:extLst>
                    <a:ext uri="{FF2B5EF4-FFF2-40B4-BE49-F238E27FC236}">
                      <a16:creationId xmlns:a16="http://schemas.microsoft.com/office/drawing/2014/main" id="{5596C340-1615-14DA-5E0A-33C27A89FE5C}"/>
                    </a:ext>
                  </a:extLst>
                </p:cNvPr>
                <p:cNvSpPr txBox="1"/>
                <p:nvPr/>
              </p:nvSpPr>
              <p:spPr>
                <a:xfrm>
                  <a:off x="6117586" y="4728847"/>
                  <a:ext cx="55345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it-IT" sz="1800" dirty="0"/>
                </a:p>
              </p:txBody>
            </p:sp>
          </mc:Choice>
          <mc:Fallback xmlns="">
            <p:sp>
              <p:nvSpPr>
                <p:cNvPr id="76" name="CasellaDiTesto 75">
                  <a:extLst>
                    <a:ext uri="{FF2B5EF4-FFF2-40B4-BE49-F238E27FC236}">
                      <a16:creationId xmlns:a16="http://schemas.microsoft.com/office/drawing/2014/main" id="{5596C340-1615-14DA-5E0A-33C27A89FE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7586" y="4728847"/>
                  <a:ext cx="553450" cy="369332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CasellaDiTesto 76">
                  <a:extLst>
                    <a:ext uri="{FF2B5EF4-FFF2-40B4-BE49-F238E27FC236}">
                      <a16:creationId xmlns:a16="http://schemas.microsoft.com/office/drawing/2014/main" id="{DF449A28-3099-ED0E-3123-B716CA410292}"/>
                    </a:ext>
                  </a:extLst>
                </p:cNvPr>
                <p:cNvSpPr txBox="1"/>
                <p:nvPr/>
              </p:nvSpPr>
              <p:spPr>
                <a:xfrm>
                  <a:off x="7231972" y="5398789"/>
                  <a:ext cx="55345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it-IT" sz="1800" dirty="0"/>
                </a:p>
              </p:txBody>
            </p:sp>
          </mc:Choice>
          <mc:Fallback xmlns="">
            <p:sp>
              <p:nvSpPr>
                <p:cNvPr id="77" name="CasellaDiTesto 76">
                  <a:extLst>
                    <a:ext uri="{FF2B5EF4-FFF2-40B4-BE49-F238E27FC236}">
                      <a16:creationId xmlns:a16="http://schemas.microsoft.com/office/drawing/2014/main" id="{DF449A28-3099-ED0E-3123-B716CA4102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1972" y="5398789"/>
                  <a:ext cx="553450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CasellaDiTesto 77">
                  <a:extLst>
                    <a:ext uri="{FF2B5EF4-FFF2-40B4-BE49-F238E27FC236}">
                      <a16:creationId xmlns:a16="http://schemas.microsoft.com/office/drawing/2014/main" id="{2520F0C4-EDE9-E732-B607-4975A319BD6A}"/>
                    </a:ext>
                  </a:extLst>
                </p:cNvPr>
                <p:cNvSpPr txBox="1"/>
                <p:nvPr/>
              </p:nvSpPr>
              <p:spPr>
                <a:xfrm>
                  <a:off x="8110436" y="5375091"/>
                  <a:ext cx="55345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it-IT" sz="1800" dirty="0"/>
                </a:p>
              </p:txBody>
            </p:sp>
          </mc:Choice>
          <mc:Fallback xmlns="">
            <p:sp>
              <p:nvSpPr>
                <p:cNvPr id="78" name="CasellaDiTesto 77">
                  <a:extLst>
                    <a:ext uri="{FF2B5EF4-FFF2-40B4-BE49-F238E27FC236}">
                      <a16:creationId xmlns:a16="http://schemas.microsoft.com/office/drawing/2014/main" id="{2520F0C4-EDE9-E732-B607-4975A319BD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10436" y="5375091"/>
                  <a:ext cx="553450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CasellaDiTesto 78">
                  <a:extLst>
                    <a:ext uri="{FF2B5EF4-FFF2-40B4-BE49-F238E27FC236}">
                      <a16:creationId xmlns:a16="http://schemas.microsoft.com/office/drawing/2014/main" id="{4A845F3F-24A2-2887-439A-0DE41FF48E62}"/>
                    </a:ext>
                  </a:extLst>
                </p:cNvPr>
                <p:cNvSpPr txBox="1"/>
                <p:nvPr/>
              </p:nvSpPr>
              <p:spPr>
                <a:xfrm>
                  <a:off x="8734298" y="5375091"/>
                  <a:ext cx="55345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it-IT" sz="1800" dirty="0"/>
                </a:p>
              </p:txBody>
            </p:sp>
          </mc:Choice>
          <mc:Fallback xmlns="">
            <p:sp>
              <p:nvSpPr>
                <p:cNvPr id="79" name="CasellaDiTesto 78">
                  <a:extLst>
                    <a:ext uri="{FF2B5EF4-FFF2-40B4-BE49-F238E27FC236}">
                      <a16:creationId xmlns:a16="http://schemas.microsoft.com/office/drawing/2014/main" id="{4A845F3F-24A2-2887-439A-0DE41FF48E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34298" y="5375091"/>
                  <a:ext cx="553450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CasellaDiTesto 79">
                  <a:extLst>
                    <a:ext uri="{FF2B5EF4-FFF2-40B4-BE49-F238E27FC236}">
                      <a16:creationId xmlns:a16="http://schemas.microsoft.com/office/drawing/2014/main" id="{458A7828-D641-DBBB-A909-AFF58C498367}"/>
                    </a:ext>
                  </a:extLst>
                </p:cNvPr>
                <p:cNvSpPr txBox="1"/>
                <p:nvPr/>
              </p:nvSpPr>
              <p:spPr>
                <a:xfrm>
                  <a:off x="9462852" y="5375091"/>
                  <a:ext cx="55345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it-IT" sz="1800" dirty="0"/>
                </a:p>
              </p:txBody>
            </p:sp>
          </mc:Choice>
          <mc:Fallback xmlns="">
            <p:sp>
              <p:nvSpPr>
                <p:cNvPr id="80" name="CasellaDiTesto 79">
                  <a:extLst>
                    <a:ext uri="{FF2B5EF4-FFF2-40B4-BE49-F238E27FC236}">
                      <a16:creationId xmlns:a16="http://schemas.microsoft.com/office/drawing/2014/main" id="{458A7828-D641-DBBB-A909-AFF58C4983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62852" y="5375091"/>
                  <a:ext cx="553450" cy="369332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CasellaDiTesto 80">
                  <a:extLst>
                    <a:ext uri="{FF2B5EF4-FFF2-40B4-BE49-F238E27FC236}">
                      <a16:creationId xmlns:a16="http://schemas.microsoft.com/office/drawing/2014/main" id="{98024A2C-57C9-86FB-CF56-C715082D9D66}"/>
                    </a:ext>
                  </a:extLst>
                </p:cNvPr>
                <p:cNvSpPr txBox="1"/>
                <p:nvPr/>
              </p:nvSpPr>
              <p:spPr>
                <a:xfrm>
                  <a:off x="10236562" y="3031250"/>
                  <a:ext cx="55345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it-IT" sz="1800" dirty="0"/>
                </a:p>
              </p:txBody>
            </p:sp>
          </mc:Choice>
          <mc:Fallback xmlns="">
            <p:sp>
              <p:nvSpPr>
                <p:cNvPr id="81" name="CasellaDiTesto 80">
                  <a:extLst>
                    <a:ext uri="{FF2B5EF4-FFF2-40B4-BE49-F238E27FC236}">
                      <a16:creationId xmlns:a16="http://schemas.microsoft.com/office/drawing/2014/main" id="{98024A2C-57C9-86FB-CF56-C715082D9D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36562" y="3031250"/>
                  <a:ext cx="553450" cy="369332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CasellaDiTesto 81">
                  <a:extLst>
                    <a:ext uri="{FF2B5EF4-FFF2-40B4-BE49-F238E27FC236}">
                      <a16:creationId xmlns:a16="http://schemas.microsoft.com/office/drawing/2014/main" id="{506D9A7B-BCBD-14A0-8653-B2398C05A9D2}"/>
                    </a:ext>
                  </a:extLst>
                </p:cNvPr>
                <p:cNvSpPr txBox="1"/>
                <p:nvPr/>
              </p:nvSpPr>
              <p:spPr>
                <a:xfrm>
                  <a:off x="10236562" y="1957281"/>
                  <a:ext cx="55345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it-IT" sz="1800" dirty="0"/>
                </a:p>
              </p:txBody>
            </p:sp>
          </mc:Choice>
          <mc:Fallback xmlns="">
            <p:sp>
              <p:nvSpPr>
                <p:cNvPr id="82" name="CasellaDiTesto 81">
                  <a:extLst>
                    <a:ext uri="{FF2B5EF4-FFF2-40B4-BE49-F238E27FC236}">
                      <a16:creationId xmlns:a16="http://schemas.microsoft.com/office/drawing/2014/main" id="{506D9A7B-BCBD-14A0-8653-B2398C05A9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36562" y="1957281"/>
                  <a:ext cx="553450" cy="369332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CasellaDiTesto 82">
                  <a:extLst>
                    <a:ext uri="{FF2B5EF4-FFF2-40B4-BE49-F238E27FC236}">
                      <a16:creationId xmlns:a16="http://schemas.microsoft.com/office/drawing/2014/main" id="{88170B9E-BE15-52E8-5C3B-264F4BEA92EE}"/>
                    </a:ext>
                  </a:extLst>
                </p:cNvPr>
                <p:cNvSpPr txBox="1"/>
                <p:nvPr/>
              </p:nvSpPr>
              <p:spPr>
                <a:xfrm>
                  <a:off x="10236562" y="5375091"/>
                  <a:ext cx="55345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it-IT" sz="1800" dirty="0"/>
                </a:p>
              </p:txBody>
            </p:sp>
          </mc:Choice>
          <mc:Fallback xmlns="">
            <p:sp>
              <p:nvSpPr>
                <p:cNvPr id="83" name="CasellaDiTesto 82">
                  <a:extLst>
                    <a:ext uri="{FF2B5EF4-FFF2-40B4-BE49-F238E27FC236}">
                      <a16:creationId xmlns:a16="http://schemas.microsoft.com/office/drawing/2014/main" id="{88170B9E-BE15-52E8-5C3B-264F4BEA92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36562" y="5375091"/>
                  <a:ext cx="553450" cy="369332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22621010"/>
      </p:ext>
    </p:extLst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5.4 Physical accounts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CC79AE2-A261-ACA8-C24E-44AE0584817F}"/>
              </a:ext>
            </a:extLst>
          </p:cNvPr>
          <p:cNvSpPr txBox="1"/>
          <p:nvPr/>
        </p:nvSpPr>
        <p:spPr>
          <a:xfrm>
            <a:off x="402400" y="1552015"/>
            <a:ext cx="11027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Physical Supply and Use Tables (PSUTs)</a:t>
            </a:r>
            <a:endParaRPr lang="en-US" sz="1400" b="1" dirty="0"/>
          </a:p>
          <a:p>
            <a:pPr marL="538163" lvl="1" indent="-1778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Physical statistics, balances and accounts provide information on supply and use of physical flows</a:t>
            </a:r>
          </a:p>
          <a:p>
            <a:pPr marL="538163" lvl="1" indent="-1778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103313" lvl="2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b="1" dirty="0">
                <a:solidFill>
                  <a:schemeClr val="accent2"/>
                </a:solidFill>
              </a:rPr>
              <a:t>Physical statistics</a:t>
            </a:r>
            <a:br>
              <a:rPr lang="en-US" sz="1400" dirty="0"/>
            </a:br>
            <a:r>
              <a:rPr lang="en-US" sz="1400" dirty="0"/>
              <a:t>collection of data on production, imports, exports and domestic use of products based on specific surveys and from using, for example, business statistics and international trade statistics.</a:t>
            </a:r>
          </a:p>
          <a:p>
            <a:pPr marL="1103313" lvl="2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1103313" lvl="2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b="1" dirty="0">
                <a:solidFill>
                  <a:schemeClr val="accent2"/>
                </a:solidFill>
              </a:rPr>
              <a:t>Physical balances</a:t>
            </a:r>
            <a:br>
              <a:rPr lang="en-US" sz="1400" dirty="0"/>
            </a:br>
            <a:r>
              <a:rPr lang="en-US" sz="1400" dirty="0"/>
              <a:t>Reorganization of basic statistics by confronting and consolidating supply and use, and by highlighting the transformation of physical flows within the economy (example: IEA energy balances)</a:t>
            </a:r>
          </a:p>
          <a:p>
            <a:pPr marL="1103313" lvl="2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1103313" lvl="2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b="1" dirty="0">
                <a:solidFill>
                  <a:schemeClr val="accent2"/>
                </a:solidFill>
              </a:rPr>
              <a:t>Physical accounts</a:t>
            </a:r>
            <a:br>
              <a:rPr lang="en-US" sz="1400" dirty="0"/>
            </a:br>
            <a:r>
              <a:rPr lang="en-US" sz="1400" dirty="0"/>
              <a:t>they primarily use national accounts classifications and definitions, and can be seen as a further reorganization and broadening of scope of physical flows statistics. Both balances and energy accounts apply the principle that supply equals use; however, supply and use are defined in different ways in these two systems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90718928"/>
      </p:ext>
    </p:extLst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5.4 Physical accounts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2D38B2E-334A-60E2-449E-D56989777272}"/>
              </a:ext>
            </a:extLst>
          </p:cNvPr>
          <p:cNvSpPr txBox="1"/>
          <p:nvPr/>
        </p:nvSpPr>
        <p:spPr>
          <a:xfrm>
            <a:off x="402400" y="1552015"/>
            <a:ext cx="4150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Physical Supply and Use Tables (PSUTs)</a:t>
            </a:r>
            <a:endParaRPr lang="en-US" sz="1400" b="1" dirty="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Classification of natural inputs and residuals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E9140FF-74E2-96CF-6B38-0F628B227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1244" y="260222"/>
            <a:ext cx="4403903" cy="608614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E1627B2-981B-E80E-CC69-AEDC3DEF67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847" y="2438202"/>
            <a:ext cx="5181149" cy="390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185850"/>
      </p:ext>
    </p:extLst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399" y="4640"/>
            <a:ext cx="11690073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5.5 </a:t>
            </a:r>
            <a:r>
              <a:rPr lang="en-US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Integrated Economic-Physical accounts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D20AD45-513A-DBAC-FD74-8C4A7C0CB7AF}"/>
              </a:ext>
            </a:extLst>
          </p:cNvPr>
          <p:cNvSpPr txBox="1"/>
          <p:nvPr/>
        </p:nvSpPr>
        <p:spPr>
          <a:xfrm>
            <a:off x="402399" y="1502688"/>
            <a:ext cx="552703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Hybrid or Environmentally Extended SUT</a:t>
            </a:r>
            <a:endParaRPr lang="en-US" sz="1400" b="1" dirty="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SUTs in monetary and physical units can be </a:t>
            </a:r>
            <a:r>
              <a:rPr lang="en-US" sz="1400" b="1" dirty="0">
                <a:solidFill>
                  <a:schemeClr val="accent2"/>
                </a:solidFill>
              </a:rPr>
              <a:t>combined</a:t>
            </a:r>
            <a:r>
              <a:rPr lang="en-US" sz="1400" dirty="0"/>
              <a:t> for a variety of analyses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Collection of both economic and environmental data in a consistent set of SUTs is sometimes referred to as the </a:t>
            </a:r>
            <a:r>
              <a:rPr lang="en-US" sz="1400" b="1" dirty="0">
                <a:solidFill>
                  <a:schemeClr val="accent2"/>
                </a:solidFill>
              </a:rPr>
              <a:t>National Accounting Matrices with Environmental Accounts (NAMEA)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Physical SUTs alone have a limited potential in modelling shocks (non-material side of production activities is missing)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In combining monetary and physical data, these should be </a:t>
            </a:r>
            <a:r>
              <a:rPr lang="en-US" sz="1400" b="1" dirty="0">
                <a:solidFill>
                  <a:schemeClr val="accent2"/>
                </a:solidFill>
              </a:rPr>
              <a:t>consistently</a:t>
            </a:r>
            <a:r>
              <a:rPr lang="en-US" sz="1400" dirty="0"/>
              <a:t> defined with the </a:t>
            </a:r>
            <a:r>
              <a:rPr lang="en-US" sz="1400" b="1" dirty="0">
                <a:solidFill>
                  <a:schemeClr val="accent2"/>
                </a:solidFill>
              </a:rPr>
              <a:t>same aggregation level </a:t>
            </a:r>
            <a:r>
              <a:rPr lang="en-US" sz="1400" dirty="0"/>
              <a:t>in terms of products and technologies. 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Monetary and physical data can be combined in </a:t>
            </a:r>
            <a:r>
              <a:rPr lang="en-US" sz="1400" b="1" dirty="0">
                <a:solidFill>
                  <a:schemeClr val="accent2"/>
                </a:solidFill>
              </a:rPr>
              <a:t>many different ways</a:t>
            </a:r>
            <a:r>
              <a:rPr lang="en-US" sz="1400" dirty="0"/>
              <a:t>, also based on a </a:t>
            </a:r>
            <a:r>
              <a:rPr lang="en-US" sz="1400" b="1" dirty="0">
                <a:solidFill>
                  <a:schemeClr val="accent2"/>
                </a:solidFill>
              </a:rPr>
              <a:t>limited set of information</a:t>
            </a:r>
            <a:r>
              <a:rPr lang="en-US" sz="1400" dirty="0"/>
              <a:t>, depending on the most urgent issue to be addressed.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Considering one country in one defined year, the so-called </a:t>
            </a:r>
            <a:r>
              <a:rPr lang="en-US" sz="1400" b="1" dirty="0">
                <a:solidFill>
                  <a:schemeClr val="accent2"/>
                </a:solidFill>
              </a:rPr>
              <a:t>Environmentally-Extended Supply and Use Table </a:t>
            </a:r>
            <a:r>
              <a:rPr lang="en-US" sz="1400" dirty="0"/>
              <a:t>can be schematized as follows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tangolo 2">
                <a:extLst>
                  <a:ext uri="{FF2B5EF4-FFF2-40B4-BE49-F238E27FC236}">
                    <a16:creationId xmlns:a16="http://schemas.microsoft.com/office/drawing/2014/main" id="{F82E9AA2-7A4C-189A-2E53-A92DD9F0F34B}"/>
                  </a:ext>
                </a:extLst>
              </p:cNvPr>
              <p:cNvSpPr/>
              <p:nvPr/>
            </p:nvSpPr>
            <p:spPr>
              <a:xfrm>
                <a:off x="9537952" y="5249692"/>
                <a:ext cx="733554" cy="46402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100" dirty="0">
                    <a:solidFill>
                      <a:schemeClr val="tx1"/>
                    </a:solidFill>
                  </a:rPr>
                  <a:t>Residual</a:t>
                </a:r>
                <a:endParaRPr lang="it-IT" sz="1100" b="1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b>
                        <m:r>
                          <a:rPr lang="it-IT" sz="1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𝐑</m:t>
                        </m:r>
                        <m:r>
                          <a:rPr lang="it-IT" sz="12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𝐘</m:t>
                        </m:r>
                      </m:sub>
                    </m:sSub>
                    <m:d>
                      <m:dPr>
                        <m:ctrlP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</m:oMath>
                </a14:m>
                <a:r>
                  <a:rPr lang="it-IT" sz="1200" dirty="0"/>
                  <a:t> </a:t>
                </a:r>
              </a:p>
            </p:txBody>
          </p:sp>
        </mc:Choice>
        <mc:Fallback xmlns="">
          <p:sp>
            <p:nvSpPr>
              <p:cNvPr id="3" name="Rettangolo 2">
                <a:extLst>
                  <a:ext uri="{FF2B5EF4-FFF2-40B4-BE49-F238E27FC236}">
                    <a16:creationId xmlns:a16="http://schemas.microsoft.com/office/drawing/2014/main" id="{F82E9AA2-7A4C-189A-2E53-A92DD9F0F3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7952" y="5249692"/>
                <a:ext cx="733554" cy="4640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4">
                <a:extLst>
                  <a:ext uri="{FF2B5EF4-FFF2-40B4-BE49-F238E27FC236}">
                    <a16:creationId xmlns:a16="http://schemas.microsoft.com/office/drawing/2014/main" id="{7F7609EC-AF38-6C9A-FD47-A8DBB5EBD551}"/>
                  </a:ext>
                </a:extLst>
              </p:cNvPr>
              <p:cNvSpPr/>
              <p:nvPr/>
            </p:nvSpPr>
            <p:spPr>
              <a:xfrm>
                <a:off x="8069539" y="5704375"/>
                <a:ext cx="733554" cy="49365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</a:rPr>
                  <a:t>Imports</a:t>
                </a:r>
                <a:r>
                  <a:rPr lang="it-IT" sz="1100" b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endParaRPr lang="it-IT" sz="1100" b="1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it-IT" sz="1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2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𝐕</m:t>
                        </m:r>
                      </m:e>
                      <m:sub>
                        <m:r>
                          <a:rPr lang="it-IT" sz="12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𝐢𝐦𝐩</m:t>
                        </m:r>
                      </m:sub>
                    </m:sSub>
                    <m:d>
                      <m:dPr>
                        <m:ctrlP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it-IT" sz="1200" dirty="0"/>
                  <a:t> </a:t>
                </a:r>
              </a:p>
            </p:txBody>
          </p:sp>
        </mc:Choice>
        <mc:Fallback xmlns="">
          <p:sp>
            <p:nvSpPr>
              <p:cNvPr id="5" name="Rettangolo 4">
                <a:extLst>
                  <a:ext uri="{FF2B5EF4-FFF2-40B4-BE49-F238E27FC236}">
                    <a16:creationId xmlns:a16="http://schemas.microsoft.com/office/drawing/2014/main" id="{7F7609EC-AF38-6C9A-FD47-A8DBB5EBD5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9539" y="5704375"/>
                <a:ext cx="733554" cy="493656"/>
              </a:xfrm>
              <a:prstGeom prst="rect">
                <a:avLst/>
              </a:prstGeom>
              <a:blipFill>
                <a:blip r:embed="rId4"/>
                <a:stretch>
                  <a:fillRect l="-8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5">
                <a:extLst>
                  <a:ext uri="{FF2B5EF4-FFF2-40B4-BE49-F238E27FC236}">
                    <a16:creationId xmlns:a16="http://schemas.microsoft.com/office/drawing/2014/main" id="{C323A0DA-8B91-1540-38BD-B093366D00C9}"/>
                  </a:ext>
                </a:extLst>
              </p:cNvPr>
              <p:cNvSpPr/>
              <p:nvPr/>
            </p:nvSpPr>
            <p:spPr>
              <a:xfrm>
                <a:off x="8803093" y="5241940"/>
                <a:ext cx="733554" cy="47177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100" dirty="0">
                    <a:solidFill>
                      <a:schemeClr val="tx1"/>
                    </a:solidFill>
                  </a:rPr>
                  <a:t>Residual</a:t>
                </a:r>
                <a:endParaRPr lang="it-IT" sz="1100" b="1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b>
                        <m:r>
                          <a:rPr lang="it-IT" sz="1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𝐑</m:t>
                        </m:r>
                        <m:r>
                          <a:rPr lang="it-IT" sz="12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2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𝐔</m:t>
                        </m:r>
                      </m:sub>
                    </m:sSub>
                    <m:d>
                      <m:dPr>
                        <m:ctrlP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it-IT" sz="1200" dirty="0"/>
                  <a:t> </a:t>
                </a:r>
              </a:p>
            </p:txBody>
          </p:sp>
        </mc:Choice>
        <mc:Fallback xmlns="">
          <p:sp>
            <p:nvSpPr>
              <p:cNvPr id="6" name="Rettangolo 5">
                <a:extLst>
                  <a:ext uri="{FF2B5EF4-FFF2-40B4-BE49-F238E27FC236}">
                    <a16:creationId xmlns:a16="http://schemas.microsoft.com/office/drawing/2014/main" id="{C323A0DA-8B91-1540-38BD-B093366D00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3093" y="5241940"/>
                <a:ext cx="733554" cy="4717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tangolo 6">
                <a:extLst>
                  <a:ext uri="{FF2B5EF4-FFF2-40B4-BE49-F238E27FC236}">
                    <a16:creationId xmlns:a16="http://schemas.microsoft.com/office/drawing/2014/main" id="{DBFEC1A2-01CE-2403-F4CB-EB1969DCE3D1}"/>
                  </a:ext>
                </a:extLst>
              </p:cNvPr>
              <p:cNvSpPr/>
              <p:nvPr/>
            </p:nvSpPr>
            <p:spPr>
              <a:xfrm>
                <a:off x="8803093" y="4748285"/>
                <a:ext cx="733554" cy="483988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100" dirty="0">
                    <a:solidFill>
                      <a:schemeClr val="tx1"/>
                    </a:solidFill>
                  </a:rPr>
                  <a:t>Nat. res</a:t>
                </a:r>
                <a:endParaRPr lang="it-IT" sz="1100" b="1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b>
                        <m:r>
                          <a:rPr lang="it-IT" sz="12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𝐍</m:t>
                        </m:r>
                        <m:r>
                          <a:rPr lang="it-IT" sz="12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2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𝐔</m:t>
                        </m:r>
                      </m:sub>
                    </m:sSub>
                    <m:d>
                      <m:dPr>
                        <m:ctrlP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it-IT" sz="1200" dirty="0"/>
                  <a:t> </a:t>
                </a:r>
              </a:p>
            </p:txBody>
          </p:sp>
        </mc:Choice>
        <mc:Fallback xmlns="">
          <p:sp>
            <p:nvSpPr>
              <p:cNvPr id="7" name="Rettangolo 6">
                <a:extLst>
                  <a:ext uri="{FF2B5EF4-FFF2-40B4-BE49-F238E27FC236}">
                    <a16:creationId xmlns:a16="http://schemas.microsoft.com/office/drawing/2014/main" id="{DBFEC1A2-01CE-2403-F4CB-EB1969DCE3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3093" y="4748285"/>
                <a:ext cx="733554" cy="4839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7E253A19-08BA-F991-C741-058EB60C01A6}"/>
                  </a:ext>
                </a:extLst>
              </p:cNvPr>
              <p:cNvSpPr/>
              <p:nvPr/>
            </p:nvSpPr>
            <p:spPr>
              <a:xfrm>
                <a:off x="8803093" y="4089469"/>
                <a:ext cx="733554" cy="64914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</a:rPr>
                  <a:t>Value Added</a:t>
                </a:r>
                <a:r>
                  <a:rPr lang="it-IT" sz="1100" b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endParaRPr lang="it-IT" sz="1100" b="1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it-IT" sz="12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𝐕</m:t>
                    </m:r>
                    <m:d>
                      <m:dPr>
                        <m:ctrlP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it-IT" sz="1200" dirty="0"/>
                  <a:t> </a:t>
                </a:r>
              </a:p>
            </p:txBody>
          </p:sp>
        </mc:Choice>
        <mc:Fallback xmlns=""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7E253A19-08BA-F991-C741-058EB60C01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3093" y="4089469"/>
                <a:ext cx="733554" cy="64914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tangolo 9">
                <a:extLst>
                  <a:ext uri="{FF2B5EF4-FFF2-40B4-BE49-F238E27FC236}">
                    <a16:creationId xmlns:a16="http://schemas.microsoft.com/office/drawing/2014/main" id="{62C2ED56-8593-FC90-64F8-986F903BE247}"/>
                  </a:ext>
                </a:extLst>
              </p:cNvPr>
              <p:cNvSpPr/>
              <p:nvPr/>
            </p:nvSpPr>
            <p:spPr>
              <a:xfrm>
                <a:off x="9536505" y="2619238"/>
                <a:ext cx="733697" cy="73511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100" dirty="0">
                    <a:solidFill>
                      <a:schemeClr val="tx1"/>
                    </a:solidFill>
                  </a:rPr>
                  <a:t>Other cons. </a:t>
                </a:r>
                <a:r>
                  <a:rPr lang="it-IT" sz="1100" dirty="0" err="1">
                    <a:solidFill>
                      <a:schemeClr val="tx1"/>
                    </a:solidFill>
                  </a:rPr>
                  <a:t>cat</a:t>
                </a:r>
                <a:endParaRPr lang="it-IT" sz="110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it-IT" sz="12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𝐘</m:t>
                    </m:r>
                    <m:d>
                      <m:dPr>
                        <m:ctrlP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</m:oMath>
                </a14:m>
                <a:r>
                  <a:rPr lang="it-IT" sz="1200" dirty="0"/>
                  <a:t> </a:t>
                </a:r>
                <a:endParaRPr lang="it-IT" sz="1100" dirty="0"/>
              </a:p>
            </p:txBody>
          </p:sp>
        </mc:Choice>
        <mc:Fallback xmlns="">
          <p:sp>
            <p:nvSpPr>
              <p:cNvPr id="10" name="Rettangolo 9">
                <a:extLst>
                  <a:ext uri="{FF2B5EF4-FFF2-40B4-BE49-F238E27FC236}">
                    <a16:creationId xmlns:a16="http://schemas.microsoft.com/office/drawing/2014/main" id="{62C2ED56-8593-FC90-64F8-986F903BE2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6505" y="2619238"/>
                <a:ext cx="733697" cy="73511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ttangolo 10">
            <a:extLst>
              <a:ext uri="{FF2B5EF4-FFF2-40B4-BE49-F238E27FC236}">
                <a16:creationId xmlns:a16="http://schemas.microsoft.com/office/drawing/2014/main" id="{F0FD5E94-513B-010A-CA6B-04C349333740}"/>
              </a:ext>
            </a:extLst>
          </p:cNvPr>
          <p:cNvSpPr/>
          <p:nvPr/>
        </p:nvSpPr>
        <p:spPr>
          <a:xfrm>
            <a:off x="10273649" y="2619238"/>
            <a:ext cx="694788" cy="7351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dirty="0">
                <a:solidFill>
                  <a:schemeClr val="tx1"/>
                </a:solidFill>
              </a:rPr>
              <a:t>Exports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tangolo 11">
                <a:extLst>
                  <a:ext uri="{FF2B5EF4-FFF2-40B4-BE49-F238E27FC236}">
                    <a16:creationId xmlns:a16="http://schemas.microsoft.com/office/drawing/2014/main" id="{101189EF-CA70-93F1-FCB3-06CA13666CC5}"/>
                  </a:ext>
                </a:extLst>
              </p:cNvPr>
              <p:cNvSpPr/>
              <p:nvPr/>
            </p:nvSpPr>
            <p:spPr>
              <a:xfrm>
                <a:off x="8067978" y="3354355"/>
                <a:ext cx="735115" cy="73511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</a:rPr>
                  <a:t>Make Table</a:t>
                </a:r>
              </a:p>
              <a:p>
                <a:pPr algn="ctr"/>
                <a:r>
                  <a:rPr lang="it-IT" sz="1100" b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12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𝐌</m:t>
                    </m:r>
                    <m:d>
                      <m:dPr>
                        <m:ctrlP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it-IT" sz="1200" dirty="0"/>
                  <a:t> </a:t>
                </a:r>
              </a:p>
            </p:txBody>
          </p:sp>
        </mc:Choice>
        <mc:Fallback xmlns="">
          <p:sp>
            <p:nvSpPr>
              <p:cNvPr id="12" name="Rettangolo 11">
                <a:extLst>
                  <a:ext uri="{FF2B5EF4-FFF2-40B4-BE49-F238E27FC236}">
                    <a16:creationId xmlns:a16="http://schemas.microsoft.com/office/drawing/2014/main" id="{101189EF-CA70-93F1-FCB3-06CA13666C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7978" y="3354355"/>
                <a:ext cx="735115" cy="73511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tangolo 12">
                <a:extLst>
                  <a:ext uri="{FF2B5EF4-FFF2-40B4-BE49-F238E27FC236}">
                    <a16:creationId xmlns:a16="http://schemas.microsoft.com/office/drawing/2014/main" id="{0521EC73-A4D8-F65B-7A77-99BD568A4E0E}"/>
                  </a:ext>
                </a:extLst>
              </p:cNvPr>
              <p:cNvSpPr/>
              <p:nvPr/>
            </p:nvSpPr>
            <p:spPr>
              <a:xfrm>
                <a:off x="8803093" y="2619237"/>
                <a:ext cx="735119" cy="73511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</a:rPr>
                  <a:t>Use Table</a:t>
                </a:r>
              </a:p>
              <a:p>
                <a:pPr algn="ctr"/>
                <a:r>
                  <a:rPr lang="it-IT" sz="1100" b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12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𝐔</m:t>
                    </m:r>
                    <m:d>
                      <m:dPr>
                        <m:ctrlP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it-IT" sz="1200" dirty="0"/>
                  <a:t> </a:t>
                </a:r>
              </a:p>
            </p:txBody>
          </p:sp>
        </mc:Choice>
        <mc:Fallback xmlns="">
          <p:sp>
            <p:nvSpPr>
              <p:cNvPr id="13" name="Rettangolo 12">
                <a:extLst>
                  <a:ext uri="{FF2B5EF4-FFF2-40B4-BE49-F238E27FC236}">
                    <a16:creationId xmlns:a16="http://schemas.microsoft.com/office/drawing/2014/main" id="{0521EC73-A4D8-F65B-7A77-99BD568A4E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3093" y="2619237"/>
                <a:ext cx="735119" cy="73511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DC260BE-AB74-01A2-40AB-20ADB3F6E79F}"/>
              </a:ext>
            </a:extLst>
          </p:cNvPr>
          <p:cNvSpPr txBox="1"/>
          <p:nvPr/>
        </p:nvSpPr>
        <p:spPr>
          <a:xfrm>
            <a:off x="6841116" y="2848295"/>
            <a:ext cx="11093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/>
              <a:t>Commodities</a:t>
            </a:r>
            <a:endParaRPr lang="en-US" sz="1200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D66B531-D048-E20B-C309-E0A6BD7E380B}"/>
              </a:ext>
            </a:extLst>
          </p:cNvPr>
          <p:cNvSpPr txBox="1"/>
          <p:nvPr/>
        </p:nvSpPr>
        <p:spPr>
          <a:xfrm>
            <a:off x="6841116" y="3583412"/>
            <a:ext cx="1128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/>
              <a:t>Activities</a:t>
            </a:r>
            <a:endParaRPr lang="en-US" sz="1200" dirty="0"/>
          </a:p>
        </p:txBody>
      </p: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1F95086E-DED1-7926-C62E-668731395492}"/>
              </a:ext>
            </a:extLst>
          </p:cNvPr>
          <p:cNvCxnSpPr>
            <a:cxnSpLocks/>
          </p:cNvCxnSpPr>
          <p:nvPr/>
        </p:nvCxnSpPr>
        <p:spPr>
          <a:xfrm flipV="1">
            <a:off x="9536647" y="2565267"/>
            <a:ext cx="0" cy="363276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2F4BC2CD-90F8-D86A-5242-7D463E2B4F8C}"/>
              </a:ext>
            </a:extLst>
          </p:cNvPr>
          <p:cNvCxnSpPr>
            <a:cxnSpLocks/>
          </p:cNvCxnSpPr>
          <p:nvPr/>
        </p:nvCxnSpPr>
        <p:spPr>
          <a:xfrm>
            <a:off x="8060861" y="3354352"/>
            <a:ext cx="290757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CCF2B4C5-0AB6-E7F7-6950-F6AA6B4A2168}"/>
              </a:ext>
            </a:extLst>
          </p:cNvPr>
          <p:cNvCxnSpPr>
            <a:cxnSpLocks/>
          </p:cNvCxnSpPr>
          <p:nvPr/>
        </p:nvCxnSpPr>
        <p:spPr>
          <a:xfrm flipV="1">
            <a:off x="8060861" y="2144858"/>
            <a:ext cx="0" cy="4053173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CFBAF672-8B11-755E-C514-CF77B0FCEA1D}"/>
              </a:ext>
            </a:extLst>
          </p:cNvPr>
          <p:cNvCxnSpPr>
            <a:cxnSpLocks/>
          </p:cNvCxnSpPr>
          <p:nvPr/>
        </p:nvCxnSpPr>
        <p:spPr>
          <a:xfrm>
            <a:off x="7056918" y="2619235"/>
            <a:ext cx="3911519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8C5DD401-20A3-2C60-FBB2-521F9FD04E9B}"/>
              </a:ext>
            </a:extLst>
          </p:cNvPr>
          <p:cNvSpPr txBox="1"/>
          <p:nvPr/>
        </p:nvSpPr>
        <p:spPr>
          <a:xfrm>
            <a:off x="6694628" y="5724810"/>
            <a:ext cx="1215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/>
              <a:t>Rest of the world</a:t>
            </a:r>
            <a:endParaRPr lang="en-US" sz="1200" dirty="0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35653064-0377-8812-9DC8-5E0FA8F0D99F}"/>
              </a:ext>
            </a:extLst>
          </p:cNvPr>
          <p:cNvSpPr txBox="1"/>
          <p:nvPr/>
        </p:nvSpPr>
        <p:spPr>
          <a:xfrm>
            <a:off x="7906742" y="2275645"/>
            <a:ext cx="10008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/>
              <a:t>Comms</a:t>
            </a:r>
            <a:endParaRPr lang="en-US" sz="1200" dirty="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42DF349A-E67C-C59D-ED2E-2C3667B956B1}"/>
              </a:ext>
            </a:extLst>
          </p:cNvPr>
          <p:cNvSpPr txBox="1"/>
          <p:nvPr/>
        </p:nvSpPr>
        <p:spPr>
          <a:xfrm>
            <a:off x="8875709" y="2270851"/>
            <a:ext cx="597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/>
              <a:t>Acts.</a:t>
            </a:r>
            <a:endParaRPr lang="en-US" sz="1200" dirty="0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3C71F986-4B39-E053-FD3A-B8920337E437}"/>
              </a:ext>
            </a:extLst>
          </p:cNvPr>
          <p:cNvSpPr txBox="1"/>
          <p:nvPr/>
        </p:nvSpPr>
        <p:spPr>
          <a:xfrm>
            <a:off x="6428793" y="4270592"/>
            <a:ext cx="15409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/>
              <a:t>Factors of production</a:t>
            </a:r>
            <a:endParaRPr lang="en-US" sz="1200" i="1" dirty="0"/>
          </a:p>
        </p:txBody>
      </p: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9D8E6FEF-7990-E6C1-7959-A1BEBA315955}"/>
              </a:ext>
            </a:extLst>
          </p:cNvPr>
          <p:cNvCxnSpPr>
            <a:cxnSpLocks/>
          </p:cNvCxnSpPr>
          <p:nvPr/>
        </p:nvCxnSpPr>
        <p:spPr>
          <a:xfrm flipV="1">
            <a:off x="10274669" y="2565267"/>
            <a:ext cx="0" cy="363276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95D78650-DBE2-5CA3-A54E-2AC63C3CB1E0}"/>
              </a:ext>
            </a:extLst>
          </p:cNvPr>
          <p:cNvCxnSpPr>
            <a:cxnSpLocks/>
          </p:cNvCxnSpPr>
          <p:nvPr/>
        </p:nvCxnSpPr>
        <p:spPr>
          <a:xfrm>
            <a:off x="8060861" y="4089469"/>
            <a:ext cx="290757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6F2B0137-921F-55B1-A0C6-8194CD353A7B}"/>
              </a:ext>
            </a:extLst>
          </p:cNvPr>
          <p:cNvCxnSpPr>
            <a:cxnSpLocks/>
          </p:cNvCxnSpPr>
          <p:nvPr/>
        </p:nvCxnSpPr>
        <p:spPr>
          <a:xfrm>
            <a:off x="8060861" y="4738617"/>
            <a:ext cx="290757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CC884F0F-B1AE-F926-E9D5-6CC5F595964F}"/>
              </a:ext>
            </a:extLst>
          </p:cNvPr>
          <p:cNvSpPr txBox="1"/>
          <p:nvPr/>
        </p:nvSpPr>
        <p:spPr>
          <a:xfrm>
            <a:off x="9570319" y="2270850"/>
            <a:ext cx="14349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/>
              <a:t>Cons. categories</a:t>
            </a:r>
            <a:endParaRPr lang="en-US" sz="1200" dirty="0"/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2A9573C7-BA8D-79E9-480E-EB82E70ACF3D}"/>
              </a:ext>
            </a:extLst>
          </p:cNvPr>
          <p:cNvSpPr/>
          <p:nvPr/>
        </p:nvSpPr>
        <p:spPr>
          <a:xfrm>
            <a:off x="10181478" y="1482768"/>
            <a:ext cx="1320435" cy="27699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dirty="0" err="1">
                <a:solidFill>
                  <a:schemeClr val="tx1"/>
                </a:solidFill>
              </a:rPr>
              <a:t>Monetary</a:t>
            </a:r>
            <a:r>
              <a:rPr lang="it-IT" sz="1100" dirty="0">
                <a:solidFill>
                  <a:schemeClr val="tx1"/>
                </a:solidFill>
              </a:rPr>
              <a:t> </a:t>
            </a:r>
            <a:r>
              <a:rPr lang="it-IT" sz="1100" dirty="0" err="1">
                <a:solidFill>
                  <a:schemeClr val="tx1"/>
                </a:solidFill>
              </a:rPr>
              <a:t>values</a:t>
            </a:r>
            <a:endParaRPr lang="it-IT" sz="1200" dirty="0"/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7B369355-C335-93F9-166D-3F9273BD0268}"/>
              </a:ext>
            </a:extLst>
          </p:cNvPr>
          <p:cNvSpPr/>
          <p:nvPr/>
        </p:nvSpPr>
        <p:spPr>
          <a:xfrm>
            <a:off x="10181478" y="1805003"/>
            <a:ext cx="1320435" cy="276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dirty="0" err="1">
                <a:solidFill>
                  <a:schemeClr val="tx1"/>
                </a:solidFill>
              </a:rPr>
              <a:t>Physical</a:t>
            </a:r>
            <a:r>
              <a:rPr lang="it-IT" sz="1100" dirty="0">
                <a:solidFill>
                  <a:schemeClr val="tx1"/>
                </a:solidFill>
              </a:rPr>
              <a:t> </a:t>
            </a:r>
            <a:r>
              <a:rPr lang="it-IT" sz="1100" dirty="0" err="1">
                <a:solidFill>
                  <a:schemeClr val="tx1"/>
                </a:solidFill>
              </a:rPr>
              <a:t>values</a:t>
            </a:r>
            <a:endParaRPr lang="it-IT" sz="1200" dirty="0"/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EEE0BFA2-8537-1436-E460-F7CD41F7228F}"/>
              </a:ext>
            </a:extLst>
          </p:cNvPr>
          <p:cNvSpPr txBox="1"/>
          <p:nvPr/>
        </p:nvSpPr>
        <p:spPr>
          <a:xfrm>
            <a:off x="6585076" y="4851779"/>
            <a:ext cx="1384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/>
              <a:t>Satellite accounts</a:t>
            </a:r>
            <a:endParaRPr lang="en-US" sz="1200" i="1" dirty="0"/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94CC628A-95D2-828A-2F7D-1280BC9A541D}"/>
              </a:ext>
            </a:extLst>
          </p:cNvPr>
          <p:cNvSpPr txBox="1"/>
          <p:nvPr/>
        </p:nvSpPr>
        <p:spPr>
          <a:xfrm>
            <a:off x="6585076" y="5333220"/>
            <a:ext cx="1384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/>
              <a:t>Residuals</a:t>
            </a:r>
            <a:endParaRPr lang="en-US" sz="1200" i="1" dirty="0"/>
          </a:p>
        </p:txBody>
      </p:sp>
      <p:cxnSp>
        <p:nvCxnSpPr>
          <p:cNvPr id="32" name="Connettore diritto 31">
            <a:extLst>
              <a:ext uri="{FF2B5EF4-FFF2-40B4-BE49-F238E27FC236}">
                <a16:creationId xmlns:a16="http://schemas.microsoft.com/office/drawing/2014/main" id="{B1A8E8EE-DCEC-5C09-7303-8653ECA4FA49}"/>
              </a:ext>
            </a:extLst>
          </p:cNvPr>
          <p:cNvCxnSpPr>
            <a:cxnSpLocks/>
          </p:cNvCxnSpPr>
          <p:nvPr/>
        </p:nvCxnSpPr>
        <p:spPr>
          <a:xfrm>
            <a:off x="8060861" y="5243728"/>
            <a:ext cx="290757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8437242E-CEFA-5022-B209-981A6FECF381}"/>
              </a:ext>
            </a:extLst>
          </p:cNvPr>
          <p:cNvCxnSpPr>
            <a:cxnSpLocks/>
          </p:cNvCxnSpPr>
          <p:nvPr/>
        </p:nvCxnSpPr>
        <p:spPr>
          <a:xfrm>
            <a:off x="8060861" y="5704375"/>
            <a:ext cx="290757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287989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2400" y="1825625"/>
            <a:ext cx="10523747" cy="2950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GB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Open Sans"/>
              </a:rPr>
              <a:t>By the end of this lecture, you will:</a:t>
            </a:r>
          </a:p>
          <a:p>
            <a:r>
              <a:rPr lang="en-US" sz="2000" dirty="0">
                <a:latin typeface="Open Sans"/>
              </a:rPr>
              <a:t>Acquire the basic knowledge of </a:t>
            </a:r>
            <a:r>
              <a:rPr lang="en-US" sz="2000" b="1" dirty="0">
                <a:latin typeface="Open Sans"/>
              </a:rPr>
              <a:t>Systems of National Accounts </a:t>
            </a:r>
            <a:r>
              <a:rPr lang="en-US" sz="2000" dirty="0">
                <a:latin typeface="Open Sans"/>
              </a:rPr>
              <a:t>(SNA)</a:t>
            </a:r>
          </a:p>
          <a:p>
            <a:r>
              <a:rPr lang="en-US" sz="2000" dirty="0">
                <a:latin typeface="Open Sans"/>
              </a:rPr>
              <a:t>Understand the fundamental structure of </a:t>
            </a:r>
            <a:r>
              <a:rPr lang="en-US" sz="2000" b="1" dirty="0">
                <a:latin typeface="Open Sans"/>
              </a:rPr>
              <a:t>national economic and environmental accounts</a:t>
            </a:r>
          </a:p>
          <a:p>
            <a:r>
              <a:rPr lang="en-US" sz="2000" dirty="0">
                <a:latin typeface="Open Sans"/>
              </a:rPr>
              <a:t>Get to know about </a:t>
            </a:r>
            <a:r>
              <a:rPr lang="en-US" sz="2000" b="1" dirty="0">
                <a:latin typeface="Open Sans"/>
              </a:rPr>
              <a:t>standard classifications </a:t>
            </a:r>
            <a:r>
              <a:rPr lang="en-US" sz="2000" dirty="0">
                <a:latin typeface="Open Sans"/>
              </a:rPr>
              <a:t>and</a:t>
            </a:r>
            <a:r>
              <a:rPr lang="en-US" sz="2000" b="1" dirty="0">
                <a:latin typeface="Open Sans"/>
              </a:rPr>
              <a:t> conventions </a:t>
            </a:r>
            <a:r>
              <a:rPr lang="en-US" sz="2000" dirty="0">
                <a:latin typeface="Open Sans"/>
              </a:rPr>
              <a:t>of industrial activities</a:t>
            </a:r>
          </a:p>
          <a:p>
            <a:r>
              <a:rPr lang="en-US" sz="2000" dirty="0">
                <a:latin typeface="Open Sans"/>
              </a:rPr>
              <a:t>Get to know about </a:t>
            </a:r>
            <a:r>
              <a:rPr lang="en-US" sz="2000" b="1" dirty="0">
                <a:latin typeface="Open Sans"/>
              </a:rPr>
              <a:t>available datasets and tools</a:t>
            </a:r>
          </a:p>
        </p:txBody>
      </p:sp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8136119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Learning Outcomes</a:t>
            </a:r>
          </a:p>
        </p:txBody>
      </p:sp>
    </p:spTree>
    <p:extLst>
      <p:ext uri="{BB962C8B-B14F-4D97-AF65-F5344CB8AC3E}">
        <p14:creationId xmlns:p14="http://schemas.microsoft.com/office/powerpoint/2010/main" val="3688935345"/>
      </p:ext>
    </p:extLst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399" y="4640"/>
            <a:ext cx="11690073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5.6 </a:t>
            </a:r>
            <a:r>
              <a:rPr lang="en-US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Multi-Regional Models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sellaDiTesto 50">
                <a:extLst>
                  <a:ext uri="{FF2B5EF4-FFF2-40B4-BE49-F238E27FC236}">
                    <a16:creationId xmlns:a16="http://schemas.microsoft.com/office/drawing/2014/main" id="{1E1C733C-972F-D3B2-DE8E-A5B0248B9597}"/>
                  </a:ext>
                </a:extLst>
              </p:cNvPr>
              <p:cNvSpPr txBox="1"/>
              <p:nvPr/>
            </p:nvSpPr>
            <p:spPr>
              <a:xfrm>
                <a:off x="402398" y="1536229"/>
                <a:ext cx="3743843" cy="3570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600" b="1" dirty="0"/>
                  <a:t>Basic structure of </a:t>
                </a:r>
                <a:r>
                  <a:rPr lang="en-US" sz="1600" b="1" dirty="0" err="1"/>
                  <a:t>Isard</a:t>
                </a:r>
                <a:r>
                  <a:rPr lang="en-US" sz="1600" b="1" dirty="0"/>
                  <a:t> MRSUT with environmental extensions</a:t>
                </a:r>
                <a:endParaRPr lang="en-US" sz="1400" b="1" dirty="0"/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400" dirty="0"/>
                  <a:t>Considering a system composed by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400" dirty="0"/>
                  <a:t> regions (2 in the figure), </a:t>
                </a:r>
                <a:r>
                  <a:rPr lang="en-US" sz="1400" i="1" dirty="0"/>
                  <a:t>c</a:t>
                </a:r>
                <a:r>
                  <a:rPr lang="en-US" sz="1400" dirty="0"/>
                  <a:t> commodities and </a:t>
                </a:r>
                <a:r>
                  <a:rPr lang="en-US" sz="1400" i="1" dirty="0"/>
                  <a:t>a</a:t>
                </a:r>
                <a:r>
                  <a:rPr lang="en-US" sz="1400" dirty="0"/>
                  <a:t> activities</a:t>
                </a:r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400" dirty="0"/>
                  <a:t>Standard single region tables are expanded to include other regions, tracking flows of interregional trades of products</a:t>
                </a:r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400" dirty="0"/>
                  <a:t>The expanded accounting system is handled exactly as for the single region systems</a:t>
                </a:r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400" dirty="0" err="1"/>
                  <a:t>Isard</a:t>
                </a:r>
                <a:r>
                  <a:rPr lang="en-US" sz="1400" dirty="0"/>
                  <a:t>-type tables in the figure</a:t>
                </a:r>
              </a:p>
            </p:txBody>
          </p:sp>
        </mc:Choice>
        <mc:Fallback xmlns="">
          <p:sp>
            <p:nvSpPr>
              <p:cNvPr id="51" name="CasellaDiTesto 50">
                <a:extLst>
                  <a:ext uri="{FF2B5EF4-FFF2-40B4-BE49-F238E27FC236}">
                    <a16:creationId xmlns:a16="http://schemas.microsoft.com/office/drawing/2014/main" id="{1E1C733C-972F-D3B2-DE8E-A5B0248B95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398" y="1536229"/>
                <a:ext cx="3743843" cy="3570208"/>
              </a:xfrm>
              <a:prstGeom prst="rect">
                <a:avLst/>
              </a:prstGeom>
              <a:blipFill>
                <a:blip r:embed="rId3"/>
                <a:stretch>
                  <a:fillRect l="-814" t="-512" r="-1629" b="-85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ettangolo 73">
            <a:extLst>
              <a:ext uri="{FF2B5EF4-FFF2-40B4-BE49-F238E27FC236}">
                <a16:creationId xmlns:a16="http://schemas.microsoft.com/office/drawing/2014/main" id="{5A1DB75F-BB25-F7BE-30F4-3ECBCFE09971}"/>
              </a:ext>
            </a:extLst>
          </p:cNvPr>
          <p:cNvSpPr/>
          <p:nvPr/>
        </p:nvSpPr>
        <p:spPr>
          <a:xfrm>
            <a:off x="10231170" y="215508"/>
            <a:ext cx="1320435" cy="27699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dirty="0" err="1">
                <a:solidFill>
                  <a:schemeClr val="tx1"/>
                </a:solidFill>
              </a:rPr>
              <a:t>Monetary</a:t>
            </a:r>
            <a:r>
              <a:rPr lang="it-IT" sz="1100" dirty="0">
                <a:solidFill>
                  <a:schemeClr val="tx1"/>
                </a:solidFill>
              </a:rPr>
              <a:t> </a:t>
            </a:r>
            <a:r>
              <a:rPr lang="it-IT" sz="1100" dirty="0" err="1">
                <a:solidFill>
                  <a:schemeClr val="tx1"/>
                </a:solidFill>
              </a:rPr>
              <a:t>values</a:t>
            </a:r>
            <a:endParaRPr lang="it-IT" sz="1200" dirty="0"/>
          </a:p>
        </p:txBody>
      </p:sp>
      <p:sp>
        <p:nvSpPr>
          <p:cNvPr id="75" name="Rettangolo 74">
            <a:extLst>
              <a:ext uri="{FF2B5EF4-FFF2-40B4-BE49-F238E27FC236}">
                <a16:creationId xmlns:a16="http://schemas.microsoft.com/office/drawing/2014/main" id="{691DE0D4-C274-B4F5-E331-D4FC54F96D84}"/>
              </a:ext>
            </a:extLst>
          </p:cNvPr>
          <p:cNvSpPr/>
          <p:nvPr/>
        </p:nvSpPr>
        <p:spPr>
          <a:xfrm>
            <a:off x="10231170" y="537743"/>
            <a:ext cx="1320435" cy="276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dirty="0" err="1">
                <a:solidFill>
                  <a:schemeClr val="tx1"/>
                </a:solidFill>
              </a:rPr>
              <a:t>Physical</a:t>
            </a:r>
            <a:r>
              <a:rPr lang="it-IT" sz="1100" dirty="0">
                <a:solidFill>
                  <a:schemeClr val="tx1"/>
                </a:solidFill>
              </a:rPr>
              <a:t> </a:t>
            </a:r>
            <a:r>
              <a:rPr lang="it-IT" sz="1100" dirty="0" err="1">
                <a:solidFill>
                  <a:schemeClr val="tx1"/>
                </a:solidFill>
              </a:rPr>
              <a:t>values</a:t>
            </a:r>
            <a:endParaRPr lang="it-IT" sz="1200" dirty="0"/>
          </a:p>
        </p:txBody>
      </p:sp>
      <p:grpSp>
        <p:nvGrpSpPr>
          <p:cNvPr id="104" name="Gruppo 103">
            <a:extLst>
              <a:ext uri="{FF2B5EF4-FFF2-40B4-BE49-F238E27FC236}">
                <a16:creationId xmlns:a16="http://schemas.microsoft.com/office/drawing/2014/main" id="{F76487CC-7752-B85E-76A7-8B1A99494D30}"/>
              </a:ext>
            </a:extLst>
          </p:cNvPr>
          <p:cNvGrpSpPr/>
          <p:nvPr/>
        </p:nvGrpSpPr>
        <p:grpSpPr>
          <a:xfrm>
            <a:off x="5387903" y="1052899"/>
            <a:ext cx="6091805" cy="5144720"/>
            <a:chOff x="4472830" y="251911"/>
            <a:chExt cx="6876250" cy="58072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ttangolo 7">
                  <a:extLst>
                    <a:ext uri="{FF2B5EF4-FFF2-40B4-BE49-F238E27FC236}">
                      <a16:creationId xmlns:a16="http://schemas.microsoft.com/office/drawing/2014/main" id="{2ECBED1D-A3EF-81F1-D329-6CF7C4EBEBAA}"/>
                    </a:ext>
                  </a:extLst>
                </p:cNvPr>
                <p:cNvSpPr/>
                <p:nvPr/>
              </p:nvSpPr>
              <p:spPr>
                <a:xfrm>
                  <a:off x="9842828" y="5478188"/>
                  <a:ext cx="741193" cy="580932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it-IT" sz="1050" dirty="0">
                      <a:solidFill>
                        <a:schemeClr val="tx1"/>
                      </a:solidFill>
                    </a:rPr>
                    <a:t>Residual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1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1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b>
                          <m:r>
                            <a:rPr lang="it-IT" sz="11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it-IT" sz="11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1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𝐑𝐘</m:t>
                          </m:r>
                        </m:sub>
                      </m:sSub>
                    </m:oMath>
                  </a14:m>
                  <a:br>
                    <a:rPr lang="it-IT" sz="1100" b="1" i="1" dirty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</a:br>
                  <a14:m>
                    <m:oMath xmlns:m="http://schemas.openxmlformats.org/officeDocument/2006/math">
                      <m:d>
                        <m:dPr>
                          <m:ctrlP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e>
                      </m:d>
                    </m:oMath>
                  </a14:m>
                  <a:r>
                    <a:rPr lang="it-IT" sz="1100" dirty="0"/>
                    <a:t> </a:t>
                  </a:r>
                </a:p>
              </p:txBody>
            </p:sp>
          </mc:Choice>
          <mc:Fallback xmlns="">
            <p:sp>
              <p:nvSpPr>
                <p:cNvPr id="8" name="Rettangolo 7">
                  <a:extLst>
                    <a:ext uri="{FF2B5EF4-FFF2-40B4-BE49-F238E27FC236}">
                      <a16:creationId xmlns:a16="http://schemas.microsoft.com/office/drawing/2014/main" id="{2ECBED1D-A3EF-81F1-D329-6CF7C4EBEBA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42828" y="5478188"/>
                  <a:ext cx="741193" cy="580932"/>
                </a:xfrm>
                <a:prstGeom prst="rect">
                  <a:avLst/>
                </a:prstGeom>
                <a:blipFill>
                  <a:blip r:embed="rId4"/>
                  <a:stretch>
                    <a:fillRect t="-7059" r="-92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ttangolo 33">
                  <a:extLst>
                    <a:ext uri="{FF2B5EF4-FFF2-40B4-BE49-F238E27FC236}">
                      <a16:creationId xmlns:a16="http://schemas.microsoft.com/office/drawing/2014/main" id="{B422030E-7C76-C1D9-C36D-249261F8DF27}"/>
                    </a:ext>
                  </a:extLst>
                </p:cNvPr>
                <p:cNvSpPr/>
                <p:nvPr/>
              </p:nvSpPr>
              <p:spPr>
                <a:xfrm>
                  <a:off x="10574961" y="5478188"/>
                  <a:ext cx="741193" cy="580932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it-IT" sz="1050" dirty="0">
                      <a:solidFill>
                        <a:schemeClr val="tx1"/>
                      </a:solidFill>
                    </a:rPr>
                    <a:t>Residual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1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1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b>
                          <m:r>
                            <a:rPr lang="it-IT" sz="11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it-IT" sz="11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1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𝐑𝐘</m:t>
                          </m:r>
                        </m:sub>
                      </m:sSub>
                    </m:oMath>
                  </a14:m>
                  <a:br>
                    <a:rPr lang="it-IT" sz="1100" b="1" i="1" dirty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</a:br>
                  <a14:m>
                    <m:oMath xmlns:m="http://schemas.openxmlformats.org/officeDocument/2006/math">
                      <m:d>
                        <m:dPr>
                          <m:ctrlP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e>
                      </m:d>
                    </m:oMath>
                  </a14:m>
                  <a:r>
                    <a:rPr lang="it-IT" sz="1100" dirty="0"/>
                    <a:t> </a:t>
                  </a:r>
                </a:p>
              </p:txBody>
            </p:sp>
          </mc:Choice>
          <mc:Fallback xmlns="">
            <p:sp>
              <p:nvSpPr>
                <p:cNvPr id="34" name="Rettangolo 33">
                  <a:extLst>
                    <a:ext uri="{FF2B5EF4-FFF2-40B4-BE49-F238E27FC236}">
                      <a16:creationId xmlns:a16="http://schemas.microsoft.com/office/drawing/2014/main" id="{B422030E-7C76-C1D9-C36D-249261F8DF2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74961" y="5478188"/>
                  <a:ext cx="741193" cy="580932"/>
                </a:xfrm>
                <a:prstGeom prst="rect">
                  <a:avLst/>
                </a:prstGeom>
                <a:blipFill>
                  <a:blip r:embed="rId5"/>
                  <a:stretch>
                    <a:fillRect t="-7059" r="-93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ttangolo 34">
                  <a:extLst>
                    <a:ext uri="{FF2B5EF4-FFF2-40B4-BE49-F238E27FC236}">
                      <a16:creationId xmlns:a16="http://schemas.microsoft.com/office/drawing/2014/main" id="{A3D0975C-48FD-5616-4164-1974447B50E4}"/>
                    </a:ext>
                  </a:extLst>
                </p:cNvPr>
                <p:cNvSpPr/>
                <p:nvPr/>
              </p:nvSpPr>
              <p:spPr>
                <a:xfrm>
                  <a:off x="8071223" y="5478188"/>
                  <a:ext cx="741193" cy="580932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it-IT" sz="1050" dirty="0">
                      <a:solidFill>
                        <a:schemeClr val="tx1"/>
                      </a:solidFill>
                    </a:rPr>
                    <a:t>Residual</a:t>
                  </a:r>
                  <a:endParaRPr lang="it-IT" sz="1100" b="1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1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1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𝐄</m:t>
                            </m:r>
                          </m:e>
                          <m:sub>
                            <m:r>
                              <a:rPr lang="it-IT" sz="11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it-IT" sz="11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it-IT" sz="11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𝐑𝐔</m:t>
                            </m:r>
                          </m:sub>
                        </m:sSub>
                      </m:oMath>
                    </m:oMathPara>
                  </a14:m>
                  <a:br>
                    <a:rPr lang="it-IT" sz="1100" b="1" i="1" dirty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</a:br>
                  <a14:m>
                    <m:oMath xmlns:m="http://schemas.openxmlformats.org/officeDocument/2006/math">
                      <m:d>
                        <m:dPr>
                          <m:ctrlP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a14:m>
                  <a:r>
                    <a:rPr lang="it-IT" sz="1100" dirty="0"/>
                    <a:t> </a:t>
                  </a:r>
                </a:p>
              </p:txBody>
            </p:sp>
          </mc:Choice>
          <mc:Fallback xmlns="">
            <p:sp>
              <p:nvSpPr>
                <p:cNvPr id="35" name="Rettangolo 34">
                  <a:extLst>
                    <a:ext uri="{FF2B5EF4-FFF2-40B4-BE49-F238E27FC236}">
                      <a16:creationId xmlns:a16="http://schemas.microsoft.com/office/drawing/2014/main" id="{A3D0975C-48FD-5616-4164-1974447B50E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1223" y="5478188"/>
                  <a:ext cx="741193" cy="580932"/>
                </a:xfrm>
                <a:prstGeom prst="rect">
                  <a:avLst/>
                </a:prstGeom>
                <a:blipFill>
                  <a:blip r:embed="rId6"/>
                  <a:stretch>
                    <a:fillRect t="-588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ttangolo 35">
                  <a:extLst>
                    <a:ext uri="{FF2B5EF4-FFF2-40B4-BE49-F238E27FC236}">
                      <a16:creationId xmlns:a16="http://schemas.microsoft.com/office/drawing/2014/main" id="{035A7A58-713C-F58B-CD89-938415476ABD}"/>
                    </a:ext>
                  </a:extLst>
                </p:cNvPr>
                <p:cNvSpPr/>
                <p:nvPr/>
              </p:nvSpPr>
              <p:spPr>
                <a:xfrm>
                  <a:off x="8808597" y="5478188"/>
                  <a:ext cx="741193" cy="580932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it-IT" sz="1050" dirty="0">
                      <a:solidFill>
                        <a:schemeClr val="tx1"/>
                      </a:solidFill>
                    </a:rPr>
                    <a:t>Residual</a:t>
                  </a:r>
                  <a:endParaRPr lang="it-IT" sz="1100" b="1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1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1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𝐄</m:t>
                            </m:r>
                          </m:e>
                          <m:sub>
                            <m:r>
                              <a:rPr lang="it-IT" sz="11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it-IT" sz="11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it-IT" sz="11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𝐑𝐔</m:t>
                            </m:r>
                          </m:sub>
                        </m:sSub>
                      </m:oMath>
                    </m:oMathPara>
                  </a14:m>
                  <a:br>
                    <a:rPr lang="it-IT" sz="1100" b="1" i="1" dirty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</a:br>
                  <a14:m>
                    <m:oMath xmlns:m="http://schemas.openxmlformats.org/officeDocument/2006/math">
                      <m:d>
                        <m:dPr>
                          <m:ctrlP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a14:m>
                  <a:r>
                    <a:rPr lang="it-IT" sz="1100" dirty="0"/>
                    <a:t> </a:t>
                  </a:r>
                </a:p>
              </p:txBody>
            </p:sp>
          </mc:Choice>
          <mc:Fallback xmlns="">
            <p:sp>
              <p:nvSpPr>
                <p:cNvPr id="36" name="Rettangolo 35">
                  <a:extLst>
                    <a:ext uri="{FF2B5EF4-FFF2-40B4-BE49-F238E27FC236}">
                      <a16:creationId xmlns:a16="http://schemas.microsoft.com/office/drawing/2014/main" id="{035A7A58-713C-F58B-CD89-938415476AB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08597" y="5478188"/>
                  <a:ext cx="741193" cy="580932"/>
                </a:xfrm>
                <a:prstGeom prst="rect">
                  <a:avLst/>
                </a:prstGeom>
                <a:blipFill>
                  <a:blip r:embed="rId7"/>
                  <a:stretch>
                    <a:fillRect t="-588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ttangolo 36">
                  <a:extLst>
                    <a:ext uri="{FF2B5EF4-FFF2-40B4-BE49-F238E27FC236}">
                      <a16:creationId xmlns:a16="http://schemas.microsoft.com/office/drawing/2014/main" id="{6B12A5F0-9A82-F5C5-CC09-08D7768FCEA4}"/>
                    </a:ext>
                  </a:extLst>
                </p:cNvPr>
                <p:cNvSpPr/>
                <p:nvPr/>
              </p:nvSpPr>
              <p:spPr>
                <a:xfrm>
                  <a:off x="8071223" y="4899639"/>
                  <a:ext cx="741193" cy="580932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it-IT" sz="1050" dirty="0">
                      <a:solidFill>
                        <a:schemeClr val="tx1"/>
                      </a:solidFill>
                    </a:rPr>
                    <a:t>Nat. res</a:t>
                  </a:r>
                  <a:endParaRPr lang="it-IT" sz="1100" b="1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1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1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𝐄</m:t>
                            </m:r>
                          </m:e>
                          <m:sub>
                            <m:r>
                              <a:rPr lang="it-IT" sz="11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it-IT" sz="11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it-IT" sz="11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𝐍𝐔</m:t>
                            </m:r>
                          </m:sub>
                        </m:sSub>
                      </m:oMath>
                    </m:oMathPara>
                  </a14:m>
                  <a:br>
                    <a:rPr lang="it-IT" sz="1100" b="1" i="1" dirty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</a:br>
                  <a14:m>
                    <m:oMath xmlns:m="http://schemas.openxmlformats.org/officeDocument/2006/math">
                      <m:d>
                        <m:dPr>
                          <m:ctrlP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a14:m>
                  <a:r>
                    <a:rPr lang="it-IT" sz="1100" dirty="0"/>
                    <a:t> </a:t>
                  </a:r>
                </a:p>
              </p:txBody>
            </p:sp>
          </mc:Choice>
          <mc:Fallback xmlns="">
            <p:sp>
              <p:nvSpPr>
                <p:cNvPr id="37" name="Rettangolo 36">
                  <a:extLst>
                    <a:ext uri="{FF2B5EF4-FFF2-40B4-BE49-F238E27FC236}">
                      <a16:creationId xmlns:a16="http://schemas.microsoft.com/office/drawing/2014/main" id="{6B12A5F0-9A82-F5C5-CC09-08D7768FCEA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1223" y="4899639"/>
                  <a:ext cx="741193" cy="580932"/>
                </a:xfrm>
                <a:prstGeom prst="rect">
                  <a:avLst/>
                </a:prstGeom>
                <a:blipFill>
                  <a:blip r:embed="rId8"/>
                  <a:stretch>
                    <a:fillRect t="-588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ttangolo 37">
                  <a:extLst>
                    <a:ext uri="{FF2B5EF4-FFF2-40B4-BE49-F238E27FC236}">
                      <a16:creationId xmlns:a16="http://schemas.microsoft.com/office/drawing/2014/main" id="{03D36C58-93BC-81E9-856F-A0B2476E56F1}"/>
                    </a:ext>
                  </a:extLst>
                </p:cNvPr>
                <p:cNvSpPr/>
                <p:nvPr/>
              </p:nvSpPr>
              <p:spPr>
                <a:xfrm>
                  <a:off x="8813224" y="4899639"/>
                  <a:ext cx="741193" cy="580932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it-IT" sz="1050" dirty="0">
                      <a:solidFill>
                        <a:schemeClr val="tx1"/>
                      </a:solidFill>
                    </a:rPr>
                    <a:t>Nat. res</a:t>
                  </a:r>
                  <a:endParaRPr lang="it-IT" sz="1100" b="1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1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1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𝐄</m:t>
                            </m:r>
                          </m:e>
                          <m:sub>
                            <m:r>
                              <a:rPr lang="it-IT" sz="11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it-IT" sz="11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it-IT" sz="11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𝐍𝐔</m:t>
                            </m:r>
                          </m:sub>
                        </m:sSub>
                      </m:oMath>
                    </m:oMathPara>
                  </a14:m>
                  <a:br>
                    <a:rPr lang="it-IT" sz="1100" b="1" i="1" dirty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</a:br>
                  <a14:m>
                    <m:oMath xmlns:m="http://schemas.openxmlformats.org/officeDocument/2006/math">
                      <m:d>
                        <m:dPr>
                          <m:ctrlP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a14:m>
                  <a:r>
                    <a:rPr lang="it-IT" sz="1100" dirty="0"/>
                    <a:t> </a:t>
                  </a:r>
                </a:p>
              </p:txBody>
            </p:sp>
          </mc:Choice>
          <mc:Fallback xmlns="">
            <p:sp>
              <p:nvSpPr>
                <p:cNvPr id="38" name="Rettangolo 37">
                  <a:extLst>
                    <a:ext uri="{FF2B5EF4-FFF2-40B4-BE49-F238E27FC236}">
                      <a16:creationId xmlns:a16="http://schemas.microsoft.com/office/drawing/2014/main" id="{03D36C58-93BC-81E9-856F-A0B2476E56F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13224" y="4899639"/>
                  <a:ext cx="741193" cy="580932"/>
                </a:xfrm>
                <a:prstGeom prst="rect">
                  <a:avLst/>
                </a:prstGeom>
                <a:blipFill>
                  <a:blip r:embed="rId9"/>
                  <a:stretch>
                    <a:fillRect t="-588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ttangolo 38">
                  <a:extLst>
                    <a:ext uri="{FF2B5EF4-FFF2-40B4-BE49-F238E27FC236}">
                      <a16:creationId xmlns:a16="http://schemas.microsoft.com/office/drawing/2014/main" id="{38112622-A83A-D818-D7DF-DFA186E63BFD}"/>
                    </a:ext>
                  </a:extLst>
                </p:cNvPr>
                <p:cNvSpPr/>
                <p:nvPr/>
              </p:nvSpPr>
              <p:spPr>
                <a:xfrm>
                  <a:off x="8079670" y="4149173"/>
                  <a:ext cx="733554" cy="649148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chemeClr val="tx1"/>
                      </a:solidFill>
                    </a:rPr>
                    <a:t>Value Added</a:t>
                  </a:r>
                  <a:r>
                    <a:rPr lang="it-IT" sz="1050" b="1" dirty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 </a:t>
                  </a:r>
                  <a:endParaRPr lang="it-IT" sz="1050" b="1" i="0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11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1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  <m:sub>
                          <m:r>
                            <a:rPr lang="it-IT" sz="11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a14:m>
                  <a:r>
                    <a:rPr lang="it-IT" sz="1100" dirty="0"/>
                    <a:t> </a:t>
                  </a:r>
                </a:p>
              </p:txBody>
            </p:sp>
          </mc:Choice>
          <mc:Fallback xmlns="">
            <p:sp>
              <p:nvSpPr>
                <p:cNvPr id="39" name="Rettangolo 38">
                  <a:extLst>
                    <a:ext uri="{FF2B5EF4-FFF2-40B4-BE49-F238E27FC236}">
                      <a16:creationId xmlns:a16="http://schemas.microsoft.com/office/drawing/2014/main" id="{38112622-A83A-D818-D7DF-DFA186E63BF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9670" y="4149173"/>
                  <a:ext cx="733554" cy="64914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ttangolo 39">
                  <a:extLst>
                    <a:ext uri="{FF2B5EF4-FFF2-40B4-BE49-F238E27FC236}">
                      <a16:creationId xmlns:a16="http://schemas.microsoft.com/office/drawing/2014/main" id="{9E0ACDDD-7592-781E-1166-568FCA5A4A5E}"/>
                    </a:ext>
                  </a:extLst>
                </p:cNvPr>
                <p:cNvSpPr/>
                <p:nvPr/>
              </p:nvSpPr>
              <p:spPr>
                <a:xfrm>
                  <a:off x="8812417" y="4149173"/>
                  <a:ext cx="733554" cy="649148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chemeClr val="tx1"/>
                      </a:solidFill>
                    </a:rPr>
                    <a:t>Value Added</a:t>
                  </a:r>
                  <a:r>
                    <a:rPr lang="it-IT" sz="1050" b="1" dirty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a:t> </a:t>
                  </a:r>
                  <a:endParaRPr lang="it-IT" sz="1050" b="1" i="0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11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1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  <m:sub>
                          <m:r>
                            <a:rPr lang="it-IT" sz="11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d>
                        <m:dPr>
                          <m:ctrlP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a14:m>
                  <a:r>
                    <a:rPr lang="it-IT" sz="1100" dirty="0"/>
                    <a:t> </a:t>
                  </a:r>
                </a:p>
              </p:txBody>
            </p:sp>
          </mc:Choice>
          <mc:Fallback xmlns="">
            <p:sp>
              <p:nvSpPr>
                <p:cNvPr id="40" name="Rettangolo 39">
                  <a:extLst>
                    <a:ext uri="{FF2B5EF4-FFF2-40B4-BE49-F238E27FC236}">
                      <a16:creationId xmlns:a16="http://schemas.microsoft.com/office/drawing/2014/main" id="{9E0ACDDD-7592-781E-1166-568FCA5A4A5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12417" y="4149173"/>
                  <a:ext cx="733554" cy="649148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ttangolo 40">
                  <a:extLst>
                    <a:ext uri="{FF2B5EF4-FFF2-40B4-BE49-F238E27FC236}">
                      <a16:creationId xmlns:a16="http://schemas.microsoft.com/office/drawing/2014/main" id="{7057CAE0-95C5-DAF8-0165-684476DEB737}"/>
                    </a:ext>
                  </a:extLst>
                </p:cNvPr>
                <p:cNvSpPr/>
                <p:nvPr/>
              </p:nvSpPr>
              <p:spPr>
                <a:xfrm>
                  <a:off x="10570740" y="1943198"/>
                  <a:ext cx="735115" cy="73511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chemeClr val="tx1"/>
                      </a:solidFill>
                    </a:rPr>
                    <a:t>Final demand</a:t>
                  </a: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11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1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𝐘</m:t>
                          </m:r>
                        </m:e>
                        <m:sub>
                          <m:r>
                            <a:rPr lang="it-IT" sz="11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𝟐𝟐</m:t>
                          </m:r>
                        </m:sub>
                      </m:sSub>
                      <m:d>
                        <m:dPr>
                          <m:ctrlP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</m:e>
                      </m:d>
                    </m:oMath>
                  </a14:m>
                  <a:r>
                    <a:rPr lang="it-IT" sz="1100" dirty="0"/>
                    <a:t> </a:t>
                  </a:r>
                </a:p>
              </p:txBody>
            </p:sp>
          </mc:Choice>
          <mc:Fallback xmlns="">
            <p:sp>
              <p:nvSpPr>
                <p:cNvPr id="41" name="Rettangolo 40">
                  <a:extLst>
                    <a:ext uri="{FF2B5EF4-FFF2-40B4-BE49-F238E27FC236}">
                      <a16:creationId xmlns:a16="http://schemas.microsoft.com/office/drawing/2014/main" id="{7057CAE0-95C5-DAF8-0165-684476DEB7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70740" y="1943198"/>
                  <a:ext cx="735115" cy="735114"/>
                </a:xfrm>
                <a:prstGeom prst="rect">
                  <a:avLst/>
                </a:prstGeom>
                <a:blipFill>
                  <a:blip r:embed="rId12"/>
                  <a:stretch>
                    <a:fillRect l="-186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ttangolo 41">
                  <a:extLst>
                    <a:ext uri="{FF2B5EF4-FFF2-40B4-BE49-F238E27FC236}">
                      <a16:creationId xmlns:a16="http://schemas.microsoft.com/office/drawing/2014/main" id="{E24B7021-0BE6-4236-EA16-A1C7CF368DFA}"/>
                    </a:ext>
                  </a:extLst>
                </p:cNvPr>
                <p:cNvSpPr/>
                <p:nvPr/>
              </p:nvSpPr>
              <p:spPr>
                <a:xfrm>
                  <a:off x="10570740" y="1207768"/>
                  <a:ext cx="735115" cy="73511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chemeClr val="tx1"/>
                      </a:solidFill>
                    </a:rPr>
                    <a:t>Final demand</a:t>
                  </a: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11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1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𝐘</m:t>
                          </m:r>
                        </m:e>
                        <m:sub>
                          <m:r>
                            <a:rPr lang="it-IT" sz="11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sub>
                      </m:sSub>
                      <m:d>
                        <m:dPr>
                          <m:ctrlP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</m:e>
                      </m:d>
                    </m:oMath>
                  </a14:m>
                  <a:r>
                    <a:rPr lang="it-IT" sz="1100" dirty="0"/>
                    <a:t> </a:t>
                  </a:r>
                </a:p>
              </p:txBody>
            </p:sp>
          </mc:Choice>
          <mc:Fallback xmlns="">
            <p:sp>
              <p:nvSpPr>
                <p:cNvPr id="42" name="Rettangolo 41">
                  <a:extLst>
                    <a:ext uri="{FF2B5EF4-FFF2-40B4-BE49-F238E27FC236}">
                      <a16:creationId xmlns:a16="http://schemas.microsoft.com/office/drawing/2014/main" id="{E24B7021-0BE6-4236-EA16-A1C7CF368DF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70740" y="1207768"/>
                  <a:ext cx="735115" cy="735114"/>
                </a:xfrm>
                <a:prstGeom prst="rect">
                  <a:avLst/>
                </a:prstGeom>
                <a:blipFill>
                  <a:blip r:embed="rId13"/>
                  <a:stretch>
                    <a:fillRect l="-186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ttangolo 42">
                  <a:extLst>
                    <a:ext uri="{FF2B5EF4-FFF2-40B4-BE49-F238E27FC236}">
                      <a16:creationId xmlns:a16="http://schemas.microsoft.com/office/drawing/2014/main" id="{AE7E4950-6C8D-58A6-A287-7CFD5BBF17E8}"/>
                    </a:ext>
                  </a:extLst>
                </p:cNvPr>
                <p:cNvSpPr/>
                <p:nvPr/>
              </p:nvSpPr>
              <p:spPr>
                <a:xfrm>
                  <a:off x="9835463" y="1943198"/>
                  <a:ext cx="735115" cy="73511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chemeClr val="tx1"/>
                      </a:solidFill>
                    </a:rPr>
                    <a:t>Final demand</a:t>
                  </a: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11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1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𝐘</m:t>
                          </m:r>
                        </m:e>
                        <m:sub>
                          <m:r>
                            <a:rPr lang="it-IT" sz="11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</m:sub>
                      </m:sSub>
                      <m:d>
                        <m:dPr>
                          <m:ctrlP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</m:e>
                      </m:d>
                    </m:oMath>
                  </a14:m>
                  <a:r>
                    <a:rPr lang="it-IT" sz="1100" dirty="0"/>
                    <a:t> </a:t>
                  </a:r>
                </a:p>
              </p:txBody>
            </p:sp>
          </mc:Choice>
          <mc:Fallback xmlns="">
            <p:sp>
              <p:nvSpPr>
                <p:cNvPr id="43" name="Rettangolo 42">
                  <a:extLst>
                    <a:ext uri="{FF2B5EF4-FFF2-40B4-BE49-F238E27FC236}">
                      <a16:creationId xmlns:a16="http://schemas.microsoft.com/office/drawing/2014/main" id="{AE7E4950-6C8D-58A6-A287-7CFD5BBF17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35463" y="1943198"/>
                  <a:ext cx="735115" cy="735114"/>
                </a:xfrm>
                <a:prstGeom prst="rect">
                  <a:avLst/>
                </a:prstGeom>
                <a:blipFill>
                  <a:blip r:embed="rId14"/>
                  <a:stretch>
                    <a:fillRect l="-186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ttangolo 43">
                  <a:extLst>
                    <a:ext uri="{FF2B5EF4-FFF2-40B4-BE49-F238E27FC236}">
                      <a16:creationId xmlns:a16="http://schemas.microsoft.com/office/drawing/2014/main" id="{1D90DE60-607D-3B3D-D074-995CAE544AC6}"/>
                    </a:ext>
                  </a:extLst>
                </p:cNvPr>
                <p:cNvSpPr/>
                <p:nvPr/>
              </p:nvSpPr>
              <p:spPr>
                <a:xfrm>
                  <a:off x="9835463" y="1207768"/>
                  <a:ext cx="735115" cy="73511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chemeClr val="tx1"/>
                      </a:solidFill>
                    </a:rPr>
                    <a:t>Final demand</a:t>
                  </a: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11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1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𝐘</m:t>
                          </m:r>
                        </m:e>
                        <m:sub>
                          <m:r>
                            <a:rPr lang="it-IT" sz="11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sub>
                      </m:sSub>
                      <m:d>
                        <m:dPr>
                          <m:ctrlP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</m:e>
                      </m:d>
                    </m:oMath>
                  </a14:m>
                  <a:r>
                    <a:rPr lang="it-IT" sz="1100" dirty="0"/>
                    <a:t> </a:t>
                  </a:r>
                </a:p>
              </p:txBody>
            </p:sp>
          </mc:Choice>
          <mc:Fallback xmlns="">
            <p:sp>
              <p:nvSpPr>
                <p:cNvPr id="44" name="Rettangolo 43">
                  <a:extLst>
                    <a:ext uri="{FF2B5EF4-FFF2-40B4-BE49-F238E27FC236}">
                      <a16:creationId xmlns:a16="http://schemas.microsoft.com/office/drawing/2014/main" id="{1D90DE60-607D-3B3D-D074-995CAE544A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35463" y="1207768"/>
                  <a:ext cx="735115" cy="735114"/>
                </a:xfrm>
                <a:prstGeom prst="rect">
                  <a:avLst/>
                </a:prstGeom>
                <a:blipFill>
                  <a:blip r:embed="rId15"/>
                  <a:stretch>
                    <a:fillRect l="-186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ttangolo 44">
                  <a:extLst>
                    <a:ext uri="{FF2B5EF4-FFF2-40B4-BE49-F238E27FC236}">
                      <a16:creationId xmlns:a16="http://schemas.microsoft.com/office/drawing/2014/main" id="{13177DCD-8027-8C66-B400-9B6C8E27CEAA}"/>
                    </a:ext>
                  </a:extLst>
                </p:cNvPr>
                <p:cNvSpPr/>
                <p:nvPr/>
              </p:nvSpPr>
              <p:spPr>
                <a:xfrm>
                  <a:off x="8814467" y="1943198"/>
                  <a:ext cx="735115" cy="73511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chemeClr val="tx1"/>
                      </a:solidFill>
                    </a:rPr>
                    <a:t>Use Table</a:t>
                  </a: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11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1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𝐔</m:t>
                          </m:r>
                        </m:e>
                        <m:sub>
                          <m:r>
                            <a:rPr lang="it-IT" sz="11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𝟐𝟐</m:t>
                          </m:r>
                        </m:sub>
                      </m:sSub>
                      <m:d>
                        <m:dPr>
                          <m:ctrlP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a14:m>
                  <a:r>
                    <a:rPr lang="it-IT" sz="1100" dirty="0"/>
                    <a:t> </a:t>
                  </a:r>
                </a:p>
              </p:txBody>
            </p:sp>
          </mc:Choice>
          <mc:Fallback xmlns="">
            <p:sp>
              <p:nvSpPr>
                <p:cNvPr id="45" name="Rettangolo 44">
                  <a:extLst>
                    <a:ext uri="{FF2B5EF4-FFF2-40B4-BE49-F238E27FC236}">
                      <a16:creationId xmlns:a16="http://schemas.microsoft.com/office/drawing/2014/main" id="{13177DCD-8027-8C66-B400-9B6C8E27CEA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14467" y="1943198"/>
                  <a:ext cx="735115" cy="735114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ttangolo 45">
                  <a:extLst>
                    <a:ext uri="{FF2B5EF4-FFF2-40B4-BE49-F238E27FC236}">
                      <a16:creationId xmlns:a16="http://schemas.microsoft.com/office/drawing/2014/main" id="{D98DE735-3F0C-A274-C96D-9835A16E4B00}"/>
                    </a:ext>
                  </a:extLst>
                </p:cNvPr>
                <p:cNvSpPr/>
                <p:nvPr/>
              </p:nvSpPr>
              <p:spPr>
                <a:xfrm>
                  <a:off x="8814467" y="1207768"/>
                  <a:ext cx="735115" cy="73511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chemeClr val="tx1"/>
                      </a:solidFill>
                    </a:rPr>
                    <a:t>Use Table</a:t>
                  </a: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11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1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𝐔</m:t>
                          </m:r>
                        </m:e>
                        <m:sub>
                          <m:r>
                            <a:rPr lang="it-IT" sz="11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sub>
                      </m:sSub>
                      <m:d>
                        <m:dPr>
                          <m:ctrlP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a14:m>
                  <a:r>
                    <a:rPr lang="it-IT" sz="1100" dirty="0"/>
                    <a:t> </a:t>
                  </a:r>
                </a:p>
              </p:txBody>
            </p:sp>
          </mc:Choice>
          <mc:Fallback xmlns="">
            <p:sp>
              <p:nvSpPr>
                <p:cNvPr id="46" name="Rettangolo 45">
                  <a:extLst>
                    <a:ext uri="{FF2B5EF4-FFF2-40B4-BE49-F238E27FC236}">
                      <a16:creationId xmlns:a16="http://schemas.microsoft.com/office/drawing/2014/main" id="{D98DE735-3F0C-A274-C96D-9835A16E4B0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14467" y="1207768"/>
                  <a:ext cx="735115" cy="735114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ttangolo 46">
                  <a:extLst>
                    <a:ext uri="{FF2B5EF4-FFF2-40B4-BE49-F238E27FC236}">
                      <a16:creationId xmlns:a16="http://schemas.microsoft.com/office/drawing/2014/main" id="{E3528A3C-6074-1B77-8AC7-C4541893031C}"/>
                    </a:ext>
                  </a:extLst>
                </p:cNvPr>
                <p:cNvSpPr/>
                <p:nvPr/>
              </p:nvSpPr>
              <p:spPr>
                <a:xfrm>
                  <a:off x="8079190" y="1943198"/>
                  <a:ext cx="735115" cy="73511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chemeClr val="tx1"/>
                      </a:solidFill>
                    </a:rPr>
                    <a:t>Use Table</a:t>
                  </a: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11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1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𝐔</m:t>
                          </m:r>
                        </m:e>
                        <m:sub>
                          <m:r>
                            <a:rPr lang="it-IT" sz="11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</m:sub>
                      </m:sSub>
                      <m:d>
                        <m:dPr>
                          <m:ctrlP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a14:m>
                  <a:r>
                    <a:rPr lang="it-IT" sz="1100" dirty="0"/>
                    <a:t> </a:t>
                  </a:r>
                </a:p>
              </p:txBody>
            </p:sp>
          </mc:Choice>
          <mc:Fallback xmlns="">
            <p:sp>
              <p:nvSpPr>
                <p:cNvPr id="47" name="Rettangolo 46">
                  <a:extLst>
                    <a:ext uri="{FF2B5EF4-FFF2-40B4-BE49-F238E27FC236}">
                      <a16:creationId xmlns:a16="http://schemas.microsoft.com/office/drawing/2014/main" id="{E3528A3C-6074-1B77-8AC7-C454189303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9190" y="1943198"/>
                  <a:ext cx="735115" cy="735114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ttangolo 47">
                  <a:extLst>
                    <a:ext uri="{FF2B5EF4-FFF2-40B4-BE49-F238E27FC236}">
                      <a16:creationId xmlns:a16="http://schemas.microsoft.com/office/drawing/2014/main" id="{F60BF4E7-37F1-99EF-219B-0933B3C5CC12}"/>
                    </a:ext>
                  </a:extLst>
                </p:cNvPr>
                <p:cNvSpPr/>
                <p:nvPr/>
              </p:nvSpPr>
              <p:spPr>
                <a:xfrm>
                  <a:off x="6605512" y="2678945"/>
                  <a:ext cx="735115" cy="73511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chemeClr val="tx1"/>
                      </a:solidFill>
                    </a:rPr>
                    <a:t>Make Table</a:t>
                  </a: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11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1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𝐌</m:t>
                          </m:r>
                        </m:e>
                        <m:sub>
                          <m:r>
                            <a:rPr lang="it-IT" sz="11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sub>
                      </m:sSub>
                      <m:d>
                        <m:dPr>
                          <m:ctrlP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a14:m>
                  <a:r>
                    <a:rPr lang="it-IT" sz="1100" dirty="0"/>
                    <a:t> </a:t>
                  </a:r>
                </a:p>
              </p:txBody>
            </p:sp>
          </mc:Choice>
          <mc:Fallback xmlns="">
            <p:sp>
              <p:nvSpPr>
                <p:cNvPr id="48" name="Rettangolo 47">
                  <a:extLst>
                    <a:ext uri="{FF2B5EF4-FFF2-40B4-BE49-F238E27FC236}">
                      <a16:creationId xmlns:a16="http://schemas.microsoft.com/office/drawing/2014/main" id="{F60BF4E7-37F1-99EF-219B-0933B3C5CC1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05512" y="2678945"/>
                  <a:ext cx="735115" cy="735114"/>
                </a:xfrm>
                <a:prstGeom prst="rect">
                  <a:avLst/>
                </a:prstGeom>
                <a:blipFill>
                  <a:blip r:embed="rId19"/>
                  <a:stretch>
                    <a:fillRect l="-93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ttangolo 48">
                  <a:extLst>
                    <a:ext uri="{FF2B5EF4-FFF2-40B4-BE49-F238E27FC236}">
                      <a16:creationId xmlns:a16="http://schemas.microsoft.com/office/drawing/2014/main" id="{8850F7DC-1092-14FC-E176-A53786931D9A}"/>
                    </a:ext>
                  </a:extLst>
                </p:cNvPr>
                <p:cNvSpPr/>
                <p:nvPr/>
              </p:nvSpPr>
              <p:spPr>
                <a:xfrm>
                  <a:off x="7340627" y="3414059"/>
                  <a:ext cx="735115" cy="73511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chemeClr val="tx1"/>
                      </a:solidFill>
                    </a:rPr>
                    <a:t>Make Table</a:t>
                  </a: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11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1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𝐌</m:t>
                          </m:r>
                        </m:e>
                        <m:sub>
                          <m:r>
                            <a:rPr lang="it-IT" sz="11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𝟐𝟐</m:t>
                          </m:r>
                        </m:sub>
                      </m:sSub>
                      <m:d>
                        <m:dPr>
                          <m:ctrlP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a14:m>
                  <a:r>
                    <a:rPr lang="it-IT" sz="1100" dirty="0"/>
                    <a:t> </a:t>
                  </a:r>
                </a:p>
              </p:txBody>
            </p:sp>
          </mc:Choice>
          <mc:Fallback xmlns="">
            <p:sp>
              <p:nvSpPr>
                <p:cNvPr id="49" name="Rettangolo 48">
                  <a:extLst>
                    <a:ext uri="{FF2B5EF4-FFF2-40B4-BE49-F238E27FC236}">
                      <a16:creationId xmlns:a16="http://schemas.microsoft.com/office/drawing/2014/main" id="{8850F7DC-1092-14FC-E176-A53786931D9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0627" y="3414059"/>
                  <a:ext cx="735115" cy="735114"/>
                </a:xfrm>
                <a:prstGeom prst="rect">
                  <a:avLst/>
                </a:prstGeom>
                <a:blipFill>
                  <a:blip r:embed="rId20"/>
                  <a:stretch>
                    <a:fillRect l="-94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ttangolo 49">
                  <a:extLst>
                    <a:ext uri="{FF2B5EF4-FFF2-40B4-BE49-F238E27FC236}">
                      <a16:creationId xmlns:a16="http://schemas.microsoft.com/office/drawing/2014/main" id="{2201044A-F6C9-3687-5800-253CAEAB67F7}"/>
                    </a:ext>
                  </a:extLst>
                </p:cNvPr>
                <p:cNvSpPr/>
                <p:nvPr/>
              </p:nvSpPr>
              <p:spPr>
                <a:xfrm>
                  <a:off x="8079190" y="1207768"/>
                  <a:ext cx="735115" cy="73511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chemeClr val="tx1"/>
                      </a:solidFill>
                    </a:rPr>
                    <a:t>Use Table</a:t>
                  </a: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11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1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𝐔</m:t>
                          </m:r>
                        </m:e>
                        <m:sub>
                          <m:r>
                            <a:rPr lang="it-IT" sz="11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sub>
                      </m:sSub>
                      <m:d>
                        <m:dPr>
                          <m:ctrlP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1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a14:m>
                  <a:r>
                    <a:rPr lang="it-IT" sz="1100" dirty="0"/>
                    <a:t> </a:t>
                  </a:r>
                </a:p>
              </p:txBody>
            </p:sp>
          </mc:Choice>
          <mc:Fallback xmlns="">
            <p:sp>
              <p:nvSpPr>
                <p:cNvPr id="50" name="Rettangolo 49">
                  <a:extLst>
                    <a:ext uri="{FF2B5EF4-FFF2-40B4-BE49-F238E27FC236}">
                      <a16:creationId xmlns:a16="http://schemas.microsoft.com/office/drawing/2014/main" id="{2201044A-F6C9-3687-5800-253CAEAB67F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9190" y="1207768"/>
                  <a:ext cx="735115" cy="735114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2" name="Connettore diritto 51">
              <a:extLst>
                <a:ext uri="{FF2B5EF4-FFF2-40B4-BE49-F238E27FC236}">
                  <a16:creationId xmlns:a16="http://schemas.microsoft.com/office/drawing/2014/main" id="{F26EA7AC-4EA6-CDCD-F38A-824884DCDD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75742" y="402167"/>
              <a:ext cx="0" cy="5656953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ttore diritto 52">
              <a:extLst>
                <a:ext uri="{FF2B5EF4-FFF2-40B4-BE49-F238E27FC236}">
                  <a16:creationId xmlns:a16="http://schemas.microsoft.com/office/drawing/2014/main" id="{513CE365-2FD5-77DD-761A-C092063FFBA5}"/>
                </a:ext>
              </a:extLst>
            </p:cNvPr>
            <p:cNvCxnSpPr>
              <a:cxnSpLocks/>
            </p:cNvCxnSpPr>
            <p:nvPr/>
          </p:nvCxnSpPr>
          <p:spPr>
            <a:xfrm>
              <a:off x="4541520" y="1207768"/>
              <a:ext cx="6763841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CasellaDiTesto 53">
              <a:extLst>
                <a:ext uri="{FF2B5EF4-FFF2-40B4-BE49-F238E27FC236}">
                  <a16:creationId xmlns:a16="http://schemas.microsoft.com/office/drawing/2014/main" id="{9D70D998-E25C-3E19-F558-0398D67982E7}"/>
                </a:ext>
              </a:extLst>
            </p:cNvPr>
            <p:cNvSpPr txBox="1"/>
            <p:nvPr/>
          </p:nvSpPr>
          <p:spPr>
            <a:xfrm>
              <a:off x="4659271" y="4337126"/>
              <a:ext cx="1886065" cy="295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ts val="600"/>
                </a:spcBef>
                <a:spcAft>
                  <a:spcPts val="600"/>
                </a:spcAft>
              </a:pPr>
              <a:r>
                <a:rPr lang="en-US" sz="1100" b="1" dirty="0"/>
                <a:t>Factors of production</a:t>
              </a:r>
              <a:endParaRPr lang="en-US" sz="1100" i="1" dirty="0"/>
            </a:p>
          </p:txBody>
        </p:sp>
        <p:sp>
          <p:nvSpPr>
            <p:cNvPr id="55" name="CasellaDiTesto 54">
              <a:extLst>
                <a:ext uri="{FF2B5EF4-FFF2-40B4-BE49-F238E27FC236}">
                  <a16:creationId xmlns:a16="http://schemas.microsoft.com/office/drawing/2014/main" id="{A93B0385-4ED8-DC34-8E94-3C1F8FF99F76}"/>
                </a:ext>
              </a:extLst>
            </p:cNvPr>
            <p:cNvSpPr txBox="1"/>
            <p:nvPr/>
          </p:nvSpPr>
          <p:spPr>
            <a:xfrm>
              <a:off x="4541520" y="3260439"/>
              <a:ext cx="1128584" cy="295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ts val="600"/>
                </a:spcBef>
                <a:spcAft>
                  <a:spcPts val="600"/>
                </a:spcAft>
              </a:pPr>
              <a:r>
                <a:rPr lang="en-US" sz="1100" b="1" dirty="0"/>
                <a:t>Activities</a:t>
              </a:r>
              <a:endParaRPr lang="en-US" sz="1100" dirty="0"/>
            </a:p>
          </p:txBody>
        </p:sp>
        <p:sp>
          <p:nvSpPr>
            <p:cNvPr id="56" name="CasellaDiTesto 55">
              <a:extLst>
                <a:ext uri="{FF2B5EF4-FFF2-40B4-BE49-F238E27FC236}">
                  <a16:creationId xmlns:a16="http://schemas.microsoft.com/office/drawing/2014/main" id="{FFF6CF70-2636-A11F-A6E7-55EF53136F47}"/>
                </a:ext>
              </a:extLst>
            </p:cNvPr>
            <p:cNvSpPr txBox="1"/>
            <p:nvPr/>
          </p:nvSpPr>
          <p:spPr>
            <a:xfrm>
              <a:off x="5741436" y="2888263"/>
              <a:ext cx="803900" cy="295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ts val="600"/>
                </a:spcBef>
                <a:spcAft>
                  <a:spcPts val="600"/>
                </a:spcAft>
              </a:pPr>
              <a:r>
                <a:rPr lang="en-US" sz="1100" b="1" dirty="0"/>
                <a:t>Region 1</a:t>
              </a:r>
              <a:endParaRPr lang="en-US" sz="1100" dirty="0"/>
            </a:p>
          </p:txBody>
        </p:sp>
        <p:sp>
          <p:nvSpPr>
            <p:cNvPr id="57" name="CasellaDiTesto 56">
              <a:extLst>
                <a:ext uri="{FF2B5EF4-FFF2-40B4-BE49-F238E27FC236}">
                  <a16:creationId xmlns:a16="http://schemas.microsoft.com/office/drawing/2014/main" id="{D8070E38-08F6-9E0D-9D54-AA88BC796BBF}"/>
                </a:ext>
              </a:extLst>
            </p:cNvPr>
            <p:cNvSpPr txBox="1"/>
            <p:nvPr/>
          </p:nvSpPr>
          <p:spPr>
            <a:xfrm>
              <a:off x="5741436" y="3643116"/>
              <a:ext cx="803900" cy="295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ts val="600"/>
                </a:spcBef>
                <a:spcAft>
                  <a:spcPts val="600"/>
                </a:spcAft>
              </a:pPr>
              <a:r>
                <a:rPr lang="en-US" sz="1100" b="1" dirty="0"/>
                <a:t>Region 2</a:t>
              </a:r>
              <a:endParaRPr lang="en-US" sz="1100" dirty="0"/>
            </a:p>
          </p:txBody>
        </p:sp>
        <p:cxnSp>
          <p:nvCxnSpPr>
            <p:cNvPr id="58" name="Connettore diritto 57">
              <a:extLst>
                <a:ext uri="{FF2B5EF4-FFF2-40B4-BE49-F238E27FC236}">
                  <a16:creationId xmlns:a16="http://schemas.microsoft.com/office/drawing/2014/main" id="{DEA5ABF6-FDC2-249A-19E5-D08AA5AB2EAD}"/>
                </a:ext>
              </a:extLst>
            </p:cNvPr>
            <p:cNvCxnSpPr>
              <a:cxnSpLocks/>
            </p:cNvCxnSpPr>
            <p:nvPr/>
          </p:nvCxnSpPr>
          <p:spPr>
            <a:xfrm>
              <a:off x="5852210" y="3414059"/>
              <a:ext cx="2223532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ttore diritto 58">
              <a:extLst>
                <a:ext uri="{FF2B5EF4-FFF2-40B4-BE49-F238E27FC236}">
                  <a16:creationId xmlns:a16="http://schemas.microsoft.com/office/drawing/2014/main" id="{DE8A71FE-1C67-1AB4-EE46-1103C571B010}"/>
                </a:ext>
              </a:extLst>
            </p:cNvPr>
            <p:cNvCxnSpPr>
              <a:cxnSpLocks/>
            </p:cNvCxnSpPr>
            <p:nvPr/>
          </p:nvCxnSpPr>
          <p:spPr>
            <a:xfrm>
              <a:off x="4541520" y="2678945"/>
              <a:ext cx="6763841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ttore diritto 59">
              <a:extLst>
                <a:ext uri="{FF2B5EF4-FFF2-40B4-BE49-F238E27FC236}">
                  <a16:creationId xmlns:a16="http://schemas.microsoft.com/office/drawing/2014/main" id="{5165BB94-C931-14FD-3A4E-3897E7076E4A}"/>
                </a:ext>
              </a:extLst>
            </p:cNvPr>
            <p:cNvCxnSpPr>
              <a:cxnSpLocks/>
            </p:cNvCxnSpPr>
            <p:nvPr/>
          </p:nvCxnSpPr>
          <p:spPr>
            <a:xfrm>
              <a:off x="5852210" y="1942882"/>
              <a:ext cx="5451589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CasellaDiTesto 60">
              <a:extLst>
                <a:ext uri="{FF2B5EF4-FFF2-40B4-BE49-F238E27FC236}">
                  <a16:creationId xmlns:a16="http://schemas.microsoft.com/office/drawing/2014/main" id="{5C07CD0D-7238-ADBE-340B-FC8E4C47F38E}"/>
                </a:ext>
              </a:extLst>
            </p:cNvPr>
            <p:cNvSpPr txBox="1"/>
            <p:nvPr/>
          </p:nvSpPr>
          <p:spPr>
            <a:xfrm>
              <a:off x="5741436" y="1413563"/>
              <a:ext cx="803900" cy="295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ts val="600"/>
                </a:spcBef>
                <a:spcAft>
                  <a:spcPts val="600"/>
                </a:spcAft>
              </a:pPr>
              <a:r>
                <a:rPr lang="en-US" sz="1100" b="1" dirty="0"/>
                <a:t>Region 1</a:t>
              </a:r>
              <a:endParaRPr lang="en-US" sz="1100" dirty="0"/>
            </a:p>
          </p:txBody>
        </p:sp>
        <p:sp>
          <p:nvSpPr>
            <p:cNvPr id="62" name="CasellaDiTesto 61">
              <a:extLst>
                <a:ext uri="{FF2B5EF4-FFF2-40B4-BE49-F238E27FC236}">
                  <a16:creationId xmlns:a16="http://schemas.microsoft.com/office/drawing/2014/main" id="{D7723231-3BB8-C7E3-BC7D-BB8F93689301}"/>
                </a:ext>
              </a:extLst>
            </p:cNvPr>
            <p:cNvSpPr txBox="1"/>
            <p:nvPr/>
          </p:nvSpPr>
          <p:spPr>
            <a:xfrm>
              <a:off x="5741436" y="2168416"/>
              <a:ext cx="803900" cy="295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ts val="600"/>
                </a:spcBef>
                <a:spcAft>
                  <a:spcPts val="600"/>
                </a:spcAft>
              </a:pPr>
              <a:r>
                <a:rPr lang="en-US" sz="1100" b="1" dirty="0"/>
                <a:t>Region 2</a:t>
              </a:r>
              <a:endParaRPr lang="en-US" sz="1100" dirty="0"/>
            </a:p>
          </p:txBody>
        </p:sp>
        <p:sp>
          <p:nvSpPr>
            <p:cNvPr id="63" name="CasellaDiTesto 62">
              <a:extLst>
                <a:ext uri="{FF2B5EF4-FFF2-40B4-BE49-F238E27FC236}">
                  <a16:creationId xmlns:a16="http://schemas.microsoft.com/office/drawing/2014/main" id="{F96645D3-44AD-FA21-F7BF-E3D151CCDDD4}"/>
                </a:ext>
              </a:extLst>
            </p:cNvPr>
            <p:cNvSpPr txBox="1"/>
            <p:nvPr/>
          </p:nvSpPr>
          <p:spPr>
            <a:xfrm>
              <a:off x="6870700" y="368542"/>
              <a:ext cx="837483" cy="295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ts val="600"/>
                </a:spcBef>
                <a:spcAft>
                  <a:spcPts val="600"/>
                </a:spcAft>
              </a:pPr>
              <a:r>
                <a:rPr lang="en-US" sz="1100" b="1" dirty="0"/>
                <a:t>Comms</a:t>
              </a:r>
              <a:endParaRPr lang="en-US" sz="1100" dirty="0"/>
            </a:p>
          </p:txBody>
        </p:sp>
        <p:cxnSp>
          <p:nvCxnSpPr>
            <p:cNvPr id="64" name="Connettore diritto 63">
              <a:extLst>
                <a:ext uri="{FF2B5EF4-FFF2-40B4-BE49-F238E27FC236}">
                  <a16:creationId xmlns:a16="http://schemas.microsoft.com/office/drawing/2014/main" id="{44510A05-BD83-A0A9-277A-867E33FE92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05512" y="692885"/>
              <a:ext cx="0" cy="5366235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ttore diritto 64">
              <a:extLst>
                <a:ext uri="{FF2B5EF4-FFF2-40B4-BE49-F238E27FC236}">
                  <a16:creationId xmlns:a16="http://schemas.microsoft.com/office/drawing/2014/main" id="{3D5FD1E8-4D53-BF22-153B-EE9A1F4F2E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14305" y="745480"/>
              <a:ext cx="0" cy="531364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CasellaDiTesto 65">
              <a:extLst>
                <a:ext uri="{FF2B5EF4-FFF2-40B4-BE49-F238E27FC236}">
                  <a16:creationId xmlns:a16="http://schemas.microsoft.com/office/drawing/2014/main" id="{C8C0DAAC-EE25-35CB-B205-56A07C0AEAF3}"/>
                </a:ext>
              </a:extLst>
            </p:cNvPr>
            <p:cNvSpPr txBox="1"/>
            <p:nvPr/>
          </p:nvSpPr>
          <p:spPr>
            <a:xfrm>
              <a:off x="8030461" y="871074"/>
              <a:ext cx="803900" cy="295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ts val="600"/>
                </a:spcBef>
                <a:spcAft>
                  <a:spcPts val="600"/>
                </a:spcAft>
              </a:pPr>
              <a:r>
                <a:rPr lang="en-US" sz="1100" b="1" dirty="0"/>
                <a:t>Region 1</a:t>
              </a:r>
              <a:endParaRPr lang="en-US" sz="1100" dirty="0"/>
            </a:p>
          </p:txBody>
        </p:sp>
        <p:sp>
          <p:nvSpPr>
            <p:cNvPr id="67" name="CasellaDiTesto 66">
              <a:extLst>
                <a:ext uri="{FF2B5EF4-FFF2-40B4-BE49-F238E27FC236}">
                  <a16:creationId xmlns:a16="http://schemas.microsoft.com/office/drawing/2014/main" id="{D6D3FE6B-6BEA-FB96-F069-75E8F4048FBF}"/>
                </a:ext>
              </a:extLst>
            </p:cNvPr>
            <p:cNvSpPr txBox="1"/>
            <p:nvPr/>
          </p:nvSpPr>
          <p:spPr>
            <a:xfrm>
              <a:off x="8780074" y="871074"/>
              <a:ext cx="803900" cy="295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ts val="600"/>
                </a:spcBef>
                <a:spcAft>
                  <a:spcPts val="600"/>
                </a:spcAft>
              </a:pPr>
              <a:r>
                <a:rPr lang="en-US" sz="1100" b="1" dirty="0"/>
                <a:t>Region 2</a:t>
              </a:r>
              <a:endParaRPr lang="en-US" sz="11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CasellaDiTesto 67">
                  <a:extLst>
                    <a:ext uri="{FF2B5EF4-FFF2-40B4-BE49-F238E27FC236}">
                      <a16:creationId xmlns:a16="http://schemas.microsoft.com/office/drawing/2014/main" id="{D5387F8F-3B17-6520-5BF4-918BA8835AE8}"/>
                    </a:ext>
                  </a:extLst>
                </p:cNvPr>
                <p:cNvSpPr txBox="1"/>
                <p:nvPr/>
              </p:nvSpPr>
              <p:spPr>
                <a:xfrm>
                  <a:off x="7462115" y="2833635"/>
                  <a:ext cx="553450" cy="38215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it-IT" sz="1600" dirty="0"/>
                </a:p>
              </p:txBody>
            </p:sp>
          </mc:Choice>
          <mc:Fallback xmlns="">
            <p:sp>
              <p:nvSpPr>
                <p:cNvPr id="68" name="CasellaDiTesto 67">
                  <a:extLst>
                    <a:ext uri="{FF2B5EF4-FFF2-40B4-BE49-F238E27FC236}">
                      <a16:creationId xmlns:a16="http://schemas.microsoft.com/office/drawing/2014/main" id="{D5387F8F-3B17-6520-5BF4-918BA8835A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2115" y="2833635"/>
                  <a:ext cx="553450" cy="382150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CasellaDiTesto 68">
                  <a:extLst>
                    <a:ext uri="{FF2B5EF4-FFF2-40B4-BE49-F238E27FC236}">
                      <a16:creationId xmlns:a16="http://schemas.microsoft.com/office/drawing/2014/main" id="{DE4ECA4D-62BB-0C59-8F62-07804B3A021E}"/>
                    </a:ext>
                  </a:extLst>
                </p:cNvPr>
                <p:cNvSpPr txBox="1"/>
                <p:nvPr/>
              </p:nvSpPr>
              <p:spPr>
                <a:xfrm>
                  <a:off x="6696344" y="3604394"/>
                  <a:ext cx="553450" cy="38215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it-IT" sz="1600" dirty="0"/>
                </a:p>
              </p:txBody>
            </p:sp>
          </mc:Choice>
          <mc:Fallback xmlns="">
            <p:sp>
              <p:nvSpPr>
                <p:cNvPr id="69" name="CasellaDiTesto 68">
                  <a:extLst>
                    <a:ext uri="{FF2B5EF4-FFF2-40B4-BE49-F238E27FC236}">
                      <a16:creationId xmlns:a16="http://schemas.microsoft.com/office/drawing/2014/main" id="{DE4ECA4D-62BB-0C59-8F62-07804B3A02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6344" y="3604394"/>
                  <a:ext cx="553450" cy="382150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CasellaDiTesto 69">
              <a:extLst>
                <a:ext uri="{FF2B5EF4-FFF2-40B4-BE49-F238E27FC236}">
                  <a16:creationId xmlns:a16="http://schemas.microsoft.com/office/drawing/2014/main" id="{DB0C306F-9943-9BE5-281F-ED62277C9F6C}"/>
                </a:ext>
              </a:extLst>
            </p:cNvPr>
            <p:cNvSpPr txBox="1"/>
            <p:nvPr/>
          </p:nvSpPr>
          <p:spPr>
            <a:xfrm>
              <a:off x="9795567" y="871074"/>
              <a:ext cx="803900" cy="295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ts val="600"/>
                </a:spcBef>
                <a:spcAft>
                  <a:spcPts val="600"/>
                </a:spcAft>
              </a:pPr>
              <a:r>
                <a:rPr lang="en-US" sz="1100" b="1" dirty="0"/>
                <a:t>Region 1</a:t>
              </a:r>
              <a:endParaRPr lang="en-US" sz="1100" dirty="0"/>
            </a:p>
          </p:txBody>
        </p:sp>
        <p:sp>
          <p:nvSpPr>
            <p:cNvPr id="71" name="CasellaDiTesto 70">
              <a:extLst>
                <a:ext uri="{FF2B5EF4-FFF2-40B4-BE49-F238E27FC236}">
                  <a16:creationId xmlns:a16="http://schemas.microsoft.com/office/drawing/2014/main" id="{84FABF3A-0383-4766-DB13-3C30152A2D91}"/>
                </a:ext>
              </a:extLst>
            </p:cNvPr>
            <p:cNvSpPr txBox="1"/>
            <p:nvPr/>
          </p:nvSpPr>
          <p:spPr>
            <a:xfrm>
              <a:off x="10545180" y="871074"/>
              <a:ext cx="803900" cy="295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ts val="600"/>
                </a:spcBef>
                <a:spcAft>
                  <a:spcPts val="600"/>
                </a:spcAft>
              </a:pPr>
              <a:r>
                <a:rPr lang="en-US" sz="1100" b="1" dirty="0"/>
                <a:t>Region 2</a:t>
              </a:r>
              <a:endParaRPr lang="en-US" sz="1100" dirty="0"/>
            </a:p>
          </p:txBody>
        </p:sp>
        <p:sp>
          <p:nvSpPr>
            <p:cNvPr id="72" name="CasellaDiTesto 71">
              <a:extLst>
                <a:ext uri="{FF2B5EF4-FFF2-40B4-BE49-F238E27FC236}">
                  <a16:creationId xmlns:a16="http://schemas.microsoft.com/office/drawing/2014/main" id="{2697F24F-554F-BC26-58FB-39E6F093296D}"/>
                </a:ext>
              </a:extLst>
            </p:cNvPr>
            <p:cNvSpPr txBox="1"/>
            <p:nvPr/>
          </p:nvSpPr>
          <p:spPr>
            <a:xfrm>
              <a:off x="8270069" y="368542"/>
              <a:ext cx="1128584" cy="295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sz="1100" b="1" dirty="0"/>
                <a:t>Acts</a:t>
              </a:r>
              <a:endParaRPr lang="en-US" sz="1100" dirty="0"/>
            </a:p>
          </p:txBody>
        </p:sp>
        <p:cxnSp>
          <p:nvCxnSpPr>
            <p:cNvPr id="73" name="Connettore diritto 72">
              <a:extLst>
                <a:ext uri="{FF2B5EF4-FFF2-40B4-BE49-F238E27FC236}">
                  <a16:creationId xmlns:a16="http://schemas.microsoft.com/office/drawing/2014/main" id="{823508A5-F324-BEC2-C85C-21F866D250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45971" y="402167"/>
              <a:ext cx="0" cy="5656953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CasellaDiTesto 75">
              <a:extLst>
                <a:ext uri="{FF2B5EF4-FFF2-40B4-BE49-F238E27FC236}">
                  <a16:creationId xmlns:a16="http://schemas.microsoft.com/office/drawing/2014/main" id="{FB127792-2D4C-19CB-2745-B047C954B813}"/>
                </a:ext>
              </a:extLst>
            </p:cNvPr>
            <p:cNvSpPr txBox="1"/>
            <p:nvPr/>
          </p:nvSpPr>
          <p:spPr>
            <a:xfrm>
              <a:off x="9866523" y="251911"/>
              <a:ext cx="1434996" cy="486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sz="1100" b="1" dirty="0"/>
                <a:t>Consumption categories</a:t>
              </a:r>
              <a:endParaRPr lang="en-US" sz="1100" dirty="0"/>
            </a:p>
          </p:txBody>
        </p:sp>
        <p:cxnSp>
          <p:nvCxnSpPr>
            <p:cNvPr id="77" name="Connettore diritto 76">
              <a:extLst>
                <a:ext uri="{FF2B5EF4-FFF2-40B4-BE49-F238E27FC236}">
                  <a16:creationId xmlns:a16="http://schemas.microsoft.com/office/drawing/2014/main" id="{A65905A3-BE42-8B77-01D8-8F86A5692230}"/>
                </a:ext>
              </a:extLst>
            </p:cNvPr>
            <p:cNvCxnSpPr>
              <a:cxnSpLocks/>
            </p:cNvCxnSpPr>
            <p:nvPr/>
          </p:nvCxnSpPr>
          <p:spPr>
            <a:xfrm>
              <a:off x="4541520" y="4149173"/>
              <a:ext cx="5004451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ttore diritto 77">
              <a:extLst>
                <a:ext uri="{FF2B5EF4-FFF2-40B4-BE49-F238E27FC236}">
                  <a16:creationId xmlns:a16="http://schemas.microsoft.com/office/drawing/2014/main" id="{357145E7-A704-4D72-1826-25D508A1F5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70578" y="745480"/>
              <a:ext cx="0" cy="531364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ttore diritto 78">
              <a:extLst>
                <a:ext uri="{FF2B5EF4-FFF2-40B4-BE49-F238E27FC236}">
                  <a16:creationId xmlns:a16="http://schemas.microsoft.com/office/drawing/2014/main" id="{BE8D4249-4E48-605C-8AF6-F0050D306C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39145" y="745480"/>
              <a:ext cx="0" cy="531364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ttore diritto 79">
              <a:extLst>
                <a:ext uri="{FF2B5EF4-FFF2-40B4-BE49-F238E27FC236}">
                  <a16:creationId xmlns:a16="http://schemas.microsoft.com/office/drawing/2014/main" id="{21FAD7BD-7983-D23B-5919-FDCD771DCD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99510" y="745480"/>
              <a:ext cx="0" cy="531364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CasellaDiTesto 80">
              <a:extLst>
                <a:ext uri="{FF2B5EF4-FFF2-40B4-BE49-F238E27FC236}">
                  <a16:creationId xmlns:a16="http://schemas.microsoft.com/office/drawing/2014/main" id="{474B5411-9C86-FD3F-F38A-3973C188B126}"/>
                </a:ext>
              </a:extLst>
            </p:cNvPr>
            <p:cNvSpPr txBox="1"/>
            <p:nvPr/>
          </p:nvSpPr>
          <p:spPr>
            <a:xfrm>
              <a:off x="6549182" y="871074"/>
              <a:ext cx="803900" cy="295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ts val="600"/>
                </a:spcBef>
                <a:spcAft>
                  <a:spcPts val="600"/>
                </a:spcAft>
              </a:pPr>
              <a:r>
                <a:rPr lang="en-US" sz="1100" b="1" dirty="0"/>
                <a:t>Region 1</a:t>
              </a:r>
              <a:endParaRPr lang="en-US" sz="1100" dirty="0"/>
            </a:p>
          </p:txBody>
        </p:sp>
        <p:sp>
          <p:nvSpPr>
            <p:cNvPr id="82" name="CasellaDiTesto 81">
              <a:extLst>
                <a:ext uri="{FF2B5EF4-FFF2-40B4-BE49-F238E27FC236}">
                  <a16:creationId xmlns:a16="http://schemas.microsoft.com/office/drawing/2014/main" id="{07EFD6DA-E9CD-8A0C-D28D-4239D425C420}"/>
                </a:ext>
              </a:extLst>
            </p:cNvPr>
            <p:cNvSpPr txBox="1"/>
            <p:nvPr/>
          </p:nvSpPr>
          <p:spPr>
            <a:xfrm>
              <a:off x="7298795" y="871074"/>
              <a:ext cx="803900" cy="295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ts val="600"/>
                </a:spcBef>
                <a:spcAft>
                  <a:spcPts val="600"/>
                </a:spcAft>
              </a:pPr>
              <a:r>
                <a:rPr lang="en-US" sz="1100" b="1" dirty="0"/>
                <a:t>Region 2</a:t>
              </a:r>
              <a:endParaRPr lang="en-US" sz="1100" dirty="0"/>
            </a:p>
          </p:txBody>
        </p:sp>
        <p:cxnSp>
          <p:nvCxnSpPr>
            <p:cNvPr id="83" name="Connettore diritto 82">
              <a:extLst>
                <a:ext uri="{FF2B5EF4-FFF2-40B4-BE49-F238E27FC236}">
                  <a16:creationId xmlns:a16="http://schemas.microsoft.com/office/drawing/2014/main" id="{ABB2C06C-3C14-6D7C-1BC9-CF9590B245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40627" y="745480"/>
              <a:ext cx="0" cy="3403693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ttore diritto 83">
              <a:extLst>
                <a:ext uri="{FF2B5EF4-FFF2-40B4-BE49-F238E27FC236}">
                  <a16:creationId xmlns:a16="http://schemas.microsoft.com/office/drawing/2014/main" id="{1A7CB141-1888-347E-6EF4-F7413818D545}"/>
                </a:ext>
              </a:extLst>
            </p:cNvPr>
            <p:cNvCxnSpPr>
              <a:cxnSpLocks/>
            </p:cNvCxnSpPr>
            <p:nvPr/>
          </p:nvCxnSpPr>
          <p:spPr>
            <a:xfrm>
              <a:off x="4541520" y="4899639"/>
              <a:ext cx="5004451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ttore diritto 84">
              <a:extLst>
                <a:ext uri="{FF2B5EF4-FFF2-40B4-BE49-F238E27FC236}">
                  <a16:creationId xmlns:a16="http://schemas.microsoft.com/office/drawing/2014/main" id="{EDC150BC-5BAE-C5EC-4EB8-26FC331FF298}"/>
                </a:ext>
              </a:extLst>
            </p:cNvPr>
            <p:cNvCxnSpPr>
              <a:cxnSpLocks/>
            </p:cNvCxnSpPr>
            <p:nvPr/>
          </p:nvCxnSpPr>
          <p:spPr>
            <a:xfrm>
              <a:off x="4541520" y="5471394"/>
              <a:ext cx="67746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ttore diritto 85">
              <a:extLst>
                <a:ext uri="{FF2B5EF4-FFF2-40B4-BE49-F238E27FC236}">
                  <a16:creationId xmlns:a16="http://schemas.microsoft.com/office/drawing/2014/main" id="{E971274E-6106-4CA1-EE22-2FCD6312EA2C}"/>
                </a:ext>
              </a:extLst>
            </p:cNvPr>
            <p:cNvCxnSpPr>
              <a:cxnSpLocks/>
            </p:cNvCxnSpPr>
            <p:nvPr/>
          </p:nvCxnSpPr>
          <p:spPr>
            <a:xfrm>
              <a:off x="4541520" y="6059120"/>
              <a:ext cx="67746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CasellaDiTesto 86">
              <a:extLst>
                <a:ext uri="{FF2B5EF4-FFF2-40B4-BE49-F238E27FC236}">
                  <a16:creationId xmlns:a16="http://schemas.microsoft.com/office/drawing/2014/main" id="{60279597-3ADC-1007-F5A6-AA1250DECF5B}"/>
                </a:ext>
              </a:extLst>
            </p:cNvPr>
            <p:cNvSpPr txBox="1"/>
            <p:nvPr/>
          </p:nvSpPr>
          <p:spPr>
            <a:xfrm>
              <a:off x="5157838" y="5059293"/>
              <a:ext cx="1384624" cy="295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ts val="600"/>
                </a:spcBef>
                <a:spcAft>
                  <a:spcPts val="600"/>
                </a:spcAft>
              </a:pPr>
              <a:r>
                <a:rPr lang="en-US" sz="1100" b="1" dirty="0"/>
                <a:t>Satellite accounts</a:t>
              </a:r>
              <a:endParaRPr lang="en-US" sz="1100" i="1" dirty="0"/>
            </a:p>
          </p:txBody>
        </p:sp>
        <p:sp>
          <p:nvSpPr>
            <p:cNvPr id="88" name="CasellaDiTesto 87">
              <a:extLst>
                <a:ext uri="{FF2B5EF4-FFF2-40B4-BE49-F238E27FC236}">
                  <a16:creationId xmlns:a16="http://schemas.microsoft.com/office/drawing/2014/main" id="{59D464F0-56D5-3E56-CE33-EEE721020D23}"/>
                </a:ext>
              </a:extLst>
            </p:cNvPr>
            <p:cNvSpPr txBox="1"/>
            <p:nvPr/>
          </p:nvSpPr>
          <p:spPr>
            <a:xfrm>
              <a:off x="5160712" y="5590480"/>
              <a:ext cx="1384624" cy="295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ts val="600"/>
                </a:spcBef>
                <a:spcAft>
                  <a:spcPts val="600"/>
                </a:spcAft>
              </a:pPr>
              <a:r>
                <a:rPr lang="en-US" sz="1100" b="1" dirty="0"/>
                <a:t>Residuals</a:t>
              </a:r>
              <a:endParaRPr lang="en-US" sz="1100" i="1" dirty="0"/>
            </a:p>
          </p:txBody>
        </p:sp>
        <p:sp>
          <p:nvSpPr>
            <p:cNvPr id="89" name="Rettangolo 88">
              <a:extLst>
                <a:ext uri="{FF2B5EF4-FFF2-40B4-BE49-F238E27FC236}">
                  <a16:creationId xmlns:a16="http://schemas.microsoft.com/office/drawing/2014/main" id="{850F3A2C-21F0-3C05-F429-D1677A88EFD2}"/>
                </a:ext>
              </a:extLst>
            </p:cNvPr>
            <p:cNvSpPr/>
            <p:nvPr/>
          </p:nvSpPr>
          <p:spPr>
            <a:xfrm>
              <a:off x="8069892" y="1207768"/>
              <a:ext cx="1467634" cy="1470857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0" name="Rettangolo 89">
              <a:extLst>
                <a:ext uri="{FF2B5EF4-FFF2-40B4-BE49-F238E27FC236}">
                  <a16:creationId xmlns:a16="http://schemas.microsoft.com/office/drawing/2014/main" id="{F84F426C-3755-B06B-5035-671586AC75B5}"/>
                </a:ext>
              </a:extLst>
            </p:cNvPr>
            <p:cNvSpPr/>
            <p:nvPr/>
          </p:nvSpPr>
          <p:spPr>
            <a:xfrm>
              <a:off x="9835463" y="1207768"/>
              <a:ext cx="1467634" cy="1470857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1" name="Rettangolo 90">
              <a:extLst>
                <a:ext uri="{FF2B5EF4-FFF2-40B4-BE49-F238E27FC236}">
                  <a16:creationId xmlns:a16="http://schemas.microsoft.com/office/drawing/2014/main" id="{D56F4446-2E0C-30EA-EB6C-953FCCE723CF}"/>
                </a:ext>
              </a:extLst>
            </p:cNvPr>
            <p:cNvSpPr/>
            <p:nvPr/>
          </p:nvSpPr>
          <p:spPr>
            <a:xfrm>
              <a:off x="6603521" y="2672718"/>
              <a:ext cx="1467634" cy="1470857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2" name="Rettangolo 91">
              <a:extLst>
                <a:ext uri="{FF2B5EF4-FFF2-40B4-BE49-F238E27FC236}">
                  <a16:creationId xmlns:a16="http://schemas.microsoft.com/office/drawing/2014/main" id="{1C6F396E-D698-FC43-5238-A2F98A283F2D}"/>
                </a:ext>
              </a:extLst>
            </p:cNvPr>
            <p:cNvSpPr/>
            <p:nvPr/>
          </p:nvSpPr>
          <p:spPr>
            <a:xfrm>
              <a:off x="8076409" y="4147152"/>
              <a:ext cx="1467634" cy="649148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3" name="Rettangolo 92">
              <a:extLst>
                <a:ext uri="{FF2B5EF4-FFF2-40B4-BE49-F238E27FC236}">
                  <a16:creationId xmlns:a16="http://schemas.microsoft.com/office/drawing/2014/main" id="{A9267707-2265-3097-EFC2-DB676EBB1B58}"/>
                </a:ext>
              </a:extLst>
            </p:cNvPr>
            <p:cNvSpPr/>
            <p:nvPr/>
          </p:nvSpPr>
          <p:spPr>
            <a:xfrm>
              <a:off x="8076409" y="4901660"/>
              <a:ext cx="1467634" cy="56973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4" name="Rettangolo 93">
              <a:extLst>
                <a:ext uri="{FF2B5EF4-FFF2-40B4-BE49-F238E27FC236}">
                  <a16:creationId xmlns:a16="http://schemas.microsoft.com/office/drawing/2014/main" id="{691D087E-E2CB-F787-0777-536B0778E1EB}"/>
                </a:ext>
              </a:extLst>
            </p:cNvPr>
            <p:cNvSpPr/>
            <p:nvPr/>
          </p:nvSpPr>
          <p:spPr>
            <a:xfrm>
              <a:off x="8076409" y="5478708"/>
              <a:ext cx="1467634" cy="56973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5" name="Rettangolo 94">
              <a:extLst>
                <a:ext uri="{FF2B5EF4-FFF2-40B4-BE49-F238E27FC236}">
                  <a16:creationId xmlns:a16="http://schemas.microsoft.com/office/drawing/2014/main" id="{DA744F9A-F9CE-C2D5-5D4B-F5135AC98D2B}"/>
                </a:ext>
              </a:extLst>
            </p:cNvPr>
            <p:cNvSpPr/>
            <p:nvPr/>
          </p:nvSpPr>
          <p:spPr>
            <a:xfrm>
              <a:off x="9835463" y="5478708"/>
              <a:ext cx="1467634" cy="56973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6" name="CasellaDiTesto 95">
              <a:extLst>
                <a:ext uri="{FF2B5EF4-FFF2-40B4-BE49-F238E27FC236}">
                  <a16:creationId xmlns:a16="http://schemas.microsoft.com/office/drawing/2014/main" id="{DF5A187F-D344-FC9B-0C3A-01581C20B827}"/>
                </a:ext>
              </a:extLst>
            </p:cNvPr>
            <p:cNvSpPr txBox="1"/>
            <p:nvPr/>
          </p:nvSpPr>
          <p:spPr>
            <a:xfrm>
              <a:off x="4472830" y="1830192"/>
              <a:ext cx="1125222" cy="295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ts val="600"/>
                </a:spcBef>
                <a:spcAft>
                  <a:spcPts val="600"/>
                </a:spcAft>
              </a:pPr>
              <a:r>
                <a:rPr lang="en-US" sz="1100" b="1" dirty="0"/>
                <a:t>Commodities</a:t>
              </a:r>
              <a:endParaRPr lang="en-US" sz="11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CasellaDiTesto 96">
                  <a:extLst>
                    <a:ext uri="{FF2B5EF4-FFF2-40B4-BE49-F238E27FC236}">
                      <a16:creationId xmlns:a16="http://schemas.microsoft.com/office/drawing/2014/main" id="{24AA2B64-4884-875E-6A51-ECA5D2961650}"/>
                    </a:ext>
                  </a:extLst>
                </p:cNvPr>
                <p:cNvSpPr txBox="1"/>
                <p:nvPr/>
              </p:nvSpPr>
              <p:spPr>
                <a:xfrm>
                  <a:off x="8309025" y="2738998"/>
                  <a:ext cx="1050672" cy="38215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it-IT" sz="16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𝐔</m:t>
                      </m:r>
                      <m:d>
                        <m:dPr>
                          <m:ctrlPr>
                            <a:rPr lang="it-IT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𝑟𝑐</m:t>
                          </m:r>
                          <m:r>
                            <a:rPr lang="it-IT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𝑟𝑎</m:t>
                          </m:r>
                        </m:e>
                      </m:d>
                    </m:oMath>
                  </a14:m>
                  <a:r>
                    <a:rPr lang="it-IT" sz="1600" dirty="0">
                      <a:solidFill>
                        <a:srgbClr val="FF0000"/>
                      </a:solidFill>
                    </a:rPr>
                    <a:t> </a:t>
                  </a:r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7" name="CasellaDiTesto 96">
                  <a:extLst>
                    <a:ext uri="{FF2B5EF4-FFF2-40B4-BE49-F238E27FC236}">
                      <a16:creationId xmlns:a16="http://schemas.microsoft.com/office/drawing/2014/main" id="{24AA2B64-4884-875E-6A51-ECA5D29616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9025" y="2738998"/>
                  <a:ext cx="1050672" cy="382150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CasellaDiTesto 97">
                  <a:extLst>
                    <a:ext uri="{FF2B5EF4-FFF2-40B4-BE49-F238E27FC236}">
                      <a16:creationId xmlns:a16="http://schemas.microsoft.com/office/drawing/2014/main" id="{903A88CB-8A01-40BB-35AC-8157FD228F34}"/>
                    </a:ext>
                  </a:extLst>
                </p:cNvPr>
                <p:cNvSpPr txBox="1"/>
                <p:nvPr/>
              </p:nvSpPr>
              <p:spPr>
                <a:xfrm>
                  <a:off x="10057500" y="2738998"/>
                  <a:ext cx="1050672" cy="38215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it-IT" sz="16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𝐘</m:t>
                      </m:r>
                      <m:d>
                        <m:dPr>
                          <m:ctrlPr>
                            <a:rPr lang="it-IT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𝑟𝑐</m:t>
                          </m:r>
                          <m:r>
                            <a:rPr lang="it-IT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a14:m>
                  <a:r>
                    <a:rPr lang="it-IT" sz="1600" dirty="0">
                      <a:solidFill>
                        <a:srgbClr val="FF0000"/>
                      </a:solidFill>
                    </a:rPr>
                    <a:t> </a:t>
                  </a:r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8" name="CasellaDiTesto 97">
                  <a:extLst>
                    <a:ext uri="{FF2B5EF4-FFF2-40B4-BE49-F238E27FC236}">
                      <a16:creationId xmlns:a16="http://schemas.microsoft.com/office/drawing/2014/main" id="{903A88CB-8A01-40BB-35AC-8157FD228F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57500" y="2738998"/>
                  <a:ext cx="1050672" cy="382150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CasellaDiTesto 98">
                  <a:extLst>
                    <a:ext uri="{FF2B5EF4-FFF2-40B4-BE49-F238E27FC236}">
                      <a16:creationId xmlns:a16="http://schemas.microsoft.com/office/drawing/2014/main" id="{E948649B-48F8-5744-4292-BB517B4556FE}"/>
                    </a:ext>
                  </a:extLst>
                </p:cNvPr>
                <p:cNvSpPr txBox="1"/>
                <p:nvPr/>
              </p:nvSpPr>
              <p:spPr>
                <a:xfrm>
                  <a:off x="6838509" y="4182943"/>
                  <a:ext cx="1050672" cy="38215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it-IT" sz="16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𝐌</m:t>
                      </m:r>
                      <m:d>
                        <m:dPr>
                          <m:ctrlPr>
                            <a:rPr lang="it-IT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𝑟𝑎</m:t>
                          </m:r>
                          <m:r>
                            <a:rPr lang="it-IT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𝑟𝑐</m:t>
                          </m:r>
                        </m:e>
                      </m:d>
                    </m:oMath>
                  </a14:m>
                  <a:r>
                    <a:rPr lang="it-IT" sz="1600" dirty="0">
                      <a:solidFill>
                        <a:srgbClr val="FF0000"/>
                      </a:solidFill>
                    </a:rPr>
                    <a:t> </a:t>
                  </a:r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9" name="CasellaDiTesto 98">
                  <a:extLst>
                    <a:ext uri="{FF2B5EF4-FFF2-40B4-BE49-F238E27FC236}">
                      <a16:creationId xmlns:a16="http://schemas.microsoft.com/office/drawing/2014/main" id="{E948649B-48F8-5744-4292-BB517B4556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8509" y="4182943"/>
                  <a:ext cx="1050672" cy="382150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CasellaDiTesto 99">
                  <a:extLst>
                    <a:ext uri="{FF2B5EF4-FFF2-40B4-BE49-F238E27FC236}">
                      <a16:creationId xmlns:a16="http://schemas.microsoft.com/office/drawing/2014/main" id="{172C8F8D-5B14-50E4-33C2-E52CC34EDD47}"/>
                    </a:ext>
                  </a:extLst>
                </p:cNvPr>
                <p:cNvSpPr txBox="1"/>
                <p:nvPr/>
              </p:nvSpPr>
              <p:spPr>
                <a:xfrm>
                  <a:off x="8281838" y="3735449"/>
                  <a:ext cx="1050672" cy="38215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it-IT" sz="16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𝐕</m:t>
                      </m:r>
                      <m:d>
                        <m:dPr>
                          <m:ctrlPr>
                            <a:rPr lang="it-IT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it-IT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𝑟𝑎</m:t>
                          </m:r>
                        </m:e>
                      </m:d>
                    </m:oMath>
                  </a14:m>
                  <a:r>
                    <a:rPr lang="it-IT" sz="1600" dirty="0">
                      <a:solidFill>
                        <a:srgbClr val="FF0000"/>
                      </a:solidFill>
                    </a:rPr>
                    <a:t> </a:t>
                  </a:r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0" name="CasellaDiTesto 99">
                  <a:extLst>
                    <a:ext uri="{FF2B5EF4-FFF2-40B4-BE49-F238E27FC236}">
                      <a16:creationId xmlns:a16="http://schemas.microsoft.com/office/drawing/2014/main" id="{172C8F8D-5B14-50E4-33C2-E52CC34EDD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81838" y="3735449"/>
                  <a:ext cx="1050672" cy="382150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CasellaDiTesto 100">
                  <a:extLst>
                    <a:ext uri="{FF2B5EF4-FFF2-40B4-BE49-F238E27FC236}">
                      <a16:creationId xmlns:a16="http://schemas.microsoft.com/office/drawing/2014/main" id="{D04D2F46-42C1-97D4-3F23-9CAD710A66E8}"/>
                    </a:ext>
                  </a:extLst>
                </p:cNvPr>
                <p:cNvSpPr txBox="1"/>
                <p:nvPr/>
              </p:nvSpPr>
              <p:spPr>
                <a:xfrm>
                  <a:off x="6867935" y="4975176"/>
                  <a:ext cx="1050672" cy="38215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16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b>
                          <m:r>
                            <a:rPr lang="it-IT" sz="1600" b="1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𝐍𝐔</m:t>
                          </m:r>
                        </m:sub>
                      </m:sSub>
                      <m:d>
                        <m:dPr>
                          <m:ctrlPr>
                            <a:rPr lang="it-IT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it-IT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𝑟𝑎</m:t>
                          </m:r>
                        </m:e>
                      </m:d>
                    </m:oMath>
                  </a14:m>
                  <a:r>
                    <a:rPr lang="it-IT" sz="1600" dirty="0">
                      <a:solidFill>
                        <a:srgbClr val="FF0000"/>
                      </a:solidFill>
                    </a:rPr>
                    <a:t> </a:t>
                  </a:r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1" name="CasellaDiTesto 100">
                  <a:extLst>
                    <a:ext uri="{FF2B5EF4-FFF2-40B4-BE49-F238E27FC236}">
                      <a16:creationId xmlns:a16="http://schemas.microsoft.com/office/drawing/2014/main" id="{D04D2F46-42C1-97D4-3F23-9CAD710A66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67935" y="4975176"/>
                  <a:ext cx="1050672" cy="382150"/>
                </a:xfrm>
                <a:prstGeom prst="rect">
                  <a:avLst/>
                </a:prstGeom>
                <a:blipFill>
                  <a:blip r:embed="rId28"/>
                  <a:stretch>
                    <a:fillRect r="-5229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CasellaDiTesto 101">
                  <a:extLst>
                    <a:ext uri="{FF2B5EF4-FFF2-40B4-BE49-F238E27FC236}">
                      <a16:creationId xmlns:a16="http://schemas.microsoft.com/office/drawing/2014/main" id="{D9CCF043-4F19-9F7A-FD46-A9DB3E71A4F1}"/>
                    </a:ext>
                  </a:extLst>
                </p:cNvPr>
                <p:cNvSpPr txBox="1"/>
                <p:nvPr/>
              </p:nvSpPr>
              <p:spPr>
                <a:xfrm>
                  <a:off x="6867935" y="5577623"/>
                  <a:ext cx="1050672" cy="38215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16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b>
                          <m:r>
                            <a:rPr lang="it-IT" sz="1600" b="1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𝐑𝐔</m:t>
                          </m:r>
                        </m:sub>
                      </m:sSub>
                      <m:d>
                        <m:dPr>
                          <m:ctrlPr>
                            <a:rPr lang="it-IT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it-IT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𝑟𝑎</m:t>
                          </m:r>
                        </m:e>
                      </m:d>
                    </m:oMath>
                  </a14:m>
                  <a:r>
                    <a:rPr lang="it-IT" sz="1600" dirty="0">
                      <a:solidFill>
                        <a:srgbClr val="FF0000"/>
                      </a:solidFill>
                    </a:rPr>
                    <a:t> </a:t>
                  </a:r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CasellaDiTesto 101">
                  <a:extLst>
                    <a:ext uri="{FF2B5EF4-FFF2-40B4-BE49-F238E27FC236}">
                      <a16:creationId xmlns:a16="http://schemas.microsoft.com/office/drawing/2014/main" id="{D9CCF043-4F19-9F7A-FD46-A9DB3E71A4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67935" y="5577623"/>
                  <a:ext cx="1050672" cy="382150"/>
                </a:xfrm>
                <a:prstGeom prst="rect">
                  <a:avLst/>
                </a:prstGeom>
                <a:blipFill>
                  <a:blip r:embed="rId29"/>
                  <a:stretch>
                    <a:fillRect r="-4575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CasellaDiTesto 102">
                  <a:extLst>
                    <a:ext uri="{FF2B5EF4-FFF2-40B4-BE49-F238E27FC236}">
                      <a16:creationId xmlns:a16="http://schemas.microsoft.com/office/drawing/2014/main" id="{2A7E0DCB-DF24-1BC4-B690-259357CA4768}"/>
                    </a:ext>
                  </a:extLst>
                </p:cNvPr>
                <p:cNvSpPr txBox="1"/>
                <p:nvPr/>
              </p:nvSpPr>
              <p:spPr>
                <a:xfrm>
                  <a:off x="10013853" y="5045979"/>
                  <a:ext cx="1050672" cy="38215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16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  <m:sub>
                          <m:r>
                            <a:rPr lang="it-IT" sz="1600" b="1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𝐑𝐘</m:t>
                          </m:r>
                        </m:sub>
                      </m:sSub>
                      <m:d>
                        <m:dPr>
                          <m:ctrlPr>
                            <a:rPr lang="it-IT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it-IT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a14:m>
                  <a:r>
                    <a:rPr lang="it-IT" sz="1600" dirty="0">
                      <a:solidFill>
                        <a:srgbClr val="FF0000"/>
                      </a:solidFill>
                    </a:rPr>
                    <a:t> </a:t>
                  </a:r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CasellaDiTesto 102">
                  <a:extLst>
                    <a:ext uri="{FF2B5EF4-FFF2-40B4-BE49-F238E27FC236}">
                      <a16:creationId xmlns:a16="http://schemas.microsoft.com/office/drawing/2014/main" id="{2A7E0DCB-DF24-1BC4-B690-259357CA47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13853" y="5045979"/>
                  <a:ext cx="1050672" cy="382150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44037821"/>
      </p:ext>
    </p:extLst>
  </p:cSld>
  <p:clrMapOvr>
    <a:masterClrMapping/>
  </p:clrMapOvr>
  <p:transition spd="slow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399" y="4640"/>
            <a:ext cx="11690073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5.6 </a:t>
            </a:r>
            <a:r>
              <a:rPr lang="en-US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Multi-Regional Models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1A0849CA-B0A9-1A8C-C696-9CC62A40AD86}"/>
                  </a:ext>
                </a:extLst>
              </p:cNvPr>
              <p:cNvSpPr txBox="1"/>
              <p:nvPr/>
            </p:nvSpPr>
            <p:spPr>
              <a:xfrm>
                <a:off x="402399" y="1536229"/>
                <a:ext cx="3683000" cy="33547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600" b="1" dirty="0"/>
                  <a:t>Basic structure of </a:t>
                </a:r>
                <a:r>
                  <a:rPr lang="en-US" sz="1600" b="1" dirty="0" err="1"/>
                  <a:t>Isard</a:t>
                </a:r>
                <a:r>
                  <a:rPr lang="en-US" sz="1600" b="1" dirty="0"/>
                  <a:t> MRIO with environmental extensions</a:t>
                </a:r>
                <a:endParaRPr lang="en-US" sz="1400" b="1" dirty="0"/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400" dirty="0"/>
                  <a:t>Considering a system composed by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400" dirty="0"/>
                  <a:t> regions (2 in the figure) and </a:t>
                </a:r>
                <a:r>
                  <a:rPr lang="en-US" sz="1400" i="1" dirty="0"/>
                  <a:t>s</a:t>
                </a:r>
                <a:r>
                  <a:rPr lang="en-US" sz="1400" dirty="0"/>
                  <a:t> sectors</a:t>
                </a:r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400" dirty="0"/>
                  <a:t>Standard single region tables are expanded to include other regions, tracking flows of interregional trades of products</a:t>
                </a:r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400" dirty="0"/>
                  <a:t>The expanded accounting system is handled exactly as for the single region systems</a:t>
                </a:r>
              </a:p>
              <a:p>
                <a:pPr marL="742950" lvl="1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400" dirty="0" err="1"/>
                  <a:t>Isard</a:t>
                </a:r>
                <a:r>
                  <a:rPr lang="en-US" sz="1400" dirty="0"/>
                  <a:t>-type tables in the figure</a:t>
                </a:r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1A0849CA-B0A9-1A8C-C696-9CC62A40AD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399" y="1536229"/>
                <a:ext cx="3683000" cy="3354765"/>
              </a:xfrm>
              <a:prstGeom prst="rect">
                <a:avLst/>
              </a:prstGeom>
              <a:blipFill>
                <a:blip r:embed="rId3"/>
                <a:stretch>
                  <a:fillRect l="-828" t="-545" b="-109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tangolo 2">
                <a:extLst>
                  <a:ext uri="{FF2B5EF4-FFF2-40B4-BE49-F238E27FC236}">
                    <a16:creationId xmlns:a16="http://schemas.microsoft.com/office/drawing/2014/main" id="{260FADF2-500C-6C00-8B0B-538341283A4D}"/>
                  </a:ext>
                </a:extLst>
              </p:cNvPr>
              <p:cNvSpPr/>
              <p:nvPr/>
            </p:nvSpPr>
            <p:spPr>
              <a:xfrm>
                <a:off x="9890323" y="5336570"/>
                <a:ext cx="741193" cy="58093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100" dirty="0">
                    <a:solidFill>
                      <a:schemeClr val="tx1"/>
                    </a:solidFill>
                  </a:rPr>
                  <a:t>Residual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b>
                        <m:r>
                          <a:rPr lang="it-IT" sz="1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it-IT" sz="1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𝐑𝐘</m:t>
                        </m:r>
                      </m:sub>
                    </m:sSub>
                  </m:oMath>
                </a14:m>
                <a:br>
                  <a:rPr lang="it-IT" sz="1200" b="1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d>
                      <m:dPr>
                        <m:ctrlP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</m:oMath>
                </a14:m>
                <a:r>
                  <a:rPr lang="it-IT" sz="1200" dirty="0"/>
                  <a:t> </a:t>
                </a:r>
              </a:p>
            </p:txBody>
          </p:sp>
        </mc:Choice>
        <mc:Fallback xmlns="">
          <p:sp>
            <p:nvSpPr>
              <p:cNvPr id="3" name="Rettangolo 2">
                <a:extLst>
                  <a:ext uri="{FF2B5EF4-FFF2-40B4-BE49-F238E27FC236}">
                    <a16:creationId xmlns:a16="http://schemas.microsoft.com/office/drawing/2014/main" id="{260FADF2-500C-6C00-8B0B-538341283A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0323" y="5336570"/>
                <a:ext cx="741193" cy="580932"/>
              </a:xfrm>
              <a:prstGeom prst="rect">
                <a:avLst/>
              </a:prstGeom>
              <a:blipFill>
                <a:blip r:embed="rId4"/>
                <a:stretch>
                  <a:fillRect t="-52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4">
                <a:extLst>
                  <a:ext uri="{FF2B5EF4-FFF2-40B4-BE49-F238E27FC236}">
                    <a16:creationId xmlns:a16="http://schemas.microsoft.com/office/drawing/2014/main" id="{AB756AF9-25F7-84B8-99B0-10828A5E63A9}"/>
                  </a:ext>
                </a:extLst>
              </p:cNvPr>
              <p:cNvSpPr/>
              <p:nvPr/>
            </p:nvSpPr>
            <p:spPr>
              <a:xfrm>
                <a:off x="10622456" y="5336570"/>
                <a:ext cx="741193" cy="58093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100" dirty="0">
                    <a:solidFill>
                      <a:schemeClr val="tx1"/>
                    </a:solidFill>
                  </a:rPr>
                  <a:t>Residual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b>
                        <m:r>
                          <a:rPr lang="it-IT" sz="1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it-IT" sz="1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𝐑𝐘</m:t>
                        </m:r>
                      </m:sub>
                    </m:sSub>
                  </m:oMath>
                </a14:m>
                <a:br>
                  <a:rPr lang="it-IT" sz="1200" b="1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d>
                      <m:dPr>
                        <m:ctrlP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</m:oMath>
                </a14:m>
                <a:r>
                  <a:rPr lang="it-IT" sz="1200" dirty="0"/>
                  <a:t> </a:t>
                </a:r>
              </a:p>
            </p:txBody>
          </p:sp>
        </mc:Choice>
        <mc:Fallback xmlns="">
          <p:sp>
            <p:nvSpPr>
              <p:cNvPr id="5" name="Rettangolo 4">
                <a:extLst>
                  <a:ext uri="{FF2B5EF4-FFF2-40B4-BE49-F238E27FC236}">
                    <a16:creationId xmlns:a16="http://schemas.microsoft.com/office/drawing/2014/main" id="{AB756AF9-25F7-84B8-99B0-10828A5E63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2456" y="5336570"/>
                <a:ext cx="741193" cy="580932"/>
              </a:xfrm>
              <a:prstGeom prst="rect">
                <a:avLst/>
              </a:prstGeom>
              <a:blipFill>
                <a:blip r:embed="rId5"/>
                <a:stretch>
                  <a:fillRect t="-52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5">
                <a:extLst>
                  <a:ext uri="{FF2B5EF4-FFF2-40B4-BE49-F238E27FC236}">
                    <a16:creationId xmlns:a16="http://schemas.microsoft.com/office/drawing/2014/main" id="{D7F41B31-6581-3CC9-4CC0-B01CE8402B27}"/>
                  </a:ext>
                </a:extLst>
              </p:cNvPr>
              <p:cNvSpPr/>
              <p:nvPr/>
            </p:nvSpPr>
            <p:spPr>
              <a:xfrm>
                <a:off x="8118718" y="5336570"/>
                <a:ext cx="741193" cy="58093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100" dirty="0">
                    <a:solidFill>
                      <a:schemeClr val="tx1"/>
                    </a:solidFill>
                  </a:rPr>
                  <a:t>Residual</a:t>
                </a:r>
                <a:endParaRPr lang="it-IT" sz="1200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2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b>
                          <m:r>
                            <a:rPr lang="it-IT" sz="12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it-IT" sz="12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2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𝐑𝐔</m:t>
                          </m:r>
                        </m:sub>
                      </m:sSub>
                    </m:oMath>
                  </m:oMathPara>
                </a14:m>
                <a:br>
                  <a:rPr lang="it-IT" sz="1200" b="1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d>
                      <m:dPr>
                        <m:ctrlP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it-IT" sz="1200" dirty="0"/>
                  <a:t> </a:t>
                </a:r>
              </a:p>
            </p:txBody>
          </p:sp>
        </mc:Choice>
        <mc:Fallback xmlns="">
          <p:sp>
            <p:nvSpPr>
              <p:cNvPr id="6" name="Rettangolo 5">
                <a:extLst>
                  <a:ext uri="{FF2B5EF4-FFF2-40B4-BE49-F238E27FC236}">
                    <a16:creationId xmlns:a16="http://schemas.microsoft.com/office/drawing/2014/main" id="{D7F41B31-6581-3CC9-4CC0-B01CE8402B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8718" y="5336570"/>
                <a:ext cx="741193" cy="580932"/>
              </a:xfrm>
              <a:prstGeom prst="rect">
                <a:avLst/>
              </a:prstGeom>
              <a:blipFill>
                <a:blip r:embed="rId6"/>
                <a:stretch>
                  <a:fillRect t="-41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tangolo 6">
                <a:extLst>
                  <a:ext uri="{FF2B5EF4-FFF2-40B4-BE49-F238E27FC236}">
                    <a16:creationId xmlns:a16="http://schemas.microsoft.com/office/drawing/2014/main" id="{B630E0CE-FCBC-3FEA-E2BE-AEB32F8FDA05}"/>
                  </a:ext>
                </a:extLst>
              </p:cNvPr>
              <p:cNvSpPr/>
              <p:nvPr/>
            </p:nvSpPr>
            <p:spPr>
              <a:xfrm>
                <a:off x="8856092" y="5336570"/>
                <a:ext cx="741193" cy="58093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100" dirty="0">
                    <a:solidFill>
                      <a:schemeClr val="tx1"/>
                    </a:solidFill>
                  </a:rPr>
                  <a:t>Residual</a:t>
                </a:r>
                <a:endParaRPr lang="it-IT" sz="1200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2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b>
                          <m:r>
                            <a:rPr lang="it-IT" sz="12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it-IT" sz="12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2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𝐑𝐔</m:t>
                          </m:r>
                        </m:sub>
                      </m:sSub>
                    </m:oMath>
                  </m:oMathPara>
                </a14:m>
                <a:br>
                  <a:rPr lang="it-IT" sz="1200" b="1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d>
                      <m:dPr>
                        <m:ctrlP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it-IT" sz="1200" dirty="0"/>
                  <a:t> </a:t>
                </a:r>
              </a:p>
            </p:txBody>
          </p:sp>
        </mc:Choice>
        <mc:Fallback xmlns="">
          <p:sp>
            <p:nvSpPr>
              <p:cNvPr id="7" name="Rettangolo 6">
                <a:extLst>
                  <a:ext uri="{FF2B5EF4-FFF2-40B4-BE49-F238E27FC236}">
                    <a16:creationId xmlns:a16="http://schemas.microsoft.com/office/drawing/2014/main" id="{B630E0CE-FCBC-3FEA-E2BE-AEB32F8FDA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6092" y="5336570"/>
                <a:ext cx="741193" cy="580932"/>
              </a:xfrm>
              <a:prstGeom prst="rect">
                <a:avLst/>
              </a:prstGeom>
              <a:blipFill>
                <a:blip r:embed="rId7"/>
                <a:stretch>
                  <a:fillRect t="-41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tangolo 7">
                <a:extLst>
                  <a:ext uri="{FF2B5EF4-FFF2-40B4-BE49-F238E27FC236}">
                    <a16:creationId xmlns:a16="http://schemas.microsoft.com/office/drawing/2014/main" id="{2AB4F889-10B5-48B0-DD65-0C2A0D05485D}"/>
                  </a:ext>
                </a:extLst>
              </p:cNvPr>
              <p:cNvSpPr/>
              <p:nvPr/>
            </p:nvSpPr>
            <p:spPr>
              <a:xfrm>
                <a:off x="8118718" y="4758021"/>
                <a:ext cx="741193" cy="58093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100" dirty="0">
                    <a:solidFill>
                      <a:schemeClr val="tx1"/>
                    </a:solidFill>
                  </a:rPr>
                  <a:t>Nat. res</a:t>
                </a:r>
                <a:endParaRPr lang="it-IT" sz="1200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2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b>
                          <m:r>
                            <a:rPr lang="it-IT" sz="12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it-IT" sz="12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2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𝐍𝐔</m:t>
                          </m:r>
                        </m:sub>
                      </m:sSub>
                    </m:oMath>
                  </m:oMathPara>
                </a14:m>
                <a:br>
                  <a:rPr lang="it-IT" sz="1200" b="1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d>
                      <m:dPr>
                        <m:ctrlP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it-IT" sz="1200" dirty="0"/>
                  <a:t> </a:t>
                </a:r>
              </a:p>
            </p:txBody>
          </p:sp>
        </mc:Choice>
        <mc:Fallback xmlns="">
          <p:sp>
            <p:nvSpPr>
              <p:cNvPr id="8" name="Rettangolo 7">
                <a:extLst>
                  <a:ext uri="{FF2B5EF4-FFF2-40B4-BE49-F238E27FC236}">
                    <a16:creationId xmlns:a16="http://schemas.microsoft.com/office/drawing/2014/main" id="{2AB4F889-10B5-48B0-DD65-0C2A0D0548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8718" y="4758021"/>
                <a:ext cx="741193" cy="580932"/>
              </a:xfrm>
              <a:prstGeom prst="rect">
                <a:avLst/>
              </a:prstGeom>
              <a:blipFill>
                <a:blip r:embed="rId8"/>
                <a:stretch>
                  <a:fillRect t="-52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95BF1545-7437-D869-7044-0B7D1FB27686}"/>
                  </a:ext>
                </a:extLst>
              </p:cNvPr>
              <p:cNvSpPr/>
              <p:nvPr/>
            </p:nvSpPr>
            <p:spPr>
              <a:xfrm>
                <a:off x="8860719" y="4758021"/>
                <a:ext cx="741193" cy="58093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100" dirty="0">
                    <a:solidFill>
                      <a:schemeClr val="tx1"/>
                    </a:solidFill>
                  </a:rPr>
                  <a:t>Nat. res</a:t>
                </a:r>
                <a:endParaRPr lang="it-IT" sz="1200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2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b>
                          <m:r>
                            <a:rPr lang="it-IT" sz="12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it-IT" sz="12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12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𝐍𝐔</m:t>
                          </m:r>
                        </m:sub>
                      </m:sSub>
                    </m:oMath>
                  </m:oMathPara>
                </a14:m>
                <a:br>
                  <a:rPr lang="it-IT" sz="1200" b="1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d>
                      <m:dPr>
                        <m:ctrlP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it-IT" sz="1200" dirty="0"/>
                  <a:t> </a:t>
                </a:r>
              </a:p>
            </p:txBody>
          </p:sp>
        </mc:Choice>
        <mc:Fallback xmlns=""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95BF1545-7437-D869-7044-0B7D1FB276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0719" y="4758021"/>
                <a:ext cx="741193" cy="580932"/>
              </a:xfrm>
              <a:prstGeom prst="rect">
                <a:avLst/>
              </a:prstGeom>
              <a:blipFill>
                <a:blip r:embed="rId9"/>
                <a:stretch>
                  <a:fillRect t="-52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tangolo 9">
                <a:extLst>
                  <a:ext uri="{FF2B5EF4-FFF2-40B4-BE49-F238E27FC236}">
                    <a16:creationId xmlns:a16="http://schemas.microsoft.com/office/drawing/2014/main" id="{0B09417F-9FA1-5912-402A-CC369D70CF34}"/>
                  </a:ext>
                </a:extLst>
              </p:cNvPr>
              <p:cNvSpPr/>
              <p:nvPr/>
            </p:nvSpPr>
            <p:spPr>
              <a:xfrm>
                <a:off x="8127165" y="4007555"/>
                <a:ext cx="733554" cy="64914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</a:rPr>
                  <a:t>Value Added</a:t>
                </a:r>
                <a:r>
                  <a:rPr lang="it-IT" sz="1100" b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endParaRPr lang="it-IT" sz="1100" b="1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it-IT" sz="12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2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𝐕</m:t>
                        </m:r>
                      </m:e>
                      <m:sub>
                        <m:r>
                          <a:rPr lang="it-IT" sz="12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it-IT" sz="1200" dirty="0"/>
                  <a:t> </a:t>
                </a:r>
              </a:p>
            </p:txBody>
          </p:sp>
        </mc:Choice>
        <mc:Fallback xmlns="">
          <p:sp>
            <p:nvSpPr>
              <p:cNvPr id="10" name="Rettangolo 9">
                <a:extLst>
                  <a:ext uri="{FF2B5EF4-FFF2-40B4-BE49-F238E27FC236}">
                    <a16:creationId xmlns:a16="http://schemas.microsoft.com/office/drawing/2014/main" id="{0B09417F-9FA1-5912-402A-CC369D70CF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7165" y="4007555"/>
                <a:ext cx="733554" cy="64914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F684EB09-03D2-024A-7A5B-3A271F6F2271}"/>
                  </a:ext>
                </a:extLst>
              </p:cNvPr>
              <p:cNvSpPr/>
              <p:nvPr/>
            </p:nvSpPr>
            <p:spPr>
              <a:xfrm>
                <a:off x="8859912" y="4007555"/>
                <a:ext cx="733554" cy="64914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</a:rPr>
                  <a:t>Value Added</a:t>
                </a:r>
                <a:r>
                  <a:rPr lang="it-IT" sz="1100" b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endParaRPr lang="it-IT" sz="1100" b="1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it-IT" sz="12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2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𝐕</m:t>
                        </m:r>
                      </m:e>
                      <m:sub>
                        <m:r>
                          <a:rPr lang="it-IT" sz="1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it-IT" sz="1200" dirty="0"/>
                  <a:t> </a:t>
                </a:r>
              </a:p>
            </p:txBody>
          </p:sp>
        </mc:Choice>
        <mc:Fallback xmlns=""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F684EB09-03D2-024A-7A5B-3A271F6F22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9912" y="4007555"/>
                <a:ext cx="733554" cy="64914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tangolo 11">
                <a:extLst>
                  <a:ext uri="{FF2B5EF4-FFF2-40B4-BE49-F238E27FC236}">
                    <a16:creationId xmlns:a16="http://schemas.microsoft.com/office/drawing/2014/main" id="{B07862C8-FFEC-27AB-8BC9-55B392A2B70A}"/>
                  </a:ext>
                </a:extLst>
              </p:cNvPr>
              <p:cNvSpPr/>
              <p:nvPr/>
            </p:nvSpPr>
            <p:spPr>
              <a:xfrm>
                <a:off x="10618235" y="2693573"/>
                <a:ext cx="735115" cy="73511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</a:rPr>
                  <a:t>Final demand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it-IT" sz="1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2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𝐘</m:t>
                        </m:r>
                      </m:e>
                      <m:sub>
                        <m:r>
                          <a:rPr lang="it-IT" sz="1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𝟐𝟐</m:t>
                        </m:r>
                      </m:sub>
                    </m:sSub>
                    <m:d>
                      <m:dPr>
                        <m:ctrlP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</m:oMath>
                </a14:m>
                <a:r>
                  <a:rPr lang="it-IT" sz="1200" dirty="0"/>
                  <a:t> </a:t>
                </a:r>
              </a:p>
            </p:txBody>
          </p:sp>
        </mc:Choice>
        <mc:Fallback xmlns="">
          <p:sp>
            <p:nvSpPr>
              <p:cNvPr id="12" name="Rettangolo 11">
                <a:extLst>
                  <a:ext uri="{FF2B5EF4-FFF2-40B4-BE49-F238E27FC236}">
                    <a16:creationId xmlns:a16="http://schemas.microsoft.com/office/drawing/2014/main" id="{B07862C8-FFEC-27AB-8BC9-55B392A2B7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8235" y="2693573"/>
                <a:ext cx="735115" cy="73511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tangolo 12">
                <a:extLst>
                  <a:ext uri="{FF2B5EF4-FFF2-40B4-BE49-F238E27FC236}">
                    <a16:creationId xmlns:a16="http://schemas.microsoft.com/office/drawing/2014/main" id="{9687B517-AF7F-BAD7-AE16-62F9E55F54A7}"/>
                  </a:ext>
                </a:extLst>
              </p:cNvPr>
              <p:cNvSpPr/>
              <p:nvPr/>
            </p:nvSpPr>
            <p:spPr>
              <a:xfrm>
                <a:off x="10618235" y="1958143"/>
                <a:ext cx="735115" cy="7351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</a:rPr>
                  <a:t>Final demand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it-IT" sz="1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2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𝐘</m:t>
                        </m:r>
                      </m:e>
                      <m:sub>
                        <m:r>
                          <a:rPr lang="it-IT" sz="1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sub>
                    </m:sSub>
                    <m:r>
                      <a:rPr lang="it-IT" sz="1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1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it-IT" sz="1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,1)</m:t>
                    </m:r>
                  </m:oMath>
                </a14:m>
                <a:r>
                  <a:rPr lang="it-IT" sz="1200" dirty="0"/>
                  <a:t> </a:t>
                </a:r>
              </a:p>
            </p:txBody>
          </p:sp>
        </mc:Choice>
        <mc:Fallback xmlns="">
          <p:sp>
            <p:nvSpPr>
              <p:cNvPr id="13" name="Rettangolo 12">
                <a:extLst>
                  <a:ext uri="{FF2B5EF4-FFF2-40B4-BE49-F238E27FC236}">
                    <a16:creationId xmlns:a16="http://schemas.microsoft.com/office/drawing/2014/main" id="{9687B517-AF7F-BAD7-AE16-62F9E55F54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8235" y="1958143"/>
                <a:ext cx="735115" cy="73511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tangolo 13">
                <a:extLst>
                  <a:ext uri="{FF2B5EF4-FFF2-40B4-BE49-F238E27FC236}">
                    <a16:creationId xmlns:a16="http://schemas.microsoft.com/office/drawing/2014/main" id="{F38201BE-AC57-BF1F-AE4A-3B50E2C84D36}"/>
                  </a:ext>
                </a:extLst>
              </p:cNvPr>
              <p:cNvSpPr/>
              <p:nvPr/>
            </p:nvSpPr>
            <p:spPr>
              <a:xfrm>
                <a:off x="9882958" y="2693573"/>
                <a:ext cx="735115" cy="7351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</a:rPr>
                  <a:t>Final demand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it-IT" sz="1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2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𝐘</m:t>
                        </m:r>
                      </m:e>
                      <m:sub>
                        <m:r>
                          <a:rPr lang="it-IT" sz="1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sub>
                    </m:sSub>
                    <m:d>
                      <m:dPr>
                        <m:ctrlP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</m:oMath>
                </a14:m>
                <a:r>
                  <a:rPr lang="it-IT" sz="1200" dirty="0"/>
                  <a:t> </a:t>
                </a:r>
              </a:p>
            </p:txBody>
          </p:sp>
        </mc:Choice>
        <mc:Fallback xmlns="">
          <p:sp>
            <p:nvSpPr>
              <p:cNvPr id="14" name="Rettangolo 13">
                <a:extLst>
                  <a:ext uri="{FF2B5EF4-FFF2-40B4-BE49-F238E27FC236}">
                    <a16:creationId xmlns:a16="http://schemas.microsoft.com/office/drawing/2014/main" id="{F38201BE-AC57-BF1F-AE4A-3B50E2C84D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2958" y="2693573"/>
                <a:ext cx="735115" cy="73511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tangolo 14">
                <a:extLst>
                  <a:ext uri="{FF2B5EF4-FFF2-40B4-BE49-F238E27FC236}">
                    <a16:creationId xmlns:a16="http://schemas.microsoft.com/office/drawing/2014/main" id="{44B4383F-38BC-F3D7-171A-38579C798C82}"/>
                  </a:ext>
                </a:extLst>
              </p:cNvPr>
              <p:cNvSpPr/>
              <p:nvPr/>
            </p:nvSpPr>
            <p:spPr>
              <a:xfrm>
                <a:off x="9882958" y="1958143"/>
                <a:ext cx="735115" cy="73511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</a:rPr>
                  <a:t>Final demand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it-IT" sz="1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2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𝐘</m:t>
                        </m:r>
                      </m:e>
                      <m:sub>
                        <m:r>
                          <a:rPr lang="it-IT" sz="1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sub>
                    </m:sSub>
                    <m:d>
                      <m:dPr>
                        <m:ctrlP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</m:oMath>
                </a14:m>
                <a:r>
                  <a:rPr lang="it-IT" sz="1200" dirty="0"/>
                  <a:t> </a:t>
                </a:r>
              </a:p>
            </p:txBody>
          </p:sp>
        </mc:Choice>
        <mc:Fallback xmlns="">
          <p:sp>
            <p:nvSpPr>
              <p:cNvPr id="15" name="Rettangolo 14">
                <a:extLst>
                  <a:ext uri="{FF2B5EF4-FFF2-40B4-BE49-F238E27FC236}">
                    <a16:creationId xmlns:a16="http://schemas.microsoft.com/office/drawing/2014/main" id="{44B4383F-38BC-F3D7-171A-38579C798C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2958" y="1958143"/>
                <a:ext cx="735115" cy="73511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tangolo 15">
                <a:extLst>
                  <a:ext uri="{FF2B5EF4-FFF2-40B4-BE49-F238E27FC236}">
                    <a16:creationId xmlns:a16="http://schemas.microsoft.com/office/drawing/2014/main" id="{357A11F5-23C3-27D5-521A-E93DC821C1E1}"/>
                  </a:ext>
                </a:extLst>
              </p:cNvPr>
              <p:cNvSpPr/>
              <p:nvPr/>
            </p:nvSpPr>
            <p:spPr>
              <a:xfrm>
                <a:off x="8861962" y="2693573"/>
                <a:ext cx="735115" cy="73511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</a:rPr>
                  <a:t>IOT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2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𝐙</m:t>
                        </m:r>
                      </m:e>
                      <m:sub>
                        <m:r>
                          <a:rPr lang="it-IT" sz="1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𝟐𝟐</m:t>
                        </m:r>
                      </m:sub>
                    </m:sSub>
                    <m:d>
                      <m:dPr>
                        <m:ctrlP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it-IT" sz="1200" dirty="0"/>
                  <a:t> </a:t>
                </a:r>
              </a:p>
            </p:txBody>
          </p:sp>
        </mc:Choice>
        <mc:Fallback xmlns="">
          <p:sp>
            <p:nvSpPr>
              <p:cNvPr id="16" name="Rettangolo 15">
                <a:extLst>
                  <a:ext uri="{FF2B5EF4-FFF2-40B4-BE49-F238E27FC236}">
                    <a16:creationId xmlns:a16="http://schemas.microsoft.com/office/drawing/2014/main" id="{357A11F5-23C3-27D5-521A-E93DC821C1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1962" y="2693573"/>
                <a:ext cx="735115" cy="73511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tangolo 16">
                <a:extLst>
                  <a:ext uri="{FF2B5EF4-FFF2-40B4-BE49-F238E27FC236}">
                    <a16:creationId xmlns:a16="http://schemas.microsoft.com/office/drawing/2014/main" id="{A8484815-046D-6D80-B363-2726F14D683C}"/>
                  </a:ext>
                </a:extLst>
              </p:cNvPr>
              <p:cNvSpPr/>
              <p:nvPr/>
            </p:nvSpPr>
            <p:spPr>
              <a:xfrm>
                <a:off x="8861962" y="1958143"/>
                <a:ext cx="735115" cy="7351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</a:rPr>
                  <a:t>IOT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2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𝐙</m:t>
                        </m:r>
                      </m:e>
                      <m:sub>
                        <m:r>
                          <a:rPr lang="it-IT" sz="1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sub>
                    </m:sSub>
                    <m:d>
                      <m:dPr>
                        <m:ctrlP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it-IT" sz="1200" dirty="0"/>
                  <a:t> </a:t>
                </a:r>
              </a:p>
            </p:txBody>
          </p:sp>
        </mc:Choice>
        <mc:Fallback xmlns="">
          <p:sp>
            <p:nvSpPr>
              <p:cNvPr id="17" name="Rettangolo 16">
                <a:extLst>
                  <a:ext uri="{FF2B5EF4-FFF2-40B4-BE49-F238E27FC236}">
                    <a16:creationId xmlns:a16="http://schemas.microsoft.com/office/drawing/2014/main" id="{A8484815-046D-6D80-B363-2726F14D68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1962" y="1958143"/>
                <a:ext cx="735115" cy="73511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tangolo 17">
                <a:extLst>
                  <a:ext uri="{FF2B5EF4-FFF2-40B4-BE49-F238E27FC236}">
                    <a16:creationId xmlns:a16="http://schemas.microsoft.com/office/drawing/2014/main" id="{3604563F-A609-B1C5-D07B-551A993316E9}"/>
                  </a:ext>
                </a:extLst>
              </p:cNvPr>
              <p:cNvSpPr/>
              <p:nvPr/>
            </p:nvSpPr>
            <p:spPr>
              <a:xfrm>
                <a:off x="8126685" y="2693573"/>
                <a:ext cx="735115" cy="7351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</a:rPr>
                  <a:t>IOT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2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𝐙</m:t>
                        </m:r>
                      </m:e>
                      <m:sub>
                        <m:r>
                          <a:rPr lang="it-IT" sz="1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sub>
                    </m:sSub>
                    <m:d>
                      <m:dPr>
                        <m:ctrlP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it-IT" sz="1200" dirty="0"/>
                  <a:t> </a:t>
                </a:r>
              </a:p>
            </p:txBody>
          </p:sp>
        </mc:Choice>
        <mc:Fallback xmlns="">
          <p:sp>
            <p:nvSpPr>
              <p:cNvPr id="18" name="Rettangolo 17">
                <a:extLst>
                  <a:ext uri="{FF2B5EF4-FFF2-40B4-BE49-F238E27FC236}">
                    <a16:creationId xmlns:a16="http://schemas.microsoft.com/office/drawing/2014/main" id="{3604563F-A609-B1C5-D07B-551A993316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6685" y="2693573"/>
                <a:ext cx="735115" cy="73511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tangolo 18">
                <a:extLst>
                  <a:ext uri="{FF2B5EF4-FFF2-40B4-BE49-F238E27FC236}">
                    <a16:creationId xmlns:a16="http://schemas.microsoft.com/office/drawing/2014/main" id="{9880C74C-8405-CF51-546B-1898FDA2D5A7}"/>
                  </a:ext>
                </a:extLst>
              </p:cNvPr>
              <p:cNvSpPr/>
              <p:nvPr/>
            </p:nvSpPr>
            <p:spPr>
              <a:xfrm>
                <a:off x="8126685" y="1958143"/>
                <a:ext cx="735115" cy="73511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</a:rPr>
                  <a:t>IOT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it-IT" sz="1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2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𝐙</m:t>
                        </m:r>
                      </m:e>
                      <m:sub>
                        <m:r>
                          <a:rPr lang="it-IT" sz="1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sub>
                    </m:sSub>
                    <m:d>
                      <m:dPr>
                        <m:ctrlP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it-IT" sz="1200" dirty="0"/>
                  <a:t> </a:t>
                </a:r>
              </a:p>
            </p:txBody>
          </p:sp>
        </mc:Choice>
        <mc:Fallback xmlns="">
          <p:sp>
            <p:nvSpPr>
              <p:cNvPr id="19" name="Rettangolo 18">
                <a:extLst>
                  <a:ext uri="{FF2B5EF4-FFF2-40B4-BE49-F238E27FC236}">
                    <a16:creationId xmlns:a16="http://schemas.microsoft.com/office/drawing/2014/main" id="{9880C74C-8405-CF51-546B-1898FDA2D5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6685" y="1958143"/>
                <a:ext cx="735115" cy="73511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32B2FABC-FCC7-D218-5F49-72547DDCD55F}"/>
              </a:ext>
            </a:extLst>
          </p:cNvPr>
          <p:cNvCxnSpPr>
            <a:cxnSpLocks/>
          </p:cNvCxnSpPr>
          <p:nvPr/>
        </p:nvCxnSpPr>
        <p:spPr>
          <a:xfrm>
            <a:off x="5973562" y="1958143"/>
            <a:ext cx="5394960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E8250AA2-2CE8-42F8-7610-55C3BBD4E119}"/>
              </a:ext>
            </a:extLst>
          </p:cNvPr>
          <p:cNvSpPr txBox="1"/>
          <p:nvPr/>
        </p:nvSpPr>
        <p:spPr>
          <a:xfrm>
            <a:off x="6592754" y="4195508"/>
            <a:ext cx="1384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/>
              <a:t>Factors of production</a:t>
            </a:r>
            <a:endParaRPr lang="en-US" sz="1200" i="1" dirty="0"/>
          </a:p>
        </p:txBody>
      </p: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AF38756D-BEA5-1B73-2D1D-FC8614B7AE4C}"/>
              </a:ext>
            </a:extLst>
          </p:cNvPr>
          <p:cNvCxnSpPr>
            <a:cxnSpLocks/>
          </p:cNvCxnSpPr>
          <p:nvPr/>
        </p:nvCxnSpPr>
        <p:spPr>
          <a:xfrm>
            <a:off x="5973562" y="3429320"/>
            <a:ext cx="537972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BEC7D78F-33A5-F09F-1344-3E66D6DA1B67}"/>
              </a:ext>
            </a:extLst>
          </p:cNvPr>
          <p:cNvCxnSpPr>
            <a:cxnSpLocks/>
          </p:cNvCxnSpPr>
          <p:nvPr/>
        </p:nvCxnSpPr>
        <p:spPr>
          <a:xfrm>
            <a:off x="7284252" y="2693257"/>
            <a:ext cx="406395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04E11E0A-6072-5637-5A58-263B7E269EFA}"/>
              </a:ext>
            </a:extLst>
          </p:cNvPr>
          <p:cNvSpPr txBox="1"/>
          <p:nvPr/>
        </p:nvSpPr>
        <p:spPr>
          <a:xfrm>
            <a:off x="7173478" y="2163938"/>
            <a:ext cx="803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/>
              <a:t>Region 1</a:t>
            </a:r>
            <a:endParaRPr lang="en-US" sz="1200" dirty="0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BA9A9D05-B7B1-19C9-6715-A6D6F334F88A}"/>
              </a:ext>
            </a:extLst>
          </p:cNvPr>
          <p:cNvSpPr txBox="1"/>
          <p:nvPr/>
        </p:nvSpPr>
        <p:spPr>
          <a:xfrm>
            <a:off x="7173478" y="2918791"/>
            <a:ext cx="803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/>
              <a:t>Region 2</a:t>
            </a:r>
            <a:endParaRPr lang="en-US" sz="1200" dirty="0"/>
          </a:p>
        </p:txBody>
      </p: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8352C7B9-1A48-A6FB-21AE-2713431E10C4}"/>
              </a:ext>
            </a:extLst>
          </p:cNvPr>
          <p:cNvCxnSpPr>
            <a:cxnSpLocks/>
          </p:cNvCxnSpPr>
          <p:nvPr/>
        </p:nvCxnSpPr>
        <p:spPr>
          <a:xfrm flipV="1">
            <a:off x="8117387" y="1197476"/>
            <a:ext cx="0" cy="4739579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86308AC0-C5AE-E242-3D4F-EDC87D679FA0}"/>
              </a:ext>
            </a:extLst>
          </p:cNvPr>
          <p:cNvCxnSpPr>
            <a:cxnSpLocks/>
          </p:cNvCxnSpPr>
          <p:nvPr/>
        </p:nvCxnSpPr>
        <p:spPr>
          <a:xfrm flipV="1">
            <a:off x="8861800" y="1495855"/>
            <a:ext cx="0" cy="442088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C08BFB2F-636A-5145-55B7-71C7C6785F53}"/>
              </a:ext>
            </a:extLst>
          </p:cNvPr>
          <p:cNvSpPr txBox="1"/>
          <p:nvPr/>
        </p:nvSpPr>
        <p:spPr>
          <a:xfrm>
            <a:off x="8077956" y="1621449"/>
            <a:ext cx="803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/>
              <a:t>Region 1</a:t>
            </a:r>
            <a:endParaRPr lang="en-US" sz="1200" dirty="0"/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4D79A9BA-0D33-42B1-E97B-01291D4189C8}"/>
              </a:ext>
            </a:extLst>
          </p:cNvPr>
          <p:cNvSpPr txBox="1"/>
          <p:nvPr/>
        </p:nvSpPr>
        <p:spPr>
          <a:xfrm>
            <a:off x="8827569" y="1621449"/>
            <a:ext cx="803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/>
              <a:t>Region 2</a:t>
            </a:r>
            <a:endParaRPr lang="en-US" sz="1200" dirty="0"/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DF013E31-E786-ECCC-EF7D-18A13758FD6D}"/>
              </a:ext>
            </a:extLst>
          </p:cNvPr>
          <p:cNvSpPr txBox="1"/>
          <p:nvPr/>
        </p:nvSpPr>
        <p:spPr>
          <a:xfrm>
            <a:off x="9843062" y="1621449"/>
            <a:ext cx="803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/>
              <a:t>Region 1</a:t>
            </a:r>
            <a:endParaRPr lang="en-US" sz="1200" dirty="0"/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C367FC12-726B-8263-1B35-78E91E9C7890}"/>
              </a:ext>
            </a:extLst>
          </p:cNvPr>
          <p:cNvSpPr txBox="1"/>
          <p:nvPr/>
        </p:nvSpPr>
        <p:spPr>
          <a:xfrm>
            <a:off x="10592675" y="1621449"/>
            <a:ext cx="803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/>
              <a:t>Region 2</a:t>
            </a:r>
            <a:endParaRPr lang="en-US" sz="1200" dirty="0"/>
          </a:p>
        </p:txBody>
      </p:sp>
      <p:cxnSp>
        <p:nvCxnSpPr>
          <p:cNvPr id="32" name="Connettore diritto 31">
            <a:extLst>
              <a:ext uri="{FF2B5EF4-FFF2-40B4-BE49-F238E27FC236}">
                <a16:creationId xmlns:a16="http://schemas.microsoft.com/office/drawing/2014/main" id="{7CC12298-D4A0-2A7C-2AE6-6C2C41CA8E7C}"/>
              </a:ext>
            </a:extLst>
          </p:cNvPr>
          <p:cNvCxnSpPr>
            <a:cxnSpLocks/>
          </p:cNvCxnSpPr>
          <p:nvPr/>
        </p:nvCxnSpPr>
        <p:spPr>
          <a:xfrm flipV="1">
            <a:off x="9593466" y="1152542"/>
            <a:ext cx="0" cy="476496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538DED54-C336-4C33-FD49-2080F154BD17}"/>
              </a:ext>
            </a:extLst>
          </p:cNvPr>
          <p:cNvSpPr txBox="1"/>
          <p:nvPr/>
        </p:nvSpPr>
        <p:spPr>
          <a:xfrm>
            <a:off x="9914018" y="1002286"/>
            <a:ext cx="1434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/>
              <a:t>Consumption categories</a:t>
            </a:r>
            <a:endParaRPr lang="en-US" sz="1200" dirty="0"/>
          </a:p>
        </p:txBody>
      </p: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C07787F1-3635-3598-867C-5EFDCE94A539}"/>
              </a:ext>
            </a:extLst>
          </p:cNvPr>
          <p:cNvCxnSpPr>
            <a:cxnSpLocks/>
          </p:cNvCxnSpPr>
          <p:nvPr/>
        </p:nvCxnSpPr>
        <p:spPr>
          <a:xfrm>
            <a:off x="6827002" y="4007555"/>
            <a:ext cx="277491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diritto 34">
            <a:extLst>
              <a:ext uri="{FF2B5EF4-FFF2-40B4-BE49-F238E27FC236}">
                <a16:creationId xmlns:a16="http://schemas.microsoft.com/office/drawing/2014/main" id="{733E23F4-ABC0-89F1-AFF8-77E82D773C8C}"/>
              </a:ext>
            </a:extLst>
          </p:cNvPr>
          <p:cNvCxnSpPr>
            <a:cxnSpLocks/>
          </p:cNvCxnSpPr>
          <p:nvPr/>
        </p:nvCxnSpPr>
        <p:spPr>
          <a:xfrm flipV="1">
            <a:off x="10618073" y="1495855"/>
            <a:ext cx="0" cy="442088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diritto 35">
            <a:extLst>
              <a:ext uri="{FF2B5EF4-FFF2-40B4-BE49-F238E27FC236}">
                <a16:creationId xmlns:a16="http://schemas.microsoft.com/office/drawing/2014/main" id="{6DA853A3-6944-72D6-8C14-A49BBCE308BB}"/>
              </a:ext>
            </a:extLst>
          </p:cNvPr>
          <p:cNvCxnSpPr>
            <a:cxnSpLocks/>
          </p:cNvCxnSpPr>
          <p:nvPr/>
        </p:nvCxnSpPr>
        <p:spPr>
          <a:xfrm flipV="1">
            <a:off x="9886640" y="1152542"/>
            <a:ext cx="0" cy="476419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E73C8B1A-63E2-1471-4F4B-59E5B04F62B6}"/>
              </a:ext>
            </a:extLst>
          </p:cNvPr>
          <p:cNvCxnSpPr>
            <a:cxnSpLocks/>
          </p:cNvCxnSpPr>
          <p:nvPr/>
        </p:nvCxnSpPr>
        <p:spPr>
          <a:xfrm flipV="1">
            <a:off x="11347005" y="1495855"/>
            <a:ext cx="0" cy="442596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diritto 37">
            <a:extLst>
              <a:ext uri="{FF2B5EF4-FFF2-40B4-BE49-F238E27FC236}">
                <a16:creationId xmlns:a16="http://schemas.microsoft.com/office/drawing/2014/main" id="{56C61C6A-E322-0139-A49E-07BC89BED543}"/>
              </a:ext>
            </a:extLst>
          </p:cNvPr>
          <p:cNvCxnSpPr>
            <a:cxnSpLocks/>
          </p:cNvCxnSpPr>
          <p:nvPr/>
        </p:nvCxnSpPr>
        <p:spPr>
          <a:xfrm>
            <a:off x="6786362" y="4758021"/>
            <a:ext cx="280517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diritto 38">
            <a:extLst>
              <a:ext uri="{FF2B5EF4-FFF2-40B4-BE49-F238E27FC236}">
                <a16:creationId xmlns:a16="http://schemas.microsoft.com/office/drawing/2014/main" id="{A950879D-79DA-3294-846B-98A9718CFA4A}"/>
              </a:ext>
            </a:extLst>
          </p:cNvPr>
          <p:cNvCxnSpPr>
            <a:cxnSpLocks/>
          </p:cNvCxnSpPr>
          <p:nvPr/>
        </p:nvCxnSpPr>
        <p:spPr>
          <a:xfrm>
            <a:off x="6786362" y="5329776"/>
            <a:ext cx="456184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diritto 39">
            <a:extLst>
              <a:ext uri="{FF2B5EF4-FFF2-40B4-BE49-F238E27FC236}">
                <a16:creationId xmlns:a16="http://schemas.microsoft.com/office/drawing/2014/main" id="{A0F45E30-A5FF-2813-8182-75701E9CB37B}"/>
              </a:ext>
            </a:extLst>
          </p:cNvPr>
          <p:cNvCxnSpPr>
            <a:cxnSpLocks/>
          </p:cNvCxnSpPr>
          <p:nvPr/>
        </p:nvCxnSpPr>
        <p:spPr>
          <a:xfrm>
            <a:off x="6786362" y="5917502"/>
            <a:ext cx="456064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ED9E3538-4476-6409-CF49-1E20F4FE2013}"/>
              </a:ext>
            </a:extLst>
          </p:cNvPr>
          <p:cNvSpPr txBox="1"/>
          <p:nvPr/>
        </p:nvSpPr>
        <p:spPr>
          <a:xfrm>
            <a:off x="6589880" y="4917675"/>
            <a:ext cx="1384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/>
              <a:t>Satellite accounts</a:t>
            </a:r>
            <a:endParaRPr lang="en-US" sz="1200" i="1" dirty="0"/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7A425749-1007-AEA6-0D91-87F68A74BA7E}"/>
              </a:ext>
            </a:extLst>
          </p:cNvPr>
          <p:cNvSpPr txBox="1"/>
          <p:nvPr/>
        </p:nvSpPr>
        <p:spPr>
          <a:xfrm>
            <a:off x="6592754" y="5448862"/>
            <a:ext cx="1384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/>
              <a:t>Residuals</a:t>
            </a:r>
            <a:endParaRPr lang="en-US" sz="1200" i="1" dirty="0"/>
          </a:p>
        </p:txBody>
      </p:sp>
      <p:sp>
        <p:nvSpPr>
          <p:cNvPr id="43" name="Rettangolo 42">
            <a:extLst>
              <a:ext uri="{FF2B5EF4-FFF2-40B4-BE49-F238E27FC236}">
                <a16:creationId xmlns:a16="http://schemas.microsoft.com/office/drawing/2014/main" id="{6EA98365-B44B-FC20-3D05-16E174D2C3AA}"/>
              </a:ext>
            </a:extLst>
          </p:cNvPr>
          <p:cNvSpPr/>
          <p:nvPr/>
        </p:nvSpPr>
        <p:spPr>
          <a:xfrm>
            <a:off x="8117387" y="1958143"/>
            <a:ext cx="1467634" cy="147085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ttangolo 43">
            <a:extLst>
              <a:ext uri="{FF2B5EF4-FFF2-40B4-BE49-F238E27FC236}">
                <a16:creationId xmlns:a16="http://schemas.microsoft.com/office/drawing/2014/main" id="{10CD727B-D16C-59B9-F66C-35D54C5AAA0A}"/>
              </a:ext>
            </a:extLst>
          </p:cNvPr>
          <p:cNvSpPr/>
          <p:nvPr/>
        </p:nvSpPr>
        <p:spPr>
          <a:xfrm>
            <a:off x="9882958" y="1958143"/>
            <a:ext cx="1467634" cy="147085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ttangolo 44">
            <a:extLst>
              <a:ext uri="{FF2B5EF4-FFF2-40B4-BE49-F238E27FC236}">
                <a16:creationId xmlns:a16="http://schemas.microsoft.com/office/drawing/2014/main" id="{7037F8B2-9BCD-C65F-5F3E-D3F25D2127C9}"/>
              </a:ext>
            </a:extLst>
          </p:cNvPr>
          <p:cNvSpPr/>
          <p:nvPr/>
        </p:nvSpPr>
        <p:spPr>
          <a:xfrm>
            <a:off x="8123904" y="4005534"/>
            <a:ext cx="1467634" cy="64914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ttangolo 45">
            <a:extLst>
              <a:ext uri="{FF2B5EF4-FFF2-40B4-BE49-F238E27FC236}">
                <a16:creationId xmlns:a16="http://schemas.microsoft.com/office/drawing/2014/main" id="{13FD1E92-C819-12C3-E966-8AB16653FCDB}"/>
              </a:ext>
            </a:extLst>
          </p:cNvPr>
          <p:cNvSpPr/>
          <p:nvPr/>
        </p:nvSpPr>
        <p:spPr>
          <a:xfrm>
            <a:off x="8123904" y="4760042"/>
            <a:ext cx="1467634" cy="56973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ttangolo 46">
            <a:extLst>
              <a:ext uri="{FF2B5EF4-FFF2-40B4-BE49-F238E27FC236}">
                <a16:creationId xmlns:a16="http://schemas.microsoft.com/office/drawing/2014/main" id="{7A167661-B2DC-9D7E-5B9B-B60BDFE9121D}"/>
              </a:ext>
            </a:extLst>
          </p:cNvPr>
          <p:cNvSpPr/>
          <p:nvPr/>
        </p:nvSpPr>
        <p:spPr>
          <a:xfrm>
            <a:off x="8123904" y="5337090"/>
            <a:ext cx="1467634" cy="56973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ttangolo 47">
            <a:extLst>
              <a:ext uri="{FF2B5EF4-FFF2-40B4-BE49-F238E27FC236}">
                <a16:creationId xmlns:a16="http://schemas.microsoft.com/office/drawing/2014/main" id="{0608A897-FFCC-46EF-33A1-55AB077503B4}"/>
              </a:ext>
            </a:extLst>
          </p:cNvPr>
          <p:cNvSpPr/>
          <p:nvPr/>
        </p:nvSpPr>
        <p:spPr>
          <a:xfrm>
            <a:off x="9882958" y="5337090"/>
            <a:ext cx="1467634" cy="56973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9A27F2F3-CDE2-95AC-D605-7C2FEF2A9418}"/>
              </a:ext>
            </a:extLst>
          </p:cNvPr>
          <p:cNvSpPr txBox="1"/>
          <p:nvPr/>
        </p:nvSpPr>
        <p:spPr>
          <a:xfrm>
            <a:off x="5814023" y="2580567"/>
            <a:ext cx="1216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/>
              <a:t>Sectors (Activities or Commodities)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sellaDiTesto 49">
                <a:extLst>
                  <a:ext uri="{FF2B5EF4-FFF2-40B4-BE49-F238E27FC236}">
                    <a16:creationId xmlns:a16="http://schemas.microsoft.com/office/drawing/2014/main" id="{A62B23D8-1B5F-854B-0EFB-521091A8557A}"/>
                  </a:ext>
                </a:extLst>
              </p:cNvPr>
              <p:cNvSpPr txBox="1"/>
              <p:nvPr/>
            </p:nvSpPr>
            <p:spPr>
              <a:xfrm>
                <a:off x="8322234" y="3496654"/>
                <a:ext cx="105067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18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𝐙</m:t>
                    </m:r>
                    <m:d>
                      <m:dPr>
                        <m:ctrlPr>
                          <a:rPr lang="it-IT" sz="1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𝑟𝑠</m:t>
                        </m:r>
                        <m:r>
                          <a:rPr lang="it-IT" sz="1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𝑟𝑠</m:t>
                        </m:r>
                      </m:e>
                    </m:d>
                  </m:oMath>
                </a14:m>
                <a:r>
                  <a:rPr lang="it-IT" sz="1800" dirty="0">
                    <a:solidFill>
                      <a:srgbClr val="FF0000"/>
                    </a:solidFill>
                  </a:rPr>
                  <a:t> 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0" name="CasellaDiTesto 49">
                <a:extLst>
                  <a:ext uri="{FF2B5EF4-FFF2-40B4-BE49-F238E27FC236}">
                    <a16:creationId xmlns:a16="http://schemas.microsoft.com/office/drawing/2014/main" id="{A62B23D8-1B5F-854B-0EFB-521091A855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2234" y="3496654"/>
                <a:ext cx="1050672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sellaDiTesto 50">
                <a:extLst>
                  <a:ext uri="{FF2B5EF4-FFF2-40B4-BE49-F238E27FC236}">
                    <a16:creationId xmlns:a16="http://schemas.microsoft.com/office/drawing/2014/main" id="{67CE0CE9-666A-BB05-5F9F-BE97DA9ED979}"/>
                  </a:ext>
                </a:extLst>
              </p:cNvPr>
              <p:cNvSpPr txBox="1"/>
              <p:nvPr/>
            </p:nvSpPr>
            <p:spPr>
              <a:xfrm>
                <a:off x="10104995" y="3489373"/>
                <a:ext cx="105067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18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𝐘</m:t>
                    </m:r>
                    <m:d>
                      <m:dPr>
                        <m:ctrlPr>
                          <a:rPr lang="it-IT" sz="1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𝑟𝑠</m:t>
                        </m:r>
                        <m:r>
                          <a:rPr lang="it-IT" sz="1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it-IT" sz="1800" dirty="0">
                    <a:solidFill>
                      <a:srgbClr val="FF0000"/>
                    </a:solidFill>
                  </a:rPr>
                  <a:t> 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1" name="CasellaDiTesto 50">
                <a:extLst>
                  <a:ext uri="{FF2B5EF4-FFF2-40B4-BE49-F238E27FC236}">
                    <a16:creationId xmlns:a16="http://schemas.microsoft.com/office/drawing/2014/main" id="{67CE0CE9-666A-BB05-5F9F-BE97DA9ED9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4995" y="3489373"/>
                <a:ext cx="1050672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sellaDiTesto 51">
                <a:extLst>
                  <a:ext uri="{FF2B5EF4-FFF2-40B4-BE49-F238E27FC236}">
                    <a16:creationId xmlns:a16="http://schemas.microsoft.com/office/drawing/2014/main" id="{3C855B4F-9D06-2C39-CDD1-FC5BB3E3C836}"/>
                  </a:ext>
                </a:extLst>
              </p:cNvPr>
              <p:cNvSpPr txBox="1"/>
              <p:nvPr/>
            </p:nvSpPr>
            <p:spPr>
              <a:xfrm>
                <a:off x="9675328" y="3988198"/>
                <a:ext cx="105067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18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𝐕</m:t>
                    </m:r>
                    <m:d>
                      <m:dPr>
                        <m:ctrlPr>
                          <a:rPr lang="it-IT" sz="1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it-IT" sz="1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𝑟𝑠</m:t>
                        </m:r>
                      </m:e>
                    </m:d>
                  </m:oMath>
                </a14:m>
                <a:r>
                  <a:rPr lang="it-IT" sz="1800" dirty="0">
                    <a:solidFill>
                      <a:srgbClr val="FF0000"/>
                    </a:solidFill>
                  </a:rPr>
                  <a:t> 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" name="CasellaDiTesto 51">
                <a:extLst>
                  <a:ext uri="{FF2B5EF4-FFF2-40B4-BE49-F238E27FC236}">
                    <a16:creationId xmlns:a16="http://schemas.microsoft.com/office/drawing/2014/main" id="{3C855B4F-9D06-2C39-CDD1-FC5BB3E3C8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5328" y="3988198"/>
                <a:ext cx="1050672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sellaDiTesto 52">
                <a:extLst>
                  <a:ext uri="{FF2B5EF4-FFF2-40B4-BE49-F238E27FC236}">
                    <a16:creationId xmlns:a16="http://schemas.microsoft.com/office/drawing/2014/main" id="{30A90054-A4D5-1D16-CBAC-937FCD0548A0}"/>
                  </a:ext>
                </a:extLst>
              </p:cNvPr>
              <p:cNvSpPr txBox="1"/>
              <p:nvPr/>
            </p:nvSpPr>
            <p:spPr>
              <a:xfrm>
                <a:off x="9654845" y="4682801"/>
                <a:ext cx="105067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1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b>
                        <m:r>
                          <a:rPr lang="it-IT" sz="1800" b="1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𝐍𝐔</m:t>
                        </m:r>
                      </m:sub>
                    </m:sSub>
                    <m:d>
                      <m:dPr>
                        <m:ctrlPr>
                          <a:rPr lang="it-IT" sz="1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it-IT" sz="1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𝑟𝑝</m:t>
                        </m:r>
                      </m:e>
                    </m:d>
                  </m:oMath>
                </a14:m>
                <a:r>
                  <a:rPr lang="it-IT" sz="1800" dirty="0">
                    <a:solidFill>
                      <a:srgbClr val="FF0000"/>
                    </a:solidFill>
                  </a:rPr>
                  <a:t> 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CasellaDiTesto 52">
                <a:extLst>
                  <a:ext uri="{FF2B5EF4-FFF2-40B4-BE49-F238E27FC236}">
                    <a16:creationId xmlns:a16="http://schemas.microsoft.com/office/drawing/2014/main" id="{30A90054-A4D5-1D16-CBAC-937FCD0548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845" y="4682801"/>
                <a:ext cx="1050672" cy="369332"/>
              </a:xfrm>
              <a:prstGeom prst="rect">
                <a:avLst/>
              </a:prstGeom>
              <a:blipFill>
                <a:blip r:embed="rId23"/>
                <a:stretch>
                  <a:fillRect r="-4651" b="-655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asellaDiTesto 53">
                <a:extLst>
                  <a:ext uri="{FF2B5EF4-FFF2-40B4-BE49-F238E27FC236}">
                    <a16:creationId xmlns:a16="http://schemas.microsoft.com/office/drawing/2014/main" id="{DB541634-6DAB-D8FF-8EF6-5F72C884F6E6}"/>
                  </a:ext>
                </a:extLst>
              </p:cNvPr>
              <p:cNvSpPr txBox="1"/>
              <p:nvPr/>
            </p:nvSpPr>
            <p:spPr>
              <a:xfrm>
                <a:off x="8356520" y="5976430"/>
                <a:ext cx="105067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1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b>
                        <m:r>
                          <a:rPr lang="it-IT" sz="1800" b="1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𝐑𝐔</m:t>
                        </m:r>
                      </m:sub>
                    </m:sSub>
                    <m:d>
                      <m:dPr>
                        <m:ctrlPr>
                          <a:rPr lang="it-IT" sz="1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it-IT" sz="1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𝑟𝑠</m:t>
                        </m:r>
                      </m:e>
                    </m:d>
                  </m:oMath>
                </a14:m>
                <a:r>
                  <a:rPr lang="it-IT" sz="1800" dirty="0">
                    <a:solidFill>
                      <a:srgbClr val="FF0000"/>
                    </a:solidFill>
                  </a:rPr>
                  <a:t> 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4" name="CasellaDiTesto 53">
                <a:extLst>
                  <a:ext uri="{FF2B5EF4-FFF2-40B4-BE49-F238E27FC236}">
                    <a16:creationId xmlns:a16="http://schemas.microsoft.com/office/drawing/2014/main" id="{DB541634-6DAB-D8FF-8EF6-5F72C884F6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6520" y="5976430"/>
                <a:ext cx="1050672" cy="369332"/>
              </a:xfrm>
              <a:prstGeom prst="rect">
                <a:avLst/>
              </a:prstGeom>
              <a:blipFill>
                <a:blip r:embed="rId24"/>
                <a:stretch>
                  <a:fillRect r="-290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asellaDiTesto 54">
                <a:extLst>
                  <a:ext uri="{FF2B5EF4-FFF2-40B4-BE49-F238E27FC236}">
                    <a16:creationId xmlns:a16="http://schemas.microsoft.com/office/drawing/2014/main" id="{7D1EF109-FA67-2970-B52E-6584A876A773}"/>
                  </a:ext>
                </a:extLst>
              </p:cNvPr>
              <p:cNvSpPr txBox="1"/>
              <p:nvPr/>
            </p:nvSpPr>
            <p:spPr>
              <a:xfrm>
                <a:off x="10104995" y="5984389"/>
                <a:ext cx="105067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1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b>
                        <m:r>
                          <a:rPr lang="it-IT" sz="1800" b="1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𝐑𝐘</m:t>
                        </m:r>
                      </m:sub>
                    </m:sSub>
                    <m:d>
                      <m:dPr>
                        <m:ctrlPr>
                          <a:rPr lang="it-IT" sz="1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it-IT" sz="1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it-IT" sz="1800" dirty="0">
                    <a:solidFill>
                      <a:srgbClr val="FF0000"/>
                    </a:solidFill>
                  </a:rPr>
                  <a:t> 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5" name="CasellaDiTesto 54">
                <a:extLst>
                  <a:ext uri="{FF2B5EF4-FFF2-40B4-BE49-F238E27FC236}">
                    <a16:creationId xmlns:a16="http://schemas.microsoft.com/office/drawing/2014/main" id="{7D1EF109-FA67-2970-B52E-6584A876A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4995" y="5984389"/>
                <a:ext cx="1050672" cy="36933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6D635B8C-15B3-C85B-38DA-B489FCC9F3AA}"/>
              </a:ext>
            </a:extLst>
          </p:cNvPr>
          <p:cNvSpPr txBox="1"/>
          <p:nvPr/>
        </p:nvSpPr>
        <p:spPr>
          <a:xfrm>
            <a:off x="8248057" y="905719"/>
            <a:ext cx="1216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200" b="1" dirty="0"/>
              <a:t>Sectors (Activities or Commodities)</a:t>
            </a:r>
            <a:endParaRPr lang="en-US" sz="1200" dirty="0"/>
          </a:p>
        </p:txBody>
      </p:sp>
      <p:sp>
        <p:nvSpPr>
          <p:cNvPr id="57" name="Rettangolo 56">
            <a:extLst>
              <a:ext uri="{FF2B5EF4-FFF2-40B4-BE49-F238E27FC236}">
                <a16:creationId xmlns:a16="http://schemas.microsoft.com/office/drawing/2014/main" id="{8334A009-AE9B-2632-E258-549F5DA63348}"/>
              </a:ext>
            </a:extLst>
          </p:cNvPr>
          <p:cNvSpPr/>
          <p:nvPr/>
        </p:nvSpPr>
        <p:spPr>
          <a:xfrm>
            <a:off x="10231170" y="215508"/>
            <a:ext cx="1320435" cy="27699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dirty="0" err="1">
                <a:solidFill>
                  <a:schemeClr val="tx1"/>
                </a:solidFill>
              </a:rPr>
              <a:t>Monetary</a:t>
            </a:r>
            <a:r>
              <a:rPr lang="it-IT" sz="1100" dirty="0">
                <a:solidFill>
                  <a:schemeClr val="tx1"/>
                </a:solidFill>
              </a:rPr>
              <a:t> </a:t>
            </a:r>
            <a:r>
              <a:rPr lang="it-IT" sz="1100" dirty="0" err="1">
                <a:solidFill>
                  <a:schemeClr val="tx1"/>
                </a:solidFill>
              </a:rPr>
              <a:t>values</a:t>
            </a:r>
            <a:endParaRPr lang="it-IT" sz="1200" dirty="0"/>
          </a:p>
        </p:txBody>
      </p:sp>
      <p:sp>
        <p:nvSpPr>
          <p:cNvPr id="58" name="Rettangolo 57">
            <a:extLst>
              <a:ext uri="{FF2B5EF4-FFF2-40B4-BE49-F238E27FC236}">
                <a16:creationId xmlns:a16="http://schemas.microsoft.com/office/drawing/2014/main" id="{23A1AA88-3D62-B0AC-A39D-DF75A3AA28AE}"/>
              </a:ext>
            </a:extLst>
          </p:cNvPr>
          <p:cNvSpPr/>
          <p:nvPr/>
        </p:nvSpPr>
        <p:spPr>
          <a:xfrm>
            <a:off x="10231170" y="537743"/>
            <a:ext cx="1320435" cy="276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dirty="0" err="1">
                <a:solidFill>
                  <a:schemeClr val="tx1"/>
                </a:solidFill>
              </a:rPr>
              <a:t>Physical</a:t>
            </a:r>
            <a:r>
              <a:rPr lang="it-IT" sz="1100" dirty="0">
                <a:solidFill>
                  <a:schemeClr val="tx1"/>
                </a:solidFill>
              </a:rPr>
              <a:t> </a:t>
            </a:r>
            <a:r>
              <a:rPr lang="it-IT" sz="1100" dirty="0" err="1">
                <a:solidFill>
                  <a:schemeClr val="tx1"/>
                </a:solidFill>
              </a:rPr>
              <a:t>values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3995367368"/>
      </p:ext>
    </p:extLst>
  </p:cSld>
  <p:clrMapOvr>
    <a:masterClrMapping/>
  </p:clrMapOvr>
  <p:transition spd="slow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399" y="4640"/>
            <a:ext cx="11690073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5.6 </a:t>
            </a:r>
            <a:r>
              <a:rPr lang="en-US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Multi-Regional Models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0AFFB3F-D084-4E7F-1039-A1E4C2EA220C}"/>
              </a:ext>
            </a:extLst>
          </p:cNvPr>
          <p:cNvSpPr txBox="1"/>
          <p:nvPr/>
        </p:nvSpPr>
        <p:spPr>
          <a:xfrm>
            <a:off x="268517" y="1516873"/>
            <a:ext cx="11201400" cy="643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Example of application of MRIO model</a:t>
            </a:r>
            <a:endParaRPr lang="en-US" sz="1400" b="1" dirty="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Analysis of pollutants emissions according to Production-based and Consumption-based paradigms in a multi-regional context</a:t>
            </a:r>
          </a:p>
        </p:txBody>
      </p:sp>
      <p:pic>
        <p:nvPicPr>
          <p:cNvPr id="3" name="Google Shape;234;p32">
            <a:extLst>
              <a:ext uri="{FF2B5EF4-FFF2-40B4-BE49-F238E27FC236}">
                <a16:creationId xmlns:a16="http://schemas.microsoft.com/office/drawing/2014/main" id="{FA672F43-6AC2-6E00-AE8A-4C631C349DD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38408" y="2519940"/>
            <a:ext cx="4152849" cy="274053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DBE1C29-10DA-9C0A-D197-5ED508F90F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012" b="12989"/>
          <a:stretch/>
        </p:blipFill>
        <p:spPr>
          <a:xfrm>
            <a:off x="402399" y="2326475"/>
            <a:ext cx="6914929" cy="306910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981B1A21-E8B5-3290-057A-676E46AB69D5}"/>
              </a:ext>
            </a:extLst>
          </p:cNvPr>
          <p:cNvSpPr txBox="1"/>
          <p:nvPr/>
        </p:nvSpPr>
        <p:spPr>
          <a:xfrm>
            <a:off x="507029" y="5530683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rgbClr val="000048"/>
                </a:solidFill>
                <a:latin typeface="Trebuchet MS" panose="020B0603020202020204" pitchFamily="34" charset="0"/>
                <a:ea typeface="ＭＳ Ｐゴシック"/>
                <a:cs typeface="Arial" panose="020B0604020202020204" pitchFamily="34" charset="0"/>
              </a:rPr>
              <a:t>Reduce pollution in one country does not mean global improvement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5FDB5E8-4A07-5E0D-5AB2-D10E992F89BE}"/>
              </a:ext>
            </a:extLst>
          </p:cNvPr>
          <p:cNvSpPr txBox="1"/>
          <p:nvPr/>
        </p:nvSpPr>
        <p:spPr>
          <a:xfrm>
            <a:off x="6760047" y="5530682"/>
            <a:ext cx="4675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rgbClr val="000048"/>
                </a:solidFill>
                <a:latin typeface="Trebuchet MS" panose="020B0603020202020204" pitchFamily="34" charset="0"/>
                <a:ea typeface="ＭＳ Ｐゴシック"/>
                <a:cs typeface="Arial" panose="020B0604020202020204" pitchFamily="34" charset="0"/>
              </a:rPr>
              <a:t>Analysis of the supply chains in different regions is necessary</a:t>
            </a:r>
          </a:p>
        </p:txBody>
      </p:sp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FB94E3E2-371F-D543-ADB3-A5EBECDBFE1F}"/>
              </a:ext>
            </a:extLst>
          </p:cNvPr>
          <p:cNvSpPr/>
          <p:nvPr/>
        </p:nvSpPr>
        <p:spPr>
          <a:xfrm>
            <a:off x="5649618" y="5592168"/>
            <a:ext cx="729250" cy="461806"/>
          </a:xfrm>
          <a:prstGeom prst="rightArrow">
            <a:avLst/>
          </a:prstGeom>
          <a:solidFill>
            <a:srgbClr val="728FA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egnaposto testo 3">
            <a:hlinkClick r:id="rId5"/>
            <a:extLst>
              <a:ext uri="{FF2B5EF4-FFF2-40B4-BE49-F238E27FC236}">
                <a16:creationId xmlns:a16="http://schemas.microsoft.com/office/drawing/2014/main" id="{6037F110-B97C-B80E-9A02-64AB5E538A41}"/>
              </a:ext>
            </a:extLst>
          </p:cNvPr>
          <p:cNvSpPr txBox="1">
            <a:spLocks/>
          </p:cNvSpPr>
          <p:nvPr/>
        </p:nvSpPr>
        <p:spPr bwMode="auto">
          <a:xfrm>
            <a:off x="203200" y="6108661"/>
            <a:ext cx="11622086" cy="27699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defRPr lang="it-IT" sz="1600" b="0" kern="1200" dirty="0">
                <a:solidFill>
                  <a:srgbClr val="000048"/>
                </a:solidFill>
                <a:latin typeface="Trebuchet MS" panose="020B0603020202020204" pitchFamily="34" charset="0"/>
                <a:ea typeface="ＭＳ Ｐゴシック"/>
                <a:cs typeface="Arial" panose="020B0604020202020204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200"/>
              <a:t>M.V. Rocco et al. – Who is responsible for pollution embedded in internationally traded goods? (2016) on IEA’s WEO Special Report on Energy and Air Pollution</a:t>
            </a:r>
          </a:p>
        </p:txBody>
      </p:sp>
    </p:spTree>
    <p:extLst>
      <p:ext uri="{BB962C8B-B14F-4D97-AF65-F5344CB8AC3E}">
        <p14:creationId xmlns:p14="http://schemas.microsoft.com/office/powerpoint/2010/main" val="46391300"/>
      </p:ext>
    </p:extLst>
  </p:cSld>
  <p:clrMapOvr>
    <a:masterClrMapping/>
  </p:clrMapOvr>
  <p:transition spd="slow"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399" y="4640"/>
            <a:ext cx="11690073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5.7 </a:t>
            </a:r>
            <a:r>
              <a:rPr lang="en-US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Available datasets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9800645-7C7A-5A1C-8531-B912581E0142}"/>
              </a:ext>
            </a:extLst>
          </p:cNvPr>
          <p:cNvSpPr txBox="1"/>
          <p:nvPr/>
        </p:nvSpPr>
        <p:spPr>
          <a:xfrm>
            <a:off x="402399" y="1505362"/>
            <a:ext cx="952754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Process-based LCA datasets</a:t>
            </a:r>
            <a:endParaRPr lang="en-US" sz="1400" b="1" dirty="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Based on aggregation of several process-based studies.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Definition of products and technologies is fine and not always defined based on agreed standards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Datasets are collecting physical inputs and outputs (services are usually ignored)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Process-based models are affected by cutoff errors (production system is not comprehensive)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Most datasets are commercial</a:t>
            </a:r>
          </a:p>
        </p:txBody>
      </p:sp>
      <p:pic>
        <p:nvPicPr>
          <p:cNvPr id="11" name="Picture 6" descr="Visualizza immagine di origine">
            <a:extLst>
              <a:ext uri="{FF2B5EF4-FFF2-40B4-BE49-F238E27FC236}">
                <a16:creationId xmlns:a16="http://schemas.microsoft.com/office/drawing/2014/main" id="{570757AD-DB33-7E99-27EB-D2B47730E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199" y="4151231"/>
            <a:ext cx="4670961" cy="207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Visualizza immagine di origine">
            <a:extLst>
              <a:ext uri="{FF2B5EF4-FFF2-40B4-BE49-F238E27FC236}">
                <a16:creationId xmlns:a16="http://schemas.microsoft.com/office/drawing/2014/main" id="{0A5BB052-FDE2-78F1-31A7-087A3621F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866" y="5158325"/>
            <a:ext cx="1917148" cy="119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ccia a destra 12">
            <a:extLst>
              <a:ext uri="{FF2B5EF4-FFF2-40B4-BE49-F238E27FC236}">
                <a16:creationId xmlns:a16="http://schemas.microsoft.com/office/drawing/2014/main" id="{A777EFA4-DAC5-D847-60A3-DF8AFD2F8799}"/>
              </a:ext>
            </a:extLst>
          </p:cNvPr>
          <p:cNvSpPr/>
          <p:nvPr/>
        </p:nvSpPr>
        <p:spPr>
          <a:xfrm rot="10800000">
            <a:off x="4893098" y="4862360"/>
            <a:ext cx="1122017" cy="5919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Visualizza immagine di origine">
            <a:extLst>
              <a:ext uri="{FF2B5EF4-FFF2-40B4-BE49-F238E27FC236}">
                <a16:creationId xmlns:a16="http://schemas.microsoft.com/office/drawing/2014/main" id="{76BB035A-885D-FC0F-3D8D-A55966488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333" y="4974093"/>
            <a:ext cx="1917149" cy="48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Risultato immagine per gabi lca">
            <a:extLst>
              <a:ext uri="{FF2B5EF4-FFF2-40B4-BE49-F238E27FC236}">
                <a16:creationId xmlns:a16="http://schemas.microsoft.com/office/drawing/2014/main" id="{F180088D-9C46-6D6D-62D1-089517B17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766" y="4296428"/>
            <a:ext cx="2207892" cy="76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AEF5A8D2-4001-3FA3-544A-F9B2D78F1843}"/>
              </a:ext>
            </a:extLst>
          </p:cNvPr>
          <p:cNvSpPr txBox="1"/>
          <p:nvPr/>
        </p:nvSpPr>
        <p:spPr>
          <a:xfrm>
            <a:off x="884333" y="3874486"/>
            <a:ext cx="22078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Browsing shell</a:t>
            </a:r>
            <a:endParaRPr lang="en-US" b="1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754D66FC-517B-D85E-0AD7-1AE795C8C25C}"/>
              </a:ext>
            </a:extLst>
          </p:cNvPr>
          <p:cNvSpPr txBox="1"/>
          <p:nvPr/>
        </p:nvSpPr>
        <p:spPr>
          <a:xfrm>
            <a:off x="6118941" y="3874486"/>
            <a:ext cx="22078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LCI databases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91201268"/>
      </p:ext>
    </p:extLst>
  </p:cSld>
  <p:clrMapOvr>
    <a:masterClrMapping/>
  </p:clrMapOvr>
  <p:transition spd="slow"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399" y="4640"/>
            <a:ext cx="11690073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5.7 </a:t>
            </a:r>
            <a:r>
              <a:rPr lang="en-US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Available datasets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57C4085-F298-E95A-897C-55FDD3C8C8B7}"/>
              </a:ext>
            </a:extLst>
          </p:cNvPr>
          <p:cNvSpPr txBox="1"/>
          <p:nvPr/>
        </p:nvSpPr>
        <p:spPr>
          <a:xfrm>
            <a:off x="402399" y="1458709"/>
            <a:ext cx="106275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Multi-regional (or Inter-Country) datasets</a:t>
            </a:r>
            <a:endParaRPr lang="en-US" sz="1400" b="1" dirty="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SRIO datasets are provided by statistics bureau of each country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Applications of MRIO datasets have surged in recent years in various fields of economics and environmental sciences 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Strong push to MRIO developments by recent EU framework programmes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0BB6ED5-1D57-23A0-A54B-3423C85F38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664" y="3101619"/>
            <a:ext cx="8833381" cy="311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401181"/>
      </p:ext>
    </p:extLst>
  </p:cSld>
  <p:clrMapOvr>
    <a:masterClrMapping/>
  </p:clrMapOvr>
  <p:transition spd="slow">
    <p:pu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399" y="4640"/>
            <a:ext cx="11690073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5.7 </a:t>
            </a:r>
            <a:r>
              <a:rPr lang="en-US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Available datasets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617829E-8757-1041-C62C-CFA9F47D4E82}"/>
              </a:ext>
            </a:extLst>
          </p:cNvPr>
          <p:cNvSpPr txBox="1"/>
          <p:nvPr/>
        </p:nvSpPr>
        <p:spPr>
          <a:xfrm>
            <a:off x="402399" y="1458709"/>
            <a:ext cx="505600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Multi-regional (or Inter-Country) datasets</a:t>
            </a:r>
            <a:endParaRPr lang="en-US" sz="1400" b="1" dirty="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Main features and objectives: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b="1" dirty="0">
                <a:solidFill>
                  <a:schemeClr val="accent2"/>
                </a:solidFill>
              </a:rPr>
              <a:t>EXIOBASE, EORA</a:t>
            </a:r>
            <a:r>
              <a:rPr lang="en-US" sz="1400" dirty="0"/>
              <a:t>: research on environmental issues, such as products/industries footprinting and environmental policy impact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b="1" dirty="0">
                <a:solidFill>
                  <a:schemeClr val="accent2"/>
                </a:solidFill>
              </a:rPr>
              <a:t>GTAP</a:t>
            </a:r>
            <a:r>
              <a:rPr lang="en-US" sz="1400" dirty="0"/>
              <a:t> (Global Trades Analysis Project): trade modelling and impact of trade policy measures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b="1" dirty="0">
                <a:solidFill>
                  <a:schemeClr val="accent2"/>
                </a:solidFill>
              </a:rPr>
              <a:t>OECD-WTO </a:t>
            </a:r>
            <a:r>
              <a:rPr lang="en-US" sz="1400" b="1" dirty="0" err="1">
                <a:solidFill>
                  <a:schemeClr val="accent2"/>
                </a:solidFill>
              </a:rPr>
              <a:t>TiVA</a:t>
            </a:r>
            <a:r>
              <a:rPr lang="en-US" sz="1400" b="1" dirty="0">
                <a:solidFill>
                  <a:schemeClr val="accent2"/>
                </a:solidFill>
              </a:rPr>
              <a:t>, WIOD</a:t>
            </a:r>
            <a:r>
              <a:rPr lang="en-US" sz="1400" dirty="0"/>
              <a:t>: focus on impact on factor use (value added), trade in value added, production policies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b="1" dirty="0">
                <a:solidFill>
                  <a:schemeClr val="accent2"/>
                </a:solidFill>
              </a:rPr>
              <a:t>IDE-JETRO, YNU-GIO</a:t>
            </a:r>
            <a:r>
              <a:rPr lang="en-US" sz="1400" dirty="0"/>
              <a:t>: focus on Asian market, no global coverage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668444D-4E64-6709-F862-252417675B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523" b="9210"/>
          <a:stretch/>
        </p:blipFill>
        <p:spPr>
          <a:xfrm>
            <a:off x="6733594" y="1926165"/>
            <a:ext cx="4549801" cy="300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58328"/>
      </p:ext>
    </p:extLst>
  </p:cSld>
  <p:clrMapOvr>
    <a:masterClrMapping/>
  </p:clrMapOvr>
  <p:transition spd="slow">
    <p:push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399" y="4640"/>
            <a:ext cx="11690073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5.7 </a:t>
            </a:r>
            <a:r>
              <a:rPr lang="en-US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Available datasets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BB0D4A4-A94D-1677-5C63-83AA528DAC84}"/>
              </a:ext>
            </a:extLst>
          </p:cNvPr>
          <p:cNvSpPr txBox="1"/>
          <p:nvPr/>
        </p:nvSpPr>
        <p:spPr>
          <a:xfrm>
            <a:off x="402399" y="1458709"/>
            <a:ext cx="600773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Multi-regional (or Inter-Country) datasets</a:t>
            </a:r>
            <a:endParaRPr lang="en-US" sz="1400" b="1" dirty="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Number of countries:</a:t>
            </a:r>
          </a:p>
          <a:p>
            <a:pPr marL="1200150" lvl="2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b="1" dirty="0">
                <a:solidFill>
                  <a:schemeClr val="accent2"/>
                </a:solidFill>
              </a:rPr>
              <a:t>EORA, GTAP</a:t>
            </a:r>
            <a:r>
              <a:rPr lang="en-US" sz="1400" dirty="0"/>
              <a:t>: cover almost all countries in the world</a:t>
            </a:r>
          </a:p>
          <a:p>
            <a:pPr marL="1200150" lvl="2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b="1" dirty="0">
                <a:solidFill>
                  <a:schemeClr val="accent2"/>
                </a:solidFill>
              </a:rPr>
              <a:t>EXIOBASE, OECD-WTO, WIOD</a:t>
            </a:r>
            <a:r>
              <a:rPr lang="en-US" sz="1400" dirty="0"/>
              <a:t>: focus on group of countries defined by the availability of the related SUTs or IOTs</a:t>
            </a:r>
          </a:p>
          <a:p>
            <a:pPr marL="1200150" lvl="2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b="1" dirty="0">
                <a:solidFill>
                  <a:schemeClr val="accent2"/>
                </a:solidFill>
              </a:rPr>
              <a:t>IDE-JETRO, YNU-GIO</a:t>
            </a:r>
            <a:r>
              <a:rPr lang="en-US" sz="1400" dirty="0"/>
              <a:t>: focus on less countries in the Asian region, but defining imports for disaggregated regions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27C8DC7-445E-5B39-9C8D-E6F6AB55C2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523" b="9210"/>
          <a:stretch/>
        </p:blipFill>
        <p:spPr>
          <a:xfrm>
            <a:off x="6733594" y="1926165"/>
            <a:ext cx="4549801" cy="300567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F4FF5CF0-5F0D-2E85-249C-4896C936D25D}"/>
              </a:ext>
            </a:extLst>
          </p:cNvPr>
          <p:cNvSpPr txBox="1"/>
          <p:nvPr/>
        </p:nvSpPr>
        <p:spPr>
          <a:xfrm>
            <a:off x="402399" y="3559640"/>
            <a:ext cx="6997700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Number of technologies and products:</a:t>
            </a:r>
          </a:p>
          <a:p>
            <a:pPr marL="1200150" lvl="2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b="1" dirty="0">
                <a:solidFill>
                  <a:schemeClr val="accent2"/>
                </a:solidFill>
              </a:rPr>
              <a:t>EXIOBASE</a:t>
            </a:r>
            <a:r>
              <a:rPr lang="en-US" sz="1400" dirty="0"/>
              <a:t>: highly-disaggregated</a:t>
            </a:r>
          </a:p>
          <a:p>
            <a:pPr marL="1200150" lvl="2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b="1" dirty="0">
                <a:solidFill>
                  <a:schemeClr val="accent2"/>
                </a:solidFill>
              </a:rPr>
              <a:t>GTAP, IDE-JETRO, WIOD</a:t>
            </a:r>
            <a:r>
              <a:rPr lang="en-US" sz="1400" dirty="0"/>
              <a:t>: average disaggregation</a:t>
            </a:r>
            <a:endParaRPr lang="en-US" sz="1400" b="1" dirty="0">
              <a:solidFill>
                <a:schemeClr val="accent2"/>
              </a:solidFill>
            </a:endParaRPr>
          </a:p>
          <a:p>
            <a:pPr marL="1200150" lvl="2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b="1" dirty="0">
                <a:solidFill>
                  <a:schemeClr val="accent2"/>
                </a:solidFill>
              </a:rPr>
              <a:t>EORA</a:t>
            </a:r>
            <a:r>
              <a:rPr lang="en-US" sz="1400" dirty="0"/>
              <a:t>: highly aggregated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C2C7A04-6BC0-1AC2-7162-803758A1783E}"/>
              </a:ext>
            </a:extLst>
          </p:cNvPr>
          <p:cNvSpPr txBox="1"/>
          <p:nvPr/>
        </p:nvSpPr>
        <p:spPr>
          <a:xfrm>
            <a:off x="402399" y="5109023"/>
            <a:ext cx="111342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Other features:</a:t>
            </a:r>
          </a:p>
          <a:p>
            <a:pPr marL="1200150" lvl="2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dirty="0"/>
              <a:t>Datasets reproduce different time series, most of which are estimated based on numerical approaches</a:t>
            </a:r>
          </a:p>
          <a:p>
            <a:pPr marL="1200150" lvl="2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dirty="0"/>
              <a:t>Interregional trades are defined based on the </a:t>
            </a:r>
            <a:r>
              <a:rPr lang="en-US" sz="1400" b="1" dirty="0">
                <a:solidFill>
                  <a:schemeClr val="accent2"/>
                </a:solidFill>
              </a:rPr>
              <a:t>UN </a:t>
            </a:r>
            <a:r>
              <a:rPr lang="en-US" sz="1400" b="1" dirty="0" err="1">
                <a:solidFill>
                  <a:schemeClr val="accent2"/>
                </a:solidFill>
              </a:rPr>
              <a:t>Comtrade</a:t>
            </a:r>
            <a:r>
              <a:rPr lang="en-US" sz="1400" dirty="0"/>
              <a:t> (</a:t>
            </a:r>
            <a:r>
              <a:rPr lang="en-US" sz="1400" dirty="0">
                <a:hlinkClick r:id="rId4"/>
              </a:rPr>
              <a:t>https://comtrade.un.org/</a:t>
            </a:r>
            <a:r>
              <a:rPr lang="en-US" sz="1400" dirty="0"/>
              <a:t>) dataset, and balanced and  harmonized based on numerical models</a:t>
            </a:r>
          </a:p>
        </p:txBody>
      </p:sp>
    </p:spTree>
    <p:extLst>
      <p:ext uri="{BB962C8B-B14F-4D97-AF65-F5344CB8AC3E}">
        <p14:creationId xmlns:p14="http://schemas.microsoft.com/office/powerpoint/2010/main" val="2538896683"/>
      </p:ext>
    </p:extLst>
  </p:cSld>
  <p:clrMapOvr>
    <a:masterClrMapping/>
  </p:clrMapOvr>
  <p:transition spd="slow">
    <p:push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399" y="4640"/>
            <a:ext cx="11690073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5.7 </a:t>
            </a:r>
            <a:r>
              <a:rPr lang="en-US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Available datasets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C8A8041-8F3F-46B5-0864-B09F6A116B5E}"/>
              </a:ext>
            </a:extLst>
          </p:cNvPr>
          <p:cNvSpPr txBox="1"/>
          <p:nvPr/>
        </p:nvSpPr>
        <p:spPr>
          <a:xfrm>
            <a:off x="402399" y="1458709"/>
            <a:ext cx="473876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Multi-regional (or Inter-Country) datasets</a:t>
            </a:r>
            <a:endParaRPr lang="en-US" sz="1400" b="1" dirty="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The EUROSTAT Supply, Use and Input-Output table repository (</a:t>
            </a:r>
            <a:r>
              <a:rPr lang="en-US" sz="1400" dirty="0">
                <a:hlinkClick r:id="rId3"/>
              </a:rPr>
              <a:t>https://ec.europa.eu/eurostat/web/esa-supply-use-input-tables/data/database</a:t>
            </a:r>
            <a:r>
              <a:rPr lang="en-US" sz="1400" dirty="0"/>
              <a:t>) provides a comprehensive set of multi-regional and single-region SUTs and IOTs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Browse the database and download tables through the data explorer!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D6F2FDF-B799-03F9-4CB1-24EDA0F7D0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304" b="11471"/>
          <a:stretch/>
        </p:blipFill>
        <p:spPr>
          <a:xfrm>
            <a:off x="5625007" y="1373714"/>
            <a:ext cx="5926292" cy="494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077898"/>
      </p:ext>
    </p:extLst>
  </p:cSld>
  <p:clrMapOvr>
    <a:masterClrMapping/>
  </p:clrMapOvr>
  <p:transition spd="slow">
    <p:push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399" y="4640"/>
            <a:ext cx="11690073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5.7 </a:t>
            </a:r>
            <a:r>
              <a:rPr lang="en-US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Available datasets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tangolo 1">
                <a:extLst>
                  <a:ext uri="{FF2B5EF4-FFF2-40B4-BE49-F238E27FC236}">
                    <a16:creationId xmlns:a16="http://schemas.microsoft.com/office/drawing/2014/main" id="{16C9BF21-193C-E700-E962-40223529303E}"/>
                  </a:ext>
                </a:extLst>
              </p:cNvPr>
              <p:cNvSpPr/>
              <p:nvPr/>
            </p:nvSpPr>
            <p:spPr>
              <a:xfrm>
                <a:off x="7399356" y="3726362"/>
                <a:ext cx="1376195" cy="136529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Upstream cutoff matrix</a:t>
                </a: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b>
                          <m:r>
                            <a:rPr lang="it-IT" sz="16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sub>
                      </m:sSub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ttangolo 1">
                <a:extLst>
                  <a:ext uri="{FF2B5EF4-FFF2-40B4-BE49-F238E27FC236}">
                    <a16:creationId xmlns:a16="http://schemas.microsoft.com/office/drawing/2014/main" id="{16C9BF21-193C-E700-E962-4022352930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9356" y="3726362"/>
                <a:ext cx="1376195" cy="13652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tangolo 2">
                <a:extLst>
                  <a:ext uri="{FF2B5EF4-FFF2-40B4-BE49-F238E27FC236}">
                    <a16:creationId xmlns:a16="http://schemas.microsoft.com/office/drawing/2014/main" id="{1046FFA0-2363-2F77-9258-222FC238E498}"/>
                  </a:ext>
                </a:extLst>
              </p:cNvPr>
              <p:cNvSpPr/>
              <p:nvPr/>
            </p:nvSpPr>
            <p:spPr>
              <a:xfrm>
                <a:off x="8780966" y="2339268"/>
                <a:ext cx="1376195" cy="138709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Dowstream cutoff matrix</a:t>
                </a: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b>
                          <m:r>
                            <a:rPr lang="it-IT" sz="16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sub>
                      </m:sSub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ettangolo 2">
                <a:extLst>
                  <a:ext uri="{FF2B5EF4-FFF2-40B4-BE49-F238E27FC236}">
                    <a16:creationId xmlns:a16="http://schemas.microsoft.com/office/drawing/2014/main" id="{1046FFA0-2363-2F77-9258-222FC238E4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0966" y="2339268"/>
                <a:ext cx="1376195" cy="13870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sellaDiTesto 4">
            <a:extLst>
              <a:ext uri="{FF2B5EF4-FFF2-40B4-BE49-F238E27FC236}">
                <a16:creationId xmlns:a16="http://schemas.microsoft.com/office/drawing/2014/main" id="{1C025F49-BA0A-8AAF-8A65-BB0E99563E1B}"/>
              </a:ext>
            </a:extLst>
          </p:cNvPr>
          <p:cNvSpPr txBox="1"/>
          <p:nvPr/>
        </p:nvSpPr>
        <p:spPr>
          <a:xfrm>
            <a:off x="402399" y="1421387"/>
            <a:ext cx="69967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IO and LCA datasets hybridization </a:t>
            </a:r>
            <a:endParaRPr lang="en-US" sz="1400" b="1" dirty="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Research efforts towards the hybridization of Process-based LCA and Input-Output datasets for increasing the detail of LCA analysis while avoiding cutoff errors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65BAB05-6D9C-E1EF-9186-D64DE1F7A9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193" y="2585467"/>
            <a:ext cx="4970347" cy="32837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tangolo 7">
                <a:extLst>
                  <a:ext uri="{FF2B5EF4-FFF2-40B4-BE49-F238E27FC236}">
                    <a16:creationId xmlns:a16="http://schemas.microsoft.com/office/drawing/2014/main" id="{67AFB94F-6122-B655-2A30-358358CCA466}"/>
                  </a:ext>
                </a:extLst>
              </p:cNvPr>
              <p:cNvSpPr/>
              <p:nvPr/>
            </p:nvSpPr>
            <p:spPr>
              <a:xfrm>
                <a:off x="8780969" y="3720914"/>
                <a:ext cx="1376197" cy="137619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Process-based LCA database</a:t>
                </a: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𝐳</m:t>
                          </m:r>
                        </m:e>
                        <m:sub>
                          <m:r>
                            <a:rPr lang="it-IT" sz="16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𝐏𝐁</m:t>
                          </m:r>
                        </m:sub>
                      </m:sSub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ttangolo 7">
                <a:extLst>
                  <a:ext uri="{FF2B5EF4-FFF2-40B4-BE49-F238E27FC236}">
                    <a16:creationId xmlns:a16="http://schemas.microsoft.com/office/drawing/2014/main" id="{67AFB94F-6122-B655-2A30-358358CCA4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0969" y="3720914"/>
                <a:ext cx="1376197" cy="1376197"/>
              </a:xfrm>
              <a:prstGeom prst="rect">
                <a:avLst/>
              </a:prstGeom>
              <a:blipFill>
                <a:blip r:embed="rId6"/>
                <a:stretch>
                  <a:fillRect r="-132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9E67354B-A34B-F4E2-045C-C46A20D84090}"/>
                  </a:ext>
                </a:extLst>
              </p:cNvPr>
              <p:cNvSpPr/>
              <p:nvPr/>
            </p:nvSpPr>
            <p:spPr>
              <a:xfrm>
                <a:off x="7404772" y="2344717"/>
                <a:ext cx="1376197" cy="137619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Input-Output databased</a:t>
                </a: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𝐳</m:t>
                          </m:r>
                        </m:e>
                        <m:sub>
                          <m:r>
                            <a:rPr lang="it-IT" sz="16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𝐈𝐎</m:t>
                          </m:r>
                        </m:sub>
                      </m:sSub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9E67354B-A34B-F4E2-045C-C46A20D840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4772" y="2344717"/>
                <a:ext cx="1376197" cy="13761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tangolo 9">
                <a:extLst>
                  <a:ext uri="{FF2B5EF4-FFF2-40B4-BE49-F238E27FC236}">
                    <a16:creationId xmlns:a16="http://schemas.microsoft.com/office/drawing/2014/main" id="{24AE848B-4D24-2C20-4308-854C9174FA82}"/>
                  </a:ext>
                </a:extLst>
              </p:cNvPr>
              <p:cNvSpPr/>
              <p:nvPr/>
            </p:nvSpPr>
            <p:spPr>
              <a:xfrm>
                <a:off x="10597300" y="3720914"/>
                <a:ext cx="914400" cy="137619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Functional unit</a:t>
                </a:r>
              </a:p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𝐘</m:t>
                          </m:r>
                        </m:e>
                        <m:sub>
                          <m:r>
                            <a:rPr lang="it-IT" sz="16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𝐏𝐁</m:t>
                          </m:r>
                        </m:sub>
                      </m:sSub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ttangolo 9">
                <a:extLst>
                  <a:ext uri="{FF2B5EF4-FFF2-40B4-BE49-F238E27FC236}">
                    <a16:creationId xmlns:a16="http://schemas.microsoft.com/office/drawing/2014/main" id="{24AE848B-4D24-2C20-4308-854C9174FA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7300" y="3720914"/>
                <a:ext cx="914400" cy="13761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82BEB562-0A52-94EB-C4E6-EC1359B887FB}"/>
                  </a:ext>
                </a:extLst>
              </p:cNvPr>
              <p:cNvSpPr/>
              <p:nvPr/>
            </p:nvSpPr>
            <p:spPr>
              <a:xfrm>
                <a:off x="8780969" y="5417996"/>
                <a:ext cx="1376197" cy="69911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Environmental transactions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  <m:sub>
                          <m:r>
                            <a:rPr lang="it-IT" sz="16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𝐏𝐁</m:t>
                          </m:r>
                        </m:sub>
                      </m:sSub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82BEB562-0A52-94EB-C4E6-EC1359B887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0969" y="5417996"/>
                <a:ext cx="1376197" cy="699110"/>
              </a:xfrm>
              <a:prstGeom prst="rect">
                <a:avLst/>
              </a:prstGeom>
              <a:blipFill>
                <a:blip r:embed="rId9"/>
                <a:stretch>
                  <a:fillRect t="-8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tangolo 11">
                <a:extLst>
                  <a:ext uri="{FF2B5EF4-FFF2-40B4-BE49-F238E27FC236}">
                    <a16:creationId xmlns:a16="http://schemas.microsoft.com/office/drawing/2014/main" id="{A336F626-500E-1214-AB76-E3B3E31B5735}"/>
                  </a:ext>
                </a:extLst>
              </p:cNvPr>
              <p:cNvSpPr/>
              <p:nvPr/>
            </p:nvSpPr>
            <p:spPr>
              <a:xfrm>
                <a:off x="7404771" y="5417996"/>
                <a:ext cx="1376197" cy="69911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Environmental transactions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  <m:sub>
                          <m:r>
                            <a:rPr lang="it-IT" sz="16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𝐈𝐎</m:t>
                          </m:r>
                        </m:sub>
                      </m:sSub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ttangolo 11">
                <a:extLst>
                  <a:ext uri="{FF2B5EF4-FFF2-40B4-BE49-F238E27FC236}">
                    <a16:creationId xmlns:a16="http://schemas.microsoft.com/office/drawing/2014/main" id="{A336F626-500E-1214-AB76-E3B3E31B57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4771" y="5417996"/>
                <a:ext cx="1376197" cy="699110"/>
              </a:xfrm>
              <a:prstGeom prst="rect">
                <a:avLst/>
              </a:prstGeom>
              <a:blipFill>
                <a:blip r:embed="rId10"/>
                <a:stretch>
                  <a:fillRect t="-8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907FA964-E6D1-BEA3-EC2D-134E21F7677C}"/>
              </a:ext>
            </a:extLst>
          </p:cNvPr>
          <p:cNvCxnSpPr>
            <a:cxnSpLocks/>
            <a:stCxn id="19" idx="2"/>
          </p:cNvCxnSpPr>
          <p:nvPr/>
        </p:nvCxnSpPr>
        <p:spPr>
          <a:xfrm flipV="1">
            <a:off x="8780968" y="2344717"/>
            <a:ext cx="0" cy="376694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5CFC8610-A750-C4B2-2E10-FA0D7F7CC987}"/>
              </a:ext>
            </a:extLst>
          </p:cNvPr>
          <p:cNvCxnSpPr>
            <a:cxnSpLocks/>
          </p:cNvCxnSpPr>
          <p:nvPr/>
        </p:nvCxnSpPr>
        <p:spPr>
          <a:xfrm>
            <a:off x="7404771" y="3720914"/>
            <a:ext cx="4106929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tangolo 14">
            <a:extLst>
              <a:ext uri="{FF2B5EF4-FFF2-40B4-BE49-F238E27FC236}">
                <a16:creationId xmlns:a16="http://schemas.microsoft.com/office/drawing/2014/main" id="{BC89BFE8-9543-D932-39B8-1ABB4F0DFC74}"/>
              </a:ext>
            </a:extLst>
          </p:cNvPr>
          <p:cNvSpPr/>
          <p:nvPr/>
        </p:nvSpPr>
        <p:spPr>
          <a:xfrm>
            <a:off x="7404771" y="2344717"/>
            <a:ext cx="2752393" cy="27523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DA73E5E3-6463-9C3E-601A-DC9DEA932EB8}"/>
                  </a:ext>
                </a:extLst>
              </p:cNvPr>
              <p:cNvSpPr txBox="1"/>
              <p:nvPr/>
            </p:nvSpPr>
            <p:spPr>
              <a:xfrm>
                <a:off x="8495217" y="1895921"/>
                <a:ext cx="5715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0" dirty="0" smtClean="0">
                              <a:latin typeface="Cambria Math" panose="02040503050406030204" pitchFamily="18" charset="0"/>
                            </a:rPr>
                            <m:t>𝐳</m:t>
                          </m:r>
                        </m:e>
                        <m:sub>
                          <m:r>
                            <a:rPr lang="it-IT" b="1" i="0" dirty="0" smtClean="0">
                              <a:latin typeface="Cambria Math" panose="02040503050406030204" pitchFamily="18" charset="0"/>
                            </a:rPr>
                            <m:t>𝐇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DA73E5E3-6463-9C3E-601A-DC9DEA932E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5217" y="1895921"/>
                <a:ext cx="57150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ttangolo 16">
            <a:extLst>
              <a:ext uri="{FF2B5EF4-FFF2-40B4-BE49-F238E27FC236}">
                <a16:creationId xmlns:a16="http://schemas.microsoft.com/office/drawing/2014/main" id="{C84C6E4F-B77F-43C4-8BE8-E5E48DCE17D6}"/>
              </a:ext>
            </a:extLst>
          </p:cNvPr>
          <p:cNvSpPr/>
          <p:nvPr/>
        </p:nvSpPr>
        <p:spPr>
          <a:xfrm>
            <a:off x="10586470" y="2344717"/>
            <a:ext cx="914400" cy="27523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AC4C929C-29B0-2C41-E353-CF75AD057C7B}"/>
                  </a:ext>
                </a:extLst>
              </p:cNvPr>
              <p:cNvSpPr txBox="1"/>
              <p:nvPr/>
            </p:nvSpPr>
            <p:spPr>
              <a:xfrm>
                <a:off x="10768750" y="1941954"/>
                <a:ext cx="5715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0" dirty="0" smtClean="0">
                              <a:latin typeface="Cambria Math" panose="02040503050406030204" pitchFamily="18" charset="0"/>
                            </a:rPr>
                            <m:t>𝐘</m:t>
                          </m:r>
                        </m:e>
                        <m:sub>
                          <m:r>
                            <a:rPr lang="it-IT" b="1" i="0" dirty="0" smtClean="0">
                              <a:latin typeface="Cambria Math" panose="02040503050406030204" pitchFamily="18" charset="0"/>
                            </a:rPr>
                            <m:t>𝐇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AC4C929C-29B0-2C41-E353-CF75AD057C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8750" y="1941954"/>
                <a:ext cx="57150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ttangolo 18">
            <a:extLst>
              <a:ext uri="{FF2B5EF4-FFF2-40B4-BE49-F238E27FC236}">
                <a16:creationId xmlns:a16="http://schemas.microsoft.com/office/drawing/2014/main" id="{D04213BE-C666-9C94-09C8-67C5548A0821}"/>
              </a:ext>
            </a:extLst>
          </p:cNvPr>
          <p:cNvSpPr/>
          <p:nvPr/>
        </p:nvSpPr>
        <p:spPr>
          <a:xfrm>
            <a:off x="7404771" y="5412547"/>
            <a:ext cx="2752393" cy="699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EF6A9117-4B56-944E-A305-6080CB10579F}"/>
                  </a:ext>
                </a:extLst>
              </p:cNvPr>
              <p:cNvSpPr txBox="1"/>
              <p:nvPr/>
            </p:nvSpPr>
            <p:spPr>
              <a:xfrm>
                <a:off x="6833271" y="5243780"/>
                <a:ext cx="5715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0" dirty="0" smtClean="0"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  <m:sub>
                          <m:r>
                            <a:rPr lang="it-IT" b="1" i="0" dirty="0" smtClean="0">
                              <a:latin typeface="Cambria Math" panose="02040503050406030204" pitchFamily="18" charset="0"/>
                            </a:rPr>
                            <m:t>𝐇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EF6A9117-4B56-944E-A305-6080CB105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271" y="5243780"/>
                <a:ext cx="57150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3958481"/>
      </p:ext>
    </p:extLst>
  </p:cSld>
  <p:clrMapOvr>
    <a:masterClrMapping/>
  </p:clrMapOvr>
  <p:transition spd="slow">
    <p:push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1092914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Fundamental literature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C36F906-A28E-8798-0F75-F98A2DFCDC4F}"/>
              </a:ext>
            </a:extLst>
          </p:cNvPr>
          <p:cNvSpPr txBox="1"/>
          <p:nvPr/>
        </p:nvSpPr>
        <p:spPr>
          <a:xfrm>
            <a:off x="617001" y="1865512"/>
            <a:ext cx="5191370" cy="326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100" dirty="0"/>
              <a:t>Miller R E, Blair P D. (2009). </a:t>
            </a:r>
            <a:r>
              <a:rPr lang="en-US" sz="1100" i="1" dirty="0"/>
              <a:t>Organization of Basic Data for Input-Output Models</a:t>
            </a:r>
            <a:r>
              <a:rPr lang="en-US" sz="1100" dirty="0"/>
              <a:t>. In Input-output analysis: foundations and extensions. Cambridge university press.</a:t>
            </a:r>
            <a:r>
              <a:rPr lang="it-IT" sz="1100" dirty="0"/>
              <a:t> 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it-IT" sz="1100" dirty="0"/>
              <a:t>Tudini A, Vetrella G (2013). </a:t>
            </a:r>
            <a:r>
              <a:rPr lang="en-US" sz="1100" i="1" dirty="0"/>
              <a:t>NAMEA - From pioneer work to regulation and beyond</a:t>
            </a:r>
            <a:r>
              <a:rPr lang="en-US" sz="1100" dirty="0"/>
              <a:t>. In Hybrid Economic-Environmental Accounts. Routledge Studies in Ecological Economics.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it-IT" sz="1100" dirty="0"/>
              <a:t>Pedersen O G, </a:t>
            </a:r>
            <a:r>
              <a:rPr lang="it-IT" sz="1100" dirty="0" err="1"/>
              <a:t>Haan</a:t>
            </a:r>
            <a:r>
              <a:rPr lang="it-IT" sz="1100" dirty="0"/>
              <a:t> M (2008). </a:t>
            </a:r>
            <a:r>
              <a:rPr lang="en-US" sz="1100" i="1" dirty="0"/>
              <a:t>SEEA-2003 and the Economic Relevance of Physical Flow Accounting at Industry and National Economy Level</a:t>
            </a:r>
            <a:r>
              <a:rPr lang="en-US" sz="1100" dirty="0"/>
              <a:t>. In Handbook of Input-Output Economics for Industrial Ecology. 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100" dirty="0"/>
              <a:t>United Nations (2012). </a:t>
            </a:r>
            <a:r>
              <a:rPr lang="en-US" sz="1100" i="1" dirty="0"/>
              <a:t>Accounting structure. </a:t>
            </a:r>
            <a:r>
              <a:rPr lang="en-US" sz="1100" dirty="0"/>
              <a:t>In System of Environmental and Economic Accounts – central framework.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100" dirty="0" err="1"/>
              <a:t>Agez</a:t>
            </a:r>
            <a:r>
              <a:rPr lang="en-US" sz="1100" dirty="0"/>
              <a:t>, Wood, </a:t>
            </a:r>
            <a:r>
              <a:rPr lang="en-US" sz="1100" dirty="0" err="1"/>
              <a:t>Margni</a:t>
            </a:r>
            <a:r>
              <a:rPr lang="en-US" sz="1100" dirty="0"/>
              <a:t>, </a:t>
            </a:r>
            <a:r>
              <a:rPr lang="en-US" sz="1100" dirty="0" err="1"/>
              <a:t>Stromman</a:t>
            </a:r>
            <a:r>
              <a:rPr lang="en-US" sz="1100" dirty="0"/>
              <a:t>, Samson, </a:t>
            </a:r>
            <a:r>
              <a:rPr lang="en-US" sz="1100" dirty="0" err="1"/>
              <a:t>Majeau-Bettez</a:t>
            </a:r>
            <a:r>
              <a:rPr lang="en-US" sz="1100" dirty="0"/>
              <a:t> (2020). </a:t>
            </a:r>
            <a:r>
              <a:rPr lang="en-US" sz="1100" i="1" dirty="0"/>
              <a:t>Hybridization of complete PLCA and MRIO databases for a comprehensive product system coverage. </a:t>
            </a:r>
            <a:r>
              <a:rPr lang="en-US" sz="1100" dirty="0"/>
              <a:t>Journal of Industrial Ecology.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endParaRPr lang="en-US" sz="1100" i="1" dirty="0"/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endParaRPr lang="en-US" sz="11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9296D5-7521-F27E-8854-1A61105DC500}"/>
              </a:ext>
            </a:extLst>
          </p:cNvPr>
          <p:cNvSpPr txBox="1"/>
          <p:nvPr/>
        </p:nvSpPr>
        <p:spPr>
          <a:xfrm>
            <a:off x="402400" y="1508205"/>
            <a:ext cx="23489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Articles, book chapters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291F42F-AF1F-BCF5-F801-F77FCF3A02C3}"/>
              </a:ext>
            </a:extLst>
          </p:cNvPr>
          <p:cNvSpPr txBox="1"/>
          <p:nvPr/>
        </p:nvSpPr>
        <p:spPr>
          <a:xfrm>
            <a:off x="6596217" y="1923490"/>
            <a:ext cx="5191370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spcAft>
                <a:spcPts val="600"/>
              </a:spcAft>
              <a:buFont typeface="+mj-lt"/>
              <a:buAutoNum type="arabicPeriod" startAt="6"/>
            </a:pPr>
            <a:r>
              <a:rPr lang="en-US" sz="1100" dirty="0"/>
              <a:t>United Nations (2012). </a:t>
            </a:r>
            <a:r>
              <a:rPr lang="en-US" sz="1100" i="1" dirty="0"/>
              <a:t>System of Environmental and Economic Accounts – central framework.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 startAt="6"/>
            </a:pPr>
            <a:r>
              <a:rPr lang="en-US" sz="1100" dirty="0"/>
              <a:t>United Nations (2008). </a:t>
            </a:r>
            <a:r>
              <a:rPr lang="en-US" sz="1100" i="1" dirty="0"/>
              <a:t>System of National Accounts 2008</a:t>
            </a:r>
            <a:r>
              <a:rPr lang="en-US" sz="1100" dirty="0"/>
              <a:t>.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 startAt="6"/>
            </a:pPr>
            <a:r>
              <a:rPr lang="en-US" sz="1100" dirty="0"/>
              <a:t>Eurostat (2008). </a:t>
            </a:r>
            <a:r>
              <a:rPr lang="en-US" sz="1100" i="1" dirty="0"/>
              <a:t>Eurostat Manual of Supply, Use and Input-Output Tables</a:t>
            </a:r>
            <a:r>
              <a:rPr lang="en-US" sz="1100" dirty="0"/>
              <a:t>.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 startAt="6"/>
            </a:pPr>
            <a:r>
              <a:rPr lang="it-IT" sz="1100" dirty="0"/>
              <a:t>United Nations (2008). </a:t>
            </a:r>
            <a:r>
              <a:rPr lang="en-US" sz="1100" i="1" dirty="0"/>
              <a:t>International Standard Industrial Classification of All Economic Activities (ISIC Rev.4)</a:t>
            </a:r>
            <a:r>
              <a:rPr lang="en-US" sz="1100" dirty="0"/>
              <a:t>.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 startAt="6"/>
            </a:pPr>
            <a:r>
              <a:rPr lang="en-US" sz="1100" dirty="0"/>
              <a:t>Eurostat (2008). </a:t>
            </a:r>
            <a:r>
              <a:rPr lang="en-US" sz="1100" i="1" dirty="0"/>
              <a:t>NACE Rev.2, Statistical classification of economic activities in the European Community</a:t>
            </a:r>
            <a:r>
              <a:rPr lang="en-US" sz="1100" dirty="0"/>
              <a:t>.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 startAt="6"/>
            </a:pPr>
            <a:r>
              <a:rPr lang="en-US" sz="1100" dirty="0" err="1"/>
              <a:t>Remond-Tiedrez</a:t>
            </a:r>
            <a:r>
              <a:rPr lang="en-US" sz="1100" dirty="0"/>
              <a:t>, Rueda-</a:t>
            </a:r>
            <a:r>
              <a:rPr lang="en-US" sz="1100" dirty="0" err="1"/>
              <a:t>Cantuche</a:t>
            </a:r>
            <a:r>
              <a:rPr lang="en-US" sz="1100" dirty="0"/>
              <a:t> (2019). </a:t>
            </a:r>
            <a:r>
              <a:rPr lang="en-US" sz="1100" i="1" dirty="0"/>
              <a:t>EU inter-country supply, use and input-output tables – Full International and Global Accounts for Research in Input-Output analysis (FIGARO).</a:t>
            </a:r>
            <a:r>
              <a:rPr lang="en-US" sz="1100" dirty="0"/>
              <a:t> Eurostat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9845C2E-A6F3-AEEB-4B9D-D51C1335C0D7}"/>
              </a:ext>
            </a:extLst>
          </p:cNvPr>
          <p:cNvSpPr txBox="1"/>
          <p:nvPr/>
        </p:nvSpPr>
        <p:spPr>
          <a:xfrm>
            <a:off x="6381616" y="1508205"/>
            <a:ext cx="23489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Reports, standards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A8AD74B-1108-6F62-65B3-8B5D52F6219A}"/>
              </a:ext>
            </a:extLst>
          </p:cNvPr>
          <p:cNvSpPr txBox="1"/>
          <p:nvPr/>
        </p:nvSpPr>
        <p:spPr>
          <a:xfrm>
            <a:off x="6381616" y="4533186"/>
            <a:ext cx="23489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Web resources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C444190-FA41-8CEA-23BF-D1EB6C839659}"/>
              </a:ext>
            </a:extLst>
          </p:cNvPr>
          <p:cNvSpPr txBox="1"/>
          <p:nvPr/>
        </p:nvSpPr>
        <p:spPr>
          <a:xfrm>
            <a:off x="6596217" y="4890493"/>
            <a:ext cx="5191370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 indent="-360363">
              <a:spcAft>
                <a:spcPts val="600"/>
              </a:spcAft>
              <a:buFont typeface="+mj-lt"/>
              <a:buAutoNum type="arabicPeriod" startAt="12"/>
            </a:pPr>
            <a:r>
              <a:rPr lang="it-IT" sz="1100" dirty="0">
                <a:hlinkClick r:id="rId3"/>
              </a:rPr>
              <a:t>System of National Accounts</a:t>
            </a:r>
            <a:endParaRPr lang="it-IT" sz="1100" dirty="0"/>
          </a:p>
          <a:p>
            <a:pPr marL="360363" indent="-360363">
              <a:spcAft>
                <a:spcPts val="600"/>
              </a:spcAft>
              <a:buFont typeface="+mj-lt"/>
              <a:buAutoNum type="arabicPeriod" startAt="12"/>
            </a:pPr>
            <a:r>
              <a:rPr lang="en-US" sz="1100" dirty="0"/>
              <a:t>ISIC/CPC classifications: </a:t>
            </a:r>
            <a:r>
              <a:rPr lang="it-IT" sz="1100" dirty="0">
                <a:hlinkClick r:id="rId4"/>
              </a:rPr>
              <a:t>UNSD — ISIC</a:t>
            </a:r>
            <a:r>
              <a:rPr lang="it-IT" sz="1100" dirty="0"/>
              <a:t>; </a:t>
            </a:r>
            <a:r>
              <a:rPr lang="en-US" sz="1100" dirty="0">
                <a:hlinkClick r:id="rId5"/>
              </a:rPr>
              <a:t>UNSD — CPC</a:t>
            </a:r>
            <a:r>
              <a:rPr lang="it-IT" sz="1100" dirty="0"/>
              <a:t> </a:t>
            </a:r>
          </a:p>
          <a:p>
            <a:pPr marL="360363" indent="-360363">
              <a:spcAft>
                <a:spcPts val="600"/>
              </a:spcAft>
              <a:buFont typeface="+mj-lt"/>
              <a:buAutoNum type="arabicPeriod" startAt="12"/>
            </a:pPr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4272638587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5.1 Introduction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84C5FE7-0C7C-8EAF-0307-41A22632980A}"/>
              </a:ext>
            </a:extLst>
          </p:cNvPr>
          <p:cNvSpPr txBox="1"/>
          <p:nvPr/>
        </p:nvSpPr>
        <p:spPr>
          <a:xfrm>
            <a:off x="402400" y="1429028"/>
            <a:ext cx="712615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Construction of LCA and IO datasets</a:t>
            </a:r>
            <a:endParaRPr lang="en-US" sz="1400" b="1" dirty="0"/>
          </a:p>
          <a:p>
            <a:pPr marL="742950" lvl="1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One of the most </a:t>
            </a:r>
            <a:r>
              <a:rPr lang="en-US" sz="1400" b="1" dirty="0">
                <a:solidFill>
                  <a:schemeClr val="accent2"/>
                </a:solidFill>
              </a:rPr>
              <a:t>critical issues</a:t>
            </a:r>
            <a:r>
              <a:rPr lang="en-US" sz="1400" dirty="0"/>
              <a:t> in LCA and impact analysis</a:t>
            </a:r>
          </a:p>
          <a:p>
            <a:pPr marL="742950" lvl="1" indent="-28575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LCA databases defined based on </a:t>
            </a:r>
            <a:r>
              <a:rPr lang="en-US" sz="1400" b="1" dirty="0">
                <a:solidFill>
                  <a:schemeClr val="accent2"/>
                </a:solidFill>
              </a:rPr>
              <a:t>detailed inventories </a:t>
            </a:r>
            <a:r>
              <a:rPr lang="en-US" sz="1400" dirty="0"/>
              <a:t>of material/energy inputs of supply chains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200" dirty="0"/>
              <a:t>Collected based on detailed studies and peer-checked before being included in the dataset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200" dirty="0"/>
              <a:t>Defined in physical values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200" dirty="0"/>
              <a:t>Mostly commercially available, difficult to be updated, highly disaggregated</a:t>
            </a:r>
          </a:p>
          <a:p>
            <a:pPr marL="742950" lvl="1" indent="-28575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IO databases defined in many ways, as sub-sets of larger standardized collection of </a:t>
            </a:r>
            <a:r>
              <a:rPr lang="en-US" sz="1400" b="1" dirty="0">
                <a:solidFill>
                  <a:schemeClr val="accent2"/>
                </a:solidFill>
              </a:rPr>
              <a:t>economic and environmental accounting data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200" dirty="0"/>
              <a:t>Routinely and periodically collected for a </a:t>
            </a:r>
            <a:r>
              <a:rPr lang="en-US" sz="1200" b="1" dirty="0">
                <a:solidFill>
                  <a:schemeClr val="accent2"/>
                </a:solidFill>
              </a:rPr>
              <a:t>given economic context</a:t>
            </a:r>
            <a:r>
              <a:rPr lang="en-US" sz="1200" dirty="0"/>
              <a:t> (national, regions, multiple nations/regions)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200" dirty="0"/>
              <a:t>Adopted for </a:t>
            </a:r>
            <a:r>
              <a:rPr lang="en-US" sz="1200" b="1" dirty="0">
                <a:solidFill>
                  <a:schemeClr val="accent2"/>
                </a:solidFill>
              </a:rPr>
              <a:t>different purposes </a:t>
            </a:r>
            <a:r>
              <a:rPr lang="en-US" sz="1200" dirty="0"/>
              <a:t>(accountability, measuring wealth, quantifying impact of policies)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200" dirty="0"/>
              <a:t>Defined either in monetary and physical values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200" dirty="0"/>
              <a:t>Freely available, frequently updated, highly aggregated</a:t>
            </a:r>
          </a:p>
        </p:txBody>
      </p:sp>
      <p:pic>
        <p:nvPicPr>
          <p:cNvPr id="6" name="Picture 6" descr="Visualizza immagine di origine">
            <a:extLst>
              <a:ext uri="{FF2B5EF4-FFF2-40B4-BE49-F238E27FC236}">
                <a16:creationId xmlns:a16="http://schemas.microsoft.com/office/drawing/2014/main" id="{FACE3B37-5E68-6ACA-6122-5AC0A408C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495" y="1127232"/>
            <a:ext cx="4248031" cy="188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Overview - European Statistical System (ESS) - Eurostat">
            <a:hlinkClick r:id="rId4"/>
            <a:extLst>
              <a:ext uri="{FF2B5EF4-FFF2-40B4-BE49-F238E27FC236}">
                <a16:creationId xmlns:a16="http://schemas.microsoft.com/office/drawing/2014/main" id="{E8F66CAC-069F-F54E-31D6-4335925B1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889" y="4430148"/>
            <a:ext cx="1869786" cy="117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World Input-Output Database Working Paper Series">
            <a:hlinkClick r:id="rId6"/>
            <a:extLst>
              <a:ext uri="{FF2B5EF4-FFF2-40B4-BE49-F238E27FC236}">
                <a16:creationId xmlns:a16="http://schemas.microsoft.com/office/drawing/2014/main" id="{AB913177-5461-8966-90A5-327098E8F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691" y="4321776"/>
            <a:ext cx="1172505" cy="117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xiobase - About EXIOBASE">
            <a:hlinkClick r:id="rId8"/>
            <a:extLst>
              <a:ext uri="{FF2B5EF4-FFF2-40B4-BE49-F238E27FC236}">
                <a16:creationId xmlns:a16="http://schemas.microsoft.com/office/drawing/2014/main" id="{D6E308E8-BC0C-FF1F-F25E-1BA1962A6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189" y="5710428"/>
            <a:ext cx="2360987" cy="42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644210"/>
      </p:ext>
    </p:extLst>
  </p:cSld>
  <p:clrMapOvr>
    <a:masterClrMapping/>
  </p:clrMapOvr>
  <p:transition spd="slow">
    <p:push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85" name="Google Shape;85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9027736" y="4884302"/>
            <a:ext cx="285022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Rinaldi R., </a:t>
            </a:r>
            <a:r>
              <a:rPr lang="en-US" sz="800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Golinucci</a:t>
            </a: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N., Rocco M. V., Colombo E., 2023.</a:t>
            </a:r>
            <a:b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Lecture 5: Input-Output analysis and modelling with MARIO. Release Version 1.0</a:t>
            </a:r>
            <a:b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[online presentation]. Climate Compatible Growth Programme, </a:t>
            </a:r>
            <a:r>
              <a:rPr lang="en-US" sz="800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Politecnico</a:t>
            </a: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di Milano</a:t>
            </a:r>
            <a:endParaRPr sz="8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9266839" y="2702496"/>
            <a:ext cx="237201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Supported by and in collaboration with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1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Politecnico</a:t>
            </a:r>
            <a:r>
              <a:rPr lang="en-US" sz="900" b="1" i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di Milano</a:t>
            </a:r>
            <a:endParaRPr sz="900" b="1" i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27971" y="2915634"/>
            <a:ext cx="1849753" cy="1437412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/>
          <p:nvPr/>
        </p:nvSpPr>
        <p:spPr>
          <a:xfrm>
            <a:off x="8713694" y="107576"/>
            <a:ext cx="3478306" cy="720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9266839" y="4204033"/>
            <a:ext cx="24613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Consolidated by Lorenzo Rinaldi, </a:t>
            </a:r>
            <a:r>
              <a:rPr lang="en-US" sz="800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Nicolò</a:t>
            </a: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800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Golinucci</a:t>
            </a: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Matteo Vincenzo Rocco and </a:t>
            </a:r>
            <a:r>
              <a:rPr lang="en-US" sz="800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Emanuela</a:t>
            </a: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Colombo from </a:t>
            </a:r>
            <a:r>
              <a:rPr lang="en-US" sz="800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Politecnico</a:t>
            </a: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di Milano</a:t>
            </a:r>
            <a:endParaRPr sz="8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">
            <a:extLst>
              <a:ext uri="{FF2B5EF4-FFF2-40B4-BE49-F238E27FC236}">
                <a16:creationId xmlns:a16="http://schemas.microsoft.com/office/drawing/2014/main" id="{7DB8B165-8936-6754-5FA6-64B9779D3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B5BB28-9FFE-F4B3-CE1B-3D5AAEA15C14}"/>
              </a:ext>
            </a:extLst>
          </p:cNvPr>
          <p:cNvSpPr txBox="1"/>
          <p:nvPr/>
        </p:nvSpPr>
        <p:spPr>
          <a:xfrm>
            <a:off x="2480931" y="2817629"/>
            <a:ext cx="6528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This document was updated on 01.11.2024</a:t>
            </a:r>
          </a:p>
        </p:txBody>
      </p:sp>
    </p:spTree>
    <p:extLst>
      <p:ext uri="{BB962C8B-B14F-4D97-AF65-F5344CB8AC3E}">
        <p14:creationId xmlns:p14="http://schemas.microsoft.com/office/powerpoint/2010/main" val="3593508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5.1 Introduction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4AFB468-3DAD-F22C-DEEC-C95C9AE4FEDD}"/>
              </a:ext>
            </a:extLst>
          </p:cNvPr>
          <p:cNvSpPr txBox="1"/>
          <p:nvPr/>
        </p:nvSpPr>
        <p:spPr>
          <a:xfrm>
            <a:off x="402400" y="1429028"/>
            <a:ext cx="6912799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Construction of Input-Output tables</a:t>
            </a:r>
            <a:endParaRPr lang="en-US" sz="1400" b="1" dirty="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2"/>
                </a:solidFill>
              </a:rPr>
              <a:t>Survey-based methods</a:t>
            </a:r>
          </a:p>
          <a:p>
            <a:pPr marL="1200150" lvl="2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dirty="0"/>
              <a:t>Common at regional and sub-regional levels</a:t>
            </a:r>
          </a:p>
          <a:p>
            <a:pPr marL="1200150" lvl="2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dirty="0"/>
              <a:t>Defined based on ad-hoc surveys</a:t>
            </a:r>
          </a:p>
          <a:p>
            <a:pPr marL="1200150" lvl="2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dirty="0"/>
              <a:t>SUTs and IOTs based on survey only are extremely rare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2"/>
                </a:solidFill>
              </a:rPr>
              <a:t>Non-survey methods</a:t>
            </a:r>
          </a:p>
          <a:p>
            <a:pPr marL="1200150" lvl="2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dirty="0"/>
              <a:t>Common at national level</a:t>
            </a:r>
          </a:p>
          <a:p>
            <a:pPr marL="1200150" lvl="2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dirty="0"/>
              <a:t>Defining new tables based on numerical elaboration of existing ones</a:t>
            </a:r>
          </a:p>
          <a:p>
            <a:pPr marL="1200150" lvl="2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dirty="0"/>
              <a:t>Enhancing existing tables either over time or across space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2"/>
                </a:solidFill>
              </a:rPr>
              <a:t>Partial-survey methods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dirty="0"/>
              <a:t>Hybrid methods based on data coming from surveys and based on numerical elaboration of existing tables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accent2"/>
              </a:solidFill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All methods provide tables defining products and technologies according to a </a:t>
            </a:r>
            <a:r>
              <a:rPr lang="en-US" sz="1400" b="1" dirty="0">
                <a:solidFill>
                  <a:schemeClr val="accent2"/>
                </a:solidFill>
              </a:rPr>
              <a:t>standard classification protocol </a:t>
            </a:r>
            <a:r>
              <a:rPr lang="en-US" sz="1400" dirty="0"/>
              <a:t>(ISIC, CPC, …) and standard accounting rules defined within the </a:t>
            </a:r>
            <a:r>
              <a:rPr lang="en-US" sz="1400" b="1" dirty="0">
                <a:solidFill>
                  <a:schemeClr val="accent2"/>
                </a:solidFill>
              </a:rPr>
              <a:t>System of National Accounts </a:t>
            </a:r>
            <a:r>
              <a:rPr lang="en-US" sz="1400" dirty="0"/>
              <a:t>(SNA)</a:t>
            </a:r>
          </a:p>
        </p:txBody>
      </p:sp>
      <p:pic>
        <p:nvPicPr>
          <p:cNvPr id="5" name="Picture 2" descr="Visualizza immagine di origine">
            <a:extLst>
              <a:ext uri="{FF2B5EF4-FFF2-40B4-BE49-F238E27FC236}">
                <a16:creationId xmlns:a16="http://schemas.microsoft.com/office/drawing/2014/main" id="{808DDB2D-76DE-0346-3FA3-96BCE370A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900" y="552477"/>
            <a:ext cx="3688763" cy="322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FF53B31-2CDB-4F51-0A76-AC08A9D391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049" y="3885415"/>
            <a:ext cx="4256614" cy="240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750711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E58F6AC4-2252-4F03-37EB-E4509C247926}"/>
              </a:ext>
            </a:extLst>
          </p:cNvPr>
          <p:cNvSpPr txBox="1"/>
          <p:nvPr/>
        </p:nvSpPr>
        <p:spPr>
          <a:xfrm>
            <a:off x="402400" y="1429028"/>
            <a:ext cx="658368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Accounting for flows and stocks</a:t>
            </a:r>
            <a:endParaRPr lang="en-US" sz="1400" b="1" dirty="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Economy functions through </a:t>
            </a:r>
            <a:r>
              <a:rPr lang="en-US" sz="1200" b="1" dirty="0">
                <a:solidFill>
                  <a:schemeClr val="accent2"/>
                </a:solidFill>
              </a:rPr>
              <a:t>production</a:t>
            </a:r>
            <a:r>
              <a:rPr lang="en-US" sz="1200" dirty="0"/>
              <a:t> and </a:t>
            </a:r>
            <a:r>
              <a:rPr lang="en-US" sz="1200" b="1" dirty="0">
                <a:solidFill>
                  <a:schemeClr val="accent2"/>
                </a:solidFill>
              </a:rPr>
              <a:t>import</a:t>
            </a:r>
            <a:r>
              <a:rPr lang="en-US" sz="1200" dirty="0"/>
              <a:t> of goods/services consumed by </a:t>
            </a:r>
            <a:r>
              <a:rPr lang="en-US" sz="1200" b="1" dirty="0">
                <a:solidFill>
                  <a:schemeClr val="accent2"/>
                </a:solidFill>
              </a:rPr>
              <a:t>enterprises</a:t>
            </a:r>
            <a:r>
              <a:rPr lang="en-US" sz="1200" dirty="0"/>
              <a:t>, </a:t>
            </a:r>
            <a:r>
              <a:rPr lang="en-US" sz="1200" b="1" dirty="0">
                <a:solidFill>
                  <a:schemeClr val="accent2"/>
                </a:solidFill>
              </a:rPr>
              <a:t>households</a:t>
            </a:r>
            <a:r>
              <a:rPr lang="en-US" sz="1200" dirty="0"/>
              <a:t> and </a:t>
            </a:r>
            <a:r>
              <a:rPr lang="en-US" sz="1200" b="1" dirty="0">
                <a:solidFill>
                  <a:schemeClr val="accent2"/>
                </a:solidFill>
              </a:rPr>
              <a:t>govern</a:t>
            </a:r>
            <a:r>
              <a:rPr lang="en-US" sz="1200" dirty="0"/>
              <a:t>, exported to the </a:t>
            </a:r>
            <a:r>
              <a:rPr lang="en-US" sz="1200" b="1" dirty="0">
                <a:solidFill>
                  <a:schemeClr val="accent2"/>
                </a:solidFill>
              </a:rPr>
              <a:t>rest of the world</a:t>
            </a:r>
            <a:r>
              <a:rPr lang="en-US" sz="1200" dirty="0"/>
              <a:t>, or accumulated for future consumptions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Two entities are distinguished:</a:t>
            </a:r>
          </a:p>
          <a:p>
            <a:pPr marL="1200150" lvl="2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200" b="1" i="1" dirty="0">
                <a:solidFill>
                  <a:schemeClr val="accent2"/>
                </a:solidFill>
              </a:rPr>
              <a:t>FLOWS</a:t>
            </a:r>
            <a:r>
              <a:rPr lang="en-US" sz="1200" i="1" dirty="0"/>
              <a:t>,</a:t>
            </a:r>
            <a:r>
              <a:rPr lang="en-US" sz="1200" b="1" i="1" dirty="0"/>
              <a:t> </a:t>
            </a:r>
            <a:r>
              <a:rPr lang="en-US" sz="1200" i="1" dirty="0"/>
              <a:t>exchanged within the economy or between economy and environment</a:t>
            </a:r>
          </a:p>
          <a:p>
            <a:pPr marL="1200150" lvl="2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200" b="1" i="1" dirty="0">
                <a:solidFill>
                  <a:schemeClr val="accent2"/>
                </a:solidFill>
              </a:rPr>
              <a:t>STOCKS</a:t>
            </a:r>
            <a:r>
              <a:rPr lang="en-US" sz="1200" i="1" dirty="0"/>
              <a:t>, produced and non-produced (natural) assets fundamental for allow the economy to produce flows and interact with the environment.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Value/quantity of flows measured </a:t>
            </a:r>
            <a:r>
              <a:rPr lang="en-US" sz="1200" b="1" dirty="0">
                <a:solidFill>
                  <a:schemeClr val="accent2"/>
                </a:solidFill>
              </a:rPr>
              <a:t>through</a:t>
            </a:r>
            <a:r>
              <a:rPr lang="en-US" sz="1200" dirty="0"/>
              <a:t> </a:t>
            </a:r>
            <a:r>
              <a:rPr lang="en-US" sz="1200" b="1" dirty="0">
                <a:solidFill>
                  <a:schemeClr val="accent2"/>
                </a:solidFill>
              </a:rPr>
              <a:t>a defined time span </a:t>
            </a:r>
            <a:r>
              <a:rPr lang="en-US" sz="1200" dirty="0"/>
              <a:t>(usually 1 year)</a:t>
            </a:r>
          </a:p>
          <a:p>
            <a:pPr marL="1200150" lvl="2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200" i="1" dirty="0"/>
              <a:t>Flows of mineral resources consumed by a firm</a:t>
            </a:r>
          </a:p>
          <a:p>
            <a:pPr marL="1200150" lvl="2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200" i="1" dirty="0"/>
              <a:t>Flows of other finished products consumed by the same firm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Value/quantity of stock measured </a:t>
            </a:r>
            <a:r>
              <a:rPr lang="en-US" sz="1200" b="1" dirty="0">
                <a:solidFill>
                  <a:schemeClr val="accent2"/>
                </a:solidFill>
              </a:rPr>
              <a:t>in a defined time frame </a:t>
            </a:r>
            <a:r>
              <a:rPr lang="en-US" sz="1200" dirty="0"/>
              <a:t>(end of the year)</a:t>
            </a:r>
          </a:p>
          <a:p>
            <a:pPr marL="1200150" lvl="2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200" i="1" dirty="0"/>
              <a:t>Stock of mineral resources may change due to new discoveries</a:t>
            </a:r>
          </a:p>
          <a:p>
            <a:pPr marL="1200150" lvl="2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200" i="1" dirty="0"/>
              <a:t>Stock of production assets may change due to new investments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Flows are collected in monetary units by </a:t>
            </a:r>
            <a:r>
              <a:rPr lang="en-US" sz="1200" b="1" dirty="0">
                <a:solidFill>
                  <a:schemeClr val="accent2"/>
                </a:solidFill>
              </a:rPr>
              <a:t>monetary SUTs</a:t>
            </a:r>
            <a:r>
              <a:rPr lang="en-US" sz="1200" dirty="0"/>
              <a:t>, in physical units by </a:t>
            </a:r>
            <a:r>
              <a:rPr lang="en-US" sz="1200" b="1" dirty="0">
                <a:solidFill>
                  <a:schemeClr val="accent2"/>
                </a:solidFill>
              </a:rPr>
              <a:t>physical SUTs</a:t>
            </a:r>
            <a:r>
              <a:rPr lang="en-US" sz="1200" dirty="0"/>
              <a:t>. 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SUTs </a:t>
            </a:r>
            <a:r>
              <a:rPr lang="en-US" sz="1200" b="1" dirty="0">
                <a:solidFill>
                  <a:schemeClr val="accent2"/>
                </a:solidFill>
              </a:rPr>
              <a:t>can be integrated </a:t>
            </a:r>
            <a:r>
              <a:rPr lang="en-US" sz="1200" dirty="0"/>
              <a:t>in several ways, depending on the purpose of the analysis</a:t>
            </a:r>
          </a:p>
        </p:txBody>
      </p:sp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5.1 Introduction</a:t>
            </a:r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A7B57DFB-DF4D-7F3E-0854-AE563CC351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8471" y="782757"/>
            <a:ext cx="4753535" cy="2418727"/>
          </a:xfrm>
          <a:prstGeom prst="rect">
            <a:avLst/>
          </a:prstGeom>
        </p:spPr>
      </p:pic>
      <p:pic>
        <p:nvPicPr>
          <p:cNvPr id="6" name="Picture 2" descr="Visualizza immagine di origine">
            <a:extLst>
              <a:ext uri="{FF2B5EF4-FFF2-40B4-BE49-F238E27FC236}">
                <a16:creationId xmlns:a16="http://schemas.microsoft.com/office/drawing/2014/main" id="{52593B8F-1E9D-AC02-DFBA-4BBA6DB55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359" y="3605714"/>
            <a:ext cx="1753208" cy="226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Visualizza immagine di origine">
            <a:extLst>
              <a:ext uri="{FF2B5EF4-FFF2-40B4-BE49-F238E27FC236}">
                <a16:creationId xmlns:a16="http://schemas.microsoft.com/office/drawing/2014/main" id="{82FCC4EB-714C-D6C4-5164-F04A3B1DC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113" y="3605715"/>
            <a:ext cx="1737588" cy="226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1993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5.2 Standard conventions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B0FC906-813A-8044-6B87-9B722E52B88F}"/>
              </a:ext>
            </a:extLst>
          </p:cNvPr>
          <p:cNvSpPr txBox="1"/>
          <p:nvPr/>
        </p:nvSpPr>
        <p:spPr>
          <a:xfrm>
            <a:off x="383091" y="1605335"/>
            <a:ext cx="5495193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Time and Geographic boundaries</a:t>
            </a:r>
            <a:endParaRPr lang="en-US" sz="1400" b="1" dirty="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Transactions collected for a </a:t>
            </a:r>
            <a:r>
              <a:rPr lang="en-US" sz="1400" b="1" dirty="0">
                <a:solidFill>
                  <a:schemeClr val="accent2"/>
                </a:solidFill>
              </a:rPr>
              <a:t>time frame of 1 year</a:t>
            </a:r>
            <a:endParaRPr lang="en-US" sz="1400" dirty="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Geographical boundaries 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dirty="0"/>
              <a:t>based on concept of </a:t>
            </a:r>
            <a:r>
              <a:rPr lang="en-US" sz="1400" b="1" dirty="0">
                <a:solidFill>
                  <a:schemeClr val="accent2"/>
                </a:solidFill>
              </a:rPr>
              <a:t>economic territory</a:t>
            </a:r>
            <a:r>
              <a:rPr lang="en-US" sz="1400" dirty="0"/>
              <a:t>: area under effective control of a single govern (regions, nations)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dirty="0"/>
              <a:t>Include land areas, island, airspace, territorial waters and enclaves in rest of the world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Transactions of economic and physical flows collected according to two alternative principles: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b="1" dirty="0">
                <a:solidFill>
                  <a:schemeClr val="accent2"/>
                </a:solidFill>
              </a:rPr>
              <a:t>Domestic (residence) principle</a:t>
            </a:r>
            <a:r>
              <a:rPr lang="en-US" sz="1400" dirty="0"/>
              <a:t>: records transactions of “residents units”, whose activities lies within territorial borders. This is the usual way of collecting data.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b="1" dirty="0">
                <a:solidFill>
                  <a:schemeClr val="accent2"/>
                </a:solidFill>
              </a:rPr>
              <a:t>National principle</a:t>
            </a:r>
            <a:r>
              <a:rPr lang="en-US" sz="1400" dirty="0"/>
              <a:t>: records transactions of agents belonging to the nation only.</a:t>
            </a:r>
          </a:p>
        </p:txBody>
      </p:sp>
      <p:cxnSp>
        <p:nvCxnSpPr>
          <p:cNvPr id="3" name="Connettore 2 2">
            <a:extLst>
              <a:ext uri="{FF2B5EF4-FFF2-40B4-BE49-F238E27FC236}">
                <a16:creationId xmlns:a16="http://schemas.microsoft.com/office/drawing/2014/main" id="{3F244244-9380-C1F9-933A-0C024DEF1492}"/>
              </a:ext>
            </a:extLst>
          </p:cNvPr>
          <p:cNvCxnSpPr>
            <a:cxnSpLocks/>
          </p:cNvCxnSpPr>
          <p:nvPr/>
        </p:nvCxnSpPr>
        <p:spPr>
          <a:xfrm>
            <a:off x="6439302" y="3884396"/>
            <a:ext cx="4430693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C5BFEE8E-2010-557B-E95E-1C28592B289F}"/>
              </a:ext>
            </a:extLst>
          </p:cNvPr>
          <p:cNvCxnSpPr>
            <a:cxnSpLocks/>
          </p:cNvCxnSpPr>
          <p:nvPr/>
        </p:nvCxnSpPr>
        <p:spPr>
          <a:xfrm>
            <a:off x="9280017" y="2073547"/>
            <a:ext cx="0" cy="312220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A06686A-9E04-71C8-50F0-1459C5DFC0AF}"/>
              </a:ext>
            </a:extLst>
          </p:cNvPr>
          <p:cNvSpPr txBox="1"/>
          <p:nvPr/>
        </p:nvSpPr>
        <p:spPr>
          <a:xfrm>
            <a:off x="7704223" y="2160916"/>
            <a:ext cx="12077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Residents</a:t>
            </a:r>
            <a:endParaRPr lang="en-US" sz="1400" b="1" i="1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820A670-DCA1-BBB6-C7C2-F9F9677CAC6C}"/>
              </a:ext>
            </a:extLst>
          </p:cNvPr>
          <p:cNvSpPr txBox="1"/>
          <p:nvPr/>
        </p:nvSpPr>
        <p:spPr>
          <a:xfrm>
            <a:off x="9346089" y="2160916"/>
            <a:ext cx="1457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Non-residents</a:t>
            </a:r>
            <a:endParaRPr lang="en-US" sz="1400" b="1" i="1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F1037F8-3013-BD8C-A924-841B6C041EAB}"/>
              </a:ext>
            </a:extLst>
          </p:cNvPr>
          <p:cNvSpPr txBox="1"/>
          <p:nvPr/>
        </p:nvSpPr>
        <p:spPr>
          <a:xfrm>
            <a:off x="6382177" y="2960294"/>
            <a:ext cx="1116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/>
              <a:t>Country  </a:t>
            </a:r>
            <a:r>
              <a:rPr lang="en-US" sz="1400" b="1" dirty="0"/>
              <a:t>territory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76078E9-CBE9-C014-2744-D0F5E9E2DD7F}"/>
              </a:ext>
            </a:extLst>
          </p:cNvPr>
          <p:cNvSpPr txBox="1"/>
          <p:nvPr/>
        </p:nvSpPr>
        <p:spPr>
          <a:xfrm>
            <a:off x="6497891" y="4285283"/>
            <a:ext cx="1006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/>
              <a:t>Rest of the World</a:t>
            </a: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EE74DA41-A5FC-0B0E-1FD0-0D9EAE93E31E}"/>
              </a:ext>
            </a:extLst>
          </p:cNvPr>
          <p:cNvCxnSpPr>
            <a:cxnSpLocks/>
          </p:cNvCxnSpPr>
          <p:nvPr/>
        </p:nvCxnSpPr>
        <p:spPr>
          <a:xfrm>
            <a:off x="6439302" y="2657576"/>
            <a:ext cx="4430693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FA7E9411-9546-C8CA-1472-7155A1F6DD13}"/>
              </a:ext>
            </a:extLst>
          </p:cNvPr>
          <p:cNvCxnSpPr>
            <a:cxnSpLocks/>
          </p:cNvCxnSpPr>
          <p:nvPr/>
        </p:nvCxnSpPr>
        <p:spPr>
          <a:xfrm>
            <a:off x="6439302" y="5195036"/>
            <a:ext cx="4430693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538A7464-C072-DB6B-79FF-F55FB982269C}"/>
              </a:ext>
            </a:extLst>
          </p:cNvPr>
          <p:cNvCxnSpPr>
            <a:cxnSpLocks/>
          </p:cNvCxnSpPr>
          <p:nvPr/>
        </p:nvCxnSpPr>
        <p:spPr>
          <a:xfrm>
            <a:off x="7601239" y="2073547"/>
            <a:ext cx="0" cy="312220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DEF3EE5A-036F-4D54-A2E0-3A911FD710B9}"/>
              </a:ext>
            </a:extLst>
          </p:cNvPr>
          <p:cNvCxnSpPr>
            <a:cxnSpLocks/>
          </p:cNvCxnSpPr>
          <p:nvPr/>
        </p:nvCxnSpPr>
        <p:spPr>
          <a:xfrm>
            <a:off x="10869995" y="2073547"/>
            <a:ext cx="0" cy="312220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tangolo 13">
            <a:extLst>
              <a:ext uri="{FF2B5EF4-FFF2-40B4-BE49-F238E27FC236}">
                <a16:creationId xmlns:a16="http://schemas.microsoft.com/office/drawing/2014/main" id="{6D92E364-86FE-D203-0844-B424DE9EB727}"/>
              </a:ext>
            </a:extLst>
          </p:cNvPr>
          <p:cNvSpPr/>
          <p:nvPr/>
        </p:nvSpPr>
        <p:spPr>
          <a:xfrm>
            <a:off x="7595544" y="2657251"/>
            <a:ext cx="3274450" cy="83199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4BC1DB01-C178-3159-1750-57E1343CC0B2}"/>
              </a:ext>
            </a:extLst>
          </p:cNvPr>
          <p:cNvSpPr/>
          <p:nvPr/>
        </p:nvSpPr>
        <p:spPr>
          <a:xfrm>
            <a:off x="7710053" y="2806175"/>
            <a:ext cx="1433823" cy="238886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DDEBDB2-A715-71D5-49E9-F5FE2FCFA909}"/>
              </a:ext>
            </a:extLst>
          </p:cNvPr>
          <p:cNvSpPr txBox="1"/>
          <p:nvPr/>
        </p:nvSpPr>
        <p:spPr>
          <a:xfrm>
            <a:off x="10869994" y="2966315"/>
            <a:ext cx="1032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rgbClr val="FF0000"/>
                </a:solidFill>
              </a:rPr>
              <a:t>Domestic principle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7AA18C57-6A7E-6B69-D27F-88157735F666}"/>
              </a:ext>
            </a:extLst>
          </p:cNvPr>
          <p:cNvSpPr txBox="1"/>
          <p:nvPr/>
        </p:nvSpPr>
        <p:spPr>
          <a:xfrm>
            <a:off x="7968902" y="5280345"/>
            <a:ext cx="1032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rgbClr val="FF0000"/>
                </a:solidFill>
              </a:rPr>
              <a:t>National principle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DB500913-5A5C-9EA3-88AB-C8F4173908C2}"/>
              </a:ext>
            </a:extLst>
          </p:cNvPr>
          <p:cNvSpPr txBox="1"/>
          <p:nvPr/>
        </p:nvSpPr>
        <p:spPr>
          <a:xfrm>
            <a:off x="7749701" y="2806175"/>
            <a:ext cx="13818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Transactions within country borders by resident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CE8C0FD6-9281-7E48-95FF-976FD8DBD850}"/>
              </a:ext>
            </a:extLst>
          </p:cNvPr>
          <p:cNvSpPr txBox="1"/>
          <p:nvPr/>
        </p:nvSpPr>
        <p:spPr>
          <a:xfrm>
            <a:off x="9416159" y="2806175"/>
            <a:ext cx="13818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Transactions within country borders by foreigners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6C9CC086-0379-FC01-4110-A8D6D1E67A59}"/>
              </a:ext>
            </a:extLst>
          </p:cNvPr>
          <p:cNvSpPr txBox="1"/>
          <p:nvPr/>
        </p:nvSpPr>
        <p:spPr>
          <a:xfrm>
            <a:off x="7749701" y="4059503"/>
            <a:ext cx="13818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Transactions outside country borders by resident</a:t>
            </a:r>
          </a:p>
        </p:txBody>
      </p:sp>
    </p:spTree>
    <p:extLst>
      <p:ext uri="{BB962C8B-B14F-4D97-AF65-F5344CB8AC3E}">
        <p14:creationId xmlns:p14="http://schemas.microsoft.com/office/powerpoint/2010/main" val="3132949721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5.2 Standard conventions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AE2501E-4755-C4E1-10B5-CBC7F8F91021}"/>
              </a:ext>
            </a:extLst>
          </p:cNvPr>
          <p:cNvSpPr txBox="1"/>
          <p:nvPr/>
        </p:nvSpPr>
        <p:spPr>
          <a:xfrm>
            <a:off x="234212" y="1654688"/>
            <a:ext cx="58116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Classifications of products and activities</a:t>
            </a:r>
            <a:endParaRPr lang="en-US" sz="1400" b="1" dirty="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Data are collected in accounting tables based on a </a:t>
            </a:r>
            <a:r>
              <a:rPr lang="en-US" sz="1400" b="1" dirty="0">
                <a:solidFill>
                  <a:schemeClr val="accent2"/>
                </a:solidFill>
              </a:rPr>
              <a:t>consistent</a:t>
            </a:r>
            <a:r>
              <a:rPr lang="en-US" sz="1400" dirty="0"/>
              <a:t> and </a:t>
            </a:r>
            <a:r>
              <a:rPr lang="en-US" sz="1400" b="1" dirty="0">
                <a:solidFill>
                  <a:schemeClr val="accent2"/>
                </a:solidFill>
              </a:rPr>
              <a:t>agreed</a:t>
            </a:r>
            <a:r>
              <a:rPr lang="en-US" sz="1400" dirty="0"/>
              <a:t> </a:t>
            </a:r>
            <a:r>
              <a:rPr lang="en-US" sz="1400" b="1" dirty="0">
                <a:solidFill>
                  <a:schemeClr val="accent2"/>
                </a:solidFill>
              </a:rPr>
              <a:t>classification</a:t>
            </a:r>
            <a:r>
              <a:rPr lang="en-US" sz="1400" dirty="0"/>
              <a:t> of main economic activities and products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2"/>
                </a:solidFill>
              </a:rPr>
              <a:t>World level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dirty="0"/>
              <a:t>ISIC - International Standard Classification of All Economic Activities (link: </a:t>
            </a:r>
            <a:r>
              <a:rPr lang="it-IT" sz="1400" dirty="0">
                <a:hlinkClick r:id="rId3"/>
              </a:rPr>
              <a:t>UNSD — ISIC</a:t>
            </a:r>
            <a:r>
              <a:rPr lang="it-IT" sz="1400" dirty="0"/>
              <a:t>)</a:t>
            </a:r>
            <a:endParaRPr lang="en-US" sz="1400" dirty="0"/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dirty="0"/>
              <a:t>CPC - Central Product Classification (link: </a:t>
            </a:r>
            <a:r>
              <a:rPr lang="it-IT" sz="1400" dirty="0">
                <a:hlinkClick r:id="rId4"/>
              </a:rPr>
              <a:t>UNSD — CPC</a:t>
            </a:r>
            <a:r>
              <a:rPr lang="it-IT" sz="1400" dirty="0"/>
              <a:t>)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2"/>
                </a:solidFill>
              </a:rPr>
              <a:t>European level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dirty="0"/>
              <a:t>NACE - Statistical classification of economic activities in the European Community (link: </a:t>
            </a:r>
            <a:r>
              <a:rPr lang="it-IT" sz="1400" dirty="0">
                <a:hlinkClick r:id="rId5"/>
              </a:rPr>
              <a:t>NACE Rev. 2</a:t>
            </a:r>
            <a:r>
              <a:rPr lang="it-IT" sz="1400" dirty="0"/>
              <a:t>)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2"/>
                </a:solidFill>
              </a:rPr>
              <a:t>Local level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dirty="0"/>
              <a:t>National versions of agreed standards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Reference And Management Of Nomenclatures (link: </a:t>
            </a:r>
            <a:br>
              <a:rPr lang="en-US" sz="1400" dirty="0"/>
            </a:br>
            <a:r>
              <a:rPr lang="it-IT" sz="1400" dirty="0">
                <a:hlinkClick r:id="rId6"/>
              </a:rPr>
              <a:t>Europa - RAMON - </a:t>
            </a:r>
            <a:r>
              <a:rPr lang="it-IT" sz="1400" dirty="0" err="1">
                <a:hlinkClick r:id="rId6"/>
              </a:rPr>
              <a:t>Classification</a:t>
            </a:r>
            <a:r>
              <a:rPr lang="it-IT" sz="1400" dirty="0">
                <a:hlinkClick r:id="rId6"/>
              </a:rPr>
              <a:t> List</a:t>
            </a:r>
            <a:r>
              <a:rPr lang="it-IT" sz="1400" dirty="0"/>
              <a:t>)</a:t>
            </a:r>
            <a:endParaRPr lang="en-US" sz="1400" dirty="0"/>
          </a:p>
        </p:txBody>
      </p:sp>
      <p:pic>
        <p:nvPicPr>
          <p:cNvPr id="9" name="Picture 2" descr="Visualizza immagine di origine">
            <a:extLst>
              <a:ext uri="{FF2B5EF4-FFF2-40B4-BE49-F238E27FC236}">
                <a16:creationId xmlns:a16="http://schemas.microsoft.com/office/drawing/2014/main" id="{EB5BD9E8-B584-354E-747C-A0EE9CC60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216" y="4546031"/>
            <a:ext cx="1225012" cy="163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D8823BD9-4F1C-C13B-DDAA-A9CFD97739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33672" y="4546031"/>
            <a:ext cx="1147026" cy="1632972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F74A9065-E5BA-8E90-9769-9A9410ED02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78241" y="4546031"/>
            <a:ext cx="1211790" cy="1632972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4" name="Gruppo 13">
            <a:extLst>
              <a:ext uri="{FF2B5EF4-FFF2-40B4-BE49-F238E27FC236}">
                <a16:creationId xmlns:a16="http://schemas.microsoft.com/office/drawing/2014/main" id="{BDBED4F8-F957-57AB-791F-C2EF99D686E2}"/>
              </a:ext>
            </a:extLst>
          </p:cNvPr>
          <p:cNvGrpSpPr/>
          <p:nvPr/>
        </p:nvGrpSpPr>
        <p:grpSpPr>
          <a:xfrm>
            <a:off x="6607802" y="1373714"/>
            <a:ext cx="4972896" cy="2859722"/>
            <a:chOff x="6177186" y="391140"/>
            <a:chExt cx="5699854" cy="3277768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6149B049-8BC1-F324-31FD-E687DE6226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7186" y="391140"/>
              <a:ext cx="5699854" cy="3277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02F54F07-6EC6-BE87-E0CD-C19298104E0E}"/>
                </a:ext>
              </a:extLst>
            </p:cNvPr>
            <p:cNvSpPr/>
            <p:nvPr/>
          </p:nvSpPr>
          <p:spPr>
            <a:xfrm>
              <a:off x="6939281" y="956188"/>
              <a:ext cx="746760" cy="32004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A49FA8ED-FB17-2000-987C-6CB56189772F}"/>
                </a:ext>
              </a:extLst>
            </p:cNvPr>
            <p:cNvSpPr/>
            <p:nvPr/>
          </p:nvSpPr>
          <p:spPr>
            <a:xfrm>
              <a:off x="6939281" y="1504828"/>
              <a:ext cx="746760" cy="32004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2DAC0DF2-AC70-293D-697D-ACCCD0D3876B}"/>
                </a:ext>
              </a:extLst>
            </p:cNvPr>
            <p:cNvSpPr/>
            <p:nvPr/>
          </p:nvSpPr>
          <p:spPr>
            <a:xfrm>
              <a:off x="8092441" y="956188"/>
              <a:ext cx="685800" cy="32004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8A321DEF-346F-4A06-7477-DCD4BED266E8}"/>
                </a:ext>
              </a:extLst>
            </p:cNvPr>
            <p:cNvSpPr/>
            <p:nvPr/>
          </p:nvSpPr>
          <p:spPr>
            <a:xfrm>
              <a:off x="8092441" y="1494668"/>
              <a:ext cx="685800" cy="32004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20EDB605-9338-02E9-E415-CA5FBCC71666}"/>
                </a:ext>
              </a:extLst>
            </p:cNvPr>
            <p:cNvSpPr/>
            <p:nvPr/>
          </p:nvSpPr>
          <p:spPr>
            <a:xfrm>
              <a:off x="6939281" y="2073788"/>
              <a:ext cx="746760" cy="46621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EDB5FA78-B908-BFCD-B091-010A4086BF9E}"/>
                </a:ext>
              </a:extLst>
            </p:cNvPr>
            <p:cNvSpPr/>
            <p:nvPr/>
          </p:nvSpPr>
          <p:spPr>
            <a:xfrm>
              <a:off x="8092441" y="2063628"/>
              <a:ext cx="685800" cy="46621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27445580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5.2 Standard conventions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204853B-0EC8-40C9-47DC-CE7D3D2D7C1F}"/>
              </a:ext>
            </a:extLst>
          </p:cNvPr>
          <p:cNvSpPr txBox="1"/>
          <p:nvPr/>
        </p:nvSpPr>
        <p:spPr>
          <a:xfrm>
            <a:off x="402400" y="1514696"/>
            <a:ext cx="649116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ISIC - International Standard Classification of All Economic Activities 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Classification of activities/products is defined with</a:t>
            </a:r>
            <a:br>
              <a:rPr lang="en-US" sz="1400" dirty="0"/>
            </a:br>
            <a:r>
              <a:rPr lang="en-US" sz="1400" dirty="0"/>
              <a:t>a progressive level of detail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In case disaggregation level is not sufficient, </a:t>
            </a:r>
            <a:br>
              <a:rPr lang="en-US" sz="1400" dirty="0"/>
            </a:br>
            <a:r>
              <a:rPr lang="en-US" sz="1400" dirty="0"/>
              <a:t>it must be increased based on analyst elaboration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Try to explore the classification in html format!</a:t>
            </a:r>
          </a:p>
        </p:txBody>
      </p:sp>
      <p:pic>
        <p:nvPicPr>
          <p:cNvPr id="3" name="Picture 2" descr="Visualizza immagine di origine">
            <a:extLst>
              <a:ext uri="{FF2B5EF4-FFF2-40B4-BE49-F238E27FC236}">
                <a16:creationId xmlns:a16="http://schemas.microsoft.com/office/drawing/2014/main" id="{2C6C2F89-719C-A6D5-19B9-403E3FB05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803" y="1021094"/>
            <a:ext cx="1791318" cy="238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4E0FFB1-39DD-335A-0078-2F4FE7483B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8309" y="2015631"/>
            <a:ext cx="4571683" cy="113145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41C8F4A-2BFF-80CC-2890-3F90632193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8309" y="3416323"/>
            <a:ext cx="5919787" cy="2914650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9E14F978-C5A2-E086-1B68-1E9867F0A8C5}"/>
              </a:ext>
            </a:extLst>
          </p:cNvPr>
          <p:cNvSpPr/>
          <p:nvPr/>
        </p:nvSpPr>
        <p:spPr>
          <a:xfrm>
            <a:off x="5817204" y="2733969"/>
            <a:ext cx="4496645" cy="1985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E25931C9-0E8E-A30A-90B4-27B9CB97A0B8}"/>
              </a:ext>
            </a:extLst>
          </p:cNvPr>
          <p:cNvSpPr/>
          <p:nvPr/>
        </p:nvSpPr>
        <p:spPr>
          <a:xfrm>
            <a:off x="5825827" y="3666879"/>
            <a:ext cx="5824063" cy="1985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EC40C496-3BF1-7354-4EB9-B2C467CAF7BA}"/>
              </a:ext>
            </a:extLst>
          </p:cNvPr>
          <p:cNvSpPr/>
          <p:nvPr/>
        </p:nvSpPr>
        <p:spPr>
          <a:xfrm>
            <a:off x="7250610" y="5137232"/>
            <a:ext cx="4399280" cy="12005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038A07DC-FD40-221E-1ABF-7F55F5EC50FB}"/>
              </a:ext>
            </a:extLst>
          </p:cNvPr>
          <p:cNvSpPr/>
          <p:nvPr/>
        </p:nvSpPr>
        <p:spPr>
          <a:xfrm>
            <a:off x="6716364" y="4397819"/>
            <a:ext cx="4933526" cy="1629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C7AAF6C-C241-F64C-7308-5B83DC4499C9}"/>
              </a:ext>
            </a:extLst>
          </p:cNvPr>
          <p:cNvSpPr txBox="1"/>
          <p:nvPr/>
        </p:nvSpPr>
        <p:spPr>
          <a:xfrm>
            <a:off x="800047" y="3820064"/>
            <a:ext cx="18669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chemeClr val="accent2"/>
                </a:solidFill>
              </a:rPr>
              <a:t>Section</a:t>
            </a:r>
            <a:r>
              <a:rPr lang="en-US" dirty="0"/>
              <a:t> (A-U)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009D216-3D0B-B898-D8E0-6D5E4B00136B}"/>
              </a:ext>
            </a:extLst>
          </p:cNvPr>
          <p:cNvSpPr txBox="1"/>
          <p:nvPr/>
        </p:nvSpPr>
        <p:spPr>
          <a:xfrm>
            <a:off x="1123050" y="4354295"/>
            <a:ext cx="37689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54125"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chemeClr val="accent2"/>
                </a:solidFill>
              </a:rPr>
              <a:t>Division</a:t>
            </a:r>
            <a:r>
              <a:rPr lang="en-US" dirty="0"/>
              <a:t> (xx – two digits index)</a:t>
            </a:r>
            <a:endParaRPr lang="en-US" sz="1800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0B1F1DE-75A2-E275-1573-0E88011B9357}"/>
              </a:ext>
            </a:extLst>
          </p:cNvPr>
          <p:cNvSpPr txBox="1"/>
          <p:nvPr/>
        </p:nvSpPr>
        <p:spPr>
          <a:xfrm>
            <a:off x="1606496" y="4824888"/>
            <a:ext cx="37989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08038"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chemeClr val="accent2"/>
                </a:solidFill>
              </a:rPr>
              <a:t>Group</a:t>
            </a:r>
            <a:r>
              <a:rPr lang="en-US" dirty="0"/>
              <a:t> (xxx – three digits index)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4F7A480-B13C-B36F-3D27-E7ADFF789F20}"/>
              </a:ext>
            </a:extLst>
          </p:cNvPr>
          <p:cNvSpPr txBox="1"/>
          <p:nvPr/>
        </p:nvSpPr>
        <p:spPr>
          <a:xfrm>
            <a:off x="2075735" y="5360004"/>
            <a:ext cx="3586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7388"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chemeClr val="accent2"/>
                </a:solidFill>
              </a:rPr>
              <a:t>Class</a:t>
            </a:r>
            <a:r>
              <a:rPr lang="en-US" dirty="0"/>
              <a:t> (</a:t>
            </a:r>
            <a:r>
              <a:rPr lang="en-US" dirty="0" err="1"/>
              <a:t>xxxx</a:t>
            </a:r>
            <a:r>
              <a:rPr lang="en-US" dirty="0"/>
              <a:t> – four digits index)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70061B9-F462-F459-0A75-F8A480EA79C5}"/>
              </a:ext>
            </a:extLst>
          </p:cNvPr>
          <p:cNvSpPr txBox="1"/>
          <p:nvPr/>
        </p:nvSpPr>
        <p:spPr>
          <a:xfrm>
            <a:off x="2667000" y="5857194"/>
            <a:ext cx="29223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/>
                </a:solidFill>
              </a:rPr>
              <a:t>Further disaggregation </a:t>
            </a:r>
            <a:r>
              <a:rPr lang="en-US" sz="1800" dirty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371279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5.2 Standard conventions 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F4E9D45-CA09-9E6A-F27E-318E289EF96B}"/>
              </a:ext>
            </a:extLst>
          </p:cNvPr>
          <p:cNvSpPr txBox="1"/>
          <p:nvPr/>
        </p:nvSpPr>
        <p:spPr>
          <a:xfrm>
            <a:off x="402400" y="1474975"/>
            <a:ext cx="563938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CPC - Central Product Classification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Classification of activities/products is defined with a progressive level of detail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In case disaggregation level is not sufficient, </a:t>
            </a:r>
            <a:br>
              <a:rPr lang="en-US" sz="1400" dirty="0"/>
            </a:br>
            <a:r>
              <a:rPr lang="en-US" sz="1400" dirty="0"/>
              <a:t>it must be increased based on analyst elaboration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Try to explore the classification in html format!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7C80B14E-C312-39B6-E685-0441EFD53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1553" y="761028"/>
            <a:ext cx="1500800" cy="202243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36" name="Gruppo 35">
            <a:extLst>
              <a:ext uri="{FF2B5EF4-FFF2-40B4-BE49-F238E27FC236}">
                <a16:creationId xmlns:a16="http://schemas.microsoft.com/office/drawing/2014/main" id="{B1F09FA6-B9D9-A588-932B-4114FCEB39B7}"/>
              </a:ext>
            </a:extLst>
          </p:cNvPr>
          <p:cNvGrpSpPr/>
          <p:nvPr/>
        </p:nvGrpSpPr>
        <p:grpSpPr>
          <a:xfrm>
            <a:off x="6041782" y="1319549"/>
            <a:ext cx="4569924" cy="1991397"/>
            <a:chOff x="5257279" y="283851"/>
            <a:chExt cx="5144278" cy="2241678"/>
          </a:xfrm>
        </p:grpSpPr>
        <p:grpSp>
          <p:nvGrpSpPr>
            <p:cNvPr id="21" name="Gruppo 20">
              <a:extLst>
                <a:ext uri="{FF2B5EF4-FFF2-40B4-BE49-F238E27FC236}">
                  <a16:creationId xmlns:a16="http://schemas.microsoft.com/office/drawing/2014/main" id="{11BFBF80-52BD-CDF9-9CFF-F23F899F6217}"/>
                </a:ext>
              </a:extLst>
            </p:cNvPr>
            <p:cNvGrpSpPr/>
            <p:nvPr/>
          </p:nvGrpSpPr>
          <p:grpSpPr>
            <a:xfrm>
              <a:off x="5257279" y="283851"/>
              <a:ext cx="5144278" cy="2241678"/>
              <a:chOff x="4485283" y="5039837"/>
              <a:chExt cx="5839392" cy="2544582"/>
            </a:xfrm>
          </p:grpSpPr>
          <p:pic>
            <p:nvPicPr>
              <p:cNvPr id="22" name="Immagine 21">
                <a:extLst>
                  <a:ext uri="{FF2B5EF4-FFF2-40B4-BE49-F238E27FC236}">
                    <a16:creationId xmlns:a16="http://schemas.microsoft.com/office/drawing/2014/main" id="{8E85E459-1FBF-872F-1B13-094269BC63A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96086"/>
              <a:stretch/>
            </p:blipFill>
            <p:spPr>
              <a:xfrm>
                <a:off x="4488589" y="5039837"/>
                <a:ext cx="5836086" cy="268411"/>
              </a:xfrm>
              <a:prstGeom prst="rect">
                <a:avLst/>
              </a:prstGeom>
            </p:spPr>
          </p:pic>
          <p:pic>
            <p:nvPicPr>
              <p:cNvPr id="23" name="Immagine 22">
                <a:extLst>
                  <a:ext uri="{FF2B5EF4-FFF2-40B4-BE49-F238E27FC236}">
                    <a16:creationId xmlns:a16="http://schemas.microsoft.com/office/drawing/2014/main" id="{76F037BC-4080-01A6-FB28-7A7D5035F7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66797"/>
              <a:stretch/>
            </p:blipFill>
            <p:spPr>
              <a:xfrm>
                <a:off x="4485283" y="5307356"/>
                <a:ext cx="5836086" cy="2277063"/>
              </a:xfrm>
              <a:prstGeom prst="rect">
                <a:avLst/>
              </a:prstGeom>
            </p:spPr>
          </p:pic>
        </p:grpSp>
        <p:sp>
          <p:nvSpPr>
            <p:cNvPr id="24" name="Rettangolo 23">
              <a:extLst>
                <a:ext uri="{FF2B5EF4-FFF2-40B4-BE49-F238E27FC236}">
                  <a16:creationId xmlns:a16="http://schemas.microsoft.com/office/drawing/2014/main" id="{4574D2E2-0F89-AE90-F68B-51B532EBFAB6}"/>
                </a:ext>
              </a:extLst>
            </p:cNvPr>
            <p:cNvSpPr/>
            <p:nvPr/>
          </p:nvSpPr>
          <p:spPr>
            <a:xfrm>
              <a:off x="5364605" y="497698"/>
              <a:ext cx="3312673" cy="30896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AC7382FB-1BF1-2B6B-7E45-BE002C067310}"/>
                </a:ext>
              </a:extLst>
            </p:cNvPr>
            <p:cNvSpPr/>
            <p:nvPr/>
          </p:nvSpPr>
          <p:spPr>
            <a:xfrm>
              <a:off x="5716298" y="1914174"/>
              <a:ext cx="4629920" cy="28007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uppo 34">
            <a:extLst>
              <a:ext uri="{FF2B5EF4-FFF2-40B4-BE49-F238E27FC236}">
                <a16:creationId xmlns:a16="http://schemas.microsoft.com/office/drawing/2014/main" id="{63EAFDD6-6EFD-94C5-3040-8D07F4431AC8}"/>
              </a:ext>
            </a:extLst>
          </p:cNvPr>
          <p:cNvGrpSpPr/>
          <p:nvPr/>
        </p:nvGrpSpPr>
        <p:grpSpPr>
          <a:xfrm>
            <a:off x="6628602" y="3388977"/>
            <a:ext cx="4763351" cy="2844595"/>
            <a:chOff x="6433384" y="2863358"/>
            <a:chExt cx="5451930" cy="3255803"/>
          </a:xfrm>
        </p:grpSpPr>
        <p:grpSp>
          <p:nvGrpSpPr>
            <p:cNvPr id="18" name="Gruppo 17">
              <a:extLst>
                <a:ext uri="{FF2B5EF4-FFF2-40B4-BE49-F238E27FC236}">
                  <a16:creationId xmlns:a16="http://schemas.microsoft.com/office/drawing/2014/main" id="{5A7B6117-9FE7-AC92-0DB0-5BA7C04DCE5E}"/>
                </a:ext>
              </a:extLst>
            </p:cNvPr>
            <p:cNvGrpSpPr/>
            <p:nvPr/>
          </p:nvGrpSpPr>
          <p:grpSpPr>
            <a:xfrm>
              <a:off x="6433384" y="2863358"/>
              <a:ext cx="5451930" cy="3255803"/>
              <a:chOff x="6317950" y="2908848"/>
              <a:chExt cx="5047458" cy="3014259"/>
            </a:xfrm>
          </p:grpSpPr>
          <p:pic>
            <p:nvPicPr>
              <p:cNvPr id="19" name="Immagine 18">
                <a:extLst>
                  <a:ext uri="{FF2B5EF4-FFF2-40B4-BE49-F238E27FC236}">
                    <a16:creationId xmlns:a16="http://schemas.microsoft.com/office/drawing/2014/main" id="{3AE0F150-E369-974A-5972-6A90B2A69C2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22814"/>
              <a:stretch/>
            </p:blipFill>
            <p:spPr>
              <a:xfrm>
                <a:off x="6317950" y="3250052"/>
                <a:ext cx="5047458" cy="2673055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0" name="Immagine 19">
                <a:extLst>
                  <a:ext uri="{FF2B5EF4-FFF2-40B4-BE49-F238E27FC236}">
                    <a16:creationId xmlns:a16="http://schemas.microsoft.com/office/drawing/2014/main" id="{9E1F557B-C813-601E-901A-2041209409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b="90169"/>
              <a:stretch/>
            </p:blipFill>
            <p:spPr>
              <a:xfrm>
                <a:off x="6317950" y="2908848"/>
                <a:ext cx="5047458" cy="340451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26" name="Rettangolo 25">
              <a:extLst>
                <a:ext uri="{FF2B5EF4-FFF2-40B4-BE49-F238E27FC236}">
                  <a16:creationId xmlns:a16="http://schemas.microsoft.com/office/drawing/2014/main" id="{43FED185-D3B0-7428-2B76-64D47801F025}"/>
                </a:ext>
              </a:extLst>
            </p:cNvPr>
            <p:cNvSpPr/>
            <p:nvPr/>
          </p:nvSpPr>
          <p:spPr>
            <a:xfrm>
              <a:off x="6460175" y="3491345"/>
              <a:ext cx="2646672" cy="15986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CD9255E2-A8E2-28F3-7048-0D8F7CA5291A}"/>
                </a:ext>
              </a:extLst>
            </p:cNvPr>
            <p:cNvSpPr/>
            <p:nvPr/>
          </p:nvSpPr>
          <p:spPr>
            <a:xfrm>
              <a:off x="6907782" y="3651206"/>
              <a:ext cx="3176195" cy="25944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ttangolo 27">
              <a:extLst>
                <a:ext uri="{FF2B5EF4-FFF2-40B4-BE49-F238E27FC236}">
                  <a16:creationId xmlns:a16="http://schemas.microsoft.com/office/drawing/2014/main" id="{199D15B8-591A-3301-42AF-C88210903D8E}"/>
                </a:ext>
              </a:extLst>
            </p:cNvPr>
            <p:cNvSpPr/>
            <p:nvPr/>
          </p:nvSpPr>
          <p:spPr>
            <a:xfrm>
              <a:off x="7329812" y="5077158"/>
              <a:ext cx="4371950" cy="12972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2EFDB76C-5733-93A7-9CBF-0DBF5E38050A}"/>
              </a:ext>
            </a:extLst>
          </p:cNvPr>
          <p:cNvSpPr txBox="1"/>
          <p:nvPr/>
        </p:nvSpPr>
        <p:spPr>
          <a:xfrm>
            <a:off x="800047" y="3559349"/>
            <a:ext cx="18669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chemeClr val="accent2"/>
                </a:solidFill>
              </a:rPr>
              <a:t>Section</a:t>
            </a:r>
            <a:r>
              <a:rPr lang="en-US" dirty="0"/>
              <a:t> (A-U)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61648B49-F7F5-4CEE-02D0-DCF1E61160B8}"/>
              </a:ext>
            </a:extLst>
          </p:cNvPr>
          <p:cNvSpPr txBox="1"/>
          <p:nvPr/>
        </p:nvSpPr>
        <p:spPr>
          <a:xfrm>
            <a:off x="1123050" y="4093580"/>
            <a:ext cx="37689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54125"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chemeClr val="accent2"/>
                </a:solidFill>
              </a:rPr>
              <a:t>Division</a:t>
            </a:r>
            <a:r>
              <a:rPr lang="en-US" dirty="0"/>
              <a:t> (xx – two digits index)</a:t>
            </a:r>
            <a:endParaRPr lang="en-US" sz="1800" dirty="0"/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D2085CC1-5111-0FE2-F73B-E63D025BEA33}"/>
              </a:ext>
            </a:extLst>
          </p:cNvPr>
          <p:cNvSpPr txBox="1"/>
          <p:nvPr/>
        </p:nvSpPr>
        <p:spPr>
          <a:xfrm>
            <a:off x="1606496" y="4564173"/>
            <a:ext cx="37989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08038"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chemeClr val="accent2"/>
                </a:solidFill>
              </a:rPr>
              <a:t>Group</a:t>
            </a:r>
            <a:r>
              <a:rPr lang="en-US" dirty="0"/>
              <a:t> (xxx – three digits index)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0A5B6730-B18A-45C0-E59E-1B45E9BDA0E4}"/>
              </a:ext>
            </a:extLst>
          </p:cNvPr>
          <p:cNvSpPr txBox="1"/>
          <p:nvPr/>
        </p:nvSpPr>
        <p:spPr>
          <a:xfrm>
            <a:off x="2075735" y="5099289"/>
            <a:ext cx="3586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7388"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chemeClr val="accent2"/>
                </a:solidFill>
              </a:rPr>
              <a:t>Class</a:t>
            </a:r>
            <a:r>
              <a:rPr lang="en-US" dirty="0"/>
              <a:t> (</a:t>
            </a:r>
            <a:r>
              <a:rPr lang="en-US" dirty="0" err="1"/>
              <a:t>xxxx</a:t>
            </a:r>
            <a:r>
              <a:rPr lang="en-US" dirty="0"/>
              <a:t> – four digits index)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FB3EA5CD-7A0E-9968-FD91-926D2E0601B3}"/>
              </a:ext>
            </a:extLst>
          </p:cNvPr>
          <p:cNvSpPr txBox="1"/>
          <p:nvPr/>
        </p:nvSpPr>
        <p:spPr>
          <a:xfrm>
            <a:off x="3430864" y="6048906"/>
            <a:ext cx="29223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/>
                </a:solidFill>
              </a:rPr>
              <a:t>Further disaggregation </a:t>
            </a:r>
            <a:r>
              <a:rPr lang="en-US" sz="1800" dirty="0"/>
              <a:t>…</a:t>
            </a:r>
            <a:endParaRPr lang="en-US" dirty="0"/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83B90A8D-F280-4AAD-6756-DB8773A5337E}"/>
              </a:ext>
            </a:extLst>
          </p:cNvPr>
          <p:cNvSpPr txBox="1"/>
          <p:nvPr/>
        </p:nvSpPr>
        <p:spPr>
          <a:xfrm>
            <a:off x="2766734" y="5624683"/>
            <a:ext cx="39490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7388"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chemeClr val="accent2"/>
                </a:solidFill>
              </a:rPr>
              <a:t>Subclass</a:t>
            </a:r>
            <a:r>
              <a:rPr lang="en-US" dirty="0"/>
              <a:t> (</a:t>
            </a:r>
            <a:r>
              <a:rPr lang="en-US" dirty="0" err="1"/>
              <a:t>xxxxx</a:t>
            </a:r>
            <a:r>
              <a:rPr lang="en-US" dirty="0"/>
              <a:t> – five digits index)</a:t>
            </a:r>
          </a:p>
        </p:txBody>
      </p:sp>
    </p:spTree>
    <p:extLst>
      <p:ext uri="{BB962C8B-B14F-4D97-AF65-F5344CB8AC3E}">
        <p14:creationId xmlns:p14="http://schemas.microsoft.com/office/powerpoint/2010/main" val="709315044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41E96938535DD4B921FCDFB54345D30" ma:contentTypeVersion="17" ma:contentTypeDescription="Creare un nuovo documento." ma:contentTypeScope="" ma:versionID="24b4a5ee6c90ad5e302ffe9a945ebb1e">
  <xsd:schema xmlns:xsd="http://www.w3.org/2001/XMLSchema" xmlns:xs="http://www.w3.org/2001/XMLSchema" xmlns:p="http://schemas.microsoft.com/office/2006/metadata/properties" xmlns:ns2="5d44ae6a-e145-4c9d-94e7-ddf9cc58067e" xmlns:ns3="e67e9a88-35e1-4b39-8da9-a609eb308282" targetNamespace="http://schemas.microsoft.com/office/2006/metadata/properties" ma:root="true" ma:fieldsID="0be869e1b59aa26d60130e74dad6d347" ns2:_="" ns3:_="">
    <xsd:import namespace="5d44ae6a-e145-4c9d-94e7-ddf9cc58067e"/>
    <xsd:import namespace="e67e9a88-35e1-4b39-8da9-a609eb3082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44ae6a-e145-4c9d-94e7-ddf9cc5806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Tag immagine" ma:readOnly="false" ma:fieldId="{5cf76f15-5ced-4ddc-b409-7134ff3c332f}" ma:taxonomyMulti="true" ma:sspId="62691f12-1220-44b1-ba48-e77f64da29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7e9a88-35e1-4b39-8da9-a609eb30828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fe7f1f2-b186-4eae-b9db-3e53485d6587}" ma:internalName="TaxCatchAll" ma:showField="CatchAllData" ma:web="e67e9a88-35e1-4b39-8da9-a609eb3082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d44ae6a-e145-4c9d-94e7-ddf9cc58067e">
      <Terms xmlns="http://schemas.microsoft.com/office/infopath/2007/PartnerControls"/>
    </lcf76f155ced4ddcb4097134ff3c332f>
    <TaxCatchAll xmlns="e67e9a88-35e1-4b39-8da9-a609eb308282" xsi:nil="true"/>
  </documentManagement>
</p:properties>
</file>

<file path=customXml/itemProps1.xml><?xml version="1.0" encoding="utf-8"?>
<ds:datastoreItem xmlns:ds="http://schemas.openxmlformats.org/officeDocument/2006/customXml" ds:itemID="{2EB3F4BA-3ED4-445A-AA25-511F9A78EF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29352F-41BF-480A-8CF9-E02431CEFF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44ae6a-e145-4c9d-94e7-ddf9cc58067e"/>
    <ds:schemaRef ds:uri="e67e9a88-35e1-4b39-8da9-a609eb3082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7F587A4-2E70-45EC-BE7D-17F9D27F3F2F}">
  <ds:schemaRefs>
    <ds:schemaRef ds:uri="http://www.w3.org/XML/1998/namespace"/>
    <ds:schemaRef ds:uri="http://purl.org/dc/terms/"/>
    <ds:schemaRef ds:uri="http://purl.org/dc/elements/1.1/"/>
    <ds:schemaRef ds:uri="0b696a8a-ab1a-459b-a09e-44df7cbe9330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35b8b66e-5759-43c1-a138-f967a8bf5a20"/>
    <ds:schemaRef ds:uri="http://schemas.microsoft.com/office/2006/metadata/properties"/>
    <ds:schemaRef ds:uri="5d44ae6a-e145-4c9d-94e7-ddf9cc58067e"/>
    <ds:schemaRef ds:uri="e67e9a88-35e1-4b39-8da9-a609eb30828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3766</Words>
  <Application>Microsoft Office PowerPoint</Application>
  <PresentationFormat>Widescreen</PresentationFormat>
  <Paragraphs>635</Paragraphs>
  <Slides>31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Courier New</vt:lpstr>
      <vt:lpstr>Open Sans</vt:lpstr>
      <vt:lpstr>Open Sans </vt:lpstr>
      <vt:lpstr>Open Sans ExtraBold</vt:lpstr>
      <vt:lpstr>Trebuchet MS</vt:lpstr>
      <vt:lpstr>Office Theme</vt:lpstr>
      <vt:lpstr>LECTURE 5  DATA ORGANIZATION IN I-O MODELS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Sarel Greyling</dc:creator>
  <cp:lastModifiedBy>Ashutosh.Bhagurkar</cp:lastModifiedBy>
  <cp:revision>184</cp:revision>
  <dcterms:created xsi:type="dcterms:W3CDTF">2021-02-10T16:48:02Z</dcterms:created>
  <dcterms:modified xsi:type="dcterms:W3CDTF">2024-11-03T10:25:51Z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0x010100633F727AA7180443A862CD9A25741398</vt:lpwstr>
  </property>
  <property fmtid="{D5CDD505-2E9C-101B-9397-08002B2CF9AE}" pid="3" name="MediaServiceImageTags">
    <vt:lpwstr/>
  </property>
</Properties>
</file>