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2" r:id="rId2"/>
  </p:sldMasterIdLst>
  <p:notesMasterIdLst>
    <p:notesMasterId r:id="rId37"/>
  </p:notesMasterIdLst>
  <p:sldIdLst>
    <p:sldId id="304" r:id="rId3"/>
    <p:sldId id="337" r:id="rId4"/>
    <p:sldId id="336" r:id="rId5"/>
    <p:sldId id="338" r:id="rId6"/>
    <p:sldId id="380" r:id="rId7"/>
    <p:sldId id="341" r:id="rId8"/>
    <p:sldId id="342" r:id="rId9"/>
    <p:sldId id="343" r:id="rId10"/>
    <p:sldId id="344" r:id="rId11"/>
    <p:sldId id="360" r:id="rId12"/>
    <p:sldId id="361" r:id="rId13"/>
    <p:sldId id="362" r:id="rId14"/>
    <p:sldId id="345" r:id="rId15"/>
    <p:sldId id="346" r:id="rId16"/>
    <p:sldId id="347" r:id="rId17"/>
    <p:sldId id="348" r:id="rId18"/>
    <p:sldId id="349" r:id="rId19"/>
    <p:sldId id="350" r:id="rId20"/>
    <p:sldId id="351" r:id="rId21"/>
    <p:sldId id="382" r:id="rId22"/>
    <p:sldId id="383" r:id="rId23"/>
    <p:sldId id="384" r:id="rId24"/>
    <p:sldId id="385" r:id="rId25"/>
    <p:sldId id="352" r:id="rId26"/>
    <p:sldId id="353" r:id="rId27"/>
    <p:sldId id="354" r:id="rId28"/>
    <p:sldId id="355" r:id="rId29"/>
    <p:sldId id="356" r:id="rId30"/>
    <p:sldId id="357" r:id="rId31"/>
    <p:sldId id="358" r:id="rId32"/>
    <p:sldId id="359" r:id="rId33"/>
    <p:sldId id="367" r:id="rId34"/>
    <p:sldId id="368" r:id="rId35"/>
    <p:sldId id="369" r:id="rId36"/>
  </p:sldIdLst>
  <p:sldSz cx="12192000" cy="685800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Arial" charset="0"/>
        <a:ea typeface="ＭＳ Ｐゴシック" charset="0"/>
        <a:cs typeface="ＭＳ Ｐゴシック" charset="0"/>
      </a:defRPr>
    </a:lvl5pPr>
    <a:lvl6pPr marL="2286000" algn="l" defTabSz="457200" rtl="0" eaLnBrk="1" latinLnBrk="0" hangingPunct="1">
      <a:defRPr kern="1200">
        <a:solidFill>
          <a:schemeClr val="tx1"/>
        </a:solidFill>
        <a:latin typeface="Arial" charset="0"/>
        <a:ea typeface="ＭＳ Ｐゴシック" charset="0"/>
        <a:cs typeface="ＭＳ Ｐゴシック" charset="0"/>
      </a:defRPr>
    </a:lvl6pPr>
    <a:lvl7pPr marL="2743200" algn="l" defTabSz="457200" rtl="0" eaLnBrk="1" latinLnBrk="0" hangingPunct="1">
      <a:defRPr kern="1200">
        <a:solidFill>
          <a:schemeClr val="tx1"/>
        </a:solidFill>
        <a:latin typeface="Arial" charset="0"/>
        <a:ea typeface="ＭＳ Ｐゴシック" charset="0"/>
        <a:cs typeface="ＭＳ Ｐゴシック" charset="0"/>
      </a:defRPr>
    </a:lvl7pPr>
    <a:lvl8pPr marL="3200400" algn="l" defTabSz="457200" rtl="0" eaLnBrk="1" latinLnBrk="0" hangingPunct="1">
      <a:defRPr kern="1200">
        <a:solidFill>
          <a:schemeClr val="tx1"/>
        </a:solidFill>
        <a:latin typeface="Arial" charset="0"/>
        <a:ea typeface="ＭＳ Ｐゴシック" charset="0"/>
        <a:cs typeface="ＭＳ Ｐゴシック" charset="0"/>
      </a:defRPr>
    </a:lvl8pPr>
    <a:lvl9pPr marL="3657600" algn="l" defTabSz="457200" rtl="0" eaLnBrk="1" latinLnBrk="0" hangingPunct="1">
      <a:defRPr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4E4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10590A3-1ACE-4411-A168-0773A58093BB}" v="16" dt="2021-05-25T01:12:34.72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3333" autoAdjust="0"/>
  </p:normalViewPr>
  <p:slideViewPr>
    <p:cSldViewPr snapToGrid="0" snapToObjects="1">
      <p:cViewPr varScale="1">
        <p:scale>
          <a:sx n="73" d="100"/>
          <a:sy n="73" d="100"/>
        </p:scale>
        <p:origin x="606" y="51"/>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cholas Harvey" userId="6c8f5bcc-6372-430f-9774-4498d9d8aa03" providerId="ADAL" clId="{B10590A3-1ACE-4411-A168-0773A58093BB}"/>
    <pc:docChg chg="undo custSel addSld delSld modSld sldOrd modMainMaster modNotesMaster">
      <pc:chgData name="Nicholas Harvey" userId="6c8f5bcc-6372-430f-9774-4498d9d8aa03" providerId="ADAL" clId="{B10590A3-1ACE-4411-A168-0773A58093BB}" dt="2021-05-25T15:46:31.968" v="392" actId="1076"/>
      <pc:docMkLst>
        <pc:docMk/>
      </pc:docMkLst>
      <pc:sldChg chg="modSp mod modNotes">
        <pc:chgData name="Nicholas Harvey" userId="6c8f5bcc-6372-430f-9774-4498d9d8aa03" providerId="ADAL" clId="{B10590A3-1ACE-4411-A168-0773A58093BB}" dt="2021-05-13T20:07:21.901" v="86" actId="20577"/>
        <pc:sldMkLst>
          <pc:docMk/>
          <pc:sldMk cId="1039711339" sldId="304"/>
        </pc:sldMkLst>
        <pc:spChg chg="mod">
          <ac:chgData name="Nicholas Harvey" userId="6c8f5bcc-6372-430f-9774-4498d9d8aa03" providerId="ADAL" clId="{B10590A3-1ACE-4411-A168-0773A58093BB}" dt="2021-05-13T20:07:00.072" v="12"/>
          <ac:spMkLst>
            <pc:docMk/>
            <pc:sldMk cId="1039711339" sldId="304"/>
            <ac:spMk id="2" creationId="{091B274E-D604-3240-A618-B29F15A3F9F6}"/>
          </ac:spMkLst>
        </pc:spChg>
        <pc:spChg chg="mod">
          <ac:chgData name="Nicholas Harvey" userId="6c8f5bcc-6372-430f-9774-4498d9d8aa03" providerId="ADAL" clId="{B10590A3-1ACE-4411-A168-0773A58093BB}" dt="2021-05-13T20:07:21.901" v="86" actId="20577"/>
          <ac:spMkLst>
            <pc:docMk/>
            <pc:sldMk cId="1039711339" sldId="304"/>
            <ac:spMk id="4" creationId="{2872186B-9D18-1947-AF81-A057AE538664}"/>
          </ac:spMkLst>
        </pc:spChg>
        <pc:spChg chg="mod">
          <ac:chgData name="Nicholas Harvey" userId="6c8f5bcc-6372-430f-9774-4498d9d8aa03" providerId="ADAL" clId="{B10590A3-1ACE-4411-A168-0773A58093BB}" dt="2021-05-13T20:07:10.363" v="40" actId="20577"/>
          <ac:spMkLst>
            <pc:docMk/>
            <pc:sldMk cId="1039711339" sldId="304"/>
            <ac:spMk id="6" creationId="{D98CA6AC-AF6D-ED4D-A561-6ED549640C49}"/>
          </ac:spMkLst>
        </pc:spChg>
      </pc:sldChg>
      <pc:sldChg chg="del ord modNotes">
        <pc:chgData name="Nicholas Harvey" userId="6c8f5bcc-6372-430f-9774-4498d9d8aa03" providerId="ADAL" clId="{B10590A3-1ACE-4411-A168-0773A58093BB}" dt="2021-05-24T13:41:00.793" v="88" actId="47"/>
        <pc:sldMkLst>
          <pc:docMk/>
          <pc:sldMk cId="0" sldId="329"/>
        </pc:sldMkLst>
      </pc:sldChg>
      <pc:sldChg chg="modSp">
        <pc:chgData name="Nicholas Harvey" userId="6c8f5bcc-6372-430f-9774-4498d9d8aa03" providerId="ADAL" clId="{B10590A3-1ACE-4411-A168-0773A58093BB}" dt="2021-05-13T20:07:00.072" v="12"/>
        <pc:sldMkLst>
          <pc:docMk/>
          <pc:sldMk cId="3655524159" sldId="336"/>
        </pc:sldMkLst>
        <pc:spChg chg="mod">
          <ac:chgData name="Nicholas Harvey" userId="6c8f5bcc-6372-430f-9774-4498d9d8aa03" providerId="ADAL" clId="{B10590A3-1ACE-4411-A168-0773A58093BB}" dt="2021-05-13T20:07:00.072" v="12"/>
          <ac:spMkLst>
            <pc:docMk/>
            <pc:sldMk cId="3655524159" sldId="336"/>
            <ac:spMk id="2" creationId="{00000000-0000-0000-0000-000000000000}"/>
          </ac:spMkLst>
        </pc:spChg>
        <pc:spChg chg="mod">
          <ac:chgData name="Nicholas Harvey" userId="6c8f5bcc-6372-430f-9774-4498d9d8aa03" providerId="ADAL" clId="{B10590A3-1ACE-4411-A168-0773A58093BB}" dt="2021-05-13T20:07:00.072" v="12"/>
          <ac:spMkLst>
            <pc:docMk/>
            <pc:sldMk cId="3655524159" sldId="336"/>
            <ac:spMk id="3" creationId="{00000000-0000-0000-0000-000000000000}"/>
          </ac:spMkLst>
        </pc:spChg>
        <pc:spChg chg="mod">
          <ac:chgData name="Nicholas Harvey" userId="6c8f5bcc-6372-430f-9774-4498d9d8aa03" providerId="ADAL" clId="{B10590A3-1ACE-4411-A168-0773A58093BB}" dt="2021-05-13T20:07:00.072" v="12"/>
          <ac:spMkLst>
            <pc:docMk/>
            <pc:sldMk cId="3655524159" sldId="336"/>
            <ac:spMk id="6" creationId="{00000000-0000-0000-0000-000000000000}"/>
          </ac:spMkLst>
        </pc:spChg>
        <pc:picChg chg="mod">
          <ac:chgData name="Nicholas Harvey" userId="6c8f5bcc-6372-430f-9774-4498d9d8aa03" providerId="ADAL" clId="{B10590A3-1ACE-4411-A168-0773A58093BB}" dt="2021-05-13T20:07:00.072" v="12"/>
          <ac:picMkLst>
            <pc:docMk/>
            <pc:sldMk cId="3655524159" sldId="336"/>
            <ac:picMk id="5" creationId="{00000000-0000-0000-0000-000000000000}"/>
          </ac:picMkLst>
        </pc:picChg>
      </pc:sldChg>
      <pc:sldChg chg="addSp delSp modSp mod modNotes">
        <pc:chgData name="Nicholas Harvey" userId="6c8f5bcc-6372-430f-9774-4498d9d8aa03" providerId="ADAL" clId="{B10590A3-1ACE-4411-A168-0773A58093BB}" dt="2021-05-25T15:46:31.968" v="392" actId="1076"/>
        <pc:sldMkLst>
          <pc:docMk/>
          <pc:sldMk cId="1767578935" sldId="337"/>
        </pc:sldMkLst>
        <pc:spChg chg="add del mod">
          <ac:chgData name="Nicholas Harvey" userId="6c8f5bcc-6372-430f-9774-4498d9d8aa03" providerId="ADAL" clId="{B10590A3-1ACE-4411-A168-0773A58093BB}" dt="2021-05-25T15:46:29.669" v="391" actId="478"/>
          <ac:spMkLst>
            <pc:docMk/>
            <pc:sldMk cId="1767578935" sldId="337"/>
            <ac:spMk id="3" creationId="{FC308D6E-EAAB-485A-A3DD-C31BEF5A5B0B}"/>
          </ac:spMkLst>
        </pc:spChg>
        <pc:spChg chg="add del">
          <ac:chgData name="Nicholas Harvey" userId="6c8f5bcc-6372-430f-9774-4498d9d8aa03" providerId="ADAL" clId="{B10590A3-1ACE-4411-A168-0773A58093BB}" dt="2021-05-13T20:06:45.703" v="3" actId="22"/>
          <ac:spMkLst>
            <pc:docMk/>
            <pc:sldMk cId="1767578935" sldId="337"/>
            <ac:spMk id="7" creationId="{12254F3F-D6A3-4957-93A3-B23D88ACA926}"/>
          </ac:spMkLst>
        </pc:spChg>
        <pc:spChg chg="mod">
          <ac:chgData name="Nicholas Harvey" userId="6c8f5bcc-6372-430f-9774-4498d9d8aa03" providerId="ADAL" clId="{B10590A3-1ACE-4411-A168-0773A58093BB}" dt="2021-05-24T21:29:20.031" v="99" actId="6549"/>
          <ac:spMkLst>
            <pc:docMk/>
            <pc:sldMk cId="1767578935" sldId="337"/>
            <ac:spMk id="14337" creationId="{00000000-0000-0000-0000-000000000000}"/>
          </ac:spMkLst>
        </pc:spChg>
        <pc:spChg chg="del mod">
          <ac:chgData name="Nicholas Harvey" userId="6c8f5bcc-6372-430f-9774-4498d9d8aa03" providerId="ADAL" clId="{B10590A3-1ACE-4411-A168-0773A58093BB}" dt="2021-05-25T15:46:17.771" v="385" actId="478"/>
          <ac:spMkLst>
            <pc:docMk/>
            <pc:sldMk cId="1767578935" sldId="337"/>
            <ac:spMk id="14338" creationId="{00000000-0000-0000-0000-000000000000}"/>
          </ac:spMkLst>
        </pc:spChg>
        <pc:spChg chg="mod">
          <ac:chgData name="Nicholas Harvey" userId="6c8f5bcc-6372-430f-9774-4498d9d8aa03" providerId="ADAL" clId="{B10590A3-1ACE-4411-A168-0773A58093BB}" dt="2021-05-25T15:46:31.968" v="392" actId="1076"/>
          <ac:spMkLst>
            <pc:docMk/>
            <pc:sldMk cId="1767578935" sldId="337"/>
            <ac:spMk id="14340" creationId="{00000000-0000-0000-0000-000000000000}"/>
          </ac:spMkLst>
        </pc:spChg>
        <pc:picChg chg="add del mod">
          <ac:chgData name="Nicholas Harvey" userId="6c8f5bcc-6372-430f-9774-4498d9d8aa03" providerId="ADAL" clId="{B10590A3-1ACE-4411-A168-0773A58093BB}" dt="2021-05-25T15:46:28.207" v="390" actId="478"/>
          <ac:picMkLst>
            <pc:docMk/>
            <pc:sldMk cId="1767578935" sldId="337"/>
            <ac:picMk id="14339" creationId="{00000000-0000-0000-0000-000000000000}"/>
          </ac:picMkLst>
        </pc:picChg>
      </pc:sldChg>
      <pc:sldChg chg="modSp mod ord modNotes">
        <pc:chgData name="Nicholas Harvey" userId="6c8f5bcc-6372-430f-9774-4498d9d8aa03" providerId="ADAL" clId="{B10590A3-1ACE-4411-A168-0773A58093BB}" dt="2021-05-24T21:29:45.328" v="102" actId="14100"/>
        <pc:sldMkLst>
          <pc:docMk/>
          <pc:sldMk cId="1997740249" sldId="338"/>
        </pc:sldMkLst>
        <pc:spChg chg="mod">
          <ac:chgData name="Nicholas Harvey" userId="6c8f5bcc-6372-430f-9774-4498d9d8aa03" providerId="ADAL" clId="{B10590A3-1ACE-4411-A168-0773A58093BB}" dt="2021-05-13T20:07:00.072" v="12"/>
          <ac:spMkLst>
            <pc:docMk/>
            <pc:sldMk cId="1997740249" sldId="338"/>
            <ac:spMk id="16385" creationId="{00000000-0000-0000-0000-000000000000}"/>
          </ac:spMkLst>
        </pc:spChg>
        <pc:spChg chg="mod">
          <ac:chgData name="Nicholas Harvey" userId="6c8f5bcc-6372-430f-9774-4498d9d8aa03" providerId="ADAL" clId="{B10590A3-1ACE-4411-A168-0773A58093BB}" dt="2021-05-24T21:29:45.328" v="102" actId="14100"/>
          <ac:spMkLst>
            <pc:docMk/>
            <pc:sldMk cId="1997740249" sldId="338"/>
            <ac:spMk id="16386" creationId="{00000000-0000-0000-0000-000000000000}"/>
          </ac:spMkLst>
        </pc:spChg>
      </pc:sldChg>
      <pc:sldChg chg="modSp mod modNotes">
        <pc:chgData name="Nicholas Harvey" userId="6c8f5bcc-6372-430f-9774-4498d9d8aa03" providerId="ADAL" clId="{B10590A3-1ACE-4411-A168-0773A58093BB}" dt="2021-05-24T21:35:55.324" v="117" actId="313"/>
        <pc:sldMkLst>
          <pc:docMk/>
          <pc:sldMk cId="86091766" sldId="341"/>
        </pc:sldMkLst>
        <pc:spChg chg="mod">
          <ac:chgData name="Nicholas Harvey" userId="6c8f5bcc-6372-430f-9774-4498d9d8aa03" providerId="ADAL" clId="{B10590A3-1ACE-4411-A168-0773A58093BB}" dt="2021-05-13T20:07:00.072" v="12"/>
          <ac:spMkLst>
            <pc:docMk/>
            <pc:sldMk cId="86091766" sldId="341"/>
            <ac:spMk id="2" creationId="{00000000-0000-0000-0000-000000000000}"/>
          </ac:spMkLst>
        </pc:spChg>
        <pc:spChg chg="mod">
          <ac:chgData name="Nicholas Harvey" userId="6c8f5bcc-6372-430f-9774-4498d9d8aa03" providerId="ADAL" clId="{B10590A3-1ACE-4411-A168-0773A58093BB}" dt="2021-05-24T21:35:02.951" v="111" actId="1076"/>
          <ac:spMkLst>
            <pc:docMk/>
            <pc:sldMk cId="86091766" sldId="341"/>
            <ac:spMk id="22529" creationId="{00000000-0000-0000-0000-000000000000}"/>
          </ac:spMkLst>
        </pc:spChg>
        <pc:spChg chg="mod">
          <ac:chgData name="Nicholas Harvey" userId="6c8f5bcc-6372-430f-9774-4498d9d8aa03" providerId="ADAL" clId="{B10590A3-1ACE-4411-A168-0773A58093BB}" dt="2021-05-24T21:35:55.324" v="117" actId="313"/>
          <ac:spMkLst>
            <pc:docMk/>
            <pc:sldMk cId="86091766" sldId="341"/>
            <ac:spMk id="22530" creationId="{00000000-0000-0000-0000-000000000000}"/>
          </ac:spMkLst>
        </pc:spChg>
        <pc:picChg chg="mod">
          <ac:chgData name="Nicholas Harvey" userId="6c8f5bcc-6372-430f-9774-4498d9d8aa03" providerId="ADAL" clId="{B10590A3-1ACE-4411-A168-0773A58093BB}" dt="2021-05-24T21:34:44.792" v="108" actId="1076"/>
          <ac:picMkLst>
            <pc:docMk/>
            <pc:sldMk cId="86091766" sldId="341"/>
            <ac:picMk id="22531" creationId="{00000000-0000-0000-0000-000000000000}"/>
          </ac:picMkLst>
        </pc:picChg>
      </pc:sldChg>
      <pc:sldChg chg="modSp ord modNotes">
        <pc:chgData name="Nicholas Harvey" userId="6c8f5bcc-6372-430f-9774-4498d9d8aa03" providerId="ADAL" clId="{B10590A3-1ACE-4411-A168-0773A58093BB}" dt="2021-05-24T23:30:30.284" v="379"/>
        <pc:sldMkLst>
          <pc:docMk/>
          <pc:sldMk cId="4227752408" sldId="342"/>
        </pc:sldMkLst>
        <pc:spChg chg="mod">
          <ac:chgData name="Nicholas Harvey" userId="6c8f5bcc-6372-430f-9774-4498d9d8aa03" providerId="ADAL" clId="{B10590A3-1ACE-4411-A168-0773A58093BB}" dt="2021-05-13T20:07:00.072" v="12"/>
          <ac:spMkLst>
            <pc:docMk/>
            <pc:sldMk cId="4227752408" sldId="342"/>
            <ac:spMk id="24577" creationId="{00000000-0000-0000-0000-000000000000}"/>
          </ac:spMkLst>
        </pc:spChg>
        <pc:picChg chg="mod">
          <ac:chgData name="Nicholas Harvey" userId="6c8f5bcc-6372-430f-9774-4498d9d8aa03" providerId="ADAL" clId="{B10590A3-1ACE-4411-A168-0773A58093BB}" dt="2021-05-13T20:07:00.072" v="12"/>
          <ac:picMkLst>
            <pc:docMk/>
            <pc:sldMk cId="4227752408" sldId="342"/>
            <ac:picMk id="24578" creationId="{00000000-0000-0000-0000-000000000000}"/>
          </ac:picMkLst>
        </pc:picChg>
        <pc:picChg chg="mod">
          <ac:chgData name="Nicholas Harvey" userId="6c8f5bcc-6372-430f-9774-4498d9d8aa03" providerId="ADAL" clId="{B10590A3-1ACE-4411-A168-0773A58093BB}" dt="2021-05-13T20:07:00.072" v="12"/>
          <ac:picMkLst>
            <pc:docMk/>
            <pc:sldMk cId="4227752408" sldId="342"/>
            <ac:picMk id="24579" creationId="{00000000-0000-0000-0000-000000000000}"/>
          </ac:picMkLst>
        </pc:picChg>
      </pc:sldChg>
      <pc:sldChg chg="modSp ord modNotes">
        <pc:chgData name="Nicholas Harvey" userId="6c8f5bcc-6372-430f-9774-4498d9d8aa03" providerId="ADAL" clId="{B10590A3-1ACE-4411-A168-0773A58093BB}" dt="2021-05-24T23:30:13.416" v="377"/>
        <pc:sldMkLst>
          <pc:docMk/>
          <pc:sldMk cId="3889467571" sldId="343"/>
        </pc:sldMkLst>
        <pc:spChg chg="mod">
          <ac:chgData name="Nicholas Harvey" userId="6c8f5bcc-6372-430f-9774-4498d9d8aa03" providerId="ADAL" clId="{B10590A3-1ACE-4411-A168-0773A58093BB}" dt="2021-05-13T20:07:00.072" v="12"/>
          <ac:spMkLst>
            <pc:docMk/>
            <pc:sldMk cId="3889467571" sldId="343"/>
            <ac:spMk id="26625" creationId="{00000000-0000-0000-0000-000000000000}"/>
          </ac:spMkLst>
        </pc:spChg>
        <pc:spChg chg="mod">
          <ac:chgData name="Nicholas Harvey" userId="6c8f5bcc-6372-430f-9774-4498d9d8aa03" providerId="ADAL" clId="{B10590A3-1ACE-4411-A168-0773A58093BB}" dt="2021-05-13T20:07:00.072" v="12"/>
          <ac:spMkLst>
            <pc:docMk/>
            <pc:sldMk cId="3889467571" sldId="343"/>
            <ac:spMk id="26626" creationId="{00000000-0000-0000-0000-000000000000}"/>
          </ac:spMkLst>
        </pc:spChg>
        <pc:spChg chg="mod">
          <ac:chgData name="Nicholas Harvey" userId="6c8f5bcc-6372-430f-9774-4498d9d8aa03" providerId="ADAL" clId="{B10590A3-1ACE-4411-A168-0773A58093BB}" dt="2021-05-13T20:07:00.072" v="12"/>
          <ac:spMkLst>
            <pc:docMk/>
            <pc:sldMk cId="3889467571" sldId="343"/>
            <ac:spMk id="26628" creationId="{00000000-0000-0000-0000-000000000000}"/>
          </ac:spMkLst>
        </pc:spChg>
        <pc:picChg chg="mod">
          <ac:chgData name="Nicholas Harvey" userId="6c8f5bcc-6372-430f-9774-4498d9d8aa03" providerId="ADAL" clId="{B10590A3-1ACE-4411-A168-0773A58093BB}" dt="2021-05-13T20:07:00.072" v="12"/>
          <ac:picMkLst>
            <pc:docMk/>
            <pc:sldMk cId="3889467571" sldId="343"/>
            <ac:picMk id="26627" creationId="{00000000-0000-0000-0000-000000000000}"/>
          </ac:picMkLst>
        </pc:picChg>
      </pc:sldChg>
      <pc:sldChg chg="modSp ord modNotes">
        <pc:chgData name="Nicholas Harvey" userId="6c8f5bcc-6372-430f-9774-4498d9d8aa03" providerId="ADAL" clId="{B10590A3-1ACE-4411-A168-0773A58093BB}" dt="2021-05-24T23:30:13.416" v="377"/>
        <pc:sldMkLst>
          <pc:docMk/>
          <pc:sldMk cId="1977583562" sldId="344"/>
        </pc:sldMkLst>
        <pc:spChg chg="mod">
          <ac:chgData name="Nicholas Harvey" userId="6c8f5bcc-6372-430f-9774-4498d9d8aa03" providerId="ADAL" clId="{B10590A3-1ACE-4411-A168-0773A58093BB}" dt="2021-05-13T20:07:00.072" v="12"/>
          <ac:spMkLst>
            <pc:docMk/>
            <pc:sldMk cId="1977583562" sldId="344"/>
            <ac:spMk id="28674" creationId="{00000000-0000-0000-0000-000000000000}"/>
          </ac:spMkLst>
        </pc:spChg>
        <pc:spChg chg="mod">
          <ac:chgData name="Nicholas Harvey" userId="6c8f5bcc-6372-430f-9774-4498d9d8aa03" providerId="ADAL" clId="{B10590A3-1ACE-4411-A168-0773A58093BB}" dt="2021-05-13T20:07:00.072" v="12"/>
          <ac:spMkLst>
            <pc:docMk/>
            <pc:sldMk cId="1977583562" sldId="344"/>
            <ac:spMk id="28675" creationId="{00000000-0000-0000-0000-000000000000}"/>
          </ac:spMkLst>
        </pc:spChg>
        <pc:spChg chg="mod">
          <ac:chgData name="Nicholas Harvey" userId="6c8f5bcc-6372-430f-9774-4498d9d8aa03" providerId="ADAL" clId="{B10590A3-1ACE-4411-A168-0773A58093BB}" dt="2021-05-13T20:07:00.072" v="12"/>
          <ac:spMkLst>
            <pc:docMk/>
            <pc:sldMk cId="1977583562" sldId="344"/>
            <ac:spMk id="28676" creationId="{00000000-0000-0000-0000-000000000000}"/>
          </ac:spMkLst>
        </pc:spChg>
        <pc:picChg chg="mod">
          <ac:chgData name="Nicholas Harvey" userId="6c8f5bcc-6372-430f-9774-4498d9d8aa03" providerId="ADAL" clId="{B10590A3-1ACE-4411-A168-0773A58093BB}" dt="2021-05-13T20:07:00.072" v="12"/>
          <ac:picMkLst>
            <pc:docMk/>
            <pc:sldMk cId="1977583562" sldId="344"/>
            <ac:picMk id="28673" creationId="{00000000-0000-0000-0000-000000000000}"/>
          </ac:picMkLst>
        </pc:picChg>
      </pc:sldChg>
      <pc:sldChg chg="modSp mod modNotes">
        <pc:chgData name="Nicholas Harvey" userId="6c8f5bcc-6372-430f-9774-4498d9d8aa03" providerId="ADAL" clId="{B10590A3-1ACE-4411-A168-0773A58093BB}" dt="2021-05-24T21:36:28.636" v="121" actId="20577"/>
        <pc:sldMkLst>
          <pc:docMk/>
          <pc:sldMk cId="208777463" sldId="345"/>
        </pc:sldMkLst>
        <pc:spChg chg="mod">
          <ac:chgData name="Nicholas Harvey" userId="6c8f5bcc-6372-430f-9774-4498d9d8aa03" providerId="ADAL" clId="{B10590A3-1ACE-4411-A168-0773A58093BB}" dt="2021-05-13T20:07:00.072" v="12"/>
          <ac:spMkLst>
            <pc:docMk/>
            <pc:sldMk cId="208777463" sldId="345"/>
            <ac:spMk id="30721" creationId="{00000000-0000-0000-0000-000000000000}"/>
          </ac:spMkLst>
        </pc:spChg>
        <pc:spChg chg="mod">
          <ac:chgData name="Nicholas Harvey" userId="6c8f5bcc-6372-430f-9774-4498d9d8aa03" providerId="ADAL" clId="{B10590A3-1ACE-4411-A168-0773A58093BB}" dt="2021-05-24T21:36:28.636" v="121" actId="20577"/>
          <ac:spMkLst>
            <pc:docMk/>
            <pc:sldMk cId="208777463" sldId="345"/>
            <ac:spMk id="30722" creationId="{00000000-0000-0000-0000-000000000000}"/>
          </ac:spMkLst>
        </pc:spChg>
      </pc:sldChg>
      <pc:sldChg chg="modSp mod modNotes">
        <pc:chgData name="Nicholas Harvey" userId="6c8f5bcc-6372-430f-9774-4498d9d8aa03" providerId="ADAL" clId="{B10590A3-1ACE-4411-A168-0773A58093BB}" dt="2021-05-24T21:38:34.524" v="149" actId="14100"/>
        <pc:sldMkLst>
          <pc:docMk/>
          <pc:sldMk cId="2923006219" sldId="346"/>
        </pc:sldMkLst>
        <pc:spChg chg="mod">
          <ac:chgData name="Nicholas Harvey" userId="6c8f5bcc-6372-430f-9774-4498d9d8aa03" providerId="ADAL" clId="{B10590A3-1ACE-4411-A168-0773A58093BB}" dt="2021-05-24T21:38:34.524" v="149" actId="14100"/>
          <ac:spMkLst>
            <pc:docMk/>
            <pc:sldMk cId="2923006219" sldId="346"/>
            <ac:spMk id="32769" creationId="{00000000-0000-0000-0000-000000000000}"/>
          </ac:spMkLst>
        </pc:spChg>
        <pc:spChg chg="mod">
          <ac:chgData name="Nicholas Harvey" userId="6c8f5bcc-6372-430f-9774-4498d9d8aa03" providerId="ADAL" clId="{B10590A3-1ACE-4411-A168-0773A58093BB}" dt="2021-05-13T20:07:00.072" v="12"/>
          <ac:spMkLst>
            <pc:docMk/>
            <pc:sldMk cId="2923006219" sldId="346"/>
            <ac:spMk id="32771" creationId="{00000000-0000-0000-0000-000000000000}"/>
          </ac:spMkLst>
        </pc:spChg>
        <pc:picChg chg="mod">
          <ac:chgData name="Nicholas Harvey" userId="6c8f5bcc-6372-430f-9774-4498d9d8aa03" providerId="ADAL" clId="{B10590A3-1ACE-4411-A168-0773A58093BB}" dt="2021-05-13T20:07:00.072" v="12"/>
          <ac:picMkLst>
            <pc:docMk/>
            <pc:sldMk cId="2923006219" sldId="346"/>
            <ac:picMk id="32770" creationId="{00000000-0000-0000-0000-000000000000}"/>
          </ac:picMkLst>
        </pc:picChg>
      </pc:sldChg>
      <pc:sldChg chg="modSp modNotes">
        <pc:chgData name="Nicholas Harvey" userId="6c8f5bcc-6372-430f-9774-4498d9d8aa03" providerId="ADAL" clId="{B10590A3-1ACE-4411-A168-0773A58093BB}" dt="2021-05-13T20:07:00.072" v="12"/>
        <pc:sldMkLst>
          <pc:docMk/>
          <pc:sldMk cId="668509820" sldId="347"/>
        </pc:sldMkLst>
        <pc:spChg chg="mod">
          <ac:chgData name="Nicholas Harvey" userId="6c8f5bcc-6372-430f-9774-4498d9d8aa03" providerId="ADAL" clId="{B10590A3-1ACE-4411-A168-0773A58093BB}" dt="2021-05-13T20:07:00.072" v="12"/>
          <ac:spMkLst>
            <pc:docMk/>
            <pc:sldMk cId="668509820" sldId="347"/>
            <ac:spMk id="34817" creationId="{00000000-0000-0000-0000-000000000000}"/>
          </ac:spMkLst>
        </pc:spChg>
        <pc:spChg chg="mod">
          <ac:chgData name="Nicholas Harvey" userId="6c8f5bcc-6372-430f-9774-4498d9d8aa03" providerId="ADAL" clId="{B10590A3-1ACE-4411-A168-0773A58093BB}" dt="2021-05-13T20:07:00.072" v="12"/>
          <ac:spMkLst>
            <pc:docMk/>
            <pc:sldMk cId="668509820" sldId="347"/>
            <ac:spMk id="34819" creationId="{00000000-0000-0000-0000-000000000000}"/>
          </ac:spMkLst>
        </pc:spChg>
        <pc:picChg chg="mod">
          <ac:chgData name="Nicholas Harvey" userId="6c8f5bcc-6372-430f-9774-4498d9d8aa03" providerId="ADAL" clId="{B10590A3-1ACE-4411-A168-0773A58093BB}" dt="2021-05-13T20:07:00.072" v="12"/>
          <ac:picMkLst>
            <pc:docMk/>
            <pc:sldMk cId="668509820" sldId="347"/>
            <ac:picMk id="34818" creationId="{00000000-0000-0000-0000-000000000000}"/>
          </ac:picMkLst>
        </pc:picChg>
      </pc:sldChg>
      <pc:sldChg chg="modSp mod modNotes">
        <pc:chgData name="Nicholas Harvey" userId="6c8f5bcc-6372-430f-9774-4498d9d8aa03" providerId="ADAL" clId="{B10590A3-1ACE-4411-A168-0773A58093BB}" dt="2021-05-24T21:38:14.801" v="144" actId="20577"/>
        <pc:sldMkLst>
          <pc:docMk/>
          <pc:sldMk cId="2716306294" sldId="348"/>
        </pc:sldMkLst>
        <pc:spChg chg="mod">
          <ac:chgData name="Nicholas Harvey" userId="6c8f5bcc-6372-430f-9774-4498d9d8aa03" providerId="ADAL" clId="{B10590A3-1ACE-4411-A168-0773A58093BB}" dt="2021-05-24T21:38:14.801" v="144" actId="20577"/>
          <ac:spMkLst>
            <pc:docMk/>
            <pc:sldMk cId="2716306294" sldId="348"/>
            <ac:spMk id="36865" creationId="{00000000-0000-0000-0000-000000000000}"/>
          </ac:spMkLst>
        </pc:spChg>
        <pc:spChg chg="mod">
          <ac:chgData name="Nicholas Harvey" userId="6c8f5bcc-6372-430f-9774-4498d9d8aa03" providerId="ADAL" clId="{B10590A3-1ACE-4411-A168-0773A58093BB}" dt="2021-05-13T20:07:00.072" v="12"/>
          <ac:spMkLst>
            <pc:docMk/>
            <pc:sldMk cId="2716306294" sldId="348"/>
            <ac:spMk id="36867" creationId="{00000000-0000-0000-0000-000000000000}"/>
          </ac:spMkLst>
        </pc:spChg>
        <pc:picChg chg="mod">
          <ac:chgData name="Nicholas Harvey" userId="6c8f5bcc-6372-430f-9774-4498d9d8aa03" providerId="ADAL" clId="{B10590A3-1ACE-4411-A168-0773A58093BB}" dt="2021-05-24T21:38:03.343" v="122" actId="1076"/>
          <ac:picMkLst>
            <pc:docMk/>
            <pc:sldMk cId="2716306294" sldId="348"/>
            <ac:picMk id="36866" creationId="{00000000-0000-0000-0000-000000000000}"/>
          </ac:picMkLst>
        </pc:picChg>
      </pc:sldChg>
      <pc:sldChg chg="modSp mod modNotes">
        <pc:chgData name="Nicholas Harvey" userId="6c8f5bcc-6372-430f-9774-4498d9d8aa03" providerId="ADAL" clId="{B10590A3-1ACE-4411-A168-0773A58093BB}" dt="2021-05-24T21:38:23.106" v="146" actId="14100"/>
        <pc:sldMkLst>
          <pc:docMk/>
          <pc:sldMk cId="2998464205" sldId="349"/>
        </pc:sldMkLst>
        <pc:spChg chg="mod">
          <ac:chgData name="Nicholas Harvey" userId="6c8f5bcc-6372-430f-9774-4498d9d8aa03" providerId="ADAL" clId="{B10590A3-1ACE-4411-A168-0773A58093BB}" dt="2021-05-13T20:07:00.072" v="12"/>
          <ac:spMkLst>
            <pc:docMk/>
            <pc:sldMk cId="2998464205" sldId="349"/>
            <ac:spMk id="2" creationId="{00000000-0000-0000-0000-000000000000}"/>
          </ac:spMkLst>
        </pc:spChg>
        <pc:spChg chg="mod">
          <ac:chgData name="Nicholas Harvey" userId="6c8f5bcc-6372-430f-9774-4498d9d8aa03" providerId="ADAL" clId="{B10590A3-1ACE-4411-A168-0773A58093BB}" dt="2021-05-24T21:38:23.106" v="146" actId="14100"/>
          <ac:spMkLst>
            <pc:docMk/>
            <pc:sldMk cId="2998464205" sldId="349"/>
            <ac:spMk id="38914" creationId="{00000000-0000-0000-0000-000000000000}"/>
          </ac:spMkLst>
        </pc:spChg>
        <pc:picChg chg="mod">
          <ac:chgData name="Nicholas Harvey" userId="6c8f5bcc-6372-430f-9774-4498d9d8aa03" providerId="ADAL" clId="{B10590A3-1ACE-4411-A168-0773A58093BB}" dt="2021-05-13T20:07:00.072" v="12"/>
          <ac:picMkLst>
            <pc:docMk/>
            <pc:sldMk cId="2998464205" sldId="349"/>
            <ac:picMk id="38915" creationId="{00000000-0000-0000-0000-000000000000}"/>
          </ac:picMkLst>
        </pc:picChg>
        <pc:picChg chg="mod">
          <ac:chgData name="Nicholas Harvey" userId="6c8f5bcc-6372-430f-9774-4498d9d8aa03" providerId="ADAL" clId="{B10590A3-1ACE-4411-A168-0773A58093BB}" dt="2021-05-13T20:07:00.072" v="12"/>
          <ac:picMkLst>
            <pc:docMk/>
            <pc:sldMk cId="2998464205" sldId="349"/>
            <ac:picMk id="38916" creationId="{00000000-0000-0000-0000-000000000000}"/>
          </ac:picMkLst>
        </pc:picChg>
        <pc:picChg chg="mod">
          <ac:chgData name="Nicholas Harvey" userId="6c8f5bcc-6372-430f-9774-4498d9d8aa03" providerId="ADAL" clId="{B10590A3-1ACE-4411-A168-0773A58093BB}" dt="2021-05-13T20:07:00.072" v="12"/>
          <ac:picMkLst>
            <pc:docMk/>
            <pc:sldMk cId="2998464205" sldId="349"/>
            <ac:picMk id="38917" creationId="{00000000-0000-0000-0000-000000000000}"/>
          </ac:picMkLst>
        </pc:picChg>
        <pc:picChg chg="mod">
          <ac:chgData name="Nicholas Harvey" userId="6c8f5bcc-6372-430f-9774-4498d9d8aa03" providerId="ADAL" clId="{B10590A3-1ACE-4411-A168-0773A58093BB}" dt="2021-05-13T20:07:00.072" v="12"/>
          <ac:picMkLst>
            <pc:docMk/>
            <pc:sldMk cId="2998464205" sldId="349"/>
            <ac:picMk id="38918" creationId="{00000000-0000-0000-0000-000000000000}"/>
          </ac:picMkLst>
        </pc:picChg>
      </pc:sldChg>
      <pc:sldChg chg="modSp mod modNotes">
        <pc:chgData name="Nicholas Harvey" userId="6c8f5bcc-6372-430f-9774-4498d9d8aa03" providerId="ADAL" clId="{B10590A3-1ACE-4411-A168-0773A58093BB}" dt="2021-05-24T21:39:36.706" v="151" actId="14100"/>
        <pc:sldMkLst>
          <pc:docMk/>
          <pc:sldMk cId="1491402694" sldId="350"/>
        </pc:sldMkLst>
        <pc:spChg chg="mod">
          <ac:chgData name="Nicholas Harvey" userId="6c8f5bcc-6372-430f-9774-4498d9d8aa03" providerId="ADAL" clId="{B10590A3-1ACE-4411-A168-0773A58093BB}" dt="2021-05-13T20:07:00.072" v="12"/>
          <ac:spMkLst>
            <pc:docMk/>
            <pc:sldMk cId="1491402694" sldId="350"/>
            <ac:spMk id="2" creationId="{00000000-0000-0000-0000-000000000000}"/>
          </ac:spMkLst>
        </pc:spChg>
        <pc:spChg chg="mod">
          <ac:chgData name="Nicholas Harvey" userId="6c8f5bcc-6372-430f-9774-4498d9d8aa03" providerId="ADAL" clId="{B10590A3-1ACE-4411-A168-0773A58093BB}" dt="2021-05-24T21:39:36.706" v="151" actId="14100"/>
          <ac:spMkLst>
            <pc:docMk/>
            <pc:sldMk cId="1491402694" sldId="350"/>
            <ac:spMk id="40962" creationId="{00000000-0000-0000-0000-000000000000}"/>
          </ac:spMkLst>
        </pc:spChg>
        <pc:picChg chg="mod">
          <ac:chgData name="Nicholas Harvey" userId="6c8f5bcc-6372-430f-9774-4498d9d8aa03" providerId="ADAL" clId="{B10590A3-1ACE-4411-A168-0773A58093BB}" dt="2021-05-13T20:07:00.072" v="12"/>
          <ac:picMkLst>
            <pc:docMk/>
            <pc:sldMk cId="1491402694" sldId="350"/>
            <ac:picMk id="40963" creationId="{00000000-0000-0000-0000-000000000000}"/>
          </ac:picMkLst>
        </pc:picChg>
        <pc:picChg chg="mod">
          <ac:chgData name="Nicholas Harvey" userId="6c8f5bcc-6372-430f-9774-4498d9d8aa03" providerId="ADAL" clId="{B10590A3-1ACE-4411-A168-0773A58093BB}" dt="2021-05-13T20:07:00.072" v="12"/>
          <ac:picMkLst>
            <pc:docMk/>
            <pc:sldMk cId="1491402694" sldId="350"/>
            <ac:picMk id="40964" creationId="{00000000-0000-0000-0000-000000000000}"/>
          </ac:picMkLst>
        </pc:picChg>
      </pc:sldChg>
      <pc:sldChg chg="modSp mod modNotes">
        <pc:chgData name="Nicholas Harvey" userId="6c8f5bcc-6372-430f-9774-4498d9d8aa03" providerId="ADAL" clId="{B10590A3-1ACE-4411-A168-0773A58093BB}" dt="2021-05-24T21:39:57.146" v="153" actId="14100"/>
        <pc:sldMkLst>
          <pc:docMk/>
          <pc:sldMk cId="3948541403" sldId="351"/>
        </pc:sldMkLst>
        <pc:spChg chg="mod">
          <ac:chgData name="Nicholas Harvey" userId="6c8f5bcc-6372-430f-9774-4498d9d8aa03" providerId="ADAL" clId="{B10590A3-1ACE-4411-A168-0773A58093BB}" dt="2021-05-13T20:07:00.072" v="12"/>
          <ac:spMkLst>
            <pc:docMk/>
            <pc:sldMk cId="3948541403" sldId="351"/>
            <ac:spMk id="2" creationId="{00000000-0000-0000-0000-000000000000}"/>
          </ac:spMkLst>
        </pc:spChg>
        <pc:spChg chg="mod">
          <ac:chgData name="Nicholas Harvey" userId="6c8f5bcc-6372-430f-9774-4498d9d8aa03" providerId="ADAL" clId="{B10590A3-1ACE-4411-A168-0773A58093BB}" dt="2021-05-24T21:39:57.146" v="153" actId="14100"/>
          <ac:spMkLst>
            <pc:docMk/>
            <pc:sldMk cId="3948541403" sldId="351"/>
            <ac:spMk id="43010" creationId="{00000000-0000-0000-0000-000000000000}"/>
          </ac:spMkLst>
        </pc:spChg>
        <pc:picChg chg="mod">
          <ac:chgData name="Nicholas Harvey" userId="6c8f5bcc-6372-430f-9774-4498d9d8aa03" providerId="ADAL" clId="{B10590A3-1ACE-4411-A168-0773A58093BB}" dt="2021-05-13T20:07:00.072" v="12"/>
          <ac:picMkLst>
            <pc:docMk/>
            <pc:sldMk cId="3948541403" sldId="351"/>
            <ac:picMk id="43011" creationId="{00000000-0000-0000-0000-000000000000}"/>
          </ac:picMkLst>
        </pc:picChg>
        <pc:picChg chg="mod">
          <ac:chgData name="Nicholas Harvey" userId="6c8f5bcc-6372-430f-9774-4498d9d8aa03" providerId="ADAL" clId="{B10590A3-1ACE-4411-A168-0773A58093BB}" dt="2021-05-13T20:07:00.072" v="12"/>
          <ac:picMkLst>
            <pc:docMk/>
            <pc:sldMk cId="3948541403" sldId="351"/>
            <ac:picMk id="43012" creationId="{00000000-0000-0000-0000-000000000000}"/>
          </ac:picMkLst>
        </pc:picChg>
      </pc:sldChg>
      <pc:sldChg chg="modSp mod modNotes">
        <pc:chgData name="Nicholas Harvey" userId="6c8f5bcc-6372-430f-9774-4498d9d8aa03" providerId="ADAL" clId="{B10590A3-1ACE-4411-A168-0773A58093BB}" dt="2021-05-24T23:23:37.157" v="363" actId="14100"/>
        <pc:sldMkLst>
          <pc:docMk/>
          <pc:sldMk cId="2192723079" sldId="352"/>
        </pc:sldMkLst>
        <pc:spChg chg="mod">
          <ac:chgData name="Nicholas Harvey" userId="6c8f5bcc-6372-430f-9774-4498d9d8aa03" providerId="ADAL" clId="{B10590A3-1ACE-4411-A168-0773A58093BB}" dt="2021-05-24T21:40:56.496" v="156" actId="20577"/>
          <ac:spMkLst>
            <pc:docMk/>
            <pc:sldMk cId="2192723079" sldId="352"/>
            <ac:spMk id="45057" creationId="{00000000-0000-0000-0000-000000000000}"/>
          </ac:spMkLst>
        </pc:spChg>
        <pc:spChg chg="mod">
          <ac:chgData name="Nicholas Harvey" userId="6c8f5bcc-6372-430f-9774-4498d9d8aa03" providerId="ADAL" clId="{B10590A3-1ACE-4411-A168-0773A58093BB}" dt="2021-05-24T23:23:34.744" v="362" actId="14100"/>
          <ac:spMkLst>
            <pc:docMk/>
            <pc:sldMk cId="2192723079" sldId="352"/>
            <ac:spMk id="45058" creationId="{00000000-0000-0000-0000-000000000000}"/>
          </ac:spMkLst>
        </pc:spChg>
        <pc:picChg chg="mod">
          <ac:chgData name="Nicholas Harvey" userId="6c8f5bcc-6372-430f-9774-4498d9d8aa03" providerId="ADAL" clId="{B10590A3-1ACE-4411-A168-0773A58093BB}" dt="2021-05-24T23:23:37.157" v="363" actId="14100"/>
          <ac:picMkLst>
            <pc:docMk/>
            <pc:sldMk cId="2192723079" sldId="352"/>
            <ac:picMk id="45059" creationId="{00000000-0000-0000-0000-000000000000}"/>
          </ac:picMkLst>
        </pc:picChg>
      </pc:sldChg>
      <pc:sldChg chg="addSp delSp modSp mod modNotes">
        <pc:chgData name="Nicholas Harvey" userId="6c8f5bcc-6372-430f-9774-4498d9d8aa03" providerId="ADAL" clId="{B10590A3-1ACE-4411-A168-0773A58093BB}" dt="2021-05-24T23:23:27.838" v="360" actId="14100"/>
        <pc:sldMkLst>
          <pc:docMk/>
          <pc:sldMk cId="877191691" sldId="353"/>
        </pc:sldMkLst>
        <pc:spChg chg="add mod">
          <ac:chgData name="Nicholas Harvey" userId="6c8f5bcc-6372-430f-9774-4498d9d8aa03" providerId="ADAL" clId="{B10590A3-1ACE-4411-A168-0773A58093BB}" dt="2021-05-24T21:41:06.166" v="158"/>
          <ac:spMkLst>
            <pc:docMk/>
            <pc:sldMk cId="877191691" sldId="353"/>
            <ac:spMk id="4" creationId="{45A0807E-2479-4A9F-A9AE-D73AAD1FC8B2}"/>
          </ac:spMkLst>
        </pc:spChg>
        <pc:spChg chg="del mod">
          <ac:chgData name="Nicholas Harvey" userId="6c8f5bcc-6372-430f-9774-4498d9d8aa03" providerId="ADAL" clId="{B10590A3-1ACE-4411-A168-0773A58093BB}" dt="2021-05-24T21:41:05.052" v="157" actId="478"/>
          <ac:spMkLst>
            <pc:docMk/>
            <pc:sldMk cId="877191691" sldId="353"/>
            <ac:spMk id="47105" creationId="{00000000-0000-0000-0000-000000000000}"/>
          </ac:spMkLst>
        </pc:spChg>
        <pc:spChg chg="mod">
          <ac:chgData name="Nicholas Harvey" userId="6c8f5bcc-6372-430f-9774-4498d9d8aa03" providerId="ADAL" clId="{B10590A3-1ACE-4411-A168-0773A58093BB}" dt="2021-05-24T23:23:27.838" v="360" actId="14100"/>
          <ac:spMkLst>
            <pc:docMk/>
            <pc:sldMk cId="877191691" sldId="353"/>
            <ac:spMk id="47106" creationId="{00000000-0000-0000-0000-000000000000}"/>
          </ac:spMkLst>
        </pc:spChg>
      </pc:sldChg>
      <pc:sldChg chg="modSp modNotes">
        <pc:chgData name="Nicholas Harvey" userId="6c8f5bcc-6372-430f-9774-4498d9d8aa03" providerId="ADAL" clId="{B10590A3-1ACE-4411-A168-0773A58093BB}" dt="2021-05-13T20:07:00.072" v="12"/>
        <pc:sldMkLst>
          <pc:docMk/>
          <pc:sldMk cId="27211399" sldId="354"/>
        </pc:sldMkLst>
        <pc:spChg chg="mod">
          <ac:chgData name="Nicholas Harvey" userId="6c8f5bcc-6372-430f-9774-4498d9d8aa03" providerId="ADAL" clId="{B10590A3-1ACE-4411-A168-0773A58093BB}" dt="2021-05-13T20:07:00.072" v="12"/>
          <ac:spMkLst>
            <pc:docMk/>
            <pc:sldMk cId="27211399" sldId="354"/>
            <ac:spMk id="49153" creationId="{00000000-0000-0000-0000-000000000000}"/>
          </ac:spMkLst>
        </pc:spChg>
        <pc:spChg chg="mod">
          <ac:chgData name="Nicholas Harvey" userId="6c8f5bcc-6372-430f-9774-4498d9d8aa03" providerId="ADAL" clId="{B10590A3-1ACE-4411-A168-0773A58093BB}" dt="2021-05-13T20:07:00.072" v="12"/>
          <ac:spMkLst>
            <pc:docMk/>
            <pc:sldMk cId="27211399" sldId="354"/>
            <ac:spMk id="49154" creationId="{00000000-0000-0000-0000-000000000000}"/>
          </ac:spMkLst>
        </pc:spChg>
        <pc:picChg chg="mod">
          <ac:chgData name="Nicholas Harvey" userId="6c8f5bcc-6372-430f-9774-4498d9d8aa03" providerId="ADAL" clId="{B10590A3-1ACE-4411-A168-0773A58093BB}" dt="2021-05-13T20:07:00.072" v="12"/>
          <ac:picMkLst>
            <pc:docMk/>
            <pc:sldMk cId="27211399" sldId="354"/>
            <ac:picMk id="49155" creationId="{00000000-0000-0000-0000-000000000000}"/>
          </ac:picMkLst>
        </pc:picChg>
      </pc:sldChg>
      <pc:sldChg chg="modSp modNotes">
        <pc:chgData name="Nicholas Harvey" userId="6c8f5bcc-6372-430f-9774-4498d9d8aa03" providerId="ADAL" clId="{B10590A3-1ACE-4411-A168-0773A58093BB}" dt="2021-05-13T20:07:00.072" v="12"/>
        <pc:sldMkLst>
          <pc:docMk/>
          <pc:sldMk cId="3705189178" sldId="355"/>
        </pc:sldMkLst>
        <pc:spChg chg="mod">
          <ac:chgData name="Nicholas Harvey" userId="6c8f5bcc-6372-430f-9774-4498d9d8aa03" providerId="ADAL" clId="{B10590A3-1ACE-4411-A168-0773A58093BB}" dt="2021-05-13T20:07:00.072" v="12"/>
          <ac:spMkLst>
            <pc:docMk/>
            <pc:sldMk cId="3705189178" sldId="355"/>
            <ac:spMk id="51201" creationId="{00000000-0000-0000-0000-000000000000}"/>
          </ac:spMkLst>
        </pc:spChg>
        <pc:spChg chg="mod">
          <ac:chgData name="Nicholas Harvey" userId="6c8f5bcc-6372-430f-9774-4498d9d8aa03" providerId="ADAL" clId="{B10590A3-1ACE-4411-A168-0773A58093BB}" dt="2021-05-13T20:07:00.072" v="12"/>
          <ac:spMkLst>
            <pc:docMk/>
            <pc:sldMk cId="3705189178" sldId="355"/>
            <ac:spMk id="51202" creationId="{00000000-0000-0000-0000-000000000000}"/>
          </ac:spMkLst>
        </pc:spChg>
        <pc:picChg chg="mod">
          <ac:chgData name="Nicholas Harvey" userId="6c8f5bcc-6372-430f-9774-4498d9d8aa03" providerId="ADAL" clId="{B10590A3-1ACE-4411-A168-0773A58093BB}" dt="2021-05-13T20:07:00.072" v="12"/>
          <ac:picMkLst>
            <pc:docMk/>
            <pc:sldMk cId="3705189178" sldId="355"/>
            <ac:picMk id="51203" creationId="{00000000-0000-0000-0000-000000000000}"/>
          </ac:picMkLst>
        </pc:picChg>
      </pc:sldChg>
      <pc:sldChg chg="addSp delSp modSp mod modNotes">
        <pc:chgData name="Nicholas Harvey" userId="6c8f5bcc-6372-430f-9774-4498d9d8aa03" providerId="ADAL" clId="{B10590A3-1ACE-4411-A168-0773A58093BB}" dt="2021-05-24T23:24:32.079" v="365" actId="14100"/>
        <pc:sldMkLst>
          <pc:docMk/>
          <pc:sldMk cId="866407343" sldId="356"/>
        </pc:sldMkLst>
        <pc:spChg chg="add del mod">
          <ac:chgData name="Nicholas Harvey" userId="6c8f5bcc-6372-430f-9774-4498d9d8aa03" providerId="ADAL" clId="{B10590A3-1ACE-4411-A168-0773A58093BB}" dt="2021-05-24T21:41:16.695" v="161" actId="478"/>
          <ac:spMkLst>
            <pc:docMk/>
            <pc:sldMk cId="866407343" sldId="356"/>
            <ac:spMk id="3" creationId="{55D14924-5AE4-4DA9-B713-7436C08070DE}"/>
          </ac:spMkLst>
        </pc:spChg>
        <pc:spChg chg="add mod">
          <ac:chgData name="Nicholas Harvey" userId="6c8f5bcc-6372-430f-9774-4498d9d8aa03" providerId="ADAL" clId="{B10590A3-1ACE-4411-A168-0773A58093BB}" dt="2021-05-24T21:41:14.075" v="160"/>
          <ac:spMkLst>
            <pc:docMk/>
            <pc:sldMk cId="866407343" sldId="356"/>
            <ac:spMk id="6" creationId="{EF5EC612-92B3-4394-8137-73B3A108AB9C}"/>
          </ac:spMkLst>
        </pc:spChg>
        <pc:spChg chg="del mod">
          <ac:chgData name="Nicholas Harvey" userId="6c8f5bcc-6372-430f-9774-4498d9d8aa03" providerId="ADAL" clId="{B10590A3-1ACE-4411-A168-0773A58093BB}" dt="2021-05-24T21:41:13.073" v="159" actId="478"/>
          <ac:spMkLst>
            <pc:docMk/>
            <pc:sldMk cId="866407343" sldId="356"/>
            <ac:spMk id="53249" creationId="{00000000-0000-0000-0000-000000000000}"/>
          </ac:spMkLst>
        </pc:spChg>
        <pc:spChg chg="mod">
          <ac:chgData name="Nicholas Harvey" userId="6c8f5bcc-6372-430f-9774-4498d9d8aa03" providerId="ADAL" clId="{B10590A3-1ACE-4411-A168-0773A58093BB}" dt="2021-05-24T23:24:32.079" v="365" actId="14100"/>
          <ac:spMkLst>
            <pc:docMk/>
            <pc:sldMk cId="866407343" sldId="356"/>
            <ac:spMk id="53250" creationId="{00000000-0000-0000-0000-000000000000}"/>
          </ac:spMkLst>
        </pc:spChg>
      </pc:sldChg>
      <pc:sldChg chg="modSp modNotes">
        <pc:chgData name="Nicholas Harvey" userId="6c8f5bcc-6372-430f-9774-4498d9d8aa03" providerId="ADAL" clId="{B10590A3-1ACE-4411-A168-0773A58093BB}" dt="2021-05-13T20:07:00.072" v="12"/>
        <pc:sldMkLst>
          <pc:docMk/>
          <pc:sldMk cId="3463744809" sldId="357"/>
        </pc:sldMkLst>
        <pc:spChg chg="mod">
          <ac:chgData name="Nicholas Harvey" userId="6c8f5bcc-6372-430f-9774-4498d9d8aa03" providerId="ADAL" clId="{B10590A3-1ACE-4411-A168-0773A58093BB}" dt="2021-05-13T20:07:00.072" v="12"/>
          <ac:spMkLst>
            <pc:docMk/>
            <pc:sldMk cId="3463744809" sldId="357"/>
            <ac:spMk id="55297" creationId="{00000000-0000-0000-0000-000000000000}"/>
          </ac:spMkLst>
        </pc:spChg>
        <pc:picChg chg="mod">
          <ac:chgData name="Nicholas Harvey" userId="6c8f5bcc-6372-430f-9774-4498d9d8aa03" providerId="ADAL" clId="{B10590A3-1ACE-4411-A168-0773A58093BB}" dt="2021-05-13T20:07:00.072" v="12"/>
          <ac:picMkLst>
            <pc:docMk/>
            <pc:sldMk cId="3463744809" sldId="357"/>
            <ac:picMk id="55298" creationId="{00000000-0000-0000-0000-000000000000}"/>
          </ac:picMkLst>
        </pc:picChg>
      </pc:sldChg>
      <pc:sldChg chg="modSp modNotes">
        <pc:chgData name="Nicholas Harvey" userId="6c8f5bcc-6372-430f-9774-4498d9d8aa03" providerId="ADAL" clId="{B10590A3-1ACE-4411-A168-0773A58093BB}" dt="2021-05-13T20:07:00.072" v="12"/>
        <pc:sldMkLst>
          <pc:docMk/>
          <pc:sldMk cId="1973324615" sldId="358"/>
        </pc:sldMkLst>
        <pc:spChg chg="mod">
          <ac:chgData name="Nicholas Harvey" userId="6c8f5bcc-6372-430f-9774-4498d9d8aa03" providerId="ADAL" clId="{B10590A3-1ACE-4411-A168-0773A58093BB}" dt="2021-05-13T20:07:00.072" v="12"/>
          <ac:spMkLst>
            <pc:docMk/>
            <pc:sldMk cId="1973324615" sldId="358"/>
            <ac:spMk id="57347" creationId="{00000000-0000-0000-0000-000000000000}"/>
          </ac:spMkLst>
        </pc:spChg>
        <pc:spChg chg="mod">
          <ac:chgData name="Nicholas Harvey" userId="6c8f5bcc-6372-430f-9774-4498d9d8aa03" providerId="ADAL" clId="{B10590A3-1ACE-4411-A168-0773A58093BB}" dt="2021-05-13T20:07:00.072" v="12"/>
          <ac:spMkLst>
            <pc:docMk/>
            <pc:sldMk cId="1973324615" sldId="358"/>
            <ac:spMk id="57348" creationId="{00000000-0000-0000-0000-000000000000}"/>
          </ac:spMkLst>
        </pc:spChg>
        <pc:picChg chg="mod">
          <ac:chgData name="Nicholas Harvey" userId="6c8f5bcc-6372-430f-9774-4498d9d8aa03" providerId="ADAL" clId="{B10590A3-1ACE-4411-A168-0773A58093BB}" dt="2021-05-13T20:07:00.072" v="12"/>
          <ac:picMkLst>
            <pc:docMk/>
            <pc:sldMk cId="1973324615" sldId="358"/>
            <ac:picMk id="57345" creationId="{00000000-0000-0000-0000-000000000000}"/>
          </ac:picMkLst>
        </pc:picChg>
        <pc:picChg chg="mod">
          <ac:chgData name="Nicholas Harvey" userId="6c8f5bcc-6372-430f-9774-4498d9d8aa03" providerId="ADAL" clId="{B10590A3-1ACE-4411-A168-0773A58093BB}" dt="2021-05-13T20:07:00.072" v="12"/>
          <ac:picMkLst>
            <pc:docMk/>
            <pc:sldMk cId="1973324615" sldId="358"/>
            <ac:picMk id="57346" creationId="{00000000-0000-0000-0000-000000000000}"/>
          </ac:picMkLst>
        </pc:picChg>
      </pc:sldChg>
      <pc:sldChg chg="modSp mod modNotes">
        <pc:chgData name="Nicholas Harvey" userId="6c8f5bcc-6372-430f-9774-4498d9d8aa03" providerId="ADAL" clId="{B10590A3-1ACE-4411-A168-0773A58093BB}" dt="2021-05-24T23:27:21.913" v="371" actId="14100"/>
        <pc:sldMkLst>
          <pc:docMk/>
          <pc:sldMk cId="3476780257" sldId="359"/>
        </pc:sldMkLst>
        <pc:spChg chg="mod">
          <ac:chgData name="Nicholas Harvey" userId="6c8f5bcc-6372-430f-9774-4498d9d8aa03" providerId="ADAL" clId="{B10590A3-1ACE-4411-A168-0773A58093BB}" dt="2021-05-24T23:27:17.645" v="370" actId="1076"/>
          <ac:spMkLst>
            <pc:docMk/>
            <pc:sldMk cId="3476780257" sldId="359"/>
            <ac:spMk id="4" creationId="{00000000-0000-0000-0000-000000000000}"/>
          </ac:spMkLst>
        </pc:spChg>
        <pc:spChg chg="mod">
          <ac:chgData name="Nicholas Harvey" userId="6c8f5bcc-6372-430f-9774-4498d9d8aa03" providerId="ADAL" clId="{B10590A3-1ACE-4411-A168-0773A58093BB}" dt="2021-05-13T20:07:00.072" v="12"/>
          <ac:spMkLst>
            <pc:docMk/>
            <pc:sldMk cId="3476780257" sldId="359"/>
            <ac:spMk id="5" creationId="{00000000-0000-0000-0000-000000000000}"/>
          </ac:spMkLst>
        </pc:spChg>
        <pc:spChg chg="mod">
          <ac:chgData name="Nicholas Harvey" userId="6c8f5bcc-6372-430f-9774-4498d9d8aa03" providerId="ADAL" clId="{B10590A3-1ACE-4411-A168-0773A58093BB}" dt="2021-05-24T23:27:04.073" v="367" actId="14100"/>
          <ac:spMkLst>
            <pc:docMk/>
            <pc:sldMk cId="3476780257" sldId="359"/>
            <ac:spMk id="59394" creationId="{00000000-0000-0000-0000-000000000000}"/>
          </ac:spMkLst>
        </pc:spChg>
        <pc:picChg chg="mod">
          <ac:chgData name="Nicholas Harvey" userId="6c8f5bcc-6372-430f-9774-4498d9d8aa03" providerId="ADAL" clId="{B10590A3-1ACE-4411-A168-0773A58093BB}" dt="2021-05-24T23:27:21.913" v="371" actId="14100"/>
          <ac:picMkLst>
            <pc:docMk/>
            <pc:sldMk cId="3476780257" sldId="359"/>
            <ac:picMk id="2" creationId="{00000000-0000-0000-0000-000000000000}"/>
          </ac:picMkLst>
        </pc:picChg>
      </pc:sldChg>
      <pc:sldChg chg="modSp ord modNotes">
        <pc:chgData name="Nicholas Harvey" userId="6c8f5bcc-6372-430f-9774-4498d9d8aa03" providerId="ADAL" clId="{B10590A3-1ACE-4411-A168-0773A58093BB}" dt="2021-05-24T23:30:13.416" v="377"/>
        <pc:sldMkLst>
          <pc:docMk/>
          <pc:sldMk cId="3800915843" sldId="360"/>
        </pc:sldMkLst>
        <pc:spChg chg="mod">
          <ac:chgData name="Nicholas Harvey" userId="6c8f5bcc-6372-430f-9774-4498d9d8aa03" providerId="ADAL" clId="{B10590A3-1ACE-4411-A168-0773A58093BB}" dt="2021-05-13T20:07:00.072" v="12"/>
          <ac:spMkLst>
            <pc:docMk/>
            <pc:sldMk cId="3800915843" sldId="360"/>
            <ac:spMk id="61444" creationId="{00000000-0000-0000-0000-000000000000}"/>
          </ac:spMkLst>
        </pc:spChg>
        <pc:spChg chg="mod">
          <ac:chgData name="Nicholas Harvey" userId="6c8f5bcc-6372-430f-9774-4498d9d8aa03" providerId="ADAL" clId="{B10590A3-1ACE-4411-A168-0773A58093BB}" dt="2021-05-13T20:07:00.072" v="12"/>
          <ac:spMkLst>
            <pc:docMk/>
            <pc:sldMk cId="3800915843" sldId="360"/>
            <ac:spMk id="61445" creationId="{00000000-0000-0000-0000-000000000000}"/>
          </ac:spMkLst>
        </pc:spChg>
        <pc:spChg chg="mod">
          <ac:chgData name="Nicholas Harvey" userId="6c8f5bcc-6372-430f-9774-4498d9d8aa03" providerId="ADAL" clId="{B10590A3-1ACE-4411-A168-0773A58093BB}" dt="2021-05-13T20:07:00.072" v="12"/>
          <ac:spMkLst>
            <pc:docMk/>
            <pc:sldMk cId="3800915843" sldId="360"/>
            <ac:spMk id="61446" creationId="{00000000-0000-0000-0000-000000000000}"/>
          </ac:spMkLst>
        </pc:spChg>
        <pc:spChg chg="mod">
          <ac:chgData name="Nicholas Harvey" userId="6c8f5bcc-6372-430f-9774-4498d9d8aa03" providerId="ADAL" clId="{B10590A3-1ACE-4411-A168-0773A58093BB}" dt="2021-05-13T20:07:00.072" v="12"/>
          <ac:spMkLst>
            <pc:docMk/>
            <pc:sldMk cId="3800915843" sldId="360"/>
            <ac:spMk id="61447" creationId="{00000000-0000-0000-0000-000000000000}"/>
          </ac:spMkLst>
        </pc:spChg>
        <pc:picChg chg="mod">
          <ac:chgData name="Nicholas Harvey" userId="6c8f5bcc-6372-430f-9774-4498d9d8aa03" providerId="ADAL" clId="{B10590A3-1ACE-4411-A168-0773A58093BB}" dt="2021-05-13T20:07:00.072" v="12"/>
          <ac:picMkLst>
            <pc:docMk/>
            <pc:sldMk cId="3800915843" sldId="360"/>
            <ac:picMk id="61441" creationId="{00000000-0000-0000-0000-000000000000}"/>
          </ac:picMkLst>
        </pc:picChg>
        <pc:cxnChg chg="mod">
          <ac:chgData name="Nicholas Harvey" userId="6c8f5bcc-6372-430f-9774-4498d9d8aa03" providerId="ADAL" clId="{B10590A3-1ACE-4411-A168-0773A58093BB}" dt="2021-05-13T20:07:00.072" v="12"/>
          <ac:cxnSpMkLst>
            <pc:docMk/>
            <pc:sldMk cId="3800915843" sldId="360"/>
            <ac:cxnSpMk id="7" creationId="{00000000-0000-0000-0000-000000000000}"/>
          </ac:cxnSpMkLst>
        </pc:cxnChg>
        <pc:cxnChg chg="mod">
          <ac:chgData name="Nicholas Harvey" userId="6c8f5bcc-6372-430f-9774-4498d9d8aa03" providerId="ADAL" clId="{B10590A3-1ACE-4411-A168-0773A58093BB}" dt="2021-05-13T20:07:00.072" v="12"/>
          <ac:cxnSpMkLst>
            <pc:docMk/>
            <pc:sldMk cId="3800915843" sldId="360"/>
            <ac:cxnSpMk id="9" creationId="{00000000-0000-0000-0000-000000000000}"/>
          </ac:cxnSpMkLst>
        </pc:cxnChg>
      </pc:sldChg>
      <pc:sldChg chg="modSp ord modNotes">
        <pc:chgData name="Nicholas Harvey" userId="6c8f5bcc-6372-430f-9774-4498d9d8aa03" providerId="ADAL" clId="{B10590A3-1ACE-4411-A168-0773A58093BB}" dt="2021-05-24T23:30:13.416" v="377"/>
        <pc:sldMkLst>
          <pc:docMk/>
          <pc:sldMk cId="4098515856" sldId="361"/>
        </pc:sldMkLst>
        <pc:spChg chg="mod">
          <ac:chgData name="Nicholas Harvey" userId="6c8f5bcc-6372-430f-9774-4498d9d8aa03" providerId="ADAL" clId="{B10590A3-1ACE-4411-A168-0773A58093BB}" dt="2021-05-13T20:07:00.072" v="12"/>
          <ac:spMkLst>
            <pc:docMk/>
            <pc:sldMk cId="4098515856" sldId="361"/>
            <ac:spMk id="63489" creationId="{00000000-0000-0000-0000-000000000000}"/>
          </ac:spMkLst>
        </pc:spChg>
        <pc:picChg chg="mod">
          <ac:chgData name="Nicholas Harvey" userId="6c8f5bcc-6372-430f-9774-4498d9d8aa03" providerId="ADAL" clId="{B10590A3-1ACE-4411-A168-0773A58093BB}" dt="2021-05-13T20:07:00.072" v="12"/>
          <ac:picMkLst>
            <pc:docMk/>
            <pc:sldMk cId="4098515856" sldId="361"/>
            <ac:picMk id="63490" creationId="{00000000-0000-0000-0000-000000000000}"/>
          </ac:picMkLst>
        </pc:picChg>
      </pc:sldChg>
      <pc:sldChg chg="modSp ord modNotes">
        <pc:chgData name="Nicholas Harvey" userId="6c8f5bcc-6372-430f-9774-4498d9d8aa03" providerId="ADAL" clId="{B10590A3-1ACE-4411-A168-0773A58093BB}" dt="2021-05-24T23:30:13.416" v="377"/>
        <pc:sldMkLst>
          <pc:docMk/>
          <pc:sldMk cId="3090975538" sldId="362"/>
        </pc:sldMkLst>
        <pc:spChg chg="mod">
          <ac:chgData name="Nicholas Harvey" userId="6c8f5bcc-6372-430f-9774-4498d9d8aa03" providerId="ADAL" clId="{B10590A3-1ACE-4411-A168-0773A58093BB}" dt="2021-05-13T20:07:00.072" v="12"/>
          <ac:spMkLst>
            <pc:docMk/>
            <pc:sldMk cId="3090975538" sldId="362"/>
            <ac:spMk id="65538" creationId="{00000000-0000-0000-0000-000000000000}"/>
          </ac:spMkLst>
        </pc:spChg>
        <pc:spChg chg="mod">
          <ac:chgData name="Nicholas Harvey" userId="6c8f5bcc-6372-430f-9774-4498d9d8aa03" providerId="ADAL" clId="{B10590A3-1ACE-4411-A168-0773A58093BB}" dt="2021-05-13T20:07:00.072" v="12"/>
          <ac:spMkLst>
            <pc:docMk/>
            <pc:sldMk cId="3090975538" sldId="362"/>
            <ac:spMk id="65539" creationId="{00000000-0000-0000-0000-000000000000}"/>
          </ac:spMkLst>
        </pc:spChg>
        <pc:picChg chg="mod">
          <ac:chgData name="Nicholas Harvey" userId="6c8f5bcc-6372-430f-9774-4498d9d8aa03" providerId="ADAL" clId="{B10590A3-1ACE-4411-A168-0773A58093BB}" dt="2021-05-13T20:07:00.072" v="12"/>
          <ac:picMkLst>
            <pc:docMk/>
            <pc:sldMk cId="3090975538" sldId="362"/>
            <ac:picMk id="65537" creationId="{00000000-0000-0000-0000-000000000000}"/>
          </ac:picMkLst>
        </pc:picChg>
      </pc:sldChg>
      <pc:sldChg chg="modSp mod modNotes">
        <pc:chgData name="Nicholas Harvey" userId="6c8f5bcc-6372-430f-9774-4498d9d8aa03" providerId="ADAL" clId="{B10590A3-1ACE-4411-A168-0773A58093BB}" dt="2021-05-24T23:28:15.831" v="373" actId="14100"/>
        <pc:sldMkLst>
          <pc:docMk/>
          <pc:sldMk cId="1762207599" sldId="367"/>
        </pc:sldMkLst>
        <pc:spChg chg="mod">
          <ac:chgData name="Nicholas Harvey" userId="6c8f5bcc-6372-430f-9774-4498d9d8aa03" providerId="ADAL" clId="{B10590A3-1ACE-4411-A168-0773A58093BB}" dt="2021-05-13T20:07:00.072" v="12"/>
          <ac:spMkLst>
            <pc:docMk/>
            <pc:sldMk cId="1762207599" sldId="367"/>
            <ac:spMk id="75777" creationId="{00000000-0000-0000-0000-000000000000}"/>
          </ac:spMkLst>
        </pc:spChg>
        <pc:spChg chg="mod">
          <ac:chgData name="Nicholas Harvey" userId="6c8f5bcc-6372-430f-9774-4498d9d8aa03" providerId="ADAL" clId="{B10590A3-1ACE-4411-A168-0773A58093BB}" dt="2021-05-24T23:28:15.831" v="373" actId="14100"/>
          <ac:spMkLst>
            <pc:docMk/>
            <pc:sldMk cId="1762207599" sldId="367"/>
            <ac:spMk id="75778" creationId="{00000000-0000-0000-0000-000000000000}"/>
          </ac:spMkLst>
        </pc:spChg>
        <pc:spChg chg="mod">
          <ac:chgData name="Nicholas Harvey" userId="6c8f5bcc-6372-430f-9774-4498d9d8aa03" providerId="ADAL" clId="{B10590A3-1ACE-4411-A168-0773A58093BB}" dt="2021-05-13T20:07:00.072" v="12"/>
          <ac:spMkLst>
            <pc:docMk/>
            <pc:sldMk cId="1762207599" sldId="367"/>
            <ac:spMk id="75779" creationId="{00000000-0000-0000-0000-000000000000}"/>
          </ac:spMkLst>
        </pc:spChg>
      </pc:sldChg>
      <pc:sldChg chg="modSp mod modNotes">
        <pc:chgData name="Nicholas Harvey" userId="6c8f5bcc-6372-430f-9774-4498d9d8aa03" providerId="ADAL" clId="{B10590A3-1ACE-4411-A168-0773A58093BB}" dt="2021-05-24T23:28:25.993" v="375" actId="14100"/>
        <pc:sldMkLst>
          <pc:docMk/>
          <pc:sldMk cId="1639874780" sldId="368"/>
        </pc:sldMkLst>
        <pc:spChg chg="mod">
          <ac:chgData name="Nicholas Harvey" userId="6c8f5bcc-6372-430f-9774-4498d9d8aa03" providerId="ADAL" clId="{B10590A3-1ACE-4411-A168-0773A58093BB}" dt="2021-05-13T20:07:00.072" v="12"/>
          <ac:spMkLst>
            <pc:docMk/>
            <pc:sldMk cId="1639874780" sldId="368"/>
            <ac:spMk id="77825" creationId="{00000000-0000-0000-0000-000000000000}"/>
          </ac:spMkLst>
        </pc:spChg>
        <pc:spChg chg="mod">
          <ac:chgData name="Nicholas Harvey" userId="6c8f5bcc-6372-430f-9774-4498d9d8aa03" providerId="ADAL" clId="{B10590A3-1ACE-4411-A168-0773A58093BB}" dt="2021-05-24T23:28:25.993" v="375" actId="14100"/>
          <ac:spMkLst>
            <pc:docMk/>
            <pc:sldMk cId="1639874780" sldId="368"/>
            <ac:spMk id="77826" creationId="{00000000-0000-0000-0000-000000000000}"/>
          </ac:spMkLst>
        </pc:spChg>
        <pc:spChg chg="mod">
          <ac:chgData name="Nicholas Harvey" userId="6c8f5bcc-6372-430f-9774-4498d9d8aa03" providerId="ADAL" clId="{B10590A3-1ACE-4411-A168-0773A58093BB}" dt="2021-05-13T20:07:00.072" v="12"/>
          <ac:spMkLst>
            <pc:docMk/>
            <pc:sldMk cId="1639874780" sldId="368"/>
            <ac:spMk id="77827" creationId="{00000000-0000-0000-0000-000000000000}"/>
          </ac:spMkLst>
        </pc:spChg>
        <pc:picChg chg="mod">
          <ac:chgData name="Nicholas Harvey" userId="6c8f5bcc-6372-430f-9774-4498d9d8aa03" providerId="ADAL" clId="{B10590A3-1ACE-4411-A168-0773A58093BB}" dt="2021-05-13T20:07:00.072" v="12"/>
          <ac:picMkLst>
            <pc:docMk/>
            <pc:sldMk cId="1639874780" sldId="368"/>
            <ac:picMk id="77828" creationId="{00000000-0000-0000-0000-000000000000}"/>
          </ac:picMkLst>
        </pc:picChg>
        <pc:picChg chg="mod">
          <ac:chgData name="Nicholas Harvey" userId="6c8f5bcc-6372-430f-9774-4498d9d8aa03" providerId="ADAL" clId="{B10590A3-1ACE-4411-A168-0773A58093BB}" dt="2021-05-13T20:07:00.072" v="12"/>
          <ac:picMkLst>
            <pc:docMk/>
            <pc:sldMk cId="1639874780" sldId="368"/>
            <ac:picMk id="77829" creationId="{00000000-0000-0000-0000-000000000000}"/>
          </ac:picMkLst>
        </pc:picChg>
      </pc:sldChg>
      <pc:sldChg chg="modSp mod ord modNotes">
        <pc:chgData name="Nicholas Harvey" userId="6c8f5bcc-6372-430f-9774-4498d9d8aa03" providerId="ADAL" clId="{B10590A3-1ACE-4411-A168-0773A58093BB}" dt="2021-05-25T01:12:42.247" v="384" actId="6549"/>
        <pc:sldMkLst>
          <pc:docMk/>
          <pc:sldMk cId="3157446322" sldId="369"/>
        </pc:sldMkLst>
        <pc:spChg chg="mod">
          <ac:chgData name="Nicholas Harvey" userId="6c8f5bcc-6372-430f-9774-4498d9d8aa03" providerId="ADAL" clId="{B10590A3-1ACE-4411-A168-0773A58093BB}" dt="2021-05-25T01:12:42.247" v="384" actId="6549"/>
          <ac:spMkLst>
            <pc:docMk/>
            <pc:sldMk cId="3157446322" sldId="369"/>
            <ac:spMk id="79874" creationId="{00000000-0000-0000-0000-000000000000}"/>
          </ac:spMkLst>
        </pc:spChg>
      </pc:sldChg>
      <pc:sldChg chg="modSp mod ord modNotes">
        <pc:chgData name="Nicholas Harvey" userId="6c8f5bcc-6372-430f-9774-4498d9d8aa03" providerId="ADAL" clId="{B10590A3-1ACE-4411-A168-0773A58093BB}" dt="2021-05-24T21:32:10.608" v="106" actId="14100"/>
        <pc:sldMkLst>
          <pc:docMk/>
          <pc:sldMk cId="760486723" sldId="380"/>
        </pc:sldMkLst>
        <pc:spChg chg="mod">
          <ac:chgData name="Nicholas Harvey" userId="6c8f5bcc-6372-430f-9774-4498d9d8aa03" providerId="ADAL" clId="{B10590A3-1ACE-4411-A168-0773A58093BB}" dt="2021-05-13T20:07:00.072" v="12"/>
          <ac:spMkLst>
            <pc:docMk/>
            <pc:sldMk cId="760486723" sldId="380"/>
            <ac:spMk id="2" creationId="{00000000-0000-0000-0000-000000000000}"/>
          </ac:spMkLst>
        </pc:spChg>
        <pc:spChg chg="mod">
          <ac:chgData name="Nicholas Harvey" userId="6c8f5bcc-6372-430f-9774-4498d9d8aa03" providerId="ADAL" clId="{B10590A3-1ACE-4411-A168-0773A58093BB}" dt="2021-05-24T21:32:10.608" v="106" actId="14100"/>
          <ac:spMkLst>
            <pc:docMk/>
            <pc:sldMk cId="760486723" sldId="380"/>
            <ac:spMk id="3" creationId="{00000000-0000-0000-0000-000000000000}"/>
          </ac:spMkLst>
        </pc:spChg>
      </pc:sldChg>
      <pc:sldChg chg="modSp modNotes">
        <pc:chgData name="Nicholas Harvey" userId="6c8f5bcc-6372-430f-9774-4498d9d8aa03" providerId="ADAL" clId="{B10590A3-1ACE-4411-A168-0773A58093BB}" dt="2021-05-13T20:07:00.072" v="12"/>
        <pc:sldMkLst>
          <pc:docMk/>
          <pc:sldMk cId="3466639817" sldId="382"/>
        </pc:sldMkLst>
        <pc:spChg chg="mod">
          <ac:chgData name="Nicholas Harvey" userId="6c8f5bcc-6372-430f-9774-4498d9d8aa03" providerId="ADAL" clId="{B10590A3-1ACE-4411-A168-0773A58093BB}" dt="2021-05-13T20:07:00.072" v="12"/>
          <ac:spMkLst>
            <pc:docMk/>
            <pc:sldMk cId="3466639817" sldId="382"/>
            <ac:spMk id="2" creationId="{00000000-0000-0000-0000-000000000000}"/>
          </ac:spMkLst>
        </pc:spChg>
        <pc:spChg chg="mod">
          <ac:chgData name="Nicholas Harvey" userId="6c8f5bcc-6372-430f-9774-4498d9d8aa03" providerId="ADAL" clId="{B10590A3-1ACE-4411-A168-0773A58093BB}" dt="2021-05-13T20:07:00.072" v="12"/>
          <ac:spMkLst>
            <pc:docMk/>
            <pc:sldMk cId="3466639817" sldId="382"/>
            <ac:spMk id="19457" creationId="{00000000-0000-0000-0000-000000000000}"/>
          </ac:spMkLst>
        </pc:spChg>
        <pc:spChg chg="mod">
          <ac:chgData name="Nicholas Harvey" userId="6c8f5bcc-6372-430f-9774-4498d9d8aa03" providerId="ADAL" clId="{B10590A3-1ACE-4411-A168-0773A58093BB}" dt="2021-05-13T20:07:00.072" v="12"/>
          <ac:spMkLst>
            <pc:docMk/>
            <pc:sldMk cId="3466639817" sldId="382"/>
            <ac:spMk id="19459" creationId="{00000000-0000-0000-0000-000000000000}"/>
          </ac:spMkLst>
        </pc:spChg>
        <pc:spChg chg="mod">
          <ac:chgData name="Nicholas Harvey" userId="6c8f5bcc-6372-430f-9774-4498d9d8aa03" providerId="ADAL" clId="{B10590A3-1ACE-4411-A168-0773A58093BB}" dt="2021-05-13T20:07:00.072" v="12"/>
          <ac:spMkLst>
            <pc:docMk/>
            <pc:sldMk cId="3466639817" sldId="382"/>
            <ac:spMk id="19460" creationId="{00000000-0000-0000-0000-000000000000}"/>
          </ac:spMkLst>
        </pc:spChg>
        <pc:spChg chg="mod">
          <ac:chgData name="Nicholas Harvey" userId="6c8f5bcc-6372-430f-9774-4498d9d8aa03" providerId="ADAL" clId="{B10590A3-1ACE-4411-A168-0773A58093BB}" dt="2021-05-13T20:07:00.072" v="12"/>
          <ac:spMkLst>
            <pc:docMk/>
            <pc:sldMk cId="3466639817" sldId="382"/>
            <ac:spMk id="19463" creationId="{00000000-0000-0000-0000-000000000000}"/>
          </ac:spMkLst>
        </pc:spChg>
        <pc:picChg chg="mod">
          <ac:chgData name="Nicholas Harvey" userId="6c8f5bcc-6372-430f-9774-4498d9d8aa03" providerId="ADAL" clId="{B10590A3-1ACE-4411-A168-0773A58093BB}" dt="2021-05-13T20:07:00.072" v="12"/>
          <ac:picMkLst>
            <pc:docMk/>
            <pc:sldMk cId="3466639817" sldId="382"/>
            <ac:picMk id="19458" creationId="{00000000-0000-0000-0000-000000000000}"/>
          </ac:picMkLst>
        </pc:picChg>
        <pc:cxnChg chg="mod">
          <ac:chgData name="Nicholas Harvey" userId="6c8f5bcc-6372-430f-9774-4498d9d8aa03" providerId="ADAL" clId="{B10590A3-1ACE-4411-A168-0773A58093BB}" dt="2021-05-13T20:07:00.072" v="12"/>
          <ac:cxnSpMkLst>
            <pc:docMk/>
            <pc:sldMk cId="3466639817" sldId="382"/>
            <ac:cxnSpMk id="13" creationId="{00000000-0000-0000-0000-000000000000}"/>
          </ac:cxnSpMkLst>
        </pc:cxnChg>
        <pc:cxnChg chg="mod">
          <ac:chgData name="Nicholas Harvey" userId="6c8f5bcc-6372-430f-9774-4498d9d8aa03" providerId="ADAL" clId="{B10590A3-1ACE-4411-A168-0773A58093BB}" dt="2021-05-13T20:07:00.072" v="12"/>
          <ac:cxnSpMkLst>
            <pc:docMk/>
            <pc:sldMk cId="3466639817" sldId="382"/>
            <ac:cxnSpMk id="15" creationId="{00000000-0000-0000-0000-000000000000}"/>
          </ac:cxnSpMkLst>
        </pc:cxnChg>
      </pc:sldChg>
      <pc:sldChg chg="modSp modNotes">
        <pc:chgData name="Nicholas Harvey" userId="6c8f5bcc-6372-430f-9774-4498d9d8aa03" providerId="ADAL" clId="{B10590A3-1ACE-4411-A168-0773A58093BB}" dt="2021-05-13T20:07:00.072" v="12"/>
        <pc:sldMkLst>
          <pc:docMk/>
          <pc:sldMk cId="2392228022" sldId="383"/>
        </pc:sldMkLst>
        <pc:spChg chg="mod">
          <ac:chgData name="Nicholas Harvey" userId="6c8f5bcc-6372-430f-9774-4498d9d8aa03" providerId="ADAL" clId="{B10590A3-1ACE-4411-A168-0773A58093BB}" dt="2021-05-13T20:07:00.072" v="12"/>
          <ac:spMkLst>
            <pc:docMk/>
            <pc:sldMk cId="2392228022" sldId="383"/>
            <ac:spMk id="21507" creationId="{00000000-0000-0000-0000-000000000000}"/>
          </ac:spMkLst>
        </pc:spChg>
        <pc:picChg chg="mod">
          <ac:chgData name="Nicholas Harvey" userId="6c8f5bcc-6372-430f-9774-4498d9d8aa03" providerId="ADAL" clId="{B10590A3-1ACE-4411-A168-0773A58093BB}" dt="2021-05-13T20:07:00.072" v="12"/>
          <ac:picMkLst>
            <pc:docMk/>
            <pc:sldMk cId="2392228022" sldId="383"/>
            <ac:picMk id="21506" creationId="{00000000-0000-0000-0000-000000000000}"/>
          </ac:picMkLst>
        </pc:picChg>
      </pc:sldChg>
      <pc:sldChg chg="modSp modNotes">
        <pc:chgData name="Nicholas Harvey" userId="6c8f5bcc-6372-430f-9774-4498d9d8aa03" providerId="ADAL" clId="{B10590A3-1ACE-4411-A168-0773A58093BB}" dt="2021-05-13T20:07:00.072" v="12"/>
        <pc:sldMkLst>
          <pc:docMk/>
          <pc:sldMk cId="663377407" sldId="384"/>
        </pc:sldMkLst>
        <pc:spChg chg="mod">
          <ac:chgData name="Nicholas Harvey" userId="6c8f5bcc-6372-430f-9774-4498d9d8aa03" providerId="ADAL" clId="{B10590A3-1ACE-4411-A168-0773A58093BB}" dt="2021-05-13T20:07:00.072" v="12"/>
          <ac:spMkLst>
            <pc:docMk/>
            <pc:sldMk cId="663377407" sldId="384"/>
            <ac:spMk id="23553" creationId="{00000000-0000-0000-0000-000000000000}"/>
          </ac:spMkLst>
        </pc:spChg>
        <pc:spChg chg="mod">
          <ac:chgData name="Nicholas Harvey" userId="6c8f5bcc-6372-430f-9774-4498d9d8aa03" providerId="ADAL" clId="{B10590A3-1ACE-4411-A168-0773A58093BB}" dt="2021-05-13T20:07:00.072" v="12"/>
          <ac:spMkLst>
            <pc:docMk/>
            <pc:sldMk cId="663377407" sldId="384"/>
            <ac:spMk id="23556" creationId="{00000000-0000-0000-0000-000000000000}"/>
          </ac:spMkLst>
        </pc:spChg>
        <pc:picChg chg="mod">
          <ac:chgData name="Nicholas Harvey" userId="6c8f5bcc-6372-430f-9774-4498d9d8aa03" providerId="ADAL" clId="{B10590A3-1ACE-4411-A168-0773A58093BB}" dt="2021-05-13T20:07:00.072" v="12"/>
          <ac:picMkLst>
            <pc:docMk/>
            <pc:sldMk cId="663377407" sldId="384"/>
            <ac:picMk id="23554" creationId="{00000000-0000-0000-0000-000000000000}"/>
          </ac:picMkLst>
        </pc:picChg>
        <pc:picChg chg="mod">
          <ac:chgData name="Nicholas Harvey" userId="6c8f5bcc-6372-430f-9774-4498d9d8aa03" providerId="ADAL" clId="{B10590A3-1ACE-4411-A168-0773A58093BB}" dt="2021-05-13T20:07:00.072" v="12"/>
          <ac:picMkLst>
            <pc:docMk/>
            <pc:sldMk cId="663377407" sldId="384"/>
            <ac:picMk id="23555" creationId="{00000000-0000-0000-0000-000000000000}"/>
          </ac:picMkLst>
        </pc:picChg>
      </pc:sldChg>
      <pc:sldChg chg="addSp delSp modSp new mod">
        <pc:chgData name="Nicholas Harvey" userId="6c8f5bcc-6372-430f-9774-4498d9d8aa03" providerId="ADAL" clId="{B10590A3-1ACE-4411-A168-0773A58093BB}" dt="2021-05-24T21:49:15.077" v="358" actId="1076"/>
        <pc:sldMkLst>
          <pc:docMk/>
          <pc:sldMk cId="547109583" sldId="385"/>
        </pc:sldMkLst>
        <pc:spChg chg="del">
          <ac:chgData name="Nicholas Harvey" userId="6c8f5bcc-6372-430f-9774-4498d9d8aa03" providerId="ADAL" clId="{B10590A3-1ACE-4411-A168-0773A58093BB}" dt="2021-05-24T21:46:10.927" v="164" actId="478"/>
          <ac:spMkLst>
            <pc:docMk/>
            <pc:sldMk cId="547109583" sldId="385"/>
            <ac:spMk id="2" creationId="{F464178C-307F-4FD4-975C-E18003236D6C}"/>
          </ac:spMkLst>
        </pc:spChg>
        <pc:spChg chg="del">
          <ac:chgData name="Nicholas Harvey" userId="6c8f5bcc-6372-430f-9774-4498d9d8aa03" providerId="ADAL" clId="{B10590A3-1ACE-4411-A168-0773A58093BB}" dt="2021-05-24T21:46:10.383" v="163" actId="478"/>
          <ac:spMkLst>
            <pc:docMk/>
            <pc:sldMk cId="547109583" sldId="385"/>
            <ac:spMk id="3" creationId="{58FAD720-CC7C-470F-92B1-F2E91A2A34C8}"/>
          </ac:spMkLst>
        </pc:spChg>
        <pc:spChg chg="add mod">
          <ac:chgData name="Nicholas Harvey" userId="6c8f5bcc-6372-430f-9774-4498d9d8aa03" providerId="ADAL" clId="{B10590A3-1ACE-4411-A168-0773A58093BB}" dt="2021-05-24T21:49:15.077" v="358" actId="1076"/>
          <ac:spMkLst>
            <pc:docMk/>
            <pc:sldMk cId="547109583" sldId="385"/>
            <ac:spMk id="5" creationId="{9A6CC57E-B87F-4461-BFA1-8BAB3862C8A9}"/>
          </ac:spMkLst>
        </pc:spChg>
        <pc:spChg chg="add mod">
          <ac:chgData name="Nicholas Harvey" userId="6c8f5bcc-6372-430f-9774-4498d9d8aa03" providerId="ADAL" clId="{B10590A3-1ACE-4411-A168-0773A58093BB}" dt="2021-05-24T21:49:06.585" v="356" actId="1076"/>
          <ac:spMkLst>
            <pc:docMk/>
            <pc:sldMk cId="547109583" sldId="385"/>
            <ac:spMk id="7" creationId="{1A45720D-9990-43CC-A24F-C09BA0F6A2F4}"/>
          </ac:spMkLst>
        </pc:spChg>
        <pc:picChg chg="add del mod">
          <ac:chgData name="Nicholas Harvey" userId="6c8f5bcc-6372-430f-9774-4498d9d8aa03" providerId="ADAL" clId="{B10590A3-1ACE-4411-A168-0773A58093BB}" dt="2021-05-24T21:47:47.837" v="203" actId="478"/>
          <ac:picMkLst>
            <pc:docMk/>
            <pc:sldMk cId="547109583" sldId="385"/>
            <ac:picMk id="1026" creationId="{C85A0808-CFA4-4915-9384-F7EFBDF90B2A}"/>
          </ac:picMkLst>
        </pc:picChg>
        <pc:picChg chg="add mod">
          <ac:chgData name="Nicholas Harvey" userId="6c8f5bcc-6372-430f-9774-4498d9d8aa03" providerId="ADAL" clId="{B10590A3-1ACE-4411-A168-0773A58093BB}" dt="2021-05-24T21:48:00.350" v="208" actId="1076"/>
          <ac:picMkLst>
            <pc:docMk/>
            <pc:sldMk cId="547109583" sldId="385"/>
            <ac:picMk id="1028" creationId="{C0953236-0AD7-4193-9149-BE1BBF2FA331}"/>
          </ac:picMkLst>
        </pc:picChg>
      </pc:sldChg>
      <pc:sldMasterChg chg="modSp modSldLayout">
        <pc:chgData name="Nicholas Harvey" userId="6c8f5bcc-6372-430f-9774-4498d9d8aa03" providerId="ADAL" clId="{B10590A3-1ACE-4411-A168-0773A58093BB}" dt="2021-05-13T20:07:00.072" v="12"/>
        <pc:sldMasterMkLst>
          <pc:docMk/>
          <pc:sldMasterMk cId="0" sldId="2147483648"/>
        </pc:sldMasterMkLst>
        <pc:spChg chg="mod">
          <ac:chgData name="Nicholas Harvey" userId="6c8f5bcc-6372-430f-9774-4498d9d8aa03" providerId="ADAL" clId="{B10590A3-1ACE-4411-A168-0773A58093BB}" dt="2021-05-13T20:07:00.072" v="12"/>
          <ac:spMkLst>
            <pc:docMk/>
            <pc:sldMasterMk cId="0" sldId="2147483648"/>
            <ac:spMk id="4" creationId="{00000000-0000-0000-0000-000000000000}"/>
          </ac:spMkLst>
        </pc:spChg>
        <pc:spChg chg="mod">
          <ac:chgData name="Nicholas Harvey" userId="6c8f5bcc-6372-430f-9774-4498d9d8aa03" providerId="ADAL" clId="{B10590A3-1ACE-4411-A168-0773A58093BB}" dt="2021-05-13T20:07:00.072" v="12"/>
          <ac:spMkLst>
            <pc:docMk/>
            <pc:sldMasterMk cId="0" sldId="2147483648"/>
            <ac:spMk id="5" creationId="{00000000-0000-0000-0000-000000000000}"/>
          </ac:spMkLst>
        </pc:spChg>
        <pc:spChg chg="mod">
          <ac:chgData name="Nicholas Harvey" userId="6c8f5bcc-6372-430f-9774-4498d9d8aa03" providerId="ADAL" clId="{B10590A3-1ACE-4411-A168-0773A58093BB}" dt="2021-05-13T20:07:00.072" v="12"/>
          <ac:spMkLst>
            <pc:docMk/>
            <pc:sldMasterMk cId="0" sldId="2147483648"/>
            <ac:spMk id="6" creationId="{00000000-0000-0000-0000-000000000000}"/>
          </ac:spMkLst>
        </pc:spChg>
        <pc:spChg chg="mod">
          <ac:chgData name="Nicholas Harvey" userId="6c8f5bcc-6372-430f-9774-4498d9d8aa03" providerId="ADAL" clId="{B10590A3-1ACE-4411-A168-0773A58093BB}" dt="2021-05-13T20:07:00.072" v="12"/>
          <ac:spMkLst>
            <pc:docMk/>
            <pc:sldMasterMk cId="0" sldId="2147483648"/>
            <ac:spMk id="1026" creationId="{00000000-0000-0000-0000-000000000000}"/>
          </ac:spMkLst>
        </pc:spChg>
        <pc:spChg chg="mod">
          <ac:chgData name="Nicholas Harvey" userId="6c8f5bcc-6372-430f-9774-4498d9d8aa03" providerId="ADAL" clId="{B10590A3-1ACE-4411-A168-0773A58093BB}" dt="2021-05-13T20:07:00.072" v="12"/>
          <ac:spMkLst>
            <pc:docMk/>
            <pc:sldMasterMk cId="0" sldId="2147483648"/>
            <ac:spMk id="1027" creationId="{00000000-0000-0000-0000-000000000000}"/>
          </ac:spMkLst>
        </pc:spChg>
        <pc:sldLayoutChg chg="modSp">
          <pc:chgData name="Nicholas Harvey" userId="6c8f5bcc-6372-430f-9774-4498d9d8aa03" providerId="ADAL" clId="{B10590A3-1ACE-4411-A168-0773A58093BB}" dt="2021-05-13T20:07:00.072" v="12"/>
          <pc:sldLayoutMkLst>
            <pc:docMk/>
            <pc:sldMasterMk cId="0" sldId="2147483648"/>
            <pc:sldLayoutMk cId="88928114" sldId="2147483649"/>
          </pc:sldLayoutMkLst>
          <pc:spChg chg="mod">
            <ac:chgData name="Nicholas Harvey" userId="6c8f5bcc-6372-430f-9774-4498d9d8aa03" providerId="ADAL" clId="{B10590A3-1ACE-4411-A168-0773A58093BB}" dt="2021-05-13T20:07:00.072" v="12"/>
            <ac:spMkLst>
              <pc:docMk/>
              <pc:sldMasterMk cId="0" sldId="2147483648"/>
              <pc:sldLayoutMk cId="88928114" sldId="2147483649"/>
              <ac:spMk id="2"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88928114" sldId="2147483649"/>
              <ac:spMk id="3" creationId="{00000000-0000-0000-0000-000000000000}"/>
            </ac:spMkLst>
          </pc:spChg>
        </pc:sldLayoutChg>
        <pc:sldLayoutChg chg="modSp">
          <pc:chgData name="Nicholas Harvey" userId="6c8f5bcc-6372-430f-9774-4498d9d8aa03" providerId="ADAL" clId="{B10590A3-1ACE-4411-A168-0773A58093BB}" dt="2021-05-13T20:07:00.072" v="12"/>
          <pc:sldLayoutMkLst>
            <pc:docMk/>
            <pc:sldMasterMk cId="0" sldId="2147483648"/>
            <pc:sldLayoutMk cId="107629009" sldId="2147483651"/>
          </pc:sldLayoutMkLst>
          <pc:spChg chg="mod">
            <ac:chgData name="Nicholas Harvey" userId="6c8f5bcc-6372-430f-9774-4498d9d8aa03" providerId="ADAL" clId="{B10590A3-1ACE-4411-A168-0773A58093BB}" dt="2021-05-13T20:07:00.072" v="12"/>
            <ac:spMkLst>
              <pc:docMk/>
              <pc:sldMasterMk cId="0" sldId="2147483648"/>
              <pc:sldLayoutMk cId="107629009" sldId="2147483651"/>
              <ac:spMk id="2"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107629009" sldId="2147483651"/>
              <ac:spMk id="3" creationId="{00000000-0000-0000-0000-000000000000}"/>
            </ac:spMkLst>
          </pc:spChg>
        </pc:sldLayoutChg>
        <pc:sldLayoutChg chg="modSp">
          <pc:chgData name="Nicholas Harvey" userId="6c8f5bcc-6372-430f-9774-4498d9d8aa03" providerId="ADAL" clId="{B10590A3-1ACE-4411-A168-0773A58093BB}" dt="2021-05-13T20:07:00.072" v="12"/>
          <pc:sldLayoutMkLst>
            <pc:docMk/>
            <pc:sldMasterMk cId="0" sldId="2147483648"/>
            <pc:sldLayoutMk cId="3075003055" sldId="2147483652"/>
          </pc:sldLayoutMkLst>
          <pc:spChg chg="mod">
            <ac:chgData name="Nicholas Harvey" userId="6c8f5bcc-6372-430f-9774-4498d9d8aa03" providerId="ADAL" clId="{B10590A3-1ACE-4411-A168-0773A58093BB}" dt="2021-05-13T20:07:00.072" v="12"/>
            <ac:spMkLst>
              <pc:docMk/>
              <pc:sldMasterMk cId="0" sldId="2147483648"/>
              <pc:sldLayoutMk cId="3075003055" sldId="2147483652"/>
              <ac:spMk id="3"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3075003055" sldId="2147483652"/>
              <ac:spMk id="4" creationId="{00000000-0000-0000-0000-000000000000}"/>
            </ac:spMkLst>
          </pc:spChg>
        </pc:sldLayoutChg>
        <pc:sldLayoutChg chg="modSp">
          <pc:chgData name="Nicholas Harvey" userId="6c8f5bcc-6372-430f-9774-4498d9d8aa03" providerId="ADAL" clId="{B10590A3-1ACE-4411-A168-0773A58093BB}" dt="2021-05-13T20:07:00.072" v="12"/>
          <pc:sldLayoutMkLst>
            <pc:docMk/>
            <pc:sldMasterMk cId="0" sldId="2147483648"/>
            <pc:sldLayoutMk cId="741750440" sldId="2147483653"/>
          </pc:sldLayoutMkLst>
          <pc:spChg chg="mod">
            <ac:chgData name="Nicholas Harvey" userId="6c8f5bcc-6372-430f-9774-4498d9d8aa03" providerId="ADAL" clId="{B10590A3-1ACE-4411-A168-0773A58093BB}" dt="2021-05-13T20:07:00.072" v="12"/>
            <ac:spMkLst>
              <pc:docMk/>
              <pc:sldMasterMk cId="0" sldId="2147483648"/>
              <pc:sldLayoutMk cId="741750440" sldId="2147483653"/>
              <ac:spMk id="3"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741750440" sldId="2147483653"/>
              <ac:spMk id="4"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741750440" sldId="2147483653"/>
              <ac:spMk id="5"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741750440" sldId="2147483653"/>
              <ac:spMk id="6" creationId="{00000000-0000-0000-0000-000000000000}"/>
            </ac:spMkLst>
          </pc:spChg>
        </pc:sldLayoutChg>
        <pc:sldLayoutChg chg="modSp">
          <pc:chgData name="Nicholas Harvey" userId="6c8f5bcc-6372-430f-9774-4498d9d8aa03" providerId="ADAL" clId="{B10590A3-1ACE-4411-A168-0773A58093BB}" dt="2021-05-13T20:07:00.072" v="12"/>
          <pc:sldLayoutMkLst>
            <pc:docMk/>
            <pc:sldMasterMk cId="0" sldId="2147483648"/>
            <pc:sldLayoutMk cId="289941053" sldId="2147483656"/>
          </pc:sldLayoutMkLst>
          <pc:spChg chg="mod">
            <ac:chgData name="Nicholas Harvey" userId="6c8f5bcc-6372-430f-9774-4498d9d8aa03" providerId="ADAL" clId="{B10590A3-1ACE-4411-A168-0773A58093BB}" dt="2021-05-13T20:07:00.072" v="12"/>
            <ac:spMkLst>
              <pc:docMk/>
              <pc:sldMasterMk cId="0" sldId="2147483648"/>
              <pc:sldLayoutMk cId="289941053" sldId="2147483656"/>
              <ac:spMk id="2"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289941053" sldId="2147483656"/>
              <ac:spMk id="3"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289941053" sldId="2147483656"/>
              <ac:spMk id="4" creationId="{00000000-0000-0000-0000-000000000000}"/>
            </ac:spMkLst>
          </pc:spChg>
        </pc:sldLayoutChg>
        <pc:sldLayoutChg chg="modSp">
          <pc:chgData name="Nicholas Harvey" userId="6c8f5bcc-6372-430f-9774-4498d9d8aa03" providerId="ADAL" clId="{B10590A3-1ACE-4411-A168-0773A58093BB}" dt="2021-05-13T20:07:00.072" v="12"/>
          <pc:sldLayoutMkLst>
            <pc:docMk/>
            <pc:sldMasterMk cId="0" sldId="2147483648"/>
            <pc:sldLayoutMk cId="3061494782" sldId="2147483657"/>
          </pc:sldLayoutMkLst>
          <pc:spChg chg="mod">
            <ac:chgData name="Nicholas Harvey" userId="6c8f5bcc-6372-430f-9774-4498d9d8aa03" providerId="ADAL" clId="{B10590A3-1ACE-4411-A168-0773A58093BB}" dt="2021-05-13T20:07:00.072" v="12"/>
            <ac:spMkLst>
              <pc:docMk/>
              <pc:sldMasterMk cId="0" sldId="2147483648"/>
              <pc:sldLayoutMk cId="3061494782" sldId="2147483657"/>
              <ac:spMk id="2"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3061494782" sldId="2147483657"/>
              <ac:spMk id="3"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3061494782" sldId="2147483657"/>
              <ac:spMk id="4" creationId="{00000000-0000-0000-0000-000000000000}"/>
            </ac:spMkLst>
          </pc:spChg>
        </pc:sldLayoutChg>
        <pc:sldLayoutChg chg="modSp">
          <pc:chgData name="Nicholas Harvey" userId="6c8f5bcc-6372-430f-9774-4498d9d8aa03" providerId="ADAL" clId="{B10590A3-1ACE-4411-A168-0773A58093BB}" dt="2021-05-13T20:07:00.072" v="12"/>
          <pc:sldLayoutMkLst>
            <pc:docMk/>
            <pc:sldMasterMk cId="0" sldId="2147483648"/>
            <pc:sldLayoutMk cId="1074270980" sldId="2147483659"/>
          </pc:sldLayoutMkLst>
          <pc:spChg chg="mod">
            <ac:chgData name="Nicholas Harvey" userId="6c8f5bcc-6372-430f-9774-4498d9d8aa03" providerId="ADAL" clId="{B10590A3-1ACE-4411-A168-0773A58093BB}" dt="2021-05-13T20:07:00.072" v="12"/>
            <ac:spMkLst>
              <pc:docMk/>
              <pc:sldMasterMk cId="0" sldId="2147483648"/>
              <pc:sldLayoutMk cId="1074270980" sldId="2147483659"/>
              <ac:spMk id="2"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1074270980" sldId="2147483659"/>
              <ac:spMk id="3" creationId="{00000000-0000-0000-0000-000000000000}"/>
            </ac:spMkLst>
          </pc:spChg>
        </pc:sldLayoutChg>
        <pc:sldLayoutChg chg="modSp">
          <pc:chgData name="Nicholas Harvey" userId="6c8f5bcc-6372-430f-9774-4498d9d8aa03" providerId="ADAL" clId="{B10590A3-1ACE-4411-A168-0773A58093BB}" dt="2021-05-13T20:07:00.072" v="12"/>
          <pc:sldLayoutMkLst>
            <pc:docMk/>
            <pc:sldMasterMk cId="0" sldId="2147483648"/>
            <pc:sldLayoutMk cId="3321621335" sldId="2147483660"/>
          </pc:sldLayoutMkLst>
          <pc:spChg chg="mod">
            <ac:chgData name="Nicholas Harvey" userId="6c8f5bcc-6372-430f-9774-4498d9d8aa03" providerId="ADAL" clId="{B10590A3-1ACE-4411-A168-0773A58093BB}" dt="2021-05-13T20:07:00.072" v="12"/>
            <ac:spMkLst>
              <pc:docMk/>
              <pc:sldMasterMk cId="0" sldId="2147483648"/>
              <pc:sldLayoutMk cId="3321621335" sldId="2147483660"/>
              <ac:spMk id="2"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3321621335" sldId="2147483660"/>
              <ac:spMk id="3"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3321621335" sldId="2147483660"/>
              <ac:spMk id="4" creationId="{00000000-0000-0000-0000-000000000000}"/>
            </ac:spMkLst>
          </pc:spChg>
        </pc:sldLayoutChg>
        <pc:sldLayoutChg chg="modSp">
          <pc:chgData name="Nicholas Harvey" userId="6c8f5bcc-6372-430f-9774-4498d9d8aa03" providerId="ADAL" clId="{B10590A3-1ACE-4411-A168-0773A58093BB}" dt="2021-05-13T20:07:00.072" v="12"/>
          <pc:sldLayoutMkLst>
            <pc:docMk/>
            <pc:sldMasterMk cId="0" sldId="2147483648"/>
            <pc:sldLayoutMk cId="2028410646" sldId="2147483661"/>
          </pc:sldLayoutMkLst>
          <pc:spChg chg="mod">
            <ac:chgData name="Nicholas Harvey" userId="6c8f5bcc-6372-430f-9774-4498d9d8aa03" providerId="ADAL" clId="{B10590A3-1ACE-4411-A168-0773A58093BB}" dt="2021-05-13T20:07:00.072" v="12"/>
            <ac:spMkLst>
              <pc:docMk/>
              <pc:sldMasterMk cId="0" sldId="2147483648"/>
              <pc:sldLayoutMk cId="2028410646" sldId="2147483661"/>
              <ac:spMk id="2"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2028410646" sldId="2147483661"/>
              <ac:spMk id="3"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2028410646" sldId="2147483661"/>
              <ac:spMk id="4" creationId="{00000000-0000-0000-0000-000000000000}"/>
            </ac:spMkLst>
          </pc:spChg>
          <pc:spChg chg="mod">
            <ac:chgData name="Nicholas Harvey" userId="6c8f5bcc-6372-430f-9774-4498d9d8aa03" providerId="ADAL" clId="{B10590A3-1ACE-4411-A168-0773A58093BB}" dt="2021-05-13T20:07:00.072" v="12"/>
            <ac:spMkLst>
              <pc:docMk/>
              <pc:sldMasterMk cId="0" sldId="2147483648"/>
              <pc:sldLayoutMk cId="2028410646" sldId="2147483661"/>
              <ac:spMk id="5" creationId="{00000000-0000-0000-0000-000000000000}"/>
            </ac:spMkLst>
          </pc:spChg>
        </pc:sldLayoutChg>
      </pc:sldMasterChg>
      <pc:sldMasterChg chg="modSp modSldLayout">
        <pc:chgData name="Nicholas Harvey" userId="6c8f5bcc-6372-430f-9774-4498d9d8aa03" providerId="ADAL" clId="{B10590A3-1ACE-4411-A168-0773A58093BB}" dt="2021-05-13T20:07:00.072" v="12"/>
        <pc:sldMasterMkLst>
          <pc:docMk/>
          <pc:sldMasterMk cId="3669796487" sldId="2147483662"/>
        </pc:sldMasterMkLst>
        <pc:spChg chg="mod">
          <ac:chgData name="Nicholas Harvey" userId="6c8f5bcc-6372-430f-9774-4498d9d8aa03" providerId="ADAL" clId="{B10590A3-1ACE-4411-A168-0773A58093BB}" dt="2021-05-13T20:07:00.072" v="12"/>
          <ac:spMkLst>
            <pc:docMk/>
            <pc:sldMasterMk cId="3669796487" sldId="2147483662"/>
            <ac:spMk id="10" creationId="{4C279D9C-41B5-407B-BB25-D4AD402308AC}"/>
          </ac:spMkLst>
        </pc:spChg>
        <pc:spChg chg="mod">
          <ac:chgData name="Nicholas Harvey" userId="6c8f5bcc-6372-430f-9774-4498d9d8aa03" providerId="ADAL" clId="{B10590A3-1ACE-4411-A168-0773A58093BB}" dt="2021-05-13T20:07:00.072" v="12"/>
          <ac:spMkLst>
            <pc:docMk/>
            <pc:sldMasterMk cId="3669796487" sldId="2147483662"/>
            <ac:spMk id="12" creationId="{D3932AFB-98BB-47E6-A66A-42A8B2216A6E}"/>
          </ac:spMkLst>
        </pc:spChg>
        <pc:spChg chg="mod">
          <ac:chgData name="Nicholas Harvey" userId="6c8f5bcc-6372-430f-9774-4498d9d8aa03" providerId="ADAL" clId="{B10590A3-1ACE-4411-A168-0773A58093BB}" dt="2021-05-13T20:07:00.072" v="12"/>
          <ac:spMkLst>
            <pc:docMk/>
            <pc:sldMasterMk cId="3669796487" sldId="2147483662"/>
            <ac:spMk id="16" creationId="{9D980B62-A8DC-41B1-BFA4-DF6E668D2134}"/>
          </ac:spMkLst>
        </pc:spChg>
        <pc:spChg chg="mod">
          <ac:chgData name="Nicholas Harvey" userId="6c8f5bcc-6372-430f-9774-4498d9d8aa03" providerId="ADAL" clId="{B10590A3-1ACE-4411-A168-0773A58093BB}" dt="2021-05-13T20:07:00.072" v="12"/>
          <ac:spMkLst>
            <pc:docMk/>
            <pc:sldMasterMk cId="3669796487" sldId="2147483662"/>
            <ac:spMk id="20" creationId="{EDADA9AC-09FD-7C48-9CDC-8BC3FBDEF118}"/>
          </ac:spMkLst>
        </pc:spChg>
        <pc:picChg chg="mod">
          <ac:chgData name="Nicholas Harvey" userId="6c8f5bcc-6372-430f-9774-4498d9d8aa03" providerId="ADAL" clId="{B10590A3-1ACE-4411-A168-0773A58093BB}" dt="2021-05-13T20:07:00.072" v="12"/>
          <ac:picMkLst>
            <pc:docMk/>
            <pc:sldMasterMk cId="3669796487" sldId="2147483662"/>
            <ac:picMk id="3" creationId="{1EF659DC-9D8F-B740-94AA-02A6A02D1E51}"/>
          </ac:picMkLst>
        </pc:picChg>
        <pc:picChg chg="mod">
          <ac:chgData name="Nicholas Harvey" userId="6c8f5bcc-6372-430f-9774-4498d9d8aa03" providerId="ADAL" clId="{B10590A3-1ACE-4411-A168-0773A58093BB}" dt="2021-05-13T20:07:00.072" v="12"/>
          <ac:picMkLst>
            <pc:docMk/>
            <pc:sldMasterMk cId="3669796487" sldId="2147483662"/>
            <ac:picMk id="13" creationId="{53C559C2-8C6E-45A5-9148-D5B12B0EEC22}"/>
          </ac:picMkLst>
        </pc:picChg>
        <pc:picChg chg="mod">
          <ac:chgData name="Nicholas Harvey" userId="6c8f5bcc-6372-430f-9774-4498d9d8aa03" providerId="ADAL" clId="{B10590A3-1ACE-4411-A168-0773A58093BB}" dt="2021-05-13T20:07:00.072" v="12"/>
          <ac:picMkLst>
            <pc:docMk/>
            <pc:sldMasterMk cId="3669796487" sldId="2147483662"/>
            <ac:picMk id="21" creationId="{AF325590-A6D4-9741-870B-736FC1574C76}"/>
          </ac:picMkLst>
        </pc:picChg>
        <pc:sldLayoutChg chg="modSp">
          <pc:chgData name="Nicholas Harvey" userId="6c8f5bcc-6372-430f-9774-4498d9d8aa03" providerId="ADAL" clId="{B10590A3-1ACE-4411-A168-0773A58093BB}" dt="2021-05-13T20:07:00.072" v="12"/>
          <pc:sldLayoutMkLst>
            <pc:docMk/>
            <pc:sldMasterMk cId="3669796487" sldId="2147483662"/>
            <pc:sldLayoutMk cId="2501392264" sldId="2147483663"/>
          </pc:sldLayoutMkLst>
          <pc:spChg chg="mod">
            <ac:chgData name="Nicholas Harvey" userId="6c8f5bcc-6372-430f-9774-4498d9d8aa03" providerId="ADAL" clId="{B10590A3-1ACE-4411-A168-0773A58093BB}" dt="2021-05-13T20:07:00.072" v="12"/>
            <ac:spMkLst>
              <pc:docMk/>
              <pc:sldMasterMk cId="3669796487" sldId="2147483662"/>
              <pc:sldLayoutMk cId="2501392264" sldId="2147483663"/>
              <ac:spMk id="3" creationId="{FD07A26B-FB91-4268-AE80-63214307C03F}"/>
            </ac:spMkLst>
          </pc:spChg>
          <pc:spChg chg="mod">
            <ac:chgData name="Nicholas Harvey" userId="6c8f5bcc-6372-430f-9774-4498d9d8aa03" providerId="ADAL" clId="{B10590A3-1ACE-4411-A168-0773A58093BB}" dt="2021-05-13T20:07:00.072" v="12"/>
            <ac:spMkLst>
              <pc:docMk/>
              <pc:sldMasterMk cId="3669796487" sldId="2147483662"/>
              <pc:sldLayoutMk cId="2501392264" sldId="2147483663"/>
              <ac:spMk id="4" creationId="{BF84B4DE-83A6-4726-9008-0C7F75D02D1F}"/>
            </ac:spMkLst>
          </pc:spChg>
          <pc:picChg chg="mod">
            <ac:chgData name="Nicholas Harvey" userId="6c8f5bcc-6372-430f-9774-4498d9d8aa03" providerId="ADAL" clId="{B10590A3-1ACE-4411-A168-0773A58093BB}" dt="2021-05-13T20:07:00.072" v="12"/>
            <ac:picMkLst>
              <pc:docMk/>
              <pc:sldMasterMk cId="3669796487" sldId="2147483662"/>
              <pc:sldLayoutMk cId="2501392264" sldId="2147483663"/>
              <ac:picMk id="6" creationId="{F645E500-E4D1-47B6-8A49-38CF5EF7DA96}"/>
            </ac:picMkLst>
          </pc:picChg>
          <pc:picChg chg="mod">
            <ac:chgData name="Nicholas Harvey" userId="6c8f5bcc-6372-430f-9774-4498d9d8aa03" providerId="ADAL" clId="{B10590A3-1ACE-4411-A168-0773A58093BB}" dt="2021-05-13T20:07:00.072" v="12"/>
            <ac:picMkLst>
              <pc:docMk/>
              <pc:sldMasterMk cId="3669796487" sldId="2147483662"/>
              <pc:sldLayoutMk cId="2501392264" sldId="2147483663"/>
              <ac:picMk id="19" creationId="{00000000-0000-0000-0000-000000000000}"/>
            </ac:picMkLst>
          </pc:picChg>
        </pc:sldLayoutChg>
        <pc:sldLayoutChg chg="modSp">
          <pc:chgData name="Nicholas Harvey" userId="6c8f5bcc-6372-430f-9774-4498d9d8aa03" providerId="ADAL" clId="{B10590A3-1ACE-4411-A168-0773A58093BB}" dt="2021-05-13T20:07:00.072" v="12"/>
          <pc:sldLayoutMkLst>
            <pc:docMk/>
            <pc:sldMasterMk cId="3669796487" sldId="2147483662"/>
            <pc:sldLayoutMk cId="1302668535" sldId="2147483664"/>
          </pc:sldLayoutMkLst>
          <pc:spChg chg="mod">
            <ac:chgData name="Nicholas Harvey" userId="6c8f5bcc-6372-430f-9774-4498d9d8aa03" providerId="ADAL" clId="{B10590A3-1ACE-4411-A168-0773A58093BB}" dt="2021-05-13T20:07:00.072" v="12"/>
            <ac:spMkLst>
              <pc:docMk/>
              <pc:sldMasterMk cId="3669796487" sldId="2147483662"/>
              <pc:sldLayoutMk cId="1302668535" sldId="2147483664"/>
              <ac:spMk id="4" creationId="{00000000-0000-0000-0000-000000000000}"/>
            </ac:spMkLst>
          </pc:spChg>
          <pc:spChg chg="mod">
            <ac:chgData name="Nicholas Harvey" userId="6c8f5bcc-6372-430f-9774-4498d9d8aa03" providerId="ADAL" clId="{B10590A3-1ACE-4411-A168-0773A58093BB}" dt="2021-05-13T20:07:00.072" v="12"/>
            <ac:spMkLst>
              <pc:docMk/>
              <pc:sldMasterMk cId="3669796487" sldId="2147483662"/>
              <pc:sldLayoutMk cId="1302668535" sldId="2147483664"/>
              <ac:spMk id="6" creationId="{00000000-0000-0000-0000-000000000000}"/>
            </ac:spMkLst>
          </pc:spChg>
        </pc:sldLayoutChg>
        <pc:sldLayoutChg chg="modSp">
          <pc:chgData name="Nicholas Harvey" userId="6c8f5bcc-6372-430f-9774-4498d9d8aa03" providerId="ADAL" clId="{B10590A3-1ACE-4411-A168-0773A58093BB}" dt="2021-05-13T20:07:00.072" v="12"/>
          <pc:sldLayoutMkLst>
            <pc:docMk/>
            <pc:sldMasterMk cId="3669796487" sldId="2147483662"/>
            <pc:sldLayoutMk cId="3217880831" sldId="2147483665"/>
          </pc:sldLayoutMkLst>
          <pc:spChg chg="mod">
            <ac:chgData name="Nicholas Harvey" userId="6c8f5bcc-6372-430f-9774-4498d9d8aa03" providerId="ADAL" clId="{B10590A3-1ACE-4411-A168-0773A58093BB}" dt="2021-05-13T20:07:00.072" v="12"/>
            <ac:spMkLst>
              <pc:docMk/>
              <pc:sldMasterMk cId="3669796487" sldId="2147483662"/>
              <pc:sldLayoutMk cId="3217880831" sldId="2147483665"/>
              <ac:spMk id="3" creationId="{00000000-0000-0000-0000-000000000000}"/>
            </ac:spMkLst>
          </pc:spChg>
          <pc:spChg chg="mod">
            <ac:chgData name="Nicholas Harvey" userId="6c8f5bcc-6372-430f-9774-4498d9d8aa03" providerId="ADAL" clId="{B10590A3-1ACE-4411-A168-0773A58093BB}" dt="2021-05-13T20:07:00.072" v="12"/>
            <ac:spMkLst>
              <pc:docMk/>
              <pc:sldMasterMk cId="3669796487" sldId="2147483662"/>
              <pc:sldLayoutMk cId="3217880831" sldId="2147483665"/>
              <ac:spMk id="6" creationId="{7EEEF48D-AAD9-49BB-8D9F-21813F6D70FC}"/>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cs typeface="Arial" charset="0"/>
              </a:defRPr>
            </a:lvl1pPr>
          </a:lstStyle>
          <a:p>
            <a:pPr>
              <a:defRPr/>
            </a:pPr>
            <a:fld id="{C6D47A96-0FB2-0B47-9BFD-705F678E800E}" type="datetime1">
              <a:rPr lang="en-US"/>
              <a:pPr>
                <a:defRPr/>
              </a:pPr>
              <a:t>5/25/2021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cs typeface="Arial" charset="0"/>
              </a:defRPr>
            </a:lvl1pPr>
          </a:lstStyle>
          <a:p>
            <a:pPr>
              <a:defRPr/>
            </a:pPr>
            <a:fld id="{497910EA-68DF-FA43-9E1A-A2C4F802C9E5}" type="slidenum">
              <a:rPr lang="en-US"/>
              <a:pPr>
                <a:defRPr/>
              </a:pPr>
              <a:t>‹#›</a:t>
            </a:fld>
            <a:endParaRPr lang="en-US"/>
          </a:p>
        </p:txBody>
      </p:sp>
    </p:spTree>
    <p:extLst>
      <p:ext uri="{BB962C8B-B14F-4D97-AF65-F5344CB8AC3E}">
        <p14:creationId xmlns:p14="http://schemas.microsoft.com/office/powerpoint/2010/main" val="352385736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8" Type="http://schemas.openxmlformats.org/officeDocument/2006/relationships/hyperlink" Target="http://en.wikipedia.org/wiki/Charles_Darwin" TargetMode="External"/><Relationship Id="rId13" Type="http://schemas.openxmlformats.org/officeDocument/2006/relationships/hyperlink" Target="http://en.wikipedia.org/wiki/Biogeography" TargetMode="External"/><Relationship Id="rId18" Type="http://schemas.openxmlformats.org/officeDocument/2006/relationships/hyperlink" Target="http://en.wikipedia.org/wiki/Hybrid_(biology)" TargetMode="External"/><Relationship Id="rId3" Type="http://schemas.openxmlformats.org/officeDocument/2006/relationships/hyperlink" Target="http://en.wikipedia.org/wiki/Order_of_Merit" TargetMode="External"/><Relationship Id="rId21" Type="http://schemas.openxmlformats.org/officeDocument/2006/relationships/hyperlink" Target="http://en.wikipedia.org/wiki/Capitalism" TargetMode="External"/><Relationship Id="rId7" Type="http://schemas.openxmlformats.org/officeDocument/2006/relationships/hyperlink" Target="http://en.wikipedia.org/wiki/Natural_selection" TargetMode="External"/><Relationship Id="rId12" Type="http://schemas.openxmlformats.org/officeDocument/2006/relationships/hyperlink" Target="http://en.wikipedia.org/wiki/Indonesia" TargetMode="External"/><Relationship Id="rId17" Type="http://schemas.openxmlformats.org/officeDocument/2006/relationships/hyperlink" Target="http://en.wikipedia.org/wiki/Speciation" TargetMode="External"/><Relationship Id="rId2" Type="http://schemas.openxmlformats.org/officeDocument/2006/relationships/slide" Target="../slides/slide6.xml"/><Relationship Id="rId16" Type="http://schemas.openxmlformats.org/officeDocument/2006/relationships/hyperlink" Target="http://en.wikipedia.org/wiki/Wallace_effect" TargetMode="External"/><Relationship Id="rId20" Type="http://schemas.openxmlformats.org/officeDocument/2006/relationships/hyperlink" Target="http://en.wikipedia.org/wiki/Dualism_(philosophy_of_mind)" TargetMode="External"/><Relationship Id="rId1" Type="http://schemas.openxmlformats.org/officeDocument/2006/relationships/notesMaster" Target="../notesMasters/notesMaster1.xml"/><Relationship Id="rId6" Type="http://schemas.openxmlformats.org/officeDocument/2006/relationships/hyperlink" Target="http://en.wikipedia.org/wiki/Evolution" TargetMode="External"/><Relationship Id="rId11" Type="http://schemas.openxmlformats.org/officeDocument/2006/relationships/hyperlink" Target="http://en.wikipedia.org/wiki/Wallace_Line" TargetMode="External"/><Relationship Id="rId5" Type="http://schemas.openxmlformats.org/officeDocument/2006/relationships/hyperlink" Target="http://en.wikipedia.org/wiki/Natural_history" TargetMode="External"/><Relationship Id="rId15" Type="http://schemas.openxmlformats.org/officeDocument/2006/relationships/hyperlink" Target="http://en.wikipedia.org/wiki/Aposematism" TargetMode="External"/><Relationship Id="rId23" Type="http://schemas.openxmlformats.org/officeDocument/2006/relationships/hyperlink" Target="http://en.wikipedia.org/wiki/The_Malay_Archipelago" TargetMode="External"/><Relationship Id="rId10" Type="http://schemas.openxmlformats.org/officeDocument/2006/relationships/hyperlink" Target="http://en.wikipedia.org/wiki/Malay_Archipelago" TargetMode="External"/><Relationship Id="rId19" Type="http://schemas.openxmlformats.org/officeDocument/2006/relationships/hyperlink" Target="http://en.wikipedia.org/wiki/Spiritualism_(religious_movement)" TargetMode="External"/><Relationship Id="rId4" Type="http://schemas.openxmlformats.org/officeDocument/2006/relationships/hyperlink" Target="http://en.wikipedia.org/wiki/Fellow_of_the_Royal_Society" TargetMode="External"/><Relationship Id="rId9" Type="http://schemas.openxmlformats.org/officeDocument/2006/relationships/hyperlink" Target="http://en.wikipedia.org/wiki/Amazon_River" TargetMode="External"/><Relationship Id="rId14" Type="http://schemas.openxmlformats.org/officeDocument/2006/relationships/hyperlink" Target="http://en.wikipedia.org/wiki/Alfred_Russel_Wallace%23cite_note-0" TargetMode="External"/><Relationship Id="rId22" Type="http://schemas.openxmlformats.org/officeDocument/2006/relationships/hyperlink" Target="http://en.wikipedia.org/wiki/Malaysia" TargetMode="Externa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defTabSz="685800" rtl="0" eaLnBrk="1" fontAlgn="auto" latinLnBrk="0" hangingPunct="1">
              <a:lnSpc>
                <a:spcPct val="100000"/>
              </a:lnSpc>
              <a:spcBef>
                <a:spcPts val="0"/>
              </a:spcBef>
              <a:spcAft>
                <a:spcPts val="0"/>
              </a:spcAft>
              <a:buClrTx/>
              <a:buSzTx/>
              <a:buFontTx/>
              <a:buNone/>
              <a:tabLst/>
              <a:defRPr/>
            </a:pPr>
            <a:fld id="{00000000-1234-1234-1234-123412341234}" type="slidenum">
              <a:rPr kumimoji="0" lang="en-GB" sz="1200" b="0" i="0" u="none" strike="noStrike" kern="1200" cap="none" spc="0" normalizeH="0" baseline="0" noProof="0" smtClean="0">
                <a:ln>
                  <a:noFill/>
                </a:ln>
                <a:solidFill>
                  <a:prstClr val="black"/>
                </a:solidFill>
                <a:effectLst/>
                <a:uLnTx/>
                <a:uFillTx/>
                <a:latin typeface="Calibri"/>
                <a:ea typeface="Calibri"/>
                <a:cs typeface="Calibri"/>
                <a:sym typeface="Calibri"/>
              </a:rPr>
              <a:pPr marL="0" marR="0" lvl="0" indent="0" algn="r" defTabSz="6858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22751937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3" name="Rectangle 2"/>
          <p:cNvSpPr>
            <a:spLocks noGrp="1" noRot="1" noChangeAspect="1" noChangeArrowheads="1" noTextEdit="1"/>
          </p:cNvSpPr>
          <p:nvPr>
            <p:ph type="sldImg"/>
          </p:nvPr>
        </p:nvSpPr>
        <p:spPr>
          <a:xfrm>
            <a:off x="381000" y="685800"/>
            <a:ext cx="6096000" cy="3429000"/>
          </a:xfrm>
          <a:ln/>
        </p:spPr>
      </p:sp>
      <p:sp>
        <p:nvSpPr>
          <p:cNvPr id="6451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US" sz="1100">
                <a:latin typeface="Calibri" charset="0"/>
                <a:ea typeface="ＭＳ Ｐゴシック" charset="0"/>
                <a:cs typeface="ＭＳ Ｐゴシック" charset="0"/>
              </a:rPr>
              <a:t>Process continued for tens of millions of years, resulting in a string of volcanoes (some now submerged)</a:t>
            </a:r>
            <a:endParaRPr lang="en-GB" sz="1100">
              <a:latin typeface="Calibri" charset="0"/>
              <a:ea typeface="ＭＳ Ｐゴシック" charset="0"/>
              <a:cs typeface="ＭＳ Ｐゴシック"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1" name="Rectangle 2"/>
          <p:cNvSpPr>
            <a:spLocks noGrp="1" noRot="1" noChangeAspect="1" noChangeArrowheads="1" noTextEdit="1"/>
          </p:cNvSpPr>
          <p:nvPr>
            <p:ph type="sldImg"/>
          </p:nvPr>
        </p:nvSpPr>
        <p:spPr>
          <a:xfrm>
            <a:off x="381000" y="685800"/>
            <a:ext cx="6096000" cy="3429000"/>
          </a:xfrm>
          <a:ln/>
        </p:spPr>
      </p:sp>
      <p:sp>
        <p:nvSpPr>
          <p:cNvPr id="665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Slide Image Placeholder 1"/>
          <p:cNvSpPr>
            <a:spLocks noGrp="1" noRot="1" noChangeAspect="1"/>
          </p:cNvSpPr>
          <p:nvPr>
            <p:ph type="sldImg"/>
          </p:nvPr>
        </p:nvSpPr>
        <p:spPr>
          <a:xfrm>
            <a:off x="381000" y="685800"/>
            <a:ext cx="6096000" cy="3429000"/>
          </a:xfrm>
          <a:ln/>
        </p:spPr>
      </p:sp>
      <p:sp>
        <p:nvSpPr>
          <p:cNvPr id="31746"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lnSpc>
                <a:spcPct val="90000"/>
              </a:lnSpc>
            </a:pPr>
            <a:r>
              <a:rPr lang="en-US" sz="1000">
                <a:latin typeface="Calibri" charset="0"/>
                <a:ea typeface="ＭＳ Ｐゴシック" charset="0"/>
                <a:cs typeface="ＭＳ Ｐゴシック" charset="0"/>
              </a:rPr>
              <a:t>mostly on the distributions and taxonomic relationships of broadly defined vertebrate families, Wallace divided the world into six terrestrial zoogeographic units largely delineated by what we now know as the continental plates. </a:t>
            </a:r>
          </a:p>
          <a:p>
            <a:pPr>
              <a:lnSpc>
                <a:spcPct val="90000"/>
              </a:lnSpc>
            </a:pPr>
            <a:endParaRPr lang="en-US" sz="1000">
              <a:latin typeface="Calibri" charset="0"/>
              <a:ea typeface="ＭＳ Ｐゴシック" charset="0"/>
              <a:cs typeface="ＭＳ Ｐゴシック" charset="0"/>
            </a:endParaRPr>
          </a:p>
          <a:p>
            <a:pPr>
              <a:lnSpc>
                <a:spcPct val="90000"/>
              </a:lnSpc>
            </a:pPr>
            <a:r>
              <a:rPr lang="en-US" sz="1000">
                <a:latin typeface="Calibri" charset="0"/>
                <a:ea typeface="ＭＳ Ｐゴシック" charset="0"/>
                <a:cs typeface="ＭＳ Ｐゴシック" charset="0"/>
              </a:rPr>
              <a:t>Wallace</a:t>
            </a:r>
            <a:r>
              <a:rPr lang="ja-JP" altLang="en-US" sz="1000">
                <a:latin typeface="Calibri" charset="0"/>
                <a:ea typeface="ＭＳ Ｐゴシック" charset="0"/>
                <a:cs typeface="ＭＳ Ｐゴシック" charset="0"/>
              </a:rPr>
              <a:t>’</a:t>
            </a:r>
            <a:r>
              <a:rPr lang="en-US" altLang="ja-JP" sz="1000">
                <a:latin typeface="Calibri" charset="0"/>
                <a:ea typeface="ＭＳ Ｐゴシック" charset="0"/>
                <a:cs typeface="ＭＳ Ｐゴシック" charset="0"/>
              </a:rPr>
              <a:t>s original zoogeographic regionalization scheme considered ancestral relationships among species, but subsequent schemes generally used data only on the contemporary distributions of species without explicitly considering phylogenetic relationships (</a:t>
            </a:r>
            <a:r>
              <a:rPr lang="en-US" altLang="ja-JP" sz="1000" u="sng">
                <a:latin typeface="Calibri" charset="0"/>
                <a:ea typeface="ＭＳ Ｐゴシック" charset="0"/>
                <a:cs typeface="ＭＳ Ｐゴシック" charset="0"/>
              </a:rPr>
              <a:t>7–9). Phylogenetic trees contain essential information on the evolutionary relationships of species and have become increasingly available in recent decades, permitting the delineation of biogeographic regions as originally envisioned by Wallace. The opportunity now exists to use phylogenetic information for grouping assemblages of species into biogeographic units on a global scale. In addition to permitting a sound delimitation of biogeographic regions, phylogenetic information allows quantifying phylogenetic affinities among regions (e.g., 10). Newly developed statistical frameworks facilitate the transparent characterization of large biogeographic data sets while minimizing the need for subjective decisions (11).Here, we delineated the terrestrial zoogeographic realms and regions of the world (12) by integrating data on the global distributions and phylogenetic relationships of the world</a:t>
            </a:r>
            <a:r>
              <a:rPr lang="ja-JP" altLang="en-US" sz="1000" u="sng">
                <a:latin typeface="Calibri" charset="0"/>
                <a:ea typeface="ＭＳ Ｐゴシック" charset="0"/>
                <a:cs typeface="ＭＳ Ｐゴシック" charset="0"/>
              </a:rPr>
              <a:t>’</a:t>
            </a:r>
            <a:r>
              <a:rPr lang="en-US" altLang="ja-JP" sz="1000" u="sng">
                <a:latin typeface="Calibri" charset="0"/>
                <a:ea typeface="ＭＳ Ｐゴシック" charset="0"/>
                <a:cs typeface="ＭＳ Ｐゴシック" charset="0"/>
              </a:rPr>
              <a:t>s amphibians (6110 species), nonpelagic birds (10,074 species), and nonmarine mammals (4853 species), a total of 21,037 vertebrates species [see (13) for details]. Pairwise phylogenetic beta diversity (pβ) metrics were used to quantify change in phylogenetic composition among species assemblages across the globe. Analyses of combined taxa pβ values identified a total of 20 zoogeographic regions, nested within 11 larger realms, and quantified phylogenetic relatedness among all pairs of realms and regions (</a:t>
            </a:r>
            <a:r>
              <a:rPr lang="en-US" altLang="ja-JP" sz="1000" b="1" u="sng">
                <a:latin typeface="Calibri" charset="0"/>
                <a:ea typeface="ＭＳ Ｐゴシック" charset="0"/>
                <a:cs typeface="ＭＳ Ｐゴシック" charset="0"/>
              </a:rPr>
              <a:t>Fig. 1, figs. S1 and S2, and tables S1 and S2). We also used pβ to quantify the uniqueness of regions, with the Australian (mean pβ = 0.68), Madagascan (mean pβ = 0.63), and South American (mean pβ = 0.61) regions being the most phylogenetically distinct assemblages of vertebrates (Fig. 2). These evolutionarily unique regions harbor radiations of species from several clades that are either restricted to a given region or found in only a few regions.</a:t>
            </a:r>
            <a:endParaRPr lang="en-US" sz="1000">
              <a:latin typeface="Calibri" charset="0"/>
              <a:ea typeface="ＭＳ Ｐゴシック" charset="0"/>
              <a:cs typeface="ＭＳ Ｐゴシック" charset="0"/>
            </a:endParaRPr>
          </a:p>
        </p:txBody>
      </p:sp>
      <p:sp>
        <p:nvSpPr>
          <p:cNvPr id="3174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8C8F053E-2BA2-E343-AF32-6B8E99E832AA}" type="slidenum">
              <a:rPr lang="en-GB" sz="1200"/>
              <a:pPr eaLnBrk="1" hangingPunct="1"/>
              <a:t>13</a:t>
            </a:fld>
            <a:endParaRPr lang="en-GB" sz="120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Slide Image Placeholder 1"/>
          <p:cNvSpPr>
            <a:spLocks noGrp="1" noRot="1" noChangeAspect="1"/>
          </p:cNvSpPr>
          <p:nvPr>
            <p:ph type="sldImg"/>
          </p:nvPr>
        </p:nvSpPr>
        <p:spPr>
          <a:xfrm>
            <a:off x="381000" y="685800"/>
            <a:ext cx="6096000" cy="3429000"/>
          </a:xfrm>
          <a:ln/>
        </p:spPr>
      </p:sp>
      <p:sp>
        <p:nvSpPr>
          <p:cNvPr id="33794"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20000"/>
          </a:bodyPr>
          <a:lstStyle/>
          <a:p>
            <a:pPr>
              <a:lnSpc>
                <a:spcPct val="90000"/>
              </a:lnSpc>
            </a:pPr>
            <a:r>
              <a:rPr lang="en-US" sz="1100">
                <a:latin typeface="Calibri" charset="0"/>
                <a:ea typeface="ＭＳ Ｐゴシック" charset="0"/>
                <a:cs typeface="ＭＳ Ｐゴシック" charset="0"/>
              </a:rPr>
              <a:t>Of course, the map did not remain completely unchanged, and biogeographers have often reconsidered these borders or split some of those regions. However, it is interesting that this year, precisely during the centennial of the death of the father of the biogeography, a novel approach to a global zoologeographic map has been published honoring Wallace 1. This proposed update includes a novel methodological highlight: for the first time the integrity of the zoological regions has been studied using the distribution of more than 21,000 species of vertebrates (amphibians, nonpelagic birds and nonmarine mammals) </a:t>
            </a:r>
            <a:r>
              <a:rPr lang="en-US" sz="1100" i="1">
                <a:latin typeface="Calibri" charset="0"/>
                <a:ea typeface="ＭＳ Ｐゴシック" charset="0"/>
                <a:cs typeface="ＭＳ Ｐゴシック" charset="0"/>
              </a:rPr>
              <a:t>and their phylogenetic relationships. Therefore, not only the current distribution of the taxa is considered, but also the historic dimension tracked by molecular phylogenetics, providing a significant improvement of the data quality.</a:t>
            </a:r>
          </a:p>
          <a:p>
            <a:pPr>
              <a:lnSpc>
                <a:spcPct val="90000"/>
              </a:lnSpc>
            </a:pPr>
            <a:endParaRPr lang="en-US" sz="1100" i="1">
              <a:latin typeface="Calibri" charset="0"/>
              <a:ea typeface="ＭＳ Ｐゴシック" charset="0"/>
              <a:cs typeface="ＭＳ Ｐゴシック" charset="0"/>
            </a:endParaRPr>
          </a:p>
          <a:p>
            <a:pPr>
              <a:lnSpc>
                <a:spcPct val="90000"/>
              </a:lnSpc>
            </a:pPr>
            <a:r>
              <a:rPr lang="en-US" sz="1100">
                <a:latin typeface="Calibri" charset="0"/>
                <a:ea typeface="ＭＳ Ｐゴシック" charset="0"/>
                <a:cs typeface="ＭＳ Ｐゴシック" charset="0"/>
              </a:rPr>
              <a:t>The 2013 map recognizes the existence of 11 broad-scale zoological regions, and while it validates much of Wallace</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s conclusions, also includes as distinct </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realms</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 the Panamanian, the Saharo-Arabian and the Sino-Japanese regions. Additionally, Madagascar is split from the Afrotropical (Ethiopian) Region, as well as New Guinea and other Pacific islands are, according to the data, distinct enough from the Oriental and Australian regions. Another major difference is that the Palearctic Region reaches the northernmost parts of North America.Obviously, these different zoogeographic areas are the result of a complex interaction between the evolving land vertebrates and the physical environment they inhabit, which is also slowly but constantly changing its characteristics and relative position due to geologic processes. The historical component is vital to understand modern biogeographic patterns, such as the striking differences between the two hemispheres.</a:t>
            </a:r>
          </a:p>
          <a:p>
            <a:pPr>
              <a:lnSpc>
                <a:spcPct val="90000"/>
              </a:lnSpc>
            </a:pPr>
            <a:endParaRPr lang="en-US" sz="1100">
              <a:latin typeface="Calibri" charset="0"/>
              <a:ea typeface="ＭＳ Ｐゴシック" charset="0"/>
              <a:cs typeface="ＭＳ Ｐゴシック" charset="0"/>
            </a:endParaRPr>
          </a:p>
          <a:p>
            <a:pPr>
              <a:lnSpc>
                <a:spcPct val="90000"/>
              </a:lnSpc>
            </a:pPr>
            <a:endParaRPr lang="en-US" sz="1100">
              <a:latin typeface="Calibri" charset="0"/>
              <a:ea typeface="ＭＳ Ｐゴシック" charset="0"/>
              <a:cs typeface="ＭＳ Ｐゴシック" charset="0"/>
            </a:endParaRPr>
          </a:p>
          <a:p>
            <a:pPr>
              <a:lnSpc>
                <a:spcPct val="90000"/>
              </a:lnSpc>
            </a:pPr>
            <a:r>
              <a:rPr lang="en-US" sz="1100" b="1">
                <a:latin typeface="Calibri" charset="0"/>
                <a:ea typeface="ＭＳ Ｐゴシック" charset="0"/>
                <a:cs typeface="ＭＳ Ｐゴシック" charset="0"/>
              </a:rPr>
              <a:t>Abstract: Modern attempts to produce biogeographic maps focus on the distribution of species, and the maps are typically drawn without phylogenetic considerations. Here, we generate a global map of zoogeographic regions by combining data on the distributions and phylogenetic relationships of 21,037 species of amphibians, birds, and mammals. We identify 20 distinct zoogeographic regions, which are grouped into 11 larger realms. We document the lack of support for several regions previously defined based on distributional data and show that spatial turnover in the phylogenetic composition of vertebrate assemblages is higher in the Southern than in the Northern Hemisphere. We further show that the integration of phylogenetic information provides valuable insight on historical relationships among regions, permitting the identification of evolutionarily unique regions of the world.</a:t>
            </a:r>
            <a:endParaRPr lang="en-US" sz="1100">
              <a:latin typeface="Calibri" charset="0"/>
              <a:ea typeface="ＭＳ Ｐゴシック" charset="0"/>
              <a:cs typeface="ＭＳ Ｐゴシック" charset="0"/>
            </a:endParaRPr>
          </a:p>
        </p:txBody>
      </p:sp>
      <p:sp>
        <p:nvSpPr>
          <p:cNvPr id="33795"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D015B046-80EE-AC40-BE43-D5E745FA266C}" type="slidenum">
              <a:rPr lang="en-GB" sz="1200"/>
              <a:pPr eaLnBrk="1" hangingPunct="1"/>
              <a:t>14</a:t>
            </a:fld>
            <a:endParaRPr lang="en-GB" sz="120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Slide Image Placeholder 1"/>
          <p:cNvSpPr>
            <a:spLocks noGrp="1" noRot="1" noChangeAspect="1"/>
          </p:cNvSpPr>
          <p:nvPr>
            <p:ph type="sldImg"/>
          </p:nvPr>
        </p:nvSpPr>
        <p:spPr>
          <a:xfrm>
            <a:off x="381000" y="685800"/>
            <a:ext cx="6096000" cy="3429000"/>
          </a:xfrm>
          <a:ln/>
        </p:spPr>
      </p:sp>
      <p:sp>
        <p:nvSpPr>
          <p:cNvPr id="3584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lnSpcReduction="10000"/>
          </a:bodyPr>
          <a:lstStyle/>
          <a:p>
            <a:pPr>
              <a:lnSpc>
                <a:spcPct val="90000"/>
              </a:lnSpc>
            </a:pPr>
            <a:r>
              <a:rPr lang="en-US" sz="1100">
                <a:latin typeface="Calibri" charset="0"/>
                <a:ea typeface="ＭＳ Ｐゴシック" charset="0"/>
                <a:cs typeface="ＭＳ Ｐゴシック" charset="0"/>
              </a:rPr>
              <a:t>In the map above, areas are colored according to the </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uniqueness</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 of the taxa they host: the darker the color, the more distinct and original its fauna. While vast areas of the Palearctic and Nearctic do not seem to have a very singular vertebrate assemblage, the southern hemisphere, in spite of its reduced land surface, shows an extraordinary rich and unique taxonomic combinations, and not only restricted to Australia or Madagascar, but also throughout South America, Africa and the Malay Archipelago: all these land masses spent a long time of their past isolated (even if they merged to other continental areas recently), while Eurasia and North America shared a linked and relatively homogeneous geologic history.Ultimately, we may wonder whether these results represent a good delimitation of biogeographic areas beyond mammals, birds and amphibians. It may be too soon to answer this question. Even within the three groups included in the study, the borders may show some differences if we choose a single vertebrate lineage instead of the combined approach. However, the use of large datasets of both, current distributions and phylogenetic information, is very promising for future research that may expand this new type of </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cartographic effort</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 to groups of invertebrates and plants. Wallace would be delighted.</a:t>
            </a:r>
          </a:p>
          <a:p>
            <a:pPr>
              <a:lnSpc>
                <a:spcPct val="90000"/>
              </a:lnSpc>
            </a:pPr>
            <a:endParaRPr lang="en-US" sz="1100">
              <a:latin typeface="Calibri" charset="0"/>
              <a:ea typeface="ＭＳ Ｐゴシック" charset="0"/>
              <a:cs typeface="ＭＳ Ｐゴシック" charset="0"/>
            </a:endParaRPr>
          </a:p>
          <a:p>
            <a:pPr>
              <a:lnSpc>
                <a:spcPct val="90000"/>
              </a:lnSpc>
            </a:pPr>
            <a:r>
              <a:rPr lang="en-US" sz="1100">
                <a:latin typeface="Calibri" charset="0"/>
                <a:ea typeface="ＭＳ Ｐゴシック" charset="0"/>
                <a:cs typeface="ＭＳ Ｐゴシック" charset="0"/>
              </a:rPr>
              <a:t>Map of evolutionary uniqueness for terrestrial zoogeographic regions of the world based on data for 21,037 species of vertebrates. Evolutionary uniqueness is calculated as the mean of pairwise pβ values between the focal region and all other regions. Colors indicate the degree to which each region differs from all other regions based on mean pairwise pβ. Regions colored in dark red are the most evolutionarily unique. Dotted regions have no species records, and Antarctica is not included in the analyses.</a:t>
            </a:r>
          </a:p>
          <a:p>
            <a:pPr>
              <a:lnSpc>
                <a:spcPct val="90000"/>
              </a:lnSpc>
            </a:pPr>
            <a:endParaRPr lang="en-US" sz="1100">
              <a:latin typeface="Calibri" charset="0"/>
              <a:ea typeface="ＭＳ Ｐゴシック" charset="0"/>
              <a:cs typeface="ＭＳ Ｐゴシック" charset="0"/>
            </a:endParaRPr>
          </a:p>
          <a:p>
            <a:pPr>
              <a:lnSpc>
                <a:spcPct val="90000"/>
              </a:lnSpc>
            </a:pP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Biogeographic uniqueness</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 of the regions of the world estimated by the Pairwise phylogenetic beta diversity (pβ), which compares the degree to which the faunal composition of a given point differs from all other regions</a:t>
            </a:r>
            <a:r>
              <a:rPr lang="ja-JP" altLang="en-US" sz="1100">
                <a:latin typeface="Calibri" charset="0"/>
                <a:ea typeface="ＭＳ Ｐゴシック" charset="0"/>
                <a:cs typeface="ＭＳ Ｐゴシック" charset="0"/>
              </a:rPr>
              <a:t>’</a:t>
            </a:r>
            <a:r>
              <a:rPr lang="en-US" altLang="ja-JP" sz="1100">
                <a:latin typeface="Calibri" charset="0"/>
                <a:ea typeface="ＭＳ Ｐゴシック" charset="0"/>
                <a:cs typeface="ＭＳ Ｐゴシック" charset="0"/>
              </a:rPr>
              <a:t>. The higher this value, the more unique is the fauna of that place. | Credit:: Holt, Lessard et al. (2013)</a:t>
            </a:r>
          </a:p>
          <a:p>
            <a:pPr>
              <a:lnSpc>
                <a:spcPct val="90000"/>
              </a:lnSpc>
            </a:pPr>
            <a:endParaRPr lang="en-US" sz="1100">
              <a:latin typeface="Calibri" charset="0"/>
              <a:ea typeface="ＭＳ Ｐゴシック" charset="0"/>
              <a:cs typeface="ＭＳ Ｐゴシック" charset="0"/>
            </a:endParaRPr>
          </a:p>
        </p:txBody>
      </p:sp>
      <p:sp>
        <p:nvSpPr>
          <p:cNvPr id="3584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E11C93D2-D6DA-CB45-89AD-D646F0DA7515}" type="slidenum">
              <a:rPr lang="en-GB" sz="1200"/>
              <a:pPr eaLnBrk="1" hangingPunct="1"/>
              <a:t>15</a:t>
            </a:fld>
            <a:endParaRPr lang="en-GB" sz="12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Slide Image Placeholder 1"/>
          <p:cNvSpPr>
            <a:spLocks noGrp="1" noRot="1" noChangeAspect="1"/>
          </p:cNvSpPr>
          <p:nvPr>
            <p:ph type="sldImg"/>
          </p:nvPr>
        </p:nvSpPr>
        <p:spPr>
          <a:xfrm>
            <a:off x="381000" y="685800"/>
            <a:ext cx="6096000" cy="3429000"/>
          </a:xfrm>
          <a:ln/>
        </p:spPr>
      </p:sp>
      <p:sp>
        <p:nvSpPr>
          <p:cNvPr id="37890"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a:latin typeface="Calibri" charset="0"/>
                <a:ea typeface="ＭＳ Ｐゴシック" charset="0"/>
                <a:cs typeface="ＭＳ Ｐゴシック" charset="0"/>
              </a:rPr>
              <a:t>Alternative biogeographic maps obtained after considering only the species of amphibians (A) or birds (B). </a:t>
            </a:r>
          </a:p>
          <a:p>
            <a:endParaRPr lang="en-US">
              <a:latin typeface="Calibri" charset="0"/>
              <a:ea typeface="ＭＳ Ｐゴシック" charset="0"/>
              <a:cs typeface="ＭＳ Ｐゴシック" charset="0"/>
            </a:endParaRPr>
          </a:p>
          <a:p>
            <a:r>
              <a:rPr lang="en-US">
                <a:latin typeface="Calibri" charset="0"/>
                <a:ea typeface="ＭＳ Ｐゴシック" charset="0"/>
                <a:cs typeface="ＭＳ Ｐゴシック" charset="0"/>
              </a:rPr>
              <a:t>Note, for instance, that the border between the Oriental and the Oceanian Region would reflect the so called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Weber</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line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according to amphibian biogeography, while according to the delimitation obtained considering only birds, it would respect the famous </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Wallace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s line</a:t>
            </a:r>
            <a:r>
              <a:rPr lang="ja-JP" altLang="en-US">
                <a:latin typeface="Calibri" charset="0"/>
                <a:ea typeface="ＭＳ Ｐゴシック" charset="0"/>
                <a:cs typeface="ＭＳ Ｐゴシック" charset="0"/>
              </a:rPr>
              <a:t>”</a:t>
            </a:r>
            <a:r>
              <a:rPr lang="en-US" altLang="ja-JP">
                <a:latin typeface="Calibri" charset="0"/>
                <a:ea typeface="ＭＳ Ｐゴシック" charset="0"/>
                <a:cs typeface="ＭＳ Ｐゴシック" charset="0"/>
              </a:rPr>
              <a:t>. | Credit: Holt, Lessard et al. (2013)</a:t>
            </a:r>
            <a:endParaRPr lang="en-US">
              <a:latin typeface="Calibri" charset="0"/>
              <a:ea typeface="ＭＳ Ｐゴシック" charset="0"/>
              <a:cs typeface="ＭＳ Ｐゴシック" charset="0"/>
            </a:endParaRPr>
          </a:p>
        </p:txBody>
      </p:sp>
      <p:sp>
        <p:nvSpPr>
          <p:cNvPr id="37891"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FCF43F96-A20F-284E-A9F7-7C79ECD7AC83}" type="slidenum">
              <a:rPr lang="en-GB" sz="1200"/>
              <a:pPr eaLnBrk="1" hangingPunct="1"/>
              <a:t>16</a:t>
            </a:fld>
            <a:endParaRPr lang="en-GB" sz="120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Rectangle 2"/>
          <p:cNvSpPr>
            <a:spLocks noGrp="1" noRot="1" noChangeAspect="1" noChangeArrowheads="1" noTextEdit="1"/>
          </p:cNvSpPr>
          <p:nvPr>
            <p:ph type="sldImg"/>
          </p:nvPr>
        </p:nvSpPr>
        <p:spPr>
          <a:xfrm>
            <a:off x="381000" y="685800"/>
            <a:ext cx="6096000" cy="3429000"/>
          </a:xfrm>
          <a:ln/>
        </p:spPr>
      </p:sp>
      <p:sp>
        <p:nvSpPr>
          <p:cNvPr id="3993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Rectangle 2"/>
          <p:cNvSpPr>
            <a:spLocks noGrp="1" noRot="1" noChangeAspect="1" noChangeArrowheads="1" noTextEdit="1"/>
          </p:cNvSpPr>
          <p:nvPr>
            <p:ph type="sldImg"/>
          </p:nvPr>
        </p:nvSpPr>
        <p:spPr>
          <a:xfrm>
            <a:off x="381000" y="685800"/>
            <a:ext cx="6096000" cy="3429000"/>
          </a:xfrm>
          <a:ln/>
        </p:spPr>
      </p:sp>
      <p:sp>
        <p:nvSpPr>
          <p:cNvPr id="4198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lvl="1" eaLnBrk="1" hangingPunct="1">
              <a:lnSpc>
                <a:spcPct val="80000"/>
              </a:lnSpc>
            </a:pPr>
            <a:r>
              <a:rPr lang="en-US" sz="2000">
                <a:latin typeface="Calibri" charset="0"/>
                <a:ea typeface="ＭＳ Ｐゴシック" charset="0"/>
              </a:rPr>
              <a:t>Although a particular type of habitat might occur in several widely scattered places throughout the world, species in one habitat are more closely related to nearby species in other habitats than to species in the same habitat elsewhere</a:t>
            </a:r>
          </a:p>
          <a:p>
            <a:pPr lvl="1" eaLnBrk="1" hangingPunct="1">
              <a:lnSpc>
                <a:spcPct val="80000"/>
              </a:lnSpc>
            </a:pPr>
            <a:r>
              <a:rPr lang="en-US" sz="2000">
                <a:latin typeface="Calibri" charset="0"/>
                <a:ea typeface="ＭＳ Ｐゴシック" charset="0"/>
              </a:rPr>
              <a:t>Despite this, species in corresponding habitats often have convergently similar adaptations</a:t>
            </a:r>
          </a:p>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Rectangle 2"/>
          <p:cNvSpPr>
            <a:spLocks noGrp="1" noRot="1" noChangeAspect="1" noChangeArrowheads="1" noTextEdit="1"/>
          </p:cNvSpPr>
          <p:nvPr>
            <p:ph type="sldImg"/>
          </p:nvPr>
        </p:nvSpPr>
        <p:spPr>
          <a:xfrm>
            <a:off x="381000" y="685800"/>
            <a:ext cx="6096000" cy="3429000"/>
          </a:xfrm>
          <a:ln/>
        </p:spPr>
      </p:sp>
      <p:sp>
        <p:nvSpPr>
          <p:cNvPr id="4403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eaLnBrk="1" hangingPunct="1"/>
            <a:r>
              <a:rPr lang="en-US" sz="2200">
                <a:latin typeface="Calibri" charset="0"/>
                <a:ea typeface="ＭＳ Ｐゴシック" charset="0"/>
              </a:rPr>
              <a:t>How can common ancestors be inferred at a common point of origin if descendants are separated geographically? </a:t>
            </a:r>
          </a:p>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0482"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r>
              <a:rPr lang="en-US" b="1">
                <a:latin typeface="Calibri" charset="0"/>
                <a:ea typeface="ＭＳ Ｐゴシック" charset="0"/>
                <a:cs typeface="ＭＳ Ｐゴシック" charset="0"/>
              </a:rPr>
              <a:t>Fundamental Niche</a:t>
            </a:r>
            <a:r>
              <a:rPr lang="en-US">
                <a:latin typeface="Calibri" charset="0"/>
                <a:ea typeface="ＭＳ Ｐゴシック" charset="0"/>
                <a:cs typeface="ＭＳ Ｐゴシック" charset="0"/>
              </a:rPr>
              <a:t> - the set of environmental and biotic conditions necessary for the existence of a species (edges are fuzzy because individual organisms differ) </a:t>
            </a:r>
          </a:p>
          <a:p>
            <a:pPr lvl="1"/>
            <a:r>
              <a:rPr lang="en-US">
                <a:latin typeface="Calibri" charset="0"/>
                <a:ea typeface="ＭＳ Ｐゴシック" charset="0"/>
              </a:rPr>
              <a:t>The niche can be seen as a space (or volume) in "resource space" , which (unlike real space) has as many dimensions as resources</a:t>
            </a:r>
          </a:p>
          <a:p>
            <a:r>
              <a:rPr lang="en-US" b="1">
                <a:latin typeface="Calibri" charset="0"/>
                <a:ea typeface="ＭＳ Ｐゴシック" charset="0"/>
                <a:cs typeface="ＭＳ Ｐゴシック" charset="0"/>
              </a:rPr>
              <a:t>Environmental Space </a:t>
            </a:r>
            <a:r>
              <a:rPr lang="en-US">
                <a:latin typeface="Calibri" charset="0"/>
                <a:ea typeface="ＭＳ Ｐゴシック" charset="0"/>
                <a:cs typeface="ＭＳ Ｐゴシック" charset="0"/>
              </a:rPr>
              <a:t>- the set of conditions actually available within the resource space</a:t>
            </a:r>
          </a:p>
          <a:p>
            <a:r>
              <a:rPr lang="en-US" b="1">
                <a:latin typeface="Calibri" charset="0"/>
                <a:ea typeface="ＭＳ Ｐゴシック" charset="0"/>
                <a:cs typeface="ＭＳ Ｐゴシック" charset="0"/>
              </a:rPr>
              <a:t>Potential Niche Space</a:t>
            </a:r>
            <a:r>
              <a:rPr lang="en-US">
                <a:latin typeface="Calibri" charset="0"/>
                <a:ea typeface="ＭＳ Ｐゴシック" charset="0"/>
                <a:cs typeface="ＭＳ Ｐゴシック" charset="0"/>
              </a:rPr>
              <a:t> - the intersection of the fundamental niche space with the environmental space (no intersection, no potential niche!)</a:t>
            </a:r>
          </a:p>
          <a:p>
            <a:r>
              <a:rPr lang="en-US" b="1">
                <a:latin typeface="Calibri" charset="0"/>
                <a:ea typeface="ＭＳ Ｐゴシック" charset="0"/>
                <a:cs typeface="ＭＳ Ｐゴシック" charset="0"/>
              </a:rPr>
              <a:t>Realized Niche Space</a:t>
            </a:r>
            <a:r>
              <a:rPr lang="en-US">
                <a:latin typeface="Calibri" charset="0"/>
                <a:ea typeface="ＭＳ Ｐゴシック" charset="0"/>
                <a:cs typeface="ＭＳ Ｐゴシック" charset="0"/>
              </a:rPr>
              <a:t> - this is the portion of the niche actually occupied by the species </a:t>
            </a:r>
          </a:p>
          <a:p>
            <a:pPr lvl="1"/>
            <a:r>
              <a:rPr lang="en-US">
                <a:latin typeface="Calibri" charset="0"/>
                <a:ea typeface="ＭＳ Ｐゴシック" charset="0"/>
              </a:rPr>
              <a:t>some potential niche space may not be occupied due to historical effects (species has not dispersed far enough north to experience range limitation based on temperature, for instance)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2"/>
          <p:cNvSpPr>
            <a:spLocks noGrp="1" noRot="1" noChangeAspect="1" noChangeArrowheads="1" noTextEdit="1"/>
          </p:cNvSpPr>
          <p:nvPr>
            <p:ph type="sldImg"/>
          </p:nvPr>
        </p:nvSpPr>
        <p:spPr>
          <a:xfrm>
            <a:off x="381000" y="685800"/>
            <a:ext cx="6096000" cy="3429000"/>
          </a:xfrm>
          <a:ln/>
        </p:spPr>
      </p:sp>
      <p:sp>
        <p:nvSpPr>
          <p:cNvPr id="1536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2"/>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2530"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40000" lnSpcReduction="20000"/>
          </a:bodyPr>
          <a:lstStyle/>
          <a:p>
            <a:pPr eaLnBrk="1" hangingPunct="1"/>
            <a:r>
              <a:rPr lang="en-US" dirty="0">
                <a:latin typeface="Calibri" charset="0"/>
                <a:ea typeface="ＭＳ Ｐゴシック" charset="0"/>
                <a:cs typeface="ＭＳ Ｐゴシック" charset="0"/>
              </a:rPr>
              <a:t>A recent surge of interest in phylogenetic patterns of niche-related traits (Table </a:t>
            </a:r>
            <a:r>
              <a:rPr lang="en-US" u="sng" dirty="0">
                <a:latin typeface="Calibri" charset="0"/>
                <a:ea typeface="ＭＳ Ｐゴシック" charset="0"/>
                <a:cs typeface="ＭＳ Ｐゴシック" charset="0"/>
              </a:rPr>
              <a:t>1) has emerged from the integration of community ecology, biogeography and </a:t>
            </a:r>
            <a:r>
              <a:rPr lang="en-US" u="sng" dirty="0" err="1">
                <a:latin typeface="Calibri" charset="0"/>
                <a:ea typeface="ＭＳ Ｐゴシック" charset="0"/>
                <a:cs typeface="ＭＳ Ｐゴシック" charset="0"/>
              </a:rPr>
              <a:t>phylogenetics</a:t>
            </a:r>
            <a:r>
              <a:rPr lang="en-US" u="sng" dirty="0">
                <a:latin typeface="Calibri" charset="0"/>
                <a:ea typeface="ＭＳ Ｐゴシック" charset="0"/>
                <a:cs typeface="ＭＳ Ｐゴシック" charset="0"/>
              </a:rPr>
              <a:t>. When closely related species are found to be ecologically similar, this is termed </a:t>
            </a:r>
            <a:r>
              <a:rPr lang="ja-JP" altLang="en-US" u="sng" dirty="0">
                <a:latin typeface="Calibri" charset="0"/>
                <a:ea typeface="ＭＳ Ｐゴシック" charset="0"/>
                <a:cs typeface="ＭＳ Ｐゴシック" charset="0"/>
              </a:rPr>
              <a:t>‘</a:t>
            </a:r>
            <a:r>
              <a:rPr lang="en-US" altLang="ja-JP" u="sng" dirty="0">
                <a:latin typeface="Calibri" charset="0"/>
                <a:ea typeface="ＭＳ Ｐゴシック" charset="0"/>
                <a:cs typeface="ＭＳ Ｐゴシック" charset="0"/>
              </a:rPr>
              <a:t>niche conservatism</a:t>
            </a:r>
            <a:r>
              <a:rPr lang="ja-JP" altLang="en-US" u="sng" dirty="0">
                <a:latin typeface="Calibri" charset="0"/>
                <a:ea typeface="ＭＳ Ｐゴシック" charset="0"/>
                <a:cs typeface="ＭＳ Ｐゴシック" charset="0"/>
              </a:rPr>
              <a:t>’</a:t>
            </a:r>
            <a:r>
              <a:rPr lang="en-US" altLang="ja-JP" u="sng" dirty="0">
                <a:latin typeface="Calibri" charset="0"/>
                <a:ea typeface="ＭＳ Ｐゴシック" charset="0"/>
                <a:cs typeface="ＭＳ Ｐゴシック" charset="0"/>
              </a:rPr>
              <a:t> (Harvey &amp; </a:t>
            </a:r>
            <a:r>
              <a:rPr lang="en-US" altLang="ja-JP" u="sng" dirty="0" err="1">
                <a:latin typeface="Calibri" charset="0"/>
                <a:ea typeface="ＭＳ Ｐゴシック" charset="0"/>
                <a:cs typeface="ＭＳ Ｐゴシック" charset="0"/>
              </a:rPr>
              <a:t>Pagel</a:t>
            </a:r>
            <a:r>
              <a:rPr lang="en-US" altLang="ja-JP" u="sng" dirty="0">
                <a:latin typeface="Calibri" charset="0"/>
                <a:ea typeface="ＭＳ Ｐゴシック" charset="0"/>
                <a:cs typeface="ＭＳ Ｐゴシック" charset="0"/>
              </a:rPr>
              <a:t>, 1991; </a:t>
            </a:r>
            <a:r>
              <a:rPr lang="en-US" altLang="ja-JP" u="sng" dirty="0" err="1">
                <a:latin typeface="Calibri" charset="0"/>
                <a:ea typeface="ＭＳ Ｐゴシック" charset="0"/>
                <a:cs typeface="ＭＳ Ｐゴシック" charset="0"/>
              </a:rPr>
              <a:t>Ricklefs</a:t>
            </a:r>
            <a:r>
              <a:rPr lang="en-US" altLang="ja-JP" u="sng" dirty="0">
                <a:latin typeface="Calibri" charset="0"/>
                <a:ea typeface="ＭＳ Ｐゴシック" charset="0"/>
                <a:cs typeface="ＭＳ Ｐゴシック" charset="0"/>
              </a:rPr>
              <a:t>, 2010). </a:t>
            </a:r>
            <a:r>
              <a:rPr lang="en-US" altLang="ja-JP" i="1" u="sng" dirty="0">
                <a:latin typeface="Calibri" charset="0"/>
                <a:ea typeface="ＭＳ Ｐゴシック" charset="0"/>
                <a:cs typeface="ＭＳ Ｐゴシック" charset="0"/>
              </a:rPr>
              <a:t>Phylogenetic niche conservatism (PNC) is the tendency of lineages to retain their niche-related traits through speciation events and over </a:t>
            </a:r>
            <a:r>
              <a:rPr lang="en-US" altLang="ja-JP" i="1" u="sng" dirty="0" err="1">
                <a:latin typeface="Calibri" charset="0"/>
                <a:ea typeface="ＭＳ Ｐゴシック" charset="0"/>
                <a:cs typeface="ＭＳ Ｐゴシック" charset="0"/>
              </a:rPr>
              <a:t>macroevolutionary</a:t>
            </a:r>
            <a:r>
              <a:rPr lang="en-US" altLang="ja-JP" i="1" u="sng" dirty="0">
                <a:latin typeface="Calibri" charset="0"/>
                <a:ea typeface="ＭＳ Ｐゴシック" charset="0"/>
                <a:cs typeface="ＭＳ Ｐゴシック" charset="0"/>
              </a:rPr>
              <a:t> time (e.g. </a:t>
            </a:r>
            <a:r>
              <a:rPr lang="en-US" altLang="ja-JP" i="1" u="sng" dirty="0" err="1">
                <a:latin typeface="Calibri" charset="0"/>
                <a:ea typeface="ＭＳ Ｐゴシック" charset="0"/>
                <a:cs typeface="ＭＳ Ｐゴシック" charset="0"/>
              </a:rPr>
              <a:t>Ackerly</a:t>
            </a:r>
            <a:r>
              <a:rPr lang="en-US" altLang="ja-JP" i="1" u="sng" dirty="0">
                <a:latin typeface="Calibri" charset="0"/>
                <a:ea typeface="ＭＳ Ｐゴシック" charset="0"/>
                <a:cs typeface="ＭＳ Ｐゴシック" charset="0"/>
              </a:rPr>
              <a:t>, 2003; Cooper et al., 2010; </a:t>
            </a:r>
            <a:r>
              <a:rPr lang="en-US" altLang="ja-JP" i="1" u="sng" dirty="0" err="1">
                <a:latin typeface="Calibri" charset="0"/>
                <a:ea typeface="ＭＳ Ｐゴシック" charset="0"/>
                <a:cs typeface="ＭＳ Ｐゴシック" charset="0"/>
              </a:rPr>
              <a:t>Wiens</a:t>
            </a:r>
            <a:r>
              <a:rPr lang="en-US" altLang="ja-JP" i="1" u="sng" dirty="0">
                <a:latin typeface="Calibri" charset="0"/>
                <a:ea typeface="ＭＳ Ｐゴシック" charset="0"/>
                <a:cs typeface="ＭＳ Ｐゴシック" charset="0"/>
              </a:rPr>
              <a:t> et al., 2010).</a:t>
            </a:r>
          </a:p>
          <a:p>
            <a:pPr eaLnBrk="1" hangingPunct="1"/>
            <a:endParaRPr lang="en-US" i="1" u="sng"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Critical characteristics of species' biology, such as physiology, feeding ecology, and reproductive behavior., define their fundamental ecological niches (1). In the early1990s, several theoretical community ecologists independently predicted that fundamental niches of species under natural selection could change, but slowly. Based on diverse models     1</a:t>
            </a:r>
            <a:r>
              <a:rPr lang="en-US" baseline="30000" dirty="0">
                <a:latin typeface="Calibri" charset="0"/>
                <a:ea typeface="ＭＳ Ｐゴシック" charset="0"/>
                <a:cs typeface="ＭＳ Ｐゴシック" charset="0"/>
              </a:rPr>
              <a:t>Natural History Museum, The University of Kansas, Lawrence, KS 66045, USA. 2Instituto de </a:t>
            </a:r>
            <a:r>
              <a:rPr lang="en-US" baseline="30000" dirty="0" err="1">
                <a:latin typeface="Calibri" charset="0"/>
                <a:ea typeface="ＭＳ Ｐゴシック" charset="0"/>
                <a:cs typeface="ＭＳ Ｐゴシック" charset="0"/>
              </a:rPr>
              <a:t>Ecología</a:t>
            </a:r>
            <a:r>
              <a:rPr lang="en-US" baseline="30000" dirty="0">
                <a:latin typeface="Calibri" charset="0"/>
                <a:ea typeface="ＭＳ Ｐゴシック" charset="0"/>
                <a:cs typeface="ＭＳ Ｐゴシック" charset="0"/>
              </a:rPr>
              <a:t>, Universidad </a:t>
            </a:r>
            <a:r>
              <a:rPr lang="en-US" baseline="30000" dirty="0" err="1">
                <a:latin typeface="Calibri" charset="0"/>
                <a:ea typeface="ＭＳ Ｐゴシック" charset="0"/>
                <a:cs typeface="ＭＳ Ｐゴシック" charset="0"/>
              </a:rPr>
              <a:t>Nacional</a:t>
            </a:r>
            <a:r>
              <a:rPr lang="en-US" baseline="30000" dirty="0">
                <a:latin typeface="Calibri" charset="0"/>
                <a:ea typeface="ＭＳ Ｐゴシック" charset="0"/>
                <a:cs typeface="ＭＳ Ｐゴシック" charset="0"/>
              </a:rPr>
              <a:t> </a:t>
            </a:r>
            <a:r>
              <a:rPr lang="en-US" baseline="30000" dirty="0" err="1">
                <a:latin typeface="Calibri" charset="0"/>
                <a:ea typeface="ＭＳ Ｐゴシック" charset="0"/>
                <a:cs typeface="ＭＳ Ｐゴシック" charset="0"/>
              </a:rPr>
              <a:t>Autónoma</a:t>
            </a:r>
            <a:r>
              <a:rPr lang="en-US" baseline="30000" dirty="0">
                <a:latin typeface="Calibri" charset="0"/>
                <a:ea typeface="ＭＳ Ｐゴシック" charset="0"/>
                <a:cs typeface="ＭＳ Ｐゴシック" charset="0"/>
              </a:rPr>
              <a:t> de México, México, D.F. 04510, México. 3Departamento de </a:t>
            </a:r>
            <a:r>
              <a:rPr lang="en-US" baseline="30000" dirty="0" err="1">
                <a:latin typeface="Calibri" charset="0"/>
                <a:ea typeface="ＭＳ Ｐゴシック" charset="0"/>
                <a:cs typeface="ＭＳ Ｐゴシック" charset="0"/>
              </a:rPr>
              <a:t>Zoología</a:t>
            </a:r>
            <a:r>
              <a:rPr lang="en-US" baseline="30000" dirty="0">
                <a:latin typeface="Calibri" charset="0"/>
                <a:ea typeface="ＭＳ Ｐゴシック" charset="0"/>
                <a:cs typeface="ＭＳ Ｐゴシック" charset="0"/>
              </a:rPr>
              <a:t> </a:t>
            </a:r>
            <a:r>
              <a:rPr lang="en-US" baseline="30000" dirty="0" err="1">
                <a:latin typeface="Calibri" charset="0"/>
                <a:ea typeface="ＭＳ Ｐゴシック" charset="0"/>
                <a:cs typeface="ＭＳ Ｐゴシック" charset="0"/>
              </a:rPr>
              <a:t>Instituto</a:t>
            </a:r>
            <a:r>
              <a:rPr lang="en-US" baseline="30000" dirty="0">
                <a:latin typeface="Calibri" charset="0"/>
                <a:ea typeface="ＭＳ Ｐゴシック" charset="0"/>
                <a:cs typeface="ＭＳ Ｐゴシック" charset="0"/>
              </a:rPr>
              <a:t> de </a:t>
            </a:r>
            <a:r>
              <a:rPr lang="en-US" baseline="30000" dirty="0" err="1">
                <a:latin typeface="Calibri" charset="0"/>
                <a:ea typeface="ＭＳ Ｐゴシック" charset="0"/>
                <a:cs typeface="ＭＳ Ｐゴシック" charset="0"/>
              </a:rPr>
              <a:t>Biología</a:t>
            </a:r>
            <a:r>
              <a:rPr lang="en-US" baseline="30000" dirty="0">
                <a:latin typeface="Calibri" charset="0"/>
                <a:ea typeface="ＭＳ Ｐゴシック" charset="0"/>
                <a:cs typeface="ＭＳ Ｐゴシック" charset="0"/>
              </a:rPr>
              <a:t> Universidad </a:t>
            </a:r>
            <a:r>
              <a:rPr lang="en-US" baseline="30000" dirty="0" err="1">
                <a:latin typeface="Calibri" charset="0"/>
                <a:ea typeface="ＭＳ Ｐゴシック" charset="0"/>
                <a:cs typeface="ＭＳ Ｐゴシック" charset="0"/>
              </a:rPr>
              <a:t>Nacional</a:t>
            </a:r>
            <a:r>
              <a:rPr lang="en-US" baseline="30000" dirty="0">
                <a:latin typeface="Calibri" charset="0"/>
                <a:ea typeface="ＭＳ Ｐゴシック" charset="0"/>
                <a:cs typeface="ＭＳ Ｐゴシック" charset="0"/>
              </a:rPr>
              <a:t> </a:t>
            </a:r>
            <a:r>
              <a:rPr lang="en-US" baseline="30000" dirty="0" err="1">
                <a:latin typeface="Calibri" charset="0"/>
                <a:ea typeface="ＭＳ Ｐゴシック" charset="0"/>
                <a:cs typeface="ＭＳ Ｐゴシック" charset="0"/>
              </a:rPr>
              <a:t>Autónoma</a:t>
            </a:r>
            <a:r>
              <a:rPr lang="en-US" baseline="30000" dirty="0">
                <a:latin typeface="Calibri" charset="0"/>
                <a:ea typeface="ＭＳ Ｐゴシック" charset="0"/>
                <a:cs typeface="ＭＳ Ｐゴシック" charset="0"/>
              </a:rPr>
              <a:t> de México, México, D.F. 04510, México.*To whom correspondence should be addressed. Email: </a:t>
            </a:r>
            <a:r>
              <a:rPr lang="en-US" u="sng" dirty="0" err="1">
                <a:latin typeface="Calibri" charset="0"/>
                <a:ea typeface="ＭＳ Ｐゴシック" charset="0"/>
                <a:cs typeface="ＭＳ Ｐゴシック" charset="0"/>
              </a:rPr>
              <a:t>town@ukans.edu</a:t>
            </a:r>
            <a:r>
              <a:rPr lang="en-US" u="sng" dirty="0">
                <a:latin typeface="Calibri" charset="0"/>
                <a:ea typeface="ＭＳ Ｐゴシック" charset="0"/>
                <a:cs typeface="ＭＳ Ｐゴシック" charset="0"/>
              </a:rPr>
              <a:t>	that coupled population and genetic dynamics In heterogeneous environments, niche conservatism was predicted, because rates of adaptation in environments outside of the fundamental niche would often be slower than the extinction process (2). However, little empirical evidence has been assembled to address these theoretical predictions (3). One study (4) that compared population response surfaces to climatic conditions in two closely related species of beeches (</a:t>
            </a:r>
            <a:r>
              <a:rPr lang="en-US" i="1" u="sng" dirty="0" err="1">
                <a:latin typeface="Calibri" charset="0"/>
                <a:ea typeface="ＭＳ Ｐゴシック" charset="0"/>
                <a:cs typeface="ＭＳ Ｐゴシック" charset="0"/>
              </a:rPr>
              <a:t>Fagus</a:t>
            </a:r>
            <a:r>
              <a:rPr lang="en-US" i="1" u="sng" dirty="0">
                <a:latin typeface="Calibri" charset="0"/>
                <a:ea typeface="ＭＳ Ｐゴシック" charset="0"/>
                <a:cs typeface="ＭＳ Ｐゴシック" charset="0"/>
              </a:rPr>
              <a:t> spp.) showed that limiting conditions for the presence of populations were coincident. Another study (5) documented conservatism in geographic range size in </a:t>
            </a:r>
            <a:r>
              <a:rPr lang="en-US" i="1" u="sng" dirty="0" err="1">
                <a:latin typeface="Calibri" charset="0"/>
                <a:ea typeface="ＭＳ Ｐゴシック" charset="0"/>
                <a:cs typeface="ＭＳ Ｐゴシック" charset="0"/>
              </a:rPr>
              <a:t>disjunct</a:t>
            </a:r>
            <a:r>
              <a:rPr lang="en-US" i="1" u="sng" dirty="0">
                <a:latin typeface="Calibri" charset="0"/>
                <a:ea typeface="ＭＳ Ｐゴシック" charset="0"/>
                <a:cs typeface="ＭＳ Ｐゴシック" charset="0"/>
              </a:rPr>
              <a:t> Asian and North American plant taxa, but focused principally	</a:t>
            </a:r>
          </a:p>
          <a:p>
            <a:r>
              <a:rPr lang="en-US" dirty="0">
                <a:latin typeface="Calibri" charset="0"/>
                <a:ea typeface="ＭＳ Ｐゴシック" charset="0"/>
                <a:cs typeface="ＭＳ Ｐゴシック" charset="0"/>
              </a:rPr>
              <a:t> on distributional area as opposed to ecological niche characteristics. Other recent studies, however. have revealed rapid (over about 100 years) niche evolution that may be linked to speciation (6). These two contrasting views remain to be tested in broad samples of taxa to assess the generality of niche conservatism on evolutionary time </a:t>
            </a:r>
            <a:r>
              <a:rPr lang="en-US" dirty="0" err="1">
                <a:latin typeface="Calibri" charset="0"/>
                <a:ea typeface="ＭＳ Ｐゴシック" charset="0"/>
                <a:cs typeface="ＭＳ Ｐゴシック" charset="0"/>
              </a:rPr>
              <a:t>scales.We</a:t>
            </a:r>
            <a:r>
              <a:rPr lang="en-US" dirty="0">
                <a:latin typeface="Calibri" charset="0"/>
                <a:ea typeface="ＭＳ Ｐゴシック" charset="0"/>
                <a:cs typeface="ＭＳ Ｐゴシック" charset="0"/>
              </a:rPr>
              <a:t> now apply new tools and approaches to examine this question in birds. mammals, and butterflies in an arena of active speciation and population differentiation -the Isthmus of Tehuantepec in southern Mexico (7). Drawing on extensive databases that summarize scientific specimen holdings, we examined 21 sister taxon pairs of birds, 11 sister taxon pairs of mammals, and 5 sister taxon pairs of butterflies and tested the degree to which ecological characteristics	of one taxon were able to predict (with algorithm) the geographic distribution of its putative sister taxon and </a:t>
            </a:r>
            <a:r>
              <a:rPr lang="en-US" dirty="0" err="1">
                <a:latin typeface="Calibri" charset="0"/>
                <a:ea typeface="ＭＳ Ｐゴシック" charset="0"/>
                <a:cs typeface="ＭＳ Ｐゴシック" charset="0"/>
              </a:rPr>
              <a:t>viceversa</a:t>
            </a:r>
            <a:r>
              <a:rPr lang="en-US" dirty="0">
                <a:latin typeface="Calibri" charset="0"/>
                <a:ea typeface="ＭＳ Ｐゴシック" charset="0"/>
                <a:cs typeface="ＭＳ Ｐゴシック" charset="0"/>
              </a:rPr>
              <a:t> To provide comparisons over longer time scales, we also analyzed randomly chosen </a:t>
            </a:r>
            <a:r>
              <a:rPr lang="en-US" dirty="0" err="1">
                <a:latin typeface="Calibri" charset="0"/>
                <a:ea typeface="ＭＳ Ｐゴシック" charset="0"/>
                <a:cs typeface="ＭＳ Ｐゴシック" charset="0"/>
              </a:rPr>
              <a:t>confamilial</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nonsister</a:t>
            </a:r>
            <a:r>
              <a:rPr lang="en-US" dirty="0">
                <a:latin typeface="Calibri" charset="0"/>
                <a:ea typeface="ＭＳ Ｐゴシック" charset="0"/>
                <a:cs typeface="ＭＳ Ｐゴシック" charset="0"/>
              </a:rPr>
              <a:t> taxa (8-11).Based on large-scale ecological dimensions, the approach uses a genetic algorithm to produce a set of decision rules in ecological space (a model of the fundamental niche) that can be projected onto map to predict potential geographic distributions. Modeling each member of the putative sister taxon pairs in this study yield not just a predicted geographic range approximating its own geographic distribution but also a predicted range mirroring the geographic distribution of its allopatric sister taxon. For example, for the hummingbird	species pair </a:t>
            </a:r>
            <a:r>
              <a:rPr lang="en-US" i="1" dirty="0" err="1">
                <a:latin typeface="Calibri" charset="0"/>
                <a:ea typeface="ＭＳ Ｐゴシック" charset="0"/>
                <a:cs typeface="ＭＳ Ｐゴシック" charset="0"/>
              </a:rPr>
              <a:t>Atthis</a:t>
            </a:r>
            <a:r>
              <a:rPr lang="en-US" i="1" dirty="0">
                <a:latin typeface="Calibri" charset="0"/>
                <a:ea typeface="ＭＳ Ｐゴシック" charset="0"/>
                <a:cs typeface="ＭＳ Ｐゴシック" charset="0"/>
              </a:rPr>
              <a:t> </a:t>
            </a:r>
            <a:r>
              <a:rPr lang="en-US" i="1" dirty="0" err="1">
                <a:latin typeface="Calibri" charset="0"/>
                <a:ea typeface="ＭＳ Ｐゴシック" charset="0"/>
                <a:cs typeface="ＭＳ Ｐゴシック" charset="0"/>
              </a:rPr>
              <a:t>heloisa</a:t>
            </a:r>
            <a:r>
              <a:rPr lang="en-US" i="1" dirty="0">
                <a:latin typeface="Calibri" charset="0"/>
                <a:ea typeface="ＭＳ Ｐゴシック" charset="0"/>
                <a:cs typeface="ＭＳ Ｐゴシック" charset="0"/>
              </a:rPr>
              <a:t> (north and west of the isthmus) and </a:t>
            </a:r>
            <a:r>
              <a:rPr lang="en-US" i="1" dirty="0" err="1">
                <a:latin typeface="Calibri" charset="0"/>
                <a:ea typeface="ＭＳ Ｐゴシック" charset="0"/>
                <a:cs typeface="ＭＳ Ｐゴシック" charset="0"/>
              </a:rPr>
              <a:t>Atthis</a:t>
            </a:r>
            <a:r>
              <a:rPr lang="en-US" i="1" dirty="0">
                <a:latin typeface="Calibri" charset="0"/>
                <a:ea typeface="ＭＳ Ｐゴシック" charset="0"/>
                <a:cs typeface="ＭＳ Ｐゴシック" charset="0"/>
              </a:rPr>
              <a:t> </a:t>
            </a:r>
            <a:r>
              <a:rPr lang="en-US" i="1" dirty="0" err="1">
                <a:latin typeface="Calibri" charset="0"/>
                <a:ea typeface="ＭＳ Ｐゴシック" charset="0"/>
                <a:cs typeface="ＭＳ Ｐゴシック" charset="0"/>
              </a:rPr>
              <a:t>ellioti</a:t>
            </a:r>
            <a:r>
              <a:rPr lang="en-US" i="1" dirty="0">
                <a:latin typeface="Calibri" charset="0"/>
                <a:ea typeface="ＭＳ Ｐゴシック" charset="0"/>
                <a:cs typeface="ＭＳ Ｐゴシック" charset="0"/>
              </a:rPr>
              <a:t> (south and east of </a:t>
            </a:r>
            <a:r>
              <a:rPr lang="en-US" i="1" dirty="0" err="1">
                <a:latin typeface="Calibri" charset="0"/>
                <a:ea typeface="ＭＳ Ｐゴシック" charset="0"/>
                <a:cs typeface="ＭＳ Ｐゴシック" charset="0"/>
              </a:rPr>
              <a:t>tlie</a:t>
            </a:r>
            <a:r>
              <a:rPr lang="en-US" i="1" dirty="0">
                <a:latin typeface="Calibri" charset="0"/>
                <a:ea typeface="ＭＳ Ｐゴシック" charset="0"/>
                <a:cs typeface="ＭＳ Ｐゴシック" charset="0"/>
              </a:rPr>
              <a:t> is </a:t>
            </a:r>
            <a:r>
              <a:rPr lang="en-US" i="1" dirty="0" err="1">
                <a:latin typeface="Calibri" charset="0"/>
                <a:ea typeface="ＭＳ Ｐゴシック" charset="0"/>
                <a:cs typeface="ＭＳ Ｐゴシック" charset="0"/>
              </a:rPr>
              <a:t>thmus</a:t>
            </a:r>
            <a:r>
              <a:rPr lang="en-US" i="1" dirty="0">
                <a:latin typeface="Calibri" charset="0"/>
                <a:ea typeface="ＭＳ Ｐゴシック" charset="0"/>
                <a:cs typeface="ＭＳ Ｐゴシック" charset="0"/>
              </a:rPr>
              <a:t>), the model for A. </a:t>
            </a:r>
            <a:r>
              <a:rPr lang="en-US" i="1" dirty="0" err="1">
                <a:latin typeface="Calibri" charset="0"/>
                <a:ea typeface="ＭＳ Ｐゴシック" charset="0"/>
                <a:cs typeface="ＭＳ Ｐゴシック" charset="0"/>
              </a:rPr>
              <a:t>heloisa</a:t>
            </a:r>
            <a:r>
              <a:rPr lang="en-US" i="1" dirty="0">
                <a:latin typeface="Calibri" charset="0"/>
                <a:ea typeface="ＭＳ Ｐゴシック" charset="0"/>
                <a:cs typeface="ＭＳ Ｐゴシック" charset="0"/>
              </a:rPr>
              <a:t> successfully predicted all six occurrence points available for A. </a:t>
            </a:r>
            <a:r>
              <a:rPr lang="en-US" i="1" dirty="0" err="1">
                <a:latin typeface="Calibri" charset="0"/>
                <a:ea typeface="ＭＳ Ｐゴシック" charset="0"/>
                <a:cs typeface="ＭＳ Ｐゴシック" charset="0"/>
              </a:rPr>
              <a:t>ellioti</a:t>
            </a:r>
            <a:r>
              <a:rPr lang="en-US" i="1" dirty="0">
                <a:latin typeface="Calibri" charset="0"/>
                <a:ea typeface="ＭＳ Ｐゴシック" charset="0"/>
                <a:cs typeface="ＭＳ Ｐゴシック" charset="0"/>
              </a:rPr>
              <a:t>, and the model for A. </a:t>
            </a:r>
            <a:r>
              <a:rPr lang="en-US" i="1" dirty="0" err="1">
                <a:latin typeface="Calibri" charset="0"/>
                <a:ea typeface="ＭＳ Ｐゴシック" charset="0"/>
                <a:cs typeface="ＭＳ Ｐゴシック" charset="0"/>
              </a:rPr>
              <a:t>ellioti</a:t>
            </a:r>
            <a:r>
              <a:rPr lang="en-US" i="1" dirty="0">
                <a:latin typeface="Calibri" charset="0"/>
                <a:ea typeface="ＭＳ Ｐゴシック" charset="0"/>
                <a:cs typeface="ＭＳ Ｐゴシック" charset="0"/>
              </a:rPr>
              <a:t> predicted 66 of 79 occurrence points for A. </a:t>
            </a:r>
            <a:r>
              <a:rPr lang="en-US" i="1" dirty="0" err="1">
                <a:latin typeface="Calibri" charset="0"/>
                <a:ea typeface="ＭＳ Ｐゴシック" charset="0"/>
                <a:cs typeface="ＭＳ Ｐゴシック" charset="0"/>
              </a:rPr>
              <a:t>heloisa</a:t>
            </a:r>
            <a:r>
              <a:rPr lang="en-US" i="1" dirty="0">
                <a:latin typeface="Calibri" charset="0"/>
                <a:ea typeface="ＭＳ Ｐゴシック" charset="0"/>
                <a:cs typeface="ＭＳ Ｐゴシック" charset="0"/>
              </a:rPr>
              <a:t> (Fig. IA). Statistical significance of the </a:t>
            </a:r>
            <a:r>
              <a:rPr lang="en-US" i="1" dirty="0" err="1">
                <a:latin typeface="Calibri" charset="0"/>
                <a:ea typeface="ＭＳ Ｐゴシック" charset="0"/>
                <a:cs typeface="ＭＳ Ｐゴシック" charset="0"/>
              </a:rPr>
              <a:t>Atthis</a:t>
            </a:r>
            <a:r>
              <a:rPr lang="en-US" i="1" dirty="0">
                <a:latin typeface="Calibri" charset="0"/>
                <a:ea typeface="ＭＳ Ｐゴシック" charset="0"/>
                <a:cs typeface="ＭＳ Ｐゴシック" charset="0"/>
              </a:rPr>
              <a:t> comparisons was clear, with probabilities at about 0.03 for the first comparison and at about 10</a:t>
            </a:r>
            <a:r>
              <a:rPr lang="en-US" i="1" baseline="30000" dirty="0">
                <a:latin typeface="Calibri" charset="0"/>
                <a:ea typeface="ＭＳ Ｐゴシック" charset="0"/>
                <a:cs typeface="ＭＳ Ｐゴシック" charset="0"/>
              </a:rPr>
              <a:t>-22</a:t>
            </a:r>
            <a:r>
              <a:rPr lang="en-US" i="1" dirty="0">
                <a:latin typeface="Calibri" charset="0"/>
                <a:ea typeface="ＭＳ Ｐゴシック" charset="0"/>
                <a:cs typeface="ＭＳ Ｐゴシック" charset="0"/>
              </a:rPr>
              <a:t> for the second. Across the 37 pairs, 32 eastern taxa predicted distributions of western taxa significantly, and 26 western taxa predicted distributions of eastern taxa significantly (Fig. 1). When we examined significant and </a:t>
            </a:r>
            <a:r>
              <a:rPr lang="en-US" i="1" dirty="0" err="1">
                <a:latin typeface="Calibri" charset="0"/>
                <a:ea typeface="ＭＳ Ｐゴシック" charset="0"/>
                <a:cs typeface="ＭＳ Ｐゴシック" charset="0"/>
              </a:rPr>
              <a:t>nonsignificant</a:t>
            </a:r>
            <a:r>
              <a:rPr lang="en-US" i="1" dirty="0">
                <a:latin typeface="Calibri" charset="0"/>
                <a:ea typeface="ＭＳ Ｐゴシック" charset="0"/>
                <a:cs typeface="ＭＳ Ｐゴシック" charset="0"/>
              </a:rPr>
              <a:t> predictive models, we noted a strong relationship with sample size: models were </a:t>
            </a:r>
            <a:r>
              <a:rPr lang="en-US" i="1" dirty="0" err="1">
                <a:latin typeface="Calibri" charset="0"/>
                <a:ea typeface="ＭＳ Ｐゴシック" charset="0"/>
                <a:cs typeface="ＭＳ Ｐゴシック" charset="0"/>
              </a:rPr>
              <a:t>nonsignificant</a:t>
            </a:r>
            <a:r>
              <a:rPr lang="en-US" i="1" dirty="0">
                <a:latin typeface="Calibri" charset="0"/>
                <a:ea typeface="ＭＳ Ｐゴシック" charset="0"/>
                <a:cs typeface="ＭＳ Ｐゴシック" charset="0"/>
              </a:rPr>
              <a:t> only at sample sizes of &lt;15 points for the predicted taxon (Fig. 2). For all taxon pairs, at least one of the reciprocal predictions was statistically significant.	</a:t>
            </a:r>
          </a:p>
          <a:p>
            <a:r>
              <a:rPr lang="en-US" dirty="0">
                <a:latin typeface="Calibri" charset="0"/>
                <a:ea typeface="ＭＳ Ｐゴシック" charset="0"/>
                <a:cs typeface="ＭＳ Ｐゴシック" charset="0"/>
              </a:rPr>
              <a:t>   		</a:t>
            </a:r>
          </a:p>
          <a:p>
            <a:r>
              <a:rPr lang="en-US" dirty="0">
                <a:latin typeface="Calibri" charset="0"/>
                <a:ea typeface="ＭＳ Ｐゴシック" charset="0"/>
                <a:cs typeface="ＭＳ Ｐゴシック" charset="0"/>
              </a:rPr>
              <a:t>     When we compared the ability of each taxon to predict its sister taxon's distribution with its ability to predict the distributions of all other taxa, on the opposite side of the Isthmus of Tehuantepec, the difference was marked and statistically significant (12). In contrast, only a few predictions of distributions of </a:t>
            </a:r>
            <a:r>
              <a:rPr lang="en-US" dirty="0" err="1">
                <a:latin typeface="Calibri" charset="0"/>
                <a:ea typeface="ＭＳ Ｐゴシック" charset="0"/>
                <a:cs typeface="ＭＳ Ｐゴシック" charset="0"/>
              </a:rPr>
              <a:t>confamilial</a:t>
            </a:r>
            <a:r>
              <a:rPr lang="en-US" dirty="0">
                <a:latin typeface="Calibri" charset="0"/>
                <a:ea typeface="ＭＳ Ｐゴシック" charset="0"/>
                <a:cs typeface="ＭＳ Ｐゴシック" charset="0"/>
              </a:rPr>
              <a:t> taxa were statistically significant regardless of' sample size (Fig. 2).The above analyses show conservative evolution in ecological niches of 37 sister taxon pairs of birds, mammals, and butterflies isolated on either side of the lowland barrier Isthmus of Tehuantepec. The forested tats on either side of' </a:t>
            </a:r>
            <a:r>
              <a:rPr lang="en-US" dirty="0" err="1">
                <a:latin typeface="Calibri" charset="0"/>
                <a:ea typeface="ＭＳ Ｐゴシック" charset="0"/>
                <a:cs typeface="ＭＳ Ｐゴシック" charset="0"/>
              </a:rPr>
              <a:t>tlie</a:t>
            </a:r>
            <a:r>
              <a:rPr lang="en-US" dirty="0">
                <a:latin typeface="Calibri" charset="0"/>
                <a:ea typeface="ＭＳ Ｐゴシック" charset="0"/>
                <a:cs typeface="ＭＳ Ｐゴシック" charset="0"/>
              </a:rPr>
              <a:t> isthmus have been isolated for 2.4 to 10 X 10</a:t>
            </a:r>
            <a:r>
              <a:rPr lang="en-US" baseline="30000" dirty="0">
                <a:latin typeface="Calibri" charset="0"/>
                <a:ea typeface="ＭＳ Ｐゴシック" charset="0"/>
                <a:cs typeface="ＭＳ Ｐゴシック" charset="0"/>
              </a:rPr>
              <a:t>6</a:t>
            </a:r>
            <a:r>
              <a:rPr lang="en-US" dirty="0">
                <a:latin typeface="Calibri" charset="0"/>
                <a:ea typeface="ＭＳ Ｐゴシック" charset="0"/>
                <a:cs typeface="ＭＳ Ｐゴシック" charset="0"/>
              </a:rPr>
              <a:t> years (13); hence, the observed conservatism has held for effectively twice that time of independent evolution in the pairs of lineages involved. Although ages of "families" are disputed (14), this expanded time scale (perhaps 10 to 50 X 10</a:t>
            </a:r>
            <a:r>
              <a:rPr lang="en-US" baseline="30000" dirty="0">
                <a:latin typeface="Calibri" charset="0"/>
                <a:ea typeface="ＭＳ Ｐゴシック" charset="0"/>
                <a:cs typeface="ＭＳ Ｐゴシック" charset="0"/>
              </a:rPr>
              <a:t>6</a:t>
            </a:r>
            <a:r>
              <a:rPr lang="en-US" dirty="0">
                <a:latin typeface="Calibri" charset="0"/>
                <a:ea typeface="ＭＳ Ｐゴシック" charset="0"/>
                <a:cs typeface="ＭＳ Ｐゴシック" charset="0"/>
              </a:rPr>
              <a:t> years) has been sufficient to permit evolutionary diversification in niche characteristics. Hence. our results broadly confirm theoretical predictions of relative conservatism in ecological characteristics of </a:t>
            </a:r>
            <a:r>
              <a:rPr lang="en-US" dirty="0" err="1">
                <a:latin typeface="Calibri" charset="0"/>
                <a:ea typeface="ＭＳ Ｐゴシック" charset="0"/>
                <a:cs typeface="ＭＳ Ｐゴシック" charset="0"/>
              </a:rPr>
              <a:t>species.Conservatism</a:t>
            </a:r>
            <a:r>
              <a:rPr lang="en-US" dirty="0">
                <a:latin typeface="Calibri" charset="0"/>
                <a:ea typeface="ＭＳ Ｐゴシック" charset="0"/>
                <a:cs typeface="ＭＳ Ｐゴシック" charset="0"/>
              </a:rPr>
              <a:t> of ecological niches across moderate periods of evolutionary time also reflects the modes of speciation involved. Strict </a:t>
            </a:r>
            <a:r>
              <a:rPr lang="en-US" dirty="0" err="1">
                <a:latin typeface="Calibri" charset="0"/>
                <a:ea typeface="ＭＳ Ｐゴシック" charset="0"/>
                <a:cs typeface="ＭＳ Ｐゴシック" charset="0"/>
              </a:rPr>
              <a:t>vicariant</a:t>
            </a:r>
            <a:r>
              <a:rPr lang="en-US" dirty="0">
                <a:latin typeface="Calibri" charset="0"/>
                <a:ea typeface="ＭＳ Ｐゴシック" charset="0"/>
                <a:cs typeface="ＭＳ Ｐゴシック" charset="0"/>
              </a:rPr>
              <a:t> speciation depends simply on geographic isolation, whereas other scenarios, such as the peripheral isolates model of speciation and many models of sympatric speciation (15), invoke invasion of novel ecological situations as part of the speciation process. The taxa and ecological dimensions treated here support the 	hypothesis with ecological differences building up later, well after the speciation event. An untested question is whether the observed conservatism results from active constraint (stabilizing selection) or whether it reflects </a:t>
            </a:r>
            <a:r>
              <a:rPr lang="en-US" dirty="0" err="1">
                <a:latin typeface="Calibri" charset="0"/>
                <a:ea typeface="ＭＳ Ｐゴシック" charset="0"/>
                <a:cs typeface="ＭＳ Ｐゴシック" charset="0"/>
              </a:rPr>
              <a:t>tlie</a:t>
            </a:r>
            <a:r>
              <a:rPr lang="en-US" dirty="0">
                <a:latin typeface="Calibri" charset="0"/>
                <a:ea typeface="ＭＳ Ｐゴシック" charset="0"/>
                <a:cs typeface="ＭＳ Ｐゴシック" charset="0"/>
              </a:rPr>
              <a:t> absence of additive genetic variation in niche-related traits (16). Similarly, our analysis does not eliminate the possibility of niches of' both members of species pairs responding in parallel to broad-scale environmental </a:t>
            </a:r>
            <a:r>
              <a:rPr lang="en-US" dirty="0" err="1">
                <a:latin typeface="Calibri" charset="0"/>
                <a:ea typeface="ＭＳ Ｐゴシック" charset="0"/>
                <a:cs typeface="ＭＳ Ｐゴシック" charset="0"/>
              </a:rPr>
              <a:t>changes.To</a:t>
            </a:r>
            <a:r>
              <a:rPr lang="en-US" dirty="0">
                <a:latin typeface="Calibri" charset="0"/>
                <a:ea typeface="ＭＳ Ｐゴシック" charset="0"/>
                <a:cs typeface="ＭＳ Ｐゴシック" charset="0"/>
              </a:rPr>
              <a:t> the extent that our geographic scenario is representative, our results suggest that ecological niches evolve little at or around the time of the speciation event. Rather, ecological niche differences appear to accumulate later, over the time scale of familial relationships. Finding general conservatism in ecological niches opens the door to phylogenetic studies of niche evolution, comparative evaluations of conditions under which niche conservatism breaks down, construction of predictive distributional models. and numerous other applications to questions in biogeography (estimates of a and b diversify, centers of endemism), biodiversity (foci of species diversity), and conservation biology (development of conservation prioritizations).</a:t>
            </a:r>
            <a:r>
              <a:rPr lang="en-US" b="1" dirty="0">
                <a:latin typeface="Calibri" charset="0"/>
                <a:ea typeface="ＭＳ Ｐゴシック" charset="0"/>
                <a:cs typeface="ＭＳ Ｐゴシック" charset="0"/>
              </a:rPr>
              <a:t>References and Notes1. M. L. </a:t>
            </a:r>
            <a:r>
              <a:rPr lang="en-US" b="1" dirty="0" err="1">
                <a:latin typeface="Calibri" charset="0"/>
                <a:ea typeface="ＭＳ Ｐゴシック" charset="0"/>
                <a:cs typeface="ＭＳ Ｐゴシック" charset="0"/>
              </a:rPr>
              <a:t>Rosenzweig</a:t>
            </a:r>
            <a:r>
              <a:rPr lang="en-US" b="1" dirty="0">
                <a:latin typeface="Calibri" charset="0"/>
                <a:ea typeface="ＭＳ Ｐゴシック" charset="0"/>
                <a:cs typeface="ＭＳ Ｐゴシック" charset="0"/>
              </a:rPr>
              <a:t>, </a:t>
            </a:r>
            <a:r>
              <a:rPr lang="en-US" b="1" dirty="0" err="1">
                <a:latin typeface="Calibri" charset="0"/>
                <a:ea typeface="ＭＳ Ｐゴシック" charset="0"/>
                <a:cs typeface="ＭＳ Ｐゴシック" charset="0"/>
              </a:rPr>
              <a:t>Evol</a:t>
            </a:r>
            <a:r>
              <a:rPr lang="en-US" b="1" dirty="0">
                <a:latin typeface="Calibri" charset="0"/>
                <a:ea typeface="ＭＳ Ｐゴシック" charset="0"/>
                <a:cs typeface="ＭＳ Ｐゴシック" charset="0"/>
              </a:rPr>
              <a:t>. Ecol. 1, 315.2. R. D. Holt and M. S. Gaines, ibid. 6, 433 (1992); J. S. Brown and N. B. </a:t>
            </a:r>
            <a:r>
              <a:rPr lang="en-US" b="1" dirty="0" err="1">
                <a:latin typeface="Calibri" charset="0"/>
                <a:ea typeface="ＭＳ Ｐゴシック" charset="0"/>
                <a:cs typeface="ＭＳ Ｐゴシック" charset="0"/>
              </a:rPr>
              <a:t>Pavlovic</a:t>
            </a:r>
            <a:r>
              <a:rPr lang="en-US" b="1" dirty="0">
                <a:latin typeface="Calibri" charset="0"/>
                <a:ea typeface="ＭＳ Ｐゴシック" charset="0"/>
                <a:cs typeface="ＭＳ Ｐゴシック" charset="0"/>
              </a:rPr>
              <a:t>, ibid., p. 360; A. 1. Houston and J. M. McNamara, ibid., p. 243; T. J. </a:t>
            </a:r>
            <a:r>
              <a:rPr lang="en-US" b="1" dirty="0" err="1">
                <a:latin typeface="Calibri" charset="0"/>
                <a:ea typeface="ＭＳ Ｐゴシック" charset="0"/>
                <a:cs typeface="ＭＳ Ｐゴシック" charset="0"/>
              </a:rPr>
              <a:t>Kawecki</a:t>
            </a:r>
            <a:r>
              <a:rPr lang="en-US" b="1" dirty="0">
                <a:latin typeface="Calibri" charset="0"/>
                <a:ea typeface="ＭＳ Ｐゴシック" charset="0"/>
                <a:cs typeface="ＭＳ Ｐゴシック" charset="0"/>
              </a:rPr>
              <a:t> and S. C. Stearns, ibid. 7, 155 (1993).3. H. H. Ross, Taxon 21, 253 (1972); A. J. </a:t>
            </a:r>
            <a:r>
              <a:rPr lang="en-US" b="1" dirty="0" err="1">
                <a:latin typeface="Calibri" charset="0"/>
                <a:ea typeface="ＭＳ Ｐゴシック" charset="0"/>
                <a:cs typeface="ＭＳ Ｐゴシック" charset="0"/>
              </a:rPr>
              <a:t>Boucot</a:t>
            </a:r>
            <a:r>
              <a:rPr lang="en-US" b="1" dirty="0">
                <a:latin typeface="Calibri" charset="0"/>
                <a:ea typeface="ＭＳ Ｐゴシック" charset="0"/>
                <a:cs typeface="ＭＳ Ｐゴシック" charset="0"/>
              </a:rPr>
              <a:t>, J. </a:t>
            </a:r>
            <a:r>
              <a:rPr lang="en-US" b="1" dirty="0" err="1">
                <a:latin typeface="Calibri" charset="0"/>
                <a:ea typeface="ＭＳ Ｐゴシック" charset="0"/>
                <a:cs typeface="ＭＳ Ｐゴシック" charset="0"/>
              </a:rPr>
              <a:t>Paleontol</a:t>
            </a:r>
            <a:r>
              <a:rPr lang="en-US" b="1" dirty="0">
                <a:latin typeface="Calibri" charset="0"/>
                <a:ea typeface="ＭＳ Ｐゴシック" charset="0"/>
                <a:cs typeface="ＭＳ Ｐゴシック" charset="0"/>
              </a:rPr>
              <a:t>. 57, 1.4. B. Huntley, P. J. </a:t>
            </a:r>
            <a:r>
              <a:rPr lang="en-US" b="1" dirty="0" err="1">
                <a:latin typeface="Calibri" charset="0"/>
                <a:ea typeface="ＭＳ Ｐゴシック" charset="0"/>
                <a:cs typeface="ＭＳ Ｐゴシック" charset="0"/>
              </a:rPr>
              <a:t>Bartlein</a:t>
            </a:r>
            <a:r>
              <a:rPr lang="en-US" b="1" dirty="0">
                <a:latin typeface="Calibri" charset="0"/>
                <a:ea typeface="ＭＳ Ｐゴシック" charset="0"/>
                <a:cs typeface="ＭＳ Ｐゴシック" charset="0"/>
              </a:rPr>
              <a:t>, 1. C. Prentice, J. </a:t>
            </a:r>
            <a:r>
              <a:rPr lang="en-US" b="1" dirty="0" err="1">
                <a:latin typeface="Calibri" charset="0"/>
                <a:ea typeface="ＭＳ Ｐゴシック" charset="0"/>
                <a:cs typeface="ＭＳ Ｐゴシック" charset="0"/>
              </a:rPr>
              <a:t>Biogeogr</a:t>
            </a:r>
            <a:r>
              <a:rPr lang="en-US" b="1" dirty="0">
                <a:latin typeface="Calibri" charset="0"/>
                <a:ea typeface="ＭＳ Ｐゴシック" charset="0"/>
                <a:cs typeface="ＭＳ Ｐゴシック" charset="0"/>
              </a:rPr>
              <a:t>. 16, 551 (1989).5, R, E. </a:t>
            </a:r>
            <a:r>
              <a:rPr lang="en-US" b="1" dirty="0" err="1">
                <a:latin typeface="Calibri" charset="0"/>
                <a:ea typeface="ＭＳ Ｐゴシック" charset="0"/>
                <a:cs typeface="ＭＳ Ｐゴシック" charset="0"/>
              </a:rPr>
              <a:t>Ricklefts</a:t>
            </a:r>
            <a:r>
              <a:rPr lang="en-US" b="1" dirty="0">
                <a:latin typeface="Calibri" charset="0"/>
                <a:ea typeface="ＭＳ Ｐゴシック" charset="0"/>
                <a:cs typeface="ＭＳ Ｐゴシック" charset="0"/>
              </a:rPr>
              <a:t> and R. E. Latham, Am. Nat. 139, 1305 (1992).   	6. M. R. Orr and T. B. Smith, Trends Ecol. </a:t>
            </a:r>
            <a:r>
              <a:rPr lang="en-US" b="1" dirty="0" err="1">
                <a:latin typeface="Calibri" charset="0"/>
                <a:ea typeface="ＭＳ Ｐゴシック" charset="0"/>
                <a:cs typeface="ＭＳ Ｐゴシック" charset="0"/>
              </a:rPr>
              <a:t>Evol</a:t>
            </a:r>
            <a:r>
              <a:rPr lang="en-US" b="1" dirty="0">
                <a:latin typeface="Calibri" charset="0"/>
                <a:ea typeface="ＭＳ Ｐゴシック" charset="0"/>
                <a:cs typeface="ＭＳ Ｐゴシック" charset="0"/>
              </a:rPr>
              <a:t>. 13, 502 (1998).7. T. P. </a:t>
            </a:r>
            <a:r>
              <a:rPr lang="en-US" b="1" dirty="0" err="1">
                <a:latin typeface="Calibri" charset="0"/>
                <a:ea typeface="ＭＳ Ｐゴシック" charset="0"/>
                <a:cs typeface="ＭＳ Ｐゴシック" charset="0"/>
              </a:rPr>
              <a:t>Ramamoorthy</a:t>
            </a:r>
            <a:r>
              <a:rPr lang="en-US" b="1" dirty="0">
                <a:latin typeface="Calibri" charset="0"/>
                <a:ea typeface="ＭＳ Ｐゴシック" charset="0"/>
                <a:cs typeface="ＭＳ Ｐゴシック" charset="0"/>
              </a:rPr>
              <a:t> et al., Biological Diversity of Mexico: Origins and Distribution (Oxford Univ. Press, New York, 1993).8. We obtained distributional data for the bird, mammal, and butterfly species or distinct subspecies involved from label data on specimens in the systematic collections cited in A. T. Peterson et al. [Ibis 140, 288, (1998)] and J. E. </a:t>
            </a:r>
            <a:r>
              <a:rPr lang="en-US" b="1" dirty="0" err="1">
                <a:latin typeface="Calibri" charset="0"/>
                <a:ea typeface="ＭＳ Ｐゴシック" charset="0"/>
                <a:cs typeface="ＭＳ Ｐゴシック" charset="0"/>
              </a:rPr>
              <a:t>Llorente-Bousquets</a:t>
            </a:r>
            <a:r>
              <a:rPr lang="en-US" b="1" dirty="0">
                <a:latin typeface="Calibri" charset="0"/>
                <a:ea typeface="ＭＳ Ｐゴシック" charset="0"/>
                <a:cs typeface="ＭＳ Ｐゴシック" charset="0"/>
              </a:rPr>
              <a:t> </a:t>
            </a:r>
            <a:r>
              <a:rPr lang="en-US" b="1" i="1" dirty="0">
                <a:latin typeface="Calibri" charset="0"/>
                <a:ea typeface="ＭＳ Ｐゴシック" charset="0"/>
                <a:cs typeface="ＭＳ Ｐゴシック" charset="0"/>
              </a:rPr>
              <a:t>et al. [</a:t>
            </a:r>
            <a:r>
              <a:rPr lang="en-US" b="1" i="1" dirty="0" err="1">
                <a:latin typeface="Calibri" charset="0"/>
                <a:ea typeface="ＭＳ Ｐゴシック" charset="0"/>
                <a:cs typeface="ＭＳ Ｐゴシック" charset="0"/>
              </a:rPr>
              <a:t>Papilonidae</a:t>
            </a:r>
            <a:r>
              <a:rPr lang="en-US" b="1" i="1" dirty="0">
                <a:latin typeface="Calibri" charset="0"/>
                <a:ea typeface="ＭＳ Ｐゴシック" charset="0"/>
                <a:cs typeface="ＭＳ Ｐゴシック" charset="0"/>
              </a:rPr>
              <a:t> y </a:t>
            </a:r>
            <a:r>
              <a:rPr lang="en-US" b="1" i="1" dirty="0" err="1">
                <a:latin typeface="Calibri" charset="0"/>
                <a:ea typeface="ＭＳ Ｐゴシック" charset="0"/>
                <a:cs typeface="ＭＳ Ｐゴシック" charset="0"/>
              </a:rPr>
              <a:t>Pieridae</a:t>
            </a:r>
            <a:r>
              <a:rPr lang="en-US" b="1" i="1" dirty="0">
                <a:latin typeface="Calibri" charset="0"/>
                <a:ea typeface="ＭＳ Ｐゴシック" charset="0"/>
                <a:cs typeface="ＭＳ Ｐゴシック" charset="0"/>
              </a:rPr>
              <a:t> de México: </a:t>
            </a:r>
            <a:r>
              <a:rPr lang="en-US" b="1" i="1" dirty="0" err="1">
                <a:latin typeface="Calibri" charset="0"/>
                <a:ea typeface="ＭＳ Ｐゴシック" charset="0"/>
                <a:cs typeface="ＭＳ Ｐゴシック" charset="0"/>
              </a:rPr>
              <a:t>Distribución</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Geográfica</a:t>
            </a:r>
            <a:r>
              <a:rPr lang="en-US" b="1" i="1" dirty="0">
                <a:latin typeface="Calibri" charset="0"/>
                <a:ea typeface="ＭＳ Ｐゴシック" charset="0"/>
                <a:cs typeface="ＭＳ Ｐゴシック" charset="0"/>
              </a:rPr>
              <a:t> e </a:t>
            </a:r>
            <a:r>
              <a:rPr lang="en-US" b="1" i="1" dirty="0" err="1">
                <a:latin typeface="Calibri" charset="0"/>
                <a:ea typeface="ＭＳ Ｐゴシック" charset="0"/>
                <a:cs typeface="ＭＳ Ｐゴシック" charset="0"/>
              </a:rPr>
              <a:t>Ilustración</a:t>
            </a:r>
            <a:r>
              <a:rPr lang="en-US" b="1" i="1" dirty="0">
                <a:latin typeface="Calibri" charset="0"/>
                <a:ea typeface="ＭＳ Ｐゴシック" charset="0"/>
                <a:cs typeface="ＭＳ Ｐゴシック" charset="0"/>
              </a:rPr>
              <a:t>, Universidad </a:t>
            </a:r>
            <a:r>
              <a:rPr lang="en-US" b="1" i="1" dirty="0" err="1">
                <a:latin typeface="Calibri" charset="0"/>
                <a:ea typeface="ＭＳ Ｐゴシック" charset="0"/>
                <a:cs typeface="ＭＳ Ｐゴシック" charset="0"/>
              </a:rPr>
              <a:t>Nacional</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Autónoma</a:t>
            </a:r>
            <a:r>
              <a:rPr lang="en-US" b="1" i="1" dirty="0">
                <a:latin typeface="Calibri" charset="0"/>
                <a:ea typeface="ＭＳ Ｐゴシック" charset="0"/>
                <a:cs typeface="ＭＳ Ｐゴシック" charset="0"/>
              </a:rPr>
              <a:t> de México, México (1997)] as well as </a:t>
            </a:r>
            <a:r>
              <a:rPr lang="en-US" b="1" i="1" dirty="0" err="1">
                <a:latin typeface="Calibri" charset="0"/>
                <a:ea typeface="ＭＳ Ｐゴシック" charset="0"/>
                <a:cs typeface="ＭＳ Ｐゴシック" charset="0"/>
              </a:rPr>
              <a:t>thc</a:t>
            </a:r>
            <a:r>
              <a:rPr lang="en-US" b="1" i="1" dirty="0">
                <a:latin typeface="Calibri" charset="0"/>
                <a:ea typeface="ＭＳ Ｐゴシック" charset="0"/>
                <a:cs typeface="ＭＳ Ｐゴシック" charset="0"/>
              </a:rPr>
              <a:t> mammal collection of the University of Kansas Natural History Museum and </a:t>
            </a:r>
            <a:r>
              <a:rPr lang="en-US" b="1" i="1" dirty="0" err="1">
                <a:latin typeface="Calibri" charset="0"/>
                <a:ea typeface="ＭＳ Ｐゴシック" charset="0"/>
                <a:cs typeface="ＭＳ Ｐゴシック" charset="0"/>
              </a:rPr>
              <a:t>thc</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Colección</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Nacional</a:t>
            </a:r>
            <a:r>
              <a:rPr lang="en-US" b="1" i="1" dirty="0">
                <a:latin typeface="Calibri" charset="0"/>
                <a:ea typeface="ＭＳ Ｐゴシック" charset="0"/>
                <a:cs typeface="ＭＳ Ｐゴシック" charset="0"/>
              </a:rPr>
              <a:t> de </a:t>
            </a:r>
            <a:r>
              <a:rPr lang="en-US" b="1" i="1" dirty="0" err="1">
                <a:latin typeface="Calibri" charset="0"/>
                <a:ea typeface="ＭＳ Ｐゴシック" charset="0"/>
                <a:cs typeface="ＭＳ Ｐゴシック" charset="0"/>
              </a:rPr>
              <a:t>Mamíferos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Instituto</a:t>
            </a:r>
            <a:r>
              <a:rPr lang="en-US" b="1" i="1" dirty="0">
                <a:latin typeface="Calibri" charset="0"/>
                <a:ea typeface="ＭＳ Ｐゴシック" charset="0"/>
                <a:cs typeface="ＭＳ Ｐゴシック" charset="0"/>
              </a:rPr>
              <a:t> de </a:t>
            </a:r>
            <a:r>
              <a:rPr lang="en-US" b="1" i="1" dirty="0" err="1">
                <a:latin typeface="Calibri" charset="0"/>
                <a:ea typeface="ＭＳ Ｐゴシック" charset="0"/>
                <a:cs typeface="ＭＳ Ｐゴシック" charset="0"/>
              </a:rPr>
              <a:t>Biología</a:t>
            </a:r>
            <a:r>
              <a:rPr lang="en-US" b="1" i="1" dirty="0">
                <a:latin typeface="Calibri" charset="0"/>
                <a:ea typeface="ＭＳ Ｐゴシック" charset="0"/>
                <a:cs typeface="ＭＳ Ｐゴシック" charset="0"/>
              </a:rPr>
              <a:t> Universidad </a:t>
            </a:r>
            <a:r>
              <a:rPr lang="en-US" b="1" i="1" dirty="0" err="1">
                <a:latin typeface="Calibri" charset="0"/>
                <a:ea typeface="ＭＳ Ｐゴシック" charset="0"/>
                <a:cs typeface="ＭＳ Ｐゴシック" charset="0"/>
              </a:rPr>
              <a:t>Nacional</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Autónoma</a:t>
            </a:r>
            <a:r>
              <a:rPr lang="en-US" b="1" i="1" dirty="0">
                <a:latin typeface="Calibri" charset="0"/>
                <a:ea typeface="ＭＳ Ｐゴシック" charset="0"/>
                <a:cs typeface="ＭＳ Ｐゴシック" charset="0"/>
              </a:rPr>
              <a:t> de México. Species pairs were selected according to the following criteria: (1) that they constitute clear examples of sister taxa </a:t>
            </a:r>
            <a:r>
              <a:rPr lang="en-US" b="1" i="1" dirty="0" err="1">
                <a:latin typeface="Calibri" charset="0"/>
                <a:ea typeface="ＭＳ Ｐゴシック" charset="0"/>
                <a:cs typeface="ＭＳ Ｐゴシック" charset="0"/>
              </a:rPr>
              <a:t>phylogenetically</a:t>
            </a:r>
            <a:r>
              <a:rPr lang="en-US" b="1" i="1" dirty="0">
                <a:latin typeface="Calibri" charset="0"/>
                <a:ea typeface="ＭＳ Ｐゴシック" charset="0"/>
                <a:cs typeface="ＭＳ Ｐゴシック" charset="0"/>
              </a:rPr>
              <a:t> (for example, the only two species in a genus or the only two well-marked subspecies in a species); (2) that they are separated by the Isthmus of Tehuantepec (with the minor exception of taxon pairs with distinct migratory and resident populations); (3) that distributions of both taxa abut the isthmus fairly directly; and (4) that sample sizes available are sufficient to permit testing.9.The following species pairs and </a:t>
            </a:r>
            <a:r>
              <a:rPr lang="en-US" b="1" i="1" dirty="0" err="1">
                <a:latin typeface="Calibri" charset="0"/>
                <a:ea typeface="ＭＳ Ｐゴシック" charset="0"/>
                <a:cs typeface="ＭＳ Ｐゴシック" charset="0"/>
              </a:rPr>
              <a:t>confamilial</a:t>
            </a:r>
            <a:r>
              <a:rPr lang="en-US" b="1" i="1" dirty="0">
                <a:latin typeface="Calibri" charset="0"/>
                <a:ea typeface="ＭＳ Ｐゴシック" charset="0"/>
                <a:cs typeface="ＭＳ Ｐゴシック" charset="0"/>
              </a:rPr>
              <a:t> species were included. Birds: Accipiter </a:t>
            </a:r>
            <a:r>
              <a:rPr lang="en-US" b="1" i="1" dirty="0" err="1">
                <a:latin typeface="Calibri" charset="0"/>
                <a:ea typeface="ＭＳ Ｐゴシック" charset="0"/>
                <a:cs typeface="ＭＳ Ｐゴシック" charset="0"/>
              </a:rPr>
              <a:t>striatus</a:t>
            </a:r>
            <a:r>
              <a:rPr lang="en-US" b="1" i="1" dirty="0">
                <a:latin typeface="Calibri" charset="0"/>
                <a:ea typeface="ＭＳ Ｐゴシック" charset="0"/>
                <a:cs typeface="ＭＳ Ｐゴシック" charset="0"/>
              </a:rPr>
              <a:t> + Accipiter </a:t>
            </a:r>
            <a:r>
              <a:rPr lang="en-US" b="1" i="1" dirty="0" err="1">
                <a:latin typeface="Calibri" charset="0"/>
                <a:ea typeface="ＭＳ Ｐゴシック" charset="0"/>
                <a:cs typeface="ＭＳ Ｐゴシック" charset="0"/>
              </a:rPr>
              <a:t>chionogaster</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Buteo</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nitidus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Amazilia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beryllina</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Amazilia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devillei</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Heliomaster</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longirostris</a:t>
            </a:r>
            <a:r>
              <a:rPr lang="en-US" b="1" i="1" dirty="0">
                <a:latin typeface="Calibri" charset="0"/>
                <a:ea typeface="ＭＳ Ｐゴシック" charset="0"/>
                <a:cs typeface="ＭＳ Ｐゴシック" charset="0"/>
              </a:rPr>
              <a:t>; A. </a:t>
            </a:r>
            <a:r>
              <a:rPr lang="en-US" b="1" i="1" dirty="0" err="1">
                <a:latin typeface="Calibri" charset="0"/>
                <a:ea typeface="ＭＳ Ｐゴシック" charset="0"/>
                <a:cs typeface="ＭＳ Ｐゴシック" charset="0"/>
              </a:rPr>
              <a:t>heloisa</a:t>
            </a:r>
            <a:r>
              <a:rPr lang="en-US" b="1" i="1" dirty="0">
                <a:latin typeface="Calibri" charset="0"/>
                <a:ea typeface="ＭＳ Ｐゴシック" charset="0"/>
                <a:cs typeface="ＭＳ Ｐゴシック" charset="0"/>
              </a:rPr>
              <a:t> + A. </a:t>
            </a:r>
            <a:r>
              <a:rPr lang="en-US" b="1" i="1" dirty="0" err="1">
                <a:latin typeface="Calibri" charset="0"/>
                <a:ea typeface="ＭＳ Ｐゴシック" charset="0"/>
                <a:cs typeface="ＭＳ Ｐゴシック" charset="0"/>
              </a:rPr>
              <a:t>ellioti</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Hylocharis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eliciae</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Chlorostilbon</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canivetii</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Chlorostilbon</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salvini</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Tilmatura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dupontii</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Colaptes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cafer</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Colaptes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mexicanoides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Melanerpes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uropygialis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Cyanocitta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coronata</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Cyanocitta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ridgwayi</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Cyanocorax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beecheii</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Cyrtonyx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montezuma</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Cyrtonyx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ocellatus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Colinus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virginianus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Doricha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eliza</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Doricha</a:t>
            </a:r>
            <a:r>
              <a:rPr lang="en-US" b="1" i="1" dirty="0">
                <a:latin typeface="Calibri" charset="0"/>
                <a:ea typeface="ＭＳ Ｐゴシック" charset="0"/>
                <a:cs typeface="ＭＳ Ｐゴシック" charset="0"/>
              </a:rPr>
              <a:t>, sp. </a:t>
            </a:r>
            <a:r>
              <a:rPr lang="en-US" b="1" i="1" dirty="0" err="1">
                <a:latin typeface="Calibri" charset="0"/>
                <a:ea typeface="ＭＳ Ｐゴシック" charset="0"/>
                <a:cs typeface="ＭＳ Ｐゴシック" charset="0"/>
              </a:rPr>
              <a:t>nov.</a:t>
            </a:r>
            <a:r>
              <a:rPr lang="en-US" b="1" i="1" dirty="0">
                <a:latin typeface="Calibri" charset="0"/>
                <a:ea typeface="ＭＳ Ｐゴシック" charset="0"/>
                <a:cs typeface="ＭＳ Ｐゴシック" charset="0"/>
              </a:rPr>
              <a:t> (A. T. Peterson et al., unpublished data), </a:t>
            </a:r>
            <a:r>
              <a:rPr lang="en-US" b="1" i="1" dirty="0" err="1">
                <a:latin typeface="Calibri" charset="0"/>
                <a:ea typeface="ＭＳ Ｐゴシック" charset="0"/>
                <a:cs typeface="ＭＳ Ｐゴシック" charset="0"/>
              </a:rPr>
              <a:t>Campylopterus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excellens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Empidonax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occidentalis</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Empidonax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flavescens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Camptostoma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imberbe</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Ergaticus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ruber</a:t>
            </a:r>
            <a:r>
              <a:rPr lang="en-US" b="1" i="1" dirty="0">
                <a:latin typeface="Calibri" charset="0"/>
                <a:ea typeface="ＭＳ Ｐゴシック" charset="0"/>
                <a:cs typeface="ＭＳ Ｐゴシック" charset="0"/>
              </a:rPr>
              <a:t> I </a:t>
            </a:r>
            <a:r>
              <a:rPr lang="en-US" b="1" i="1" dirty="0" err="1">
                <a:latin typeface="Calibri" charset="0"/>
                <a:ea typeface="ＭＳ Ｐゴシック" charset="0"/>
                <a:cs typeface="ＭＳ Ｐゴシック" charset="0"/>
              </a:rPr>
              <a:t>Ergaticus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versicolor</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Pipilo</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chlorurus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Eugenes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fulgens</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Eugenes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viridiceps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Campylopterus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hemileucurus</a:t>
            </a:r>
            <a:r>
              <a:rPr lang="en-US" b="1" i="1" dirty="0">
                <a:latin typeface="Calibri" charset="0"/>
                <a:ea typeface="ＭＳ Ｐゴシック" charset="0"/>
                <a:cs typeface="ＭＳ Ｐゴシック" charset="0"/>
              </a:rPr>
              <a:t>; Falco </a:t>
            </a:r>
            <a:r>
              <a:rPr lang="en-US" b="1" i="1" dirty="0" err="1">
                <a:latin typeface="Calibri" charset="0"/>
                <a:ea typeface="ＭＳ Ｐゴシック" charset="0"/>
                <a:cs typeface="ＭＳ Ｐゴシック" charset="0"/>
              </a:rPr>
              <a:t>sparverius</a:t>
            </a:r>
            <a:r>
              <a:rPr lang="en-US" b="1" i="1" dirty="0">
                <a:latin typeface="Calibri" charset="0"/>
                <a:ea typeface="ＭＳ Ｐゴシック" charset="0"/>
                <a:cs typeface="ＭＳ Ｐゴシック" charset="0"/>
              </a:rPr>
              <a:t> + Falco </a:t>
            </a:r>
            <a:r>
              <a:rPr lang="en-US" b="1" i="1" dirty="0" err="1">
                <a:latin typeface="Calibri" charset="0"/>
                <a:ea typeface="ＭＳ Ｐゴシック" charset="0"/>
                <a:cs typeface="ＭＳ Ｐゴシック" charset="0"/>
              </a:rPr>
              <a:t>tropicalis</a:t>
            </a:r>
            <a:r>
              <a:rPr lang="en-US" b="1" i="1" dirty="0">
                <a:latin typeface="Calibri" charset="0"/>
                <a:ea typeface="ＭＳ Ｐゴシック" charset="0"/>
                <a:cs typeface="ＭＳ Ｐゴシック" charset="0"/>
              </a:rPr>
              <a:t>, Falco </a:t>
            </a:r>
            <a:r>
              <a:rPr lang="en-US" b="1" i="1" dirty="0" err="1">
                <a:latin typeface="Calibri" charset="0"/>
                <a:ea typeface="ＭＳ Ｐゴシック" charset="0"/>
                <a:cs typeface="ＭＳ Ｐゴシック" charset="0"/>
              </a:rPr>
              <a:t>mexicanus</a:t>
            </a:r>
            <a:r>
              <a:rPr lang="en-US" b="1" i="1" dirty="0">
                <a:latin typeface="Calibri" charset="0"/>
                <a:ea typeface="ＭＳ Ｐゴシック" charset="0"/>
                <a:cs typeface="ＭＳ Ｐゴシック" charset="0"/>
              </a:rPr>
              <a:t>, Icterus </a:t>
            </a:r>
            <a:r>
              <a:rPr lang="en-US" b="1" i="1" dirty="0" err="1">
                <a:latin typeface="Calibri" charset="0"/>
                <a:ea typeface="ＭＳ Ｐゴシック" charset="0"/>
                <a:cs typeface="ＭＳ Ｐゴシック" charset="0"/>
              </a:rPr>
              <a:t>pustulatus</a:t>
            </a:r>
            <a:r>
              <a:rPr lang="en-US" b="1" i="1" dirty="0">
                <a:latin typeface="Calibri" charset="0"/>
                <a:ea typeface="ＭＳ Ｐゴシック" charset="0"/>
                <a:cs typeface="ＭＳ Ｐゴシック" charset="0"/>
              </a:rPr>
              <a:t> + Icterus </a:t>
            </a:r>
            <a:r>
              <a:rPr lang="en-US" b="1" i="1" dirty="0" err="1">
                <a:latin typeface="Calibri" charset="0"/>
                <a:ea typeface="ＭＳ Ｐゴシック" charset="0"/>
                <a:cs typeface="ＭＳ Ｐゴシック" charset="0"/>
              </a:rPr>
              <a:t>sclateri</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Pheucticus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melanocephalus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Melanotis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caerulescens</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Melanotis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hypoleucum</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Toxostoma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redivivum</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Mimus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polyglottos</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Mimus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gilvus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Toxostoma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bendirei</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Pheucticus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chrysopeplus</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Pheucticus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aurantiacus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Lanio</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aurantius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Picoides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jardinii</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Pocoides</a:t>
            </a:r>
            <a:r>
              <a:rPr lang="en-US" b="1" i="1" dirty="0">
                <a:latin typeface="Calibri" charset="0"/>
                <a:ea typeface="ＭＳ Ｐゴシック" charset="0"/>
                <a:cs typeface="ＭＳ Ｐゴシック" charset="0"/>
              </a:rPr>
              <a:t> sanctorum, </a:t>
            </a:r>
            <a:r>
              <a:rPr lang="en-US" b="1" i="1" dirty="0" err="1">
                <a:latin typeface="Calibri" charset="0"/>
                <a:ea typeface="ＭＳ Ｐゴシック" charset="0"/>
                <a:cs typeface="ＭＳ Ｐゴシック" charset="0"/>
              </a:rPr>
              <a:t>Picoides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scalaris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Salpinctes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obsoletus</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Salpinctes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neglectus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Thryothorus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maculipectus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Sayornis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nigricans</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Sayornis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acuatica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Mionectes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oleagineus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Strix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varia</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Strix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fulvescens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Glaucidium</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gnoma</a:t>
            </a:r>
            <a:r>
              <a:rPr lang="en-US" b="1" i="1" dirty="0">
                <a:latin typeface="Calibri" charset="0"/>
                <a:ea typeface="ＭＳ Ｐゴシック" charset="0"/>
                <a:cs typeface="ＭＳ Ｐゴシック" charset="0"/>
              </a:rPr>
              <a:t>; and </a:t>
            </a:r>
            <a:r>
              <a:rPr lang="en-US" b="1" i="1" dirty="0" err="1">
                <a:latin typeface="Calibri" charset="0"/>
                <a:ea typeface="ＭＳ Ｐゴシック" charset="0"/>
                <a:cs typeface="ＭＳ Ｐゴシック" charset="0"/>
              </a:rPr>
              <a:t>Turdus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assimilis</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Turdus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leucachen</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Turdus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infuscatus</a:t>
            </a:r>
            <a:r>
              <a:rPr lang="en-US" b="1" i="1" dirty="0">
                <a:latin typeface="Calibri" charset="0"/>
                <a:ea typeface="ＭＳ Ｐゴシック" charset="0"/>
                <a:cs typeface="ＭＳ Ｐゴシック" charset="0"/>
              </a:rPr>
              <a:t>. Mammals: </a:t>
            </a:r>
            <a:r>
              <a:rPr lang="en-US" b="1" i="1" dirty="0" err="1">
                <a:latin typeface="Calibri" charset="0"/>
                <a:ea typeface="ＭＳ Ｐゴシック" charset="0"/>
                <a:cs typeface="ＭＳ Ｐゴシック" charset="0"/>
              </a:rPr>
              <a:t>Sorex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oreopolus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Sorex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sclateri</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Megasorex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gigas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Sorex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oreopolus</a:t>
            </a:r>
            <a:r>
              <a:rPr lang="en-US" b="1" i="1" dirty="0">
                <a:latin typeface="Calibri" charset="0"/>
                <a:ea typeface="ＭＳ Ｐゴシック" charset="0"/>
                <a:cs typeface="ＭＳ Ｐゴシック" charset="0"/>
              </a:rPr>
              <a:t> + S. </a:t>
            </a:r>
            <a:r>
              <a:rPr lang="en-US" b="1" i="1" dirty="0" err="1">
                <a:latin typeface="Calibri" charset="0"/>
                <a:ea typeface="ＭＳ Ｐゴシック" charset="0"/>
                <a:cs typeface="ＭＳ Ｐゴシック" charset="0"/>
              </a:rPr>
              <a:t>stizodon</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Sorex</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milleri</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Artibeus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aztecas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aztecus</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Artibeus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aztecas</a:t>
            </a:r>
            <a:r>
              <a:rPr lang="en-US" b="1" i="1" dirty="0">
                <a:latin typeface="Calibri" charset="0"/>
                <a:ea typeface="ＭＳ Ｐゴシック" charset="0"/>
                <a:cs typeface="ＭＳ Ｐゴシック" charset="0"/>
              </a:rPr>
              <a:t> minor, </a:t>
            </a:r>
            <a:r>
              <a:rPr lang="en-US" b="1" i="1" dirty="0" err="1">
                <a:latin typeface="Calibri" charset="0"/>
                <a:ea typeface="ＭＳ Ｐゴシック" charset="0"/>
                <a:cs typeface="ＭＳ Ｐゴシック" charset="0"/>
              </a:rPr>
              <a:t>Chrotopterus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auritus</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Dasyprocta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mexicana</a:t>
            </a:r>
            <a:r>
              <a:rPr lang="en-US" b="1" i="1" dirty="0">
                <a:latin typeface="Calibri" charset="0"/>
                <a:ea typeface="ＭＳ Ｐゴシック" charset="0"/>
                <a:cs typeface="ＭＳ Ｐゴシック" charset="0"/>
              </a:rPr>
              <a:t> + </a:t>
            </a:r>
            <a:r>
              <a:rPr lang="en-US" b="1" i="1" dirty="0" err="1">
                <a:latin typeface="Calibri" charset="0"/>
                <a:ea typeface="ＭＳ Ｐゴシック" charset="0"/>
                <a:cs typeface="ＭＳ Ｐゴシック" charset="0"/>
              </a:rPr>
              <a:t>Dasyprocta</a:t>
            </a:r>
            <a:r>
              <a:rPr lang="en-US" b="1" i="1" dirty="0">
                <a:latin typeface="Calibri" charset="0"/>
                <a:ea typeface="ＭＳ Ｐゴシック" charset="0"/>
                <a:cs typeface="ＭＳ Ｐゴシック" charset="0"/>
              </a:rPr>
              <a:t> </a:t>
            </a:r>
            <a:r>
              <a:rPr lang="en-US" b="1" i="1" dirty="0" err="1">
                <a:latin typeface="Calibri" charset="0"/>
                <a:ea typeface="ＭＳ Ｐゴシック" charset="0"/>
                <a:cs typeface="ＭＳ Ｐゴシック" charset="0"/>
              </a:rPr>
              <a:t>punctata</a:t>
            </a:r>
            <a:r>
              <a:rPr lang="en-US" b="1" i="1" dirty="0">
                <a:latin typeface="Calibri" charset="0"/>
                <a:ea typeface="ＭＳ Ｐゴシック" charset="0"/>
                <a:cs typeface="ＭＳ Ｐゴシック" charset="0"/>
              </a:rPr>
              <a:t> (no other </a:t>
            </a:r>
            <a:r>
              <a:rPr lang="en-US" b="1" i="1" dirty="0" err="1">
                <a:latin typeface="Calibri" charset="0"/>
                <a:ea typeface="ＭＳ Ｐゴシック" charset="0"/>
                <a:cs typeface="ＭＳ Ｐゴシック" charset="0"/>
              </a:rPr>
              <a:t>confamilial</a:t>
            </a:r>
            <a:r>
              <a:rPr lang="en-US" b="1" i="1" dirty="0">
                <a:latin typeface="Calibri" charset="0"/>
                <a:ea typeface="ＭＳ Ｐゴシック" charset="0"/>
                <a:cs typeface="ＭＳ Ｐゴシック" charset="0"/>
              </a:rPr>
              <a:t> species are available in 	</a:t>
            </a:r>
          </a:p>
          <a:p>
            <a:pPr eaLnBrk="1" hangingPunct="1"/>
            <a:endParaRPr lang="en-GB" dirty="0">
              <a:latin typeface="Calibri" charset="0"/>
              <a:ea typeface="ＭＳ Ｐゴシック" charset="0"/>
              <a:cs typeface="ＭＳ Ｐゴシック"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Grp="1" noRot="1" noChangeAspec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4578" name="Rectangle 3"/>
          <p:cNvSpPr>
            <a:spLocks noGrp="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latin typeface="Calibri" charset="0"/>
              <a:ea typeface="ＭＳ Ｐゴシック" charset="0"/>
              <a:cs typeface="ＭＳ Ｐゴシック"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a:defRPr/>
            </a:pPr>
            <a:fld id="{497910EA-68DF-FA43-9E1A-A2C4F802C9E5}" type="slidenum">
              <a:rPr lang="en-US" smtClean="0"/>
              <a:pPr>
                <a:defRPr/>
              </a:pPr>
              <a:t>23</a:t>
            </a:fld>
            <a:endParaRPr lang="en-US"/>
          </a:p>
        </p:txBody>
      </p:sp>
    </p:spTree>
    <p:extLst>
      <p:ext uri="{BB962C8B-B14F-4D97-AF65-F5344CB8AC3E}">
        <p14:creationId xmlns:p14="http://schemas.microsoft.com/office/powerpoint/2010/main" val="18007662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noRot="1" noChangeAspect="1" noChangeArrowheads="1" noTextEdit="1"/>
          </p:cNvSpPr>
          <p:nvPr>
            <p:ph type="sldImg"/>
          </p:nvPr>
        </p:nvSpPr>
        <p:spPr>
          <a:xfrm>
            <a:off x="381000" y="685800"/>
            <a:ext cx="6096000" cy="3429000"/>
          </a:xfrm>
          <a:ln/>
        </p:spPr>
      </p:sp>
      <p:sp>
        <p:nvSpPr>
          <p:cNvPr id="4608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Rectangle 2"/>
          <p:cNvSpPr>
            <a:spLocks noGrp="1" noRot="1" noChangeAspect="1" noChangeArrowheads="1" noTextEdit="1"/>
          </p:cNvSpPr>
          <p:nvPr>
            <p:ph type="sldImg"/>
          </p:nvPr>
        </p:nvSpPr>
        <p:spPr>
          <a:xfrm>
            <a:off x="381000" y="685800"/>
            <a:ext cx="6096000" cy="3429000"/>
          </a:xfrm>
          <a:ln/>
        </p:spPr>
      </p:sp>
      <p:sp>
        <p:nvSpPr>
          <p:cNvPr id="4813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atin typeface="Calibri" charset="0"/>
                <a:ea typeface="ＭＳ Ｐゴシック" charset="0"/>
                <a:cs typeface="ＭＳ Ｐゴシック" charset="0"/>
              </a:rPr>
              <a:t>Corridros/pathways – easiest route includes a wide variety of habitats, very little diffciulty to transverse, biota at either end almost identical</a:t>
            </a:r>
          </a:p>
          <a:p>
            <a:pPr eaLnBrk="1" hangingPunct="1"/>
            <a:endParaRPr lang="en-GB">
              <a:latin typeface="Calibri" charset="0"/>
              <a:ea typeface="ＭＳ Ｐゴシック" charset="0"/>
              <a:cs typeface="ＭＳ Ｐゴシック" charset="0"/>
            </a:endParaRPr>
          </a:p>
          <a:p>
            <a:pPr eaLnBrk="1" hangingPunct="1"/>
            <a:r>
              <a:rPr lang="en-GB">
                <a:latin typeface="Calibri" charset="0"/>
                <a:ea typeface="ＭＳ Ｐゴシック" charset="0"/>
                <a:cs typeface="ＭＳ Ｐゴシック" charset="0"/>
              </a:rPr>
              <a:t>Filters: more limited variety of habitats allows only certain organisms to get through</a:t>
            </a:r>
          </a:p>
          <a:p>
            <a:pPr eaLnBrk="1" hangingPunct="1"/>
            <a:endParaRPr lang="en-GB">
              <a:latin typeface="Calibri" charset="0"/>
              <a:ea typeface="ＭＳ Ｐゴシック" charset="0"/>
              <a:cs typeface="ＭＳ Ｐゴシック" charset="0"/>
            </a:endParaRPr>
          </a:p>
          <a:p>
            <a:pPr eaLnBrk="1" hangingPunct="1"/>
            <a:r>
              <a:rPr lang="en-GB">
                <a:latin typeface="Calibri" charset="0"/>
                <a:ea typeface="ＭＳ Ｐゴシック" charset="0"/>
                <a:cs typeface="ＭＳ Ｐゴシック" charset="0"/>
              </a:rPr>
              <a:t>Sweepstake: occasional arrivals – area isolated and get there by luck e.g. rafting attached to a log, wind blown.</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Rectangle 2"/>
          <p:cNvSpPr>
            <a:spLocks noGrp="1" noRot="1" noChangeAspect="1" noChangeArrowheads="1" noTextEdit="1"/>
          </p:cNvSpPr>
          <p:nvPr>
            <p:ph type="sldImg"/>
          </p:nvPr>
        </p:nvSpPr>
        <p:spPr>
          <a:xfrm>
            <a:off x="381000" y="685800"/>
            <a:ext cx="6096000" cy="3429000"/>
          </a:xfrm>
          <a:ln/>
        </p:spPr>
      </p:sp>
      <p:sp>
        <p:nvSpPr>
          <p:cNvPr id="5017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5" name="Rectangle 2"/>
          <p:cNvSpPr>
            <a:spLocks noGrp="1" noRot="1" noChangeAspect="1" noChangeArrowheads="1" noTextEdit="1"/>
          </p:cNvSpPr>
          <p:nvPr>
            <p:ph type="sldImg"/>
          </p:nvPr>
        </p:nvSpPr>
        <p:spPr>
          <a:xfrm>
            <a:off x="381000" y="685800"/>
            <a:ext cx="6096000" cy="3429000"/>
          </a:xfrm>
          <a:ln/>
        </p:spPr>
      </p:sp>
      <p:sp>
        <p:nvSpPr>
          <p:cNvPr id="5222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Rectangle 2"/>
          <p:cNvSpPr>
            <a:spLocks noGrp="1" noRot="1" noChangeAspect="1" noChangeArrowheads="1" noTextEdit="1"/>
          </p:cNvSpPr>
          <p:nvPr>
            <p:ph type="sldImg"/>
          </p:nvPr>
        </p:nvSpPr>
        <p:spPr>
          <a:xfrm>
            <a:off x="381000" y="685800"/>
            <a:ext cx="6096000" cy="3429000"/>
          </a:xfrm>
          <a:ln/>
        </p:spPr>
      </p:sp>
      <p:sp>
        <p:nvSpPr>
          <p:cNvPr id="5427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marL="0" lvl="1" eaLnBrk="1" hangingPunct="1"/>
            <a:r>
              <a:rPr lang="en-US" sz="2400">
                <a:latin typeface="Calibri" charset="0"/>
                <a:ea typeface="ＭＳ Ｐゴシック" charset="0"/>
              </a:rPr>
              <a:t>Dispersal and subsequent vicariance may be required to explain a particular pattern, but the pattern is vicariant if the dispersal resulted in a continuous distribution </a:t>
            </a:r>
          </a:p>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1" name="Rectangle 2"/>
          <p:cNvSpPr>
            <a:spLocks noGrp="1" noRot="1" noChangeAspect="1" noChangeArrowheads="1" noTextEdit="1"/>
          </p:cNvSpPr>
          <p:nvPr>
            <p:ph type="sldImg"/>
          </p:nvPr>
        </p:nvSpPr>
        <p:spPr>
          <a:xfrm>
            <a:off x="381000" y="685800"/>
            <a:ext cx="6096000" cy="3429000"/>
          </a:xfrm>
          <a:ln/>
        </p:spPr>
      </p:sp>
      <p:sp>
        <p:nvSpPr>
          <p:cNvPr id="5632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10000"/>
          </a:bodyPr>
          <a:lstStyle/>
          <a:p>
            <a:pPr eaLnBrk="1" hangingPunct="1">
              <a:lnSpc>
                <a:spcPct val="80000"/>
              </a:lnSpc>
              <a:spcBef>
                <a:spcPct val="20000"/>
              </a:spcBef>
              <a:buFontTx/>
              <a:buChar char="•"/>
            </a:pPr>
            <a:r>
              <a:rPr lang="en-US" sz="2000">
                <a:latin typeface="Calibri" charset="0"/>
                <a:ea typeface="ＭＳ Ｐゴシック" charset="0"/>
                <a:cs typeface="ＭＳ Ｐゴシック" charset="0"/>
              </a:rPr>
              <a:t>During glacial events, species                                                                      shifted their ranges (e.g. Pleistocene) This meant that some northern, cold-adapted species became distributed far to the south</a:t>
            </a:r>
          </a:p>
          <a:p>
            <a:pPr eaLnBrk="1" hangingPunct="1">
              <a:lnSpc>
                <a:spcPct val="80000"/>
              </a:lnSpc>
              <a:spcBef>
                <a:spcPct val="20000"/>
              </a:spcBef>
              <a:buFontTx/>
              <a:buChar char="•"/>
            </a:pPr>
            <a:endParaRPr lang="en-US" sz="2000">
              <a:latin typeface="Calibri" charset="0"/>
              <a:ea typeface="ＭＳ Ｐゴシック" charset="0"/>
              <a:cs typeface="ＭＳ Ｐゴシック" charset="0"/>
            </a:endParaRPr>
          </a:p>
          <a:p>
            <a:pPr eaLnBrk="1" hangingPunct="1">
              <a:lnSpc>
                <a:spcPct val="80000"/>
              </a:lnSpc>
              <a:spcBef>
                <a:spcPct val="20000"/>
              </a:spcBef>
              <a:buFontTx/>
              <a:buChar char="•"/>
            </a:pPr>
            <a:r>
              <a:rPr lang="en-US" sz="2000">
                <a:latin typeface="Calibri" charset="0"/>
                <a:ea typeface="ＭＳ Ｐゴシック" charset="0"/>
                <a:cs typeface="ＭＳ Ｐゴシック" charset="0"/>
              </a:rPr>
              <a:t>As the climate became warmer, southern populations became extinct, except for populations of a few species that survived on cold mountaintops</a:t>
            </a:r>
          </a:p>
          <a:p>
            <a:pPr eaLnBrk="1" hangingPunct="1">
              <a:lnSpc>
                <a:spcPct val="80000"/>
              </a:lnSpc>
              <a:spcBef>
                <a:spcPct val="20000"/>
              </a:spcBef>
              <a:buFontTx/>
              <a:buChar char="•"/>
            </a:pPr>
            <a:endParaRPr lang="en-US" sz="2000">
              <a:latin typeface="Calibri" charset="0"/>
              <a:ea typeface="ＭＳ Ｐゴシック" charset="0"/>
              <a:cs typeface="ＭＳ Ｐゴシック" charset="0"/>
            </a:endParaRPr>
          </a:p>
          <a:p>
            <a:pPr eaLnBrk="1" hangingPunct="1">
              <a:lnSpc>
                <a:spcPct val="80000"/>
              </a:lnSpc>
              <a:spcBef>
                <a:spcPct val="20000"/>
              </a:spcBef>
              <a:buFontTx/>
              <a:buChar char="•"/>
            </a:pPr>
            <a:r>
              <a:rPr lang="en-US" sz="2000">
                <a:latin typeface="Calibri" charset="0"/>
                <a:ea typeface="ＭＳ Ｐゴシック" charset="0"/>
                <a:cs typeface="ＭＳ Ｐゴシック" charset="0"/>
              </a:rPr>
              <a:t>In such cases, the vicariant disjunction of populations, caused by the formation of inhospitable intervening habitat, followed dispersal and went hand in hand with extinction</a:t>
            </a:r>
          </a:p>
          <a:p>
            <a:pPr eaLnBrk="1" hangingPunct="1">
              <a:lnSpc>
                <a:spcPct val="80000"/>
              </a:lnSpc>
              <a:spcBef>
                <a:spcPct val="20000"/>
              </a:spcBef>
              <a:buFontTx/>
              <a:buChar char="•"/>
            </a:pPr>
            <a:endParaRPr lang="en-US" sz="2000">
              <a:latin typeface="Calibri" charset="0"/>
              <a:ea typeface="ＭＳ Ｐゴシック" charset="0"/>
              <a:cs typeface="ＭＳ Ｐゴシック" charset="0"/>
            </a:endParaRPr>
          </a:p>
          <a:p>
            <a:pPr eaLnBrk="1" hangingPunct="1">
              <a:lnSpc>
                <a:spcPct val="80000"/>
              </a:lnSpc>
              <a:spcBef>
                <a:spcPct val="20000"/>
              </a:spcBef>
              <a:buFontTx/>
              <a:buChar char="•"/>
            </a:pPr>
            <a:r>
              <a:rPr lang="en-US" sz="2000" b="1">
                <a:latin typeface="Calibri" charset="0"/>
                <a:ea typeface="ＭＳ Ｐゴシック" charset="0"/>
                <a:cs typeface="ＭＳ Ｐゴシック" charset="0"/>
              </a:rPr>
              <a:t>Dispersal and vicarance are both important processes, and neither can be assumed, </a:t>
            </a:r>
            <a:r>
              <a:rPr lang="en-US" sz="2000" b="1" i="1">
                <a:latin typeface="Calibri" charset="0"/>
                <a:ea typeface="ＭＳ Ｐゴシック" charset="0"/>
                <a:cs typeface="ＭＳ Ｐゴシック" charset="0"/>
              </a:rPr>
              <a:t>a priori</a:t>
            </a:r>
            <a:r>
              <a:rPr lang="en-US" sz="2000" b="1">
                <a:latin typeface="Calibri" charset="0"/>
                <a:ea typeface="ＭＳ Ｐゴシック" charset="0"/>
                <a:cs typeface="ＭＳ Ｐゴシック" charset="0"/>
              </a:rPr>
              <a:t>, to be the sole explanation of a taxon</a:t>
            </a:r>
            <a:r>
              <a:rPr lang="ja-JP" altLang="en-US" sz="2000" b="1">
                <a:latin typeface="Calibri" charset="0"/>
                <a:ea typeface="ＭＳ Ｐゴシック" charset="0"/>
                <a:cs typeface="ＭＳ Ｐゴシック" charset="0"/>
              </a:rPr>
              <a:t>’</a:t>
            </a:r>
            <a:r>
              <a:rPr lang="en-US" altLang="ja-JP" sz="2000" b="1">
                <a:latin typeface="Calibri" charset="0"/>
                <a:ea typeface="ＭＳ Ｐゴシック" charset="0"/>
                <a:cs typeface="ＭＳ Ｐゴシック" charset="0"/>
              </a:rPr>
              <a:t>s distribution</a:t>
            </a:r>
          </a:p>
          <a:p>
            <a:pPr eaLnBrk="1" hangingPunct="1">
              <a:lnSpc>
                <a:spcPct val="80000"/>
              </a:lnSpc>
              <a:spcBef>
                <a:spcPct val="20000"/>
              </a:spcBef>
              <a:buFontTx/>
              <a:buChar char="•"/>
            </a:pPr>
            <a:endParaRPr lang="en-GB" sz="2000">
              <a:latin typeface="Calibri" charset="0"/>
              <a:ea typeface="ＭＳ Ｐゴシック" charset="0"/>
              <a:cs typeface="ＭＳ Ｐゴシック"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ChangeArrowheads="1" noTextEdit="1"/>
          </p:cNvSpPr>
          <p:nvPr>
            <p:ph type="sldImg"/>
          </p:nvPr>
        </p:nvSpPr>
        <p:spPr>
          <a:xfrm>
            <a:off x="381000" y="685800"/>
            <a:ext cx="6096000" cy="3429000"/>
          </a:xfrm>
          <a:ln/>
        </p:spPr>
      </p:sp>
      <p:sp>
        <p:nvSpPr>
          <p:cNvPr id="5837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atin typeface="Calibri" charset="0"/>
                <a:ea typeface="ＭＳ Ｐゴシック" charset="0"/>
                <a:cs typeface="ＭＳ Ｐゴシック" charset="0"/>
              </a:rPr>
              <a:t>Relict populations of Saxifraga cernua persist at high elevations</a:t>
            </a:r>
          </a:p>
          <a:p>
            <a:pPr eaLnBrk="1" hangingPunct="1"/>
            <a:r>
              <a:rPr lang="en-GB">
                <a:latin typeface="Calibri" charset="0"/>
                <a:ea typeface="ＭＳ Ｐゴシック" charset="0"/>
                <a:cs typeface="ＭＳ Ｐゴシック" charset="0"/>
              </a:rPr>
              <a:t>Following species retreat form southern regions it occupied during glacial periods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2"/>
          <p:cNvSpPr>
            <a:spLocks noGrp="1" noRot="1" noChangeAspect="1" noChangeArrowheads="1" noTextEdit="1"/>
          </p:cNvSpPr>
          <p:nvPr>
            <p:ph type="sldImg"/>
          </p:nvPr>
        </p:nvSpPr>
        <p:spPr>
          <a:xfrm>
            <a:off x="381000" y="685800"/>
            <a:ext cx="6096000" cy="3429000"/>
          </a:xfrm>
          <a:ln/>
        </p:spPr>
      </p:sp>
      <p:sp>
        <p:nvSpPr>
          <p:cNvPr id="1741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7" name="Rectangle 2"/>
          <p:cNvSpPr>
            <a:spLocks noGrp="1" noRot="1" noChangeAspect="1" noChangeArrowheads="1" noTextEdit="1"/>
          </p:cNvSpPr>
          <p:nvPr>
            <p:ph type="sldImg"/>
          </p:nvPr>
        </p:nvSpPr>
        <p:spPr>
          <a:xfrm>
            <a:off x="381000" y="685800"/>
            <a:ext cx="6096000" cy="3429000"/>
          </a:xfrm>
          <a:ln/>
        </p:spPr>
      </p:sp>
      <p:sp>
        <p:nvSpPr>
          <p:cNvPr id="6041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55000" lnSpcReduction="20000"/>
          </a:bodyPr>
          <a:lstStyle/>
          <a:p>
            <a:r>
              <a:rPr lang="en-US" dirty="0">
                <a:latin typeface="Calibri" charset="0"/>
                <a:ea typeface="ＭＳ Ｐゴシック" charset="0"/>
                <a:cs typeface="ＭＳ Ｐゴシック" charset="0"/>
              </a:rPr>
              <a:t>Both dispersal and subsequent </a:t>
            </a:r>
            <a:r>
              <a:rPr lang="en-US" dirty="0" err="1">
                <a:latin typeface="Calibri" charset="0"/>
                <a:ea typeface="ＭＳ Ｐゴシック" charset="0"/>
                <a:cs typeface="ＭＳ Ｐゴシック" charset="0"/>
              </a:rPr>
              <a:t>vicariance</a:t>
            </a:r>
            <a:r>
              <a:rPr lang="en-US" dirty="0">
                <a:latin typeface="Calibri" charset="0"/>
                <a:ea typeface="ＭＳ Ｐゴシック" charset="0"/>
                <a:cs typeface="ＭＳ Ｐゴシック" charset="0"/>
              </a:rPr>
              <a:t> may be required to explain a particular pattern, but the pattern is </a:t>
            </a:r>
            <a:r>
              <a:rPr lang="en-US" dirty="0" err="1">
                <a:latin typeface="Calibri" charset="0"/>
                <a:ea typeface="ＭＳ Ｐゴシック" charset="0"/>
                <a:cs typeface="ＭＳ Ｐゴシック" charset="0"/>
              </a:rPr>
              <a:t>vicariant</a:t>
            </a:r>
            <a:r>
              <a:rPr lang="en-US" dirty="0">
                <a:latin typeface="Calibri" charset="0"/>
                <a:ea typeface="ＭＳ Ｐゴシック" charset="0"/>
                <a:cs typeface="ＭＳ Ｐゴシック" charset="0"/>
              </a:rPr>
              <a:t> if the dispersal resulted in a continuous distribution (e.g., present distribution of </a:t>
            </a:r>
            <a:r>
              <a:rPr lang="en-US" dirty="0" err="1">
                <a:latin typeface="Calibri" charset="0"/>
                <a:ea typeface="ＭＳ Ｐゴシック" charset="0"/>
                <a:cs typeface="ＭＳ Ｐゴシック" charset="0"/>
              </a:rPr>
              <a:t>Camelidae</a:t>
            </a:r>
            <a:r>
              <a:rPr lang="en-US" dirty="0">
                <a:latin typeface="Calibri" charset="0"/>
                <a:ea typeface="ＭＳ Ｐゴシック" charset="0"/>
                <a:cs typeface="ＭＳ Ｐゴシック" charset="0"/>
              </a:rPr>
              <a:t> is explained by </a:t>
            </a:r>
            <a:r>
              <a:rPr lang="en-US" dirty="0" err="1">
                <a:latin typeface="Calibri" charset="0"/>
                <a:ea typeface="ＭＳ Ｐゴシック" charset="0"/>
                <a:cs typeface="ＭＳ Ｐゴシック" charset="0"/>
              </a:rPr>
              <a:t>vicariance</a:t>
            </a:r>
            <a:r>
              <a:rPr lang="en-US" dirty="0">
                <a:latin typeface="Calibri" charset="0"/>
                <a:ea typeface="ＭＳ Ｐゴシック" charset="0"/>
                <a:cs typeface="ＭＳ Ｐゴシック" charset="0"/>
              </a:rPr>
              <a:t> because it was originally a continuously-ranging group that was fragmented by extinctions)	</a:t>
            </a:r>
          </a:p>
          <a:p>
            <a:endParaRPr lang="en-US" dirty="0">
              <a:latin typeface="Calibri" charset="0"/>
              <a:ea typeface="ＭＳ Ｐゴシック" charset="0"/>
              <a:cs typeface="ＭＳ Ｐゴシック" charset="0"/>
            </a:endParaRPr>
          </a:p>
          <a:p>
            <a:r>
              <a:rPr lang="en-US" dirty="0" err="1">
                <a:latin typeface="Calibri" charset="0"/>
                <a:ea typeface="ＭＳ Ｐゴシック" charset="0"/>
                <a:cs typeface="ＭＳ Ｐゴシック" charset="0"/>
              </a:rPr>
              <a:t>Camelids</a:t>
            </a:r>
            <a:r>
              <a:rPr lang="en-US" dirty="0">
                <a:latin typeface="Calibri" charset="0"/>
                <a:ea typeface="ＭＳ Ｐゴシック" charset="0"/>
                <a:cs typeface="ＭＳ Ｐゴシック" charset="0"/>
              </a:rPr>
              <a:t> are unusual in that their modern distribution is almost a mirror-image of their origin. </a:t>
            </a:r>
            <a:r>
              <a:rPr lang="en-US" dirty="0" err="1">
                <a:latin typeface="Calibri" charset="0"/>
                <a:ea typeface="ＭＳ Ｐゴシック" charset="0"/>
                <a:cs typeface="ＭＳ Ｐゴシック" charset="0"/>
              </a:rPr>
              <a:t>Camelids</a:t>
            </a:r>
            <a:r>
              <a:rPr lang="en-US" dirty="0">
                <a:latin typeface="Calibri" charset="0"/>
                <a:ea typeface="ＭＳ Ｐゴシック" charset="0"/>
                <a:cs typeface="ＭＳ Ｐゴシック" charset="0"/>
              </a:rPr>
              <a:t> first appeared very early in the evolution of the even-toed ungulates, around 45 million years ago during the middle Eocene, in present-day North America. Among the earliest </a:t>
            </a:r>
            <a:r>
              <a:rPr lang="en-US" dirty="0" err="1">
                <a:latin typeface="Calibri" charset="0"/>
                <a:ea typeface="ＭＳ Ｐゴシック" charset="0"/>
                <a:cs typeface="ＭＳ Ｐゴシック" charset="0"/>
              </a:rPr>
              <a:t>camelids</a:t>
            </a:r>
            <a:r>
              <a:rPr lang="en-US" dirty="0">
                <a:latin typeface="Calibri" charset="0"/>
                <a:ea typeface="ＭＳ Ｐゴシック" charset="0"/>
                <a:cs typeface="ＭＳ Ｐゴシック" charset="0"/>
              </a:rPr>
              <a:t> was the rabbit-sized </a:t>
            </a:r>
            <a:r>
              <a:rPr lang="en-US" i="1" dirty="0" err="1">
                <a:latin typeface="Calibri" charset="0"/>
                <a:ea typeface="ＭＳ Ｐゴシック" charset="0"/>
                <a:cs typeface="ＭＳ Ｐゴシック" charset="0"/>
              </a:rPr>
              <a:t>Protylopus</a:t>
            </a:r>
            <a:r>
              <a:rPr lang="en-US" i="1" dirty="0">
                <a:latin typeface="Calibri" charset="0"/>
                <a:ea typeface="ＭＳ Ｐゴシック" charset="0"/>
                <a:cs typeface="ＭＳ Ｐゴシック" charset="0"/>
              </a:rPr>
              <a:t>, which still had four toes on each foot. By the late Eocene, around 35 million years ago, </a:t>
            </a:r>
            <a:r>
              <a:rPr lang="en-US" i="1" dirty="0" err="1">
                <a:latin typeface="Calibri" charset="0"/>
                <a:ea typeface="ＭＳ Ｐゴシック" charset="0"/>
                <a:cs typeface="ＭＳ Ｐゴシック" charset="0"/>
              </a:rPr>
              <a:t>camelids</a:t>
            </a:r>
            <a:r>
              <a:rPr lang="en-US" i="1" dirty="0">
                <a:latin typeface="Calibri" charset="0"/>
                <a:ea typeface="ＭＳ Ｐゴシック" charset="0"/>
                <a:cs typeface="ＭＳ Ｐゴシック" charset="0"/>
              </a:rPr>
              <a:t> such as </a:t>
            </a:r>
            <a:r>
              <a:rPr lang="en-US" i="1" dirty="0" err="1">
                <a:latin typeface="Calibri" charset="0"/>
                <a:ea typeface="ＭＳ Ｐゴシック" charset="0"/>
                <a:cs typeface="ＭＳ Ｐゴシック" charset="0"/>
              </a:rPr>
              <a:t>Poebrotherium</a:t>
            </a:r>
            <a:r>
              <a:rPr lang="en-US" i="1" dirty="0">
                <a:latin typeface="Calibri" charset="0"/>
                <a:ea typeface="ＭＳ Ｐゴシック" charset="0"/>
                <a:cs typeface="ＭＳ Ｐゴシック" charset="0"/>
              </a:rPr>
              <a:t> had lost the two lateral toes, and were about the size of a modern goat.[3][5]The family diversified and prospered but remained confined to the North American continent until only about 2 or 3 million years ago, when representatives arrived in Asia, and (as part of the Great American Interchange that followed the formation of the Isthmus of Panama) South America. A High Arctic Camel from this time period has been documented in the far northern reaches of </a:t>
            </a:r>
            <a:r>
              <a:rPr lang="en-US" i="1" dirty="0" err="1">
                <a:latin typeface="Calibri" charset="0"/>
                <a:ea typeface="ＭＳ Ｐゴシック" charset="0"/>
                <a:cs typeface="ＭＳ Ｐゴシック" charset="0"/>
              </a:rPr>
              <a:t>Canada.The</a:t>
            </a:r>
            <a:r>
              <a:rPr lang="en-US" i="1" dirty="0">
                <a:latin typeface="Calibri" charset="0"/>
                <a:ea typeface="ＭＳ Ｐゴシック" charset="0"/>
                <a:cs typeface="ＭＳ Ｐゴシック" charset="0"/>
              </a:rPr>
              <a:t> original </a:t>
            </a:r>
            <a:r>
              <a:rPr lang="en-US" i="1" dirty="0" err="1">
                <a:latin typeface="Calibri" charset="0"/>
                <a:ea typeface="ＭＳ Ｐゴシック" charset="0"/>
                <a:cs typeface="ＭＳ Ｐゴシック" charset="0"/>
              </a:rPr>
              <a:t>camelids</a:t>
            </a:r>
            <a:r>
              <a:rPr lang="en-US" i="1" dirty="0">
                <a:latin typeface="Calibri" charset="0"/>
                <a:ea typeface="ＭＳ Ｐゴシック" charset="0"/>
                <a:cs typeface="ＭＳ Ｐゴシック" charset="0"/>
              </a:rPr>
              <a:t> of North America remained common until the quite recent geological past, but then disappeared, possibly as a result of hunting or habitat alterations by the earliest human settlers, and possibly as a result of changing environmental conditions after the last Ice Age, or a combination of these factors. Three species groups survived: the dromedary of northern Africa and south-west Asia; the Bactrian camel of central Asia; and the South American group, which has now diverged into a range of forms that are closely related but usually classified as four species: llamas, alpacas, guanacos, and </a:t>
            </a:r>
            <a:r>
              <a:rPr lang="en-US" i="1" dirty="0" err="1">
                <a:latin typeface="Calibri" charset="0"/>
                <a:ea typeface="ＭＳ Ｐゴシック" charset="0"/>
                <a:cs typeface="ＭＳ Ｐゴシック" charset="0"/>
              </a:rPr>
              <a:t>vicuñas.Fossil</a:t>
            </a:r>
            <a:r>
              <a:rPr lang="en-US" i="1" dirty="0">
                <a:latin typeface="Calibri" charset="0"/>
                <a:ea typeface="ＭＳ Ｐゴシック" charset="0"/>
                <a:cs typeface="ＭＳ Ｐゴシック" charset="0"/>
              </a:rPr>
              <a:t> </a:t>
            </a:r>
            <a:r>
              <a:rPr lang="en-US" i="1" dirty="0" err="1">
                <a:latin typeface="Calibri" charset="0"/>
                <a:ea typeface="ＭＳ Ｐゴシック" charset="0"/>
                <a:cs typeface="ＭＳ Ｐゴシック" charset="0"/>
              </a:rPr>
              <a:t>camelids</a:t>
            </a:r>
            <a:r>
              <a:rPr lang="en-US" i="1" dirty="0">
                <a:latin typeface="Calibri" charset="0"/>
                <a:ea typeface="ＭＳ Ｐゴシック" charset="0"/>
                <a:cs typeface="ＭＳ Ｐゴシック" charset="0"/>
              </a:rPr>
              <a:t> show a wider variety than their modern counterparts. One North American genus, </a:t>
            </a:r>
            <a:r>
              <a:rPr lang="en-US" i="1" dirty="0" err="1">
                <a:latin typeface="Calibri" charset="0"/>
                <a:ea typeface="ＭＳ Ｐゴシック" charset="0"/>
                <a:cs typeface="ＭＳ Ｐゴシック" charset="0"/>
              </a:rPr>
              <a:t>Titanotylopus</a:t>
            </a:r>
            <a:r>
              <a:rPr lang="en-US" i="1" dirty="0">
                <a:latin typeface="Calibri" charset="0"/>
                <a:ea typeface="ＭＳ Ｐゴシック" charset="0"/>
                <a:cs typeface="ＭＳ Ｐゴシック" charset="0"/>
              </a:rPr>
              <a:t>, stood 3.5 </a:t>
            </a:r>
            <a:r>
              <a:rPr lang="en-US" i="1" dirty="0" err="1">
                <a:latin typeface="Calibri" charset="0"/>
                <a:ea typeface="ＭＳ Ｐゴシック" charset="0"/>
                <a:cs typeface="ＭＳ Ｐゴシック" charset="0"/>
              </a:rPr>
              <a:t>metres</a:t>
            </a:r>
            <a:r>
              <a:rPr lang="en-US" i="1" dirty="0">
                <a:latin typeface="Calibri" charset="0"/>
                <a:ea typeface="ＭＳ Ｐゴシック" charset="0"/>
                <a:cs typeface="ＭＳ Ｐゴシック" charset="0"/>
              </a:rPr>
              <a:t> at the shoulder, compared with the approximately 2 </a:t>
            </a:r>
            <a:r>
              <a:rPr lang="en-US" i="1" dirty="0" err="1">
                <a:latin typeface="Calibri" charset="0"/>
                <a:ea typeface="ＭＳ Ｐゴシック" charset="0"/>
                <a:cs typeface="ＭＳ Ｐゴシック" charset="0"/>
              </a:rPr>
              <a:t>metres</a:t>
            </a:r>
            <a:r>
              <a:rPr lang="en-US" i="1" dirty="0">
                <a:latin typeface="Calibri" charset="0"/>
                <a:ea typeface="ＭＳ Ｐゴシック" charset="0"/>
                <a:cs typeface="ＭＳ Ｐゴシック" charset="0"/>
              </a:rPr>
              <a:t> of the largest modern </a:t>
            </a:r>
            <a:r>
              <a:rPr lang="en-US" i="1" dirty="0" err="1">
                <a:latin typeface="Calibri" charset="0"/>
                <a:ea typeface="ＭＳ Ｐゴシック" charset="0"/>
                <a:cs typeface="ＭＳ Ｐゴシック" charset="0"/>
              </a:rPr>
              <a:t>camelids</a:t>
            </a:r>
            <a:r>
              <a:rPr lang="en-US" i="1" dirty="0">
                <a:latin typeface="Calibri" charset="0"/>
                <a:ea typeface="ＭＳ Ｐゴシック" charset="0"/>
                <a:cs typeface="ＭＳ Ｐゴシック" charset="0"/>
              </a:rPr>
              <a:t>. Other extinct </a:t>
            </a:r>
            <a:r>
              <a:rPr lang="en-US" i="1" dirty="0" err="1">
                <a:latin typeface="Calibri" charset="0"/>
                <a:ea typeface="ＭＳ Ｐゴシック" charset="0"/>
                <a:cs typeface="ＭＳ Ｐゴシック" charset="0"/>
              </a:rPr>
              <a:t>camelids</a:t>
            </a:r>
            <a:r>
              <a:rPr lang="en-US" i="1" dirty="0">
                <a:latin typeface="Calibri" charset="0"/>
                <a:ea typeface="ＭＳ Ｐゴシック" charset="0"/>
                <a:cs typeface="ＭＳ Ｐゴシック" charset="0"/>
              </a:rPr>
              <a:t> included small, gazelle-like animals, such as </a:t>
            </a:r>
            <a:r>
              <a:rPr lang="en-US" i="1" dirty="0" err="1">
                <a:latin typeface="Calibri" charset="0"/>
                <a:ea typeface="ＭＳ Ｐゴシック" charset="0"/>
                <a:cs typeface="ＭＳ Ｐゴシック" charset="0"/>
              </a:rPr>
              <a:t>Stenomylus</a:t>
            </a:r>
            <a:r>
              <a:rPr lang="en-US" i="1" dirty="0">
                <a:latin typeface="Calibri" charset="0"/>
                <a:ea typeface="ＭＳ Ｐゴシック" charset="0"/>
                <a:cs typeface="ＭＳ Ｐゴシック" charset="0"/>
              </a:rPr>
              <a:t>. Finally, there were a number of very tall, giraffe-like </a:t>
            </a:r>
            <a:r>
              <a:rPr lang="en-US" i="1" dirty="0" err="1">
                <a:latin typeface="Calibri" charset="0"/>
                <a:ea typeface="ＭＳ Ｐゴシック" charset="0"/>
                <a:cs typeface="ＭＳ Ｐゴシック" charset="0"/>
              </a:rPr>
              <a:t>camelids</a:t>
            </a:r>
            <a:r>
              <a:rPr lang="en-US" i="1" dirty="0">
                <a:latin typeface="Calibri" charset="0"/>
                <a:ea typeface="ＭＳ Ｐゴシック" charset="0"/>
                <a:cs typeface="ＭＳ Ｐゴシック" charset="0"/>
              </a:rPr>
              <a:t>, adapted to feeding on leaves from high trees, including such genera as </a:t>
            </a:r>
            <a:r>
              <a:rPr lang="en-US" i="1" dirty="0" err="1">
                <a:latin typeface="Calibri" charset="0"/>
                <a:ea typeface="ＭＳ Ｐゴシック" charset="0"/>
                <a:cs typeface="ＭＳ Ｐゴシック" charset="0"/>
              </a:rPr>
              <a:t>Aepycamelus</a:t>
            </a:r>
            <a:r>
              <a:rPr lang="en-US" i="1" dirty="0">
                <a:latin typeface="Calibri" charset="0"/>
                <a:ea typeface="ＭＳ Ｐゴシック" charset="0"/>
                <a:cs typeface="ＭＳ Ｐゴシック" charset="0"/>
              </a:rPr>
              <a:t>, and </a:t>
            </a:r>
            <a:r>
              <a:rPr lang="en-US" i="1" dirty="0" err="1">
                <a:latin typeface="Calibri" charset="0"/>
                <a:ea typeface="ＭＳ Ｐゴシック" charset="0"/>
                <a:cs typeface="ＭＳ Ｐゴシック" charset="0"/>
              </a:rPr>
              <a:t>Oxydactylus</a:t>
            </a:r>
            <a:r>
              <a:rPr lang="en-US" i="1" dirty="0">
                <a:latin typeface="Calibri" charset="0"/>
                <a:ea typeface="ＭＳ Ｐゴシック" charset="0"/>
                <a:cs typeface="ＭＳ Ｐゴシック" charset="0"/>
              </a:rPr>
              <a:t>.[3][edit]</a:t>
            </a:r>
            <a:r>
              <a:rPr lang="en-US" dirty="0">
                <a:latin typeface="Calibri" charset="0"/>
                <a:ea typeface="ＭＳ Ｐゴシック" charset="0"/>
                <a:cs typeface="ＭＳ Ｐゴシック" charset="0"/>
              </a:rPr>
              <a:t>			</a:t>
            </a:r>
          </a:p>
          <a:p>
            <a:endParaRPr lang="en-US" dirty="0">
              <a:latin typeface="Calibri" charset="0"/>
              <a:ea typeface="ＭＳ Ｐゴシック" charset="0"/>
              <a:cs typeface="ＭＳ Ｐゴシック" charset="0"/>
            </a:endParaRPr>
          </a:p>
          <a:p>
            <a:r>
              <a:rPr lang="en-US" dirty="0"/>
              <a:t>A </a:t>
            </a:r>
            <a:r>
              <a:rPr lang="en-US" dirty="0" err="1"/>
              <a:t>dymaxion</a:t>
            </a:r>
            <a:r>
              <a:rPr lang="en-US" dirty="0"/>
              <a:t> map of the biogeographic distribution of </a:t>
            </a:r>
            <a:r>
              <a:rPr lang="en-US" dirty="0" err="1"/>
              <a:t>Camelidae</a:t>
            </a:r>
            <a:r>
              <a:rPr lang="en-US" dirty="0"/>
              <a:t> species:</a:t>
            </a:r>
          </a:p>
          <a:p>
            <a:r>
              <a:rPr lang="en-US" dirty="0"/>
              <a:t>  Tertiary distribution</a:t>
            </a:r>
          </a:p>
          <a:p>
            <a:r>
              <a:rPr lang="en-US" dirty="0"/>
              <a:t>  Present-day distributions</a:t>
            </a:r>
          </a:p>
          <a:p>
            <a:r>
              <a:rPr lang="en-US" dirty="0"/>
              <a:t>  Introduced (feral) distributions</a:t>
            </a:r>
          </a:p>
          <a:p>
            <a:r>
              <a:rPr lang="en-US" dirty="0"/>
              <a:t>The yellow dot is the origin of the family </a:t>
            </a:r>
            <a:r>
              <a:rPr lang="en-US" dirty="0" err="1"/>
              <a:t>Camelidae</a:t>
            </a:r>
            <a:r>
              <a:rPr lang="en-US" dirty="0"/>
              <a:t> and the black arrows are the historic migration routes that explain the present-day distribution.</a:t>
            </a:r>
          </a:p>
          <a:p>
            <a:endParaRPr lang="en-US" dirty="0">
              <a:latin typeface="Calibri" charset="0"/>
              <a:ea typeface="ＭＳ Ｐゴシック" charset="0"/>
              <a:cs typeface="ＭＳ Ｐゴシック" charset="0"/>
            </a:endParaRPr>
          </a:p>
          <a:p>
            <a:r>
              <a:rPr lang="en-US" dirty="0" err="1">
                <a:latin typeface="Calibri" charset="0"/>
                <a:ea typeface="ＭＳ Ｐゴシック" charset="0"/>
                <a:cs typeface="ＭＳ Ｐゴシック" charset="0"/>
              </a:rPr>
              <a:t>Camelids</a:t>
            </a:r>
            <a:r>
              <a:rPr lang="en-US" dirty="0">
                <a:latin typeface="Calibri" charset="0"/>
                <a:ea typeface="ＭＳ Ｐゴシック" charset="0"/>
                <a:cs typeface="ＭＳ Ｐゴシック" charset="0"/>
              </a:rPr>
              <a:t> are unusual in that their modern distribution is almost the inverse of their area of origin. </a:t>
            </a:r>
            <a:r>
              <a:rPr lang="en-US" dirty="0" err="1">
                <a:latin typeface="Calibri" charset="0"/>
                <a:ea typeface="ＭＳ Ｐゴシック" charset="0"/>
                <a:cs typeface="ＭＳ Ｐゴシック" charset="0"/>
              </a:rPr>
              <a:t>Camelids</a:t>
            </a:r>
            <a:r>
              <a:rPr lang="en-US" dirty="0">
                <a:latin typeface="Calibri" charset="0"/>
                <a:ea typeface="ＭＳ Ｐゴシック" charset="0"/>
                <a:cs typeface="ＭＳ Ｐゴシック" charset="0"/>
              </a:rPr>
              <a:t> first appeared very early in the evolution of the even-toed ungulates, around 45 million years ago during the middle Eocene, in present-day North America. Among the earliest </a:t>
            </a:r>
            <a:r>
              <a:rPr lang="en-US" dirty="0" err="1">
                <a:latin typeface="Calibri" charset="0"/>
                <a:ea typeface="ＭＳ Ｐゴシック" charset="0"/>
                <a:cs typeface="ＭＳ Ｐゴシック" charset="0"/>
              </a:rPr>
              <a:t>camelids</a:t>
            </a:r>
            <a:r>
              <a:rPr lang="en-US" dirty="0">
                <a:latin typeface="Calibri" charset="0"/>
                <a:ea typeface="ＭＳ Ｐゴシック" charset="0"/>
                <a:cs typeface="ＭＳ Ｐゴシック" charset="0"/>
              </a:rPr>
              <a:t> was the rabbit-sized </a:t>
            </a:r>
            <a:r>
              <a:rPr lang="en-US" dirty="0" err="1">
                <a:latin typeface="Calibri" charset="0"/>
                <a:ea typeface="ＭＳ Ｐゴシック" charset="0"/>
                <a:cs typeface="ＭＳ Ｐゴシック" charset="0"/>
              </a:rPr>
              <a:t>Protylopus</a:t>
            </a:r>
            <a:r>
              <a:rPr lang="en-US" dirty="0">
                <a:latin typeface="Calibri" charset="0"/>
                <a:ea typeface="ＭＳ Ｐゴシック" charset="0"/>
                <a:cs typeface="ＭＳ Ｐゴシック" charset="0"/>
              </a:rPr>
              <a:t>, which still had four toes on each foot. By the late Eocene, around 35 million years ago, </a:t>
            </a:r>
            <a:r>
              <a:rPr lang="en-US" dirty="0" err="1">
                <a:latin typeface="Calibri" charset="0"/>
                <a:ea typeface="ＭＳ Ｐゴシック" charset="0"/>
                <a:cs typeface="ＭＳ Ｐゴシック" charset="0"/>
              </a:rPr>
              <a:t>camelids</a:t>
            </a:r>
            <a:r>
              <a:rPr lang="en-US" dirty="0">
                <a:latin typeface="Calibri" charset="0"/>
                <a:ea typeface="ＭＳ Ｐゴシック" charset="0"/>
                <a:cs typeface="ＭＳ Ｐゴシック" charset="0"/>
              </a:rPr>
              <a:t> such as </a:t>
            </a:r>
            <a:r>
              <a:rPr lang="en-US" dirty="0" err="1">
                <a:latin typeface="Calibri" charset="0"/>
                <a:ea typeface="ＭＳ Ｐゴシック" charset="0"/>
                <a:cs typeface="ＭＳ Ｐゴシック" charset="0"/>
              </a:rPr>
              <a:t>Poebrotherium</a:t>
            </a:r>
            <a:r>
              <a:rPr lang="en-US" dirty="0">
                <a:latin typeface="Calibri" charset="0"/>
                <a:ea typeface="ＭＳ Ｐゴシック" charset="0"/>
                <a:cs typeface="ＭＳ Ｐゴシック" charset="0"/>
              </a:rPr>
              <a:t> had lost the two lateral toes, and were about the size of a modern goat.[4][8]</a:t>
            </a:r>
          </a:p>
          <a:p>
            <a:endParaRPr lang="en-US" dirty="0">
              <a:latin typeface="Calibri" charset="0"/>
              <a:ea typeface="ＭＳ Ｐゴシック" charset="0"/>
              <a:cs typeface="ＭＳ Ｐゴシック" charset="0"/>
            </a:endParaRPr>
          </a:p>
          <a:p>
            <a:r>
              <a:rPr lang="en-US" dirty="0">
                <a:latin typeface="Calibri" charset="0"/>
                <a:ea typeface="ＭＳ Ｐゴシック" charset="0"/>
                <a:cs typeface="ＭＳ Ｐゴシック" charset="0"/>
              </a:rPr>
              <a:t>The family diversified and prospered, but remained confined to the North American continent until only about two to three million years ago, when representatives arrived in Asia, and (as part of the Great American Interchange that followed the formation of the Isthmus of Panama) South America. A high arctic camel from this time period has been documented in the far northern reaches of Canada.</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1" name="Rectangle 2"/>
          <p:cNvSpPr>
            <a:spLocks noGrp="1" noRot="1" noChangeAspect="1" noChangeArrowheads="1" noTextEdit="1"/>
          </p:cNvSpPr>
          <p:nvPr>
            <p:ph type="sldImg"/>
          </p:nvPr>
        </p:nvSpPr>
        <p:spPr>
          <a:xfrm>
            <a:off x="381000" y="685800"/>
            <a:ext cx="6096000" cy="3429000"/>
          </a:xfrm>
          <a:ln/>
        </p:spPr>
      </p:sp>
      <p:sp>
        <p:nvSpPr>
          <p:cNvPr id="76802"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49" name="Rectangle 2"/>
          <p:cNvSpPr>
            <a:spLocks noGrp="1" noRot="1" noChangeAspect="1" noChangeArrowheads="1" noTextEdit="1"/>
          </p:cNvSpPr>
          <p:nvPr>
            <p:ph type="sldImg"/>
          </p:nvPr>
        </p:nvSpPr>
        <p:spPr>
          <a:xfrm>
            <a:off x="381000" y="685800"/>
            <a:ext cx="6096000" cy="3429000"/>
          </a:xfrm>
          <a:ln/>
        </p:spPr>
      </p:sp>
      <p:sp>
        <p:nvSpPr>
          <p:cNvPr id="7885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dirty="0">
              <a:latin typeface="Calibri" charset="0"/>
              <a:ea typeface="ＭＳ Ｐゴシック" charset="0"/>
              <a:cs typeface="ＭＳ Ｐゴシック"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34</a:t>
            </a:fld>
            <a:endParaRPr lang="en-US"/>
          </a:p>
        </p:txBody>
      </p:sp>
    </p:spTree>
    <p:extLst>
      <p:ext uri="{BB962C8B-B14F-4D97-AF65-F5344CB8AC3E}">
        <p14:creationId xmlns:p14="http://schemas.microsoft.com/office/powerpoint/2010/main" val="145371136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fontScale="55000" lnSpcReduction="20000"/>
          </a:bodyPr>
          <a:lstStyle/>
          <a:p>
            <a:r>
              <a:rPr lang="en-US" dirty="0"/>
              <a:t>Conservation biogeography is a relatively new academic endeavor that brings conservation and applied concerns to the fore by combining the traditions of biogeography with the concerns of conservation biology. Biogeography is a well-established scientific discipline that examines the spatial organization of biological diversity. Typically this is done by (1) observation of ecological and other biophysical factors that affect the distributions of species and of biotic communities or ecosystems; or (2) examination of historical happenings and evolutionary mechanisms that changed those species and their distributions through climate change, plate tectonics, species interactions, or other events or processes. Often, a </a:t>
            </a:r>
            <a:r>
              <a:rPr lang="en-US" dirty="0" err="1"/>
              <a:t>biogeographer</a:t>
            </a:r>
            <a:r>
              <a:rPr lang="en-US" dirty="0"/>
              <a:t> uses biological data to elucidate the evolutionary lineages of a group of organisms and then queries the implications of those lineages in order to understand the histories of the relevant parts of the Earth’s surface. </a:t>
            </a:r>
            <a:r>
              <a:rPr lang="en-US" dirty="0" err="1"/>
              <a:t>Biogeographers</a:t>
            </a:r>
            <a:r>
              <a:rPr lang="en-US" dirty="0"/>
              <a:t> also pose questions about the distributions of assemblages of species, including the types of vegetation and the ecosystem processes that structure the land cover of the Earth. Conservation biogeography uses both these paradigms to examine the implications of past and present distributions in order to plan for the protection of biodiversity under current and possible future conditions. It is inspired by the agenda and research achievements of conservation biology, but it may draw upon even wider academic frameworks given the interdisciplinary nature of biogeography.</a:t>
            </a:r>
          </a:p>
          <a:p>
            <a:endParaRPr lang="en-US" dirty="0"/>
          </a:p>
          <a:p>
            <a:endParaRPr lang="en-US" dirty="0"/>
          </a:p>
          <a:p>
            <a:pPr marL="0" marR="0" indent="0" algn="l" defTabSz="457200" rtl="0" eaLnBrk="1" fontAlgn="base" latinLnBrk="0" hangingPunct="1">
              <a:lnSpc>
                <a:spcPct val="100000"/>
              </a:lnSpc>
              <a:spcBef>
                <a:spcPct val="30000"/>
              </a:spcBef>
              <a:spcAft>
                <a:spcPct val="0"/>
              </a:spcAft>
              <a:buClrTx/>
              <a:buSzTx/>
              <a:buFontTx/>
              <a:buNone/>
              <a:tabLst/>
              <a:defRPr/>
            </a:pPr>
            <a:r>
              <a:rPr lang="en-US" sz="2000" dirty="0">
                <a:latin typeface="Calibri" charset="0"/>
                <a:ea typeface="ＭＳ Ｐゴシック" charset="0"/>
                <a:cs typeface="ＭＳ Ｐゴシック" charset="0"/>
              </a:rPr>
              <a:t>Combines biology, geography and history</a:t>
            </a:r>
          </a:p>
          <a:p>
            <a:pPr eaLnBrk="1" hangingPunct="1"/>
            <a:endParaRPr lang="en-US" sz="2000" dirty="0">
              <a:latin typeface="Calibri" charset="0"/>
              <a:ea typeface="ＭＳ Ｐゴシック" charset="0"/>
              <a:cs typeface="ＭＳ Ｐゴシック" charset="0"/>
            </a:endParaRPr>
          </a:p>
          <a:p>
            <a:pPr eaLnBrk="1" hangingPunct="1"/>
            <a:endParaRPr lang="en-US" sz="2000" dirty="0">
              <a:latin typeface="Calibri" charset="0"/>
              <a:ea typeface="ＭＳ Ｐゴシック" charset="0"/>
              <a:cs typeface="ＭＳ Ｐゴシック" charset="0"/>
            </a:endParaRPr>
          </a:p>
          <a:p>
            <a:pPr eaLnBrk="1" hangingPunct="1"/>
            <a:r>
              <a:rPr lang="en-US" sz="2000" dirty="0">
                <a:latin typeface="Calibri" charset="0"/>
                <a:ea typeface="ＭＳ Ｐゴシック" charset="0"/>
                <a:cs typeface="ＭＳ Ｐゴシック" charset="0"/>
              </a:rPr>
              <a:t>Patterns of biogeography are a result of the interaction between the two great engines of our planet:</a:t>
            </a:r>
          </a:p>
          <a:p>
            <a:pPr lvl="1" eaLnBrk="1" hangingPunct="1"/>
            <a:r>
              <a:rPr lang="en-US" sz="2000" dirty="0">
                <a:latin typeface="Calibri" charset="0"/>
                <a:ea typeface="ＭＳ Ｐゴシック" charset="0"/>
              </a:rPr>
              <a:t>Evolution</a:t>
            </a:r>
          </a:p>
          <a:p>
            <a:pPr lvl="1" eaLnBrk="1" hangingPunct="1"/>
            <a:r>
              <a:rPr lang="en-US" sz="2000" dirty="0">
                <a:latin typeface="Calibri" charset="0"/>
                <a:ea typeface="ＭＳ Ｐゴシック" charset="0"/>
              </a:rPr>
              <a:t>Plate tectonics</a:t>
            </a:r>
          </a:p>
          <a:p>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latin typeface="Calibri" charset="0"/>
                <a:ea typeface="ＭＳ Ｐゴシック" charset="0"/>
                <a:cs typeface="ＭＳ Ｐゴシック" charset="0"/>
              </a:rPr>
              <a:t>Combines biology, geography and history</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dirty="0"/>
              <a:t>To be able to conserve species and ecosystems we need to understand what processes govern their distribution:</a:t>
            </a: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endParaRPr lang="en-US" sz="1200" dirty="0">
              <a:latin typeface="Calibri" charset="0"/>
              <a:ea typeface="ＭＳ Ｐゴシック" charset="0"/>
              <a:cs typeface="ＭＳ Ｐゴシック" charset="0"/>
            </a:endParaRPr>
          </a:p>
          <a:p>
            <a:pPr marL="0" marR="0" indent="0" algn="l" defTabSz="457200" rtl="0" eaLnBrk="0" fontAlgn="base" latinLnBrk="0" hangingPunct="0">
              <a:lnSpc>
                <a:spcPct val="100000"/>
              </a:lnSpc>
              <a:spcBef>
                <a:spcPct val="30000"/>
              </a:spcBef>
              <a:spcAft>
                <a:spcPct val="0"/>
              </a:spcAft>
              <a:buClrTx/>
              <a:buSzTx/>
              <a:buFontTx/>
              <a:buNone/>
              <a:tabLst/>
              <a:defRPr/>
            </a:pPr>
            <a:r>
              <a:rPr lang="en-US" sz="1200" dirty="0">
                <a:latin typeface="Calibri" charset="0"/>
                <a:ea typeface="ＭＳ Ｐゴシック" charset="0"/>
                <a:cs typeface="ＭＳ Ｐゴシック" charset="0"/>
              </a:rPr>
              <a:t>Older methods that relied exclusively on the analysis of static patterns of biodiversity components are now being replaced by protocols that incorporate ecological, evolutionary and landscape‐level processes that generate the biodiversity and that are crucial for its maintenance and conservation</a:t>
            </a:r>
          </a:p>
          <a:p>
            <a:endParaRPr lang="en-US" dirty="0"/>
          </a:p>
        </p:txBody>
      </p:sp>
      <p:sp>
        <p:nvSpPr>
          <p:cNvPr id="4" name="Slide Number Placeholder 3"/>
          <p:cNvSpPr>
            <a:spLocks noGrp="1"/>
          </p:cNvSpPr>
          <p:nvPr>
            <p:ph type="sldNum" sz="quarter" idx="10"/>
          </p:nvPr>
        </p:nvSpPr>
        <p:spPr/>
        <p:txBody>
          <a:bodyPr/>
          <a:lstStyle/>
          <a:p>
            <a:pPr>
              <a:defRPr/>
            </a:pPr>
            <a:fld id="{497910EA-68DF-FA43-9E1A-A2C4F802C9E5}" type="slidenum">
              <a:rPr lang="en-US" smtClean="0"/>
              <a:pPr>
                <a:defRPr/>
              </a:pPr>
              <a:t>5</a:t>
            </a:fld>
            <a:endParaRPr lang="en-US"/>
          </a:p>
        </p:txBody>
      </p:sp>
    </p:spTree>
    <p:extLst>
      <p:ext uri="{BB962C8B-B14F-4D97-AF65-F5344CB8AC3E}">
        <p14:creationId xmlns:p14="http://schemas.microsoft.com/office/powerpoint/2010/main" val="17462070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Rectangle 2"/>
          <p:cNvSpPr>
            <a:spLocks noGrp="1" noRot="1" noChangeAspect="1" noChangeArrowheads="1" noTextEdit="1"/>
          </p:cNvSpPr>
          <p:nvPr>
            <p:ph type="sldImg"/>
          </p:nvPr>
        </p:nvSpPr>
        <p:spPr>
          <a:xfrm>
            <a:off x="381000" y="685800"/>
            <a:ext cx="6096000" cy="3429000"/>
          </a:xfrm>
          <a:ln/>
        </p:spPr>
      </p:sp>
      <p:sp>
        <p:nvSpPr>
          <p:cNvPr id="23554"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47500" lnSpcReduction="20000"/>
          </a:bodyPr>
          <a:lstStyle/>
          <a:p>
            <a:r>
              <a:rPr lang="en-US" b="1" dirty="0">
                <a:latin typeface="Calibri" charset="0"/>
                <a:ea typeface="ＭＳ Ｐゴシック" charset="0"/>
                <a:cs typeface="ＭＳ Ｐゴシック" charset="0"/>
              </a:rPr>
              <a:t>Alfred </a:t>
            </a:r>
            <a:r>
              <a:rPr lang="en-US" b="1" dirty="0" err="1">
                <a:latin typeface="Calibri" charset="0"/>
                <a:ea typeface="ＭＳ Ｐゴシック" charset="0"/>
                <a:cs typeface="ＭＳ Ｐゴシック" charset="0"/>
              </a:rPr>
              <a:t>Russel</a:t>
            </a:r>
            <a:r>
              <a:rPr lang="en-US" b="1" dirty="0">
                <a:latin typeface="Calibri" charset="0"/>
                <a:ea typeface="ＭＳ Ｐゴシック" charset="0"/>
                <a:cs typeface="ＭＳ Ｐゴシック" charset="0"/>
              </a:rPr>
              <a:t> Wallace</a:t>
            </a:r>
            <a:r>
              <a:rPr lang="en-US"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hlinkClick r:id="rId3" tooltip="Order of Merit"/>
              </a:rPr>
              <a:t>OM</a:t>
            </a:r>
            <a:r>
              <a:rPr lang="en-US" dirty="0">
                <a:latin typeface="Calibri" charset="0"/>
                <a:ea typeface="ＭＳ Ｐゴシック" charset="0"/>
                <a:cs typeface="ＭＳ Ｐゴシック" charset="0"/>
              </a:rPr>
              <a:t>, </a:t>
            </a:r>
            <a:r>
              <a:rPr lang="en-US" dirty="0">
                <a:latin typeface="Calibri" charset="0"/>
                <a:ea typeface="ＭＳ Ｐゴシック" charset="0"/>
                <a:cs typeface="ＭＳ Ｐゴシック" charset="0"/>
                <a:hlinkClick r:id="rId4" tooltip="Fellow of the Royal Society"/>
              </a:rPr>
              <a:t>FRS</a:t>
            </a:r>
            <a:r>
              <a:rPr lang="en-US" dirty="0">
                <a:latin typeface="Calibri" charset="0"/>
                <a:ea typeface="ＭＳ Ｐゴシック" charset="0"/>
                <a:cs typeface="ＭＳ Ｐゴシック" charset="0"/>
              </a:rPr>
              <a:t> (8 January 1823 – 7 November 1913) was a British </a:t>
            </a:r>
            <a:r>
              <a:rPr lang="en-US" dirty="0">
                <a:latin typeface="Calibri" charset="0"/>
                <a:ea typeface="ＭＳ Ｐゴシック" charset="0"/>
                <a:cs typeface="ＭＳ Ｐゴシック" charset="0"/>
                <a:hlinkClick r:id="rId5" tooltip="Natural history"/>
              </a:rPr>
              <a:t>naturalist</a:t>
            </a:r>
            <a:r>
              <a:rPr lang="en-US" dirty="0">
                <a:latin typeface="Calibri" charset="0"/>
                <a:ea typeface="ＭＳ Ｐゴシック" charset="0"/>
                <a:cs typeface="ＭＳ Ｐゴシック" charset="0"/>
              </a:rPr>
              <a:t>, explorer, geographer, anthropologist and biologist. He is best known for independently proposing a theory of </a:t>
            </a:r>
            <a:r>
              <a:rPr lang="en-US" dirty="0">
                <a:latin typeface="Calibri" charset="0"/>
                <a:ea typeface="ＭＳ Ｐゴシック" charset="0"/>
                <a:cs typeface="ＭＳ Ｐゴシック" charset="0"/>
                <a:hlinkClick r:id="rId6" tooltip="Evolution"/>
              </a:rPr>
              <a:t>evolution</a:t>
            </a:r>
            <a:r>
              <a:rPr lang="en-US" dirty="0">
                <a:latin typeface="Calibri" charset="0"/>
                <a:ea typeface="ＭＳ Ｐゴシック" charset="0"/>
                <a:cs typeface="ＭＳ Ｐゴシック" charset="0"/>
              </a:rPr>
              <a:t> due to </a:t>
            </a:r>
            <a:r>
              <a:rPr lang="en-US" dirty="0">
                <a:latin typeface="Calibri" charset="0"/>
                <a:ea typeface="ＭＳ Ｐゴシック" charset="0"/>
                <a:cs typeface="ＭＳ Ｐゴシック" charset="0"/>
                <a:hlinkClick r:id="rId7" tooltip="Natural selection"/>
              </a:rPr>
              <a:t>natural selection</a:t>
            </a:r>
            <a:r>
              <a:rPr lang="en-US" dirty="0">
                <a:latin typeface="Calibri" charset="0"/>
                <a:ea typeface="ＭＳ Ｐゴシック" charset="0"/>
                <a:cs typeface="ＭＳ Ｐゴシック" charset="0"/>
              </a:rPr>
              <a:t> that prompted </a:t>
            </a:r>
            <a:r>
              <a:rPr lang="en-US" dirty="0">
                <a:latin typeface="Calibri" charset="0"/>
                <a:ea typeface="ＭＳ Ｐゴシック" charset="0"/>
                <a:cs typeface="ＭＳ Ｐゴシック" charset="0"/>
                <a:hlinkClick r:id="rId8" tooltip="Charles Darwin"/>
              </a:rPr>
              <a:t>Charles Darwin</a:t>
            </a:r>
            <a:r>
              <a:rPr lang="en-US" dirty="0">
                <a:latin typeface="Calibri" charset="0"/>
                <a:ea typeface="ＭＳ Ｐゴシック" charset="0"/>
                <a:cs typeface="ＭＳ Ｐゴシック" charset="0"/>
              </a:rPr>
              <a:t> to publish his own theory.</a:t>
            </a:r>
          </a:p>
          <a:p>
            <a:r>
              <a:rPr lang="en-US" dirty="0">
                <a:latin typeface="Calibri" charset="0"/>
                <a:ea typeface="ＭＳ Ｐゴシック" charset="0"/>
                <a:cs typeface="ＭＳ Ｐゴシック" charset="0"/>
              </a:rPr>
              <a:t>Wallace did extensive fieldwork, first in the </a:t>
            </a:r>
            <a:r>
              <a:rPr lang="en-US" dirty="0">
                <a:latin typeface="Calibri" charset="0"/>
                <a:ea typeface="ＭＳ Ｐゴシック" charset="0"/>
                <a:cs typeface="ＭＳ Ｐゴシック" charset="0"/>
                <a:hlinkClick r:id="rId9" tooltip="Amazon River"/>
              </a:rPr>
              <a:t>Amazon River</a:t>
            </a:r>
            <a:r>
              <a:rPr lang="en-US" dirty="0">
                <a:latin typeface="Calibri" charset="0"/>
                <a:ea typeface="ＭＳ Ｐゴシック" charset="0"/>
                <a:cs typeface="ＭＳ Ｐゴシック" charset="0"/>
              </a:rPr>
              <a:t> basin and then in the </a:t>
            </a:r>
            <a:r>
              <a:rPr lang="en-US" dirty="0">
                <a:latin typeface="Calibri" charset="0"/>
                <a:ea typeface="ＭＳ Ｐゴシック" charset="0"/>
                <a:cs typeface="ＭＳ Ｐゴシック" charset="0"/>
                <a:hlinkClick r:id="rId10" tooltip="Malay Archipelago"/>
              </a:rPr>
              <a:t>Malay Archipelago</a:t>
            </a:r>
            <a:r>
              <a:rPr lang="en-US" dirty="0">
                <a:latin typeface="Calibri" charset="0"/>
                <a:ea typeface="ＭＳ Ｐゴシック" charset="0"/>
                <a:cs typeface="ＭＳ Ｐゴシック" charset="0"/>
              </a:rPr>
              <a:t>, where he identified the </a:t>
            </a:r>
            <a:r>
              <a:rPr lang="en-US" dirty="0">
                <a:latin typeface="Calibri" charset="0"/>
                <a:ea typeface="ＭＳ Ｐゴシック" charset="0"/>
                <a:cs typeface="ＭＳ Ｐゴシック" charset="0"/>
                <a:hlinkClick r:id="rId11" tooltip="Wallace Line"/>
              </a:rPr>
              <a:t>Wallace Line</a:t>
            </a:r>
            <a:r>
              <a:rPr lang="en-US" dirty="0">
                <a:latin typeface="Calibri" charset="0"/>
                <a:ea typeface="ＭＳ Ｐゴシック" charset="0"/>
                <a:cs typeface="ＭＳ Ｐゴシック" charset="0"/>
              </a:rPr>
              <a:t> that divides the </a:t>
            </a:r>
            <a:r>
              <a:rPr lang="en-US" dirty="0">
                <a:latin typeface="Calibri" charset="0"/>
                <a:ea typeface="ＭＳ Ｐゴシック" charset="0"/>
                <a:cs typeface="ＭＳ Ｐゴシック" charset="0"/>
                <a:hlinkClick r:id="rId12" tooltip="Indonesia"/>
              </a:rPr>
              <a:t>Indonesian</a:t>
            </a:r>
            <a:r>
              <a:rPr lang="en-US" dirty="0">
                <a:latin typeface="Calibri" charset="0"/>
                <a:ea typeface="ＭＳ Ｐゴシック" charset="0"/>
                <a:cs typeface="ＭＳ Ｐゴシック" charset="0"/>
              </a:rPr>
              <a:t> archipelago into two distinct parts, one in which animals closely related to those of Australia are common, and one in which the species are largely of Asian origin. He was considered the 19th century's leading expert on the geographical distribution of animal species and is sometimes called the "father of </a:t>
            </a:r>
            <a:r>
              <a:rPr lang="en-US" dirty="0">
                <a:latin typeface="Calibri" charset="0"/>
                <a:ea typeface="ＭＳ Ｐゴシック" charset="0"/>
                <a:cs typeface="ＭＳ Ｐゴシック" charset="0"/>
                <a:hlinkClick r:id="rId13" tooltip="Biogeography"/>
              </a:rPr>
              <a:t>biogeography</a:t>
            </a:r>
            <a:r>
              <a:rPr lang="en-US" dirty="0">
                <a:latin typeface="Calibri" charset="0"/>
                <a:ea typeface="ＭＳ Ｐゴシック" charset="0"/>
                <a:cs typeface="ＭＳ Ｐゴシック" charset="0"/>
              </a:rPr>
              <a:t>".</a:t>
            </a:r>
            <a:r>
              <a:rPr lang="en-US" baseline="30000" dirty="0">
                <a:latin typeface="Calibri" charset="0"/>
                <a:ea typeface="ＭＳ Ｐゴシック" charset="0"/>
                <a:cs typeface="ＭＳ Ｐゴシック" charset="0"/>
                <a:hlinkClick r:id="rId14"/>
              </a:rPr>
              <a:t>[1]</a:t>
            </a:r>
            <a:r>
              <a:rPr lang="en-US" dirty="0">
                <a:latin typeface="Calibri" charset="0"/>
                <a:ea typeface="ＭＳ Ｐゴシック" charset="0"/>
                <a:cs typeface="ＭＳ Ｐゴシック" charset="0"/>
              </a:rPr>
              <a:t> Wallace was one of the leading evolutionary thinkers of the 19th century and made a number of other contributions to the development of evolutionary theory besides being co-discoverer of natural selection. These included the concept of </a:t>
            </a:r>
            <a:r>
              <a:rPr lang="en-US" dirty="0">
                <a:latin typeface="Calibri" charset="0"/>
                <a:ea typeface="ＭＳ Ｐゴシック" charset="0"/>
                <a:cs typeface="ＭＳ Ｐゴシック" charset="0"/>
                <a:hlinkClick r:id="rId15" tooltip="Aposematism"/>
              </a:rPr>
              <a:t>warning colouration</a:t>
            </a:r>
            <a:r>
              <a:rPr lang="en-US" dirty="0">
                <a:latin typeface="Calibri" charset="0"/>
                <a:ea typeface="ＭＳ Ｐゴシック" charset="0"/>
                <a:cs typeface="ＭＳ Ｐゴシック" charset="0"/>
              </a:rPr>
              <a:t> in animals, and the </a:t>
            </a:r>
            <a:r>
              <a:rPr lang="en-US" dirty="0">
                <a:latin typeface="Calibri" charset="0"/>
                <a:ea typeface="ＭＳ Ｐゴシック" charset="0"/>
                <a:cs typeface="ＭＳ Ｐゴシック" charset="0"/>
                <a:hlinkClick r:id="rId16" tooltip="Wallace effect"/>
              </a:rPr>
              <a:t>Wallace effect</a:t>
            </a:r>
            <a:r>
              <a:rPr lang="en-US" dirty="0">
                <a:latin typeface="Calibri" charset="0"/>
                <a:ea typeface="ＭＳ Ｐゴシック" charset="0"/>
                <a:cs typeface="ＭＳ Ｐゴシック" charset="0"/>
              </a:rPr>
              <a:t>, a hypothesis on how natural selection could contribute to </a:t>
            </a:r>
            <a:r>
              <a:rPr lang="en-US" dirty="0">
                <a:latin typeface="Calibri" charset="0"/>
                <a:ea typeface="ＭＳ Ｐゴシック" charset="0"/>
                <a:cs typeface="ＭＳ Ｐゴシック" charset="0"/>
                <a:hlinkClick r:id="rId17" tooltip="Speciation"/>
              </a:rPr>
              <a:t>speciation</a:t>
            </a:r>
            <a:r>
              <a:rPr lang="en-US" dirty="0">
                <a:latin typeface="Calibri" charset="0"/>
                <a:ea typeface="ＭＳ Ｐゴシック" charset="0"/>
                <a:cs typeface="ＭＳ Ｐゴシック" charset="0"/>
              </a:rPr>
              <a:t> by encouraging the development of barriers against </a:t>
            </a:r>
            <a:r>
              <a:rPr lang="en-US" dirty="0">
                <a:latin typeface="Calibri" charset="0"/>
                <a:ea typeface="ＭＳ Ｐゴシック" charset="0"/>
                <a:cs typeface="ＭＳ Ｐゴシック" charset="0"/>
                <a:hlinkClick r:id="rId18" tooltip="Hybrid (biology)"/>
              </a:rPr>
              <a:t>hybridization</a:t>
            </a:r>
            <a:r>
              <a:rPr lang="en-US" dirty="0">
                <a:latin typeface="Calibri" charset="0"/>
                <a:ea typeface="ＭＳ Ｐゴシック" charset="0"/>
                <a:cs typeface="ＭＳ Ｐゴシック" charset="0"/>
              </a:rPr>
              <a:t>.</a:t>
            </a:r>
          </a:p>
          <a:p>
            <a:r>
              <a:rPr lang="en-US" dirty="0">
                <a:latin typeface="Calibri" charset="0"/>
                <a:ea typeface="ＭＳ Ｐゴシック" charset="0"/>
                <a:cs typeface="ＭＳ Ｐゴシック" charset="0"/>
              </a:rPr>
              <a:t>Wallace was strongly attracted to unconventional ideas. His advocacy of </a:t>
            </a:r>
            <a:r>
              <a:rPr lang="en-US" dirty="0">
                <a:latin typeface="Calibri" charset="0"/>
                <a:ea typeface="ＭＳ Ｐゴシック" charset="0"/>
                <a:cs typeface="ＭＳ Ｐゴシック" charset="0"/>
                <a:hlinkClick r:id="rId19" tooltip="Spiritualism (religious movement)"/>
              </a:rPr>
              <a:t>Spiritualism</a:t>
            </a:r>
            <a:r>
              <a:rPr lang="en-US" dirty="0">
                <a:latin typeface="Calibri" charset="0"/>
                <a:ea typeface="ＭＳ Ｐゴシック" charset="0"/>
                <a:cs typeface="ＭＳ Ｐゴシック" charset="0"/>
              </a:rPr>
              <a:t> and his belief in a </a:t>
            </a:r>
            <a:r>
              <a:rPr lang="en-US" dirty="0">
                <a:latin typeface="Calibri" charset="0"/>
                <a:ea typeface="ＭＳ Ｐゴシック" charset="0"/>
                <a:cs typeface="ＭＳ Ｐゴシック" charset="0"/>
                <a:hlinkClick r:id="rId20" tooltip="Dualism (philosophy of mind)"/>
              </a:rPr>
              <a:t>non-material origin</a:t>
            </a:r>
            <a:r>
              <a:rPr lang="en-US" dirty="0">
                <a:latin typeface="Calibri" charset="0"/>
                <a:ea typeface="ＭＳ Ｐゴシック" charset="0"/>
                <a:cs typeface="ＭＳ Ｐゴシック" charset="0"/>
              </a:rPr>
              <a:t> for the higher mental faculties of humans strained his relationship with the scientific establishment, especially with other early proponents of evolution. In addition to his scientific work, he was a social activist who was critical of what he considered to be an unjust social and </a:t>
            </a:r>
            <a:r>
              <a:rPr lang="en-US" dirty="0">
                <a:latin typeface="Calibri" charset="0"/>
                <a:ea typeface="ＭＳ Ｐゴシック" charset="0"/>
                <a:cs typeface="ＭＳ Ｐゴシック" charset="0"/>
                <a:hlinkClick r:id="rId21" tooltip="Capitalism"/>
              </a:rPr>
              <a:t>economic system</a:t>
            </a:r>
            <a:r>
              <a:rPr lang="en-US" dirty="0">
                <a:latin typeface="Calibri" charset="0"/>
                <a:ea typeface="ＭＳ Ｐゴシック" charset="0"/>
                <a:cs typeface="ＭＳ Ｐゴシック" charset="0"/>
              </a:rPr>
              <a:t> in 19th-century Britain. His interest in biogeography resulted in his being one of the first prominent scientists to raise concerns over the environmental impact of human activity. Wallace was a prolific author who wrote on both scientific and social issues; his account of his adventures and observations during his explorations in </a:t>
            </a:r>
            <a:r>
              <a:rPr lang="en-US" dirty="0">
                <a:latin typeface="Calibri" charset="0"/>
                <a:ea typeface="ＭＳ Ｐゴシック" charset="0"/>
                <a:cs typeface="ＭＳ Ｐゴシック" charset="0"/>
                <a:hlinkClick r:id="rId12" tooltip="Indonesia"/>
              </a:rPr>
              <a:t>Indonesia</a:t>
            </a:r>
            <a:r>
              <a:rPr lang="en-US" dirty="0">
                <a:latin typeface="Calibri" charset="0"/>
                <a:ea typeface="ＭＳ Ｐゴシック" charset="0"/>
                <a:cs typeface="ＭＳ Ｐゴシック" charset="0"/>
              </a:rPr>
              <a:t> and </a:t>
            </a:r>
            <a:r>
              <a:rPr lang="en-US" dirty="0">
                <a:latin typeface="Calibri" charset="0"/>
                <a:ea typeface="ＭＳ Ｐゴシック" charset="0"/>
                <a:cs typeface="ＭＳ Ｐゴシック" charset="0"/>
                <a:hlinkClick r:id="rId22" tooltip="Malaysia"/>
              </a:rPr>
              <a:t>Malaysia</a:t>
            </a:r>
            <a:r>
              <a:rPr lang="en-US" dirty="0">
                <a:latin typeface="Calibri" charset="0"/>
                <a:ea typeface="ＭＳ Ｐゴシック" charset="0"/>
                <a:cs typeface="ＭＳ Ｐゴシック" charset="0"/>
              </a:rPr>
              <a:t>, </a:t>
            </a:r>
            <a:r>
              <a:rPr lang="en-US" i="1" dirty="0">
                <a:latin typeface="Calibri" charset="0"/>
                <a:ea typeface="ＭＳ Ｐゴシック" charset="0"/>
                <a:cs typeface="ＭＳ Ｐゴシック" charset="0"/>
                <a:hlinkClick r:id="rId23" tooltip="The Malay Archipelago"/>
              </a:rPr>
              <a:t>The Malay Archipelago</a:t>
            </a:r>
            <a:r>
              <a:rPr lang="en-US" dirty="0">
                <a:latin typeface="Calibri" charset="0"/>
                <a:ea typeface="ＭＳ Ｐゴシック" charset="0"/>
                <a:cs typeface="ＭＳ Ｐゴシック" charset="0"/>
              </a:rPr>
              <a:t>, was one of the most popular and influential journals of scientific exploration published during the 19th century.</a:t>
            </a:r>
          </a:p>
          <a:p>
            <a:pPr eaLnBrk="1" hangingPunct="1"/>
            <a:endParaRPr lang="en-GB" dirty="0">
              <a:latin typeface="Calibri" charset="0"/>
              <a:ea typeface="ＭＳ Ｐゴシック" charset="0"/>
              <a:cs typeface="ＭＳ Ｐゴシック" charset="0"/>
            </a:endParaRPr>
          </a:p>
          <a:p>
            <a:pPr eaLnBrk="1" hangingPunct="1"/>
            <a:endParaRPr lang="en-GB" dirty="0">
              <a:latin typeface="Calibri" charset="0"/>
              <a:ea typeface="ＭＳ Ｐゴシック" charset="0"/>
              <a:cs typeface="ＭＳ Ｐゴシック" charset="0"/>
            </a:endParaRPr>
          </a:p>
          <a:p>
            <a:pPr eaLnBrk="1" hangingPunct="1"/>
            <a:r>
              <a:rPr lang="en-US" dirty="0">
                <a:latin typeface="Calibri" charset="0"/>
                <a:ea typeface="ＭＳ Ｐゴシック" charset="0"/>
                <a:cs typeface="ＭＳ Ｐゴシック" charset="0"/>
              </a:rPr>
              <a:t>Alfred </a:t>
            </a:r>
            <a:r>
              <a:rPr lang="en-US" dirty="0" err="1">
                <a:latin typeface="Calibri" charset="0"/>
                <a:ea typeface="ＭＳ Ｐゴシック" charset="0"/>
                <a:cs typeface="ＭＳ Ｐゴシック" charset="0"/>
              </a:rPr>
              <a:t>Russel</a:t>
            </a:r>
            <a:r>
              <a:rPr lang="en-US" dirty="0">
                <a:latin typeface="Calibri" charset="0"/>
                <a:ea typeface="ＭＳ Ｐゴシック" charset="0"/>
                <a:cs typeface="ＭＳ Ｐゴシック" charset="0"/>
              </a:rPr>
              <a:t> Wallace arrived in Singapore in 1854 with a simple plan in mind. He would survey the region's wildlife and ship specimens back to London for sale to museums and wealthy collectors. His financial security rested on the foreign exotica for which Victorians had a seemingly insatiable </a:t>
            </a:r>
            <a:r>
              <a:rPr lang="en-US" dirty="0" err="1">
                <a:latin typeface="Calibri" charset="0"/>
                <a:ea typeface="ＭＳ Ｐゴシック" charset="0"/>
                <a:cs typeface="ＭＳ Ｐゴシック" charset="0"/>
              </a:rPr>
              <a:t>appetite.The</a:t>
            </a:r>
            <a:r>
              <a:rPr lang="en-US" dirty="0">
                <a:latin typeface="Calibri" charset="0"/>
                <a:ea typeface="ＭＳ Ｐゴシック" charset="0"/>
                <a:cs typeface="ＭＳ Ｐゴシック" charset="0"/>
              </a:rPr>
              <a:t> British naturalist amassed thousands of insects and birds during eight years in southeast Asia. And though Wallace's strange creatures sold for good money back home, the collection had a more profound value. Through studying the animals, Wallace hit on one of the world's greatest scientific discoveries: the theory of evolution through natural </a:t>
            </a:r>
            <a:r>
              <a:rPr lang="en-US" dirty="0" err="1">
                <a:latin typeface="Calibri" charset="0"/>
                <a:ea typeface="ＭＳ Ｐゴシック" charset="0"/>
                <a:cs typeface="ＭＳ Ｐゴシック" charset="0"/>
              </a:rPr>
              <a:t>selection.Wallace's</a:t>
            </a:r>
            <a:r>
              <a:rPr lang="en-US" dirty="0">
                <a:latin typeface="Calibri" charset="0"/>
                <a:ea typeface="ＭＳ Ｐゴシック" charset="0"/>
                <a:cs typeface="ＭＳ Ｐゴシック" charset="0"/>
              </a:rPr>
              <a:t> work on the theory, along with major insights into biodiversity, are described in thousands of pages of books, articles, drawings and paintings, which appear together for the first time today, in a web project directed by John van </a:t>
            </a:r>
            <a:r>
              <a:rPr lang="en-US" dirty="0" err="1">
                <a:latin typeface="Calibri" charset="0"/>
                <a:ea typeface="ＭＳ Ｐゴシック" charset="0"/>
                <a:cs typeface="ＭＳ Ｐゴシック" charset="0"/>
              </a:rPr>
              <a:t>Wyhe</a:t>
            </a:r>
            <a:r>
              <a:rPr lang="en-US" dirty="0">
                <a:latin typeface="Calibri" charset="0"/>
                <a:ea typeface="ＭＳ Ｐゴシック" charset="0"/>
                <a:cs typeface="ＭＳ Ｐゴシック" charset="0"/>
              </a:rPr>
              <a:t>, a historian at the National University of Singapore. The Wallace Online project was funded by an anonymous US donor, and comes ahead of next year's centenary of Wallace's </a:t>
            </a:r>
            <a:r>
              <a:rPr lang="en-US" dirty="0" err="1">
                <a:latin typeface="Calibri" charset="0"/>
                <a:ea typeface="ＭＳ Ｐゴシック" charset="0"/>
                <a:cs typeface="ＭＳ Ｐゴシック" charset="0"/>
              </a:rPr>
              <a:t>death.Wallace's</a:t>
            </a:r>
            <a:r>
              <a:rPr lang="en-US" dirty="0">
                <a:latin typeface="Calibri" charset="0"/>
                <a:ea typeface="ＭＳ Ｐゴシック" charset="0"/>
                <a:cs typeface="ＭＳ Ｐゴシック" charset="0"/>
              </a:rPr>
              <a:t> publications were distributed among thousands of magazines and newspapers, and had never been collected together in one place. The project contains 28,000 pages of searchable documents and 22,000 images. They include stunning pictures of blue-throated bee eaters, </a:t>
            </a:r>
            <a:r>
              <a:rPr lang="en-US" dirty="0" err="1">
                <a:latin typeface="Calibri" charset="0"/>
                <a:ea typeface="ＭＳ Ｐゴシック" charset="0"/>
                <a:cs typeface="ＭＳ Ｐゴシック" charset="0"/>
              </a:rPr>
              <a:t>asian</a:t>
            </a:r>
            <a:r>
              <a:rPr lang="en-US" dirty="0">
                <a:latin typeface="Calibri" charset="0"/>
                <a:ea typeface="ＭＳ Ｐゴシック" charset="0"/>
                <a:cs typeface="ＭＳ Ｐゴシック" charset="0"/>
              </a:rPr>
              <a:t> fairy-bluebirds and meticulous drawings of butterflies and </a:t>
            </a:r>
            <a:r>
              <a:rPr lang="en-US" dirty="0" err="1">
                <a:latin typeface="Calibri" charset="0"/>
                <a:ea typeface="ＭＳ Ｐゴシック" charset="0"/>
                <a:cs typeface="ＭＳ Ｐゴシック" charset="0"/>
              </a:rPr>
              <a:t>beetles.The</a:t>
            </a:r>
            <a:r>
              <a:rPr lang="en-US" dirty="0">
                <a:latin typeface="Calibri" charset="0"/>
                <a:ea typeface="ＭＳ Ｐゴシック" charset="0"/>
                <a:cs typeface="ＭＳ Ｐゴシック" charset="0"/>
              </a:rPr>
              <a:t> new bird of paradise that Wallace discovered, Wallace's standard-wing. Photograph: Wallace </a:t>
            </a:r>
            <a:r>
              <a:rPr lang="en-US" dirty="0" err="1">
                <a:latin typeface="Calibri" charset="0"/>
                <a:ea typeface="ＭＳ Ｐゴシック" charset="0"/>
                <a:cs typeface="ＭＳ Ｐゴシック" charset="0"/>
              </a:rPr>
              <a:t>OnlineVan</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Wyhe</a:t>
            </a:r>
            <a:r>
              <a:rPr lang="en-US" dirty="0">
                <a:latin typeface="Calibri" charset="0"/>
                <a:ea typeface="ＭＳ Ｐゴシック" charset="0"/>
                <a:cs typeface="ＭＳ Ｐゴシック" charset="0"/>
              </a:rPr>
              <a:t>, who directed a similar project for Darwin's works several years ago, said the Wallace collection was intended as a reliable source of information on the naturalist whose name was so eclipsed by Darwin's. "This needed to be done for Wallace. He's far less well known than Darwin, and it's high time people had reliable material on his work," van </a:t>
            </a:r>
            <a:r>
              <a:rPr lang="en-US" dirty="0" err="1">
                <a:latin typeface="Calibri" charset="0"/>
                <a:ea typeface="ＭＳ Ｐゴシック" charset="0"/>
                <a:cs typeface="ＭＳ Ｐゴシック" charset="0"/>
              </a:rPr>
              <a:t>Wyhe</a:t>
            </a:r>
            <a:r>
              <a:rPr lang="en-US" dirty="0">
                <a:latin typeface="Calibri" charset="0"/>
                <a:ea typeface="ＭＳ Ｐゴシック" charset="0"/>
                <a:cs typeface="ＭＳ Ｐゴシック" charset="0"/>
              </a:rPr>
              <a:t> </a:t>
            </a:r>
            <a:r>
              <a:rPr lang="en-US" dirty="0" err="1">
                <a:latin typeface="Calibri" charset="0"/>
                <a:ea typeface="ＭＳ Ｐゴシック" charset="0"/>
                <a:cs typeface="ＭＳ Ｐゴシック" charset="0"/>
              </a:rPr>
              <a:t>said.The</a:t>
            </a:r>
            <a:r>
              <a:rPr lang="en-US" dirty="0">
                <a:latin typeface="Calibri" charset="0"/>
                <a:ea typeface="ＭＳ Ｐゴシック" charset="0"/>
                <a:cs typeface="ＭＳ Ｐゴシック" charset="0"/>
              </a:rPr>
              <a:t> history of science is littered with names overlooked, but few so much as Wallace. In July 1858, the first papers on natural selection were read aloud at the </a:t>
            </a:r>
            <a:r>
              <a:rPr lang="en-US" dirty="0" err="1">
                <a:latin typeface="Calibri" charset="0"/>
                <a:ea typeface="ＭＳ Ｐゴシック" charset="0"/>
                <a:cs typeface="ＭＳ Ｐゴシック" charset="0"/>
              </a:rPr>
              <a:t>Linnean</a:t>
            </a:r>
            <a:r>
              <a:rPr lang="en-US" dirty="0">
                <a:latin typeface="Calibri" charset="0"/>
                <a:ea typeface="ＭＳ Ｐゴシック" charset="0"/>
                <a:cs typeface="ＭＳ Ｐゴシック" charset="0"/>
              </a:rPr>
              <a:t> Society in London, one from Darwin, the other from Wallace. Though both men announced the theory at the same time, Darwin's publication, On the Origin of Species, the following year was the seed of revolution that made senior scientists take </a:t>
            </a:r>
            <a:r>
              <a:rPr lang="en-US" dirty="0" err="1">
                <a:latin typeface="Calibri" charset="0"/>
                <a:ea typeface="ＭＳ Ｐゴシック" charset="0"/>
                <a:cs typeface="ＭＳ Ｐゴシック" charset="0"/>
              </a:rPr>
              <a:t>notice.The</a:t>
            </a:r>
            <a:r>
              <a:rPr lang="en-US" dirty="0">
                <a:latin typeface="Calibri" charset="0"/>
                <a:ea typeface="ＭＳ Ｐゴシック" charset="0"/>
                <a:cs typeface="ＭＳ Ｐゴシック" charset="0"/>
              </a:rPr>
              <a:t> book was not the only factor. Victorian modesty played a part in Wallace's diminished place in history, and perhaps some deference to what he, a poor and unprivileged man, saw as the great figures of science. "The Victorians were falling over themselves to be more modest than everybody else. Modesty was a high virtue. So Wallace, from the very beginning, referred to it as Darwin's theory, and he never relented to the end of his life," said van </a:t>
            </a:r>
            <a:r>
              <a:rPr lang="en-US" dirty="0" err="1">
                <a:latin typeface="Calibri" charset="0"/>
                <a:ea typeface="ＭＳ Ｐゴシック" charset="0"/>
                <a:cs typeface="ＭＳ Ｐゴシック" charset="0"/>
              </a:rPr>
              <a:t>Wyhe.From</a:t>
            </a:r>
            <a:r>
              <a:rPr lang="en-US" dirty="0">
                <a:latin typeface="Calibri" charset="0"/>
                <a:ea typeface="ＭＳ Ｐゴシック" charset="0"/>
                <a:cs typeface="ＭＳ Ｐゴシック" charset="0"/>
              </a:rPr>
              <a:t> 1855, Wallace published a series of articles that came ever closer to declaring the theory of evolution through natural selection. In the midst of a malarial fever, on the island of Ternate in Indonesia, he had a moment of clarity, that many are born, lots die, and only a few survive. He sent an essay from the island to Darwin, who passed it to the great geologist, Charles Lyell, who then proposed it to the </a:t>
            </a:r>
            <a:r>
              <a:rPr lang="en-US" dirty="0" err="1">
                <a:latin typeface="Calibri" charset="0"/>
                <a:ea typeface="ＭＳ Ｐゴシック" charset="0"/>
                <a:cs typeface="ＭＳ Ｐゴシック" charset="0"/>
              </a:rPr>
              <a:t>Linnean</a:t>
            </a:r>
            <a:r>
              <a:rPr lang="en-US" dirty="0">
                <a:latin typeface="Calibri" charset="0"/>
                <a:ea typeface="ＭＳ Ｐゴシック" charset="0"/>
                <a:cs typeface="ＭＳ Ｐゴシック" charset="0"/>
              </a:rPr>
              <a:t> Society alongside an essay from </a:t>
            </a:r>
            <a:r>
              <a:rPr lang="en-US" dirty="0" err="1">
                <a:latin typeface="Calibri" charset="0"/>
                <a:ea typeface="ＭＳ Ｐゴシック" charset="0"/>
                <a:cs typeface="ＭＳ Ｐゴシック" charset="0"/>
              </a:rPr>
              <a:t>Darwin."It's</a:t>
            </a:r>
            <a:r>
              <a:rPr lang="en-US" dirty="0">
                <a:latin typeface="Calibri" charset="0"/>
                <a:ea typeface="ＭＳ Ｐゴシック" charset="0"/>
                <a:cs typeface="ＭＳ Ｐゴシック" charset="0"/>
              </a:rPr>
              <a:t> one of the greatest ironies in history. Wallace sends his essay to the one man in the world who has been working on this for 20 years. And Darwin, again the perfect gent, passes it to Lyell, and they decide to publish essays from them both," said van </a:t>
            </a:r>
            <a:r>
              <a:rPr lang="en-US" dirty="0" err="1">
                <a:latin typeface="Calibri" charset="0"/>
                <a:ea typeface="ＭＳ Ｐゴシック" charset="0"/>
                <a:cs typeface="ＭＳ Ｐゴシック" charset="0"/>
              </a:rPr>
              <a:t>Wyhe.Wallace's</a:t>
            </a:r>
            <a:r>
              <a:rPr lang="en-US" dirty="0">
                <a:latin typeface="Calibri" charset="0"/>
                <a:ea typeface="ＭＳ Ｐゴシック" charset="0"/>
                <a:cs typeface="ＭＳ Ｐゴシック" charset="0"/>
              </a:rPr>
              <a:t> thorough survey of wildlife led to another breakthrough in 1859, known today as the Wallace line. He noticed that species on either side of an invisible line between Australia and Asia were substantially different, despite being close geographical </a:t>
            </a:r>
            <a:r>
              <a:rPr lang="en-US" dirty="0" err="1">
                <a:latin typeface="Calibri" charset="0"/>
                <a:ea typeface="ＭＳ Ｐゴシック" charset="0"/>
                <a:cs typeface="ＭＳ Ｐゴシック" charset="0"/>
              </a:rPr>
              <a:t>neighbours</a:t>
            </a:r>
            <a:r>
              <a:rPr lang="en-US" dirty="0">
                <a:latin typeface="Calibri" charset="0"/>
                <a:ea typeface="ＭＳ Ｐゴシック" charset="0"/>
                <a:cs typeface="ＭＳ Ｐゴシック" charset="0"/>
              </a:rPr>
              <a:t>. The observation clashed with the thinking of the day, that species were created for their particular environment. Wallace proposed the animals came from two ancient, larger landmasses, a Super Asia and a Super Australia, which had long since sunk beneath the waves. "He couldn't have imagined plate tectonics, which is the real explanation, and that Australia started out in South America," said van </a:t>
            </a:r>
            <a:r>
              <a:rPr lang="en-US" dirty="0" err="1">
                <a:latin typeface="Calibri" charset="0"/>
                <a:ea typeface="ＭＳ Ｐゴシック" charset="0"/>
                <a:cs typeface="ＭＳ Ｐゴシック" charset="0"/>
              </a:rPr>
              <a:t>Wyhe.Among</a:t>
            </a:r>
            <a:r>
              <a:rPr lang="en-US" dirty="0">
                <a:latin typeface="Calibri" charset="0"/>
                <a:ea typeface="ＭＳ Ｐゴシック" charset="0"/>
                <a:cs typeface="ＭＳ Ｐゴシック" charset="0"/>
              </a:rPr>
              <a:t> Wallace's other writings are notes on local cuisine. In a passage on the durian fruit, Wallace describes a large coconut-sized fruit with short, stout spines, liable to fall from trees and cause spectacular wounds to the unwary. "When brought into a house the smell is often so offensive that some persons can never bear to taste it. This was my own case when I first tried it in Malacca, but in Borneo I found a ripe fruit on the ground, and, eating it out of doors, I at once became a confirmed Durian eater," he writes. Having declared the taste almost impossible to describe, he offers "a rich butter-like custard, highly </a:t>
            </a:r>
            <a:r>
              <a:rPr lang="en-US" dirty="0" err="1">
                <a:latin typeface="Calibri" charset="0"/>
                <a:ea typeface="ＭＳ Ｐゴシック" charset="0"/>
                <a:cs typeface="ＭＳ Ｐゴシック" charset="0"/>
              </a:rPr>
              <a:t>flavoured</a:t>
            </a:r>
            <a:r>
              <a:rPr lang="en-US" dirty="0">
                <a:latin typeface="Calibri" charset="0"/>
                <a:ea typeface="ＭＳ Ｐゴシック" charset="0"/>
                <a:cs typeface="ＭＳ Ｐゴシック" charset="0"/>
              </a:rPr>
              <a:t> with almonds gives the best general idea of it, but intermingled with it come wafts of </a:t>
            </a:r>
            <a:r>
              <a:rPr lang="en-US" dirty="0" err="1">
                <a:latin typeface="Calibri" charset="0"/>
                <a:ea typeface="ＭＳ Ｐゴシック" charset="0"/>
                <a:cs typeface="ＭＳ Ｐゴシック" charset="0"/>
              </a:rPr>
              <a:t>flavour</a:t>
            </a:r>
            <a:r>
              <a:rPr lang="en-US" dirty="0">
                <a:latin typeface="Calibri" charset="0"/>
                <a:ea typeface="ＭＳ Ｐゴシック" charset="0"/>
                <a:cs typeface="ＭＳ Ｐゴシック" charset="0"/>
              </a:rPr>
              <a:t> that call to mind cream-cheese, onion-sauce, brown sherry, and other </a:t>
            </a:r>
            <a:r>
              <a:rPr lang="en-US" dirty="0" err="1">
                <a:latin typeface="Calibri" charset="0"/>
                <a:ea typeface="ＭＳ Ｐゴシック" charset="0"/>
                <a:cs typeface="ＭＳ Ｐゴシック" charset="0"/>
              </a:rPr>
              <a:t>incongruities".In</a:t>
            </a:r>
            <a:r>
              <a:rPr lang="en-US" dirty="0">
                <a:latin typeface="Calibri" charset="0"/>
                <a:ea typeface="ＭＳ Ｐゴシック" charset="0"/>
                <a:cs typeface="ＭＳ Ｐゴシック" charset="0"/>
              </a:rPr>
              <a:t> other papers, Wallace laments the rate at which species are being forced to extinction, and makes one of the earliest calls for conservation. He likens species to letters that make up the volumes of Earth's history, and their loss obliterating an invaluable record of the </a:t>
            </a:r>
            <a:r>
              <a:rPr lang="en-US" dirty="0" err="1">
                <a:latin typeface="Calibri" charset="0"/>
                <a:ea typeface="ＭＳ Ｐゴシック" charset="0"/>
                <a:cs typeface="ＭＳ Ｐゴシック" charset="0"/>
              </a:rPr>
              <a:t>past."Future</a:t>
            </a:r>
            <a:r>
              <a:rPr lang="en-US" dirty="0">
                <a:latin typeface="Calibri" charset="0"/>
                <a:ea typeface="ＭＳ Ｐゴシック" charset="0"/>
                <a:cs typeface="ＭＳ Ｐゴシック" charset="0"/>
              </a:rPr>
              <a:t> ages will certainly look back upon us as a people so immersed in the pursuit of wealth as to be blind to higher considerations," he writes from the Malay archipelago in 1863.</a:t>
            </a:r>
            <a:endParaRPr lang="en-GB" dirty="0">
              <a:latin typeface="Calibri" charset="0"/>
              <a:ea typeface="ＭＳ Ｐゴシック" charset="0"/>
              <a:cs typeface="ＭＳ Ｐゴシック"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p:cNvSpPr>
            <a:spLocks noGrp="1" noRot="1" noChangeAspect="1"/>
          </p:cNvSpPr>
          <p:nvPr>
            <p:ph type="sldImg"/>
          </p:nvPr>
        </p:nvSpPr>
        <p:spPr>
          <a:xfrm>
            <a:off x="381000" y="685800"/>
            <a:ext cx="6096000" cy="3429000"/>
          </a:xfrm>
          <a:ln/>
        </p:spPr>
      </p:sp>
      <p:sp>
        <p:nvSpPr>
          <p:cNvPr id="25602" name="Notes Placeholder 2"/>
          <p:cNvSpPr>
            <a:spLocks noGrp="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ormAutofit fontScale="92500" lnSpcReduction="10000"/>
          </a:bodyPr>
          <a:lstStyle/>
          <a:p>
            <a:pPr>
              <a:lnSpc>
                <a:spcPct val="80000"/>
              </a:lnSpc>
            </a:pPr>
            <a:r>
              <a:rPr lang="en-US" sz="1100" dirty="0">
                <a:latin typeface="Calibri" charset="0"/>
                <a:ea typeface="ＭＳ Ｐゴシック" charset="0"/>
                <a:cs typeface="ＭＳ Ｐゴシック" charset="0"/>
              </a:rPr>
              <a:t>Zoogeographic provinces are regions of distinctive fauna. They are based on the taxonomic or phylogenetic relationships of animals and not the adaptations of animals to specific environments. One way of looking at this is to think of the fauna of each province as constituting the gene pool available to the forces of natural selection to adapt animal life to the variety of habitats present in the particular region. The gene pool (</a:t>
            </a:r>
            <a:r>
              <a:rPr lang="en-US" sz="1100" dirty="0" err="1">
                <a:latin typeface="Calibri" charset="0"/>
                <a:ea typeface="ＭＳ Ｐゴシック" charset="0"/>
                <a:cs typeface="ＭＳ Ｐゴシック" charset="0"/>
              </a:rPr>
              <a:t>i.e</a:t>
            </a:r>
            <a:r>
              <a:rPr lang="en-US" sz="1100" dirty="0">
                <a:latin typeface="Calibri" charset="0"/>
                <a:ea typeface="ＭＳ Ｐゴシック" charset="0"/>
                <a:cs typeface="ＭＳ Ｐゴシック" charset="0"/>
              </a:rPr>
              <a:t>, the taxa represented) is different in each </a:t>
            </a:r>
            <a:r>
              <a:rPr lang="en-US" sz="1100" dirty="0" err="1">
                <a:latin typeface="Calibri" charset="0"/>
                <a:ea typeface="ＭＳ Ｐゴシック" charset="0"/>
                <a:cs typeface="ＭＳ Ｐゴシック" charset="0"/>
              </a:rPr>
              <a:t>province.Following</a:t>
            </a:r>
            <a:r>
              <a:rPr lang="en-US" sz="1100" dirty="0">
                <a:latin typeface="Calibri" charset="0"/>
                <a:ea typeface="ＭＳ Ｐゴシック" charset="0"/>
                <a:cs typeface="ＭＳ Ｐゴシック" charset="0"/>
              </a:rPr>
              <a:t> the concept of a </a:t>
            </a:r>
            <a:r>
              <a:rPr lang="en-US" sz="1100" b="1" i="1" dirty="0">
                <a:latin typeface="Calibri" charset="0"/>
                <a:ea typeface="ＭＳ Ｐゴシック" charset="0"/>
                <a:cs typeface="ＭＳ Ｐゴシック" charset="0"/>
              </a:rPr>
              <a:t>region as used in geography, each province maintains a level of </a:t>
            </a:r>
            <a:r>
              <a:rPr lang="en-US" sz="1100" b="1" i="1" dirty="0" err="1">
                <a:latin typeface="Calibri" charset="0"/>
                <a:ea typeface="ＭＳ Ｐゴシック" charset="0"/>
                <a:cs typeface="ＭＳ Ｐゴシック" charset="0"/>
              </a:rPr>
              <a:t>homogeniety</a:t>
            </a:r>
            <a:r>
              <a:rPr lang="en-US" sz="1100" b="1" i="1" dirty="0">
                <a:latin typeface="Calibri" charset="0"/>
                <a:ea typeface="ＭＳ Ｐゴシック" charset="0"/>
                <a:cs typeface="ＭＳ Ｐゴシック" charset="0"/>
              </a:rPr>
              <a:t> within its borders and clearly differs from adjacent areas. The boundaries between zoogeographic provinces are drawn according to the distribution of vertebrate taxa (in particular, families). </a:t>
            </a:r>
            <a:r>
              <a:rPr lang="en-US" sz="1100" b="1" i="1" dirty="0" err="1">
                <a:latin typeface="Calibri" charset="0"/>
                <a:ea typeface="ＭＳ Ｐゴシック" charset="0"/>
                <a:cs typeface="ＭＳ Ｐゴシック" charset="0"/>
              </a:rPr>
              <a:t>Sclater</a:t>
            </a:r>
            <a:r>
              <a:rPr lang="en-US" sz="1100" b="1" i="1" dirty="0">
                <a:latin typeface="Calibri" charset="0"/>
                <a:ea typeface="ＭＳ Ｐゴシック" charset="0"/>
                <a:cs typeface="ＭＳ Ｐゴシック" charset="0"/>
              </a:rPr>
              <a:t>, who is commonly acknowledged as the developer of this system of drawing regions according to fauna, based his regions on the taxonomic relationships of birds; but the same regional limits work well enough for fishes, amphibians, reptiles, and </a:t>
            </a:r>
            <a:r>
              <a:rPr lang="en-US" sz="1100" b="1" i="1" dirty="0" err="1">
                <a:latin typeface="Calibri" charset="0"/>
                <a:ea typeface="ＭＳ Ｐゴシック" charset="0"/>
                <a:cs typeface="ＭＳ Ｐゴシック" charset="0"/>
              </a:rPr>
              <a:t>mammals.The</a:t>
            </a:r>
            <a:r>
              <a:rPr lang="en-US" sz="1100" b="1" i="1" dirty="0">
                <a:latin typeface="Calibri" charset="0"/>
                <a:ea typeface="ＭＳ Ｐゴシック" charset="0"/>
                <a:cs typeface="ＭＳ Ｐゴシック" charset="0"/>
              </a:rPr>
              <a:t> data used to delineate regions were compiled long before continental drift was even considered. Furthermore, they represent only taxa extant in the 19th century. Paleontological advances, particularly in the 20th century, have added new information on the distribution of vertebrate families that negate some of the assumptions of Slater, Wallace and others. Nonetheless, the basic notion and the names of the zoogeographic provinces are still in use </a:t>
            </a:r>
            <a:r>
              <a:rPr lang="en-US" sz="1100" b="1" i="1" dirty="0" err="1">
                <a:latin typeface="Calibri" charset="0"/>
                <a:ea typeface="ＭＳ Ｐゴシック" charset="0"/>
                <a:cs typeface="ＭＳ Ｐゴシック" charset="0"/>
              </a:rPr>
              <a:t>today.The</a:t>
            </a:r>
            <a:r>
              <a:rPr lang="en-US" sz="1100" b="1" i="1" dirty="0">
                <a:latin typeface="Calibri" charset="0"/>
                <a:ea typeface="ＭＳ Ｐゴシック" charset="0"/>
                <a:cs typeface="ＭＳ Ｐゴシック" charset="0"/>
              </a:rPr>
              <a:t> exact locations of boundaries of any region are often problematic, and this is certainly true for zoogeographic provinces. The boundary between the Oriental and Australian provinces, for example, has been redrawn several times; the most famous version is known as </a:t>
            </a:r>
            <a:r>
              <a:rPr lang="en-US" sz="1100" b="1" i="1" u="sng" dirty="0">
                <a:latin typeface="Calibri" charset="0"/>
                <a:ea typeface="ＭＳ Ｐゴシック" charset="0"/>
                <a:cs typeface="ＭＳ Ｐゴシック" charset="0"/>
              </a:rPr>
              <a:t>Wallace's Line, which falls between Borneo and Sulawesi and between the tiny islands of Bali and Lombok. The latter pair of islands are separated by a mere 20 miles, but for the most part they are inhabited by different families of mammals and even birds with all the powers of flight..</a:t>
            </a:r>
          </a:p>
          <a:p>
            <a:pPr>
              <a:lnSpc>
                <a:spcPct val="80000"/>
              </a:lnSpc>
            </a:pPr>
            <a:endParaRPr lang="en-US" sz="1100" b="1" i="1" u="sng" dirty="0">
              <a:latin typeface="Calibri" charset="0"/>
              <a:ea typeface="ＭＳ Ｐゴシック" charset="0"/>
              <a:cs typeface="ＭＳ Ｐゴシック" charset="0"/>
            </a:endParaRPr>
          </a:p>
          <a:p>
            <a:pPr>
              <a:lnSpc>
                <a:spcPct val="80000"/>
              </a:lnSpc>
            </a:pPr>
            <a:r>
              <a:rPr lang="en-US" sz="1100" dirty="0">
                <a:latin typeface="Calibri" charset="0"/>
                <a:ea typeface="ＭＳ Ｐゴシック" charset="0"/>
                <a:cs typeface="ＭＳ Ｐゴシック" charset="0"/>
              </a:rPr>
              <a:t>Alfred </a:t>
            </a:r>
            <a:r>
              <a:rPr lang="en-US" sz="1100" dirty="0" err="1">
                <a:latin typeface="Calibri" charset="0"/>
                <a:ea typeface="ＭＳ Ｐゴシック" charset="0"/>
                <a:cs typeface="ＭＳ Ｐゴシック" charset="0"/>
              </a:rPr>
              <a:t>Russel</a:t>
            </a:r>
            <a:r>
              <a:rPr lang="en-US" sz="1100" dirty="0">
                <a:latin typeface="Calibri" charset="0"/>
                <a:ea typeface="ＭＳ Ｐゴシック" charset="0"/>
                <a:cs typeface="ＭＳ Ｐゴシック" charset="0"/>
              </a:rPr>
              <a:t> Wallace, the so-called father of animal geography, formulated his ideas on evolution by natural selection while observing and collecting wildlife in the islands of Southeast Asia. He was particularly impressed by the sudden difference in bird families he encountered when he sailed some twenty miles east of the island of Bali and landed on Lombok. On Bali the birds were clearly related to those of the larger islands of Java and Sumatra and mainland Malaysia. On Lombok the birds were clearly related to those of New Guinea and Australia. He marked the channel between Bali and Lombok as the divide between two great zoogeographic regions, the Oriental and Australian. In his honor this dividing line, which extends northward between Borneo and Sulawesi, is still referred to today as </a:t>
            </a:r>
            <a:r>
              <a:rPr lang="en-US" sz="1100" b="1" i="1" dirty="0">
                <a:latin typeface="Calibri" charset="0"/>
                <a:ea typeface="ＭＳ Ｐゴシック" charset="0"/>
                <a:cs typeface="ＭＳ Ｐゴシック" charset="0"/>
              </a:rPr>
              <a:t>Wallace's Line. (See the map below.)Other </a:t>
            </a:r>
            <a:r>
              <a:rPr lang="en-US" sz="1100" b="1" i="1" dirty="0" err="1">
                <a:latin typeface="Calibri" charset="0"/>
                <a:ea typeface="ＭＳ Ｐゴシック" charset="0"/>
                <a:cs typeface="ＭＳ Ｐゴシック" charset="0"/>
              </a:rPr>
              <a:t>biogeographers</a:t>
            </a:r>
            <a:r>
              <a:rPr lang="en-US" sz="1100" b="1" i="1" dirty="0">
                <a:latin typeface="Calibri" charset="0"/>
                <a:ea typeface="ＭＳ Ｐゴシック" charset="0"/>
                <a:cs typeface="ＭＳ Ｐゴシック" charset="0"/>
              </a:rPr>
              <a:t> have since put the boundary between the Oriental and Australian provinces in slightly different locations. As is true of most regions, the core areas of both provinces are clearly distinct, but things are a little fuzzy on the periphery. Thus some </a:t>
            </a:r>
            <a:r>
              <a:rPr lang="en-US" sz="1100" b="1" i="1" dirty="0" err="1">
                <a:latin typeface="Calibri" charset="0"/>
                <a:ea typeface="ＭＳ Ｐゴシック" charset="0"/>
                <a:cs typeface="ＭＳ Ｐゴシック" charset="0"/>
              </a:rPr>
              <a:t>biogeographers</a:t>
            </a:r>
            <a:r>
              <a:rPr lang="en-US" sz="1100" b="1" i="1" dirty="0">
                <a:latin typeface="Calibri" charset="0"/>
                <a:ea typeface="ＭＳ Ｐゴシック" charset="0"/>
                <a:cs typeface="ＭＳ Ｐゴシック" charset="0"/>
              </a:rPr>
              <a:t> recognize the island region between Java and New Guinea as a mixing zone and designate it </a:t>
            </a:r>
            <a:r>
              <a:rPr lang="en-US" sz="1100" b="1" i="1" dirty="0" err="1">
                <a:latin typeface="Calibri" charset="0"/>
                <a:ea typeface="ＭＳ Ｐゴシック" charset="0"/>
                <a:cs typeface="ＭＳ Ｐゴシック" charset="0"/>
              </a:rPr>
              <a:t>Wallacea</a:t>
            </a:r>
            <a:r>
              <a:rPr lang="en-US" sz="1100" b="1" i="1" dirty="0">
                <a:latin typeface="Calibri" charset="0"/>
                <a:ea typeface="ＭＳ Ｐゴシック" charset="0"/>
                <a:cs typeface="ＭＳ Ｐゴシック" charset="0"/>
              </a:rPr>
              <a:t>.</a:t>
            </a:r>
          </a:p>
          <a:p>
            <a:pPr>
              <a:lnSpc>
                <a:spcPct val="80000"/>
              </a:lnSpc>
            </a:pPr>
            <a:endParaRPr lang="en-US" sz="1100" b="1" i="1" dirty="0">
              <a:latin typeface="Calibri" charset="0"/>
              <a:ea typeface="ＭＳ Ｐゴシック" charset="0"/>
              <a:cs typeface="ＭＳ Ｐゴシック" charset="0"/>
            </a:endParaRPr>
          </a:p>
          <a:p>
            <a:pPr>
              <a:lnSpc>
                <a:spcPct val="80000"/>
              </a:lnSpc>
            </a:pPr>
            <a:endParaRPr lang="en-US" sz="1100" b="1" i="1" dirty="0">
              <a:latin typeface="Calibri" charset="0"/>
              <a:ea typeface="ＭＳ Ｐゴシック" charset="0"/>
              <a:cs typeface="ＭＳ Ｐゴシック" charset="0"/>
            </a:endParaRPr>
          </a:p>
          <a:p>
            <a:pPr>
              <a:lnSpc>
                <a:spcPct val="80000"/>
              </a:lnSpc>
            </a:pPr>
            <a:endParaRPr lang="en-US" sz="1100" dirty="0">
              <a:latin typeface="Calibri" charset="0"/>
              <a:ea typeface="ＭＳ Ｐゴシック" charset="0"/>
              <a:cs typeface="ＭＳ Ｐゴシック" charset="0"/>
            </a:endParaRPr>
          </a:p>
        </p:txBody>
      </p:sp>
      <p:sp>
        <p:nvSpPr>
          <p:cNvPr id="25603"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fld id="{1B8150E3-98B8-0048-954B-638C35D6311A}" type="slidenum">
              <a:rPr lang="en-GB" sz="1200"/>
              <a:pPr eaLnBrk="1" hangingPunct="1"/>
              <a:t>7</a:t>
            </a:fld>
            <a:endParaRPr lang="en-GB" sz="120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49" name="Rectangle 2"/>
          <p:cNvSpPr>
            <a:spLocks noGrp="1" noRot="1" noChangeAspect="1" noChangeArrowheads="1" noTextEdit="1"/>
          </p:cNvSpPr>
          <p:nvPr>
            <p:ph type="sldImg"/>
          </p:nvPr>
        </p:nvSpPr>
        <p:spPr>
          <a:xfrm>
            <a:off x="381000" y="685800"/>
            <a:ext cx="6096000" cy="3429000"/>
          </a:xfrm>
          <a:ln/>
        </p:spPr>
      </p:sp>
      <p:sp>
        <p:nvSpPr>
          <p:cNvPr id="27650"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2"/>
          <p:cNvSpPr>
            <a:spLocks noGrp="1" noRot="1" noChangeAspect="1" noChangeArrowheads="1" noTextEdit="1"/>
          </p:cNvSpPr>
          <p:nvPr>
            <p:ph type="sldImg"/>
          </p:nvPr>
        </p:nvSpPr>
        <p:spPr>
          <a:xfrm>
            <a:off x="381000" y="685800"/>
            <a:ext cx="6096000" cy="3429000"/>
          </a:xfrm>
          <a:ln/>
        </p:spPr>
      </p:sp>
      <p:sp>
        <p:nvSpPr>
          <p:cNvPr id="29698"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pPr eaLnBrk="1" hangingPunct="1"/>
            <a:endParaRPr lang="en-GB">
              <a:latin typeface="Calibri" charset="0"/>
              <a:ea typeface="ＭＳ Ｐゴシック" charset="0"/>
              <a:cs typeface="ＭＳ Ｐゴシック"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5" name="Rectangle 2"/>
          <p:cNvSpPr>
            <a:spLocks noGrp="1" noRot="1" noChangeAspect="1" noChangeArrowheads="1" noTextEdit="1"/>
          </p:cNvSpPr>
          <p:nvPr>
            <p:ph type="sldImg"/>
          </p:nvPr>
        </p:nvSpPr>
        <p:spPr>
          <a:xfrm>
            <a:off x="381000" y="685800"/>
            <a:ext cx="6096000" cy="3429000"/>
          </a:xfrm>
          <a:ln/>
        </p:spPr>
      </p:sp>
      <p:sp>
        <p:nvSpPr>
          <p:cNvPr id="62466" name="Rectangle 3"/>
          <p:cNvSpPr>
            <a:spLocks noGrp="1" noChangeArrowheads="1"/>
          </p:cNvSpPr>
          <p:nvPr>
            <p:ph type="body" idx="1"/>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eaLnBrk="1" hangingPunct="1"/>
            <a:r>
              <a:rPr lang="en-GB">
                <a:latin typeface="Calibri" charset="0"/>
                <a:ea typeface="ＭＳ Ｐゴシック" charset="0"/>
                <a:cs typeface="ＭＳ Ｐゴシック" charset="0"/>
              </a:rPr>
              <a:t>Information from distributions – but unreliable</a:t>
            </a:r>
          </a:p>
          <a:p>
            <a:pPr eaLnBrk="1" hangingPunct="1"/>
            <a:r>
              <a:rPr lang="en-GB">
                <a:latin typeface="Calibri" charset="0"/>
                <a:ea typeface="ＭＳ Ｐゴシック" charset="0"/>
                <a:cs typeface="ＭＳ Ｐゴシック" charset="0"/>
              </a:rPr>
              <a:t>Information from fossils – but may not have all fossils or oldest fossils.  P 140 </a:t>
            </a:r>
          </a:p>
          <a:p>
            <a:pPr eaLnBrk="1" hangingPunct="1"/>
            <a:endParaRPr lang="en-GB">
              <a:latin typeface="Calibri" charset="0"/>
              <a:ea typeface="ＭＳ Ｐゴシック" charset="0"/>
              <a:cs typeface="ＭＳ Ｐゴシック" charset="0"/>
            </a:endParaRPr>
          </a:p>
          <a:p>
            <a:pPr eaLnBrk="1" hangingPunct="1"/>
            <a:r>
              <a:rPr lang="en-GB">
                <a:latin typeface="Calibri" charset="0"/>
                <a:ea typeface="ＭＳ Ｐゴシック" charset="0"/>
                <a:cs typeface="ＭＳ Ｐゴシック" charset="0"/>
              </a:rPr>
              <a:t>Therefore phylogenetic methods are the foundation of most studies of historical biogeography</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8DA394FC-D478-B344-B51F-9280506541D6}" type="datetime1">
              <a:rPr lang="en-US"/>
              <a:pPr>
                <a:defRPr/>
              </a:pPr>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2544AF49-3490-BA44-B62D-48ABDD0D0F8A}" type="slidenum">
              <a:rPr lang="en-US"/>
              <a:pPr>
                <a:defRPr/>
              </a:pPr>
              <a:t>‹#›</a:t>
            </a:fld>
            <a:endParaRPr lang="en-US"/>
          </a:p>
        </p:txBody>
      </p:sp>
    </p:spTree>
    <p:extLst>
      <p:ext uri="{BB962C8B-B14F-4D97-AF65-F5344CB8AC3E}">
        <p14:creationId xmlns:p14="http://schemas.microsoft.com/office/powerpoint/2010/main" val="88928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F0391742-6D38-F942-B054-158DF371B098}" type="datetime1">
              <a:rPr lang="en-US"/>
              <a:pPr>
                <a:defRPr/>
              </a:pPr>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DF123DA-62D0-5048-9082-6CCD4A751B49}" type="slidenum">
              <a:rPr lang="en-US"/>
              <a:pPr>
                <a:defRPr/>
              </a:pPr>
              <a:t>‹#›</a:t>
            </a:fld>
            <a:endParaRPr lang="en-US"/>
          </a:p>
        </p:txBody>
      </p:sp>
    </p:spTree>
    <p:extLst>
      <p:ext uri="{BB962C8B-B14F-4D97-AF65-F5344CB8AC3E}">
        <p14:creationId xmlns:p14="http://schemas.microsoft.com/office/powerpoint/2010/main" val="34378052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F825040D-ED1B-2248-B955-84A5E147409E}" type="datetime1">
              <a:rPr lang="en-US"/>
              <a:pPr>
                <a:defRPr/>
              </a:pPr>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756CB4-43FD-7843-8DFD-A6B585A957C8}" type="slidenum">
              <a:rPr lang="en-US"/>
              <a:pPr>
                <a:defRPr/>
              </a:pPr>
              <a:t>‹#›</a:t>
            </a:fld>
            <a:endParaRPr lang="en-US"/>
          </a:p>
        </p:txBody>
      </p:sp>
    </p:spTree>
    <p:extLst>
      <p:ext uri="{BB962C8B-B14F-4D97-AF65-F5344CB8AC3E}">
        <p14:creationId xmlns:p14="http://schemas.microsoft.com/office/powerpoint/2010/main" val="10742709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ClipArt" preserve="1">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lipArt Placeholder 3"/>
          <p:cNvSpPr>
            <a:spLocks noGrp="1"/>
          </p:cNvSpPr>
          <p:nvPr>
            <p:ph type="clipArt" sz="half" idx="2"/>
          </p:nvPr>
        </p:nvSpPr>
        <p:spPr>
          <a:xfrm>
            <a:off x="6197600" y="1600201"/>
            <a:ext cx="5384800" cy="4525963"/>
          </a:xfrm>
        </p:spPr>
        <p:txBody>
          <a:bodyPr/>
          <a:lstStyle/>
          <a:p>
            <a:pPr lvl="0"/>
            <a:endParaRPr lang="en-US" noProof="0"/>
          </a:p>
        </p:txBody>
      </p:sp>
      <p:sp>
        <p:nvSpPr>
          <p:cNvPr id="5" name="Date Placeholder 3"/>
          <p:cNvSpPr>
            <a:spLocks noGrp="1"/>
          </p:cNvSpPr>
          <p:nvPr>
            <p:ph type="dt" sz="half" idx="10"/>
          </p:nvPr>
        </p:nvSpPr>
        <p:spPr/>
        <p:txBody>
          <a:bodyPr/>
          <a:lstStyle>
            <a:lvl1pPr>
              <a:defRPr/>
            </a:lvl1pPr>
          </a:lstStyle>
          <a:p>
            <a:pPr>
              <a:defRPr/>
            </a:pPr>
            <a:fld id="{C06D2D2D-93AD-FA49-8176-6940B76089C3}" type="datetime1">
              <a:rPr lang="en-US"/>
              <a:pPr>
                <a:defRPr/>
              </a:pPr>
              <a:t>5/25/2021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6B77C660-5131-E848-B1F1-BE28B0429FC1}" type="slidenum">
              <a:rPr lang="en-US"/>
              <a:pPr>
                <a:defRPr/>
              </a:pPr>
              <a:t>‹#›</a:t>
            </a:fld>
            <a:endParaRPr lang="en-US"/>
          </a:p>
        </p:txBody>
      </p:sp>
    </p:spTree>
    <p:extLst>
      <p:ext uri="{BB962C8B-B14F-4D97-AF65-F5344CB8AC3E}">
        <p14:creationId xmlns:p14="http://schemas.microsoft.com/office/powerpoint/2010/main" val="33216213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GB"/>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quarter" idx="2"/>
          </p:nvPr>
        </p:nvSpPr>
        <p:spPr>
          <a:xfrm>
            <a:off x="6197600" y="1600200"/>
            <a:ext cx="5384800" cy="21859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Content Placeholder 4"/>
          <p:cNvSpPr>
            <a:spLocks noGrp="1"/>
          </p:cNvSpPr>
          <p:nvPr>
            <p:ph sz="quarter" idx="3"/>
          </p:nvPr>
        </p:nvSpPr>
        <p:spPr>
          <a:xfrm>
            <a:off x="6197600" y="3938589"/>
            <a:ext cx="5384800" cy="218757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Date Placeholder 3"/>
          <p:cNvSpPr>
            <a:spLocks noGrp="1"/>
          </p:cNvSpPr>
          <p:nvPr>
            <p:ph type="dt" sz="half" idx="10"/>
          </p:nvPr>
        </p:nvSpPr>
        <p:spPr/>
        <p:txBody>
          <a:bodyPr/>
          <a:lstStyle>
            <a:lvl1pPr>
              <a:defRPr/>
            </a:lvl1pPr>
          </a:lstStyle>
          <a:p>
            <a:pPr>
              <a:defRPr/>
            </a:pPr>
            <a:fld id="{35B8D080-AC69-F849-9DA3-F736B640BF46}" type="datetime1">
              <a:rPr lang="en-US"/>
              <a:pPr>
                <a:defRPr/>
              </a:pPr>
              <a:t>5/25/2021</a:t>
            </a:fld>
            <a:endParaRPr lang="en-US"/>
          </a:p>
        </p:txBody>
      </p:sp>
      <p:sp>
        <p:nvSpPr>
          <p:cNvPr id="7" name="Footer Placeholder 4"/>
          <p:cNvSpPr>
            <a:spLocks noGrp="1"/>
          </p:cNvSpPr>
          <p:nvPr>
            <p:ph type="ftr" sz="quarter" idx="11"/>
          </p:nvPr>
        </p:nvSpPr>
        <p:spPr/>
        <p:txBody>
          <a:bodyPr/>
          <a:lstStyle>
            <a:lvl1pPr>
              <a:defRPr/>
            </a:lvl1pPr>
          </a:lstStyle>
          <a:p>
            <a:pPr>
              <a:defRPr/>
            </a:pPr>
            <a:endParaRPr lang="en-US"/>
          </a:p>
        </p:txBody>
      </p:sp>
      <p:sp>
        <p:nvSpPr>
          <p:cNvPr id="8" name="Slide Number Placeholder 5"/>
          <p:cNvSpPr>
            <a:spLocks noGrp="1"/>
          </p:cNvSpPr>
          <p:nvPr>
            <p:ph type="sldNum" sz="quarter" idx="12"/>
          </p:nvPr>
        </p:nvSpPr>
        <p:spPr/>
        <p:txBody>
          <a:bodyPr/>
          <a:lstStyle>
            <a:lvl1pPr>
              <a:defRPr/>
            </a:lvl1pPr>
          </a:lstStyle>
          <a:p>
            <a:pPr>
              <a:defRPr/>
            </a:pPr>
            <a:fld id="{E9F05280-EEBD-1A47-825B-3957B21D29BD}" type="slidenum">
              <a:rPr lang="en-US"/>
              <a:pPr>
                <a:defRPr/>
              </a:pPr>
              <a:t>‹#›</a:t>
            </a:fld>
            <a:endParaRPr lang="en-US"/>
          </a:p>
        </p:txBody>
      </p:sp>
    </p:spTree>
    <p:extLst>
      <p:ext uri="{BB962C8B-B14F-4D97-AF65-F5344CB8AC3E}">
        <p14:creationId xmlns:p14="http://schemas.microsoft.com/office/powerpoint/2010/main" val="20284106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pic>
        <p:nvPicPr>
          <p:cNvPr id="19" name="Picture 18" descr="1_TheOU_Logo.png"/>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0627649" y="258878"/>
            <a:ext cx="1213083" cy="623852"/>
          </a:xfrm>
          <a:prstGeom prst="rect">
            <a:avLst/>
          </a:prstGeom>
        </p:spPr>
      </p:pic>
      <p:sp>
        <p:nvSpPr>
          <p:cNvPr id="3" name="Rectangle 2">
            <a:extLst>
              <a:ext uri="{FF2B5EF4-FFF2-40B4-BE49-F238E27FC236}">
                <a16:creationId xmlns:a16="http://schemas.microsoft.com/office/drawing/2014/main" id="{FD07A26B-FB91-4268-AE80-63214307C03F}"/>
              </a:ext>
            </a:extLst>
          </p:cNvPr>
          <p:cNvSpPr/>
          <p:nvPr userDrawn="1"/>
        </p:nvSpPr>
        <p:spPr>
          <a:xfrm>
            <a:off x="0" y="6482693"/>
            <a:ext cx="12192000" cy="375309"/>
          </a:xfrm>
          <a:prstGeom prst="rect">
            <a:avLst/>
          </a:prstGeom>
          <a:solidFill>
            <a:srgbClr val="EB600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738"/>
          </a:p>
        </p:txBody>
      </p:sp>
      <p:sp>
        <p:nvSpPr>
          <p:cNvPr id="4" name="Title 3">
            <a:extLst>
              <a:ext uri="{FF2B5EF4-FFF2-40B4-BE49-F238E27FC236}">
                <a16:creationId xmlns:a16="http://schemas.microsoft.com/office/drawing/2014/main" id="{BF84B4DE-83A6-4726-9008-0C7F75D02D1F}"/>
              </a:ext>
            </a:extLst>
          </p:cNvPr>
          <p:cNvSpPr>
            <a:spLocks noGrp="1"/>
          </p:cNvSpPr>
          <p:nvPr>
            <p:ph type="title"/>
          </p:nvPr>
        </p:nvSpPr>
        <p:spPr>
          <a:xfrm>
            <a:off x="838020" y="364883"/>
            <a:ext cx="10515963" cy="623852"/>
          </a:xfrm>
          <a:prstGeom prst="rect">
            <a:avLst/>
          </a:prstGeom>
        </p:spPr>
        <p:txBody>
          <a:bodyPr/>
          <a:lstStyle>
            <a:lvl1pPr>
              <a:defRPr sz="1898">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6" name="Picture 5">
            <a:extLst>
              <a:ext uri="{FF2B5EF4-FFF2-40B4-BE49-F238E27FC236}">
                <a16:creationId xmlns:a16="http://schemas.microsoft.com/office/drawing/2014/main" id="{F645E500-E4D1-47B6-8A49-38CF5EF7DA96}"/>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0553255" y="210365"/>
            <a:ext cx="1287479" cy="544365"/>
          </a:xfrm>
          <a:prstGeom prst="rect">
            <a:avLst/>
          </a:prstGeom>
        </p:spPr>
      </p:pic>
    </p:spTree>
    <p:extLst>
      <p:ext uri="{BB962C8B-B14F-4D97-AF65-F5344CB8AC3E}">
        <p14:creationId xmlns:p14="http://schemas.microsoft.com/office/powerpoint/2010/main" val="250139226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4" name="Rectangle 3"/>
          <p:cNvSpPr/>
          <p:nvPr userDrawn="1"/>
        </p:nvSpPr>
        <p:spPr>
          <a:xfrm>
            <a:off x="0" y="-2925"/>
            <a:ext cx="12192000" cy="6860925"/>
          </a:xfrm>
          <a:prstGeom prst="rect">
            <a:avLst/>
          </a:prstGeom>
          <a:solidFill>
            <a:srgbClr val="EF6820"/>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sz="1371"/>
          </a:p>
        </p:txBody>
      </p:sp>
      <p:sp>
        <p:nvSpPr>
          <p:cNvPr id="6" name="Title 1"/>
          <p:cNvSpPr>
            <a:spLocks noGrp="1"/>
          </p:cNvSpPr>
          <p:nvPr>
            <p:ph type="ctrTitle" hasCustomPrompt="1"/>
          </p:nvPr>
        </p:nvSpPr>
        <p:spPr>
          <a:xfrm>
            <a:off x="497006" y="2081217"/>
            <a:ext cx="11192959" cy="3271411"/>
          </a:xfrm>
          <a:prstGeom prst="rect">
            <a:avLst/>
          </a:prstGeom>
        </p:spPr>
        <p:txBody>
          <a:bodyPr/>
          <a:lstStyle>
            <a:lvl1pPr algn="ctr">
              <a:lnSpc>
                <a:spcPts val="2636"/>
              </a:lnSpc>
              <a:defRPr lang="en-GB" dirty="0">
                <a:solidFill>
                  <a:schemeClr val="bg1"/>
                </a:solidFill>
              </a:defRPr>
            </a:lvl1pPr>
          </a:lstStyle>
          <a:p>
            <a:br>
              <a:rPr lang="en-GB" dirty="0"/>
            </a:br>
            <a:br>
              <a:rPr lang="en-GB" dirty="0"/>
            </a:br>
            <a:br>
              <a:rPr lang="en-GB" dirty="0"/>
            </a:br>
            <a:endParaRPr lang="en-GB" dirty="0"/>
          </a:p>
        </p:txBody>
      </p:sp>
    </p:spTree>
    <p:extLst>
      <p:ext uri="{BB962C8B-B14F-4D97-AF65-F5344CB8AC3E}">
        <p14:creationId xmlns:p14="http://schemas.microsoft.com/office/powerpoint/2010/main" val="13026685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a:xfrm>
            <a:off x="11505073" y="6277315"/>
            <a:ext cx="644975" cy="567935"/>
          </a:xfrm>
          <a:prstGeom prst="rect">
            <a:avLst/>
          </a:prstGeom>
        </p:spPr>
        <p:txBody>
          <a:bodyPr/>
          <a:lstStyle/>
          <a:p>
            <a:pPr algn="ctr"/>
            <a:fld id="{C0BADC3D-1509-2C4E-AB5E-AF0356668A88}" type="slidenum">
              <a:rPr lang="en-GB" smtClean="0"/>
              <a:pPr algn="ctr"/>
              <a:t>‹#›</a:t>
            </a:fld>
            <a:endParaRPr lang="en-GB" dirty="0"/>
          </a:p>
        </p:txBody>
      </p:sp>
      <p:sp>
        <p:nvSpPr>
          <p:cNvPr id="6" name="Title 1">
            <a:extLst>
              <a:ext uri="{FF2B5EF4-FFF2-40B4-BE49-F238E27FC236}">
                <a16:creationId xmlns:a16="http://schemas.microsoft.com/office/drawing/2014/main" id="{7EEEF48D-AAD9-49BB-8D9F-21813F6D70FC}"/>
              </a:ext>
            </a:extLst>
          </p:cNvPr>
          <p:cNvSpPr txBox="1">
            <a:spLocks/>
          </p:cNvSpPr>
          <p:nvPr userDrawn="1"/>
        </p:nvSpPr>
        <p:spPr>
          <a:xfrm>
            <a:off x="4758520" y="5188888"/>
            <a:ext cx="6456851" cy="730735"/>
          </a:xfrm>
          <a:prstGeom prst="rect">
            <a:avLst/>
          </a:prstGeom>
        </p:spPr>
        <p:txBody>
          <a:bodyPr/>
          <a:lstStyle>
            <a:lvl1pPr algn="l" defTabSz="650276" rtl="0" eaLnBrk="1" latinLnBrk="0" hangingPunct="1">
              <a:lnSpc>
                <a:spcPts val="5200"/>
              </a:lnSpc>
              <a:spcBef>
                <a:spcPts val="0"/>
              </a:spcBef>
              <a:buNone/>
              <a:defRPr sz="4500" b="1" kern="1200">
                <a:solidFill>
                  <a:schemeClr val="tx1"/>
                </a:solidFill>
                <a:latin typeface="+mj-lt"/>
                <a:ea typeface="+mj-ea"/>
                <a:cs typeface="+mj-cs"/>
              </a:defRPr>
            </a:lvl1pPr>
          </a:lstStyle>
          <a:p>
            <a:endParaRPr lang="en-GB" sz="2372" dirty="0"/>
          </a:p>
        </p:txBody>
      </p:sp>
    </p:spTree>
    <p:extLst>
      <p:ext uri="{BB962C8B-B14F-4D97-AF65-F5344CB8AC3E}">
        <p14:creationId xmlns:p14="http://schemas.microsoft.com/office/powerpoint/2010/main" val="321788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55CEC30C-A88F-254C-B984-55D7222D7E38}" type="datetime1">
              <a:rPr lang="en-US"/>
              <a:pPr>
                <a:defRPr/>
              </a:pPr>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6BBFD170-8A23-694C-BF92-332DB03D644B}" type="slidenum">
              <a:rPr lang="en-US"/>
              <a:pPr>
                <a:defRPr/>
              </a:pPr>
              <a:t>‹#›</a:t>
            </a:fld>
            <a:endParaRPr lang="en-US"/>
          </a:p>
        </p:txBody>
      </p:sp>
    </p:spTree>
    <p:extLst>
      <p:ext uri="{BB962C8B-B14F-4D97-AF65-F5344CB8AC3E}">
        <p14:creationId xmlns:p14="http://schemas.microsoft.com/office/powerpoint/2010/main" val="10278868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E3A25E1F-7294-AE48-86E3-0E9D244323B6}" type="datetime1">
              <a:rPr lang="en-US"/>
              <a:pPr>
                <a:defRPr/>
              </a:pPr>
              <a:t>5/25/2021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ECDAE85-CEC3-2748-9991-99C9587FE016}" type="slidenum">
              <a:rPr lang="en-US"/>
              <a:pPr>
                <a:defRPr/>
              </a:pPr>
              <a:t>‹#›</a:t>
            </a:fld>
            <a:endParaRPr lang="en-US"/>
          </a:p>
        </p:txBody>
      </p:sp>
    </p:spTree>
    <p:extLst>
      <p:ext uri="{BB962C8B-B14F-4D97-AF65-F5344CB8AC3E}">
        <p14:creationId xmlns:p14="http://schemas.microsoft.com/office/powerpoint/2010/main" val="1076290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3ED0B6A7-ED46-0A47-AFEF-DE5706E3683C}" type="datetime1">
              <a:rPr lang="en-US"/>
              <a:pPr>
                <a:defRPr/>
              </a:pPr>
              <a:t>5/25/2021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C0FE516D-0461-3742-BF54-05ECD9619E3A}" type="slidenum">
              <a:rPr lang="en-US"/>
              <a:pPr>
                <a:defRPr/>
              </a:pPr>
              <a:t>‹#›</a:t>
            </a:fld>
            <a:endParaRPr lang="en-US"/>
          </a:p>
        </p:txBody>
      </p:sp>
    </p:spTree>
    <p:extLst>
      <p:ext uri="{BB962C8B-B14F-4D97-AF65-F5344CB8AC3E}">
        <p14:creationId xmlns:p14="http://schemas.microsoft.com/office/powerpoint/2010/main" val="30750030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0CDBC1A3-EB9C-B942-B77D-C5CC7F2331E6}" type="datetime1">
              <a:rPr lang="en-US"/>
              <a:pPr>
                <a:defRPr/>
              </a:pPr>
              <a:t>5/25/2021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F2165C53-0F88-8144-B552-9ECE486BA0B5}" type="slidenum">
              <a:rPr lang="en-US"/>
              <a:pPr>
                <a:defRPr/>
              </a:pPr>
              <a:t>‹#›</a:t>
            </a:fld>
            <a:endParaRPr lang="en-US"/>
          </a:p>
        </p:txBody>
      </p:sp>
    </p:spTree>
    <p:extLst>
      <p:ext uri="{BB962C8B-B14F-4D97-AF65-F5344CB8AC3E}">
        <p14:creationId xmlns:p14="http://schemas.microsoft.com/office/powerpoint/2010/main" val="741750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D01A9AA0-0859-EA4E-9E29-AD6E8850D906}" type="datetime1">
              <a:rPr lang="en-US"/>
              <a:pPr>
                <a:defRPr/>
              </a:pPr>
              <a:t>5/25/2021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6C9E61C7-5060-CC4D-9014-27ECDFD411C4}" type="slidenum">
              <a:rPr lang="en-US"/>
              <a:pPr>
                <a:defRPr/>
              </a:pPr>
              <a:t>‹#›</a:t>
            </a:fld>
            <a:endParaRPr lang="en-US"/>
          </a:p>
        </p:txBody>
      </p:sp>
    </p:spTree>
    <p:extLst>
      <p:ext uri="{BB962C8B-B14F-4D97-AF65-F5344CB8AC3E}">
        <p14:creationId xmlns:p14="http://schemas.microsoft.com/office/powerpoint/2010/main" val="21125988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6382BF27-B770-FB44-B586-83B6F8A7E247}" type="datetime1">
              <a:rPr lang="en-US"/>
              <a:pPr>
                <a:defRPr/>
              </a:pPr>
              <a:t>5/25/2021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C8C69A5-9350-3C4B-AC29-AFA6CCFEE4E2}" type="slidenum">
              <a:rPr lang="en-US"/>
              <a:pPr>
                <a:defRPr/>
              </a:pPr>
              <a:t>‹#›</a:t>
            </a:fld>
            <a:endParaRPr lang="en-US"/>
          </a:p>
        </p:txBody>
      </p:sp>
    </p:spTree>
    <p:extLst>
      <p:ext uri="{BB962C8B-B14F-4D97-AF65-F5344CB8AC3E}">
        <p14:creationId xmlns:p14="http://schemas.microsoft.com/office/powerpoint/2010/main" val="4092501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EA267DAB-DEF5-6240-B877-7EFA61BA89FB}" type="datetime1">
              <a:rPr lang="en-US"/>
              <a:pPr>
                <a:defRPr/>
              </a:pPr>
              <a:t>5/25/2021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3136C0B-3910-9743-AF3A-84944F0632BC}" type="slidenum">
              <a:rPr lang="en-US"/>
              <a:pPr>
                <a:defRPr/>
              </a:pPr>
              <a:t>‹#›</a:t>
            </a:fld>
            <a:endParaRPr lang="en-US"/>
          </a:p>
        </p:txBody>
      </p:sp>
    </p:spTree>
    <p:extLst>
      <p:ext uri="{BB962C8B-B14F-4D97-AF65-F5344CB8AC3E}">
        <p14:creationId xmlns:p14="http://schemas.microsoft.com/office/powerpoint/2010/main" val="2899410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37FD655C-CB4D-244F-A394-F442ABC86F89}" type="datetime1">
              <a:rPr lang="en-US"/>
              <a:pPr>
                <a:defRPr/>
              </a:pPr>
              <a:t>5/25/2021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3C38320-885B-CC44-B752-4341292B9273}" type="slidenum">
              <a:rPr lang="en-US"/>
              <a:pPr>
                <a:defRPr/>
              </a:pPr>
              <a:t>‹#›</a:t>
            </a:fld>
            <a:endParaRPr lang="en-US"/>
          </a:p>
        </p:txBody>
      </p:sp>
    </p:spTree>
    <p:extLst>
      <p:ext uri="{BB962C8B-B14F-4D97-AF65-F5344CB8AC3E}">
        <p14:creationId xmlns:p14="http://schemas.microsoft.com/office/powerpoint/2010/main" val="30614947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6.xml"/><Relationship Id="rId7" Type="http://schemas.openxmlformats.org/officeDocument/2006/relationships/image" Target="../media/image3.png"/><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image" Target="../media/image2.png"/><Relationship Id="rId5" Type="http://schemas.openxmlformats.org/officeDocument/2006/relationships/image" Target="../media/image1.png"/><Relationship Id="rId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charset="0"/>
                <a:cs typeface="Arial" charset="0"/>
              </a:defRPr>
            </a:lvl1pPr>
          </a:lstStyle>
          <a:p>
            <a:pPr>
              <a:defRPr/>
            </a:pPr>
            <a:fld id="{05C82920-F029-DB4E-A277-81346EB67095}" type="datetime1">
              <a:rPr lang="en-US"/>
              <a:pPr>
                <a:defRPr/>
              </a:pPr>
              <a:t>5/25/2021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charset="0"/>
                <a:cs typeface="Arial" charset="0"/>
              </a:defRPr>
            </a:lvl1pPr>
          </a:lstStyle>
          <a:p>
            <a:pPr>
              <a:defRPr/>
            </a:pPr>
            <a:fld id="{B358FDEF-060E-0248-8AEA-D072AD6302E7}"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ＭＳ Ｐゴシック" charset="-128"/>
          <a:cs typeface="ＭＳ Ｐゴシック"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ＭＳ Ｐゴシック" charset="-128"/>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ＭＳ Ｐゴシック" charset="-128"/>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EDADA9AC-09FD-7C48-9CDC-8BC3FBDEF118}"/>
              </a:ext>
            </a:extLst>
          </p:cNvPr>
          <p:cNvSpPr/>
          <p:nvPr userDrawn="1"/>
        </p:nvSpPr>
        <p:spPr>
          <a:xfrm>
            <a:off x="0" y="-1"/>
            <a:ext cx="12192000" cy="5782804"/>
          </a:xfrm>
          <a:prstGeom prst="rect">
            <a:avLst/>
          </a:prstGeom>
          <a:solidFill>
            <a:srgbClr val="EA530D"/>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4C279D9C-41B5-407B-BB25-D4AD402308AC}"/>
              </a:ext>
            </a:extLst>
          </p:cNvPr>
          <p:cNvSpPr/>
          <p:nvPr userDrawn="1"/>
        </p:nvSpPr>
        <p:spPr>
          <a:xfrm rot="12190506">
            <a:off x="-2562994" y="-396098"/>
            <a:ext cx="7025655" cy="7191228"/>
          </a:xfrm>
          <a:prstGeom prst="chord">
            <a:avLst>
              <a:gd name="adj1" fmla="val 2776418"/>
              <a:gd name="adj2" fmla="val 16002289"/>
            </a:avLst>
          </a:prstGeom>
          <a:solidFill>
            <a:schemeClr val="bg1">
              <a:alpha val="31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738" dirty="0"/>
          </a:p>
        </p:txBody>
      </p:sp>
      <p:sp>
        <p:nvSpPr>
          <p:cNvPr id="12" name="TextBox 11">
            <a:extLst>
              <a:ext uri="{FF2B5EF4-FFF2-40B4-BE49-F238E27FC236}">
                <a16:creationId xmlns:a16="http://schemas.microsoft.com/office/drawing/2014/main" id="{D3932AFB-98BB-47E6-A66A-42A8B2216A6E}"/>
              </a:ext>
            </a:extLst>
          </p:cNvPr>
          <p:cNvSpPr txBox="1"/>
          <p:nvPr userDrawn="1"/>
        </p:nvSpPr>
        <p:spPr>
          <a:xfrm>
            <a:off x="7396527" y="667260"/>
            <a:ext cx="4731308" cy="611578"/>
          </a:xfrm>
          <a:prstGeom prst="rect">
            <a:avLst/>
          </a:prstGeom>
          <a:noFill/>
        </p:spPr>
        <p:txBody>
          <a:bodyPr wrap="square" rtlCol="0">
            <a:spAutoFit/>
          </a:bodyPr>
          <a:lstStyle/>
          <a:p>
            <a:r>
              <a:rPr lang="en-GB" sz="1687" b="1" dirty="0">
                <a:solidFill>
                  <a:schemeClr val="bg1"/>
                </a:solidFill>
                <a:latin typeface="Arial" panose="020B0604020202020204" pitchFamily="34" charset="0"/>
                <a:cs typeface="Arial" panose="020B0604020202020204" pitchFamily="34" charset="0"/>
              </a:rPr>
              <a:t>Transformation by Innovation </a:t>
            </a:r>
          </a:p>
          <a:p>
            <a:r>
              <a:rPr lang="en-GB" sz="1687" b="1" dirty="0">
                <a:solidFill>
                  <a:schemeClr val="bg1"/>
                </a:solidFill>
                <a:latin typeface="Arial" panose="020B0604020202020204" pitchFamily="34" charset="0"/>
                <a:cs typeface="Arial" panose="020B0604020202020204" pitchFamily="34" charset="0"/>
              </a:rPr>
              <a:t>in Distance Education</a:t>
            </a:r>
          </a:p>
        </p:txBody>
      </p:sp>
      <p:pic>
        <p:nvPicPr>
          <p:cNvPr id="13" name="Picture 12">
            <a:extLst>
              <a:ext uri="{FF2B5EF4-FFF2-40B4-BE49-F238E27FC236}">
                <a16:creationId xmlns:a16="http://schemas.microsoft.com/office/drawing/2014/main" id="{53C559C2-8C6E-45A5-9148-D5B12B0EEC2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t="-3432" b="-4056"/>
          <a:stretch/>
        </p:blipFill>
        <p:spPr>
          <a:xfrm>
            <a:off x="-180109" y="-232871"/>
            <a:ext cx="3940469" cy="7198452"/>
          </a:xfrm>
          <a:prstGeom prst="rect">
            <a:avLst/>
          </a:prstGeom>
        </p:spPr>
      </p:pic>
      <p:sp>
        <p:nvSpPr>
          <p:cNvPr id="16" name="TextBox 15">
            <a:extLst>
              <a:ext uri="{FF2B5EF4-FFF2-40B4-BE49-F238E27FC236}">
                <a16:creationId xmlns:a16="http://schemas.microsoft.com/office/drawing/2014/main" id="{9D980B62-A8DC-41B1-BFA4-DF6E668D2134}"/>
              </a:ext>
            </a:extLst>
          </p:cNvPr>
          <p:cNvSpPr txBox="1"/>
          <p:nvPr userDrawn="1"/>
        </p:nvSpPr>
        <p:spPr>
          <a:xfrm>
            <a:off x="4934949" y="4292119"/>
            <a:ext cx="6209535" cy="566472"/>
          </a:xfrm>
          <a:prstGeom prst="rect">
            <a:avLst/>
          </a:prstGeom>
        </p:spPr>
        <p:txBody>
          <a:bodyPr vert="horz" wrap="square" lIns="0" tIns="0" rIns="0" bIns="0" rtlCol="0">
            <a:noAutofit/>
          </a:bodyPr>
          <a:lstStyle/>
          <a:p>
            <a:pPr marL="0" indent="0">
              <a:buNone/>
            </a:pPr>
            <a:endParaRPr lang="en-GB" sz="1055" dirty="0">
              <a:solidFill>
                <a:schemeClr val="bg1"/>
              </a:solidFill>
            </a:endParaRPr>
          </a:p>
        </p:txBody>
      </p:sp>
      <p:pic>
        <p:nvPicPr>
          <p:cNvPr id="21" name="Content Placeholder 7" descr="Logo&#10;&#10;Description automatically generated">
            <a:extLst>
              <a:ext uri="{FF2B5EF4-FFF2-40B4-BE49-F238E27FC236}">
                <a16:creationId xmlns:a16="http://schemas.microsoft.com/office/drawing/2014/main" id="{AF325590-A6D4-9741-870B-736FC1574C76}"/>
              </a:ext>
            </a:extLst>
          </p:cNvPr>
          <p:cNvPicPr>
            <a:picLocks noChangeAspect="1"/>
          </p:cNvPicPr>
          <p:nvPr userDrawn="1"/>
        </p:nvPicPr>
        <p:blipFill>
          <a:blip r:embed="rId6"/>
          <a:stretch>
            <a:fillRect/>
          </a:stretch>
        </p:blipFill>
        <p:spPr>
          <a:xfrm>
            <a:off x="4899511" y="591449"/>
            <a:ext cx="2290739" cy="967065"/>
          </a:xfrm>
          <a:prstGeom prst="rect">
            <a:avLst/>
          </a:prstGeom>
        </p:spPr>
      </p:pic>
      <p:pic>
        <p:nvPicPr>
          <p:cNvPr id="3" name="Picture 2">
            <a:extLst>
              <a:ext uri="{FF2B5EF4-FFF2-40B4-BE49-F238E27FC236}">
                <a16:creationId xmlns:a16="http://schemas.microsoft.com/office/drawing/2014/main" id="{1EF659DC-9D8F-B740-94AA-02A6A02D1E51}"/>
              </a:ext>
            </a:extLst>
          </p:cNvPr>
          <p:cNvPicPr>
            <a:picLocks noChangeAspect="1"/>
          </p:cNvPicPr>
          <p:nvPr userDrawn="1"/>
        </p:nvPicPr>
        <p:blipFill>
          <a:blip r:embed="rId7"/>
          <a:stretch>
            <a:fillRect/>
          </a:stretch>
        </p:blipFill>
        <p:spPr>
          <a:xfrm>
            <a:off x="3012318" y="5861230"/>
            <a:ext cx="9115515" cy="922555"/>
          </a:xfrm>
          <a:prstGeom prst="rect">
            <a:avLst/>
          </a:prstGeom>
        </p:spPr>
      </p:pic>
    </p:spTree>
    <p:extLst>
      <p:ext uri="{BB962C8B-B14F-4D97-AF65-F5344CB8AC3E}">
        <p14:creationId xmlns:p14="http://schemas.microsoft.com/office/powerpoint/2010/main" val="3669796487"/>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Lst>
  <p:hf hdr="0" ftr="0" dt="0"/>
  <p:txStyles>
    <p:titleStyle>
      <a:lvl1pPr algn="l" defTabSz="342809" rtl="0" eaLnBrk="1" latinLnBrk="0" hangingPunct="1">
        <a:lnSpc>
          <a:spcPts val="2741"/>
        </a:lnSpc>
        <a:spcBef>
          <a:spcPts val="0"/>
        </a:spcBef>
        <a:buNone/>
        <a:defRPr sz="2372" b="1" kern="1200">
          <a:solidFill>
            <a:schemeClr val="tx1"/>
          </a:solidFill>
          <a:latin typeface="+mj-lt"/>
          <a:ea typeface="+mj-ea"/>
          <a:cs typeface="+mj-cs"/>
        </a:defRPr>
      </a:lvl1pPr>
    </p:titleStyle>
    <p:bodyStyle>
      <a:lvl1pPr marL="138924" indent="-138924" algn="l" defTabSz="342809" rtl="0" eaLnBrk="1" latinLnBrk="0" hangingPunct="1">
        <a:lnSpc>
          <a:spcPts val="1371"/>
        </a:lnSpc>
        <a:spcBef>
          <a:spcPts val="580"/>
        </a:spcBef>
        <a:spcAft>
          <a:spcPts val="422"/>
        </a:spcAft>
        <a:buClr>
          <a:schemeClr val="accent3"/>
        </a:buClr>
        <a:buSzPct val="90000"/>
        <a:buFont typeface="Lucida Grande"/>
        <a:buChar char="●"/>
        <a:defRPr sz="1265" kern="1200">
          <a:solidFill>
            <a:schemeClr val="tx1"/>
          </a:solidFill>
          <a:latin typeface="+mn-lt"/>
          <a:ea typeface="+mn-ea"/>
          <a:cs typeface="+mn-cs"/>
        </a:defRPr>
      </a:lvl1pPr>
      <a:lvl2pPr marL="292075" indent="-117165" algn="l" defTabSz="342809" rtl="0" eaLnBrk="1" latinLnBrk="0" hangingPunct="1">
        <a:lnSpc>
          <a:spcPts val="1371"/>
        </a:lnSpc>
        <a:spcBef>
          <a:spcPts val="0"/>
        </a:spcBef>
        <a:buClr>
          <a:schemeClr val="accent3"/>
        </a:buClr>
        <a:buSzPct val="90000"/>
        <a:buFont typeface="Lucida Grande"/>
        <a:buChar char="●"/>
        <a:defRPr sz="949" kern="1200">
          <a:solidFill>
            <a:schemeClr val="tx1"/>
          </a:solidFill>
          <a:latin typeface="+mn-lt"/>
          <a:ea typeface="+mn-ea"/>
          <a:cs typeface="+mn-cs"/>
        </a:defRPr>
      </a:lvl2pPr>
      <a:lvl3pPr marL="180768" indent="-180768" algn="l" defTabSz="342809" rtl="0" eaLnBrk="1" latinLnBrk="0" hangingPunct="1">
        <a:lnSpc>
          <a:spcPts val="1371"/>
        </a:lnSpc>
        <a:spcBef>
          <a:spcPts val="1002"/>
        </a:spcBef>
        <a:buClr>
          <a:schemeClr val="accent3"/>
        </a:buClr>
        <a:buSzPct val="90000"/>
        <a:buFont typeface="Lucida Grande"/>
        <a:buChar char="●"/>
        <a:defRPr sz="1265" kern="1200">
          <a:solidFill>
            <a:schemeClr val="tx1"/>
          </a:solidFill>
          <a:latin typeface="+mn-lt"/>
          <a:ea typeface="+mn-ea"/>
          <a:cs typeface="+mn-cs"/>
        </a:defRPr>
      </a:lvl3pPr>
      <a:lvl4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4pPr>
      <a:lvl5pPr marL="0" indent="0" algn="l" defTabSz="342809" rtl="0" eaLnBrk="1" latinLnBrk="0" hangingPunct="1">
        <a:lnSpc>
          <a:spcPts val="1371"/>
        </a:lnSpc>
        <a:spcBef>
          <a:spcPts val="0"/>
        </a:spcBef>
        <a:buClr>
          <a:schemeClr val="accent3"/>
        </a:buClr>
        <a:buFont typeface="Lucida Grande"/>
        <a:buNone/>
        <a:defRPr sz="949" kern="1200">
          <a:solidFill>
            <a:schemeClr val="tx1"/>
          </a:solidFill>
          <a:latin typeface="+mn-lt"/>
          <a:ea typeface="+mn-ea"/>
          <a:cs typeface="+mn-cs"/>
        </a:defRPr>
      </a:lvl5pPr>
      <a:lvl6pPr marL="1885450" indent="-171405" algn="l" defTabSz="342809" rtl="0" eaLnBrk="1" latinLnBrk="0" hangingPunct="1">
        <a:spcBef>
          <a:spcPct val="20000"/>
        </a:spcBef>
        <a:buFont typeface="Arial"/>
        <a:buChar char="•"/>
        <a:defRPr sz="1476" kern="1200">
          <a:solidFill>
            <a:schemeClr val="tx1"/>
          </a:solidFill>
          <a:latin typeface="+mn-lt"/>
          <a:ea typeface="+mn-ea"/>
          <a:cs typeface="+mn-cs"/>
        </a:defRPr>
      </a:lvl6pPr>
      <a:lvl7pPr marL="2228258" indent="-171405" algn="l" defTabSz="342809" rtl="0" eaLnBrk="1" latinLnBrk="0" hangingPunct="1">
        <a:spcBef>
          <a:spcPct val="20000"/>
        </a:spcBef>
        <a:buFont typeface="Arial"/>
        <a:buChar char="•"/>
        <a:defRPr sz="1476" kern="1200">
          <a:solidFill>
            <a:schemeClr val="tx1"/>
          </a:solidFill>
          <a:latin typeface="+mn-lt"/>
          <a:ea typeface="+mn-ea"/>
          <a:cs typeface="+mn-cs"/>
        </a:defRPr>
      </a:lvl7pPr>
      <a:lvl8pPr marL="2571068" indent="-171405" algn="l" defTabSz="342809" rtl="0" eaLnBrk="1" latinLnBrk="0" hangingPunct="1">
        <a:spcBef>
          <a:spcPct val="20000"/>
        </a:spcBef>
        <a:buFont typeface="Arial"/>
        <a:buChar char="•"/>
        <a:defRPr sz="1476" kern="1200">
          <a:solidFill>
            <a:schemeClr val="tx1"/>
          </a:solidFill>
          <a:latin typeface="+mn-lt"/>
          <a:ea typeface="+mn-ea"/>
          <a:cs typeface="+mn-cs"/>
        </a:defRPr>
      </a:lvl8pPr>
      <a:lvl9pPr marL="2913877" indent="-171405" algn="l" defTabSz="342809" rtl="0" eaLnBrk="1" latinLnBrk="0" hangingPunct="1">
        <a:spcBef>
          <a:spcPct val="20000"/>
        </a:spcBef>
        <a:buFont typeface="Arial"/>
        <a:buChar char="•"/>
        <a:defRPr sz="1476" kern="1200">
          <a:solidFill>
            <a:schemeClr val="tx1"/>
          </a:solidFill>
          <a:latin typeface="+mn-lt"/>
          <a:ea typeface="+mn-ea"/>
          <a:cs typeface="+mn-cs"/>
        </a:defRPr>
      </a:lvl9pPr>
    </p:bodyStyle>
    <p:otherStyle>
      <a:defPPr>
        <a:defRPr lang="en-US"/>
      </a:defPPr>
      <a:lvl1pPr marL="0" algn="l" defTabSz="342809" rtl="0" eaLnBrk="1" latinLnBrk="0" hangingPunct="1">
        <a:defRPr sz="1371" kern="1200">
          <a:solidFill>
            <a:schemeClr val="tx1"/>
          </a:solidFill>
          <a:latin typeface="+mn-lt"/>
          <a:ea typeface="+mn-ea"/>
          <a:cs typeface="+mn-cs"/>
        </a:defRPr>
      </a:lvl1pPr>
      <a:lvl2pPr marL="342809" algn="l" defTabSz="342809" rtl="0" eaLnBrk="1" latinLnBrk="0" hangingPunct="1">
        <a:defRPr sz="1371" kern="1200">
          <a:solidFill>
            <a:schemeClr val="tx1"/>
          </a:solidFill>
          <a:latin typeface="+mn-lt"/>
          <a:ea typeface="+mn-ea"/>
          <a:cs typeface="+mn-cs"/>
        </a:defRPr>
      </a:lvl2pPr>
      <a:lvl3pPr marL="685618" algn="l" defTabSz="342809" rtl="0" eaLnBrk="1" latinLnBrk="0" hangingPunct="1">
        <a:defRPr sz="1371" kern="1200">
          <a:solidFill>
            <a:schemeClr val="tx1"/>
          </a:solidFill>
          <a:latin typeface="+mn-lt"/>
          <a:ea typeface="+mn-ea"/>
          <a:cs typeface="+mn-cs"/>
        </a:defRPr>
      </a:lvl3pPr>
      <a:lvl4pPr marL="1028427" algn="l" defTabSz="342809" rtl="0" eaLnBrk="1" latinLnBrk="0" hangingPunct="1">
        <a:defRPr sz="1371" kern="1200">
          <a:solidFill>
            <a:schemeClr val="tx1"/>
          </a:solidFill>
          <a:latin typeface="+mn-lt"/>
          <a:ea typeface="+mn-ea"/>
          <a:cs typeface="+mn-cs"/>
        </a:defRPr>
      </a:lvl4pPr>
      <a:lvl5pPr marL="1371236" algn="l" defTabSz="342809" rtl="0" eaLnBrk="1" latinLnBrk="0" hangingPunct="1">
        <a:defRPr sz="1371" kern="1200">
          <a:solidFill>
            <a:schemeClr val="tx1"/>
          </a:solidFill>
          <a:latin typeface="+mn-lt"/>
          <a:ea typeface="+mn-ea"/>
          <a:cs typeface="+mn-cs"/>
        </a:defRPr>
      </a:lvl5pPr>
      <a:lvl6pPr marL="1714046" algn="l" defTabSz="342809" rtl="0" eaLnBrk="1" latinLnBrk="0" hangingPunct="1">
        <a:defRPr sz="1371" kern="1200">
          <a:solidFill>
            <a:schemeClr val="tx1"/>
          </a:solidFill>
          <a:latin typeface="+mn-lt"/>
          <a:ea typeface="+mn-ea"/>
          <a:cs typeface="+mn-cs"/>
        </a:defRPr>
      </a:lvl6pPr>
      <a:lvl7pPr marL="2056854" algn="l" defTabSz="342809" rtl="0" eaLnBrk="1" latinLnBrk="0" hangingPunct="1">
        <a:defRPr sz="1371" kern="1200">
          <a:solidFill>
            <a:schemeClr val="tx1"/>
          </a:solidFill>
          <a:latin typeface="+mn-lt"/>
          <a:ea typeface="+mn-ea"/>
          <a:cs typeface="+mn-cs"/>
        </a:defRPr>
      </a:lvl7pPr>
      <a:lvl8pPr marL="2399663" algn="l" defTabSz="342809" rtl="0" eaLnBrk="1" latinLnBrk="0" hangingPunct="1">
        <a:defRPr sz="1371" kern="1200">
          <a:solidFill>
            <a:schemeClr val="tx1"/>
          </a:solidFill>
          <a:latin typeface="+mn-lt"/>
          <a:ea typeface="+mn-ea"/>
          <a:cs typeface="+mn-cs"/>
        </a:defRPr>
      </a:lvl8pPr>
      <a:lvl9pPr marL="2742472" algn="l" defTabSz="342809" rtl="0" eaLnBrk="1" latinLnBrk="0" hangingPunct="1">
        <a:defRPr sz="137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TargetMode="External"/><Relationship Id="rId2" Type="http://schemas.openxmlformats.org/officeDocument/2006/relationships/notesSlide" Target="../notesSlides/notesSlide1.xml"/><Relationship Id="rId1" Type="http://schemas.openxmlformats.org/officeDocument/2006/relationships/slideLayout" Target="../slideLayouts/slideLayout16.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image" Target="../media/image30.gi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36.png"/></Relationships>
</file>

<file path=ppt/slides/_rels/slide31.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9.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872186B-9D18-1947-AF81-A057AE538664}"/>
              </a:ext>
            </a:extLst>
          </p:cNvPr>
          <p:cNvSpPr txBox="1"/>
          <p:nvPr/>
        </p:nvSpPr>
        <p:spPr>
          <a:xfrm flipH="1">
            <a:off x="5274515" y="3836013"/>
            <a:ext cx="4592861" cy="298173"/>
          </a:xfrm>
          <a:prstGeom prst="rect">
            <a:avLst/>
          </a:prstGeom>
        </p:spPr>
        <p:txBody>
          <a:bodyPr vert="horz" wrap="none" lIns="0" tIns="0" rIns="0" bIns="0" rtlCol="0">
            <a:noAutofit/>
          </a:bodyPr>
          <a:lstStyle/>
          <a:p>
            <a:pPr defTabSz="685800" fontAlgn="auto">
              <a:spcBef>
                <a:spcPts val="0"/>
              </a:spcBef>
              <a:spcAft>
                <a:spcPts val="0"/>
              </a:spcAft>
            </a:pPr>
            <a:r>
              <a:rPr lang="en-US" sz="1600" dirty="0">
                <a:solidFill>
                  <a:prstClr val="white"/>
                </a:solidFill>
                <a:latin typeface="Helvetica"/>
                <a:ea typeface="+mn-ea"/>
                <a:cs typeface="+mn-cs"/>
              </a:rPr>
              <a:t>Dr </a:t>
            </a:r>
            <a:r>
              <a:rPr lang="en-US" sz="1600">
                <a:solidFill>
                  <a:prstClr val="white"/>
                </a:solidFill>
                <a:latin typeface="Helvetica"/>
                <a:ea typeface="+mn-ea"/>
                <a:cs typeface="+mn-cs"/>
              </a:rPr>
              <a:t>Cathy Walton and Nick Harvey</a:t>
            </a:r>
            <a:endParaRPr lang="en-US" sz="1600" dirty="0">
              <a:solidFill>
                <a:prstClr val="white"/>
              </a:solidFill>
              <a:latin typeface="Helvetica"/>
              <a:ea typeface="+mn-ea"/>
              <a:cs typeface="+mn-cs"/>
            </a:endParaRPr>
          </a:p>
        </p:txBody>
      </p:sp>
      <p:sp>
        <p:nvSpPr>
          <p:cNvPr id="6" name="Title 5">
            <a:extLst>
              <a:ext uri="{FF2B5EF4-FFF2-40B4-BE49-F238E27FC236}">
                <a16:creationId xmlns:a16="http://schemas.microsoft.com/office/drawing/2014/main" id="{D98CA6AC-AF6D-ED4D-A561-6ED549640C49}"/>
              </a:ext>
            </a:extLst>
          </p:cNvPr>
          <p:cNvSpPr>
            <a:spLocks noGrp="1"/>
          </p:cNvSpPr>
          <p:nvPr>
            <p:ph type="title" idx="4294967295"/>
          </p:nvPr>
        </p:nvSpPr>
        <p:spPr>
          <a:xfrm>
            <a:off x="5174954" y="2325691"/>
            <a:ext cx="6579943" cy="548051"/>
          </a:xfrm>
          <a:prstGeom prst="rect">
            <a:avLst/>
          </a:prstGeom>
        </p:spPr>
        <p:txBody>
          <a:bodyPr/>
          <a:lstStyle/>
          <a:p>
            <a:pPr>
              <a:lnSpc>
                <a:spcPct val="100000"/>
              </a:lnSpc>
            </a:pPr>
            <a:r>
              <a:rPr lang="en-US" sz="4000" dirty="0">
                <a:solidFill>
                  <a:schemeClr val="bg1"/>
                </a:solidFill>
              </a:rPr>
              <a:t>Conservation Biogeography	</a:t>
            </a:r>
            <a:endParaRPr lang="en-US" sz="3600" dirty="0">
              <a:solidFill>
                <a:schemeClr val="bg1"/>
              </a:solidFill>
            </a:endParaRPr>
          </a:p>
        </p:txBody>
      </p:sp>
      <p:sp>
        <p:nvSpPr>
          <p:cNvPr id="2" name="Rectangle 1">
            <a:extLst>
              <a:ext uri="{FF2B5EF4-FFF2-40B4-BE49-F238E27FC236}">
                <a16:creationId xmlns:a16="http://schemas.microsoft.com/office/drawing/2014/main" id="{091B274E-D604-3240-A618-B29F15A3F9F6}"/>
              </a:ext>
            </a:extLst>
          </p:cNvPr>
          <p:cNvSpPr/>
          <p:nvPr/>
        </p:nvSpPr>
        <p:spPr>
          <a:xfrm>
            <a:off x="5174952" y="4429497"/>
            <a:ext cx="5220486" cy="630942"/>
          </a:xfrm>
          <a:prstGeom prst="rect">
            <a:avLst/>
          </a:prstGeom>
        </p:spPr>
        <p:txBody>
          <a:bodyPr wrap="square">
            <a:spAutoFit/>
          </a:bodyPr>
          <a:lstStyle/>
          <a:p>
            <a:pPr defTabSz="685800" fontAlgn="auto">
              <a:spcBef>
                <a:spcPts val="0"/>
              </a:spcBef>
              <a:spcAft>
                <a:spcPts val="0"/>
              </a:spcAft>
            </a:pPr>
            <a:r>
              <a:rPr lang="en-GB" sz="700" dirty="0">
                <a:solidFill>
                  <a:prstClr val="white"/>
                </a:solidFill>
                <a:latin typeface="Arial" panose="020B0604020202020204" pitchFamily="34" charset="0"/>
                <a:ea typeface="+mn-ea"/>
                <a:cs typeface="Arial" panose="020B0604020202020204" pitchFamily="34" charset="0"/>
              </a:rPr>
              <a:t>The Transformation by Innovation in Distance Education (TIDE) project is enhancing distance learning in Myanmar by building the capacity of Higher Education staff and students, enhancing programmes of study, and strengthening systems that support Higher Educational Institutions in Myanmar. TIDE is part of the UK-Aid-funded Strategic Partnerships for Higher Education Innovation and Reform (SPHEIR) programme(</a:t>
            </a:r>
            <a:r>
              <a:rPr lang="en-GB" sz="700" u="sng" dirty="0">
                <a:solidFill>
                  <a:prstClr val="white"/>
                </a:solidFill>
                <a:latin typeface="Arial" panose="020B0604020202020204" pitchFamily="34" charset="0"/>
                <a:ea typeface="+mn-ea"/>
                <a:cs typeface="Arial" panose="020B0604020202020204" pitchFamily="34" charset="0"/>
                <a:hlinkClick r:id="rId3" tooltip="https://eur02.safelinks.protection.outlook.com/?url=http%3A%2F%2Fwww.spheir.org.uk%2F&amp;data=04%7C01%7Cm-al-mossallami%40dfid.gov.uk%7Ca2cc67f1fb864ea0b2b708d8ff1eb7df%7Ccdf709af1a184c74bd936d14a64d73b3%7C0%7C0%7C637539854685157620%7CUnknown%7CTWFpbGZsb3d8eyJWIjoiMC4wLjAwMDAiLCJQIjoiV2luMzIiLCJBTiI6Ik1haWwiLCJXVCI6Mn0%3D%7C1000&amp;sdata=F%2BSxYfjNYBkAHmmPrPY1E3CG09rgoTCEgxr3vu9Jrvo%3D&amp;reserved=0">
                  <a:extLst>
                    <a:ext uri="{A12FA001-AC4F-418D-AE19-62706E023703}">
                      <ahyp:hlinkClr xmlns:ahyp="http://schemas.microsoft.com/office/drawing/2018/hyperlinkcolor" val="tx"/>
                    </a:ext>
                  </a:extLst>
                </a:hlinkClick>
              </a:rPr>
              <a:t>www.spheir.org.uk</a:t>
            </a:r>
            <a:r>
              <a:rPr lang="en-GB" sz="700" dirty="0">
                <a:solidFill>
                  <a:prstClr val="white"/>
                </a:solidFill>
                <a:latin typeface="Arial" panose="020B0604020202020204" pitchFamily="34" charset="0"/>
                <a:ea typeface="+mn-ea"/>
                <a:cs typeface="Arial" panose="020B0604020202020204" pitchFamily="34" charset="0"/>
              </a:rPr>
              <a:t>). SPHEIR is managed on behalf of FCDO by a consortium led by the British Council that includes PwC and Universities UK International. The TIDE project will close in May 2021.</a:t>
            </a:r>
            <a:endParaRPr lang="en-US" sz="700" dirty="0">
              <a:solidFill>
                <a:prstClr val="white"/>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0397113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1" name="Content Placeholder 4" descr="Picture 16.png"/>
          <p:cNvPicPr>
            <a:picLocks noGrp="1" noChangeAspect="1"/>
          </p:cNvPicPr>
          <p:nvPr>
            <p:ph idx="1"/>
          </p:nvPr>
        </p:nvPicPr>
        <p:blipFill>
          <a:blip r:embed="rId3">
            <a:extLst>
              <a:ext uri="{28A0092B-C50C-407E-A947-70E740481C1C}">
                <a14:useLocalDpi xmlns:a14="http://schemas.microsoft.com/office/drawing/2010/main" val="0"/>
              </a:ext>
            </a:extLst>
          </a:blip>
          <a:srcRect l="3180" r="-203"/>
          <a:stretch>
            <a:fillRect/>
          </a:stretch>
        </p:blipFill>
        <p:spPr>
          <a:xfrm>
            <a:off x="2947989" y="1296988"/>
            <a:ext cx="6524625" cy="4525962"/>
          </a:xfrm>
        </p:spPr>
      </p:pic>
      <p:cxnSp>
        <p:nvCxnSpPr>
          <p:cNvPr id="7" name="Straight Arrow Connector 6"/>
          <p:cNvCxnSpPr/>
          <p:nvPr/>
        </p:nvCxnSpPr>
        <p:spPr>
          <a:xfrm rot="16200000" flipH="1">
            <a:off x="1181894" y="2715419"/>
            <a:ext cx="2851150" cy="14288"/>
          </a:xfrm>
          <a:prstGeom prst="straightConnector1">
            <a:avLst/>
          </a:prstGeom>
          <a:ln w="0">
            <a:solidFill>
              <a:schemeClr val="tx1"/>
            </a:solidFill>
            <a:tailEnd type="arrow"/>
          </a:ln>
        </p:spPr>
        <p:style>
          <a:lnRef idx="2">
            <a:schemeClr val="accent1"/>
          </a:lnRef>
          <a:fillRef idx="0">
            <a:schemeClr val="accent1"/>
          </a:fillRef>
          <a:effectRef idx="1">
            <a:schemeClr val="accent1"/>
          </a:effectRef>
          <a:fontRef idx="minor">
            <a:schemeClr val="tx1"/>
          </a:fontRef>
        </p:style>
      </p:cxnSp>
      <p:cxnSp>
        <p:nvCxnSpPr>
          <p:cNvPr id="9" name="Straight Arrow Connector 8"/>
          <p:cNvCxnSpPr/>
          <p:nvPr/>
        </p:nvCxnSpPr>
        <p:spPr>
          <a:xfrm rot="16200000" flipV="1">
            <a:off x="2138363" y="5041900"/>
            <a:ext cx="952500" cy="0"/>
          </a:xfrm>
          <a:prstGeom prst="straightConnector1">
            <a:avLst/>
          </a:prstGeom>
          <a:ln w="0">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61444" name="TextBox 10"/>
          <p:cNvSpPr txBox="1">
            <a:spLocks noChangeArrowheads="1"/>
          </p:cNvSpPr>
          <p:nvPr/>
        </p:nvSpPr>
        <p:spPr bwMode="auto">
          <a:xfrm rot="-5400000">
            <a:off x="1962944" y="2480469"/>
            <a:ext cx="579438"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Time</a:t>
            </a:r>
          </a:p>
        </p:txBody>
      </p:sp>
      <p:sp>
        <p:nvSpPr>
          <p:cNvPr id="61445" name="TextBox 11"/>
          <p:cNvSpPr txBox="1">
            <a:spLocks noChangeArrowheads="1"/>
          </p:cNvSpPr>
          <p:nvPr/>
        </p:nvSpPr>
        <p:spPr bwMode="auto">
          <a:xfrm rot="-5400000">
            <a:off x="2007395" y="4866482"/>
            <a:ext cx="579437" cy="304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a:t>Time</a:t>
            </a:r>
          </a:p>
        </p:txBody>
      </p:sp>
      <p:sp>
        <p:nvSpPr>
          <p:cNvPr id="61446" name="Content Placeholder 2"/>
          <p:cNvSpPr txBox="1">
            <a:spLocks/>
          </p:cNvSpPr>
          <p:nvPr/>
        </p:nvSpPr>
        <p:spPr bwMode="auto">
          <a:xfrm>
            <a:off x="1524000" y="303214"/>
            <a:ext cx="9144000" cy="9937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spcBef>
                <a:spcPct val="20000"/>
              </a:spcBef>
              <a:buFont typeface="Arial" charset="0"/>
              <a:buNone/>
            </a:pPr>
            <a:r>
              <a:rPr lang="en-US" sz="3200" b="1">
                <a:latin typeface="Calibri" charset="0"/>
              </a:rPr>
              <a:t>Testing hypotheses in Historical Biogeography</a:t>
            </a:r>
          </a:p>
        </p:txBody>
      </p:sp>
      <p:sp>
        <p:nvSpPr>
          <p:cNvPr id="61447" name="Text Box 8"/>
          <p:cNvSpPr txBox="1">
            <a:spLocks noChangeArrowheads="1"/>
          </p:cNvSpPr>
          <p:nvPr/>
        </p:nvSpPr>
        <p:spPr bwMode="auto">
          <a:xfrm>
            <a:off x="8659814" y="6405563"/>
            <a:ext cx="16462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t>Futuyma p141</a:t>
            </a:r>
          </a:p>
        </p:txBody>
      </p:sp>
    </p:spTree>
    <p:extLst>
      <p:ext uri="{BB962C8B-B14F-4D97-AF65-F5344CB8AC3E}">
        <p14:creationId xmlns:p14="http://schemas.microsoft.com/office/powerpoint/2010/main" val="38009158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89" name="Content Placeholder 2"/>
          <p:cNvSpPr>
            <a:spLocks noGrp="1"/>
          </p:cNvSpPr>
          <p:nvPr>
            <p:ph idx="1"/>
          </p:nvPr>
        </p:nvSpPr>
        <p:spPr>
          <a:xfrm>
            <a:off x="1717675" y="103189"/>
            <a:ext cx="8739188" cy="1931987"/>
          </a:xfrm>
        </p:spPr>
        <p:txBody>
          <a:bodyPr/>
          <a:lstStyle/>
          <a:p>
            <a:pPr eaLnBrk="1" hangingPunct="1">
              <a:lnSpc>
                <a:spcPct val="90000"/>
              </a:lnSpc>
              <a:buFont typeface="Arial" charset="0"/>
              <a:buNone/>
            </a:pPr>
            <a:r>
              <a:rPr lang="en-US" sz="3000" b="1">
                <a:latin typeface="Calibri" charset="0"/>
                <a:ea typeface="ＭＳ Ｐゴシック" charset="0"/>
                <a:cs typeface="ＭＳ Ｐゴシック" charset="0"/>
              </a:rPr>
              <a:t>Islands are particularly interesting to study dispersal </a:t>
            </a:r>
          </a:p>
          <a:p>
            <a:pPr lvl="1" eaLnBrk="1" hangingPunct="1">
              <a:lnSpc>
                <a:spcPct val="90000"/>
              </a:lnSpc>
            </a:pPr>
            <a:r>
              <a:rPr lang="en-US" sz="2600">
                <a:latin typeface="Calibri" charset="0"/>
                <a:ea typeface="ＭＳ Ｐゴシック" charset="0"/>
              </a:rPr>
              <a:t>e.g. The Hawaiian islands formed as a tectonic plate moved northwestward over a </a:t>
            </a:r>
            <a:r>
              <a:rPr lang="ja-JP" altLang="en-US" sz="2600">
                <a:latin typeface="Calibri" charset="0"/>
                <a:ea typeface="ＭＳ Ｐゴシック" charset="0"/>
              </a:rPr>
              <a:t>“</a:t>
            </a:r>
            <a:r>
              <a:rPr lang="en-US" altLang="ja-JP" sz="2600">
                <a:latin typeface="Calibri" charset="0"/>
                <a:ea typeface="ＭＳ Ｐゴシック" charset="0"/>
              </a:rPr>
              <a:t>hotspot</a:t>
            </a:r>
            <a:r>
              <a:rPr lang="ja-JP" altLang="en-US" sz="2600">
                <a:latin typeface="Calibri" charset="0"/>
                <a:ea typeface="ＭＳ Ｐゴシック" charset="0"/>
              </a:rPr>
              <a:t>”</a:t>
            </a:r>
            <a:r>
              <a:rPr lang="en-US" altLang="ja-JP" sz="2600">
                <a:latin typeface="Calibri" charset="0"/>
                <a:ea typeface="ＭＳ Ｐゴシック" charset="0"/>
              </a:rPr>
              <a:t>, causing the sequential formation of volcanic cones</a:t>
            </a:r>
          </a:p>
        </p:txBody>
      </p:sp>
      <p:pic>
        <p:nvPicPr>
          <p:cNvPr id="63490"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86101" y="1912938"/>
            <a:ext cx="6162675" cy="4679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985158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7" name="Content Placeholder 3" descr="Picture 20.png"/>
          <p:cNvPicPr>
            <a:picLocks noChangeAspect="1"/>
          </p:cNvPicPr>
          <p:nvPr/>
        </p:nvPicPr>
        <p:blipFill>
          <a:blip r:embed="rId3">
            <a:extLst>
              <a:ext uri="{28A0092B-C50C-407E-A947-70E740481C1C}">
                <a14:useLocalDpi xmlns:a14="http://schemas.microsoft.com/office/drawing/2010/main" val="0"/>
              </a:ext>
            </a:extLst>
          </a:blip>
          <a:srcRect l="67" r="67" b="15851"/>
          <a:stretch>
            <a:fillRect/>
          </a:stretch>
        </p:blipFill>
        <p:spPr bwMode="auto">
          <a:xfrm>
            <a:off x="2025650" y="1573213"/>
            <a:ext cx="7804150" cy="48895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5538" name="Text Box 4"/>
          <p:cNvSpPr txBox="1">
            <a:spLocks noChangeArrowheads="1"/>
          </p:cNvSpPr>
          <p:nvPr/>
        </p:nvSpPr>
        <p:spPr bwMode="auto">
          <a:xfrm>
            <a:off x="1524000" y="414338"/>
            <a:ext cx="9144000" cy="10779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r>
              <a:rPr lang="en-US" sz="3200">
                <a:latin typeface="Calibri" charset="0"/>
              </a:rPr>
              <a:t>Colonization of the Hawaiian islands has proceeded from the older to the younger islands</a:t>
            </a:r>
            <a:endParaRPr lang="en-GB" sz="3200">
              <a:latin typeface="Calibri" charset="0"/>
            </a:endParaRPr>
          </a:p>
        </p:txBody>
      </p:sp>
      <p:sp>
        <p:nvSpPr>
          <p:cNvPr id="65539" name="Text Box 5"/>
          <p:cNvSpPr txBox="1">
            <a:spLocks noChangeArrowheads="1"/>
          </p:cNvSpPr>
          <p:nvPr/>
        </p:nvSpPr>
        <p:spPr bwMode="auto">
          <a:xfrm>
            <a:off x="8958264" y="6413501"/>
            <a:ext cx="1709737" cy="3667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t>Futuyma, p142</a:t>
            </a:r>
          </a:p>
        </p:txBody>
      </p:sp>
    </p:spTree>
    <p:extLst>
      <p:ext uri="{BB962C8B-B14F-4D97-AF65-F5344CB8AC3E}">
        <p14:creationId xmlns:p14="http://schemas.microsoft.com/office/powerpoint/2010/main" val="30909755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Title 1"/>
          <p:cNvSpPr>
            <a:spLocks noGrp="1"/>
          </p:cNvSpPr>
          <p:nvPr>
            <p:ph type="title"/>
          </p:nvPr>
        </p:nvSpPr>
        <p:spPr>
          <a:xfrm>
            <a:off x="1524000" y="274639"/>
            <a:ext cx="9144000" cy="904875"/>
          </a:xfrm>
        </p:spPr>
        <p:txBody>
          <a:bodyPr/>
          <a:lstStyle/>
          <a:p>
            <a:r>
              <a:rPr lang="en-US" sz="3600" b="1" dirty="0">
                <a:latin typeface="Calibri" charset="0"/>
                <a:ea typeface="ＭＳ Ｐゴシック" charset="0"/>
                <a:cs typeface="ＭＳ Ｐゴシック" charset="0"/>
              </a:rPr>
              <a:t>An update on Wallace</a:t>
            </a:r>
            <a:r>
              <a:rPr lang="en-GB" sz="3600" b="1" dirty="0">
                <a:latin typeface="Calibri" charset="0"/>
                <a:ea typeface="ＭＳ Ｐゴシック" charset="0"/>
                <a:cs typeface="ＭＳ Ｐゴシック" charset="0"/>
              </a:rPr>
              <a:t>’</a:t>
            </a:r>
            <a:r>
              <a:rPr lang="en-US" altLang="ja-JP" sz="3600" b="1" dirty="0">
                <a:latin typeface="Calibri" charset="0"/>
                <a:ea typeface="ＭＳ Ｐゴシック" charset="0"/>
                <a:cs typeface="ＭＳ Ｐゴシック" charset="0"/>
              </a:rPr>
              <a:t>s biogeographic realms</a:t>
            </a:r>
            <a:endParaRPr lang="en-US" sz="3600" b="1" dirty="0">
              <a:latin typeface="Calibri" charset="0"/>
              <a:ea typeface="ＭＳ Ｐゴシック" charset="0"/>
              <a:cs typeface="ＭＳ Ｐゴシック" charset="0"/>
            </a:endParaRPr>
          </a:p>
        </p:txBody>
      </p:sp>
      <p:sp>
        <p:nvSpPr>
          <p:cNvPr id="30722" name="Content Placeholder 2"/>
          <p:cNvSpPr>
            <a:spLocks noGrp="1"/>
          </p:cNvSpPr>
          <p:nvPr>
            <p:ph idx="1"/>
          </p:nvPr>
        </p:nvSpPr>
        <p:spPr>
          <a:xfrm>
            <a:off x="977462" y="1414463"/>
            <a:ext cx="10237076" cy="4525962"/>
          </a:xfrm>
        </p:spPr>
        <p:txBody>
          <a:bodyPr/>
          <a:lstStyle/>
          <a:p>
            <a:r>
              <a:rPr lang="en-US" sz="2400" dirty="0">
                <a:latin typeface="Calibri" charset="0"/>
                <a:ea typeface="ＭＳ Ｐゴシック" charset="0"/>
                <a:cs typeface="ＭＳ Ｐゴシック" charset="0"/>
              </a:rPr>
              <a:t>Wallace determined biogeographic realms based largely on the distributions and taxonomic relationships of particular vertebrate families.</a:t>
            </a:r>
          </a:p>
          <a:p>
            <a:endParaRPr lang="en-US" sz="2400" dirty="0">
              <a:latin typeface="Calibri" charset="0"/>
              <a:ea typeface="ＭＳ Ｐゴシック" charset="0"/>
              <a:cs typeface="ＭＳ Ｐゴシック" charset="0"/>
            </a:endParaRPr>
          </a:p>
          <a:p>
            <a:r>
              <a:rPr lang="en-US" sz="2400" dirty="0">
                <a:latin typeface="Calibri" charset="0"/>
                <a:ea typeface="ＭＳ Ｐゴシック" charset="0"/>
                <a:cs typeface="ＭＳ Ｐゴシック" charset="0"/>
              </a:rPr>
              <a:t>The delineation of biogeographic realms has been revisited by Holt et al. (2013) but this time using large scale phylogenetic information.</a:t>
            </a:r>
          </a:p>
          <a:p>
            <a:endParaRPr lang="en-US" sz="2400" dirty="0">
              <a:latin typeface="Calibri" charset="0"/>
              <a:ea typeface="ＭＳ Ｐゴシック" charset="0"/>
              <a:cs typeface="ＭＳ Ｐゴシック" charset="0"/>
            </a:endParaRPr>
          </a:p>
          <a:p>
            <a:r>
              <a:rPr lang="en-US" sz="2400" dirty="0">
                <a:latin typeface="Calibri" charset="0"/>
                <a:ea typeface="ＭＳ Ｐゴシック" charset="0"/>
                <a:cs typeface="ＭＳ Ｐゴシック" charset="0"/>
              </a:rPr>
              <a:t>Holt et al quantified the change in phylogenetic composition among species assemblages across the globe to identify a total of 20 zoogeographic regions, nested within 11 larger realms.</a:t>
            </a:r>
          </a:p>
        </p:txBody>
      </p:sp>
    </p:spTree>
    <p:extLst>
      <p:ext uri="{BB962C8B-B14F-4D97-AF65-F5344CB8AC3E}">
        <p14:creationId xmlns:p14="http://schemas.microsoft.com/office/powerpoint/2010/main" val="20877746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a:xfrm>
            <a:off x="1019502" y="525463"/>
            <a:ext cx="10258097" cy="1143000"/>
          </a:xfrm>
        </p:spPr>
        <p:txBody>
          <a:bodyPr/>
          <a:lstStyle/>
          <a:p>
            <a:r>
              <a:rPr lang="en-US" sz="2800" dirty="0">
                <a:latin typeface="Calibri" charset="0"/>
                <a:ea typeface="ＭＳ Ｐゴシック" charset="0"/>
                <a:cs typeface="ＭＳ Ｐゴシック" charset="0"/>
              </a:rPr>
              <a:t>Update of the zoogeographic realms of the world according to the current distribution of 21,037 species of mammals, birds and amphibians and their phylogenetic relationships</a:t>
            </a:r>
            <a:br>
              <a:rPr lang="en-US" sz="2800" dirty="0">
                <a:latin typeface="Calibri" charset="0"/>
                <a:ea typeface="ＭＳ Ｐゴシック" charset="0"/>
                <a:cs typeface="ＭＳ Ｐゴシック" charset="0"/>
              </a:rPr>
            </a:br>
            <a:endParaRPr lang="en-US" sz="2800" dirty="0">
              <a:latin typeface="Calibri" charset="0"/>
              <a:ea typeface="ＭＳ Ｐゴシック" charset="0"/>
              <a:cs typeface="ＭＳ Ｐゴシック" charset="0"/>
            </a:endParaRPr>
          </a:p>
        </p:txBody>
      </p:sp>
      <p:pic>
        <p:nvPicPr>
          <p:cNvPr id="32770" name="Picture 4" descr="fig2.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1858964"/>
            <a:ext cx="9144000" cy="36480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2771" name="TextBox 5"/>
          <p:cNvSpPr txBox="1">
            <a:spLocks noChangeArrowheads="1"/>
          </p:cNvSpPr>
          <p:nvPr/>
        </p:nvSpPr>
        <p:spPr bwMode="auto">
          <a:xfrm flipH="1">
            <a:off x="8342313" y="6159500"/>
            <a:ext cx="21891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Holt et al. (2013)</a:t>
            </a:r>
          </a:p>
        </p:txBody>
      </p:sp>
    </p:spTree>
    <p:extLst>
      <p:ext uri="{BB962C8B-B14F-4D97-AF65-F5344CB8AC3E}">
        <p14:creationId xmlns:p14="http://schemas.microsoft.com/office/powerpoint/2010/main" val="29230062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Title 1"/>
          <p:cNvSpPr>
            <a:spLocks noGrp="1"/>
          </p:cNvSpPr>
          <p:nvPr>
            <p:ph type="title"/>
          </p:nvPr>
        </p:nvSpPr>
        <p:spPr>
          <a:xfrm>
            <a:off x="1981200" y="274639"/>
            <a:ext cx="8229600" cy="1646237"/>
          </a:xfrm>
        </p:spPr>
        <p:txBody>
          <a:bodyPr/>
          <a:lstStyle/>
          <a:p>
            <a:r>
              <a:rPr lang="en-US" sz="3200">
                <a:latin typeface="Calibri" charset="0"/>
                <a:ea typeface="ＭＳ Ｐゴシック" charset="0"/>
                <a:cs typeface="ＭＳ Ｐゴシック" charset="0"/>
              </a:rPr>
              <a:t>Biogeographic uniqueness of terrestrial zoogeographic regions</a:t>
            </a:r>
            <a:br>
              <a:rPr lang="en-US" sz="3200">
                <a:latin typeface="Calibri" charset="0"/>
                <a:ea typeface="ＭＳ Ｐゴシック" charset="0"/>
                <a:cs typeface="ＭＳ Ｐゴシック" charset="0"/>
              </a:rPr>
            </a:br>
            <a:r>
              <a:rPr lang="en-US" sz="2400">
                <a:latin typeface="Calibri" charset="0"/>
                <a:ea typeface="ＭＳ Ｐゴシック" charset="0"/>
                <a:cs typeface="ＭＳ Ｐゴシック" charset="0"/>
              </a:rPr>
              <a:t>(based on mean of pairwise phylogenetic beta biodiversity (pβ) estimates between any one region and all other regions)</a:t>
            </a:r>
          </a:p>
        </p:txBody>
      </p:sp>
      <p:pic>
        <p:nvPicPr>
          <p:cNvPr id="34818" name="Picture 4" descr="fig3.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546350"/>
            <a:ext cx="9144000" cy="3479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4819" name="TextBox 5"/>
          <p:cNvSpPr txBox="1">
            <a:spLocks noChangeArrowheads="1"/>
          </p:cNvSpPr>
          <p:nvPr/>
        </p:nvSpPr>
        <p:spPr bwMode="auto">
          <a:xfrm flipH="1">
            <a:off x="8342313" y="6159500"/>
            <a:ext cx="21891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Holt et al. (2013)</a:t>
            </a:r>
          </a:p>
        </p:txBody>
      </p:sp>
    </p:spTree>
    <p:extLst>
      <p:ext uri="{BB962C8B-B14F-4D97-AF65-F5344CB8AC3E}">
        <p14:creationId xmlns:p14="http://schemas.microsoft.com/office/powerpoint/2010/main" val="6685098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a:xfrm>
            <a:off x="6505904" y="471488"/>
            <a:ext cx="5139558" cy="5719762"/>
          </a:xfrm>
        </p:spPr>
        <p:txBody>
          <a:bodyPr/>
          <a:lstStyle/>
          <a:p>
            <a:r>
              <a:rPr lang="en-US" sz="3200" dirty="0">
                <a:latin typeface="Calibri" charset="0"/>
                <a:ea typeface="ＭＳ Ｐゴシック" charset="0"/>
                <a:cs typeface="ＭＳ Ｐゴシック" charset="0"/>
              </a:rPr>
              <a:t>The biogeographic maps differ according to type of species considered</a:t>
            </a:r>
            <a:br>
              <a:rPr lang="en-US" sz="3200" dirty="0">
                <a:latin typeface="Calibri" charset="0"/>
                <a:ea typeface="ＭＳ Ｐゴシック" charset="0"/>
                <a:cs typeface="ＭＳ Ｐゴシック" charset="0"/>
              </a:rPr>
            </a:br>
            <a:br>
              <a:rPr lang="en-US" sz="3200" dirty="0">
                <a:latin typeface="Calibri" charset="0"/>
                <a:ea typeface="ＭＳ Ｐゴシック" charset="0"/>
                <a:cs typeface="ＭＳ Ｐゴシック" charset="0"/>
              </a:rPr>
            </a:br>
            <a:r>
              <a:rPr lang="en-US" sz="3200" dirty="0">
                <a:latin typeface="Calibri" charset="0"/>
                <a:ea typeface="ＭＳ Ｐゴシック" charset="0"/>
                <a:cs typeface="ＭＳ Ｐゴシック" charset="0"/>
              </a:rPr>
              <a:t>Why might this be?</a:t>
            </a:r>
          </a:p>
        </p:txBody>
      </p:sp>
      <p:pic>
        <p:nvPicPr>
          <p:cNvPr id="36866" name="Picture 5" descr="F3.larg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87262" y="231775"/>
            <a:ext cx="4979987" cy="63944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6867" name="TextBox 6"/>
          <p:cNvSpPr txBox="1">
            <a:spLocks noChangeArrowheads="1"/>
          </p:cNvSpPr>
          <p:nvPr/>
        </p:nvSpPr>
        <p:spPr bwMode="auto">
          <a:xfrm flipH="1">
            <a:off x="8342313" y="6159500"/>
            <a:ext cx="2189162"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Holt et al. (2013)</a:t>
            </a:r>
          </a:p>
        </p:txBody>
      </p:sp>
    </p:spTree>
    <p:extLst>
      <p:ext uri="{BB962C8B-B14F-4D97-AF65-F5344CB8AC3E}">
        <p14:creationId xmlns:p14="http://schemas.microsoft.com/office/powerpoint/2010/main" val="2716306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188" y="60325"/>
            <a:ext cx="8686800" cy="1143000"/>
          </a:xfrm>
        </p:spPr>
        <p:txBody>
          <a:bodyPr rtlCol="0">
            <a:noAutofit/>
          </a:bodyPr>
          <a:lstStyle/>
          <a:p>
            <a:pPr eaLnBrk="1" fontAlgn="auto" hangingPunct="1">
              <a:spcAft>
                <a:spcPts val="0"/>
              </a:spcAft>
              <a:defRPr/>
            </a:pPr>
            <a:r>
              <a:rPr lang="en-US" sz="3600" b="1" dirty="0">
                <a:ea typeface="+mj-ea"/>
                <a:cs typeface="+mj-cs"/>
              </a:rPr>
              <a:t>Major types of </a:t>
            </a:r>
            <a:r>
              <a:rPr lang="en-US" sz="3600" b="1" dirty="0" err="1">
                <a:ea typeface="+mj-ea"/>
                <a:cs typeface="+mj-cs"/>
              </a:rPr>
              <a:t>biogeographic</a:t>
            </a:r>
            <a:r>
              <a:rPr lang="en-US" sz="3600" b="1" dirty="0">
                <a:ea typeface="+mj-ea"/>
                <a:cs typeface="+mj-cs"/>
              </a:rPr>
              <a:t> distributions</a:t>
            </a:r>
          </a:p>
        </p:txBody>
      </p:sp>
      <p:sp>
        <p:nvSpPr>
          <p:cNvPr id="38914" name="Content Placeholder 2"/>
          <p:cNvSpPr>
            <a:spLocks noGrp="1"/>
          </p:cNvSpPr>
          <p:nvPr>
            <p:ph idx="1"/>
          </p:nvPr>
        </p:nvSpPr>
        <p:spPr>
          <a:xfrm>
            <a:off x="882869" y="1203326"/>
            <a:ext cx="10468303" cy="1603375"/>
          </a:xfrm>
        </p:spPr>
        <p:txBody>
          <a:bodyPr/>
          <a:lstStyle/>
          <a:p>
            <a:pPr eaLnBrk="1" hangingPunct="1">
              <a:lnSpc>
                <a:spcPct val="70000"/>
              </a:lnSpc>
            </a:pPr>
            <a:r>
              <a:rPr lang="en-US" sz="2800" b="1" dirty="0">
                <a:latin typeface="Calibri" charset="0"/>
                <a:ea typeface="ＭＳ Ｐゴシック" charset="0"/>
                <a:cs typeface="ＭＳ Ｐゴシック" charset="0"/>
              </a:rPr>
              <a:t>Cosmopolitan</a:t>
            </a:r>
          </a:p>
          <a:p>
            <a:pPr lvl="1" eaLnBrk="1" hangingPunct="1">
              <a:lnSpc>
                <a:spcPct val="70000"/>
              </a:lnSpc>
              <a:buFont typeface="Arial" charset="0"/>
              <a:buChar char="•"/>
            </a:pPr>
            <a:r>
              <a:rPr lang="en-US" sz="2400" dirty="0">
                <a:latin typeface="Calibri" charset="0"/>
                <a:ea typeface="ＭＳ Ｐゴシック" charset="0"/>
              </a:rPr>
              <a:t>State of being found almost anywhere around the world</a:t>
            </a:r>
          </a:p>
          <a:p>
            <a:pPr lvl="1" eaLnBrk="1" hangingPunct="1">
              <a:lnSpc>
                <a:spcPct val="70000"/>
              </a:lnSpc>
            </a:pPr>
            <a:r>
              <a:rPr lang="en-US" sz="2400" dirty="0">
                <a:latin typeface="Calibri" charset="0"/>
                <a:ea typeface="ＭＳ Ｐゴシック" charset="0"/>
              </a:rPr>
              <a:t>E.g. </a:t>
            </a:r>
            <a:r>
              <a:rPr lang="en-US" sz="2400" i="1" dirty="0">
                <a:latin typeface="Calibri" charset="0"/>
                <a:ea typeface="ＭＳ Ｐゴシック" charset="0"/>
              </a:rPr>
              <a:t>Drosophila melanogaster</a:t>
            </a:r>
            <a:r>
              <a:rPr lang="en-US" sz="2400" dirty="0">
                <a:latin typeface="Calibri" charset="0"/>
                <a:ea typeface="ＭＳ Ｐゴシック" charset="0"/>
              </a:rPr>
              <a:t>, brown rat, common rock pigeon, house dust mite</a:t>
            </a:r>
          </a:p>
          <a:p>
            <a:pPr lvl="1" eaLnBrk="1" hangingPunct="1">
              <a:lnSpc>
                <a:spcPct val="70000"/>
              </a:lnSpc>
              <a:buFont typeface="Arial" charset="0"/>
              <a:buNone/>
            </a:pPr>
            <a:endParaRPr lang="en-US" sz="1900" dirty="0">
              <a:latin typeface="Calibri" charset="0"/>
              <a:ea typeface="ＭＳ Ｐゴシック" charset="0"/>
            </a:endParaRPr>
          </a:p>
        </p:txBody>
      </p:sp>
      <p:pic>
        <p:nvPicPr>
          <p:cNvPr id="3891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243513" y="3432175"/>
            <a:ext cx="2298700" cy="24336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6" name="Picture 5"/>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8140700" y="4449763"/>
            <a:ext cx="2146300" cy="1649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7"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455864" y="3233738"/>
            <a:ext cx="2243137" cy="3028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38918" name="Picture 7"/>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8378825" y="2806701"/>
            <a:ext cx="1608138" cy="12493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84642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188" y="60325"/>
            <a:ext cx="8686800" cy="1143000"/>
          </a:xfrm>
        </p:spPr>
        <p:txBody>
          <a:bodyPr rtlCol="0">
            <a:noAutofit/>
          </a:bodyPr>
          <a:lstStyle/>
          <a:p>
            <a:pPr eaLnBrk="1" fontAlgn="auto" hangingPunct="1">
              <a:spcAft>
                <a:spcPts val="0"/>
              </a:spcAft>
              <a:defRPr/>
            </a:pPr>
            <a:r>
              <a:rPr lang="en-US" sz="3600" b="1" dirty="0">
                <a:ea typeface="+mj-ea"/>
                <a:cs typeface="+mj-cs"/>
              </a:rPr>
              <a:t>Major types of </a:t>
            </a:r>
            <a:r>
              <a:rPr lang="en-US" sz="3600" b="1" dirty="0" err="1">
                <a:ea typeface="+mj-ea"/>
                <a:cs typeface="+mj-cs"/>
              </a:rPr>
              <a:t>biogeographic</a:t>
            </a:r>
            <a:r>
              <a:rPr lang="en-US" sz="3600" b="1" dirty="0">
                <a:ea typeface="+mj-ea"/>
                <a:cs typeface="+mj-cs"/>
              </a:rPr>
              <a:t> distributions</a:t>
            </a:r>
          </a:p>
        </p:txBody>
      </p:sp>
      <p:sp>
        <p:nvSpPr>
          <p:cNvPr id="40962" name="Content Placeholder 2"/>
          <p:cNvSpPr>
            <a:spLocks noGrp="1"/>
          </p:cNvSpPr>
          <p:nvPr>
            <p:ph idx="1"/>
          </p:nvPr>
        </p:nvSpPr>
        <p:spPr>
          <a:xfrm>
            <a:off x="935421" y="1203326"/>
            <a:ext cx="9890234" cy="1654175"/>
          </a:xfrm>
        </p:spPr>
        <p:txBody>
          <a:bodyPr/>
          <a:lstStyle/>
          <a:p>
            <a:pPr eaLnBrk="1" hangingPunct="1">
              <a:lnSpc>
                <a:spcPct val="80000"/>
              </a:lnSpc>
            </a:pPr>
            <a:r>
              <a:rPr lang="en-US" sz="2800" b="1" dirty="0">
                <a:latin typeface="Calibri" charset="0"/>
                <a:ea typeface="ＭＳ Ｐゴシック" charset="0"/>
                <a:cs typeface="ＭＳ Ｐゴシック" charset="0"/>
              </a:rPr>
              <a:t>Endemic</a:t>
            </a:r>
          </a:p>
          <a:p>
            <a:pPr lvl="1" eaLnBrk="1" hangingPunct="1">
              <a:lnSpc>
                <a:spcPct val="80000"/>
              </a:lnSpc>
            </a:pPr>
            <a:r>
              <a:rPr lang="en-US" sz="2400" dirty="0">
                <a:latin typeface="Calibri" charset="0"/>
                <a:ea typeface="ＭＳ Ｐゴシック" charset="0"/>
              </a:rPr>
              <a:t>Unique to a defined geographical location</a:t>
            </a:r>
          </a:p>
          <a:p>
            <a:pPr lvl="1" eaLnBrk="1" hangingPunct="1">
              <a:lnSpc>
                <a:spcPct val="80000"/>
              </a:lnSpc>
            </a:pPr>
            <a:r>
              <a:rPr lang="en-US" sz="2400" dirty="0">
                <a:latin typeface="Calibri" charset="0"/>
                <a:ea typeface="ＭＳ Ｐゴシック" charset="0"/>
              </a:rPr>
              <a:t>e.g. lemurs in Madagascar</a:t>
            </a:r>
          </a:p>
          <a:p>
            <a:pPr lvl="1" eaLnBrk="1" hangingPunct="1">
              <a:lnSpc>
                <a:spcPct val="80000"/>
              </a:lnSpc>
            </a:pPr>
            <a:r>
              <a:rPr lang="en-US" sz="2400" dirty="0">
                <a:latin typeface="Calibri" charset="0"/>
                <a:ea typeface="ＭＳ Ｐゴシック" charset="0"/>
              </a:rPr>
              <a:t>e.g. </a:t>
            </a:r>
            <a:r>
              <a:rPr lang="en-US" sz="2400" dirty="0" err="1">
                <a:latin typeface="Calibri" charset="0"/>
                <a:ea typeface="ＭＳ Ｐゴシック" charset="0"/>
              </a:rPr>
              <a:t>silverswords</a:t>
            </a:r>
            <a:r>
              <a:rPr lang="en-US" sz="2400" dirty="0">
                <a:latin typeface="Calibri" charset="0"/>
                <a:ea typeface="ＭＳ Ｐゴシック" charset="0"/>
              </a:rPr>
              <a:t> in Maui, Hawaii</a:t>
            </a:r>
            <a:endParaRPr lang="en-US" sz="2000" dirty="0">
              <a:latin typeface="Calibri" charset="0"/>
              <a:ea typeface="ＭＳ Ｐゴシック" charset="0"/>
            </a:endParaRPr>
          </a:p>
        </p:txBody>
      </p:sp>
      <p:pic>
        <p:nvPicPr>
          <p:cNvPr id="4096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1" y="3625850"/>
            <a:ext cx="4175125" cy="2520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0964" name="Picture 2" descr="tarweed-silversword-u.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958013" y="2857500"/>
            <a:ext cx="3244850" cy="3289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914026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4188" y="60325"/>
            <a:ext cx="8686800" cy="1143000"/>
          </a:xfrm>
        </p:spPr>
        <p:txBody>
          <a:bodyPr rtlCol="0">
            <a:noAutofit/>
          </a:bodyPr>
          <a:lstStyle/>
          <a:p>
            <a:pPr eaLnBrk="1" fontAlgn="auto" hangingPunct="1">
              <a:spcAft>
                <a:spcPts val="0"/>
              </a:spcAft>
              <a:defRPr/>
            </a:pPr>
            <a:r>
              <a:rPr lang="en-US" sz="3600" b="1" dirty="0">
                <a:ea typeface="+mj-ea"/>
                <a:cs typeface="+mj-cs"/>
              </a:rPr>
              <a:t>Major types of </a:t>
            </a:r>
            <a:r>
              <a:rPr lang="en-US" sz="3600" b="1" dirty="0" err="1">
                <a:ea typeface="+mj-ea"/>
                <a:cs typeface="+mj-cs"/>
              </a:rPr>
              <a:t>biogeographic</a:t>
            </a:r>
            <a:r>
              <a:rPr lang="en-US" sz="3600" b="1" dirty="0">
                <a:ea typeface="+mj-ea"/>
                <a:cs typeface="+mj-cs"/>
              </a:rPr>
              <a:t> distributions</a:t>
            </a:r>
          </a:p>
        </p:txBody>
      </p:sp>
      <p:sp>
        <p:nvSpPr>
          <p:cNvPr id="43010" name="Content Placeholder 2"/>
          <p:cNvSpPr>
            <a:spLocks noGrp="1"/>
          </p:cNvSpPr>
          <p:nvPr>
            <p:ph idx="1"/>
          </p:nvPr>
        </p:nvSpPr>
        <p:spPr>
          <a:xfrm>
            <a:off x="1082565" y="1203325"/>
            <a:ext cx="9795641" cy="2971800"/>
          </a:xfrm>
        </p:spPr>
        <p:txBody>
          <a:bodyPr/>
          <a:lstStyle/>
          <a:p>
            <a:pPr eaLnBrk="1" hangingPunct="1">
              <a:lnSpc>
                <a:spcPct val="80000"/>
              </a:lnSpc>
            </a:pPr>
            <a:r>
              <a:rPr lang="en-US" sz="2800" b="1" dirty="0">
                <a:latin typeface="Calibri" charset="0"/>
                <a:ea typeface="ＭＳ Ｐゴシック" charset="0"/>
                <a:cs typeface="ＭＳ Ｐゴシック" charset="0"/>
              </a:rPr>
              <a:t>Disjunct</a:t>
            </a:r>
            <a:endParaRPr lang="en-US" sz="2500" b="1" dirty="0">
              <a:latin typeface="Calibri" charset="0"/>
              <a:ea typeface="ＭＳ Ｐゴシック" charset="0"/>
              <a:cs typeface="ＭＳ Ｐゴシック" charset="0"/>
            </a:endParaRPr>
          </a:p>
          <a:p>
            <a:pPr lvl="1" eaLnBrk="1" hangingPunct="1">
              <a:lnSpc>
                <a:spcPct val="80000"/>
              </a:lnSpc>
            </a:pPr>
            <a:r>
              <a:rPr lang="en-US" sz="2200" dirty="0">
                <a:latin typeface="Calibri" charset="0"/>
                <a:ea typeface="ＭＳ Ｐゴシック" charset="0"/>
              </a:rPr>
              <a:t>Distribution with gaps</a:t>
            </a:r>
          </a:p>
          <a:p>
            <a:pPr lvl="1" eaLnBrk="1" hangingPunct="1">
              <a:lnSpc>
                <a:spcPct val="80000"/>
              </a:lnSpc>
            </a:pPr>
            <a:r>
              <a:rPr lang="en-US" sz="2200" dirty="0">
                <a:latin typeface="Calibri" charset="0"/>
                <a:ea typeface="ＭＳ Ｐゴシック" charset="0"/>
              </a:rPr>
              <a:t>Disjunct distributions usually fall into one of a fairly small number of patterns</a:t>
            </a:r>
          </a:p>
          <a:p>
            <a:pPr lvl="1" eaLnBrk="1" hangingPunct="1">
              <a:lnSpc>
                <a:spcPct val="80000"/>
              </a:lnSpc>
            </a:pPr>
            <a:r>
              <a:rPr lang="en-US" sz="2200" i="1" dirty="0">
                <a:latin typeface="Calibri" charset="0"/>
                <a:ea typeface="ＭＳ Ｐゴシック" charset="0"/>
              </a:rPr>
              <a:t>Araucaria</a:t>
            </a:r>
            <a:r>
              <a:rPr lang="en-US" sz="2200" dirty="0">
                <a:latin typeface="Calibri" charset="0"/>
                <a:ea typeface="ＭＳ Ｐゴシック" charset="0"/>
              </a:rPr>
              <a:t> pine (South America and Australasia)</a:t>
            </a:r>
          </a:p>
          <a:p>
            <a:pPr lvl="1" eaLnBrk="1" hangingPunct="1">
              <a:lnSpc>
                <a:spcPct val="80000"/>
              </a:lnSpc>
            </a:pPr>
            <a:r>
              <a:rPr lang="en-US" sz="2200" dirty="0">
                <a:latin typeface="Calibri" charset="0"/>
                <a:ea typeface="ＭＳ Ｐゴシック" charset="0"/>
              </a:rPr>
              <a:t>Alligator (North America and China)</a:t>
            </a:r>
          </a:p>
          <a:p>
            <a:pPr lvl="1" eaLnBrk="1" hangingPunct="1">
              <a:lnSpc>
                <a:spcPct val="80000"/>
              </a:lnSpc>
            </a:pPr>
            <a:endParaRPr lang="en-US" sz="2200" dirty="0">
              <a:latin typeface="Calibri" charset="0"/>
              <a:ea typeface="ＭＳ Ｐゴシック" charset="0"/>
            </a:endParaRPr>
          </a:p>
        </p:txBody>
      </p:sp>
      <p:pic>
        <p:nvPicPr>
          <p:cNvPr id="43011" name="Picture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36913" y="3656014"/>
            <a:ext cx="2214562" cy="2955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43012" name="Picture 6"/>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550150" y="3656013"/>
            <a:ext cx="2241550" cy="29892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485414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a:xfrm>
            <a:off x="2209800" y="163511"/>
            <a:ext cx="7772400" cy="1470025"/>
          </a:xfrm>
        </p:spPr>
        <p:txBody>
          <a:bodyPr/>
          <a:lstStyle/>
          <a:p>
            <a:pPr eaLnBrk="1" hangingPunct="1"/>
            <a:r>
              <a:rPr lang="en-US" b="1" dirty="0">
                <a:latin typeface="Calibri" charset="0"/>
                <a:ea typeface="ＭＳ Ｐゴシック" charset="0"/>
                <a:cs typeface="ＭＳ Ｐゴシック" charset="0"/>
              </a:rPr>
              <a:t>Conservation Biogeography</a:t>
            </a:r>
          </a:p>
        </p:txBody>
      </p:sp>
      <p:pic>
        <p:nvPicPr>
          <p:cNvPr id="14339"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826450" y="1330118"/>
            <a:ext cx="4697064" cy="48178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340" name="TextBox 4"/>
          <p:cNvSpPr txBox="1">
            <a:spLocks noChangeArrowheads="1"/>
          </p:cNvSpPr>
          <p:nvPr/>
        </p:nvSpPr>
        <p:spPr bwMode="auto">
          <a:xfrm>
            <a:off x="7258551" y="5759860"/>
            <a:ext cx="1108075" cy="2746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200" dirty="0">
                <a:solidFill>
                  <a:schemeClr val="bg1"/>
                </a:solidFill>
              </a:rPr>
              <a:t>Source: Nasa</a:t>
            </a:r>
          </a:p>
        </p:txBody>
      </p:sp>
    </p:spTree>
    <p:extLst>
      <p:ext uri="{BB962C8B-B14F-4D97-AF65-F5344CB8AC3E}">
        <p14:creationId xmlns:p14="http://schemas.microsoft.com/office/powerpoint/2010/main" val="17675789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1981200" y="274638"/>
            <a:ext cx="8229600" cy="938212"/>
          </a:xfrm>
        </p:spPr>
        <p:txBody>
          <a:bodyPr/>
          <a:lstStyle/>
          <a:p>
            <a:pPr eaLnBrk="1" hangingPunct="1"/>
            <a:r>
              <a:rPr lang="en-US" sz="3600" b="1" dirty="0">
                <a:latin typeface="Calibri" charset="0"/>
                <a:ea typeface="ＭＳ Ｐゴシック" charset="0"/>
                <a:cs typeface="ＭＳ Ｐゴシック" charset="0"/>
              </a:rPr>
              <a:t>Ecological factors determine species’ geographic distributions</a:t>
            </a:r>
          </a:p>
        </p:txBody>
      </p:sp>
      <p:pic>
        <p:nvPicPr>
          <p:cNvPr id="19458" name="Content Placeholder 3" descr="Picture 9.png"/>
          <p:cNvPicPr>
            <a:picLocks noGrp="1" noChangeAspect="1"/>
          </p:cNvPicPr>
          <p:nvPr>
            <p:ph idx="1"/>
          </p:nvPr>
        </p:nvPicPr>
        <p:blipFill>
          <a:blip r:embed="rId3">
            <a:extLst>
              <a:ext uri="{28A0092B-C50C-407E-A947-70E740481C1C}">
                <a14:useLocalDpi xmlns:a14="http://schemas.microsoft.com/office/drawing/2010/main" val="0"/>
              </a:ext>
            </a:extLst>
          </a:blip>
          <a:srcRect l="-23074" r="-23074"/>
          <a:stretch>
            <a:fillRect/>
          </a:stretch>
        </p:blipFill>
        <p:spPr>
          <a:xfrm>
            <a:off x="1036637" y="1760538"/>
            <a:ext cx="6778626" cy="3727450"/>
          </a:xfrm>
        </p:spPr>
      </p:pic>
      <p:sp>
        <p:nvSpPr>
          <p:cNvPr id="19459" name="TextBox 1"/>
          <p:cNvSpPr txBox="1">
            <a:spLocks noChangeArrowheads="1"/>
          </p:cNvSpPr>
          <p:nvPr/>
        </p:nvSpPr>
        <p:spPr bwMode="auto">
          <a:xfrm>
            <a:off x="7386638" y="3284538"/>
            <a:ext cx="3090862"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 set of environmental and biotic conditions necessary for the existence of a species </a:t>
            </a:r>
          </a:p>
        </p:txBody>
      </p:sp>
      <p:sp>
        <p:nvSpPr>
          <p:cNvPr id="19460" name="TextBox 10"/>
          <p:cNvSpPr txBox="1">
            <a:spLocks noChangeArrowheads="1"/>
          </p:cNvSpPr>
          <p:nvPr/>
        </p:nvSpPr>
        <p:spPr bwMode="auto">
          <a:xfrm>
            <a:off x="6929438" y="4841876"/>
            <a:ext cx="3281362" cy="923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the set of conditions actually available within the resource space</a:t>
            </a:r>
          </a:p>
        </p:txBody>
      </p:sp>
      <p:cxnSp>
        <p:nvCxnSpPr>
          <p:cNvPr id="13" name="Straight Arrow Connector 12"/>
          <p:cNvCxnSpPr/>
          <p:nvPr/>
        </p:nvCxnSpPr>
        <p:spPr>
          <a:xfrm flipH="1" flipV="1">
            <a:off x="5481638" y="4841876"/>
            <a:ext cx="1447800" cy="454025"/>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5" name="Straight Arrow Connector 14"/>
          <p:cNvCxnSpPr/>
          <p:nvPr/>
        </p:nvCxnSpPr>
        <p:spPr>
          <a:xfrm flipH="1">
            <a:off x="6688138" y="3810000"/>
            <a:ext cx="698500" cy="0"/>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sp>
        <p:nvSpPr>
          <p:cNvPr id="19463" name="TextBox 7"/>
          <p:cNvSpPr txBox="1">
            <a:spLocks noChangeArrowheads="1"/>
          </p:cNvSpPr>
          <p:nvPr/>
        </p:nvSpPr>
        <p:spPr bwMode="auto">
          <a:xfrm>
            <a:off x="8753476" y="6383338"/>
            <a:ext cx="17876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Futuyma, p151 </a:t>
            </a:r>
          </a:p>
        </p:txBody>
      </p:sp>
      <p:sp>
        <p:nvSpPr>
          <p:cNvPr id="2" name="TextBox 1"/>
          <p:cNvSpPr txBox="1"/>
          <p:nvPr/>
        </p:nvSpPr>
        <p:spPr>
          <a:xfrm>
            <a:off x="7499001" y="2221469"/>
            <a:ext cx="2408833" cy="461665"/>
          </a:xfrm>
          <a:prstGeom prst="rect">
            <a:avLst/>
          </a:prstGeom>
          <a:noFill/>
        </p:spPr>
        <p:txBody>
          <a:bodyPr wrap="none" rtlCol="0">
            <a:spAutoFit/>
          </a:bodyPr>
          <a:lstStyle/>
          <a:p>
            <a:r>
              <a:rPr lang="en-US" sz="2400" dirty="0"/>
              <a:t>Ecological niche</a:t>
            </a:r>
          </a:p>
        </p:txBody>
      </p:sp>
    </p:spTree>
    <p:extLst>
      <p:ext uri="{BB962C8B-B14F-4D97-AF65-F5344CB8AC3E}">
        <p14:creationId xmlns:p14="http://schemas.microsoft.com/office/powerpoint/2010/main" val="34666398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p:txBody>
          <a:bodyPr/>
          <a:lstStyle/>
          <a:p>
            <a:pPr eaLnBrk="1" hangingPunct="1"/>
            <a:r>
              <a:rPr lang="en-US" sz="4000" dirty="0">
                <a:latin typeface="Calibri" charset="0"/>
                <a:ea typeface="ＭＳ Ｐゴシック" charset="0"/>
                <a:cs typeface="ＭＳ Ｐゴシック" charset="0"/>
              </a:rPr>
              <a:t>Phylogenetic niche conservatism</a:t>
            </a:r>
            <a:br>
              <a:rPr lang="en-US" sz="4000" dirty="0">
                <a:latin typeface="Calibri" charset="0"/>
                <a:ea typeface="ＭＳ Ｐゴシック" charset="0"/>
                <a:cs typeface="ＭＳ Ｐゴシック" charset="0"/>
              </a:rPr>
            </a:br>
            <a:r>
              <a:rPr lang="en-US" sz="2800" dirty="0">
                <a:latin typeface="Calibri" charset="0"/>
                <a:ea typeface="ＭＳ Ｐゴシック" charset="0"/>
                <a:cs typeface="ＭＳ Ｐゴシック" charset="0"/>
              </a:rPr>
              <a:t>(closely related species are ecologically similar)</a:t>
            </a:r>
          </a:p>
        </p:txBody>
      </p:sp>
      <p:pic>
        <p:nvPicPr>
          <p:cNvPr id="21506" name="Content Placeholder 3" descr="Picture 10.png"/>
          <p:cNvPicPr>
            <a:picLocks noGrp="1" noChangeAspect="1"/>
          </p:cNvPicPr>
          <p:nvPr>
            <p:ph idx="1"/>
          </p:nvPr>
        </p:nvPicPr>
        <p:blipFill>
          <a:blip r:embed="rId3">
            <a:extLst>
              <a:ext uri="{28A0092B-C50C-407E-A947-70E740481C1C}">
                <a14:useLocalDpi xmlns:a14="http://schemas.microsoft.com/office/drawing/2010/main" val="0"/>
              </a:ext>
            </a:extLst>
          </a:blip>
          <a:srcRect l="-15063" r="-15063"/>
          <a:stretch>
            <a:fillRect/>
          </a:stretch>
        </p:blipFill>
        <p:spPr>
          <a:xfrm>
            <a:off x="1524000" y="1446213"/>
            <a:ext cx="9144000" cy="5029200"/>
          </a:xfrm>
        </p:spPr>
      </p:pic>
      <p:sp>
        <p:nvSpPr>
          <p:cNvPr id="21507" name="TextBox 3"/>
          <p:cNvSpPr txBox="1">
            <a:spLocks noChangeArrowheads="1"/>
          </p:cNvSpPr>
          <p:nvPr/>
        </p:nvSpPr>
        <p:spPr bwMode="auto">
          <a:xfrm>
            <a:off x="8753476" y="6383338"/>
            <a:ext cx="17876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Futuyma, p152 </a:t>
            </a:r>
          </a:p>
        </p:txBody>
      </p:sp>
    </p:spTree>
    <p:extLst>
      <p:ext uri="{BB962C8B-B14F-4D97-AF65-F5344CB8AC3E}">
        <p14:creationId xmlns:p14="http://schemas.microsoft.com/office/powerpoint/2010/main" val="23922280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itle 1"/>
          <p:cNvSpPr>
            <a:spLocks noGrp="1"/>
          </p:cNvSpPr>
          <p:nvPr>
            <p:ph type="title"/>
          </p:nvPr>
        </p:nvSpPr>
        <p:spPr>
          <a:xfrm>
            <a:off x="1981200" y="4046538"/>
            <a:ext cx="4706938" cy="2336800"/>
          </a:xfrm>
        </p:spPr>
        <p:txBody>
          <a:bodyPr/>
          <a:lstStyle/>
          <a:p>
            <a:pPr algn="l" eaLnBrk="1" hangingPunct="1"/>
            <a:r>
              <a:rPr lang="en-US" sz="2000" dirty="0" err="1">
                <a:latin typeface="Calibri" charset="0"/>
                <a:ea typeface="ＭＳ Ｐゴシック" charset="0"/>
                <a:cs typeface="ＭＳ Ｐゴシック" charset="0"/>
              </a:rPr>
              <a:t>Treefrogs</a:t>
            </a:r>
            <a:r>
              <a:rPr lang="en-US" sz="2000" dirty="0">
                <a:latin typeface="Calibri" charset="0"/>
                <a:ea typeface="ＭＳ Ｐゴシック" charset="0"/>
                <a:cs typeface="ＭＳ Ｐゴシック" charset="0"/>
              </a:rPr>
              <a:t> are much less diverse in the temperate zone than in the tropics</a:t>
            </a:r>
            <a:br>
              <a:rPr lang="en-US" sz="2000" dirty="0">
                <a:latin typeface="Calibri" charset="0"/>
                <a:ea typeface="ＭＳ Ｐゴシック" charset="0"/>
                <a:cs typeface="ＭＳ Ｐゴシック" charset="0"/>
              </a:rPr>
            </a:br>
            <a:br>
              <a:rPr lang="en-US" sz="2000" dirty="0">
                <a:latin typeface="Calibri" charset="0"/>
                <a:ea typeface="ＭＳ Ｐゴシック" charset="0"/>
                <a:cs typeface="ＭＳ Ｐゴシック" charset="0"/>
              </a:rPr>
            </a:br>
            <a:r>
              <a:rPr lang="en-US" sz="2000" dirty="0">
                <a:latin typeface="Calibri" charset="0"/>
                <a:ea typeface="ＭＳ Ｐゴシック" charset="0"/>
                <a:cs typeface="ＭＳ Ｐゴシック" charset="0"/>
              </a:rPr>
              <a:t>Only a few lineages have recently adapted to the temperate zone</a:t>
            </a:r>
            <a:br>
              <a:rPr lang="en-US" sz="2000" dirty="0">
                <a:latin typeface="Calibri" charset="0"/>
                <a:ea typeface="ＭＳ Ｐゴシック" charset="0"/>
                <a:cs typeface="ＭＳ Ｐゴシック" charset="0"/>
              </a:rPr>
            </a:br>
            <a:br>
              <a:rPr lang="en-US" sz="2000" dirty="0">
                <a:latin typeface="Calibri" charset="0"/>
                <a:ea typeface="ＭＳ Ｐゴシック" charset="0"/>
                <a:cs typeface="ＭＳ Ｐゴシック" charset="0"/>
              </a:rPr>
            </a:br>
            <a:r>
              <a:rPr lang="en-US" sz="2000" dirty="0">
                <a:latin typeface="Calibri" charset="0"/>
                <a:ea typeface="ＭＳ Ｐゴシック" charset="0"/>
                <a:cs typeface="ＭＳ Ｐゴシック" charset="0"/>
              </a:rPr>
              <a:t>The number of species is correlated with the time since diversification in that region</a:t>
            </a:r>
          </a:p>
        </p:txBody>
      </p:sp>
      <p:pic>
        <p:nvPicPr>
          <p:cNvPr id="23554" name="Content Placeholder 3" descr="Picture 15.png"/>
          <p:cNvPicPr>
            <a:picLocks noGrp="1" noChangeAspect="1"/>
          </p:cNvPicPr>
          <p:nvPr>
            <p:ph idx="1"/>
          </p:nvPr>
        </p:nvPicPr>
        <p:blipFill>
          <a:blip r:embed="rId3">
            <a:extLst>
              <a:ext uri="{28A0092B-C50C-407E-A947-70E740481C1C}">
                <a14:useLocalDpi xmlns:a14="http://schemas.microsoft.com/office/drawing/2010/main" val="0"/>
              </a:ext>
            </a:extLst>
          </a:blip>
          <a:srcRect t="-6772" b="-6772"/>
          <a:stretch>
            <a:fillRect/>
          </a:stretch>
        </p:blipFill>
        <p:spPr>
          <a:xfrm>
            <a:off x="2295526" y="0"/>
            <a:ext cx="7356475" cy="4046538"/>
          </a:xfrm>
        </p:spPr>
      </p:pic>
      <p:pic>
        <p:nvPicPr>
          <p:cNvPr id="23555" name="Picture 4" descr="Picture 16.png"/>
          <p:cNvPicPr>
            <a:picLocks noChangeAspect="1"/>
          </p:cNvPicPr>
          <p:nvPr/>
        </p:nvPicPr>
        <p:blipFill>
          <a:blip r:embed="rId4">
            <a:extLst>
              <a:ext uri="{28A0092B-C50C-407E-A947-70E740481C1C}">
                <a14:useLocalDpi xmlns:a14="http://schemas.microsoft.com/office/drawing/2010/main" val="0"/>
              </a:ext>
            </a:extLst>
          </a:blip>
          <a:srcRect b="2695"/>
          <a:stretch>
            <a:fillRect/>
          </a:stretch>
        </p:blipFill>
        <p:spPr bwMode="auto">
          <a:xfrm>
            <a:off x="6805613" y="4046538"/>
            <a:ext cx="3186112" cy="2336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3556" name="TextBox 4"/>
          <p:cNvSpPr txBox="1">
            <a:spLocks noChangeArrowheads="1"/>
          </p:cNvSpPr>
          <p:nvPr/>
        </p:nvSpPr>
        <p:spPr bwMode="auto">
          <a:xfrm>
            <a:off x="8753476" y="6383338"/>
            <a:ext cx="1787669" cy="36933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800"/>
              <a:t>Futuyma, p157 </a:t>
            </a:r>
          </a:p>
        </p:txBody>
      </p:sp>
    </p:spTree>
    <p:extLst>
      <p:ext uri="{BB962C8B-B14F-4D97-AF65-F5344CB8AC3E}">
        <p14:creationId xmlns:p14="http://schemas.microsoft.com/office/powerpoint/2010/main" val="6633774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9A6CC57E-B87F-4461-BFA1-8BAB3862C8A9}"/>
              </a:ext>
            </a:extLst>
          </p:cNvPr>
          <p:cNvSpPr>
            <a:spLocks noGrp="1"/>
          </p:cNvSpPr>
          <p:nvPr>
            <p:ph type="title"/>
          </p:nvPr>
        </p:nvSpPr>
        <p:spPr>
          <a:xfrm>
            <a:off x="504497" y="421783"/>
            <a:ext cx="5311775" cy="1143000"/>
          </a:xfrm>
        </p:spPr>
        <p:txBody>
          <a:bodyPr/>
          <a:lstStyle/>
          <a:p>
            <a:pPr eaLnBrk="1" hangingPunct="1"/>
            <a:r>
              <a:rPr lang="en-US" sz="4800" dirty="0">
                <a:latin typeface="Calibri" charset="0"/>
                <a:ea typeface="ＭＳ Ｐゴシック" charset="0"/>
                <a:cs typeface="ＭＳ Ｐゴシック" charset="0"/>
              </a:rPr>
              <a:t>Convergent evolution</a:t>
            </a:r>
          </a:p>
        </p:txBody>
      </p:sp>
      <p:pic>
        <p:nvPicPr>
          <p:cNvPr id="1028" name="Picture 4" descr="Convergent Evolution - an overview | ScienceDirect Topics">
            <a:extLst>
              <a:ext uri="{FF2B5EF4-FFF2-40B4-BE49-F238E27FC236}">
                <a16:creationId xmlns:a16="http://schemas.microsoft.com/office/drawing/2014/main" id="{C0953236-0AD7-4193-9149-BE1BBF2FA33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2803" y="0"/>
            <a:ext cx="5311775"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Content Placeholder 2">
            <a:extLst>
              <a:ext uri="{FF2B5EF4-FFF2-40B4-BE49-F238E27FC236}">
                <a16:creationId xmlns:a16="http://schemas.microsoft.com/office/drawing/2014/main" id="{1A45720D-9990-43CC-A24F-C09BA0F6A2F4}"/>
              </a:ext>
            </a:extLst>
          </p:cNvPr>
          <p:cNvSpPr>
            <a:spLocks noGrp="1"/>
          </p:cNvSpPr>
          <p:nvPr>
            <p:ph idx="1"/>
          </p:nvPr>
        </p:nvSpPr>
        <p:spPr>
          <a:xfrm>
            <a:off x="728853" y="2074425"/>
            <a:ext cx="4863062" cy="2971800"/>
          </a:xfrm>
        </p:spPr>
        <p:txBody>
          <a:bodyPr/>
          <a:lstStyle/>
          <a:p>
            <a:pPr eaLnBrk="1" hangingPunct="1">
              <a:lnSpc>
                <a:spcPct val="80000"/>
              </a:lnSpc>
            </a:pPr>
            <a:r>
              <a:rPr lang="en-US" sz="2800" dirty="0">
                <a:latin typeface="Calibri" charset="0"/>
                <a:ea typeface="ＭＳ Ｐゴシック" charset="0"/>
              </a:rPr>
              <a:t>Species do not have to be closely related to fill a similar niche</a:t>
            </a:r>
          </a:p>
          <a:p>
            <a:pPr eaLnBrk="1" hangingPunct="1">
              <a:lnSpc>
                <a:spcPct val="80000"/>
              </a:lnSpc>
            </a:pPr>
            <a:endParaRPr lang="en-US" sz="2800" dirty="0">
              <a:latin typeface="Calibri" charset="0"/>
              <a:ea typeface="ＭＳ Ｐゴシック" charset="0"/>
            </a:endParaRPr>
          </a:p>
          <a:p>
            <a:pPr eaLnBrk="1" hangingPunct="1">
              <a:lnSpc>
                <a:spcPct val="80000"/>
              </a:lnSpc>
            </a:pPr>
            <a:r>
              <a:rPr lang="en-US" sz="2800" dirty="0">
                <a:latin typeface="Calibri" charset="0"/>
                <a:ea typeface="ＭＳ Ｐゴシック" charset="0"/>
              </a:rPr>
              <a:t>Marsupials vs placental mammals</a:t>
            </a:r>
          </a:p>
          <a:p>
            <a:pPr eaLnBrk="1" hangingPunct="1">
              <a:lnSpc>
                <a:spcPct val="80000"/>
              </a:lnSpc>
            </a:pPr>
            <a:endParaRPr lang="en-US" sz="2800" dirty="0">
              <a:latin typeface="Calibri" charset="0"/>
              <a:ea typeface="ＭＳ Ｐゴシック" charset="0"/>
            </a:endParaRPr>
          </a:p>
          <a:p>
            <a:pPr eaLnBrk="1" hangingPunct="1">
              <a:lnSpc>
                <a:spcPct val="80000"/>
              </a:lnSpc>
            </a:pPr>
            <a:endParaRPr lang="en-US" sz="2200" dirty="0">
              <a:latin typeface="Calibri" charset="0"/>
              <a:ea typeface="ＭＳ Ｐゴシック" charset="0"/>
            </a:endParaRPr>
          </a:p>
          <a:p>
            <a:pPr lvl="1" eaLnBrk="1" hangingPunct="1">
              <a:lnSpc>
                <a:spcPct val="80000"/>
              </a:lnSpc>
            </a:pPr>
            <a:endParaRPr lang="en-US" sz="2200" dirty="0">
              <a:latin typeface="Calibri" charset="0"/>
              <a:ea typeface="ＭＳ Ｐゴシック" charset="0"/>
            </a:endParaRPr>
          </a:p>
        </p:txBody>
      </p:sp>
    </p:spTree>
    <p:extLst>
      <p:ext uri="{BB962C8B-B14F-4D97-AF65-F5344CB8AC3E}">
        <p14:creationId xmlns:p14="http://schemas.microsoft.com/office/powerpoint/2010/main" val="5471095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Title 1"/>
          <p:cNvSpPr>
            <a:spLocks noGrp="1"/>
          </p:cNvSpPr>
          <p:nvPr>
            <p:ph type="title"/>
          </p:nvPr>
        </p:nvSpPr>
        <p:spPr>
          <a:xfrm>
            <a:off x="1981200" y="195373"/>
            <a:ext cx="8229600" cy="1143000"/>
          </a:xfrm>
        </p:spPr>
        <p:txBody>
          <a:bodyPr/>
          <a:lstStyle/>
          <a:p>
            <a:pPr eaLnBrk="1" hangingPunct="1"/>
            <a:r>
              <a:rPr lang="en-US" sz="4000" b="1" dirty="0">
                <a:latin typeface="Calibri" charset="0"/>
                <a:ea typeface="ＭＳ Ｐゴシック" charset="0"/>
                <a:cs typeface="ＭＳ Ｐゴシック" charset="0"/>
              </a:rPr>
              <a:t>Historical factors affecting geographic distributions</a:t>
            </a:r>
            <a:endParaRPr lang="en-US" sz="4000" dirty="0">
              <a:latin typeface="Calibri" charset="0"/>
              <a:ea typeface="ＭＳ Ｐゴシック" charset="0"/>
              <a:cs typeface="ＭＳ Ｐゴシック" charset="0"/>
            </a:endParaRPr>
          </a:p>
        </p:txBody>
      </p:sp>
      <p:sp>
        <p:nvSpPr>
          <p:cNvPr id="45058" name="Content Placeholder 2"/>
          <p:cNvSpPr>
            <a:spLocks noGrp="1"/>
          </p:cNvSpPr>
          <p:nvPr>
            <p:ph idx="1"/>
          </p:nvPr>
        </p:nvSpPr>
        <p:spPr>
          <a:xfrm>
            <a:off x="323385" y="1417639"/>
            <a:ext cx="10727474" cy="4194175"/>
          </a:xfrm>
        </p:spPr>
        <p:txBody>
          <a:bodyPr/>
          <a:lstStyle/>
          <a:p>
            <a:pPr marL="609600" indent="-609600" eaLnBrk="1" hangingPunct="1">
              <a:lnSpc>
                <a:spcPct val="80000"/>
              </a:lnSpc>
              <a:buFont typeface="Arial" charset="0"/>
              <a:buAutoNum type="arabicParenBoth"/>
            </a:pPr>
            <a:r>
              <a:rPr lang="en-US" b="1" dirty="0">
                <a:latin typeface="Calibri" charset="0"/>
                <a:ea typeface="ＭＳ Ｐゴシック" charset="0"/>
                <a:cs typeface="ＭＳ Ｐゴシック" charset="0"/>
              </a:rPr>
              <a:t>Extinction</a:t>
            </a:r>
          </a:p>
          <a:p>
            <a:pPr marL="609600" indent="-609600" eaLnBrk="1" hangingPunct="1">
              <a:lnSpc>
                <a:spcPct val="80000"/>
              </a:lnSpc>
              <a:buNone/>
            </a:pPr>
            <a:endParaRPr lang="en-US" sz="1000" b="1" dirty="0">
              <a:latin typeface="Calibri" charset="0"/>
              <a:ea typeface="ＭＳ Ｐゴシック" charset="0"/>
              <a:cs typeface="ＭＳ Ｐゴシック" charset="0"/>
            </a:endParaRPr>
          </a:p>
          <a:p>
            <a:pPr marL="990600" lvl="1" indent="-533400" eaLnBrk="1" hangingPunct="1">
              <a:lnSpc>
                <a:spcPct val="80000"/>
              </a:lnSpc>
            </a:pPr>
            <a:r>
              <a:rPr lang="en-US" sz="2400" dirty="0">
                <a:latin typeface="Calibri" charset="0"/>
                <a:ea typeface="ＭＳ Ｐゴシック" charset="0"/>
              </a:rPr>
              <a:t>Of some populations of a species, or of some species of a higher taxon</a:t>
            </a:r>
          </a:p>
          <a:p>
            <a:pPr marL="990600" lvl="1" indent="-533400" eaLnBrk="1" hangingPunct="1">
              <a:lnSpc>
                <a:spcPct val="80000"/>
              </a:lnSpc>
            </a:pPr>
            <a:endParaRPr lang="en-US" sz="1000" dirty="0">
              <a:latin typeface="Calibri" charset="0"/>
              <a:ea typeface="ＭＳ Ｐゴシック" charset="0"/>
            </a:endParaRPr>
          </a:p>
          <a:p>
            <a:pPr marL="990600" lvl="1" indent="-533400" eaLnBrk="1" hangingPunct="1">
              <a:lnSpc>
                <a:spcPct val="80000"/>
              </a:lnSpc>
            </a:pPr>
            <a:r>
              <a:rPr lang="en-US" sz="2400" dirty="0">
                <a:latin typeface="Calibri" charset="0"/>
                <a:ea typeface="ＭＳ Ｐゴシック" charset="0"/>
              </a:rPr>
              <a:t>E.g. the horse family, Equidae, spread from North America but then became extinct there. Only zebras, Asian horses and Asian wild asses survived.</a:t>
            </a:r>
          </a:p>
          <a:p>
            <a:pPr marL="990600" lvl="1" indent="-533400" eaLnBrk="1" hangingPunct="1">
              <a:lnSpc>
                <a:spcPct val="80000"/>
              </a:lnSpc>
              <a:buNone/>
            </a:pPr>
            <a:endParaRPr lang="en-US" sz="1000" dirty="0">
              <a:latin typeface="Calibri" charset="0"/>
              <a:ea typeface="ＭＳ Ｐゴシック" charset="0"/>
            </a:endParaRPr>
          </a:p>
          <a:p>
            <a:pPr marL="990600" lvl="1" indent="-533400" eaLnBrk="1" hangingPunct="1">
              <a:lnSpc>
                <a:spcPct val="80000"/>
              </a:lnSpc>
            </a:pPr>
            <a:r>
              <a:rPr lang="en-US" sz="2400" dirty="0">
                <a:latin typeface="Calibri" charset="0"/>
                <a:ea typeface="ＭＳ Ｐゴシック" charset="0"/>
              </a:rPr>
              <a:t>E.g. magnolias are found in</a:t>
            </a:r>
          </a:p>
          <a:p>
            <a:pPr marL="990600" lvl="1" indent="-533400" eaLnBrk="1" hangingPunct="1">
              <a:lnSpc>
                <a:spcPct val="80000"/>
              </a:lnSpc>
              <a:buNone/>
            </a:pPr>
            <a:r>
              <a:rPr lang="en-US" sz="2400" dirty="0">
                <a:latin typeface="Calibri" charset="0"/>
                <a:ea typeface="ＭＳ Ｐゴシック" charset="0"/>
              </a:rPr>
              <a:t>      Southeast Asia and the</a:t>
            </a:r>
          </a:p>
          <a:p>
            <a:pPr marL="990600" lvl="1" indent="-533400" eaLnBrk="1" hangingPunct="1">
              <a:lnSpc>
                <a:spcPct val="80000"/>
              </a:lnSpc>
              <a:buNone/>
            </a:pPr>
            <a:r>
              <a:rPr lang="en-US" sz="2400" dirty="0">
                <a:latin typeface="Calibri" charset="0"/>
                <a:ea typeface="ＭＳ Ｐゴシック" charset="0"/>
              </a:rPr>
              <a:t>      Americas. Fossils are found</a:t>
            </a:r>
          </a:p>
          <a:p>
            <a:pPr marL="990600" lvl="1" indent="-533400" eaLnBrk="1" hangingPunct="1">
              <a:lnSpc>
                <a:spcPct val="80000"/>
              </a:lnSpc>
              <a:buNone/>
            </a:pPr>
            <a:r>
              <a:rPr lang="en-US" sz="2400" dirty="0">
                <a:latin typeface="Calibri" charset="0"/>
                <a:ea typeface="ＭＳ Ｐゴシック" charset="0"/>
              </a:rPr>
              <a:t>      in Europe but they have</a:t>
            </a:r>
          </a:p>
          <a:p>
            <a:pPr marL="990600" lvl="1" indent="-533400" eaLnBrk="1" hangingPunct="1">
              <a:lnSpc>
                <a:spcPct val="80000"/>
              </a:lnSpc>
              <a:buNone/>
            </a:pPr>
            <a:r>
              <a:rPr lang="en-US" sz="2400" dirty="0">
                <a:latin typeface="Calibri" charset="0"/>
                <a:ea typeface="ＭＳ Ｐゴシック" charset="0"/>
              </a:rPr>
              <a:t>      gone extinct there.</a:t>
            </a:r>
          </a:p>
          <a:p>
            <a:pPr marL="990600" lvl="1" indent="-533400" eaLnBrk="1" hangingPunct="1">
              <a:lnSpc>
                <a:spcPct val="80000"/>
              </a:lnSpc>
              <a:buNone/>
            </a:pPr>
            <a:endParaRPr lang="en-US" sz="2400" dirty="0">
              <a:latin typeface="Calibri" charset="0"/>
              <a:ea typeface="ＭＳ Ｐゴシック" charset="0"/>
            </a:endParaRPr>
          </a:p>
          <a:p>
            <a:pPr marL="990600" lvl="1" indent="-533400" eaLnBrk="1" hangingPunct="1">
              <a:lnSpc>
                <a:spcPct val="80000"/>
              </a:lnSpc>
            </a:pPr>
            <a:endParaRPr lang="en-US" sz="2400" dirty="0">
              <a:latin typeface="Calibri" charset="0"/>
              <a:ea typeface="ＭＳ Ｐゴシック" charset="0"/>
            </a:endParaRPr>
          </a:p>
          <a:p>
            <a:pPr marL="990600" lvl="1" indent="-533400" eaLnBrk="1" hangingPunct="1">
              <a:lnSpc>
                <a:spcPct val="80000"/>
              </a:lnSpc>
            </a:pPr>
            <a:endParaRPr lang="en-US" sz="2400" dirty="0">
              <a:latin typeface="Calibri" charset="0"/>
              <a:ea typeface="ＭＳ Ｐゴシック" charset="0"/>
            </a:endParaRPr>
          </a:p>
        </p:txBody>
      </p:sp>
      <p:pic>
        <p:nvPicPr>
          <p:cNvPr id="4505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77776" y="3395850"/>
            <a:ext cx="4255275" cy="3124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2723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Content Placeholder 2"/>
          <p:cNvSpPr>
            <a:spLocks noGrp="1"/>
          </p:cNvSpPr>
          <p:nvPr>
            <p:ph idx="4294967295"/>
          </p:nvPr>
        </p:nvSpPr>
        <p:spPr>
          <a:xfrm>
            <a:off x="769434" y="1566863"/>
            <a:ext cx="10571356" cy="4806950"/>
          </a:xfrm>
        </p:spPr>
        <p:txBody>
          <a:bodyPr/>
          <a:lstStyle/>
          <a:p>
            <a:pPr eaLnBrk="1" hangingPunct="1">
              <a:lnSpc>
                <a:spcPct val="80000"/>
              </a:lnSpc>
              <a:buFont typeface="Arial" charset="0"/>
              <a:buNone/>
            </a:pPr>
            <a:r>
              <a:rPr lang="en-US" b="1" dirty="0">
                <a:latin typeface="Calibri" charset="0"/>
                <a:ea typeface="ＭＳ Ｐゴシック" charset="0"/>
                <a:cs typeface="ＭＳ Ｐゴシック" charset="0"/>
              </a:rPr>
              <a:t>(2) Dispersal</a:t>
            </a:r>
          </a:p>
          <a:p>
            <a:pPr lvl="1" eaLnBrk="1" hangingPunct="1">
              <a:lnSpc>
                <a:spcPct val="80000"/>
              </a:lnSpc>
            </a:pPr>
            <a:r>
              <a:rPr lang="en-US" sz="2400" dirty="0">
                <a:latin typeface="Calibri" charset="0"/>
                <a:ea typeface="ＭＳ Ｐゴシック" charset="0"/>
              </a:rPr>
              <a:t>Either range expansion through </a:t>
            </a:r>
            <a:r>
              <a:rPr lang="en-US" sz="2400" dirty="0" err="1">
                <a:latin typeface="Calibri" charset="0"/>
                <a:ea typeface="ＭＳ Ｐゴシック" charset="0"/>
              </a:rPr>
              <a:t>favourable</a:t>
            </a:r>
            <a:r>
              <a:rPr lang="en-US" sz="2400" dirty="0">
                <a:latin typeface="Calibri" charset="0"/>
                <a:ea typeface="ＭＳ Ｐゴシック" charset="0"/>
              </a:rPr>
              <a:t> habitat or jump dispersal across </a:t>
            </a:r>
            <a:r>
              <a:rPr lang="en-US" sz="2400" dirty="0" err="1">
                <a:latin typeface="Calibri" charset="0"/>
                <a:ea typeface="ＭＳ Ｐゴシック" charset="0"/>
              </a:rPr>
              <a:t>unfavourable</a:t>
            </a:r>
            <a:r>
              <a:rPr lang="en-US" sz="2400" dirty="0">
                <a:latin typeface="Calibri" charset="0"/>
                <a:ea typeface="ＭＳ Ｐゴシック" charset="0"/>
              </a:rPr>
              <a:t> habitat</a:t>
            </a:r>
            <a:endParaRPr lang="en-US" sz="1000" dirty="0">
              <a:latin typeface="Calibri" charset="0"/>
              <a:ea typeface="ＭＳ Ｐゴシック" charset="0"/>
            </a:endParaRPr>
          </a:p>
          <a:p>
            <a:pPr lvl="1" eaLnBrk="1" hangingPunct="1">
              <a:lnSpc>
                <a:spcPct val="80000"/>
              </a:lnSpc>
            </a:pPr>
            <a:r>
              <a:rPr lang="en-US" sz="2400" dirty="0">
                <a:latin typeface="Calibri" charset="0"/>
                <a:ea typeface="ＭＳ Ｐゴシック" charset="0"/>
              </a:rPr>
              <a:t>dispersal pathways</a:t>
            </a:r>
          </a:p>
          <a:p>
            <a:pPr lvl="2" eaLnBrk="1" hangingPunct="1">
              <a:lnSpc>
                <a:spcPct val="80000"/>
              </a:lnSpc>
              <a:buFont typeface="Arial" charset="0"/>
              <a:buChar char="–"/>
            </a:pPr>
            <a:r>
              <a:rPr lang="en-US" sz="2000" dirty="0">
                <a:latin typeface="Calibri" charset="0"/>
                <a:ea typeface="ＭＳ Ｐゴシック" charset="0"/>
              </a:rPr>
              <a:t>e.g., corridors, filter routes, sweepstakes</a:t>
            </a:r>
          </a:p>
          <a:p>
            <a:pPr lvl="1" eaLnBrk="1" hangingPunct="1">
              <a:lnSpc>
                <a:spcPct val="80000"/>
              </a:lnSpc>
            </a:pPr>
            <a:endParaRPr lang="en-US" sz="1000" dirty="0">
              <a:latin typeface="Calibri" charset="0"/>
              <a:ea typeface="ＭＳ Ｐゴシック" charset="0"/>
            </a:endParaRPr>
          </a:p>
          <a:p>
            <a:pPr lvl="1" eaLnBrk="1" hangingPunct="1">
              <a:lnSpc>
                <a:spcPct val="80000"/>
              </a:lnSpc>
            </a:pPr>
            <a:r>
              <a:rPr lang="en-US" sz="2400" dirty="0">
                <a:latin typeface="Calibri" charset="0"/>
                <a:ea typeface="ＭＳ Ｐゴシック" charset="0"/>
              </a:rPr>
              <a:t>Results of recent dispersals can be observed </a:t>
            </a:r>
          </a:p>
          <a:p>
            <a:pPr lvl="2" eaLnBrk="1" hangingPunct="1">
              <a:lnSpc>
                <a:spcPct val="80000"/>
              </a:lnSpc>
              <a:buFont typeface="Arial" charset="0"/>
              <a:buChar char="–"/>
            </a:pPr>
            <a:r>
              <a:rPr lang="en-US" sz="2000" dirty="0">
                <a:latin typeface="Calibri" charset="0"/>
                <a:ea typeface="ＭＳ Ｐゴシック" charset="0"/>
              </a:rPr>
              <a:t>e.g., the 1883 Krakatoa eruption killed all life, but within 50 years, the island was covered with forest inhabitants that clearly came from Java and Sumatra</a:t>
            </a:r>
          </a:p>
          <a:p>
            <a:pPr lvl="2" eaLnBrk="1" hangingPunct="1">
              <a:lnSpc>
                <a:spcPct val="80000"/>
              </a:lnSpc>
              <a:buFont typeface="Arial" charset="0"/>
              <a:buChar char="–"/>
            </a:pPr>
            <a:r>
              <a:rPr lang="en-US" sz="2000" dirty="0">
                <a:latin typeface="Calibri" charset="0"/>
                <a:ea typeface="ＭＳ Ｐゴシック" charset="0"/>
              </a:rPr>
              <a:t>The great American Interchange when the Isthmus of Panama formed in the Pliocene</a:t>
            </a:r>
          </a:p>
          <a:p>
            <a:pPr lvl="1" eaLnBrk="1" hangingPunct="1">
              <a:lnSpc>
                <a:spcPct val="80000"/>
              </a:lnSpc>
            </a:pPr>
            <a:endParaRPr lang="en-US" sz="1000" dirty="0">
              <a:latin typeface="Calibri" charset="0"/>
              <a:ea typeface="ＭＳ Ｐゴシック" charset="0"/>
            </a:endParaRPr>
          </a:p>
          <a:p>
            <a:pPr lvl="1" eaLnBrk="1" hangingPunct="1">
              <a:lnSpc>
                <a:spcPct val="80000"/>
              </a:lnSpc>
            </a:pPr>
            <a:r>
              <a:rPr lang="en-US" sz="2400" dirty="0">
                <a:latin typeface="Calibri" charset="0"/>
                <a:ea typeface="ＭＳ Ｐゴシック" charset="0"/>
              </a:rPr>
              <a:t>Ability to disperse varies greatly from group to group</a:t>
            </a:r>
          </a:p>
          <a:p>
            <a:pPr lvl="2" eaLnBrk="1" hangingPunct="1">
              <a:lnSpc>
                <a:spcPct val="80000"/>
              </a:lnSpc>
              <a:buFont typeface="Arial" charset="0"/>
              <a:buChar char="–"/>
            </a:pPr>
            <a:r>
              <a:rPr lang="en-US" sz="2000" dirty="0">
                <a:latin typeface="Calibri" charset="0"/>
                <a:ea typeface="ＭＳ Ｐゴシック" charset="0"/>
              </a:rPr>
              <a:t>e.g., bats are the only mammals native to New Zealand and Hawaii</a:t>
            </a:r>
          </a:p>
          <a:p>
            <a:pPr lvl="1" eaLnBrk="1" hangingPunct="1">
              <a:lnSpc>
                <a:spcPct val="80000"/>
              </a:lnSpc>
            </a:pPr>
            <a:endParaRPr lang="en-US" sz="2400" dirty="0">
              <a:latin typeface="Calibri" charset="0"/>
              <a:ea typeface="ＭＳ Ｐゴシック" charset="0"/>
            </a:endParaRPr>
          </a:p>
          <a:p>
            <a:pPr lvl="1" eaLnBrk="1" hangingPunct="1">
              <a:lnSpc>
                <a:spcPct val="80000"/>
              </a:lnSpc>
            </a:pPr>
            <a:endParaRPr lang="en-US" sz="2400" dirty="0">
              <a:latin typeface="Calibri" charset="0"/>
              <a:ea typeface="ＭＳ Ｐゴシック" charset="0"/>
            </a:endParaRPr>
          </a:p>
        </p:txBody>
      </p:sp>
      <p:sp>
        <p:nvSpPr>
          <p:cNvPr id="4" name="Title 1">
            <a:extLst>
              <a:ext uri="{FF2B5EF4-FFF2-40B4-BE49-F238E27FC236}">
                <a16:creationId xmlns:a16="http://schemas.microsoft.com/office/drawing/2014/main" id="{45A0807E-2479-4A9F-A9AE-D73AAD1FC8B2}"/>
              </a:ext>
            </a:extLst>
          </p:cNvPr>
          <p:cNvSpPr txBox="1">
            <a:spLocks/>
          </p:cNvSpPr>
          <p:nvPr/>
        </p:nvSpPr>
        <p:spPr>
          <a:xfrm>
            <a:off x="1981200" y="195373"/>
            <a:ext cx="8229600" cy="1143000"/>
          </a:xfrm>
          <a:prstGeom prst="rect">
            <a:avLst/>
          </a:prstGeom>
        </p:spPr>
        <p:txBody>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pPr eaLnBrk="1" hangingPunct="1"/>
            <a:r>
              <a:rPr lang="en-US" sz="4000" b="1">
                <a:latin typeface="Calibri" charset="0"/>
                <a:ea typeface="ＭＳ Ｐゴシック" charset="0"/>
                <a:cs typeface="ＭＳ Ｐゴシック" charset="0"/>
              </a:rPr>
              <a:t>Historical factors affecting geographic distributions</a:t>
            </a:r>
            <a:endParaRPr lang="en-US" sz="40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8771916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1981200" y="0"/>
            <a:ext cx="8229600" cy="1143000"/>
          </a:xfrm>
        </p:spPr>
        <p:txBody>
          <a:bodyPr/>
          <a:lstStyle/>
          <a:p>
            <a:pPr eaLnBrk="1" hangingPunct="1"/>
            <a:r>
              <a:rPr lang="en-US" b="1">
                <a:latin typeface="Calibri" charset="0"/>
                <a:ea typeface="ＭＳ Ｐゴシック" charset="0"/>
                <a:cs typeface="ＭＳ Ｐゴシック" charset="0"/>
              </a:rPr>
              <a:t>Dispersal: air</a:t>
            </a:r>
          </a:p>
        </p:txBody>
      </p:sp>
      <p:sp>
        <p:nvSpPr>
          <p:cNvPr id="49154" name="Content Placeholder 6"/>
          <p:cNvSpPr>
            <a:spLocks noGrp="1"/>
          </p:cNvSpPr>
          <p:nvPr>
            <p:ph idx="1"/>
          </p:nvPr>
        </p:nvSpPr>
        <p:spPr>
          <a:xfrm>
            <a:off x="1981200" y="1385889"/>
            <a:ext cx="8229600" cy="1654175"/>
          </a:xfrm>
        </p:spPr>
        <p:txBody>
          <a:bodyPr/>
          <a:lstStyle/>
          <a:p>
            <a:pPr eaLnBrk="1" hangingPunct="1">
              <a:lnSpc>
                <a:spcPct val="80000"/>
              </a:lnSpc>
            </a:pPr>
            <a:r>
              <a:rPr lang="en-US" sz="3000">
                <a:latin typeface="Calibri" charset="0"/>
                <a:ea typeface="ＭＳ Ｐゴシック" charset="0"/>
                <a:cs typeface="ＭＳ Ｐゴシック" charset="0"/>
              </a:rPr>
              <a:t>Air currents transport seeds, spores, small animals etc around the world</a:t>
            </a:r>
          </a:p>
          <a:p>
            <a:pPr eaLnBrk="1" hangingPunct="1">
              <a:lnSpc>
                <a:spcPct val="80000"/>
              </a:lnSpc>
            </a:pPr>
            <a:r>
              <a:rPr lang="en-US" sz="3000">
                <a:latin typeface="Calibri" charset="0"/>
                <a:ea typeface="ＭＳ Ｐゴシック" charset="0"/>
                <a:cs typeface="ＭＳ Ｐゴシック" charset="0"/>
              </a:rPr>
              <a:t>Prevailing winds will disperse organisms in particular directions</a:t>
            </a:r>
          </a:p>
        </p:txBody>
      </p:sp>
      <p:pic>
        <p:nvPicPr>
          <p:cNvPr id="4915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071938" y="3254375"/>
            <a:ext cx="4221162" cy="33099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1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1981200" y="0"/>
            <a:ext cx="8229600" cy="1143000"/>
          </a:xfrm>
        </p:spPr>
        <p:txBody>
          <a:bodyPr/>
          <a:lstStyle/>
          <a:p>
            <a:pPr eaLnBrk="1" hangingPunct="1"/>
            <a:r>
              <a:rPr lang="en-US" b="1">
                <a:latin typeface="Calibri" charset="0"/>
                <a:ea typeface="ＭＳ Ｐゴシック" charset="0"/>
                <a:cs typeface="ＭＳ Ｐゴシック" charset="0"/>
              </a:rPr>
              <a:t>Dispersal: ocean currents</a:t>
            </a:r>
          </a:p>
        </p:txBody>
      </p:sp>
      <p:sp>
        <p:nvSpPr>
          <p:cNvPr id="51202" name="Content Placeholder 6"/>
          <p:cNvSpPr>
            <a:spLocks noGrp="1"/>
          </p:cNvSpPr>
          <p:nvPr>
            <p:ph idx="1"/>
          </p:nvPr>
        </p:nvSpPr>
        <p:spPr>
          <a:xfrm>
            <a:off x="1981200" y="1385889"/>
            <a:ext cx="8229600" cy="1654175"/>
          </a:xfrm>
        </p:spPr>
        <p:txBody>
          <a:bodyPr/>
          <a:lstStyle/>
          <a:p>
            <a:pPr eaLnBrk="1" hangingPunct="1"/>
            <a:r>
              <a:rPr lang="en-US">
                <a:latin typeface="Calibri" charset="0"/>
                <a:ea typeface="ＭＳ Ｐゴシック" charset="0"/>
                <a:cs typeface="ＭＳ Ｐゴシック" charset="0"/>
              </a:rPr>
              <a:t>Dispersal of seeds, plankton, larvae etc</a:t>
            </a:r>
          </a:p>
        </p:txBody>
      </p:sp>
      <p:pic>
        <p:nvPicPr>
          <p:cNvPr id="51203"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2044700"/>
            <a:ext cx="8821738" cy="4603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51891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Content Placeholder 2"/>
          <p:cNvSpPr>
            <a:spLocks noGrp="1"/>
          </p:cNvSpPr>
          <p:nvPr>
            <p:ph idx="1"/>
          </p:nvPr>
        </p:nvSpPr>
        <p:spPr>
          <a:xfrm>
            <a:off x="869795" y="1701801"/>
            <a:ext cx="10694020" cy="4740275"/>
          </a:xfrm>
        </p:spPr>
        <p:txBody>
          <a:bodyPr/>
          <a:lstStyle/>
          <a:p>
            <a:pPr eaLnBrk="1" hangingPunct="1">
              <a:lnSpc>
                <a:spcPct val="80000"/>
              </a:lnSpc>
              <a:buFont typeface="Arial" charset="0"/>
              <a:buNone/>
            </a:pPr>
            <a:r>
              <a:rPr lang="en-US" b="1" dirty="0">
                <a:latin typeface="Calibri" charset="0"/>
                <a:ea typeface="ＭＳ Ｐゴシック" charset="0"/>
                <a:cs typeface="ＭＳ Ｐゴシック" charset="0"/>
              </a:rPr>
              <a:t>(3)  </a:t>
            </a:r>
            <a:r>
              <a:rPr lang="en-US" b="1" dirty="0" err="1">
                <a:latin typeface="Calibri" charset="0"/>
                <a:ea typeface="ＭＳ Ｐゴシック" charset="0"/>
                <a:cs typeface="ＭＳ Ｐゴシック" charset="0"/>
              </a:rPr>
              <a:t>Vicariance</a:t>
            </a:r>
            <a:r>
              <a:rPr lang="en-US" b="1" dirty="0">
                <a:latin typeface="Calibri" charset="0"/>
                <a:ea typeface="ＭＳ Ｐゴシック" charset="0"/>
                <a:cs typeface="ＭＳ Ｐゴシック" charset="0"/>
              </a:rPr>
              <a:t> (splitting of a taxon</a:t>
            </a:r>
            <a:r>
              <a:rPr lang="ja-JP" altLang="en-US" b="1" dirty="0">
                <a:latin typeface="Calibri" charset="0"/>
                <a:ea typeface="ＭＳ Ｐゴシック" charset="0"/>
                <a:cs typeface="ＭＳ Ｐゴシック" charset="0"/>
              </a:rPr>
              <a:t>’</a:t>
            </a:r>
            <a:r>
              <a:rPr lang="en-US" altLang="ja-JP" b="1" dirty="0">
                <a:latin typeface="Calibri" charset="0"/>
                <a:ea typeface="ＭＳ Ｐゴシック" charset="0"/>
                <a:cs typeface="ＭＳ Ｐゴシック" charset="0"/>
              </a:rPr>
              <a:t>s range)</a:t>
            </a:r>
          </a:p>
          <a:p>
            <a:pPr eaLnBrk="1" hangingPunct="1">
              <a:lnSpc>
                <a:spcPct val="80000"/>
              </a:lnSpc>
              <a:buFont typeface="Arial" charset="0"/>
              <a:buNone/>
            </a:pPr>
            <a:endParaRPr lang="en-US" sz="2400" b="1" dirty="0">
              <a:latin typeface="Calibri" charset="0"/>
              <a:ea typeface="ＭＳ Ｐゴシック" charset="0"/>
              <a:cs typeface="ＭＳ Ｐゴシック" charset="0"/>
            </a:endParaRPr>
          </a:p>
          <a:p>
            <a:pPr lvl="1" eaLnBrk="1" hangingPunct="1">
              <a:lnSpc>
                <a:spcPct val="80000"/>
              </a:lnSpc>
            </a:pPr>
            <a:r>
              <a:rPr lang="en-US" sz="2400" dirty="0">
                <a:latin typeface="Calibri" charset="0"/>
                <a:ea typeface="ＭＳ Ｐゴシック" charset="0"/>
              </a:rPr>
              <a:t>Populations of a widespread species are separated due to barriers resulting from changes in geology, climate or habitat</a:t>
            </a:r>
          </a:p>
          <a:p>
            <a:pPr lvl="2" eaLnBrk="1" hangingPunct="1">
              <a:lnSpc>
                <a:spcPct val="80000"/>
              </a:lnSpc>
            </a:pPr>
            <a:r>
              <a:rPr lang="en-US" dirty="0" err="1">
                <a:latin typeface="Calibri" charset="0"/>
                <a:ea typeface="ＭＳ Ｐゴシック" charset="0"/>
              </a:rPr>
              <a:t>Vicariance</a:t>
            </a:r>
            <a:r>
              <a:rPr lang="en-US" dirty="0">
                <a:latin typeface="Calibri" charset="0"/>
                <a:ea typeface="ＭＳ Ｐゴシック" charset="0"/>
              </a:rPr>
              <a:t> leads to divergence and speciation</a:t>
            </a:r>
          </a:p>
          <a:p>
            <a:pPr lvl="2" eaLnBrk="1" hangingPunct="1">
              <a:lnSpc>
                <a:spcPct val="80000"/>
              </a:lnSpc>
              <a:buFont typeface="Arial" charset="0"/>
              <a:buNone/>
            </a:pPr>
            <a:endParaRPr lang="en-US" sz="1000" dirty="0">
              <a:latin typeface="Calibri" charset="0"/>
              <a:ea typeface="ＭＳ Ｐゴシック" charset="0"/>
            </a:endParaRPr>
          </a:p>
          <a:p>
            <a:pPr lvl="2" eaLnBrk="1" hangingPunct="1">
              <a:lnSpc>
                <a:spcPct val="80000"/>
              </a:lnSpc>
            </a:pPr>
            <a:r>
              <a:rPr lang="en-US" dirty="0">
                <a:latin typeface="Calibri" charset="0"/>
                <a:ea typeface="ＭＳ Ｐゴシック" charset="0"/>
              </a:rPr>
              <a:t>E.g. the breakup of Gondwanaland in the Mesozoic can explain the distribution of some ancient groups like ratites and marsupials</a:t>
            </a:r>
          </a:p>
          <a:p>
            <a:pPr lvl="1" eaLnBrk="1" hangingPunct="1">
              <a:lnSpc>
                <a:spcPct val="80000"/>
              </a:lnSpc>
            </a:pPr>
            <a:endParaRPr lang="en-US" sz="1000" dirty="0">
              <a:latin typeface="Calibri" charset="0"/>
              <a:ea typeface="ＭＳ Ｐゴシック" charset="0"/>
            </a:endParaRPr>
          </a:p>
          <a:p>
            <a:pPr lvl="2" eaLnBrk="1" hangingPunct="1">
              <a:lnSpc>
                <a:spcPct val="80000"/>
              </a:lnSpc>
            </a:pPr>
            <a:r>
              <a:rPr lang="en-US" dirty="0">
                <a:latin typeface="Calibri" charset="0"/>
                <a:ea typeface="ＭＳ Ｐゴシック" charset="0"/>
              </a:rPr>
              <a:t>Dispersal, </a:t>
            </a:r>
            <a:r>
              <a:rPr lang="en-US" dirty="0" err="1">
                <a:latin typeface="Calibri" charset="0"/>
                <a:ea typeface="ＭＳ Ｐゴシック" charset="0"/>
              </a:rPr>
              <a:t>vicariance</a:t>
            </a:r>
            <a:r>
              <a:rPr lang="en-US" dirty="0">
                <a:latin typeface="Calibri" charset="0"/>
                <a:ea typeface="ＭＳ Ｐゴシック" charset="0"/>
              </a:rPr>
              <a:t> and extinction can interact to explain a species</a:t>
            </a:r>
            <a:r>
              <a:rPr lang="ja-JP" altLang="en-US" dirty="0">
                <a:latin typeface="Calibri" charset="0"/>
                <a:ea typeface="ＭＳ Ｐゴシック" charset="0"/>
              </a:rPr>
              <a:t>’</a:t>
            </a:r>
            <a:r>
              <a:rPr lang="en-US" altLang="ja-JP" dirty="0">
                <a:latin typeface="Calibri" charset="0"/>
                <a:ea typeface="ＭＳ Ｐゴシック" charset="0"/>
              </a:rPr>
              <a:t> distribution</a:t>
            </a:r>
          </a:p>
          <a:p>
            <a:pPr lvl="1" eaLnBrk="1" hangingPunct="1">
              <a:lnSpc>
                <a:spcPct val="80000"/>
              </a:lnSpc>
              <a:buFont typeface="Arial" charset="0"/>
              <a:buNone/>
            </a:pPr>
            <a:endParaRPr lang="en-US" sz="2200" dirty="0">
              <a:latin typeface="Calibri" charset="0"/>
              <a:ea typeface="ＭＳ Ｐゴシック" charset="0"/>
            </a:endParaRPr>
          </a:p>
          <a:p>
            <a:pPr lvl="1" eaLnBrk="1" hangingPunct="1">
              <a:lnSpc>
                <a:spcPct val="80000"/>
              </a:lnSpc>
            </a:pPr>
            <a:endParaRPr lang="en-US" sz="2200" dirty="0">
              <a:latin typeface="Calibri" charset="0"/>
              <a:ea typeface="ＭＳ Ｐゴシック" charset="0"/>
            </a:endParaRPr>
          </a:p>
        </p:txBody>
      </p:sp>
      <p:sp>
        <p:nvSpPr>
          <p:cNvPr id="6" name="Title 1">
            <a:extLst>
              <a:ext uri="{FF2B5EF4-FFF2-40B4-BE49-F238E27FC236}">
                <a16:creationId xmlns:a16="http://schemas.microsoft.com/office/drawing/2014/main" id="{EF5EC612-92B3-4394-8137-73B3A108AB9C}"/>
              </a:ext>
            </a:extLst>
          </p:cNvPr>
          <p:cNvSpPr txBox="1">
            <a:spLocks/>
          </p:cNvSpPr>
          <p:nvPr/>
        </p:nvSpPr>
        <p:spPr bwMode="auto">
          <a:xfrm>
            <a:off x="1981200" y="195373"/>
            <a:ext cx="8229600" cy="1143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ctr" anchorCtr="0" compatLnSpc="1">
            <a:prstTxWarp prst="textNoShape">
              <a:avLst/>
            </a:prstTxWarp>
          </a:bodyPr>
          <a:lstStyle>
            <a:lvl1pPr algn="ctr" defTabSz="457200" rtl="0" eaLnBrk="0" fontAlgn="base" hangingPunct="0">
              <a:spcBef>
                <a:spcPct val="0"/>
              </a:spcBef>
              <a:spcAft>
                <a:spcPct val="0"/>
              </a:spcAft>
              <a:defRPr sz="4400" kern="1200">
                <a:solidFill>
                  <a:schemeClr val="tx1"/>
                </a:solidFill>
                <a:latin typeface="+mj-lt"/>
                <a:ea typeface="ＭＳ Ｐゴシック" charset="-128"/>
                <a:cs typeface="ＭＳ Ｐゴシック" charset="-128"/>
              </a:defRPr>
            </a:lvl1pPr>
            <a:lvl2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2pPr>
            <a:lvl3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3pPr>
            <a:lvl4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4pPr>
            <a:lvl5pPr algn="ctr" defTabSz="457200" rtl="0" eaLnBrk="0" fontAlgn="base" hangingPunct="0">
              <a:spcBef>
                <a:spcPct val="0"/>
              </a:spcBef>
              <a:spcAft>
                <a:spcPct val="0"/>
              </a:spcAft>
              <a:defRPr sz="4400">
                <a:solidFill>
                  <a:schemeClr val="tx1"/>
                </a:solidFill>
                <a:latin typeface="Calibri" charset="0"/>
                <a:ea typeface="ＭＳ Ｐゴシック" charset="-128"/>
                <a:cs typeface="ＭＳ Ｐゴシック" charset="-128"/>
              </a:defRPr>
            </a:lvl5pPr>
            <a:lvl6pPr marL="457200" algn="ctr" defTabSz="457200" rtl="0" fontAlgn="base">
              <a:spcBef>
                <a:spcPct val="0"/>
              </a:spcBef>
              <a:spcAft>
                <a:spcPct val="0"/>
              </a:spcAft>
              <a:defRPr sz="4400">
                <a:solidFill>
                  <a:schemeClr val="tx1"/>
                </a:solidFill>
                <a:latin typeface="Calibri" charset="0"/>
              </a:defRPr>
            </a:lvl6pPr>
            <a:lvl7pPr marL="914400" algn="ctr" defTabSz="457200" rtl="0" fontAlgn="base">
              <a:spcBef>
                <a:spcPct val="0"/>
              </a:spcBef>
              <a:spcAft>
                <a:spcPct val="0"/>
              </a:spcAft>
              <a:defRPr sz="4400">
                <a:solidFill>
                  <a:schemeClr val="tx1"/>
                </a:solidFill>
                <a:latin typeface="Calibri" charset="0"/>
              </a:defRPr>
            </a:lvl7pPr>
            <a:lvl8pPr marL="1371600" algn="ctr" defTabSz="457200" rtl="0" fontAlgn="base">
              <a:spcBef>
                <a:spcPct val="0"/>
              </a:spcBef>
              <a:spcAft>
                <a:spcPct val="0"/>
              </a:spcAft>
              <a:defRPr sz="4400">
                <a:solidFill>
                  <a:schemeClr val="tx1"/>
                </a:solidFill>
                <a:latin typeface="Calibri" charset="0"/>
              </a:defRPr>
            </a:lvl8pPr>
            <a:lvl9pPr marL="1828800" algn="ctr" defTabSz="457200" rtl="0" fontAlgn="base">
              <a:spcBef>
                <a:spcPct val="0"/>
              </a:spcBef>
              <a:spcAft>
                <a:spcPct val="0"/>
              </a:spcAft>
              <a:defRPr sz="4400">
                <a:solidFill>
                  <a:schemeClr val="tx1"/>
                </a:solidFill>
                <a:latin typeface="Calibri" charset="0"/>
              </a:defRPr>
            </a:lvl9pPr>
          </a:lstStyle>
          <a:p>
            <a:pPr eaLnBrk="1" hangingPunct="1"/>
            <a:r>
              <a:rPr lang="en-US" sz="4000" b="1">
                <a:latin typeface="Calibri" charset="0"/>
                <a:ea typeface="ＭＳ Ｐゴシック" charset="0"/>
                <a:cs typeface="ＭＳ Ｐゴシック" charset="0"/>
              </a:rPr>
              <a:t>Historical factors affecting geographic distributions</a:t>
            </a:r>
            <a:endParaRPr lang="en-US" sz="40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86640734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7" name="Content Placeholder 2"/>
          <p:cNvSpPr txBox="1">
            <a:spLocks/>
          </p:cNvSpPr>
          <p:nvPr/>
        </p:nvSpPr>
        <p:spPr bwMode="auto">
          <a:xfrm>
            <a:off x="1981200" y="566738"/>
            <a:ext cx="8229600" cy="6038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ctr" eaLnBrk="1" hangingPunct="1">
              <a:lnSpc>
                <a:spcPct val="80000"/>
              </a:lnSpc>
              <a:spcBef>
                <a:spcPct val="20000"/>
              </a:spcBef>
            </a:pPr>
            <a:r>
              <a:rPr lang="en-US" sz="2800" b="1">
                <a:latin typeface="Calibri" charset="0"/>
              </a:rPr>
              <a:t>Dispersal, vicariance and extinction explain the distribution of many cold adapted species in Europe</a:t>
            </a:r>
          </a:p>
          <a:p>
            <a:pPr eaLnBrk="1" hangingPunct="1">
              <a:lnSpc>
                <a:spcPct val="80000"/>
              </a:lnSpc>
              <a:spcBef>
                <a:spcPct val="20000"/>
              </a:spcBef>
              <a:buFont typeface="Arial" charset="0"/>
              <a:buChar char="•"/>
            </a:pPr>
            <a:endParaRPr lang="en-US" sz="2000">
              <a:latin typeface="Calibri" charset="0"/>
            </a:endParaRPr>
          </a:p>
          <a:p>
            <a:pPr eaLnBrk="1" hangingPunct="1">
              <a:lnSpc>
                <a:spcPct val="80000"/>
              </a:lnSpc>
              <a:spcBef>
                <a:spcPct val="20000"/>
              </a:spcBef>
              <a:buFont typeface="Arial" charset="0"/>
              <a:buChar char="•"/>
            </a:pPr>
            <a:endParaRPr lang="en-US" sz="2000">
              <a:latin typeface="Calibri" charset="0"/>
            </a:endParaRPr>
          </a:p>
          <a:p>
            <a:pPr eaLnBrk="1" hangingPunct="1">
              <a:lnSpc>
                <a:spcPct val="80000"/>
              </a:lnSpc>
              <a:spcBef>
                <a:spcPct val="20000"/>
              </a:spcBef>
              <a:buFont typeface="Arial" charset="0"/>
              <a:buChar char="•"/>
            </a:pPr>
            <a:endParaRPr lang="en-US" sz="2000">
              <a:latin typeface="Calibri" charset="0"/>
            </a:endParaRPr>
          </a:p>
          <a:p>
            <a:pPr eaLnBrk="1" hangingPunct="1">
              <a:lnSpc>
                <a:spcPct val="80000"/>
              </a:lnSpc>
              <a:spcBef>
                <a:spcPct val="20000"/>
              </a:spcBef>
              <a:buFont typeface="Arial" charset="0"/>
              <a:buChar char="•"/>
            </a:pPr>
            <a:endParaRPr lang="en-US" sz="2000">
              <a:latin typeface="Calibri" charset="0"/>
            </a:endParaRPr>
          </a:p>
          <a:p>
            <a:pPr eaLnBrk="1" hangingPunct="1">
              <a:lnSpc>
                <a:spcPct val="80000"/>
              </a:lnSpc>
              <a:spcBef>
                <a:spcPct val="20000"/>
              </a:spcBef>
              <a:buFont typeface="Arial" charset="0"/>
              <a:buChar char="•"/>
            </a:pPr>
            <a:endParaRPr lang="en-US" sz="2000">
              <a:latin typeface="Calibri" charset="0"/>
            </a:endParaRPr>
          </a:p>
          <a:p>
            <a:pPr eaLnBrk="1" hangingPunct="1">
              <a:lnSpc>
                <a:spcPct val="80000"/>
              </a:lnSpc>
              <a:spcBef>
                <a:spcPct val="20000"/>
              </a:spcBef>
            </a:pPr>
            <a:endParaRPr lang="en-US" sz="2000">
              <a:latin typeface="Calibri" charset="0"/>
            </a:endParaRPr>
          </a:p>
          <a:p>
            <a:pPr eaLnBrk="1" hangingPunct="1">
              <a:lnSpc>
                <a:spcPct val="80000"/>
              </a:lnSpc>
              <a:spcBef>
                <a:spcPct val="20000"/>
              </a:spcBef>
              <a:buFont typeface="Arial" charset="0"/>
              <a:buChar char="•"/>
            </a:pPr>
            <a:endParaRPr lang="en-US" sz="2000">
              <a:latin typeface="Calibri" charset="0"/>
            </a:endParaRPr>
          </a:p>
          <a:p>
            <a:pPr eaLnBrk="1" hangingPunct="1">
              <a:lnSpc>
                <a:spcPct val="80000"/>
              </a:lnSpc>
              <a:spcBef>
                <a:spcPct val="20000"/>
              </a:spcBef>
              <a:buFont typeface="Arial" charset="0"/>
              <a:buChar char="•"/>
            </a:pPr>
            <a:endParaRPr lang="en-US" sz="2000">
              <a:latin typeface="Calibri" charset="0"/>
            </a:endParaRPr>
          </a:p>
          <a:p>
            <a:pPr eaLnBrk="1" hangingPunct="1">
              <a:lnSpc>
                <a:spcPct val="80000"/>
              </a:lnSpc>
              <a:spcBef>
                <a:spcPct val="20000"/>
              </a:spcBef>
              <a:buFont typeface="Arial" charset="0"/>
              <a:buChar char="•"/>
            </a:pPr>
            <a:endParaRPr lang="en-US" sz="2000" b="1">
              <a:latin typeface="Calibri" charset="0"/>
            </a:endParaRPr>
          </a:p>
          <a:p>
            <a:pPr lvl="1" eaLnBrk="1" hangingPunct="1">
              <a:lnSpc>
                <a:spcPct val="80000"/>
              </a:lnSpc>
              <a:spcBef>
                <a:spcPct val="20000"/>
              </a:spcBef>
              <a:buFont typeface="Arial" charset="0"/>
              <a:buNone/>
            </a:pPr>
            <a:endParaRPr lang="en-US" sz="1800">
              <a:latin typeface="Calibri" charset="0"/>
            </a:endParaRPr>
          </a:p>
        </p:txBody>
      </p:sp>
      <p:pic>
        <p:nvPicPr>
          <p:cNvPr id="55298"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519488" y="1477964"/>
            <a:ext cx="5099050" cy="51276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6374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004" y="83982"/>
            <a:ext cx="8229600" cy="890272"/>
          </a:xfrm>
        </p:spPr>
        <p:txBody>
          <a:bodyPr>
            <a:normAutofit/>
          </a:bodyPr>
          <a:lstStyle/>
          <a:p>
            <a:r>
              <a:rPr lang="en-US" sz="3600" b="1" dirty="0"/>
              <a:t>Biodiversity is not equally distributed</a:t>
            </a:r>
          </a:p>
        </p:txBody>
      </p:sp>
      <p:sp>
        <p:nvSpPr>
          <p:cNvPr id="3" name="Content Placeholder 2"/>
          <p:cNvSpPr>
            <a:spLocks noGrp="1"/>
          </p:cNvSpPr>
          <p:nvPr>
            <p:ph idx="1"/>
          </p:nvPr>
        </p:nvSpPr>
        <p:spPr>
          <a:xfrm>
            <a:off x="1806199" y="974255"/>
            <a:ext cx="8535194" cy="1644291"/>
          </a:xfrm>
        </p:spPr>
        <p:txBody>
          <a:bodyPr>
            <a:noAutofit/>
          </a:bodyPr>
          <a:lstStyle/>
          <a:p>
            <a:r>
              <a:rPr lang="en-US" sz="2400" dirty="0"/>
              <a:t>Some biomes more diverse than others</a:t>
            </a:r>
          </a:p>
          <a:p>
            <a:pPr lvl="1"/>
            <a:r>
              <a:rPr lang="en-US" sz="2000" dirty="0"/>
              <a:t>e.g. Tropical rainforests </a:t>
            </a:r>
            <a:r>
              <a:rPr lang="mr-IN" sz="2000" dirty="0"/>
              <a:t>–</a:t>
            </a:r>
            <a:r>
              <a:rPr lang="en-US" sz="2000" dirty="0"/>
              <a:t> cover ~7% of world’s surface but are home to over half of terrestrial species including invertebrates and vascular plants</a:t>
            </a:r>
          </a:p>
          <a:p>
            <a:r>
              <a:rPr lang="en-US" sz="2400" dirty="0"/>
              <a:t>Species richness varies between different areas</a:t>
            </a:r>
          </a:p>
        </p:txBody>
      </p:sp>
      <p:pic>
        <p:nvPicPr>
          <p:cNvPr id="5" name="Picture 4" descr="nature05237-f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21440" y="2601448"/>
            <a:ext cx="6931161" cy="3491573"/>
          </a:xfrm>
          <a:prstGeom prst="rect">
            <a:avLst/>
          </a:prstGeom>
        </p:spPr>
      </p:pic>
      <p:sp>
        <p:nvSpPr>
          <p:cNvPr id="6" name="TextBox 5"/>
          <p:cNvSpPr txBox="1"/>
          <p:nvPr/>
        </p:nvSpPr>
        <p:spPr>
          <a:xfrm>
            <a:off x="6240093" y="6126163"/>
            <a:ext cx="4101301" cy="369332"/>
          </a:xfrm>
          <a:prstGeom prst="rect">
            <a:avLst/>
          </a:prstGeom>
          <a:noFill/>
        </p:spPr>
        <p:txBody>
          <a:bodyPr wrap="square" rtlCol="0">
            <a:spAutoFit/>
          </a:bodyPr>
          <a:lstStyle/>
          <a:p>
            <a:r>
              <a:rPr lang="is-IS" dirty="0"/>
              <a:t>Grenyer et al. 2006 Nature 444, 93–96</a:t>
            </a:r>
            <a:endParaRPr lang="en-US" dirty="0"/>
          </a:p>
        </p:txBody>
      </p:sp>
    </p:spTree>
    <p:extLst>
      <p:ext uri="{BB962C8B-B14F-4D97-AF65-F5344CB8AC3E}">
        <p14:creationId xmlns:p14="http://schemas.microsoft.com/office/powerpoint/2010/main" val="365552415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5" name="Content Placeholder 3" descr="Picture 19.png"/>
          <p:cNvPicPr>
            <a:picLocks noGrp="1" noChangeAspect="1"/>
          </p:cNvPicPr>
          <p:nvPr>
            <p:ph idx="1"/>
          </p:nvPr>
        </p:nvPicPr>
        <p:blipFill>
          <a:blip r:embed="rId3">
            <a:extLst>
              <a:ext uri="{28A0092B-C50C-407E-A947-70E740481C1C}">
                <a14:useLocalDpi xmlns:a14="http://schemas.microsoft.com/office/drawing/2010/main" val="0"/>
              </a:ext>
            </a:extLst>
          </a:blip>
          <a:srcRect l="-8353" r="-8353"/>
          <a:stretch>
            <a:fillRect/>
          </a:stretch>
        </p:blipFill>
        <p:spPr>
          <a:xfrm>
            <a:off x="4195764" y="1944689"/>
            <a:ext cx="6472237" cy="3559175"/>
          </a:xfrm>
        </p:spPr>
      </p:pic>
      <p:pic>
        <p:nvPicPr>
          <p:cNvPr id="57346" name="Picture 4"/>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1893889" y="1944689"/>
            <a:ext cx="2301875" cy="35591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7347" name="Content Placeholder 2"/>
          <p:cNvSpPr txBox="1">
            <a:spLocks/>
          </p:cNvSpPr>
          <p:nvPr/>
        </p:nvSpPr>
        <p:spPr bwMode="auto">
          <a:xfrm>
            <a:off x="1981200" y="566738"/>
            <a:ext cx="8229600" cy="13779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spcBef>
                <a:spcPct val="20000"/>
              </a:spcBef>
              <a:buFont typeface="Arial" charset="0"/>
              <a:buNone/>
            </a:pPr>
            <a:r>
              <a:rPr lang="en-US" sz="3200" b="1">
                <a:latin typeface="Calibri" charset="0"/>
              </a:rPr>
              <a:t>Example: </a:t>
            </a:r>
            <a:r>
              <a:rPr lang="en-US" sz="3200">
                <a:latin typeface="Calibri" charset="0"/>
              </a:rPr>
              <a:t>The disjunct distribution of a saxifrage</a:t>
            </a:r>
          </a:p>
        </p:txBody>
      </p:sp>
      <p:sp>
        <p:nvSpPr>
          <p:cNvPr id="57348" name="Text Box 5"/>
          <p:cNvSpPr txBox="1">
            <a:spLocks noChangeArrowheads="1"/>
          </p:cNvSpPr>
          <p:nvPr/>
        </p:nvSpPr>
        <p:spPr bwMode="auto">
          <a:xfrm>
            <a:off x="8659814" y="6405563"/>
            <a:ext cx="16462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t>Futuyma p140</a:t>
            </a:r>
          </a:p>
        </p:txBody>
      </p:sp>
    </p:spTree>
    <p:extLst>
      <p:ext uri="{BB962C8B-B14F-4D97-AF65-F5344CB8AC3E}">
        <p14:creationId xmlns:p14="http://schemas.microsoft.com/office/powerpoint/2010/main" val="19733246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3"/>
          <p:cNvSpPr>
            <a:spLocks noChangeArrowheads="1"/>
          </p:cNvSpPr>
          <p:nvPr/>
        </p:nvSpPr>
        <p:spPr bwMode="auto">
          <a:xfrm>
            <a:off x="1215482" y="271464"/>
            <a:ext cx="9958039" cy="124649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500" b="1" dirty="0">
                <a:latin typeface="Calibri" charset="0"/>
              </a:rPr>
              <a:t>Example:</a:t>
            </a:r>
            <a:r>
              <a:rPr lang="en-US" sz="2500" dirty="0">
                <a:latin typeface="Calibri" charset="0"/>
              </a:rPr>
              <a:t> the present distribution of Camelids is explained by vicariance because it was originally a continuously-ranging group that was fragmented by extinctions due to Pleistocene environmental change</a:t>
            </a:r>
            <a:endParaRPr lang="en-GB" sz="2500" dirty="0">
              <a:latin typeface="Calibri" charset="0"/>
            </a:endParaRPr>
          </a:p>
        </p:txBody>
      </p:sp>
      <p:pic>
        <p:nvPicPr>
          <p:cNvPr id="2" name="Picture 1" descr="700px-Global_Camelid_Distribution_and_Migration.svg.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06499" y="1643151"/>
            <a:ext cx="8346196" cy="4232714"/>
          </a:xfrm>
          <a:prstGeom prst="rect">
            <a:avLst/>
          </a:prstGeom>
        </p:spPr>
      </p:pic>
      <p:sp>
        <p:nvSpPr>
          <p:cNvPr id="4" name="TextBox 3"/>
          <p:cNvSpPr txBox="1"/>
          <p:nvPr/>
        </p:nvSpPr>
        <p:spPr>
          <a:xfrm>
            <a:off x="5537255" y="4821072"/>
            <a:ext cx="5150493" cy="1200329"/>
          </a:xfrm>
          <a:prstGeom prst="rect">
            <a:avLst/>
          </a:prstGeom>
          <a:noFill/>
        </p:spPr>
        <p:txBody>
          <a:bodyPr wrap="none" rtlCol="0">
            <a:spAutoFit/>
          </a:bodyPr>
          <a:lstStyle/>
          <a:p>
            <a:r>
              <a:rPr lang="en-US" dirty="0"/>
              <a:t>Biogeographic distribution of Camelidae species:</a:t>
            </a:r>
          </a:p>
          <a:p>
            <a:r>
              <a:rPr lang="en-US" dirty="0"/>
              <a:t> Light blue - Tertiary distribution</a:t>
            </a:r>
          </a:p>
          <a:p>
            <a:r>
              <a:rPr lang="en-US" dirty="0"/>
              <a:t>Dark blue -  Present-day distributions</a:t>
            </a:r>
          </a:p>
          <a:p>
            <a:r>
              <a:rPr lang="en-US" dirty="0"/>
              <a:t>Green -  Introduced (feral) distributions</a:t>
            </a:r>
          </a:p>
        </p:txBody>
      </p:sp>
      <p:sp>
        <p:nvSpPr>
          <p:cNvPr id="5" name="Rectangle 4"/>
          <p:cNvSpPr/>
          <p:nvPr/>
        </p:nvSpPr>
        <p:spPr>
          <a:xfrm>
            <a:off x="1908175" y="6021401"/>
            <a:ext cx="8139368" cy="646331"/>
          </a:xfrm>
          <a:prstGeom prst="rect">
            <a:avLst/>
          </a:prstGeom>
        </p:spPr>
        <p:txBody>
          <a:bodyPr wrap="none">
            <a:spAutoFit/>
          </a:bodyPr>
          <a:lstStyle/>
          <a:p>
            <a:r>
              <a:rPr lang="en-US" dirty="0"/>
              <a:t>Figure from Wikipedia</a:t>
            </a:r>
          </a:p>
          <a:p>
            <a:r>
              <a:rPr lang="en-US" dirty="0"/>
              <a:t>https://</a:t>
            </a:r>
            <a:r>
              <a:rPr lang="en-US" dirty="0" err="1"/>
              <a:t>en.wikipedia.org</a:t>
            </a:r>
            <a:r>
              <a:rPr lang="en-US" dirty="0"/>
              <a:t>/wiki/</a:t>
            </a:r>
            <a:r>
              <a:rPr lang="en-US" dirty="0" err="1"/>
              <a:t>Camelidaehttps</a:t>
            </a:r>
            <a:r>
              <a:rPr lang="en-US" dirty="0"/>
              <a:t>://</a:t>
            </a:r>
            <a:r>
              <a:rPr lang="en-US" dirty="0" err="1"/>
              <a:t>en.wikipedia.org</a:t>
            </a:r>
            <a:r>
              <a:rPr lang="en-US" dirty="0"/>
              <a:t>/wiki/</a:t>
            </a:r>
            <a:r>
              <a:rPr lang="en-US" dirty="0" err="1"/>
              <a:t>Camelidae</a:t>
            </a:r>
            <a:endParaRPr lang="en-US" dirty="0"/>
          </a:p>
        </p:txBody>
      </p:sp>
    </p:spTree>
    <p:extLst>
      <p:ext uri="{BB962C8B-B14F-4D97-AF65-F5344CB8AC3E}">
        <p14:creationId xmlns:p14="http://schemas.microsoft.com/office/powerpoint/2010/main" val="347678025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7" name="Title 1"/>
          <p:cNvSpPr>
            <a:spLocks noGrp="1"/>
          </p:cNvSpPr>
          <p:nvPr>
            <p:ph type="title"/>
          </p:nvPr>
        </p:nvSpPr>
        <p:spPr>
          <a:xfrm>
            <a:off x="1981200" y="0"/>
            <a:ext cx="8229600" cy="1143000"/>
          </a:xfrm>
        </p:spPr>
        <p:txBody>
          <a:bodyPr/>
          <a:lstStyle/>
          <a:p>
            <a:pPr eaLnBrk="1" hangingPunct="1"/>
            <a:r>
              <a:rPr lang="en-US" sz="4000" b="1">
                <a:latin typeface="Calibri" charset="0"/>
                <a:ea typeface="ＭＳ Ｐゴシック" charset="0"/>
                <a:cs typeface="ＭＳ Ｐゴシック" charset="0"/>
              </a:rPr>
              <a:t>Composition of regional biotas</a:t>
            </a:r>
            <a:endParaRPr lang="en-US" b="1">
              <a:latin typeface="Calibri" charset="0"/>
              <a:ea typeface="ＭＳ Ｐゴシック" charset="0"/>
              <a:cs typeface="ＭＳ Ｐゴシック" charset="0"/>
            </a:endParaRPr>
          </a:p>
        </p:txBody>
      </p:sp>
      <p:sp>
        <p:nvSpPr>
          <p:cNvPr id="75778" name="Content Placeholder 2"/>
          <p:cNvSpPr>
            <a:spLocks noGrp="1"/>
          </p:cNvSpPr>
          <p:nvPr>
            <p:ph idx="1"/>
          </p:nvPr>
        </p:nvSpPr>
        <p:spPr>
          <a:xfrm>
            <a:off x="892097" y="1419226"/>
            <a:ext cx="10805531" cy="4525963"/>
          </a:xfrm>
        </p:spPr>
        <p:txBody>
          <a:bodyPr/>
          <a:lstStyle/>
          <a:p>
            <a:pPr eaLnBrk="1" hangingPunct="1">
              <a:lnSpc>
                <a:spcPct val="90000"/>
              </a:lnSpc>
            </a:pPr>
            <a:r>
              <a:rPr lang="en-US" sz="2700" dirty="0">
                <a:latin typeface="Calibri" charset="0"/>
                <a:ea typeface="ＭＳ Ｐゴシック" charset="0"/>
                <a:cs typeface="ＭＳ Ｐゴシック" charset="0"/>
              </a:rPr>
              <a:t>The geographic history of a clade is often complex and may include both vicariance and dispersal events at different time periods</a:t>
            </a:r>
          </a:p>
          <a:p>
            <a:pPr eaLnBrk="1" hangingPunct="1">
              <a:lnSpc>
                <a:spcPct val="90000"/>
              </a:lnSpc>
            </a:pPr>
            <a:endParaRPr lang="en-US" sz="1200" dirty="0">
              <a:latin typeface="Calibri" charset="0"/>
              <a:ea typeface="ＭＳ Ｐゴシック" charset="0"/>
              <a:cs typeface="ＭＳ Ｐゴシック" charset="0"/>
            </a:endParaRPr>
          </a:p>
          <a:p>
            <a:pPr eaLnBrk="1" hangingPunct="1">
              <a:lnSpc>
                <a:spcPct val="90000"/>
              </a:lnSpc>
            </a:pPr>
            <a:r>
              <a:rPr lang="en-US" sz="2700" dirty="0">
                <a:latin typeface="Calibri" charset="0"/>
                <a:ea typeface="ＭＳ Ｐゴシック" charset="0"/>
                <a:cs typeface="ＭＳ Ｐゴシック" charset="0"/>
              </a:rPr>
              <a:t>The taxonomic composition of the biota of any region is a consequence of diverse events, some ancient, some more recent</a:t>
            </a:r>
          </a:p>
          <a:p>
            <a:pPr eaLnBrk="1" hangingPunct="1">
              <a:lnSpc>
                <a:spcPct val="90000"/>
              </a:lnSpc>
            </a:pPr>
            <a:endParaRPr lang="en-US" sz="1200" dirty="0">
              <a:latin typeface="Calibri" charset="0"/>
              <a:ea typeface="ＭＳ Ｐゴシック" charset="0"/>
              <a:cs typeface="ＭＳ Ｐゴシック" charset="0"/>
            </a:endParaRPr>
          </a:p>
          <a:p>
            <a:pPr eaLnBrk="1" hangingPunct="1">
              <a:lnSpc>
                <a:spcPct val="90000"/>
              </a:lnSpc>
            </a:pPr>
            <a:r>
              <a:rPr lang="en-US" sz="2700" dirty="0">
                <a:latin typeface="Calibri" charset="0"/>
                <a:ea typeface="ＭＳ Ｐゴシック" charset="0"/>
                <a:cs typeface="ＭＳ Ｐゴシック" charset="0"/>
              </a:rPr>
              <a:t>Taxa can be described as:</a:t>
            </a:r>
          </a:p>
          <a:p>
            <a:pPr lvl="1" eaLnBrk="1" hangingPunct="1">
              <a:lnSpc>
                <a:spcPct val="90000"/>
              </a:lnSpc>
            </a:pPr>
            <a:r>
              <a:rPr lang="en-US" sz="2400" b="1" dirty="0">
                <a:latin typeface="Calibri" charset="0"/>
                <a:ea typeface="ＭＳ Ｐゴシック" charset="0"/>
              </a:rPr>
              <a:t>Allochthonous:</a:t>
            </a:r>
            <a:r>
              <a:rPr lang="en-US" sz="2400" dirty="0">
                <a:latin typeface="Calibri" charset="0"/>
                <a:ea typeface="ＭＳ Ｐゴシック" charset="0"/>
              </a:rPr>
              <a:t> originated elsewhere</a:t>
            </a:r>
            <a:endParaRPr lang="en-US" sz="2400" b="1" dirty="0">
              <a:latin typeface="Calibri" charset="0"/>
              <a:ea typeface="ＭＳ Ｐゴシック" charset="0"/>
            </a:endParaRPr>
          </a:p>
          <a:p>
            <a:pPr lvl="1" eaLnBrk="1" hangingPunct="1">
              <a:lnSpc>
                <a:spcPct val="90000"/>
              </a:lnSpc>
            </a:pPr>
            <a:r>
              <a:rPr lang="en-US" sz="2400" b="1" dirty="0">
                <a:latin typeface="Calibri" charset="0"/>
                <a:ea typeface="ＭＳ Ｐゴシック" charset="0"/>
              </a:rPr>
              <a:t>Autochthonous</a:t>
            </a:r>
            <a:r>
              <a:rPr lang="en-US" sz="2400" dirty="0">
                <a:latin typeface="Calibri" charset="0"/>
                <a:ea typeface="ＭＳ Ｐゴシック" charset="0"/>
              </a:rPr>
              <a:t>: evolved within the region</a:t>
            </a:r>
          </a:p>
        </p:txBody>
      </p:sp>
      <p:sp>
        <p:nvSpPr>
          <p:cNvPr id="75779" name="Text Box 4"/>
          <p:cNvSpPr txBox="1">
            <a:spLocks noChangeArrowheads="1"/>
          </p:cNvSpPr>
          <p:nvPr/>
        </p:nvSpPr>
        <p:spPr bwMode="auto">
          <a:xfrm>
            <a:off x="8659814" y="6405563"/>
            <a:ext cx="16462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t>Futuyma p145</a:t>
            </a:r>
          </a:p>
        </p:txBody>
      </p:sp>
    </p:spTree>
    <p:extLst>
      <p:ext uri="{BB962C8B-B14F-4D97-AF65-F5344CB8AC3E}">
        <p14:creationId xmlns:p14="http://schemas.microsoft.com/office/powerpoint/2010/main" val="176220759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5" name="Title 1"/>
          <p:cNvSpPr>
            <a:spLocks noGrp="1"/>
          </p:cNvSpPr>
          <p:nvPr>
            <p:ph type="title"/>
          </p:nvPr>
        </p:nvSpPr>
        <p:spPr>
          <a:xfrm>
            <a:off x="1981200" y="153989"/>
            <a:ext cx="8229600" cy="841375"/>
          </a:xfrm>
        </p:spPr>
        <p:txBody>
          <a:bodyPr/>
          <a:lstStyle/>
          <a:p>
            <a:pPr eaLnBrk="1" hangingPunct="1"/>
            <a:r>
              <a:rPr lang="en-US" sz="3200" b="1">
                <a:latin typeface="Calibri" charset="0"/>
                <a:ea typeface="ＭＳ Ｐゴシック" charset="0"/>
                <a:cs typeface="ＭＳ Ｐゴシック" charset="0"/>
              </a:rPr>
              <a:t>Composition of regional biotas: South America</a:t>
            </a:r>
            <a:endParaRPr lang="en-US" sz="3200">
              <a:latin typeface="Calibri" charset="0"/>
              <a:ea typeface="ＭＳ Ｐゴシック" charset="0"/>
              <a:cs typeface="ＭＳ Ｐゴシック" charset="0"/>
            </a:endParaRPr>
          </a:p>
        </p:txBody>
      </p:sp>
      <p:sp>
        <p:nvSpPr>
          <p:cNvPr id="77826" name="Content Placeholder 2"/>
          <p:cNvSpPr>
            <a:spLocks noGrp="1"/>
          </p:cNvSpPr>
          <p:nvPr>
            <p:ph idx="1"/>
          </p:nvPr>
        </p:nvSpPr>
        <p:spPr>
          <a:xfrm>
            <a:off x="1070517" y="1012297"/>
            <a:ext cx="10047249" cy="4884737"/>
          </a:xfrm>
        </p:spPr>
        <p:txBody>
          <a:bodyPr/>
          <a:lstStyle/>
          <a:p>
            <a:pPr eaLnBrk="1" hangingPunct="1">
              <a:lnSpc>
                <a:spcPct val="80000"/>
              </a:lnSpc>
            </a:pPr>
            <a:r>
              <a:rPr lang="en-US" sz="2400" dirty="0">
                <a:latin typeface="Calibri" charset="0"/>
                <a:ea typeface="ＭＳ Ｐゴシック" charset="0"/>
                <a:cs typeface="ＭＳ Ｐゴシック" charset="0"/>
              </a:rPr>
              <a:t>Some autochthonous taxa: remnants of the Gondwanan biota</a:t>
            </a:r>
          </a:p>
          <a:p>
            <a:pPr lvl="1" eaLnBrk="1" hangingPunct="1">
              <a:lnSpc>
                <a:spcPct val="80000"/>
              </a:lnSpc>
            </a:pPr>
            <a:r>
              <a:rPr lang="en-US" sz="2000" dirty="0">
                <a:latin typeface="Calibri" charset="0"/>
                <a:ea typeface="ＭＳ Ｐゴシック" charset="0"/>
              </a:rPr>
              <a:t>e.g. lungfishes and </a:t>
            </a:r>
            <a:r>
              <a:rPr lang="en-US" sz="2000" i="1" dirty="0">
                <a:latin typeface="Calibri" charset="0"/>
                <a:ea typeface="ＭＳ Ｐゴシック" charset="0"/>
              </a:rPr>
              <a:t>Araucaria</a:t>
            </a:r>
            <a:r>
              <a:rPr lang="en-US" sz="2000" dirty="0">
                <a:latin typeface="Calibri" charset="0"/>
                <a:ea typeface="ＭＳ Ｐゴシック" charset="0"/>
              </a:rPr>
              <a:t> pines</a:t>
            </a:r>
          </a:p>
          <a:p>
            <a:pPr eaLnBrk="1" hangingPunct="1">
              <a:lnSpc>
                <a:spcPct val="80000"/>
              </a:lnSpc>
            </a:pPr>
            <a:r>
              <a:rPr lang="en-US" sz="2400" dirty="0">
                <a:latin typeface="Calibri" charset="0"/>
                <a:ea typeface="ＭＳ Ｐゴシック" charset="0"/>
                <a:cs typeface="ＭＳ Ｐゴシック" charset="0"/>
              </a:rPr>
              <a:t>Groups that diversified from allochthonous progenitors after South America became isolated</a:t>
            </a:r>
          </a:p>
          <a:p>
            <a:pPr lvl="1" eaLnBrk="1" hangingPunct="1">
              <a:lnSpc>
                <a:spcPct val="80000"/>
              </a:lnSpc>
            </a:pPr>
            <a:r>
              <a:rPr lang="en-US" sz="2000" dirty="0">
                <a:latin typeface="Calibri" charset="0"/>
                <a:ea typeface="ＭＳ Ｐゴシック" charset="0"/>
              </a:rPr>
              <a:t>e.g. New World monkeys, guinea pigs</a:t>
            </a:r>
          </a:p>
          <a:p>
            <a:pPr eaLnBrk="1" hangingPunct="1">
              <a:lnSpc>
                <a:spcPct val="80000"/>
              </a:lnSpc>
            </a:pPr>
            <a:r>
              <a:rPr lang="en-US" sz="2400" dirty="0">
                <a:latin typeface="Calibri" charset="0"/>
                <a:ea typeface="ＭＳ Ｐゴシック" charset="0"/>
                <a:cs typeface="ＭＳ Ｐゴシック" charset="0"/>
              </a:rPr>
              <a:t>Some allochthonous taxa: entered from North America during the Great American Interchange</a:t>
            </a:r>
          </a:p>
          <a:p>
            <a:pPr lvl="1" eaLnBrk="1" hangingPunct="1">
              <a:lnSpc>
                <a:spcPct val="80000"/>
              </a:lnSpc>
            </a:pPr>
            <a:r>
              <a:rPr lang="en-US" sz="2000" dirty="0">
                <a:latin typeface="Calibri" charset="0"/>
                <a:ea typeface="ＭＳ Ｐゴシック" charset="0"/>
              </a:rPr>
              <a:t> (e.g. mountain lion)</a:t>
            </a:r>
          </a:p>
        </p:txBody>
      </p:sp>
      <p:sp>
        <p:nvSpPr>
          <p:cNvPr id="77827" name="Text Box 6"/>
          <p:cNvSpPr txBox="1">
            <a:spLocks noChangeArrowheads="1"/>
          </p:cNvSpPr>
          <p:nvPr/>
        </p:nvSpPr>
        <p:spPr bwMode="auto">
          <a:xfrm>
            <a:off x="8659814" y="6405563"/>
            <a:ext cx="16462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t>Futuyma p145</a:t>
            </a:r>
          </a:p>
        </p:txBody>
      </p:sp>
      <p:pic>
        <p:nvPicPr>
          <p:cNvPr id="77828" name="Picture 5" descr="35mya.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959100" y="3652839"/>
            <a:ext cx="3887788" cy="291623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77829" name="Picture 6" descr="continental-interchang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846889" y="3175001"/>
            <a:ext cx="2274887" cy="32305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3987478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3" name="Title 1"/>
          <p:cNvSpPr>
            <a:spLocks noGrp="1"/>
          </p:cNvSpPr>
          <p:nvPr>
            <p:ph type="title"/>
          </p:nvPr>
        </p:nvSpPr>
        <p:spPr/>
        <p:txBody>
          <a:bodyPr/>
          <a:lstStyle/>
          <a:p>
            <a:r>
              <a:rPr lang="en-US" b="1" dirty="0">
                <a:latin typeface="Calibri" charset="0"/>
                <a:ea typeface="ＭＳ Ｐゴシック" charset="0"/>
                <a:cs typeface="ＭＳ Ｐゴシック" charset="0"/>
              </a:rPr>
              <a:t>Reading</a:t>
            </a:r>
          </a:p>
        </p:txBody>
      </p:sp>
      <p:sp>
        <p:nvSpPr>
          <p:cNvPr id="79874" name="Content Placeholder 2"/>
          <p:cNvSpPr>
            <a:spLocks noGrp="1"/>
          </p:cNvSpPr>
          <p:nvPr>
            <p:ph idx="1"/>
          </p:nvPr>
        </p:nvSpPr>
        <p:spPr/>
        <p:txBody>
          <a:bodyPr/>
          <a:lstStyle/>
          <a:p>
            <a:r>
              <a:rPr lang="en-US" sz="2400" dirty="0">
                <a:latin typeface="Calibri" charset="0"/>
                <a:ea typeface="ＭＳ Ｐゴシック" charset="0"/>
                <a:cs typeface="ＭＳ Ｐゴシック" charset="0"/>
              </a:rPr>
              <a:t>Richardson DM &amp; Whittaker RJ (2010) Conservation biogeography – foundations, concepts and challenges</a:t>
            </a:r>
          </a:p>
          <a:p>
            <a:endParaRPr lang="en-US" sz="2400" dirty="0">
              <a:latin typeface="Calibri" charset="0"/>
              <a:ea typeface="ＭＳ Ｐゴシック" charset="0"/>
              <a:cs typeface="ＭＳ Ｐゴシック" charset="0"/>
            </a:endParaRPr>
          </a:p>
          <a:p>
            <a:r>
              <a:rPr lang="en-US" sz="2400" dirty="0">
                <a:latin typeface="Calibri" charset="0"/>
                <a:ea typeface="ＭＳ Ｐゴシック" charset="0"/>
                <a:cs typeface="ＭＳ Ｐゴシック" charset="0"/>
              </a:rPr>
              <a:t>Holt et al. 2013. An Update of Wallace</a:t>
            </a:r>
            <a:r>
              <a:rPr lang="ja-JP" altLang="en-US" sz="2400" dirty="0">
                <a:latin typeface="Calibri" charset="0"/>
                <a:ea typeface="ＭＳ Ｐゴシック" charset="0"/>
                <a:cs typeface="ＭＳ Ｐゴシック" charset="0"/>
              </a:rPr>
              <a:t>’</a:t>
            </a:r>
            <a:r>
              <a:rPr lang="en-US" altLang="ja-JP" sz="2400" dirty="0">
                <a:latin typeface="Calibri" charset="0"/>
                <a:ea typeface="ＭＳ Ｐゴシック" charset="0"/>
                <a:cs typeface="ＭＳ Ｐゴシック" charset="0"/>
              </a:rPr>
              <a:t>s Zoogeographic Regions of the World. </a:t>
            </a:r>
            <a:r>
              <a:rPr lang="en-US" altLang="ja-JP" sz="2400" i="1" dirty="0">
                <a:latin typeface="Calibri" charset="0"/>
                <a:ea typeface="ＭＳ Ｐゴシック" charset="0"/>
                <a:cs typeface="ＭＳ Ｐゴシック" charset="0"/>
              </a:rPr>
              <a:t>Science </a:t>
            </a:r>
            <a:r>
              <a:rPr lang="en-US" altLang="ja-JP" sz="2400" dirty="0">
                <a:latin typeface="Calibri" charset="0"/>
                <a:ea typeface="ＭＳ Ｐゴシック" charset="0"/>
                <a:cs typeface="ＭＳ Ｐゴシック" charset="0"/>
              </a:rPr>
              <a:t>339, 74–78.</a:t>
            </a:r>
          </a:p>
          <a:p>
            <a:endParaRPr lang="en-US" altLang="ja-JP" sz="2400" dirty="0">
              <a:latin typeface="Calibri" charset="0"/>
              <a:ea typeface="ＭＳ Ｐゴシック" charset="0"/>
              <a:cs typeface="ＭＳ Ｐゴシック" charset="0"/>
            </a:endParaRPr>
          </a:p>
          <a:p>
            <a:r>
              <a:rPr lang="en-US" sz="2400" dirty="0" err="1">
                <a:latin typeface="Calibri" charset="0"/>
                <a:ea typeface="ＭＳ Ｐゴシック" charset="0"/>
                <a:cs typeface="ＭＳ Ｐゴシック" charset="0"/>
              </a:rPr>
              <a:t>Wiens</a:t>
            </a:r>
            <a:r>
              <a:rPr lang="en-US" sz="2400" dirty="0">
                <a:latin typeface="Calibri" charset="0"/>
                <a:ea typeface="ＭＳ Ｐゴシック" charset="0"/>
                <a:cs typeface="ＭＳ Ｐゴシック" charset="0"/>
              </a:rPr>
              <a:t> JJ et al (2010) Niche conservatism as an emerging principle in ecology and conservation biology. Ecology Letters 13: 1199–1324</a:t>
            </a:r>
          </a:p>
          <a:p>
            <a:endParaRPr lang="en-US" sz="2400" dirty="0">
              <a:latin typeface="Calibri" charset="0"/>
              <a:ea typeface="ＭＳ Ｐゴシック" charset="0"/>
              <a:cs typeface="ＭＳ Ｐゴシック" charset="0"/>
            </a:endParaRPr>
          </a:p>
        </p:txBody>
      </p:sp>
    </p:spTree>
    <p:extLst>
      <p:ext uri="{BB962C8B-B14F-4D97-AF65-F5344CB8AC3E}">
        <p14:creationId xmlns:p14="http://schemas.microsoft.com/office/powerpoint/2010/main" val="31574463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a:xfrm>
            <a:off x="1981200" y="0"/>
            <a:ext cx="8229600" cy="1143000"/>
          </a:xfrm>
        </p:spPr>
        <p:txBody>
          <a:bodyPr/>
          <a:lstStyle/>
          <a:p>
            <a:pPr eaLnBrk="1" hangingPunct="1"/>
            <a:r>
              <a:rPr lang="en-US" b="1">
                <a:latin typeface="Calibri" charset="0"/>
                <a:ea typeface="ＭＳ Ｐゴシック" charset="0"/>
                <a:cs typeface="ＭＳ Ｐゴシック" charset="0"/>
              </a:rPr>
              <a:t>Biogeography</a:t>
            </a:r>
          </a:p>
        </p:txBody>
      </p:sp>
      <p:sp>
        <p:nvSpPr>
          <p:cNvPr id="16386" name="Content Placeholder 2"/>
          <p:cNvSpPr>
            <a:spLocks noGrp="1"/>
          </p:cNvSpPr>
          <p:nvPr>
            <p:ph idx="1"/>
          </p:nvPr>
        </p:nvSpPr>
        <p:spPr>
          <a:xfrm>
            <a:off x="851338" y="1143001"/>
            <a:ext cx="10909738" cy="5160963"/>
          </a:xfrm>
        </p:spPr>
        <p:txBody>
          <a:bodyPr/>
          <a:lstStyle/>
          <a:p>
            <a:pPr eaLnBrk="1" hangingPunct="1"/>
            <a:r>
              <a:rPr lang="en-US" sz="2000" b="1" dirty="0">
                <a:latin typeface="Calibri" charset="0"/>
                <a:ea typeface="ＭＳ Ｐゴシック" charset="0"/>
                <a:cs typeface="ＭＳ Ｐゴシック" charset="0"/>
              </a:rPr>
              <a:t>DEFINITION:</a:t>
            </a:r>
            <a:r>
              <a:rPr lang="en-US" sz="2000" dirty="0">
                <a:latin typeface="Calibri" charset="0"/>
                <a:ea typeface="ＭＳ Ｐゴシック" charset="0"/>
                <a:cs typeface="ＭＳ Ｐゴシック" charset="0"/>
              </a:rPr>
              <a:t> The distribution of organisms (and genetic diversity) across the surface of the earth in space (and time)</a:t>
            </a:r>
          </a:p>
          <a:p>
            <a:pPr lvl="1" eaLnBrk="1" hangingPunct="1"/>
            <a:r>
              <a:rPr lang="en-US" sz="2000" dirty="0">
                <a:latin typeface="Calibri" charset="0"/>
                <a:ea typeface="ＭＳ Ｐゴシック" charset="0"/>
              </a:rPr>
              <a:t>Analysis of spatial distributions of organisms</a:t>
            </a:r>
          </a:p>
          <a:p>
            <a:pPr lvl="1" eaLnBrk="1" hangingPunct="1"/>
            <a:r>
              <a:rPr lang="en-US" sz="2000" dirty="0">
                <a:latin typeface="Calibri" charset="0"/>
                <a:ea typeface="ＭＳ Ｐゴシック" charset="0"/>
              </a:rPr>
              <a:t>Identification of the factors influencing this distribution</a:t>
            </a:r>
          </a:p>
          <a:p>
            <a:pPr lvl="1" eaLnBrk="1" hangingPunct="1">
              <a:buFont typeface="Arial" charset="0"/>
              <a:buNone/>
            </a:pPr>
            <a:endParaRPr lang="en-US" sz="1000" dirty="0">
              <a:latin typeface="Calibri" charset="0"/>
              <a:ea typeface="ＭＳ Ｐゴシック" charset="0"/>
            </a:endParaRPr>
          </a:p>
          <a:p>
            <a:pPr eaLnBrk="1" hangingPunct="1"/>
            <a:r>
              <a:rPr lang="en-US" sz="2000" dirty="0">
                <a:latin typeface="Calibri" charset="0"/>
                <a:ea typeface="ＭＳ Ｐゴシック" charset="0"/>
                <a:cs typeface="ＭＳ Ｐゴシック" charset="0"/>
              </a:rPr>
              <a:t>Combines biology, geography and history</a:t>
            </a:r>
          </a:p>
          <a:p>
            <a:pPr eaLnBrk="1" hangingPunct="1"/>
            <a:endParaRPr lang="en-US" sz="1000" dirty="0">
              <a:latin typeface="Calibri" charset="0"/>
              <a:ea typeface="ＭＳ Ｐゴシック" charset="0"/>
              <a:cs typeface="ＭＳ Ｐゴシック" charset="0"/>
            </a:endParaRPr>
          </a:p>
          <a:p>
            <a:pPr eaLnBrk="1" hangingPunct="1"/>
            <a:r>
              <a:rPr lang="en-US" sz="2000" dirty="0">
                <a:latin typeface="Calibri" charset="0"/>
                <a:ea typeface="ＭＳ Ｐゴシック" charset="0"/>
                <a:cs typeface="ＭＳ Ｐゴシック" charset="0"/>
              </a:rPr>
              <a:t>Patterns of biogeography are a result of the interaction between the two great engines of our planet:</a:t>
            </a:r>
          </a:p>
          <a:p>
            <a:pPr lvl="1" eaLnBrk="1" hangingPunct="1"/>
            <a:r>
              <a:rPr lang="en-US" sz="2000" dirty="0">
                <a:latin typeface="Calibri" charset="0"/>
                <a:ea typeface="ＭＳ Ｐゴシック" charset="0"/>
              </a:rPr>
              <a:t>Evolution</a:t>
            </a:r>
          </a:p>
          <a:p>
            <a:pPr lvl="1" eaLnBrk="1" hangingPunct="1"/>
            <a:r>
              <a:rPr lang="en-US" sz="2000" dirty="0">
                <a:latin typeface="Calibri" charset="0"/>
                <a:ea typeface="ＭＳ Ｐゴシック" charset="0"/>
              </a:rPr>
              <a:t>Plate tectonics</a:t>
            </a:r>
          </a:p>
          <a:p>
            <a:pPr eaLnBrk="1" hangingPunct="1"/>
            <a:endParaRPr lang="en-US" sz="1000" dirty="0">
              <a:latin typeface="Calibri" charset="0"/>
              <a:ea typeface="ＭＳ Ｐゴシック" charset="0"/>
              <a:cs typeface="ＭＳ Ｐゴシック" charset="0"/>
            </a:endParaRPr>
          </a:p>
          <a:p>
            <a:pPr eaLnBrk="1" hangingPunct="1"/>
            <a:r>
              <a:rPr lang="en-US" sz="2000" dirty="0">
                <a:latin typeface="Calibri" charset="0"/>
                <a:ea typeface="ＭＳ Ｐゴシック" charset="0"/>
                <a:cs typeface="ＭＳ Ｐゴシック" charset="0"/>
              </a:rPr>
              <a:t>Fundamental divide between:</a:t>
            </a:r>
          </a:p>
          <a:p>
            <a:pPr lvl="1" eaLnBrk="1" hangingPunct="1"/>
            <a:r>
              <a:rPr lang="en-US" sz="2000" dirty="0">
                <a:latin typeface="Calibri" charset="0"/>
                <a:ea typeface="ＭＳ Ｐゴシック" charset="0"/>
              </a:rPr>
              <a:t>Ecological biogeography (factors that control patterns of distribution in the present)</a:t>
            </a:r>
          </a:p>
          <a:p>
            <a:pPr lvl="1" eaLnBrk="1" hangingPunct="1"/>
            <a:r>
              <a:rPr lang="en-US" sz="2000" dirty="0">
                <a:latin typeface="Calibri" charset="0"/>
                <a:ea typeface="ＭＳ Ｐゴシック" charset="0"/>
              </a:rPr>
              <a:t>Historical biogeography (tries to understand how these ecological patterns came into existence)</a:t>
            </a:r>
          </a:p>
        </p:txBody>
      </p:sp>
    </p:spTree>
    <p:extLst>
      <p:ext uri="{BB962C8B-B14F-4D97-AF65-F5344CB8AC3E}">
        <p14:creationId xmlns:p14="http://schemas.microsoft.com/office/powerpoint/2010/main" val="199774024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8229600" cy="859895"/>
          </a:xfrm>
        </p:spPr>
        <p:txBody>
          <a:bodyPr/>
          <a:lstStyle/>
          <a:p>
            <a:r>
              <a:rPr lang="en-US" b="1" dirty="0"/>
              <a:t>Conservation Biogeography</a:t>
            </a:r>
          </a:p>
        </p:txBody>
      </p:sp>
      <p:sp>
        <p:nvSpPr>
          <p:cNvPr id="3" name="Content Placeholder 2"/>
          <p:cNvSpPr>
            <a:spLocks noGrp="1"/>
          </p:cNvSpPr>
          <p:nvPr>
            <p:ph idx="1"/>
          </p:nvPr>
        </p:nvSpPr>
        <p:spPr>
          <a:xfrm>
            <a:off x="1008993" y="1197505"/>
            <a:ext cx="10363199" cy="5389563"/>
          </a:xfrm>
        </p:spPr>
        <p:txBody>
          <a:bodyPr/>
          <a:lstStyle/>
          <a:p>
            <a:pPr marL="0" indent="0">
              <a:buNone/>
            </a:pPr>
            <a:r>
              <a:rPr lang="en-US" sz="2000" b="1" dirty="0"/>
              <a:t>Conservation biogeography </a:t>
            </a:r>
            <a:r>
              <a:rPr lang="en-US" sz="2000" dirty="0"/>
              <a:t>is a relatively new discipline defined by Robert Whittaker in 2005. It applies biogeography to problems in conservation (</a:t>
            </a:r>
            <a:r>
              <a:rPr lang="en-US" sz="2000" b="1" dirty="0"/>
              <a:t>see Richardson &amp; Whittaker, 2010</a:t>
            </a:r>
            <a:r>
              <a:rPr lang="en-US" sz="2000" dirty="0"/>
              <a:t>)</a:t>
            </a:r>
          </a:p>
          <a:p>
            <a:pPr marL="0" indent="0">
              <a:buNone/>
            </a:pPr>
            <a:endParaRPr lang="en-US" sz="1000" dirty="0"/>
          </a:p>
          <a:p>
            <a:pPr marL="0" indent="0" eaLnBrk="1" hangingPunct="1">
              <a:buNone/>
            </a:pPr>
            <a:r>
              <a:rPr lang="en-US" sz="2000" b="1" dirty="0">
                <a:latin typeface="Calibri" charset="0"/>
                <a:ea typeface="ＭＳ Ｐゴシック" charset="0"/>
                <a:cs typeface="ＭＳ Ｐゴシック" charset="0"/>
              </a:rPr>
              <a:t>Biogeography addresses: </a:t>
            </a:r>
            <a:r>
              <a:rPr lang="en-US" sz="2000" dirty="0">
                <a:latin typeface="Calibri" charset="0"/>
                <a:ea typeface="ＭＳ Ｐゴシック" charset="0"/>
                <a:cs typeface="ＭＳ Ｐゴシック" charset="0"/>
              </a:rPr>
              <a:t>the distribution of organisms (and genetic diversity) across the surface of the earth in space (and time)</a:t>
            </a:r>
          </a:p>
          <a:p>
            <a:pPr lvl="1" eaLnBrk="1" hangingPunct="1"/>
            <a:r>
              <a:rPr lang="en-US" sz="2000" dirty="0">
                <a:latin typeface="Calibri" charset="0"/>
                <a:ea typeface="ＭＳ Ｐゴシック" charset="0"/>
              </a:rPr>
              <a:t>Analysis of spatial distributions of organisms</a:t>
            </a:r>
          </a:p>
          <a:p>
            <a:pPr lvl="1" eaLnBrk="1" hangingPunct="1"/>
            <a:r>
              <a:rPr lang="en-US" sz="2000" dirty="0">
                <a:latin typeface="Calibri" charset="0"/>
                <a:ea typeface="ＭＳ Ｐゴシック" charset="0"/>
              </a:rPr>
              <a:t>Identification of the factors influencing this distribution</a:t>
            </a:r>
          </a:p>
          <a:p>
            <a:pPr marL="457200" lvl="1" indent="0" eaLnBrk="1" hangingPunct="1">
              <a:buNone/>
            </a:pPr>
            <a:r>
              <a:rPr lang="en-US" sz="2000" b="1" dirty="0">
                <a:latin typeface="Calibri" charset="0"/>
                <a:ea typeface="ＭＳ Ｐゴシック" charset="0"/>
              </a:rPr>
              <a:t>Ecological factors </a:t>
            </a:r>
            <a:r>
              <a:rPr lang="en-US" sz="2000" dirty="0">
                <a:latin typeface="Calibri" charset="0"/>
                <a:ea typeface="ＭＳ Ｐゴシック" charset="0"/>
              </a:rPr>
              <a:t>that control patterns of distribution in the present</a:t>
            </a:r>
          </a:p>
          <a:p>
            <a:pPr marL="457200" lvl="1" indent="0" eaLnBrk="1" hangingPunct="1">
              <a:buNone/>
            </a:pPr>
            <a:r>
              <a:rPr lang="en-US" sz="2000" b="1" dirty="0">
                <a:latin typeface="Calibri" charset="0"/>
                <a:ea typeface="ＭＳ Ｐゴシック" charset="0"/>
              </a:rPr>
              <a:t>Historical factors</a:t>
            </a:r>
            <a:r>
              <a:rPr lang="en-US" sz="2000" dirty="0">
                <a:latin typeface="Calibri" charset="0"/>
                <a:ea typeface="ＭＳ Ｐゴシック" charset="0"/>
              </a:rPr>
              <a:t> to understand how these ecological patterns came into existence (interaction of evolution with the landscape)</a:t>
            </a:r>
          </a:p>
          <a:p>
            <a:pPr marL="0" indent="0">
              <a:buNone/>
            </a:pPr>
            <a:endParaRPr lang="en-US" sz="1000" dirty="0"/>
          </a:p>
          <a:p>
            <a:pPr marL="0" indent="0">
              <a:buNone/>
            </a:pPr>
            <a:r>
              <a:rPr lang="en-US" sz="2000" b="1" dirty="0"/>
              <a:t>Value of biogeography to conservation: </a:t>
            </a:r>
            <a:r>
              <a:rPr lang="en-US" sz="2000" dirty="0"/>
              <a:t>it is essential to understand the ecological and historical processes that generate and maintain biodiversity so that conservation strategies can be designed to maintain these dynamic processes.  </a:t>
            </a:r>
            <a:endParaRPr lang="en-US" sz="2000" dirty="0">
              <a:latin typeface="Calibri" charset="0"/>
              <a:ea typeface="ＭＳ Ｐゴシック" charset="0"/>
            </a:endParaRPr>
          </a:p>
          <a:p>
            <a:endParaRPr lang="en-US" sz="2000" dirty="0"/>
          </a:p>
        </p:txBody>
      </p:sp>
    </p:spTree>
    <p:extLst>
      <p:ext uri="{BB962C8B-B14F-4D97-AF65-F5344CB8AC3E}">
        <p14:creationId xmlns:p14="http://schemas.microsoft.com/office/powerpoint/2010/main" val="76048672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2032002" y="640306"/>
            <a:ext cx="8229600" cy="1143000"/>
          </a:xfrm>
        </p:spPr>
        <p:txBody>
          <a:bodyPr/>
          <a:lstStyle/>
          <a:p>
            <a:pPr eaLnBrk="1" hangingPunct="1"/>
            <a:r>
              <a:rPr lang="en-US" b="1" dirty="0">
                <a:latin typeface="Calibri" charset="0"/>
                <a:ea typeface="ＭＳ Ｐゴシック" charset="0"/>
                <a:cs typeface="ＭＳ Ｐゴシック" charset="0"/>
              </a:rPr>
              <a:t>Father of biogeography</a:t>
            </a:r>
            <a:br>
              <a:rPr lang="en-US" b="1" dirty="0">
                <a:latin typeface="Calibri" charset="0"/>
                <a:ea typeface="ＭＳ Ｐゴシック" charset="0"/>
                <a:cs typeface="ＭＳ Ｐゴシック" charset="0"/>
              </a:rPr>
            </a:br>
            <a:r>
              <a:rPr lang="en-US" sz="3600" dirty="0">
                <a:latin typeface="Calibri" charset="0"/>
                <a:ea typeface="ＭＳ Ｐゴシック" charset="0"/>
                <a:cs typeface="ＭＳ Ｐゴシック" charset="0"/>
              </a:rPr>
              <a:t>Alfred </a:t>
            </a:r>
            <a:r>
              <a:rPr lang="en-US" sz="3600" dirty="0" err="1">
                <a:latin typeface="Calibri" charset="0"/>
                <a:ea typeface="ＭＳ Ｐゴシック" charset="0"/>
                <a:cs typeface="ＭＳ Ｐゴシック" charset="0"/>
              </a:rPr>
              <a:t>Russel</a:t>
            </a:r>
            <a:r>
              <a:rPr lang="en-US" sz="3600" dirty="0">
                <a:latin typeface="Calibri" charset="0"/>
                <a:ea typeface="ＭＳ Ｐゴシック" charset="0"/>
                <a:cs typeface="ＭＳ Ｐゴシック" charset="0"/>
              </a:rPr>
              <a:t> Wallace (1823-1913)</a:t>
            </a:r>
            <a:br>
              <a:rPr lang="en-US" dirty="0">
                <a:latin typeface="Calibri" charset="0"/>
                <a:ea typeface="ＭＳ Ｐゴシック" charset="0"/>
                <a:cs typeface="ＭＳ Ｐゴシック" charset="0"/>
              </a:rPr>
            </a:br>
            <a:endParaRPr lang="en-US" b="1" dirty="0">
              <a:latin typeface="Calibri" charset="0"/>
              <a:ea typeface="ＭＳ Ｐゴシック" charset="0"/>
              <a:cs typeface="ＭＳ Ｐゴシック" charset="0"/>
            </a:endParaRPr>
          </a:p>
        </p:txBody>
      </p:sp>
      <p:sp>
        <p:nvSpPr>
          <p:cNvPr id="22530" name="Content Placeholder 2"/>
          <p:cNvSpPr>
            <a:spLocks noGrp="1"/>
          </p:cNvSpPr>
          <p:nvPr>
            <p:ph idx="1"/>
          </p:nvPr>
        </p:nvSpPr>
        <p:spPr>
          <a:xfrm>
            <a:off x="672662" y="1765738"/>
            <a:ext cx="7853005" cy="4544578"/>
          </a:xfrm>
        </p:spPr>
        <p:txBody>
          <a:bodyPr/>
          <a:lstStyle/>
          <a:p>
            <a:pPr marL="0" indent="0" eaLnBrk="1" hangingPunct="1">
              <a:lnSpc>
                <a:spcPct val="80000"/>
              </a:lnSpc>
              <a:buNone/>
            </a:pPr>
            <a:endParaRPr lang="en-US" sz="2000" dirty="0">
              <a:latin typeface="Calibri" charset="0"/>
              <a:ea typeface="ＭＳ Ｐゴシック" charset="0"/>
              <a:cs typeface="ＭＳ Ｐゴシック" charset="0"/>
            </a:endParaRPr>
          </a:p>
          <a:p>
            <a:pPr eaLnBrk="1" hangingPunct="1">
              <a:lnSpc>
                <a:spcPct val="80000"/>
              </a:lnSpc>
              <a:buFontTx/>
              <a:buChar char="-"/>
            </a:pPr>
            <a:r>
              <a:rPr lang="en-US" sz="2000" dirty="0">
                <a:latin typeface="Calibri" charset="0"/>
                <a:ea typeface="ＭＳ Ｐゴシック" charset="0"/>
              </a:rPr>
              <a:t>Spent extended periods studying the distribution and diversity of plants and animals, mainly in Southeast Asia</a:t>
            </a:r>
          </a:p>
          <a:p>
            <a:pPr marL="0" indent="0" eaLnBrk="1" hangingPunct="1">
              <a:lnSpc>
                <a:spcPct val="80000"/>
              </a:lnSpc>
              <a:buNone/>
            </a:pPr>
            <a:endParaRPr lang="en-US" sz="2000" dirty="0">
              <a:latin typeface="Calibri" charset="0"/>
              <a:ea typeface="ＭＳ Ｐゴシック" charset="0"/>
            </a:endParaRPr>
          </a:p>
          <a:p>
            <a:pPr eaLnBrk="1" hangingPunct="1">
              <a:lnSpc>
                <a:spcPct val="80000"/>
              </a:lnSpc>
              <a:buFontTx/>
              <a:buChar char="-"/>
            </a:pPr>
            <a:r>
              <a:rPr lang="en-US" sz="2000" dirty="0">
                <a:latin typeface="Calibri" charset="0"/>
                <a:ea typeface="ＭＳ Ｐゴシック" charset="0"/>
              </a:rPr>
              <a:t>Showed that geographic barriers (rivers and mountains) marked the boundaries of many species</a:t>
            </a:r>
            <a:r>
              <a:rPr lang="ja-JP" altLang="en-US" sz="2000" dirty="0">
                <a:latin typeface="Calibri" charset="0"/>
                <a:ea typeface="ＭＳ Ｐゴシック" charset="0"/>
              </a:rPr>
              <a:t>’</a:t>
            </a:r>
            <a:r>
              <a:rPr lang="en-US" altLang="ja-JP" sz="2000" dirty="0">
                <a:latin typeface="Calibri" charset="0"/>
                <a:ea typeface="ＭＳ Ｐゴシック" charset="0"/>
              </a:rPr>
              <a:t> ranges</a:t>
            </a:r>
          </a:p>
          <a:p>
            <a:pPr marL="0" indent="0" eaLnBrk="1" hangingPunct="1">
              <a:lnSpc>
                <a:spcPct val="80000"/>
              </a:lnSpc>
              <a:buNone/>
            </a:pPr>
            <a:endParaRPr lang="en-US" altLang="ja-JP" sz="2000" dirty="0">
              <a:latin typeface="Calibri" charset="0"/>
              <a:ea typeface="ＭＳ Ｐゴシック" charset="0"/>
            </a:endParaRPr>
          </a:p>
          <a:p>
            <a:pPr eaLnBrk="1" hangingPunct="1">
              <a:lnSpc>
                <a:spcPct val="80000"/>
              </a:lnSpc>
              <a:buFontTx/>
              <a:buChar char="-"/>
            </a:pPr>
            <a:r>
              <a:rPr lang="en-US" sz="2000" dirty="0">
                <a:latin typeface="Calibri" charset="0"/>
                <a:ea typeface="ＭＳ Ｐゴシック" charset="0"/>
              </a:rPr>
              <a:t>Found that places with similar climates did not always have the same species and so deduced it was a record of inheritance</a:t>
            </a:r>
          </a:p>
          <a:p>
            <a:pPr marL="0" indent="0" eaLnBrk="1" hangingPunct="1">
              <a:lnSpc>
                <a:spcPct val="80000"/>
              </a:lnSpc>
              <a:buNone/>
            </a:pPr>
            <a:endParaRPr lang="en-US" sz="2000" dirty="0">
              <a:latin typeface="Calibri" charset="0"/>
              <a:ea typeface="ＭＳ Ｐゴシック" charset="0"/>
            </a:endParaRPr>
          </a:p>
          <a:p>
            <a:pPr eaLnBrk="1" hangingPunct="1">
              <a:lnSpc>
                <a:spcPct val="80000"/>
              </a:lnSpc>
              <a:buFontTx/>
              <a:buChar char="-"/>
            </a:pPr>
            <a:r>
              <a:rPr lang="en-US" sz="2000" dirty="0">
                <a:latin typeface="Calibri" charset="0"/>
                <a:ea typeface="ＭＳ Ｐゴシック" charset="0"/>
              </a:rPr>
              <a:t>Traced a clear boundary between islands in Southeast Asia (Wallace</a:t>
            </a:r>
            <a:r>
              <a:rPr lang="en-GB" sz="2000" dirty="0">
                <a:latin typeface="Calibri" charset="0"/>
                <a:ea typeface="ＭＳ Ｐゴシック" charset="0"/>
              </a:rPr>
              <a:t>’</a:t>
            </a:r>
            <a:r>
              <a:rPr lang="en-US" altLang="ja-JP" sz="2000" dirty="0">
                <a:latin typeface="Calibri" charset="0"/>
                <a:ea typeface="ＭＳ Ｐゴシック" charset="0"/>
              </a:rPr>
              <a:t>s Line) that marked the transitional zone between Asia and Australia</a:t>
            </a:r>
            <a:endParaRPr lang="en-US" sz="2000" dirty="0">
              <a:latin typeface="Calibri" charset="0"/>
              <a:ea typeface="ＭＳ Ｐゴシック" charset="0"/>
            </a:endParaRPr>
          </a:p>
        </p:txBody>
      </p:sp>
      <p:pic>
        <p:nvPicPr>
          <p:cNvPr id="22531"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525667" y="1600201"/>
            <a:ext cx="3268662" cy="41957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extBox 1"/>
          <p:cNvSpPr txBox="1"/>
          <p:nvPr/>
        </p:nvSpPr>
        <p:spPr>
          <a:xfrm>
            <a:off x="1862670" y="5833702"/>
            <a:ext cx="8551336" cy="707886"/>
          </a:xfrm>
          <a:prstGeom prst="rect">
            <a:avLst/>
          </a:prstGeom>
          <a:noFill/>
        </p:spPr>
        <p:txBody>
          <a:bodyPr wrap="square" rtlCol="0">
            <a:spAutoFit/>
          </a:bodyPr>
          <a:lstStyle/>
          <a:p>
            <a:r>
              <a:rPr lang="en-US" sz="2000" dirty="0">
                <a:latin typeface="Calibri" charset="0"/>
              </a:rPr>
              <a:t>In 1863 Wallace wrote:  </a:t>
            </a:r>
            <a:r>
              <a:rPr lang="en-US" sz="2000" dirty="0">
                <a:solidFill>
                  <a:srgbClr val="0000FF"/>
                </a:solidFill>
                <a:latin typeface="Calibri" charset="0"/>
              </a:rPr>
              <a:t>“Future ages will certainly look back upon us as a people so immersed in the pursuit of wealth as to be blind to higher considerations”</a:t>
            </a:r>
            <a:endParaRPr lang="en-GB" sz="2000" dirty="0">
              <a:solidFill>
                <a:srgbClr val="0000FF"/>
              </a:solidFill>
              <a:latin typeface="Calibri" charset="0"/>
            </a:endParaRPr>
          </a:p>
        </p:txBody>
      </p:sp>
    </p:spTree>
    <p:extLst>
      <p:ext uri="{BB962C8B-B14F-4D97-AF65-F5344CB8AC3E}">
        <p14:creationId xmlns:p14="http://schemas.microsoft.com/office/powerpoint/2010/main" val="860917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8053389" y="231776"/>
            <a:ext cx="2435225" cy="2424113"/>
          </a:xfrm>
        </p:spPr>
        <p:txBody>
          <a:bodyPr/>
          <a:lstStyle/>
          <a:p>
            <a:r>
              <a:rPr lang="en-US" sz="4000">
                <a:latin typeface="Calibri" charset="0"/>
                <a:ea typeface="ＭＳ Ｐゴシック" charset="0"/>
                <a:cs typeface="ＭＳ Ｐゴシック" charset="0"/>
              </a:rPr>
              <a:t>Wallace</a:t>
            </a:r>
            <a:r>
              <a:rPr lang="en-GB" sz="4000">
                <a:latin typeface="Calibri" charset="0"/>
                <a:ea typeface="ＭＳ Ｐゴシック" charset="0"/>
                <a:cs typeface="ＭＳ Ｐゴシック" charset="0"/>
              </a:rPr>
              <a:t>’</a:t>
            </a:r>
            <a:r>
              <a:rPr lang="en-US" altLang="ja-JP" sz="4000">
                <a:latin typeface="Calibri" charset="0"/>
                <a:ea typeface="ＭＳ Ｐゴシック" charset="0"/>
                <a:cs typeface="ＭＳ Ｐゴシック" charset="0"/>
              </a:rPr>
              <a:t>s</a:t>
            </a:r>
            <a:br>
              <a:rPr lang="en-US" altLang="ja-JP" sz="4000">
                <a:latin typeface="Calibri" charset="0"/>
                <a:ea typeface="ＭＳ Ｐゴシック" charset="0"/>
                <a:cs typeface="ＭＳ Ｐゴシック" charset="0"/>
              </a:rPr>
            </a:br>
            <a:r>
              <a:rPr lang="en-US" altLang="ja-JP" sz="4000">
                <a:latin typeface="Calibri" charset="0"/>
                <a:ea typeface="ＭＳ Ｐゴシック" charset="0"/>
                <a:cs typeface="ＭＳ Ｐゴシック" charset="0"/>
              </a:rPr>
              <a:t>line</a:t>
            </a:r>
            <a:endParaRPr lang="en-US" sz="4000">
              <a:latin typeface="Calibri" charset="0"/>
              <a:ea typeface="ＭＳ Ｐゴシック" charset="0"/>
              <a:cs typeface="ＭＳ Ｐゴシック" charset="0"/>
            </a:endParaRPr>
          </a:p>
        </p:txBody>
      </p:sp>
      <p:pic>
        <p:nvPicPr>
          <p:cNvPr id="24578" name="Picture 4" descr="Wallace-Line_3.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524001" y="1"/>
            <a:ext cx="6278563" cy="47085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4579" name="Picture 5" descr="picture of animals on either side of wallace line.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6080126" y="3287714"/>
            <a:ext cx="4587875" cy="3570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2775240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1524000" y="0"/>
            <a:ext cx="9144000" cy="871538"/>
          </a:xfrm>
        </p:spPr>
        <p:txBody>
          <a:bodyPr/>
          <a:lstStyle/>
          <a:p>
            <a:pPr eaLnBrk="1" hangingPunct="1"/>
            <a:r>
              <a:rPr lang="en-US" sz="2800" b="1">
                <a:latin typeface="Calibri" charset="0"/>
                <a:ea typeface="ＭＳ Ｐゴシック" charset="0"/>
                <a:cs typeface="ＭＳ Ｐゴシック" charset="0"/>
              </a:rPr>
              <a:t>Major patterns of distribution: Biogeographic realms</a:t>
            </a:r>
            <a:endParaRPr lang="en-US" sz="3600" b="1">
              <a:latin typeface="Calibri" charset="0"/>
              <a:ea typeface="ＭＳ Ｐゴシック" charset="0"/>
              <a:cs typeface="ＭＳ Ｐゴシック" charset="0"/>
            </a:endParaRPr>
          </a:p>
        </p:txBody>
      </p:sp>
      <p:sp>
        <p:nvSpPr>
          <p:cNvPr id="26626" name="Content Placeholder 2"/>
          <p:cNvSpPr>
            <a:spLocks noGrp="1"/>
          </p:cNvSpPr>
          <p:nvPr>
            <p:ph idx="1"/>
          </p:nvPr>
        </p:nvSpPr>
        <p:spPr>
          <a:xfrm>
            <a:off x="1524000" y="665163"/>
            <a:ext cx="9144000" cy="2716212"/>
          </a:xfrm>
        </p:spPr>
        <p:txBody>
          <a:bodyPr/>
          <a:lstStyle/>
          <a:p>
            <a:pPr eaLnBrk="1" hangingPunct="1">
              <a:lnSpc>
                <a:spcPct val="80000"/>
              </a:lnSpc>
              <a:buFont typeface="Arial" charset="0"/>
              <a:buNone/>
            </a:pPr>
            <a:r>
              <a:rPr lang="en-US" sz="2200">
                <a:latin typeface="Calibri" charset="0"/>
                <a:ea typeface="ＭＳ Ｐゴシック" charset="0"/>
                <a:cs typeface="ＭＳ Ｐゴシック" charset="0"/>
              </a:rPr>
              <a:t>    These realms reflect Earth</a:t>
            </a:r>
            <a:r>
              <a:rPr lang="en-US" altLang="ja-JP" sz="2200">
                <a:latin typeface="Calibri" charset="0"/>
                <a:ea typeface="ＭＳ Ｐゴシック" charset="0"/>
                <a:cs typeface="ＭＳ Ｐゴシック" charset="0"/>
              </a:rPr>
              <a:t>s history rather than current climate or land mass distribution</a:t>
            </a:r>
          </a:p>
          <a:p>
            <a:pPr lvl="1" eaLnBrk="1" hangingPunct="1">
              <a:lnSpc>
                <a:spcPct val="80000"/>
              </a:lnSpc>
            </a:pPr>
            <a:r>
              <a:rPr lang="en-US" sz="2000">
                <a:latin typeface="Calibri" charset="0"/>
                <a:ea typeface="ＭＳ Ｐゴシック" charset="0"/>
              </a:rPr>
              <a:t>Palearctic (temperate and tropical Eurasia and Northern Africa) </a:t>
            </a:r>
          </a:p>
          <a:p>
            <a:pPr lvl="1" eaLnBrk="1" hangingPunct="1">
              <a:lnSpc>
                <a:spcPct val="80000"/>
              </a:lnSpc>
            </a:pPr>
            <a:r>
              <a:rPr lang="en-US" sz="2000">
                <a:latin typeface="Calibri" charset="0"/>
                <a:ea typeface="ＭＳ Ｐゴシック" charset="0"/>
              </a:rPr>
              <a:t>Nearctic (North America) </a:t>
            </a:r>
          </a:p>
          <a:p>
            <a:pPr lvl="1" eaLnBrk="1" hangingPunct="1">
              <a:lnSpc>
                <a:spcPct val="80000"/>
              </a:lnSpc>
            </a:pPr>
            <a:r>
              <a:rPr lang="en-US" sz="2000">
                <a:latin typeface="Calibri" charset="0"/>
                <a:ea typeface="ＭＳ Ｐゴシック" charset="0"/>
              </a:rPr>
              <a:t>Neotropics (South and Central America) </a:t>
            </a:r>
          </a:p>
          <a:p>
            <a:pPr lvl="1" eaLnBrk="1" hangingPunct="1">
              <a:lnSpc>
                <a:spcPct val="80000"/>
              </a:lnSpc>
            </a:pPr>
            <a:r>
              <a:rPr lang="en-US" sz="2000">
                <a:latin typeface="Calibri" charset="0"/>
                <a:ea typeface="ＭＳ Ｐゴシック" charset="0"/>
              </a:rPr>
              <a:t>Ethiopian (sub-Saharan Africa)</a:t>
            </a:r>
          </a:p>
          <a:p>
            <a:pPr lvl="1" eaLnBrk="1" hangingPunct="1">
              <a:lnSpc>
                <a:spcPct val="80000"/>
              </a:lnSpc>
            </a:pPr>
            <a:r>
              <a:rPr lang="en-US" sz="2000">
                <a:latin typeface="Calibri" charset="0"/>
                <a:ea typeface="ＭＳ Ｐゴシック" charset="0"/>
              </a:rPr>
              <a:t>Oriental (India and Southeast Asia)</a:t>
            </a:r>
          </a:p>
          <a:p>
            <a:pPr lvl="1" eaLnBrk="1" hangingPunct="1">
              <a:lnSpc>
                <a:spcPct val="80000"/>
              </a:lnSpc>
            </a:pPr>
            <a:r>
              <a:rPr lang="en-US" sz="2000">
                <a:latin typeface="Calibri" charset="0"/>
                <a:ea typeface="ＭＳ Ｐゴシック" charset="0"/>
              </a:rPr>
              <a:t>Australian (Australia, New Guinea, New Zealand and nearby islands)</a:t>
            </a:r>
          </a:p>
          <a:p>
            <a:pPr eaLnBrk="1" hangingPunct="1">
              <a:lnSpc>
                <a:spcPct val="80000"/>
              </a:lnSpc>
            </a:pPr>
            <a:endParaRPr lang="en-US" sz="2200">
              <a:latin typeface="Calibri" charset="0"/>
              <a:ea typeface="ＭＳ Ｐゴシック" charset="0"/>
              <a:cs typeface="ＭＳ Ｐゴシック" charset="0"/>
            </a:endParaRPr>
          </a:p>
        </p:txBody>
      </p:sp>
      <p:pic>
        <p:nvPicPr>
          <p:cNvPr id="26627" name="Picture 5" descr="Picture 15.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28951" y="3151188"/>
            <a:ext cx="6138863" cy="33401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6628" name="Text Box 5"/>
          <p:cNvSpPr txBox="1">
            <a:spLocks noChangeArrowheads="1"/>
          </p:cNvSpPr>
          <p:nvPr/>
        </p:nvSpPr>
        <p:spPr bwMode="auto">
          <a:xfrm>
            <a:off x="9021764" y="6491288"/>
            <a:ext cx="16462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t>Futuyma p136</a:t>
            </a:r>
          </a:p>
        </p:txBody>
      </p:sp>
    </p:spTree>
    <p:extLst>
      <p:ext uri="{BB962C8B-B14F-4D97-AF65-F5344CB8AC3E}">
        <p14:creationId xmlns:p14="http://schemas.microsoft.com/office/powerpoint/2010/main" val="38894675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Content Placeholder 4" descr="Picture 14.png"/>
          <p:cNvPicPr>
            <a:picLocks noGrp="1" noChangeAspect="1"/>
          </p:cNvPicPr>
          <p:nvPr>
            <p:ph idx="1"/>
          </p:nvPr>
        </p:nvPicPr>
        <p:blipFill>
          <a:blip r:embed="rId3">
            <a:extLst>
              <a:ext uri="{28A0092B-C50C-407E-A947-70E740481C1C}">
                <a14:useLocalDpi xmlns:a14="http://schemas.microsoft.com/office/drawing/2010/main" val="0"/>
              </a:ext>
            </a:extLst>
          </a:blip>
          <a:srcRect l="-23135" r="-23135"/>
          <a:stretch>
            <a:fillRect/>
          </a:stretch>
        </p:blipFill>
        <p:spPr>
          <a:xfrm>
            <a:off x="2552700" y="2462213"/>
            <a:ext cx="7169150" cy="3943350"/>
          </a:xfrm>
        </p:spPr>
      </p:pic>
      <p:sp>
        <p:nvSpPr>
          <p:cNvPr id="28674" name="Title 1"/>
          <p:cNvSpPr>
            <a:spLocks noGrp="1"/>
          </p:cNvSpPr>
          <p:nvPr>
            <p:ph type="title"/>
          </p:nvPr>
        </p:nvSpPr>
        <p:spPr>
          <a:xfrm>
            <a:off x="1524000" y="330200"/>
            <a:ext cx="9144000" cy="725488"/>
          </a:xfrm>
        </p:spPr>
        <p:txBody>
          <a:bodyPr/>
          <a:lstStyle/>
          <a:p>
            <a:pPr eaLnBrk="1" hangingPunct="1"/>
            <a:r>
              <a:rPr lang="en-US" sz="2800" b="1">
                <a:latin typeface="Calibri" charset="0"/>
                <a:ea typeface="ＭＳ Ｐゴシック" charset="0"/>
                <a:cs typeface="ＭＳ Ｐゴシック" charset="0"/>
              </a:rPr>
              <a:t>Major patterns of distribution: Biogeographical provinces</a:t>
            </a:r>
            <a:br>
              <a:rPr lang="en-US" sz="3600" b="1">
                <a:latin typeface="Calibri" charset="0"/>
                <a:ea typeface="ＭＳ Ｐゴシック" charset="0"/>
                <a:cs typeface="ＭＳ Ｐゴシック" charset="0"/>
              </a:rPr>
            </a:br>
            <a:endParaRPr lang="en-US" sz="3600" b="1">
              <a:latin typeface="Calibri" charset="0"/>
              <a:ea typeface="ＭＳ Ｐゴシック" charset="0"/>
              <a:cs typeface="ＭＳ Ｐゴシック" charset="0"/>
            </a:endParaRPr>
          </a:p>
        </p:txBody>
      </p:sp>
      <p:sp>
        <p:nvSpPr>
          <p:cNvPr id="28675" name="Content Placeholder 2"/>
          <p:cNvSpPr txBox="1">
            <a:spLocks/>
          </p:cNvSpPr>
          <p:nvPr/>
        </p:nvSpPr>
        <p:spPr bwMode="auto">
          <a:xfrm>
            <a:off x="1836738" y="1055689"/>
            <a:ext cx="8374062" cy="1792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marL="342900" indent="-342900"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lnSpc>
                <a:spcPct val="80000"/>
              </a:lnSpc>
              <a:spcBef>
                <a:spcPct val="20000"/>
              </a:spcBef>
              <a:buFont typeface="Arial" charset="0"/>
              <a:buChar char="•"/>
            </a:pPr>
            <a:r>
              <a:rPr lang="en-US" sz="2500">
                <a:latin typeface="Calibri" charset="0"/>
              </a:rPr>
              <a:t>Biographical realms are often divided into faunal and floral provinces, or regions of endemism</a:t>
            </a:r>
          </a:p>
          <a:p>
            <a:pPr eaLnBrk="1" hangingPunct="1">
              <a:lnSpc>
                <a:spcPct val="80000"/>
              </a:lnSpc>
              <a:spcBef>
                <a:spcPct val="20000"/>
              </a:spcBef>
              <a:buFont typeface="Arial" charset="0"/>
              <a:buChar char="•"/>
            </a:pPr>
            <a:r>
              <a:rPr lang="en-US" sz="2500">
                <a:latin typeface="Calibri" charset="0"/>
              </a:rPr>
              <a:t>The boundaries between realms are not sharp due to movement by some taxa between realms</a:t>
            </a:r>
          </a:p>
        </p:txBody>
      </p:sp>
      <p:sp>
        <p:nvSpPr>
          <p:cNvPr id="28676" name="Text Box 5"/>
          <p:cNvSpPr txBox="1">
            <a:spLocks noChangeArrowheads="1"/>
          </p:cNvSpPr>
          <p:nvPr/>
        </p:nvSpPr>
        <p:spPr bwMode="auto">
          <a:xfrm>
            <a:off x="9021764" y="6405563"/>
            <a:ext cx="1646237" cy="3667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GB" sz="1800"/>
              <a:t>Futuyma p137</a:t>
            </a:r>
          </a:p>
        </p:txBody>
      </p:sp>
    </p:spTree>
    <p:extLst>
      <p:ext uri="{BB962C8B-B14F-4D97-AF65-F5344CB8AC3E}">
        <p14:creationId xmlns:p14="http://schemas.microsoft.com/office/powerpoint/2010/main" val="197758356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U">
      <a:dk1>
        <a:sysClr val="windowText" lastClr="000000"/>
      </a:dk1>
      <a:lt1>
        <a:sysClr val="window" lastClr="FFFFFF"/>
      </a:lt1>
      <a:dk2>
        <a:srgbClr val="75AAE5"/>
      </a:dk2>
      <a:lt2>
        <a:srgbClr val="FFFFFF"/>
      </a:lt2>
      <a:accent1>
        <a:srgbClr val="75AAE5"/>
      </a:accent1>
      <a:accent2>
        <a:srgbClr val="0B55A8"/>
      </a:accent2>
      <a:accent3>
        <a:srgbClr val="E80074"/>
      </a:accent3>
      <a:accent4>
        <a:srgbClr val="630031"/>
      </a:accent4>
      <a:accent5>
        <a:srgbClr val="FFC23D"/>
      </a:accent5>
      <a:accent6>
        <a:srgbClr val="A4A400"/>
      </a:accent6>
      <a:hlink>
        <a:srgbClr val="000000"/>
      </a:hlink>
      <a:folHlink>
        <a:srgbClr val="000000"/>
      </a:folHlink>
    </a:clrScheme>
    <a:fontScheme name="Office 2">
      <a:majorFont>
        <a:latin typeface="Helvetica"/>
        <a:ea typeface=""/>
        <a:cs typeface=""/>
        <a:font script="Jpan" typeface="ＭＳ 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Helvetica"/>
        <a:ea typeface=""/>
        <a:cs typeface=""/>
        <a:font script="Jpan" typeface="ＭＳ Ｐ明朝"/>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ap="rnd">
          <a:prstDash val="sysDot"/>
        </a:ln>
        <a:effectLst/>
      </a:spPr>
      <a:bodyPr/>
      <a:lstStyle/>
      <a:style>
        <a:lnRef idx="2">
          <a:schemeClr val="accent1"/>
        </a:lnRef>
        <a:fillRef idx="0">
          <a:schemeClr val="accent1"/>
        </a:fillRef>
        <a:effectRef idx="1">
          <a:schemeClr val="accent1"/>
        </a:effectRef>
        <a:fontRef idx="minor">
          <a:schemeClr val="tx1"/>
        </a:fontRef>
      </a:style>
    </a:lnDef>
    <a:txDef>
      <a:spPr/>
      <a:bodyPr vert="horz" lIns="0" tIns="0" rIns="0" bIns="0" rtlCol="0">
        <a:noAutofit/>
      </a:bodyPr>
      <a:lstStyle>
        <a:defPPr marL="0" indent="0">
          <a:buNone/>
          <a:defRPr sz="2000" dirty="0" smtClean="0">
            <a:solidFill>
              <a:schemeClr val="bg1"/>
            </a:solidFill>
          </a:defRPr>
        </a:defPPr>
      </a:lstStyle>
    </a:tx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4202</TotalTime>
  <Words>8348</Words>
  <Application>Microsoft Office PowerPoint</Application>
  <PresentationFormat>Widescreen</PresentationFormat>
  <Paragraphs>287</Paragraphs>
  <Slides>34</Slides>
  <Notes>33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34</vt:i4>
      </vt:variant>
    </vt:vector>
  </HeadingPairs>
  <TitlesOfParts>
    <vt:vector size="40" baseType="lpstr">
      <vt:lpstr>Arial</vt:lpstr>
      <vt:lpstr>Calibri</vt:lpstr>
      <vt:lpstr>Helvetica</vt:lpstr>
      <vt:lpstr>Lucida Grande</vt:lpstr>
      <vt:lpstr>Office Theme</vt:lpstr>
      <vt:lpstr>1_Office Theme</vt:lpstr>
      <vt:lpstr>Conservation Biogeography </vt:lpstr>
      <vt:lpstr>Conservation Biogeography</vt:lpstr>
      <vt:lpstr>Biodiversity is not equally distributed</vt:lpstr>
      <vt:lpstr>Biogeography</vt:lpstr>
      <vt:lpstr>Conservation Biogeography</vt:lpstr>
      <vt:lpstr>Father of biogeography Alfred Russel Wallace (1823-1913) </vt:lpstr>
      <vt:lpstr>Wallace’s line</vt:lpstr>
      <vt:lpstr>Major patterns of distribution: Biogeographic realms</vt:lpstr>
      <vt:lpstr>Major patterns of distribution: Biogeographical provinces </vt:lpstr>
      <vt:lpstr>PowerPoint Presentation</vt:lpstr>
      <vt:lpstr>PowerPoint Presentation</vt:lpstr>
      <vt:lpstr>PowerPoint Presentation</vt:lpstr>
      <vt:lpstr>An update on Wallace’s biogeographic realms</vt:lpstr>
      <vt:lpstr>Update of the zoogeographic realms of the world according to the current distribution of 21,037 species of mammals, birds and amphibians and their phylogenetic relationships </vt:lpstr>
      <vt:lpstr>Biogeographic uniqueness of terrestrial zoogeographic regions (based on mean of pairwise phylogenetic beta biodiversity (pβ) estimates between any one region and all other regions)</vt:lpstr>
      <vt:lpstr>The biogeographic maps differ according to type of species considered  Why might this be?</vt:lpstr>
      <vt:lpstr>Major types of biogeographic distributions</vt:lpstr>
      <vt:lpstr>Major types of biogeographic distributions</vt:lpstr>
      <vt:lpstr>Major types of biogeographic distributions</vt:lpstr>
      <vt:lpstr>Ecological factors determine species’ geographic distributions</vt:lpstr>
      <vt:lpstr>Phylogenetic niche conservatism (closely related species are ecologically similar)</vt:lpstr>
      <vt:lpstr>Treefrogs are much less diverse in the temperate zone than in the tropics  Only a few lineages have recently adapted to the temperate zone  The number of species is correlated with the time since diversification in that region</vt:lpstr>
      <vt:lpstr>Convergent evolution</vt:lpstr>
      <vt:lpstr>Historical factors affecting geographic distributions</vt:lpstr>
      <vt:lpstr>PowerPoint Presentation</vt:lpstr>
      <vt:lpstr>Dispersal: air</vt:lpstr>
      <vt:lpstr>Dispersal: ocean currents</vt:lpstr>
      <vt:lpstr>PowerPoint Presentation</vt:lpstr>
      <vt:lpstr>PowerPoint Presentation</vt:lpstr>
      <vt:lpstr>PowerPoint Presentation</vt:lpstr>
      <vt:lpstr>PowerPoint Presentation</vt:lpstr>
      <vt:lpstr>Composition of regional biotas</vt:lpstr>
      <vt:lpstr>Composition of regional biotas: South America</vt:lpstr>
      <vt:lpstr>Reading</vt:lpstr>
    </vt:vector>
  </TitlesOfParts>
  <Company>University of Manchester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Phylogeography</dc:title>
  <dc:creator>Sharon Zytynska</dc:creator>
  <cp:lastModifiedBy>Nicholas Harvey</cp:lastModifiedBy>
  <cp:revision>82</cp:revision>
  <dcterms:created xsi:type="dcterms:W3CDTF">2014-03-07T10:29:07Z</dcterms:created>
  <dcterms:modified xsi:type="dcterms:W3CDTF">2021-05-25T15:46:47Z</dcterms:modified>
</cp:coreProperties>
</file>