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3"/>
  </p:notesMasterIdLst>
  <p:sldIdLst>
    <p:sldId id="304" r:id="rId3"/>
    <p:sldId id="257" r:id="rId4"/>
    <p:sldId id="345" r:id="rId5"/>
    <p:sldId id="346" r:id="rId6"/>
    <p:sldId id="347" r:id="rId7"/>
    <p:sldId id="348" r:id="rId8"/>
    <p:sldId id="352" r:id="rId9"/>
    <p:sldId id="349" r:id="rId10"/>
    <p:sldId id="350" r:id="rId11"/>
    <p:sldId id="351" r:id="rId12"/>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dirty="0"/>
              <a:t>40 minute session </a:t>
            </a:r>
            <a:endParaRPr dirty="0"/>
          </a:p>
        </p:txBody>
      </p:sp>
      <p:sp>
        <p:nvSpPr>
          <p:cNvPr id="81" name="Google Shape;81;p2: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1644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422275" y="1241425"/>
            <a:ext cx="5953125" cy="33496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8332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832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112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7: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17" name="Google Shape;117;p7: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033576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2"/>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14509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
        <p:cNvGrpSpPr/>
        <p:nvPr/>
      </p:nvGrpSpPr>
      <p:grpSpPr>
        <a:xfrm>
          <a:off x="0" y="0"/>
          <a:ext cx="0" cy="0"/>
          <a:chOff x="0" y="0"/>
          <a:chExt cx="0" cy="0"/>
        </a:xfrm>
      </p:grpSpPr>
      <p:sp>
        <p:nvSpPr>
          <p:cNvPr id="14" name="Google Shape;14;p13"/>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5" name="Google Shape;15;p13"/>
          <p:cNvSpPr txBox="1">
            <a:spLocks noGrp="1"/>
          </p:cNvSpPr>
          <p:nvPr>
            <p:ph type="body" idx="1"/>
          </p:nvPr>
        </p:nvSpPr>
        <p:spPr>
          <a:xfrm>
            <a:off x="6286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 name="Google Shape;16;p13"/>
          <p:cNvSpPr txBox="1">
            <a:spLocks noGrp="1"/>
          </p:cNvSpPr>
          <p:nvPr>
            <p:ph type="body" idx="2"/>
          </p:nvPr>
        </p:nvSpPr>
        <p:spPr>
          <a:xfrm>
            <a:off x="46291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7" name="Google Shape;17;p13"/>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8" name="Google Shape;18;p13"/>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9" name="Google Shape;19;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35778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0"/>
        <p:cNvGrpSpPr/>
        <p:nvPr/>
      </p:nvGrpSpPr>
      <p:grpSpPr>
        <a:xfrm>
          <a:off x="0" y="0"/>
          <a:ext cx="0" cy="0"/>
          <a:chOff x="0" y="0"/>
          <a:chExt cx="0" cy="0"/>
        </a:xfrm>
      </p:grpSpPr>
      <p:sp>
        <p:nvSpPr>
          <p:cNvPr id="21" name="Google Shape;21;p14"/>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22" name="Google Shape;22;p14"/>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3" name="Google Shape;23;p14"/>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4" name="Google Shape;24;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809684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unsplash.com/photos/3y1zF4hIPCg?utm_source=unsplash&amp;utm_medium=referral&amp;utm_content=creditCopyText" TargetMode="External"/><Relationship Id="rId2" Type="http://schemas.openxmlformats.org/officeDocument/2006/relationships/image" Target="../media/image12.jpg"/><Relationship Id="rId1" Type="http://schemas.openxmlformats.org/officeDocument/2006/relationships/slideLayout" Target="../slideLayouts/slideLayout8.xml"/><Relationship Id="rId4" Type="http://schemas.openxmlformats.org/officeDocument/2006/relationships/hyperlink" Target="https://unsplash.com/search/photos/postits-and-paper?utm_source=unsplash&amp;utm_medium=referral&amp;utm_content=creditCopyText"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hyperlink" Target="https://c2.staticflickr.com/6/5557/15071668497_74754a8b3d_b.jp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unsplash.com/search/photos/select?utm_source=unsplash&amp;utm_medium=referral&amp;utm_content=creditCopyText" TargetMode="External"/><Relationship Id="rId2" Type="http://schemas.openxmlformats.org/officeDocument/2006/relationships/hyperlink" Target="https://unsplash.com/photos/JXqMjodZ0uM?utm_source=unsplash&amp;utm_medium=referral&amp;utm_content=creditCopyText" TargetMode="External"/><Relationship Id="rId1" Type="http://schemas.openxmlformats.org/officeDocument/2006/relationships/slideLayout" Target="../slideLayouts/slideLayout9.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ww.open.edu/openlearn/education/creating-open-educational-resources/content-section-4.2"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photos/d9ILr-dbEdg?utm_source=unsplash&amp;utm_medium=referral&amp;utm_content=creditCopyText" TargetMode="External"/><Relationship Id="rId2" Type="http://schemas.openxmlformats.org/officeDocument/2006/relationships/image" Target="../media/image11.jpg"/><Relationship Id="rId1" Type="http://schemas.openxmlformats.org/officeDocument/2006/relationships/slideLayout" Target="../slideLayouts/slideLayout8.xml"/><Relationship Id="rId4" Type="http://schemas.openxmlformats.org/officeDocument/2006/relationships/hyperlink" Target="https://unsplash.com/search/photos/magnifying-glass?utm_source=unsplash&amp;utm_medium=referral&amp;utm_content=creditCopyTex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lvl="0" defTabSz="914400">
              <a:lnSpc>
                <a:spcPct val="100000"/>
              </a:lnSpc>
              <a:spcBef>
                <a:spcPts val="1000"/>
              </a:spcBef>
              <a:buClr>
                <a:srgbClr val="000000"/>
              </a:buClr>
              <a:buSzPts val="7200"/>
              <a:defRPr/>
            </a:pPr>
            <a:r>
              <a:rPr lang="my-MM" sz="2500" kern="0" dirty="0">
                <a:solidFill>
                  <a:srgbClr val="000000"/>
                </a:solidFill>
                <a:latin typeface="Zawgyi-One" panose="020B0604030504040204" pitchFamily="34" charset="0"/>
                <a:cs typeface="Zawgyi-One" panose="020B0604030504040204" pitchFamily="34" charset="0"/>
                <a:sym typeface="Calibri"/>
              </a:rPr>
              <a:t>အ</a:t>
            </a:r>
            <a:r>
              <a:rPr lang="en-US" sz="2500" kern="0" dirty="0">
                <a:solidFill>
                  <a:srgbClr val="000000"/>
                </a:solidFill>
                <a:latin typeface="Zawgyi-One" panose="020B0604030504040204" pitchFamily="34" charset="0"/>
                <a:cs typeface="Zawgyi-One" panose="020B0604030504040204" pitchFamily="34" charset="0"/>
                <a:sym typeface="Calibri"/>
              </a:rPr>
              <a:t>ြ</a:t>
            </a:r>
            <a:r>
              <a:rPr lang="my-MM" sz="2500" kern="0" dirty="0">
                <a:solidFill>
                  <a:srgbClr val="000000"/>
                </a:solidFill>
                <a:latin typeface="Zawgyi-One" panose="020B0604030504040204" pitchFamily="34" charset="0"/>
                <a:cs typeface="Zawgyi-One" panose="020B0604030504040204" pitchFamily="34" charset="0"/>
                <a:sym typeface="Calibri"/>
              </a:rPr>
              <a:t>န</a:t>
            </a:r>
            <a:r>
              <a:rPr lang="en-US" sz="2500" kern="0" dirty="0">
                <a:solidFill>
                  <a:srgbClr val="000000"/>
                </a:solidFill>
                <a:latin typeface="Zawgyi-One" panose="020B0604030504040204" pitchFamily="34" charset="0"/>
                <a:cs typeface="Zawgyi-One" panose="020B0604030504040204" pitchFamily="34" charset="0"/>
                <a:sym typeface="Calibri"/>
              </a:rPr>
              <a:t>္</a:t>
            </a:r>
            <a:r>
              <a:rPr lang="my-MM" sz="2500" kern="0" dirty="0">
                <a:solidFill>
                  <a:srgbClr val="000000"/>
                </a:solidFill>
                <a:latin typeface="Zawgyi-One" panose="020B0604030504040204" pitchFamily="34" charset="0"/>
                <a:cs typeface="Zawgyi-One" panose="020B0604030504040204" pitchFamily="34" charset="0"/>
                <a:sym typeface="Calibri"/>
              </a:rPr>
              <a:t>လ</a:t>
            </a:r>
            <a:r>
              <a:rPr lang="en-US" sz="2500" kern="0" dirty="0" err="1">
                <a:solidFill>
                  <a:srgbClr val="000000"/>
                </a:solidFill>
                <a:latin typeface="Zawgyi-One" panose="020B0604030504040204" pitchFamily="34" charset="0"/>
                <a:cs typeface="Zawgyi-One" panose="020B0604030504040204" pitchFamily="34" charset="0"/>
                <a:sym typeface="Calibri"/>
              </a:rPr>
              <a:t>ိ</a:t>
            </a:r>
            <a:r>
              <a:rPr lang="my-MM" sz="2500" kern="0" dirty="0">
                <a:solidFill>
                  <a:srgbClr val="000000"/>
                </a:solidFill>
                <a:latin typeface="Zawgyi-One" panose="020B0604030504040204" pitchFamily="34" charset="0"/>
                <a:cs typeface="Zawgyi-One" panose="020B0604030504040204" pitchFamily="34" charset="0"/>
                <a:sym typeface="Calibri"/>
              </a:rPr>
              <a:t>ု</a:t>
            </a:r>
            <a:r>
              <a:rPr lang="en-US" sz="2500" kern="0" dirty="0" err="1">
                <a:solidFill>
                  <a:srgbClr val="000000"/>
                </a:solidFill>
                <a:latin typeface="Zawgyi-One" panose="020B0604030504040204" pitchFamily="34" charset="0"/>
                <a:cs typeface="Zawgyi-One" panose="020B0604030504040204" pitchFamily="34" charset="0"/>
                <a:sym typeface="Calibri"/>
              </a:rPr>
              <a:t>င</a:t>
            </a:r>
            <a:r>
              <a:rPr lang="my-MM" sz="2500" kern="0" dirty="0">
                <a:solidFill>
                  <a:srgbClr val="000000"/>
                </a:solidFill>
                <a:latin typeface="Zawgyi-One" panose="020B0604030504040204" pitchFamily="34" charset="0"/>
                <a:cs typeface="Zawgyi-One" panose="020B0604030504040204" pitchFamily="34" charset="0"/>
                <a:sym typeface="Calibri"/>
              </a:rPr>
              <a:t>္</a:t>
            </a:r>
            <a:r>
              <a:rPr lang="en-US" sz="2500" kern="0" dirty="0" err="1">
                <a:solidFill>
                  <a:srgbClr val="000000"/>
                </a:solidFill>
                <a:latin typeface="Zawgyi-One" panose="020B0604030504040204" pitchFamily="34" charset="0"/>
                <a:cs typeface="Zawgyi-One" panose="020B0604030504040204" pitchFamily="34" charset="0"/>
                <a:sym typeface="Calibri"/>
              </a:rPr>
              <a:t>း</a:t>
            </a:r>
            <a:r>
              <a:rPr lang="my-MM" sz="2500" kern="0" dirty="0">
                <a:solidFill>
                  <a:srgbClr val="000000"/>
                </a:solidFill>
                <a:latin typeface="Zawgyi-One" panose="020B0604030504040204" pitchFamily="34" charset="0"/>
                <a:cs typeface="Zawgyi-One" panose="020B0604030504040204" pitchFamily="34" charset="0"/>
                <a:sym typeface="Calibri"/>
              </a:rPr>
              <a:t>စ</a:t>
            </a:r>
            <a:r>
              <a:rPr lang="en-US" sz="2500" kern="0" dirty="0" err="1">
                <a:solidFill>
                  <a:srgbClr val="000000"/>
                </a:solidFill>
                <a:latin typeface="Zawgyi-One" panose="020B0604030504040204" pitchFamily="34" charset="0"/>
                <a:cs typeface="Zawgyi-One" panose="020B0604030504040204" pitchFamily="34" charset="0"/>
                <a:sym typeface="Calibri"/>
              </a:rPr>
              <a:t>ာ</a:t>
            </a:r>
            <a:r>
              <a:rPr lang="my-MM" sz="2500" kern="0" dirty="0">
                <a:solidFill>
                  <a:srgbClr val="000000"/>
                </a:solidFill>
                <a:latin typeface="Zawgyi-One" panose="020B0604030504040204" pitchFamily="34" charset="0"/>
                <a:cs typeface="Zawgyi-One" panose="020B0604030504040204" pitchFamily="34" charset="0"/>
                <a:sym typeface="Calibri"/>
              </a:rPr>
              <a:t>သ</a:t>
            </a:r>
            <a:r>
              <a:rPr lang="en-US" sz="2500" kern="0" dirty="0" err="1">
                <a:solidFill>
                  <a:srgbClr val="000000"/>
                </a:solidFill>
                <a:latin typeface="Zawgyi-One" panose="020B0604030504040204" pitchFamily="34" charset="0"/>
                <a:cs typeface="Zawgyi-One" panose="020B0604030504040204" pitchFamily="34" charset="0"/>
                <a:sym typeface="Calibri"/>
              </a:rPr>
              <a:t>င</a:t>
            </a:r>
            <a:r>
              <a:rPr lang="my-MM" sz="2500" kern="0" dirty="0">
                <a:solidFill>
                  <a:srgbClr val="000000"/>
                </a:solidFill>
                <a:latin typeface="Zawgyi-One" panose="020B0604030504040204" pitchFamily="34" charset="0"/>
                <a:cs typeface="Zawgyi-One" panose="020B0604030504040204" pitchFamily="34" charset="0"/>
                <a:sym typeface="Calibri"/>
              </a:rPr>
              <a:t>္</a:t>
            </a:r>
            <a:r>
              <a:rPr lang="en-US" sz="2500" kern="0" dirty="0" err="1">
                <a:solidFill>
                  <a:srgbClr val="000000"/>
                </a:solidFill>
                <a:latin typeface="Zawgyi-One" panose="020B0604030504040204" pitchFamily="34" charset="0"/>
                <a:cs typeface="Zawgyi-One" panose="020B0604030504040204" pitchFamily="34" charset="0"/>
                <a:sym typeface="Calibri"/>
              </a:rPr>
              <a:t>သ</a:t>
            </a:r>
            <a:r>
              <a:rPr lang="my-MM" sz="2500" kern="0" dirty="0">
                <a:solidFill>
                  <a:srgbClr val="000000"/>
                </a:solidFill>
                <a:latin typeface="Zawgyi-One" panose="020B0604030504040204" pitchFamily="34" charset="0"/>
                <a:cs typeface="Zawgyi-One" panose="020B0604030504040204" pitchFamily="34" charset="0"/>
                <a:sym typeface="Calibri"/>
              </a:rPr>
              <a:t>ာ</a:t>
            </a:r>
            <a:r>
              <a:rPr lang="en-US" sz="2500" kern="0" dirty="0" err="1">
                <a:solidFill>
                  <a:srgbClr val="000000"/>
                </a:solidFill>
                <a:latin typeface="Zawgyi-One" panose="020B0604030504040204" pitchFamily="34" charset="0"/>
                <a:cs typeface="Zawgyi-One" panose="020B0604030504040204" pitchFamily="34" charset="0"/>
                <a:sym typeface="Calibri"/>
              </a:rPr>
              <a:t>း</a:t>
            </a:r>
            <a:r>
              <a:rPr lang="my-MM" sz="2500" kern="0" dirty="0">
                <a:solidFill>
                  <a:srgbClr val="000000"/>
                </a:solidFill>
                <a:latin typeface="Zawgyi-One" panose="020B0604030504040204" pitchFamily="34" charset="0"/>
                <a:cs typeface="Zawgyi-One" panose="020B0604030504040204" pitchFamily="34" charset="0"/>
                <a:sym typeface="Calibri"/>
              </a:rPr>
              <a:t>မ</a:t>
            </a:r>
            <a:r>
              <a:rPr lang="en-US" sz="2500" kern="0" dirty="0">
                <a:solidFill>
                  <a:srgbClr val="000000"/>
                </a:solidFill>
                <a:latin typeface="Zawgyi-One" panose="020B0604030504040204" pitchFamily="34" charset="0"/>
                <a:cs typeface="Zawgyi-One" panose="020B0604030504040204" pitchFamily="34" charset="0"/>
                <a:sym typeface="Calibri"/>
              </a:rPr>
              <a:t>်</a:t>
            </a:r>
            <a:r>
              <a:rPr lang="my-MM" sz="2500" kern="0" dirty="0">
                <a:solidFill>
                  <a:srgbClr val="000000"/>
                </a:solidFill>
                <a:latin typeface="Zawgyi-One" panose="020B0604030504040204" pitchFamily="34" charset="0"/>
                <a:cs typeface="Zawgyi-One" panose="020B0604030504040204" pitchFamily="34" charset="0"/>
                <a:sym typeface="Calibri"/>
              </a:rPr>
              <a:t>ာ</a:t>
            </a:r>
            <a:r>
              <a:rPr lang="en-US" sz="2500" kern="0" dirty="0" err="1">
                <a:solidFill>
                  <a:srgbClr val="000000"/>
                </a:solidFill>
                <a:latin typeface="Zawgyi-One" panose="020B0604030504040204" pitchFamily="34" charset="0"/>
                <a:cs typeface="Zawgyi-One" panose="020B0604030504040204" pitchFamily="34" charset="0"/>
                <a:sym typeface="Calibri"/>
              </a:rPr>
              <a:t>း</a:t>
            </a:r>
            <a:r>
              <a:rPr lang="my-MM" sz="2500" kern="0" dirty="0">
                <a:solidFill>
                  <a:srgbClr val="000000"/>
                </a:solidFill>
                <a:latin typeface="Zawgyi-One" panose="020B0604030504040204" pitchFamily="34" charset="0"/>
                <a:cs typeface="Zawgyi-One" panose="020B0604030504040204" pitchFamily="34" charset="0"/>
                <a:sym typeface="Calibri"/>
              </a:rPr>
              <a:t>အ</a:t>
            </a:r>
            <a:r>
              <a:rPr lang="en-US" sz="2500" kern="0" dirty="0" err="1">
                <a:solidFill>
                  <a:srgbClr val="000000"/>
                </a:solidFill>
                <a:latin typeface="Zawgyi-One" panose="020B0604030504040204" pitchFamily="34" charset="0"/>
                <a:cs typeface="Zawgyi-One" panose="020B0604030504040204" pitchFamily="34" charset="0"/>
                <a:sym typeface="Calibri"/>
              </a:rPr>
              <a:t>တြက</a:t>
            </a:r>
            <a:r>
              <a:rPr lang="en-US" sz="2500" kern="0" dirty="0">
                <a:solidFill>
                  <a:srgbClr val="000000"/>
                </a:solidFill>
                <a:latin typeface="Zawgyi-One" panose="020B0604030504040204" pitchFamily="34" charset="0"/>
                <a:cs typeface="Zawgyi-One" panose="020B0604030504040204" pitchFamily="34" charset="0"/>
                <a:sym typeface="Calibri"/>
              </a:rPr>
              <a:t>္ </a:t>
            </a:r>
            <a:r>
              <a:rPr lang="en-US" sz="2500" kern="0" dirty="0" err="1">
                <a:solidFill>
                  <a:srgbClr val="000000"/>
                </a:solidFill>
                <a:latin typeface="Zawgyi-One" panose="020B0604030504040204" pitchFamily="34" charset="0"/>
                <a:cs typeface="Zawgyi-One" panose="020B0604030504040204" pitchFamily="34" charset="0"/>
                <a:sym typeface="Calibri"/>
              </a:rPr>
              <a:t>ဒီဇိုင္းေရးဆြဲျခင္း</a:t>
            </a:r>
            <a:r>
              <a:rPr lang="en-US" sz="2500" kern="0" dirty="0">
                <a:solidFill>
                  <a:srgbClr val="000000"/>
                </a:solidFill>
                <a:latin typeface="Zawgyi-One" panose="020B0604030504040204" pitchFamily="34" charset="0"/>
                <a:cs typeface="Zawgyi-One" panose="020B0604030504040204" pitchFamily="34" charset="0"/>
                <a:sym typeface="Calibri"/>
              </a:rPr>
              <a:t> </a:t>
            </a:r>
            <a:r>
              <a:rPr lang="en-US" sz="2500" kern="0" dirty="0" err="1">
                <a:solidFill>
                  <a:srgbClr val="000000"/>
                </a:solidFill>
                <a:latin typeface="Zawgyi-One" panose="020B0604030504040204" pitchFamily="34" charset="0"/>
                <a:cs typeface="Zawgyi-One" panose="020B0604030504040204" pitchFamily="34" charset="0"/>
                <a:sym typeface="Calibri"/>
              </a:rPr>
              <a:t>အပိုင္း</a:t>
            </a:r>
            <a:r>
              <a:rPr lang="en-US" sz="2500" kern="0" dirty="0">
                <a:solidFill>
                  <a:srgbClr val="000000"/>
                </a:solidFill>
                <a:latin typeface="Zawgyi-One" panose="020B0604030504040204" pitchFamily="34" charset="0"/>
                <a:cs typeface="Zawgyi-One" panose="020B0604030504040204" pitchFamily="34" charset="0"/>
                <a:sym typeface="Calibri"/>
              </a:rPr>
              <a:t> ၁ - </a:t>
            </a:r>
            <a:br>
              <a:rPr lang="en-US" sz="2500" kern="0" dirty="0">
                <a:solidFill>
                  <a:srgbClr val="000000"/>
                </a:solidFill>
                <a:latin typeface="Zawgyi-One" panose="020B0604030504040204" pitchFamily="34" charset="0"/>
                <a:cs typeface="Zawgyi-One" panose="020B0604030504040204" pitchFamily="34" charset="0"/>
                <a:sym typeface="Calibri"/>
              </a:rPr>
            </a:br>
            <a:r>
              <a:rPr lang="en-GB" sz="2500" dirty="0" err="1">
                <a:solidFill>
                  <a:srgbClr val="000000"/>
                </a:solidFill>
                <a:latin typeface="Zawgyi-One" panose="020B0604030504040204" pitchFamily="34" charset="0"/>
                <a:cs typeface="Zawgyi-One" panose="020B0604030504040204" pitchFamily="34" charset="0"/>
              </a:rPr>
              <a:t>ေက်ာင္းသား</a:t>
            </a:r>
            <a:r>
              <a:rPr lang="en-GB" sz="2500" dirty="0">
                <a:solidFill>
                  <a:srgbClr val="000000"/>
                </a:solidFill>
                <a:latin typeface="Zawgyi-One" panose="020B0604030504040204" pitchFamily="34" charset="0"/>
                <a:cs typeface="Zawgyi-One" panose="020B0604030504040204" pitchFamily="34" charset="0"/>
              </a:rPr>
              <a:t> </a:t>
            </a:r>
            <a:r>
              <a:rPr lang="en-GB" sz="2500" dirty="0" err="1">
                <a:solidFill>
                  <a:srgbClr val="000000"/>
                </a:solidFill>
                <a:latin typeface="Zawgyi-One" panose="020B0604030504040204" pitchFamily="34" charset="0"/>
                <a:cs typeface="Zawgyi-One" panose="020B0604030504040204" pitchFamily="34" charset="0"/>
              </a:rPr>
              <a:t>ပရိုဖိုင္မ်ား</a:t>
            </a:r>
            <a:r>
              <a:rPr lang="en-GB" sz="2500" dirty="0">
                <a:solidFill>
                  <a:srgbClr val="000000"/>
                </a:solidFill>
                <a:latin typeface="Zawgyi-One" panose="020B0604030504040204" pitchFamily="34" charset="0"/>
                <a:cs typeface="Zawgyi-One" panose="020B0604030504040204" pitchFamily="34" charset="0"/>
              </a:rPr>
              <a:t> (၂၀၁၉ </a:t>
            </a:r>
            <a:r>
              <a:rPr lang="en-US" sz="2500" dirty="0">
                <a:solidFill>
                  <a:srgbClr val="000000"/>
                </a:solidFill>
                <a:latin typeface="Zawgyi-One" panose="020B0604030504040204" pitchFamily="34" charset="0"/>
                <a:cs typeface="Zawgyi-One" panose="020B0604030504040204" pitchFamily="34" charset="0"/>
              </a:rPr>
              <a:t>Cohort)</a:t>
            </a:r>
            <a:endParaRPr lang="en-GB" sz="2500" dirty="0">
              <a:solidFill>
                <a:srgbClr val="000000"/>
              </a:solidFill>
              <a:latin typeface="Zawgyi-One" panose="020B0604030504040204" pitchFamily="34" charset="0"/>
              <a:cs typeface="Zawgyi-One" panose="020B0604030504040204" pitchFamily="34" charset="0"/>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550" y="409575"/>
            <a:ext cx="8055800" cy="858441"/>
          </a:xfrm>
        </p:spPr>
        <p:txBody>
          <a:bodyPr/>
          <a:lstStyle/>
          <a:p>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န</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က</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တ</a:t>
            </a:r>
            <a:r>
              <a:rPr lang="my-MM" sz="3000" b="1" dirty="0">
                <a:latin typeface="Zawgyi-One" panose="020B0604030504040204" pitchFamily="34" charset="0"/>
                <a:cs typeface="Zawgyi-One" panose="020B0604030504040204" pitchFamily="34" charset="0"/>
              </a:rPr>
              <a:t>စ</a:t>
            </a:r>
            <a:r>
              <a:rPr lang="en-US" sz="3000" b="1" dirty="0">
                <a:latin typeface="Zawgyi-One" panose="020B0604030504040204" pitchFamily="34" charset="0"/>
                <a:cs typeface="Zawgyi-One" panose="020B0604030504040204" pitchFamily="34" charset="0"/>
              </a:rPr>
              <a:t>္</a:t>
            </a:r>
            <a:r>
              <a:rPr lang="my-MM" sz="3000" b="1" dirty="0">
                <a:latin typeface="Zawgyi-One" panose="020B0604030504040204" pitchFamily="34" charset="0"/>
                <a:cs typeface="Zawgyi-One" panose="020B0604030504040204" pitchFamily="34" charset="0"/>
              </a:rPr>
              <a:t>ခ</a:t>
            </a:r>
            <a:r>
              <a:rPr lang="en-US" sz="3000" b="1" dirty="0">
                <a:latin typeface="Zawgyi-One" panose="020B0604030504040204" pitchFamily="34" charset="0"/>
                <a:cs typeface="Zawgyi-One" panose="020B0604030504040204" pitchFamily="34" charset="0"/>
              </a:rPr>
              <a:t>်</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န</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တ</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င</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 … </a:t>
            </a:r>
            <a:endParaRPr lang="en-GB" sz="3000" b="1" dirty="0">
              <a:latin typeface="Zawgyi-One" panose="020B0604030504040204" pitchFamily="34" charset="0"/>
              <a:cs typeface="Zawgyi-One" panose="020B0604030504040204" pitchFamily="34" charset="0"/>
            </a:endParaRPr>
          </a:p>
        </p:txBody>
      </p:sp>
      <p:sp>
        <p:nvSpPr>
          <p:cNvPr id="3" name="Text Placeholder 2"/>
          <p:cNvSpPr>
            <a:spLocks noGrp="1"/>
          </p:cNvSpPr>
          <p:nvPr>
            <p:ph type="body" idx="1"/>
          </p:nvPr>
        </p:nvSpPr>
        <p:spPr>
          <a:xfrm>
            <a:off x="459550" y="1369218"/>
            <a:ext cx="4604096" cy="3841189"/>
          </a:xfrm>
        </p:spPr>
        <p:txBody>
          <a:bodyPr/>
          <a:lstStyle/>
          <a:p>
            <a:pPr marL="38100" indent="0">
              <a:lnSpc>
                <a:spcPct val="100000"/>
              </a:lnSpc>
              <a:buNone/>
            </a:pPr>
            <a:r>
              <a:rPr lang="en-US" sz="1800" dirty="0" err="1">
                <a:latin typeface="Zawgyi-One" panose="020B0604030504040204" pitchFamily="34" charset="0"/>
                <a:cs typeface="Zawgyi-One" panose="020B0604030504040204" pitchFamily="34" charset="0"/>
              </a:rPr>
              <a:t>ေနာက္လာမည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အခ်ိန္တြင</a:t>
            </a:r>
            <a:r>
              <a:rPr lang="en-US" sz="1800" dirty="0">
                <a:latin typeface="Zawgyi-One" panose="020B0604030504040204" pitchFamily="34" charset="0"/>
                <a:cs typeface="Zawgyi-One" panose="020B0604030504040204" pitchFamily="34" charset="0"/>
              </a:rPr>
              <a:t>္</a:t>
            </a:r>
          </a:p>
          <a:p>
            <a:pPr>
              <a:lnSpc>
                <a:spcPct val="100000"/>
              </a:lnSpc>
            </a:pP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ယ</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ထ</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OER </a:t>
            </a:r>
            <a:r>
              <a:rPr lang="en-US" sz="1800" dirty="0" err="1">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မည္သို</a:t>
            </a:r>
            <a:r>
              <a:rPr lang="en-US" sz="1800" dirty="0">
                <a:latin typeface="Zawgyi-One" panose="020B0604030504040204" pitchFamily="34" charset="0"/>
                <a:cs typeface="Zawgyi-One" panose="020B0604030504040204" pitchFamily="34" charset="0"/>
              </a:rPr>
              <a:t>႔ </a:t>
            </a:r>
            <a:r>
              <a:rPr lang="en-US" sz="1800" dirty="0" err="1">
                <a:latin typeface="Zawgyi-One" panose="020B0604030504040204" pitchFamily="34" charset="0"/>
                <a:cs typeface="Zawgyi-One" panose="020B0604030504040204" pitchFamily="34" charset="0"/>
              </a:rPr>
              <a:t>ဖြဲ႕စည္းပံုေဖာ္မည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မည္သည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အေျပာင္းအလဲ</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ပဳလုပ္မည္ကို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စဥ္းစားရန</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ဖစ္သည</a:t>
            </a:r>
            <a:r>
              <a:rPr lang="en-US" sz="1800" dirty="0">
                <a:latin typeface="Zawgyi-One" panose="020B0604030504040204" pitchFamily="34" charset="0"/>
                <a:cs typeface="Zawgyi-One" panose="020B0604030504040204" pitchFamily="34" charset="0"/>
              </a:rPr>
              <a:t>္</a:t>
            </a:r>
          </a:p>
          <a:p>
            <a:pPr>
              <a:lnSpc>
                <a:spcPct val="100000"/>
              </a:lnSpc>
            </a:pPr>
            <a:endParaRPr lang="en-US" sz="1800" dirty="0">
              <a:latin typeface="Zawgyi-One" panose="020B0604030504040204" pitchFamily="34" charset="0"/>
              <a:cs typeface="Zawgyi-One" panose="020B0604030504040204" pitchFamily="34" charset="0"/>
            </a:endParaRPr>
          </a:p>
          <a:p>
            <a:pPr>
              <a:lnSpc>
                <a:spcPct val="100000"/>
              </a:lnSpc>
            </a:pP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ဒီဇိုင္းအတြက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အစီအစဥ</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ဖန္တီးၿပီး</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အြန္လိုင္းသို</a:t>
            </a:r>
            <a:r>
              <a:rPr lang="en-US" sz="1800" dirty="0">
                <a:latin typeface="Zawgyi-One" panose="020B0604030504040204" pitchFamily="34" charset="0"/>
                <a:cs typeface="Zawgyi-One" panose="020B0604030504040204" pitchFamily="34" charset="0"/>
              </a:rPr>
              <a:t>႔ </a:t>
            </a:r>
            <a:r>
              <a:rPr lang="en-US" sz="1800" dirty="0" err="1">
                <a:latin typeface="Zawgyi-One" panose="020B0604030504040204" pitchFamily="34" charset="0"/>
                <a:cs typeface="Zawgyi-One" panose="020B0604030504040204" pitchFamily="34" charset="0"/>
              </a:rPr>
              <a:t>တင္ရန</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ဖစ္သည</a:t>
            </a:r>
            <a:r>
              <a:rPr lang="en-US" sz="1800" dirty="0">
                <a:latin typeface="Zawgyi-One" panose="020B0604030504040204" pitchFamily="34" charset="0"/>
                <a:cs typeface="Zawgyi-One" panose="020B0604030504040204" pitchFamily="34" charset="0"/>
              </a:rPr>
              <a:t>္</a:t>
            </a:r>
          </a:p>
          <a:p>
            <a:endParaRPr lang="en-GB" dirty="0">
              <a:latin typeface="Zawgyi-One" panose="020B0604030504040204" pitchFamily="34" charset="0"/>
              <a:cs typeface="Zawgyi-One" panose="020B0604030504040204" pitchFamily="34" charset="0"/>
            </a:endParaRPr>
          </a:p>
        </p:txBody>
      </p:sp>
      <p:sp>
        <p:nvSpPr>
          <p:cNvPr id="4" name="Text Placeholder 3"/>
          <p:cNvSpPr>
            <a:spLocks noGrp="1"/>
          </p:cNvSpPr>
          <p:nvPr>
            <p:ph type="body" idx="2"/>
          </p:nvPr>
        </p:nvSpPr>
        <p:spPr>
          <a:xfrm>
            <a:off x="5298509" y="1470421"/>
            <a:ext cx="3385942" cy="3263504"/>
          </a:xfrm>
        </p:spPr>
        <p:txBody>
          <a:bodyPr/>
          <a:lstStyle/>
          <a:p>
            <a:endParaRPr lang="en-GB" dirty="0">
              <a:latin typeface="Zawgyi-One" panose="020B0604030504040204" pitchFamily="34" charset="0"/>
              <a:cs typeface="Zawgyi-One" panose="020B060403050404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6557" y="1543017"/>
            <a:ext cx="3761745" cy="2512856"/>
          </a:xfrm>
          <a:prstGeom prst="rect">
            <a:avLst/>
          </a:prstGeom>
        </p:spPr>
      </p:pic>
      <p:sp>
        <p:nvSpPr>
          <p:cNvPr id="6" name="TextBox 5"/>
          <p:cNvSpPr txBox="1"/>
          <p:nvPr/>
        </p:nvSpPr>
        <p:spPr>
          <a:xfrm>
            <a:off x="5298509" y="4330875"/>
            <a:ext cx="3385942" cy="248209"/>
          </a:xfrm>
          <a:prstGeom prst="rect">
            <a:avLst/>
          </a:prstGeom>
          <a:noFill/>
        </p:spPr>
        <p:txBody>
          <a:bodyPr wrap="square" rtlCol="0">
            <a:spAutoFit/>
          </a:bodyPr>
          <a:lstStyle/>
          <a:p>
            <a:r>
              <a:rPr lang="en-GB" sz="1013" dirty="0">
                <a:latin typeface="Zawgyi-One" panose="020B0604030504040204" pitchFamily="34" charset="0"/>
                <a:cs typeface="Zawgyi-One" panose="020B0604030504040204" pitchFamily="34" charset="0"/>
              </a:rPr>
              <a:t>Photo by </a:t>
            </a:r>
            <a:r>
              <a:rPr lang="en-GB" sz="1013" dirty="0">
                <a:latin typeface="Zawgyi-One" panose="020B0604030504040204" pitchFamily="34" charset="0"/>
                <a:cs typeface="Zawgyi-One" panose="020B0604030504040204" pitchFamily="34" charset="0"/>
                <a:hlinkClick r:id="rId3"/>
              </a:rPr>
              <a:t>Hans-Peter </a:t>
            </a:r>
            <a:r>
              <a:rPr lang="en-GB" sz="1013" dirty="0" err="1">
                <a:latin typeface="Zawgyi-One" panose="020B0604030504040204" pitchFamily="34" charset="0"/>
                <a:cs typeface="Zawgyi-One" panose="020B0604030504040204" pitchFamily="34" charset="0"/>
                <a:hlinkClick r:id="rId3"/>
              </a:rPr>
              <a:t>Gauster</a:t>
            </a:r>
            <a:r>
              <a:rPr lang="en-GB" sz="1013" dirty="0">
                <a:latin typeface="Zawgyi-One" panose="020B0604030504040204" pitchFamily="34" charset="0"/>
                <a:cs typeface="Zawgyi-One" panose="020B0604030504040204" pitchFamily="34" charset="0"/>
              </a:rPr>
              <a:t> on </a:t>
            </a:r>
            <a:r>
              <a:rPr lang="en-GB" sz="1013" dirty="0" err="1">
                <a:latin typeface="Zawgyi-One" panose="020B0604030504040204" pitchFamily="34" charset="0"/>
                <a:cs typeface="Zawgyi-One" panose="020B0604030504040204" pitchFamily="34" charset="0"/>
                <a:hlinkClick r:id="rId4"/>
              </a:rPr>
              <a:t>Unsplash</a:t>
            </a:r>
            <a:endParaRPr lang="en-GB" sz="1013"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416083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body" idx="1"/>
          </p:nvPr>
        </p:nvSpPr>
        <p:spPr>
          <a:xfrm>
            <a:off x="628650" y="1369219"/>
            <a:ext cx="8235131" cy="3263504"/>
          </a:xfrm>
          <a:prstGeom prst="rect">
            <a:avLst/>
          </a:prstGeom>
          <a:noFill/>
          <a:ln>
            <a:noFill/>
          </a:ln>
        </p:spPr>
        <p:txBody>
          <a:bodyPr spcFirstLastPara="1" wrap="square" lIns="68569" tIns="34275" rIns="68569" bIns="34275" anchor="t" anchorCtr="0">
            <a:noAutofit/>
          </a:bodyPr>
          <a:lstStyle/>
          <a:p>
            <a:pPr marL="0" indent="0" defTabSz="685800">
              <a:lnSpc>
                <a:spcPct val="150000"/>
              </a:lnSpc>
              <a:buClr>
                <a:srgbClr val="000000"/>
              </a:buClr>
              <a:buSzPts val="7200"/>
              <a:buNone/>
              <a:defRPr/>
            </a:pPr>
            <a:r>
              <a:rPr lang="my-MM" sz="3000" b="1" kern="0" dirty="0">
                <a:solidFill>
                  <a:srgbClr val="000000"/>
                </a:solidFill>
                <a:latin typeface="Zawgyi-One" panose="020B0604030504040204" pitchFamily="34" charset="0"/>
                <a:cs typeface="Zawgyi-One" panose="020B0604030504040204" pitchFamily="34" charset="0"/>
              </a:rPr>
              <a:t>အ</a:t>
            </a:r>
            <a:r>
              <a:rPr lang="en-US" sz="3000" b="1" kern="0" dirty="0">
                <a:solidFill>
                  <a:srgbClr val="000000"/>
                </a:solidFill>
                <a:latin typeface="Zawgyi-One" panose="020B0604030504040204" pitchFamily="34" charset="0"/>
                <a:cs typeface="Zawgyi-One" panose="020B0604030504040204" pitchFamily="34" charset="0"/>
              </a:rPr>
              <a:t>ြ</a:t>
            </a:r>
            <a:r>
              <a:rPr lang="my-MM" sz="3000" b="1" kern="0" dirty="0">
                <a:solidFill>
                  <a:srgbClr val="000000"/>
                </a:solidFill>
                <a:latin typeface="Zawgyi-One" panose="020B0604030504040204" pitchFamily="34" charset="0"/>
                <a:cs typeface="Zawgyi-One" panose="020B0604030504040204" pitchFamily="34" charset="0"/>
              </a:rPr>
              <a:t>န</a:t>
            </a:r>
            <a:r>
              <a:rPr lang="en-US" sz="3000" b="1" kern="0" dirty="0">
                <a:solidFill>
                  <a:srgbClr val="000000"/>
                </a:solidFill>
                <a:latin typeface="Zawgyi-One" panose="020B0604030504040204" pitchFamily="34" charset="0"/>
                <a:cs typeface="Zawgyi-One" panose="020B0604030504040204" pitchFamily="34" charset="0"/>
              </a:rPr>
              <a:t>္</a:t>
            </a:r>
            <a:r>
              <a:rPr lang="my-MM" sz="3000" b="1" kern="0" dirty="0">
                <a:solidFill>
                  <a:srgbClr val="000000"/>
                </a:solidFill>
                <a:latin typeface="Zawgyi-One" panose="020B0604030504040204" pitchFamily="34" charset="0"/>
                <a:cs typeface="Zawgyi-One" panose="020B0604030504040204" pitchFamily="34" charset="0"/>
              </a:rPr>
              <a:t>လ</a:t>
            </a:r>
            <a:r>
              <a:rPr lang="en-US" sz="3000" b="1" kern="0" dirty="0">
                <a:solidFill>
                  <a:srgbClr val="000000"/>
                </a:solidFill>
                <a:latin typeface="Zawgyi-One" panose="020B0604030504040204" pitchFamily="34" charset="0"/>
                <a:cs typeface="Zawgyi-One" panose="020B0604030504040204" pitchFamily="34" charset="0"/>
              </a:rPr>
              <a:t>ိ</a:t>
            </a:r>
            <a:r>
              <a:rPr lang="my-MM" sz="3000" b="1" kern="0" dirty="0">
                <a:solidFill>
                  <a:srgbClr val="000000"/>
                </a:solidFill>
                <a:latin typeface="Zawgyi-One" panose="020B0604030504040204" pitchFamily="34" charset="0"/>
                <a:cs typeface="Zawgyi-One" panose="020B0604030504040204" pitchFamily="34" charset="0"/>
              </a:rPr>
              <a:t>ု</a:t>
            </a:r>
            <a:r>
              <a:rPr lang="en-US" sz="3000" b="1" kern="0" dirty="0">
                <a:solidFill>
                  <a:srgbClr val="000000"/>
                </a:solidFill>
                <a:latin typeface="Zawgyi-One" panose="020B0604030504040204" pitchFamily="34" charset="0"/>
                <a:cs typeface="Zawgyi-One" panose="020B0604030504040204" pitchFamily="34" charset="0"/>
              </a:rPr>
              <a:t>င</a:t>
            </a:r>
            <a:r>
              <a:rPr lang="my-MM" sz="3000" b="1" kern="0" dirty="0">
                <a:solidFill>
                  <a:srgbClr val="000000"/>
                </a:solidFill>
                <a:latin typeface="Zawgyi-One" panose="020B0604030504040204" pitchFamily="34" charset="0"/>
                <a:cs typeface="Zawgyi-One" panose="020B0604030504040204" pitchFamily="34" charset="0"/>
              </a:rPr>
              <a:t>္</a:t>
            </a:r>
            <a:r>
              <a:rPr lang="en-US" sz="3000" b="1" kern="0" dirty="0">
                <a:solidFill>
                  <a:srgbClr val="000000"/>
                </a:solidFill>
                <a:latin typeface="Zawgyi-One" panose="020B0604030504040204" pitchFamily="34" charset="0"/>
                <a:cs typeface="Zawgyi-One" panose="020B0604030504040204" pitchFamily="34" charset="0"/>
              </a:rPr>
              <a:t>း</a:t>
            </a:r>
            <a:r>
              <a:rPr lang="my-MM" sz="3000" b="1" kern="0" dirty="0">
                <a:solidFill>
                  <a:srgbClr val="000000"/>
                </a:solidFill>
                <a:latin typeface="Zawgyi-One" panose="020B0604030504040204" pitchFamily="34" charset="0"/>
                <a:cs typeface="Zawgyi-One" panose="020B0604030504040204" pitchFamily="34" charset="0"/>
              </a:rPr>
              <a:t>စ</a:t>
            </a:r>
            <a:r>
              <a:rPr lang="en-US" sz="3000" b="1" kern="0" dirty="0">
                <a:solidFill>
                  <a:srgbClr val="000000"/>
                </a:solidFill>
                <a:latin typeface="Zawgyi-One" panose="020B0604030504040204" pitchFamily="34" charset="0"/>
                <a:cs typeface="Zawgyi-One" panose="020B0604030504040204" pitchFamily="34" charset="0"/>
              </a:rPr>
              <a:t>ာ</a:t>
            </a:r>
            <a:r>
              <a:rPr lang="my-MM" sz="3000" b="1" kern="0" dirty="0">
                <a:solidFill>
                  <a:srgbClr val="000000"/>
                </a:solidFill>
                <a:latin typeface="Zawgyi-One" panose="020B0604030504040204" pitchFamily="34" charset="0"/>
                <a:cs typeface="Zawgyi-One" panose="020B0604030504040204" pitchFamily="34" charset="0"/>
              </a:rPr>
              <a:t>သ</a:t>
            </a:r>
            <a:r>
              <a:rPr lang="en-US" sz="3000" b="1" kern="0" dirty="0">
                <a:solidFill>
                  <a:srgbClr val="000000"/>
                </a:solidFill>
                <a:latin typeface="Zawgyi-One" panose="020B0604030504040204" pitchFamily="34" charset="0"/>
                <a:cs typeface="Zawgyi-One" panose="020B0604030504040204" pitchFamily="34" charset="0"/>
              </a:rPr>
              <a:t>င</a:t>
            </a:r>
            <a:r>
              <a:rPr lang="my-MM" sz="3000" b="1" kern="0" dirty="0">
                <a:solidFill>
                  <a:srgbClr val="000000"/>
                </a:solidFill>
                <a:latin typeface="Zawgyi-One" panose="020B0604030504040204" pitchFamily="34" charset="0"/>
                <a:cs typeface="Zawgyi-One" panose="020B0604030504040204" pitchFamily="34" charset="0"/>
              </a:rPr>
              <a:t>္</a:t>
            </a:r>
            <a:r>
              <a:rPr lang="en-US" sz="3000" b="1" kern="0" dirty="0">
                <a:solidFill>
                  <a:srgbClr val="000000"/>
                </a:solidFill>
                <a:latin typeface="Zawgyi-One" panose="020B0604030504040204" pitchFamily="34" charset="0"/>
                <a:cs typeface="Zawgyi-One" panose="020B0604030504040204" pitchFamily="34" charset="0"/>
              </a:rPr>
              <a:t>သ</a:t>
            </a:r>
            <a:r>
              <a:rPr lang="my-MM" sz="3000" b="1" kern="0" dirty="0">
                <a:solidFill>
                  <a:srgbClr val="000000"/>
                </a:solidFill>
                <a:latin typeface="Zawgyi-One" panose="020B0604030504040204" pitchFamily="34" charset="0"/>
                <a:cs typeface="Zawgyi-One" panose="020B0604030504040204" pitchFamily="34" charset="0"/>
              </a:rPr>
              <a:t>ာ</a:t>
            </a:r>
            <a:r>
              <a:rPr lang="en-US" sz="3000" b="1" kern="0" dirty="0">
                <a:solidFill>
                  <a:srgbClr val="000000"/>
                </a:solidFill>
                <a:latin typeface="Zawgyi-One" panose="020B0604030504040204" pitchFamily="34" charset="0"/>
                <a:cs typeface="Zawgyi-One" panose="020B0604030504040204" pitchFamily="34" charset="0"/>
              </a:rPr>
              <a:t>း</a:t>
            </a:r>
            <a:r>
              <a:rPr lang="my-MM" sz="3000" b="1" kern="0" dirty="0">
                <a:solidFill>
                  <a:srgbClr val="000000"/>
                </a:solidFill>
                <a:latin typeface="Zawgyi-One" panose="020B0604030504040204" pitchFamily="34" charset="0"/>
                <a:cs typeface="Zawgyi-One" panose="020B0604030504040204" pitchFamily="34" charset="0"/>
              </a:rPr>
              <a:t>မ</a:t>
            </a:r>
            <a:r>
              <a:rPr lang="en-US" sz="3000" b="1" kern="0" dirty="0">
                <a:solidFill>
                  <a:srgbClr val="000000"/>
                </a:solidFill>
                <a:latin typeface="Zawgyi-One" panose="020B0604030504040204" pitchFamily="34" charset="0"/>
                <a:cs typeface="Zawgyi-One" panose="020B0604030504040204" pitchFamily="34" charset="0"/>
              </a:rPr>
              <a:t>်</a:t>
            </a:r>
            <a:r>
              <a:rPr lang="my-MM" sz="3000" b="1" kern="0" dirty="0">
                <a:solidFill>
                  <a:srgbClr val="000000"/>
                </a:solidFill>
                <a:latin typeface="Zawgyi-One" panose="020B0604030504040204" pitchFamily="34" charset="0"/>
                <a:cs typeface="Zawgyi-One" panose="020B0604030504040204" pitchFamily="34" charset="0"/>
              </a:rPr>
              <a:t>ာ</a:t>
            </a:r>
            <a:r>
              <a:rPr lang="en-US" sz="3000" b="1" kern="0" dirty="0">
                <a:solidFill>
                  <a:srgbClr val="000000"/>
                </a:solidFill>
                <a:latin typeface="Zawgyi-One" panose="020B0604030504040204" pitchFamily="34" charset="0"/>
                <a:cs typeface="Zawgyi-One" panose="020B0604030504040204" pitchFamily="34" charset="0"/>
              </a:rPr>
              <a:t>း</a:t>
            </a:r>
            <a:r>
              <a:rPr lang="my-MM" sz="3000" b="1" kern="0" dirty="0">
                <a:solidFill>
                  <a:srgbClr val="000000"/>
                </a:solidFill>
                <a:latin typeface="Zawgyi-One" panose="020B0604030504040204" pitchFamily="34" charset="0"/>
                <a:cs typeface="Zawgyi-One" panose="020B0604030504040204" pitchFamily="34" charset="0"/>
              </a:rPr>
              <a:t>အ</a:t>
            </a:r>
            <a:r>
              <a:rPr lang="en-US" sz="3000" b="1" kern="0" dirty="0" err="1">
                <a:solidFill>
                  <a:srgbClr val="000000"/>
                </a:solidFill>
                <a:latin typeface="Zawgyi-One" panose="020B0604030504040204" pitchFamily="34" charset="0"/>
                <a:cs typeface="Zawgyi-One" panose="020B0604030504040204" pitchFamily="34" charset="0"/>
              </a:rPr>
              <a:t>တြက</a:t>
            </a:r>
            <a:r>
              <a:rPr lang="en-US" sz="3000" b="1" kern="0" dirty="0">
                <a:solidFill>
                  <a:srgbClr val="000000"/>
                </a:solidFill>
                <a:latin typeface="Zawgyi-One" panose="020B0604030504040204" pitchFamily="34" charset="0"/>
                <a:cs typeface="Zawgyi-One" panose="020B0604030504040204" pitchFamily="34" charset="0"/>
              </a:rPr>
              <a:t>္ </a:t>
            </a:r>
            <a:r>
              <a:rPr lang="en-US" sz="3000" b="1" kern="0" dirty="0" err="1">
                <a:solidFill>
                  <a:srgbClr val="000000"/>
                </a:solidFill>
                <a:latin typeface="Zawgyi-One" panose="020B0604030504040204" pitchFamily="34" charset="0"/>
                <a:cs typeface="Zawgyi-One" panose="020B0604030504040204" pitchFamily="34" charset="0"/>
              </a:rPr>
              <a:t>ဒီဇိုင္း</a:t>
            </a:r>
            <a:r>
              <a:rPr lang="en-US" sz="3000" b="1" kern="0" dirty="0">
                <a:solidFill>
                  <a:srgbClr val="000000"/>
                </a:solidFill>
                <a:latin typeface="Zawgyi-One" panose="020B0604030504040204" pitchFamily="34" charset="0"/>
                <a:cs typeface="Zawgyi-One" panose="020B0604030504040204" pitchFamily="34" charset="0"/>
              </a:rPr>
              <a:t> </a:t>
            </a:r>
            <a:r>
              <a:rPr lang="en-US" sz="3000" b="1" kern="0" dirty="0" err="1">
                <a:solidFill>
                  <a:srgbClr val="000000"/>
                </a:solidFill>
                <a:latin typeface="Zawgyi-One" panose="020B0604030504040204" pitchFamily="34" charset="0"/>
                <a:cs typeface="Zawgyi-One" panose="020B0604030504040204" pitchFamily="34" charset="0"/>
              </a:rPr>
              <a:t>ေရးဆြဲျခင္း</a:t>
            </a:r>
            <a:r>
              <a:rPr lang="en-US" sz="3000" b="1" kern="0" dirty="0">
                <a:solidFill>
                  <a:srgbClr val="000000"/>
                </a:solidFill>
                <a:latin typeface="Zawgyi-One" panose="020B0604030504040204" pitchFamily="34" charset="0"/>
                <a:cs typeface="Zawgyi-One" panose="020B0604030504040204" pitchFamily="34" charset="0"/>
              </a:rPr>
              <a:t> </a:t>
            </a:r>
            <a:r>
              <a:rPr lang="en-US" sz="3000" b="1" kern="0" dirty="0" err="1">
                <a:solidFill>
                  <a:srgbClr val="000000"/>
                </a:solidFill>
                <a:latin typeface="Zawgyi-One" panose="020B0604030504040204" pitchFamily="34" charset="0"/>
                <a:cs typeface="Zawgyi-One" panose="020B0604030504040204" pitchFamily="34" charset="0"/>
              </a:rPr>
              <a:t>အပိုင္း</a:t>
            </a:r>
            <a:r>
              <a:rPr lang="en-US" sz="3000" b="1" kern="0" dirty="0">
                <a:solidFill>
                  <a:srgbClr val="000000"/>
                </a:solidFill>
                <a:latin typeface="Zawgyi-One" panose="020B0604030504040204" pitchFamily="34" charset="0"/>
                <a:cs typeface="Zawgyi-One" panose="020B0604030504040204" pitchFamily="34" charset="0"/>
              </a:rPr>
              <a:t> (၁) - </a:t>
            </a:r>
            <a:r>
              <a:rPr lang="en-GB" sz="3000" b="1" dirty="0" err="1">
                <a:solidFill>
                  <a:srgbClr val="000000"/>
                </a:solidFill>
                <a:latin typeface="Zawgyi-One" panose="020B0604030504040204" pitchFamily="34" charset="0"/>
                <a:cs typeface="Zawgyi-One" panose="020B0604030504040204" pitchFamily="34" charset="0"/>
              </a:rPr>
              <a:t>ေက်ာင္းသား</a:t>
            </a:r>
            <a:r>
              <a:rPr lang="en-GB" sz="3000" b="1" dirty="0">
                <a:solidFill>
                  <a:srgbClr val="000000"/>
                </a:solidFill>
                <a:latin typeface="Zawgyi-One" panose="020B0604030504040204" pitchFamily="34" charset="0"/>
                <a:cs typeface="Zawgyi-One" panose="020B0604030504040204" pitchFamily="34" charset="0"/>
              </a:rPr>
              <a:t> </a:t>
            </a:r>
            <a:r>
              <a:rPr lang="en-GB" sz="3000" b="1" dirty="0" err="1">
                <a:solidFill>
                  <a:srgbClr val="000000"/>
                </a:solidFill>
                <a:latin typeface="Zawgyi-One" panose="020B0604030504040204" pitchFamily="34" charset="0"/>
                <a:cs typeface="Zawgyi-One" panose="020B0604030504040204" pitchFamily="34" charset="0"/>
              </a:rPr>
              <a:t>ပရိုဖိုင္မ်ား</a:t>
            </a:r>
            <a:endParaRPr lang="en-GB" sz="3000" b="1" dirty="0">
              <a:solidFill>
                <a:srgbClr val="000000"/>
              </a:solidFill>
              <a:latin typeface="Zawgyi-One" panose="020B0604030504040204" pitchFamily="34" charset="0"/>
              <a:cs typeface="Zawgyi-One" panose="020B0604030504040204" pitchFamily="34" charset="0"/>
            </a:endParaRPr>
          </a:p>
          <a:p>
            <a:pPr marL="0" indent="0" defTabSz="685800">
              <a:lnSpc>
                <a:spcPct val="100000"/>
              </a:lnSpc>
              <a:buClr>
                <a:srgbClr val="000000"/>
              </a:buClr>
              <a:buSzPts val="7200"/>
              <a:buNone/>
              <a:defRPr/>
            </a:pPr>
            <a:r>
              <a:rPr lang="en-GB" b="1" dirty="0"/>
              <a:t>May 2020 </a:t>
            </a:r>
            <a:endParaRPr b="1" dirty="0"/>
          </a:p>
        </p:txBody>
      </p:sp>
      <p:pic>
        <p:nvPicPr>
          <p:cNvPr id="84" name="Google Shape;84;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85" name="Google Shape;85;p2"/>
          <p:cNvSpPr/>
          <p:nvPr/>
        </p:nvSpPr>
        <p:spPr>
          <a:xfrm>
            <a:off x="1096641" y="4714227"/>
            <a:ext cx="7070144" cy="164469"/>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GB" sz="900" dirty="0">
                <a:solidFill>
                  <a:srgbClr val="000000"/>
                </a:solidFill>
                <a:latin typeface="Calibri"/>
                <a:ea typeface="Calibri"/>
                <a:cs typeface="Calibri"/>
                <a:sym typeface="Calibri"/>
              </a:rPr>
              <a:t>This work is licensed under the </a:t>
            </a:r>
            <a:r>
              <a:rPr lang="en-GB" sz="900" u="sng" dirty="0">
                <a:solidFill>
                  <a:schemeClr val="hlink"/>
                </a:solidFill>
                <a:latin typeface="Calibri"/>
                <a:ea typeface="Calibri"/>
                <a:cs typeface="Calibri"/>
                <a:sym typeface="Calibri"/>
                <a:hlinkClick r:id="rId3"/>
              </a:rPr>
              <a:t>Creative Commons Attribution 4.0 International License</a:t>
            </a:r>
            <a:r>
              <a:rPr lang="en-GB" sz="900" dirty="0">
                <a:solidFill>
                  <a:srgbClr val="000000"/>
                </a:solidFill>
                <a:latin typeface="Calibri"/>
                <a:ea typeface="Calibri"/>
                <a:cs typeface="Calibri"/>
                <a:sym typeface="Calibri"/>
              </a:rPr>
              <a:t> unless otherwise stated. Minor amends were made to these slides in May 2021.</a:t>
            </a:r>
            <a:endParaRPr sz="9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898334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138793" y="1504336"/>
            <a:ext cx="4678136" cy="3451386"/>
          </a:xfrm>
          <a:prstGeom prst="rect">
            <a:avLst/>
          </a:prstGeom>
          <a:noFill/>
          <a:ln>
            <a:noFill/>
          </a:ln>
        </p:spPr>
        <p:txBody>
          <a:bodyPr spcFirstLastPara="1" wrap="square" lIns="68569" tIns="34275" rIns="68569" bIns="34275" anchor="t" anchorCtr="0">
            <a:noAutofit/>
          </a:bodyPr>
          <a:lstStyle/>
          <a:p>
            <a:pPr marL="0" indent="0">
              <a:lnSpc>
                <a:spcPct val="150000"/>
              </a:lnSpc>
              <a:spcBef>
                <a:spcPts val="0"/>
              </a:spcBef>
              <a:buSzPts val="3500"/>
              <a:buNone/>
            </a:pP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ဆ</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 </a:t>
            </a:r>
            <a:endParaRPr lang="en-GB" sz="1800" dirty="0">
              <a:latin typeface="Zawgyi-One" panose="020B0604030504040204" pitchFamily="34" charset="0"/>
              <a:cs typeface="Zawgyi-One" panose="020B0604030504040204" pitchFamily="34" charset="0"/>
            </a:endParaRPr>
          </a:p>
          <a:p>
            <a:pPr lvl="0">
              <a:lnSpc>
                <a:spcPct val="150000"/>
              </a:lnSpc>
            </a:pPr>
            <a:r>
              <a:rPr lang="en-US" sz="1800" dirty="0">
                <a:latin typeface="Zawgyi-One" panose="020B0604030504040204" pitchFamily="34" charset="0"/>
                <a:cs typeface="Zawgyi-One" panose="020B0604030504040204" pitchFamily="34" charset="0"/>
              </a:rPr>
              <a:t>OER </a:t>
            </a:r>
            <a:r>
              <a:rPr lang="en-US" sz="1800" dirty="0" err="1">
                <a:latin typeface="Zawgyi-One" panose="020B0604030504040204" pitchFamily="34" charset="0"/>
                <a:cs typeface="Zawgyi-One" panose="020B0604030504040204" pitchFamily="34" charset="0"/>
              </a:rPr>
              <a:t>ဖန္တီးထုတ္လုပ္မ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႔) </a:t>
            </a:r>
            <a:r>
              <a:rPr lang="en-US" sz="1800" dirty="0" err="1">
                <a:latin typeface="Zawgyi-One" panose="020B0604030504040204" pitchFamily="34" charset="0"/>
                <a:cs typeface="Zawgyi-One" panose="020B0604030504040204" pitchFamily="34" charset="0"/>
              </a:rPr>
              <a:t>ဆီေလ်ာ္ေအာင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ပင္ဆင္မႈတြင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ေက်ာငး္သားမ်ား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လိုအပ္ခ်က္ကို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endParaRPr lang="en-US" sz="1800" dirty="0">
              <a:latin typeface="Zawgyi-One" panose="020B0604030504040204" pitchFamily="34" charset="0"/>
              <a:cs typeface="Zawgyi-One" panose="020B0604030504040204" pitchFamily="34" charset="0"/>
            </a:endParaRPr>
          </a:p>
          <a:p>
            <a:pPr lvl="0">
              <a:lnSpc>
                <a:spcPct val="150000"/>
              </a:lnSpc>
            </a:pPr>
            <a:endParaRPr lang="en-US" sz="1800" dirty="0">
              <a:latin typeface="Zawgyi-One" panose="020B0604030504040204" pitchFamily="34" charset="0"/>
              <a:cs typeface="Zawgyi-One" panose="020B0604030504040204" pitchFamily="34" charset="0"/>
            </a:endParaRPr>
          </a:p>
          <a:p>
            <a:pPr lvl="0">
              <a:lnSpc>
                <a:spcPct val="150000"/>
              </a:lnSpc>
            </a:pPr>
            <a:r>
              <a:rPr lang="en-US" sz="1800" dirty="0" err="1">
                <a:latin typeface="Zawgyi-One" panose="020B0604030504040204" pitchFamily="34" charset="0"/>
                <a:cs typeface="Zawgyi-One" panose="020B0604030504040204" pitchFamily="34" charset="0"/>
              </a:rPr>
              <a:t>ေကာင္းမြန္ေသာအြန္လိုင္းသင္ယူျခင္း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လကၡဏာမ်ားကို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ပန္လည္သံုးသပ</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ခင္း</a:t>
            </a:r>
            <a:endParaRPr lang="en-GB" sz="1800" dirty="0">
              <a:latin typeface="Zawgyi-One" panose="020B0604030504040204" pitchFamily="34" charset="0"/>
              <a:cs typeface="Zawgyi-One" panose="020B0604030504040204" pitchFamily="34" charset="0"/>
            </a:endParaRPr>
          </a:p>
        </p:txBody>
      </p:sp>
      <p:sp>
        <p:nvSpPr>
          <p:cNvPr id="94" name="Shape 94"/>
          <p:cNvSpPr txBox="1"/>
          <p:nvPr/>
        </p:nvSpPr>
        <p:spPr>
          <a:xfrm>
            <a:off x="138794" y="338560"/>
            <a:ext cx="6788655" cy="577081"/>
          </a:xfrm>
          <a:prstGeom prst="rect">
            <a:avLst/>
          </a:prstGeom>
          <a:noFill/>
          <a:ln>
            <a:noFill/>
          </a:ln>
        </p:spPr>
        <p:txBody>
          <a:bodyPr spcFirstLastPara="1" wrap="square" lIns="68569" tIns="34275" rIns="68569" bIns="34275" anchor="t" anchorCtr="0">
            <a:noAutofit/>
          </a:bodyPr>
          <a:lstStyle/>
          <a:p>
            <a:r>
              <a:rPr lang="en-US" sz="3300" b="1" dirty="0" err="1">
                <a:solidFill>
                  <a:schemeClr val="dk1"/>
                </a:solidFill>
                <a:latin typeface="Zawgyi-One" panose="020B0604030504040204" pitchFamily="34" charset="0"/>
                <a:ea typeface="Calibri"/>
                <a:cs typeface="Zawgyi-One" panose="020B0604030504040204" pitchFamily="34" charset="0"/>
                <a:sym typeface="Calibri"/>
              </a:rPr>
              <a:t>ေလ့လာမႈရလဒ္မ်ား</a:t>
            </a:r>
            <a:endParaRPr sz="3300" b="1" dirty="0">
              <a:solidFill>
                <a:schemeClr val="dk1"/>
              </a:solidFill>
              <a:latin typeface="Zawgyi-One" panose="020B0604030504040204" pitchFamily="34" charset="0"/>
              <a:ea typeface="Calibri"/>
              <a:cs typeface="Zawgyi-One" panose="020B0604030504040204" pitchFamily="34" charset="0"/>
              <a:sym typeface="Calibri"/>
            </a:endParaRPr>
          </a:p>
        </p:txBody>
      </p:sp>
      <p:sp>
        <p:nvSpPr>
          <p:cNvPr id="7" name="TextBox 6"/>
          <p:cNvSpPr txBox="1"/>
          <p:nvPr/>
        </p:nvSpPr>
        <p:spPr>
          <a:xfrm rot="16200000">
            <a:off x="7649972" y="3063313"/>
            <a:ext cx="2571750" cy="276999"/>
          </a:xfrm>
          <a:prstGeom prst="rect">
            <a:avLst/>
          </a:prstGeom>
          <a:noFill/>
        </p:spPr>
        <p:txBody>
          <a:bodyPr wrap="square" rtlCol="0">
            <a:spAutoFit/>
          </a:bodyPr>
          <a:lstStyle/>
          <a:p>
            <a:r>
              <a:rPr lang="en-US" sz="600" dirty="0">
                <a:latin typeface="Zawgyi-One" panose="020B0604030504040204" pitchFamily="34" charset="0"/>
                <a:cs typeface="Zawgyi-One" panose="020B0604030504040204" pitchFamily="34" charset="0"/>
              </a:rPr>
              <a:t>Photo credit: </a:t>
            </a:r>
            <a:r>
              <a:rPr lang="en-GB" sz="600" dirty="0">
                <a:latin typeface="Zawgyi-One" panose="020B0604030504040204" pitchFamily="34" charset="0"/>
                <a:cs typeface="Zawgyi-One" panose="020B0604030504040204" pitchFamily="34" charset="0"/>
                <a:hlinkClick r:id="rId3"/>
              </a:rPr>
              <a:t>https://c2.staticflickr.com/6/5557/15071668497_74754a8b3d_b.jpg</a:t>
            </a:r>
            <a:endParaRPr lang="en-US" sz="600" dirty="0">
              <a:latin typeface="Zawgyi-One" panose="020B0604030504040204" pitchFamily="34" charset="0"/>
              <a:cs typeface="Zawgyi-One" panose="020B060403050404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5852" y="1771650"/>
            <a:ext cx="4072067" cy="2716037"/>
          </a:xfrm>
          <a:prstGeom prst="rect">
            <a:avLst/>
          </a:prstGeom>
        </p:spPr>
      </p:pic>
    </p:spTree>
    <p:extLst>
      <p:ext uri="{BB962C8B-B14F-4D97-AF65-F5344CB8AC3E}">
        <p14:creationId xmlns:p14="http://schemas.microsoft.com/office/powerpoint/2010/main" val="2592275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929" y="405580"/>
            <a:ext cx="8270422" cy="862436"/>
          </a:xfrm>
        </p:spPr>
        <p:txBody>
          <a:bodyPr/>
          <a:lstStyle/>
          <a:p>
            <a:pPr lvl="0"/>
            <a:r>
              <a:rPr lang="en-US" b="1" dirty="0" err="1">
                <a:latin typeface="Zawgyi-One" panose="020B0604030504040204" pitchFamily="34" charset="0"/>
                <a:cs typeface="Zawgyi-One" panose="020B0604030504040204" pitchFamily="34" charset="0"/>
              </a:rPr>
              <a:t>ေက</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င</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သ</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ပ</a:t>
            </a:r>
            <a:r>
              <a:rPr lang="en-US" b="1" dirty="0">
                <a:latin typeface="Zawgyi-One" panose="020B0604030504040204" pitchFamily="34" charset="0"/>
                <a:cs typeface="Zawgyi-One" panose="020B0604030504040204" pitchFamily="34" charset="0"/>
              </a:rPr>
              <a:t>ရ</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ဖ</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င</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မ</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endParaRPr lang="en-GB" b="1" dirty="0">
              <a:latin typeface="Zawgyi-One" panose="020B0604030504040204" pitchFamily="34" charset="0"/>
              <a:cs typeface="Zawgyi-One" panose="020B0604030504040204" pitchFamily="34" charset="0"/>
            </a:endParaRPr>
          </a:p>
        </p:txBody>
      </p:sp>
      <p:sp>
        <p:nvSpPr>
          <p:cNvPr id="3" name="Text Placeholder 2"/>
          <p:cNvSpPr>
            <a:spLocks noGrp="1"/>
          </p:cNvSpPr>
          <p:nvPr>
            <p:ph type="body" idx="1"/>
          </p:nvPr>
        </p:nvSpPr>
        <p:spPr>
          <a:xfrm>
            <a:off x="244928" y="1075093"/>
            <a:ext cx="5268089" cy="4068407"/>
          </a:xfrm>
        </p:spPr>
        <p:txBody>
          <a:bodyPr/>
          <a:lstStyle/>
          <a:p>
            <a:pPr indent="-342900">
              <a:lnSpc>
                <a:spcPct val="200000"/>
              </a:lnSpc>
              <a:spcBef>
                <a:spcPts val="0"/>
              </a:spcBef>
              <a:buSzPts val="3500"/>
            </a:pPr>
            <a:r>
              <a:rPr lang="en-US" dirty="0" err="1">
                <a:latin typeface="Zawgyi-One" panose="020B0604030504040204" pitchFamily="34" charset="0"/>
                <a:cs typeface="Zawgyi-One" panose="020B0604030504040204" pitchFamily="34" charset="0"/>
              </a:rPr>
              <a:t>ေလ့လာသူ</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မည္သူမ်ားနည္း</a:t>
            </a:r>
            <a:endParaRPr lang="en-US" dirty="0">
              <a:latin typeface="Zawgyi-One" panose="020B0604030504040204" pitchFamily="34" charset="0"/>
              <a:cs typeface="Zawgyi-One" panose="020B0604030504040204" pitchFamily="34" charset="0"/>
            </a:endParaRPr>
          </a:p>
          <a:p>
            <a:pPr indent="-342900">
              <a:lnSpc>
                <a:spcPct val="200000"/>
              </a:lnSpc>
              <a:spcBef>
                <a:spcPts val="0"/>
              </a:spcBef>
              <a:buSzPts val="3500"/>
            </a:pPr>
            <a:r>
              <a:rPr lang="en-US" dirty="0" err="1">
                <a:latin typeface="Zawgyi-One" panose="020B0604030504040204" pitchFamily="34" charset="0"/>
                <a:cs typeface="Zawgyi-One" panose="020B0604030504040204" pitchFamily="34" charset="0"/>
              </a:rPr>
              <a:t>သင</a:t>
            </a:r>
            <a:r>
              <a:rPr lang="en-US" dirty="0">
                <a:latin typeface="Zawgyi-One" panose="020B0604030504040204" pitchFamily="34" charset="0"/>
                <a:cs typeface="Zawgyi-One" panose="020B0604030504040204" pitchFamily="34" charset="0"/>
              </a:rPr>
              <a:t>္၏ OER </a:t>
            </a:r>
            <a:r>
              <a:rPr lang="en-US" dirty="0" err="1">
                <a:latin typeface="Zawgyi-One" panose="020B0604030504040204" pitchFamily="34" charset="0"/>
                <a:cs typeface="Zawgyi-One" panose="020B0604030504040204" pitchFamily="34" charset="0"/>
              </a:rPr>
              <a:t>သင္ရိုးကို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ေလ့လာရာတြင</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သူတို</a:t>
            </a:r>
            <a:r>
              <a:rPr lang="en-US" dirty="0">
                <a:latin typeface="Zawgyi-One" panose="020B0604030504040204" pitchFamily="34" charset="0"/>
                <a:cs typeface="Zawgyi-One" panose="020B0604030504040204" pitchFamily="34" charset="0"/>
              </a:rPr>
              <a:t>႔ </a:t>
            </a:r>
            <a:r>
              <a:rPr lang="en-US" dirty="0" err="1">
                <a:latin typeface="Zawgyi-One" panose="020B0604030504040204" pitchFamily="34" charset="0"/>
                <a:cs typeface="Zawgyi-One" panose="020B0604030504040204" pitchFamily="34" charset="0"/>
              </a:rPr>
              <a:t>ဘာေတ</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လုပ</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ုိင္ဖို</a:t>
            </a:r>
            <a:r>
              <a:rPr lang="en-US" dirty="0">
                <a:latin typeface="Zawgyi-One" panose="020B0604030504040204" pitchFamily="34" charset="0"/>
                <a:cs typeface="Zawgyi-One" panose="020B0604030504040204" pitchFamily="34" charset="0"/>
              </a:rPr>
              <a:t>႔ </a:t>
            </a:r>
            <a:r>
              <a:rPr lang="en-US" dirty="0" err="1">
                <a:latin typeface="Zawgyi-One" panose="020B0604030504040204" pitchFamily="34" charset="0"/>
                <a:cs typeface="Zawgyi-One" panose="020B0604030504040204" pitchFamily="34" charset="0"/>
              </a:rPr>
              <a:t>လိုအပ္လဲ</a:t>
            </a:r>
            <a:endParaRPr lang="en-US" dirty="0">
              <a:latin typeface="Zawgyi-One" panose="020B0604030504040204" pitchFamily="34" charset="0"/>
              <a:cs typeface="Zawgyi-One" panose="020B0604030504040204" pitchFamily="34" charset="0"/>
            </a:endParaRPr>
          </a:p>
          <a:p>
            <a:pPr indent="-342900">
              <a:lnSpc>
                <a:spcPct val="200000"/>
              </a:lnSpc>
              <a:spcBef>
                <a:spcPts val="0"/>
              </a:spcBef>
              <a:buSzPts val="3500"/>
            </a:pPr>
            <a:r>
              <a:rPr lang="en-US" dirty="0" err="1">
                <a:latin typeface="Zawgyi-One" panose="020B0604030504040204" pitchFamily="34" charset="0"/>
                <a:cs typeface="Zawgyi-One" panose="020B0604030504040204" pitchFamily="34" charset="0"/>
              </a:rPr>
              <a:t>သူတို</a:t>
            </a:r>
            <a:r>
              <a:rPr lang="en-US" dirty="0">
                <a:latin typeface="Zawgyi-One" panose="020B0604030504040204" pitchFamily="34" charset="0"/>
                <a:cs typeface="Zawgyi-One" panose="020B0604030504040204" pitchFamily="34" charset="0"/>
              </a:rPr>
              <a:t>႔ </a:t>
            </a:r>
            <a:r>
              <a:rPr lang="en-US" dirty="0" err="1">
                <a:latin typeface="Zawgyi-One" panose="020B0604030504040204" pitchFamily="34" charset="0"/>
                <a:cs typeface="Zawgyi-One" panose="020B0604030504040204" pitchFamily="34" charset="0"/>
              </a:rPr>
              <a:t>ဘာေတ</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သိထားၿပီးၿပီလဲ</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႔) </a:t>
            </a:r>
            <a:r>
              <a:rPr lang="en-US" dirty="0" err="1">
                <a:latin typeface="Zawgyi-One" panose="020B0604030504040204" pitchFamily="34" charset="0"/>
                <a:cs typeface="Zawgyi-One" panose="020B0604030504040204" pitchFamily="34" charset="0"/>
              </a:rPr>
              <a:t>ဘာေတ</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လုပ</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ုိင္ေနၾကသလဲ</a:t>
            </a:r>
            <a:endParaRPr lang="en-GB" dirty="0">
              <a:latin typeface="Zawgyi-One" panose="020B0604030504040204" pitchFamily="34" charset="0"/>
              <a:cs typeface="Zawgyi-One" panose="020B0604030504040204" pitchFamily="34" charset="0"/>
            </a:endParaRPr>
          </a:p>
        </p:txBody>
      </p:sp>
      <p:pic>
        <p:nvPicPr>
          <p:cNvPr id="6" name="Picture 5">
            <a:extLst>
              <a:ext uri="{FF2B5EF4-FFF2-40B4-BE49-F238E27FC236}">
                <a16:creationId xmlns:a16="http://schemas.microsoft.com/office/drawing/2014/main" id="{ED9D2BF7-85F5-AA4B-9175-8F8BB8C105EA}"/>
              </a:ext>
            </a:extLst>
          </p:cNvPr>
          <p:cNvPicPr>
            <a:picLocks noChangeAspect="1"/>
          </p:cNvPicPr>
          <p:nvPr/>
        </p:nvPicPr>
        <p:blipFill>
          <a:blip r:embed="rId3"/>
          <a:stretch>
            <a:fillRect/>
          </a:stretch>
        </p:blipFill>
        <p:spPr>
          <a:xfrm>
            <a:off x="5721849" y="721134"/>
            <a:ext cx="2880775" cy="3841034"/>
          </a:xfrm>
          <a:prstGeom prst="rect">
            <a:avLst/>
          </a:prstGeom>
        </p:spPr>
      </p:pic>
    </p:spTree>
    <p:extLst>
      <p:ext uri="{BB962C8B-B14F-4D97-AF65-F5344CB8AC3E}">
        <p14:creationId xmlns:p14="http://schemas.microsoft.com/office/powerpoint/2010/main" val="2684080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179" y="273844"/>
            <a:ext cx="8596241" cy="994172"/>
          </a:xfrm>
        </p:spPr>
        <p:txBody>
          <a:bodyPr/>
          <a:lstStyle/>
          <a:p>
            <a:r>
              <a:rPr lang="en-US" sz="2700" b="1" dirty="0" err="1">
                <a:latin typeface="Zawgyi-One" panose="020B0604030504040204" pitchFamily="34" charset="0"/>
                <a:cs typeface="Zawgyi-One" panose="020B0604030504040204" pitchFamily="34" charset="0"/>
              </a:rPr>
              <a:t>လုပ္ေဆာင္ခ်က</a:t>
            </a:r>
            <a:r>
              <a:rPr lang="en-US" sz="2700" b="1" dirty="0">
                <a:latin typeface="Zawgyi-One" panose="020B0604030504040204" pitchFamily="34" charset="0"/>
                <a:cs typeface="Zawgyi-One" panose="020B0604030504040204" pitchFamily="34" charset="0"/>
              </a:rPr>
              <a:t>္ ၁ - </a:t>
            </a:r>
            <a:r>
              <a:rPr lang="en-US" sz="2700" b="1" dirty="0" err="1">
                <a:latin typeface="Zawgyi-One" panose="020B0604030504040204" pitchFamily="34" charset="0"/>
                <a:cs typeface="Zawgyi-One" panose="020B0604030504040204" pitchFamily="34" charset="0"/>
              </a:rPr>
              <a:t>ေက်ာင္းသားပရိုဖိုင</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မ</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က</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 </a:t>
            </a:r>
            <a:r>
              <a:rPr lang="my-MM"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ပန္လည္ဆန္းစစ</a:t>
            </a:r>
            <a:r>
              <a:rPr lang="en-US"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ခင္း</a:t>
            </a:r>
            <a:endParaRPr lang="en-GB" sz="2700" b="1" dirty="0">
              <a:latin typeface="Zawgyi-One" panose="020B0604030504040204" pitchFamily="34" charset="0"/>
              <a:cs typeface="Zawgyi-One" panose="020B0604030504040204" pitchFamily="34" charset="0"/>
            </a:endParaRPr>
          </a:p>
        </p:txBody>
      </p:sp>
      <p:sp>
        <p:nvSpPr>
          <p:cNvPr id="3" name="Text Placeholder 2"/>
          <p:cNvSpPr>
            <a:spLocks noGrp="1"/>
          </p:cNvSpPr>
          <p:nvPr>
            <p:ph type="body" idx="1"/>
          </p:nvPr>
        </p:nvSpPr>
        <p:spPr>
          <a:xfrm>
            <a:off x="142179" y="1047136"/>
            <a:ext cx="5897285" cy="4520380"/>
          </a:xfrm>
        </p:spPr>
        <p:txBody>
          <a:bodyPr/>
          <a:lstStyle/>
          <a:p>
            <a:pPr>
              <a:lnSpc>
                <a:spcPct val="150000"/>
              </a:lnSpc>
            </a:pPr>
            <a:r>
              <a:rPr lang="en-US" sz="1500" dirty="0" err="1">
                <a:latin typeface="Zawgyi-One" panose="020B0604030504040204" pitchFamily="34" charset="0"/>
                <a:cs typeface="Zawgyi-One" panose="020B0604030504040204" pitchFamily="34" charset="0"/>
              </a:rPr>
              <a:t>အဖြဲ႔လိုက</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ဖစ္ေစ</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တစ္ဦးျခင္းျဖစ္ေစ</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သင္ဖန္တီးၿပီးေသာ</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ရ</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ဖ</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မ်ားအနက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တစ္ခုကို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ေရြးပ</a:t>
            </a:r>
            <a:r>
              <a:rPr lang="en-US" sz="1500" dirty="0">
                <a:latin typeface="Zawgyi-One" panose="020B0604030504040204" pitchFamily="34" charset="0"/>
                <a:cs typeface="Zawgyi-One" panose="020B0604030504040204" pitchFamily="34" charset="0"/>
              </a:rPr>
              <a:t>ါ</a:t>
            </a:r>
          </a:p>
          <a:p>
            <a:pPr>
              <a:lnSpc>
                <a:spcPct val="150000"/>
              </a:lnSpc>
            </a:pPr>
            <a:r>
              <a:rPr lang="en-US" sz="1500" dirty="0" err="1">
                <a:latin typeface="Zawgyi-One" panose="020B0604030504040204" pitchFamily="34" charset="0"/>
                <a:cs typeface="Zawgyi-One" panose="020B0604030504040204" pitchFamily="34" charset="0"/>
              </a:rPr>
              <a:t>ထိုပရိုဖိုင္မ</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အက်င</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စရိုက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လုိအပ္ခ်က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ေရြးခ်ယ္မ</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သင္ယူမႈကို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အဟန</a:t>
            </a:r>
            <a:r>
              <a:rPr lang="en-US" sz="1500" dirty="0">
                <a:latin typeface="Zawgyi-One" panose="020B0604030504040204" pitchFamily="34" charset="0"/>
                <a:cs typeface="Zawgyi-One" panose="020B0604030504040204" pitchFamily="34" charset="0"/>
              </a:rPr>
              <a:t>္႔</a:t>
            </a:r>
            <a:r>
              <a:rPr lang="en-US" sz="1500" dirty="0" err="1">
                <a:latin typeface="Zawgyi-One" panose="020B0604030504040204" pitchFamily="34" charset="0"/>
                <a:cs typeface="Zawgyi-One" panose="020B0604030504040204" pitchFamily="34" charset="0"/>
              </a:rPr>
              <a:t>အတားျဖစ္ေနေသာ</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အရာမ်ားကို</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ရ</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ဖ</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a:t>
            </a:r>
          </a:p>
          <a:p>
            <a:pPr>
              <a:lnSpc>
                <a:spcPct val="150000"/>
              </a:lnSpc>
            </a:pPr>
            <a:r>
              <a:rPr lang="en-US" sz="1500" dirty="0" err="1">
                <a:latin typeface="Zawgyi-One" panose="020B0604030504040204" pitchFamily="34" charset="0"/>
                <a:cs typeface="Zawgyi-One" panose="020B0604030504040204" pitchFamily="34" charset="0"/>
              </a:rPr>
              <a:t>လိုအပ္လ</a:t>
            </a:r>
            <a:r>
              <a:rPr lang="en-US" sz="1500" dirty="0">
                <a:latin typeface="Zawgyi-One" panose="020B0604030504040204" pitchFamily="34" charset="0"/>
                <a:cs typeface="Zawgyi-One" panose="020B0604030504040204" pitchFamily="34" charset="0"/>
              </a:rPr>
              <a:t>ွ်င္ </a:t>
            </a:r>
            <a:r>
              <a:rPr lang="en-US" sz="1500" dirty="0" err="1">
                <a:latin typeface="Zawgyi-One" panose="020B0604030504040204" pitchFamily="34" charset="0"/>
                <a:cs typeface="Zawgyi-One" panose="020B0604030504040204" pitchFamily="34" charset="0"/>
              </a:rPr>
              <a:t>အထက္ပါအခ်က္မ်ားတြင</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ထပ္မံျဖည</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စြက္ရမည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အခ်က္မ်ားကို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စာရင္းျပဳစုပ</a:t>
            </a:r>
            <a:r>
              <a:rPr lang="en-US" sz="1500" dirty="0">
                <a:latin typeface="Zawgyi-One" panose="020B0604030504040204" pitchFamily="34" charset="0"/>
                <a:cs typeface="Zawgyi-One" panose="020B0604030504040204" pitchFamily="34" charset="0"/>
              </a:rPr>
              <a:t>ါ</a:t>
            </a:r>
          </a:p>
          <a:p>
            <a:pPr>
              <a:lnSpc>
                <a:spcPct val="150000"/>
              </a:lnSpc>
            </a:pP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ဖ</a:t>
            </a:r>
            <a:r>
              <a:rPr lang="my-MM" sz="1500" dirty="0">
                <a:latin typeface="Zawgyi-One" panose="020B0604030504040204" pitchFamily="34" charset="0"/>
                <a:cs typeface="Zawgyi-One" panose="020B0604030504040204" pitchFamily="34" charset="0"/>
              </a:rPr>
              <a:t>န</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မည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႔) </a:t>
            </a:r>
            <a:r>
              <a:rPr lang="en-US" sz="1500" dirty="0" err="1">
                <a:latin typeface="Zawgyi-One" panose="020B0604030504040204" pitchFamily="34" charset="0"/>
                <a:cs typeface="Zawgyi-One" panose="020B0604030504040204" pitchFamily="34" charset="0"/>
              </a:rPr>
              <a:t>လိုက္ေလ်ာညီေထ</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ပင္ဆင္မည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ရင္းျမစ္အတြက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မည္သည</a:t>
            </a:r>
            <a:r>
              <a:rPr lang="en-US" sz="1500" dirty="0">
                <a:latin typeface="Zawgyi-One" panose="020B0604030504040204" pitchFamily="34" charset="0"/>
                <a:cs typeface="Zawgyi-One" panose="020B0604030504040204" pitchFamily="34" charset="0"/>
              </a:rPr>
              <a:t>့္အ</a:t>
            </a:r>
            <a:r>
              <a:rPr lang="my-MM" sz="1500" dirty="0">
                <a:latin typeface="Zawgyi-One" panose="020B0604030504040204" pitchFamily="34" charset="0"/>
                <a:cs typeface="Zawgyi-One" panose="020B0604030504040204" pitchFamily="34" charset="0"/>
              </a:rPr>
              <a:t>ခ</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အ</a:t>
            </a:r>
            <a:r>
              <a:rPr lang="my-MM" sz="1500" dirty="0">
                <a:latin typeface="Zawgyi-One" panose="020B0604030504040204" pitchFamily="34" charset="0"/>
                <a:cs typeface="Zawgyi-One" panose="020B0604030504040204" pitchFamily="34" charset="0"/>
              </a:rPr>
              <a:t>ခ</a:t>
            </a:r>
            <a:r>
              <a:rPr lang="en-US" sz="1500" dirty="0" err="1">
                <a:latin typeface="Zawgyi-One" panose="020B0604030504040204" pitchFamily="34" charset="0"/>
                <a:cs typeface="Zawgyi-One" panose="020B0604030504040204" pitchFamily="34" charset="0"/>
              </a:rPr>
              <a:t>ဲမ်ား</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ရ</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လ</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ည</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စဥ္းစားပ</a:t>
            </a:r>
            <a:r>
              <a:rPr lang="en-US" sz="1500" dirty="0">
                <a:latin typeface="Zawgyi-One" panose="020B0604030504040204" pitchFamily="34" charset="0"/>
                <a:cs typeface="Zawgyi-One" panose="020B0604030504040204" pitchFamily="34" charset="0"/>
              </a:rPr>
              <a:t>ါ</a:t>
            </a:r>
          </a:p>
          <a:p>
            <a:pPr>
              <a:lnSpc>
                <a:spcPct val="150000"/>
              </a:lnSpc>
            </a:pPr>
            <a:r>
              <a:rPr lang="en-US" sz="1500" dirty="0" err="1">
                <a:latin typeface="Zawgyi-One" panose="020B0604030504040204" pitchFamily="34" charset="0"/>
                <a:cs typeface="Zawgyi-One" panose="020B0604030504040204" pitchFamily="34" charset="0"/>
              </a:rPr>
              <a:t>အုပ္စုလိုက</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ဖစ္ပါက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အုပ္စုတြင္း</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ေဆြးေ</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a:t>
            </a:r>
          </a:p>
          <a:p>
            <a:pPr>
              <a:lnSpc>
                <a:spcPct val="150000"/>
              </a:lnSpc>
            </a:pP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ဆြးေ</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းမ</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အဓိကအခ်က္အလက္မ်ားကို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ေရးခ်ထားပ</a:t>
            </a:r>
            <a:r>
              <a:rPr lang="en-US" sz="1500" dirty="0">
                <a:latin typeface="Zawgyi-One" panose="020B0604030504040204" pitchFamily="34" charset="0"/>
                <a:cs typeface="Zawgyi-One" panose="020B0604030504040204" pitchFamily="34" charset="0"/>
              </a:rPr>
              <a:t>ါ</a:t>
            </a:r>
            <a:endParaRPr lang="en-GB" sz="1500" dirty="0">
              <a:latin typeface="Zawgyi-One" panose="020B0604030504040204" pitchFamily="34" charset="0"/>
              <a:cs typeface="Zawgyi-One" panose="020B0604030504040204" pitchFamily="34" charset="0"/>
            </a:endParaRPr>
          </a:p>
        </p:txBody>
      </p:sp>
      <p:pic>
        <p:nvPicPr>
          <p:cNvPr id="6" name="Picture 5">
            <a:extLst>
              <a:ext uri="{FF2B5EF4-FFF2-40B4-BE49-F238E27FC236}">
                <a16:creationId xmlns:a16="http://schemas.microsoft.com/office/drawing/2014/main" id="{B35F8E4F-CAC4-D645-B211-6AE17D9597B2}"/>
              </a:ext>
            </a:extLst>
          </p:cNvPr>
          <p:cNvPicPr>
            <a:picLocks noChangeAspect="1"/>
          </p:cNvPicPr>
          <p:nvPr/>
        </p:nvPicPr>
        <p:blipFill>
          <a:blip r:embed="rId3"/>
          <a:stretch>
            <a:fillRect/>
          </a:stretch>
        </p:blipFill>
        <p:spPr>
          <a:xfrm>
            <a:off x="6037467" y="1047136"/>
            <a:ext cx="2702950" cy="3616563"/>
          </a:xfrm>
          <a:prstGeom prst="rect">
            <a:avLst/>
          </a:prstGeom>
        </p:spPr>
      </p:pic>
    </p:spTree>
    <p:extLst>
      <p:ext uri="{BB962C8B-B14F-4D97-AF65-F5344CB8AC3E}">
        <p14:creationId xmlns:p14="http://schemas.microsoft.com/office/powerpoint/2010/main" val="3012248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b="1" dirty="0">
                <a:latin typeface="Zawgyi-One" panose="020B0604030504040204" pitchFamily="34" charset="0"/>
                <a:cs typeface="Zawgyi-One" panose="020B0604030504040204" pitchFamily="34" charset="0"/>
              </a:rPr>
              <a:t>OER </a:t>
            </a:r>
            <a:r>
              <a:rPr lang="en-US" sz="3000" b="1" dirty="0" err="1">
                <a:latin typeface="Zawgyi-One" panose="020B0604030504040204" pitchFamily="34" charset="0"/>
                <a:cs typeface="Zawgyi-One" panose="020B0604030504040204" pitchFamily="34" charset="0"/>
              </a:rPr>
              <a:t>မ်ားကို</a:t>
            </a:r>
            <a:r>
              <a:rPr lang="en-US" sz="3000" b="1" dirty="0">
                <a:latin typeface="Zawgyi-One" panose="020B0604030504040204" pitchFamily="34" charset="0"/>
                <a:cs typeface="Zawgyi-One" panose="020B0604030504040204" pitchFamily="34" charset="0"/>
              </a:rPr>
              <a:t> ျ</a:t>
            </a:r>
            <a:r>
              <a:rPr lang="en-US" sz="3000" b="1" dirty="0" err="1">
                <a:latin typeface="Zawgyi-One" panose="020B0604030504040204" pitchFamily="34" charset="0"/>
                <a:cs typeface="Zawgyi-One" panose="020B0604030504040204" pitchFamily="34" charset="0"/>
              </a:rPr>
              <a:t>ပန္လည္ဆန္းစစ</a:t>
            </a:r>
            <a:r>
              <a:rPr lang="en-US" sz="3000" b="1" dirty="0">
                <a:latin typeface="Zawgyi-One" panose="020B0604030504040204" pitchFamily="34" charset="0"/>
                <a:cs typeface="Zawgyi-One" panose="020B0604030504040204" pitchFamily="34" charset="0"/>
              </a:rPr>
              <a:t>္ျ</a:t>
            </a:r>
            <a:r>
              <a:rPr lang="en-US" sz="3000" b="1" dirty="0" err="1">
                <a:latin typeface="Zawgyi-One" panose="020B0604030504040204" pitchFamily="34" charset="0"/>
                <a:cs typeface="Zawgyi-One" panose="020B0604030504040204" pitchFamily="34" charset="0"/>
              </a:rPr>
              <a:t>ခင္း</a:t>
            </a:r>
            <a:endParaRPr lang="en-GB" sz="3000" b="1" dirty="0">
              <a:latin typeface="Zawgyi-One" panose="020B0604030504040204" pitchFamily="34" charset="0"/>
              <a:cs typeface="Zawgyi-One" panose="020B0604030504040204" pitchFamily="34" charset="0"/>
            </a:endParaRPr>
          </a:p>
        </p:txBody>
      </p:sp>
      <p:sp>
        <p:nvSpPr>
          <p:cNvPr id="6" name="TextBox 5"/>
          <p:cNvSpPr txBox="1"/>
          <p:nvPr/>
        </p:nvSpPr>
        <p:spPr>
          <a:xfrm>
            <a:off x="3541735" y="4697261"/>
            <a:ext cx="2085827" cy="248209"/>
          </a:xfrm>
          <a:prstGeom prst="rect">
            <a:avLst/>
          </a:prstGeom>
          <a:noFill/>
        </p:spPr>
        <p:txBody>
          <a:bodyPr wrap="none" rtlCol="0">
            <a:spAutoFit/>
          </a:bodyPr>
          <a:lstStyle/>
          <a:p>
            <a:r>
              <a:rPr lang="en-GB" sz="1013" dirty="0">
                <a:latin typeface="Zawgyi-One" panose="020B0604030504040204" pitchFamily="34" charset="0"/>
                <a:cs typeface="Zawgyi-One" panose="020B0604030504040204" pitchFamily="34" charset="0"/>
              </a:rPr>
              <a:t>Photo by </a:t>
            </a:r>
            <a:r>
              <a:rPr lang="en-GB" sz="1013" dirty="0" err="1">
                <a:latin typeface="Zawgyi-One" panose="020B0604030504040204" pitchFamily="34" charset="0"/>
                <a:cs typeface="Zawgyi-One" panose="020B0604030504040204" pitchFamily="34" charset="0"/>
                <a:hlinkClick r:id="rId2"/>
              </a:rPr>
              <a:t>Bodie</a:t>
            </a:r>
            <a:r>
              <a:rPr lang="en-GB" sz="1013" dirty="0">
                <a:latin typeface="Zawgyi-One" panose="020B0604030504040204" pitchFamily="34" charset="0"/>
                <a:cs typeface="Zawgyi-One" panose="020B0604030504040204" pitchFamily="34" charset="0"/>
                <a:hlinkClick r:id="rId2"/>
              </a:rPr>
              <a:t> </a:t>
            </a:r>
            <a:r>
              <a:rPr lang="en-GB" sz="1013" dirty="0" err="1">
                <a:latin typeface="Zawgyi-One" panose="020B0604030504040204" pitchFamily="34" charset="0"/>
                <a:cs typeface="Zawgyi-One" panose="020B0604030504040204" pitchFamily="34" charset="0"/>
                <a:hlinkClick r:id="rId2"/>
              </a:rPr>
              <a:t>Pyndus</a:t>
            </a:r>
            <a:r>
              <a:rPr lang="en-GB" sz="1013" dirty="0">
                <a:latin typeface="Zawgyi-One" panose="020B0604030504040204" pitchFamily="34" charset="0"/>
                <a:cs typeface="Zawgyi-One" panose="020B0604030504040204" pitchFamily="34" charset="0"/>
              </a:rPr>
              <a:t> on </a:t>
            </a:r>
            <a:r>
              <a:rPr lang="en-GB" sz="1013" dirty="0" err="1">
                <a:latin typeface="Zawgyi-One" panose="020B0604030504040204" pitchFamily="34" charset="0"/>
                <a:cs typeface="Zawgyi-One" panose="020B0604030504040204" pitchFamily="34" charset="0"/>
                <a:hlinkClick r:id="rId3"/>
              </a:rPr>
              <a:t>Unsplash</a:t>
            </a:r>
            <a:endParaRPr lang="en-GB" sz="1013" dirty="0">
              <a:latin typeface="Zawgyi-One" panose="020B0604030504040204" pitchFamily="34" charset="0"/>
              <a:cs typeface="Zawgyi-One" panose="020B0604030504040204"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2795" y="1133417"/>
            <a:ext cx="5138411" cy="3425608"/>
          </a:xfrm>
          <a:prstGeom prst="rect">
            <a:avLst/>
          </a:prstGeom>
        </p:spPr>
      </p:pic>
    </p:spTree>
    <p:extLst>
      <p:ext uri="{BB962C8B-B14F-4D97-AF65-F5344CB8AC3E}">
        <p14:creationId xmlns:p14="http://schemas.microsoft.com/office/powerpoint/2010/main" val="959169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7"/>
          <p:cNvSpPr txBox="1">
            <a:spLocks noGrp="1"/>
          </p:cNvSpPr>
          <p:nvPr>
            <p:ph type="body" idx="1"/>
          </p:nvPr>
        </p:nvSpPr>
        <p:spPr>
          <a:xfrm>
            <a:off x="376084" y="921775"/>
            <a:ext cx="8767916" cy="4221725"/>
          </a:xfrm>
          <a:prstGeom prst="rect">
            <a:avLst/>
          </a:prstGeom>
          <a:noFill/>
          <a:ln>
            <a:noFill/>
          </a:ln>
        </p:spPr>
        <p:txBody>
          <a:bodyPr spcFirstLastPara="1" wrap="square" lIns="68569" tIns="68569" rIns="68569" bIns="68569" anchor="t" anchorCtr="0">
            <a:noAutofit/>
          </a:bodyPr>
          <a:lstStyle/>
          <a:p>
            <a:pPr indent="-314325">
              <a:lnSpc>
                <a:spcPct val="150000"/>
              </a:lnSpc>
              <a:buSzPts val="3000"/>
            </a:pPr>
            <a:r>
              <a:rPr lang="en-GB" sz="1650" dirty="0" err="1">
                <a:latin typeface="Zawgyi-One" panose="020B0604030504040204" pitchFamily="34" charset="0"/>
                <a:cs typeface="Zawgyi-One" panose="020B0604030504040204" pitchFamily="34" charset="0"/>
              </a:rPr>
              <a:t>ေက်ာင္းသားပရိုဖိုင္စိစစ္မႈမ</a:t>
            </a:r>
            <a:r>
              <a:rPr lang="en-GB" sz="1650" dirty="0">
                <a:latin typeface="Zawgyi-One" panose="020B0604030504040204" pitchFamily="34" charset="0"/>
                <a:cs typeface="Zawgyi-One" panose="020B0604030504040204" pitchFamily="34" charset="0"/>
              </a:rPr>
              <a:t>ွ </a:t>
            </a:r>
            <a:r>
              <a:rPr lang="en-GB" sz="1650" dirty="0" err="1">
                <a:latin typeface="Zawgyi-One" panose="020B0604030504040204" pitchFamily="34" charset="0"/>
                <a:cs typeface="Zawgyi-One" panose="020B0604030504040204" pitchFamily="34" charset="0"/>
              </a:rPr>
              <a:t>ရရွိေသာ</a:t>
            </a:r>
            <a:r>
              <a:rPr lang="en-GB" sz="1650" dirty="0">
                <a:latin typeface="Zawgyi-One" panose="020B0604030504040204" pitchFamily="34" charset="0"/>
                <a:cs typeface="Zawgyi-One" panose="020B0604030504040204" pitchFamily="34" charset="0"/>
              </a:rPr>
              <a:t> </a:t>
            </a:r>
            <a:r>
              <a:rPr lang="en-GB" sz="1650" dirty="0" err="1">
                <a:latin typeface="Zawgyi-One" panose="020B0604030504040204" pitchFamily="34" charset="0"/>
                <a:cs typeface="Zawgyi-One" panose="020B0604030504040204" pitchFamily="34" charset="0"/>
              </a:rPr>
              <a:t>သင</a:t>
            </a:r>
            <a:r>
              <a:rPr lang="en-GB" sz="1650" dirty="0">
                <a:latin typeface="Zawgyi-One" panose="020B0604030504040204" pitchFamily="34" charset="0"/>
                <a:cs typeface="Zawgyi-One" panose="020B0604030504040204" pitchFamily="34" charset="0"/>
              </a:rPr>
              <a:t>့္</a:t>
            </a:r>
            <a:r>
              <a:rPr lang="en-GB" sz="1650" dirty="0" err="1">
                <a:latin typeface="Zawgyi-One" panose="020B0604030504040204" pitchFamily="34" charset="0"/>
                <a:cs typeface="Zawgyi-One" panose="020B0604030504040204" pitchFamily="34" charset="0"/>
              </a:rPr>
              <a:t>ေက်ာင္းသား</a:t>
            </a:r>
            <a:r>
              <a:rPr lang="en-GB" sz="1650" dirty="0">
                <a:latin typeface="Zawgyi-One" panose="020B0604030504040204" pitchFamily="34" charset="0"/>
                <a:cs typeface="Zawgyi-One" panose="020B0604030504040204" pitchFamily="34" charset="0"/>
              </a:rPr>
              <a:t>၏ </a:t>
            </a:r>
            <a:r>
              <a:rPr lang="en-GB" sz="1650" dirty="0" err="1">
                <a:latin typeface="Zawgyi-One" panose="020B0604030504040204" pitchFamily="34" charset="0"/>
                <a:cs typeface="Zawgyi-One" panose="020B0604030504040204" pitchFamily="34" charset="0"/>
              </a:rPr>
              <a:t>လိုအပ္ခ်က္အေပ</a:t>
            </a:r>
            <a:r>
              <a:rPr lang="en-GB" sz="1650" dirty="0">
                <a:latin typeface="Zawgyi-One" panose="020B0604030504040204" pitchFamily="34" charset="0"/>
                <a:cs typeface="Zawgyi-One" panose="020B0604030504040204" pitchFamily="34" charset="0"/>
              </a:rPr>
              <a:t>ၚ </a:t>
            </a:r>
            <a:r>
              <a:rPr lang="en-GB" sz="1650" dirty="0" err="1">
                <a:latin typeface="Zawgyi-One" panose="020B0604030504040204" pitchFamily="34" charset="0"/>
                <a:cs typeface="Zawgyi-One" panose="020B0604030504040204" pitchFamily="34" charset="0"/>
              </a:rPr>
              <a:t>မူတည</a:t>
            </a:r>
            <a:r>
              <a:rPr lang="en-GB" sz="1650" dirty="0">
                <a:latin typeface="Zawgyi-One" panose="020B0604030504040204" pitchFamily="34" charset="0"/>
                <a:cs typeface="Zawgyi-One" panose="020B0604030504040204" pitchFamily="34" charset="0"/>
              </a:rPr>
              <a:t>္၍ </a:t>
            </a:r>
            <a:r>
              <a:rPr lang="en-US" sz="1650" dirty="0">
                <a:latin typeface="Zawgyi-One" panose="020B0604030504040204" pitchFamily="34" charset="0"/>
                <a:cs typeface="Zawgyi-One" panose="020B0604030504040204" pitchFamily="34" charset="0"/>
              </a:rPr>
              <a:t>OER </a:t>
            </a:r>
            <a:r>
              <a:rPr lang="en-US" sz="1650" dirty="0" err="1">
                <a:latin typeface="Zawgyi-One" panose="020B0604030504040204" pitchFamily="34" charset="0"/>
                <a:cs typeface="Zawgyi-One" panose="020B0604030504040204" pitchFamily="34" charset="0"/>
              </a:rPr>
              <a:t>သင္ရိုးတစ္ခုကို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မည္သည</a:t>
            </a:r>
            <a:r>
              <a:rPr lang="en-US"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ေျပာင္းလဲမႈမ်ား</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လုပ္ရန</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လိုအပ္သည္ကို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စဥ္းစားပ</a:t>
            </a:r>
            <a:r>
              <a:rPr lang="en-US" sz="1650" dirty="0">
                <a:latin typeface="Zawgyi-One" panose="020B0604030504040204" pitchFamily="34" charset="0"/>
                <a:cs typeface="Zawgyi-One" panose="020B0604030504040204" pitchFamily="34" charset="0"/>
              </a:rPr>
              <a:t>ါ</a:t>
            </a:r>
          </a:p>
          <a:p>
            <a:pPr indent="-314325">
              <a:lnSpc>
                <a:spcPct val="150000"/>
              </a:lnSpc>
              <a:buSzPts val="3000"/>
            </a:pPr>
            <a:r>
              <a:rPr lang="en-US" sz="1650" dirty="0">
                <a:latin typeface="Zawgyi-One" panose="020B0604030504040204" pitchFamily="34" charset="0"/>
                <a:cs typeface="Zawgyi-One" panose="020B0604030504040204" pitchFamily="34" charset="0"/>
              </a:rPr>
              <a:t>OASIS </a:t>
            </a:r>
            <a:r>
              <a:rPr lang="en-US" sz="1650" dirty="0" err="1">
                <a:latin typeface="Zawgyi-One" panose="020B0604030504040204" pitchFamily="34" charset="0"/>
                <a:cs typeface="Zawgyi-One" panose="020B0604030504040204" pitchFamily="34" charset="0"/>
              </a:rPr>
              <a:t>ကိုအသံုးျပ</a:t>
            </a:r>
            <a:r>
              <a:rPr lang="en-US" sz="1650" dirty="0">
                <a:latin typeface="Zawgyi-One" panose="020B0604030504040204" pitchFamily="34" charset="0"/>
                <a:cs typeface="Zawgyi-One" panose="020B0604030504040204" pitchFamily="34" charset="0"/>
              </a:rPr>
              <a:t>ဳၿ</a:t>
            </a:r>
            <a:r>
              <a:rPr lang="en-US" sz="1650" dirty="0" err="1">
                <a:latin typeface="Zawgyi-One" panose="020B0604030504040204" pitchFamily="34" charset="0"/>
                <a:cs typeface="Zawgyi-One" panose="020B0604030504040204" pitchFamily="34" charset="0"/>
              </a:rPr>
              <a:t>ပီး</a:t>
            </a:r>
            <a:r>
              <a:rPr lang="en-US" sz="1650" dirty="0">
                <a:latin typeface="Zawgyi-One" panose="020B0604030504040204" pitchFamily="34" charset="0"/>
                <a:cs typeface="Zawgyi-One" panose="020B0604030504040204" pitchFamily="34" charset="0"/>
              </a:rPr>
              <a:t> OER </a:t>
            </a:r>
            <a:r>
              <a:rPr lang="en-US" sz="1650" dirty="0" err="1">
                <a:latin typeface="Zawgyi-One" panose="020B0604030504040204" pitchFamily="34" charset="0"/>
                <a:cs typeface="Zawgyi-One" panose="020B0604030504040204" pitchFamily="34" charset="0"/>
              </a:rPr>
              <a:t>သင္ရိုးတစ္ခုကို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ရွာေဖြပ</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သို႔မဟုတ္လ</a:t>
            </a:r>
            <a:r>
              <a:rPr lang="en-US" sz="1650" dirty="0">
                <a:latin typeface="Zawgyi-One" panose="020B0604030504040204" pitchFamily="34" charset="0"/>
                <a:cs typeface="Zawgyi-One" panose="020B0604030504040204" pitchFamily="34" charset="0"/>
              </a:rPr>
              <a:t>ွ်င္ </a:t>
            </a:r>
            <a:r>
              <a:rPr lang="en-US" sz="1650" dirty="0" err="1">
                <a:latin typeface="Zawgyi-One" panose="020B0604030504040204" pitchFamily="34" charset="0"/>
                <a:cs typeface="Zawgyi-One" panose="020B0604030504040204" pitchFamily="34" charset="0"/>
              </a:rPr>
              <a:t>သင္ယခင္က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ေလ့လာဖူးေသာ</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ရင္း</a:t>
            </a:r>
            <a:r>
              <a:rPr lang="en-US"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ီးေသာ</a:t>
            </a:r>
            <a:r>
              <a:rPr lang="en-US" sz="1650" dirty="0">
                <a:latin typeface="Zawgyi-One" panose="020B0604030504040204" pitchFamily="34" charset="0"/>
                <a:cs typeface="Zawgyi-One" panose="020B0604030504040204" pitchFamily="34" charset="0"/>
              </a:rPr>
              <a:t> OER </a:t>
            </a:r>
            <a:r>
              <a:rPr lang="en-US" sz="1650" dirty="0" err="1">
                <a:latin typeface="Zawgyi-One" panose="020B0604030504040204" pitchFamily="34" charset="0"/>
                <a:cs typeface="Zawgyi-One" panose="020B0604030504040204" pitchFamily="34" charset="0"/>
              </a:rPr>
              <a:t>တစ္ခုကိုလည္း</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သံုးႏိုင္သည</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OpenLearn</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သင္တန္းတစ္ခုလည္း</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ဖစ</a:t>
            </a:r>
            <a:r>
              <a:rPr lang="en-US"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ိုင္ပါသည</a:t>
            </a:r>
            <a:r>
              <a:rPr lang="en-US" sz="1650" dirty="0">
                <a:latin typeface="Zawgyi-One" panose="020B0604030504040204" pitchFamily="34" charset="0"/>
                <a:cs typeface="Zawgyi-One" panose="020B0604030504040204" pitchFamily="34" charset="0"/>
              </a:rPr>
              <a:t>္။)</a:t>
            </a:r>
          </a:p>
          <a:p>
            <a:pPr indent="-314325">
              <a:lnSpc>
                <a:spcPct val="150000"/>
              </a:lnSpc>
              <a:buSzPts val="3000"/>
            </a:pPr>
            <a:r>
              <a:rPr lang="en-US" sz="1650" dirty="0" err="1">
                <a:latin typeface="Zawgyi-One" panose="020B0604030504040204" pitchFamily="34" charset="0"/>
                <a:cs typeface="Zawgyi-One" panose="020B0604030504040204" pitchFamily="34" charset="0"/>
              </a:rPr>
              <a:t>ေရြးခ်ယ</a:t>
            </a:r>
            <a:r>
              <a:rPr lang="en-US" sz="1650" dirty="0">
                <a:latin typeface="Zawgyi-One" panose="020B0604030504040204" pitchFamily="34" charset="0"/>
                <a:cs typeface="Zawgyi-One" panose="020B0604030504040204" pitchFamily="34" charset="0"/>
              </a:rPr>
              <a:t>္ၿ</a:t>
            </a:r>
            <a:r>
              <a:rPr lang="en-US" sz="1650" dirty="0" err="1">
                <a:latin typeface="Zawgyi-One" panose="020B0604030504040204" pitchFamily="34" charset="0"/>
                <a:cs typeface="Zawgyi-One" panose="020B0604030504040204" pitchFamily="34" charset="0"/>
              </a:rPr>
              <a:t>ပီးေသာ</a:t>
            </a:r>
            <a:r>
              <a:rPr lang="en-US" sz="1650" dirty="0">
                <a:latin typeface="Zawgyi-One" panose="020B0604030504040204" pitchFamily="34" charset="0"/>
                <a:cs typeface="Zawgyi-One" panose="020B0604030504040204" pitchFamily="34" charset="0"/>
              </a:rPr>
              <a:t> OER </a:t>
            </a:r>
            <a:r>
              <a:rPr lang="en-US" sz="1650" dirty="0" err="1">
                <a:latin typeface="Zawgyi-One" panose="020B0604030504040204" pitchFamily="34" charset="0"/>
                <a:cs typeface="Zawgyi-One" panose="020B0604030504040204" pitchFamily="34" charset="0"/>
              </a:rPr>
              <a:t>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ပင္ဆင္ရန</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သို</a:t>
            </a:r>
            <a:r>
              <a:rPr lang="en-US" sz="1650" dirty="0">
                <a:latin typeface="Zawgyi-One" panose="020B0604030504040204" pitchFamily="34" charset="0"/>
                <a:cs typeface="Zawgyi-One" panose="020B0604030504040204" pitchFamily="34" charset="0"/>
              </a:rPr>
              <a:t>႔) ျ</a:t>
            </a:r>
            <a:r>
              <a:rPr lang="en-US" sz="1650" dirty="0" err="1">
                <a:latin typeface="Zawgyi-One" panose="020B0604030504040204" pitchFamily="34" charset="0"/>
                <a:cs typeface="Zawgyi-One" panose="020B0604030504040204" pitchFamily="34" charset="0"/>
              </a:rPr>
              <a:t>ပန္လည္ဖန္တီးရန</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သင</a:t>
            </a:r>
            <a:r>
              <a:rPr lang="en-US"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ေက်ာင္းသားပရိုဖိုင</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အဓိက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သက္ေရာက္မႈသံုးခုကို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ေရးမွတ္ပ</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အႀကံျပဳခ်က္မ်ားအတြက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လုပ္ေဆာင္ခ်က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မွတ္စုမ်ားကို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ဖတ္ရႈပ</a:t>
            </a:r>
            <a:r>
              <a:rPr lang="en-US" sz="1650" dirty="0">
                <a:latin typeface="Zawgyi-One" panose="020B0604030504040204" pitchFamily="34" charset="0"/>
                <a:cs typeface="Zawgyi-One" panose="020B0604030504040204" pitchFamily="34" charset="0"/>
              </a:rPr>
              <a:t>ါ)</a:t>
            </a:r>
          </a:p>
          <a:p>
            <a:pPr indent="-314325">
              <a:lnSpc>
                <a:spcPct val="150000"/>
              </a:lnSpc>
              <a:buSzPts val="3000"/>
            </a:pPr>
            <a:r>
              <a:rPr lang="en-US" sz="1650" dirty="0" err="1">
                <a:latin typeface="Zawgyi-One" panose="020B0604030504040204" pitchFamily="34" charset="0"/>
                <a:cs typeface="Zawgyi-One" panose="020B0604030504040204" pitchFamily="34" charset="0"/>
              </a:rPr>
              <a:t>သင</a:t>
            </a:r>
            <a:r>
              <a:rPr lang="en-US"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ေက်ာင္းသား</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လိုအပ္ခ်က္အေပၚမူတည</a:t>
            </a:r>
            <a:r>
              <a:rPr lang="en-US" sz="1650" dirty="0">
                <a:latin typeface="Zawgyi-One" panose="020B0604030504040204" pitchFamily="34" charset="0"/>
                <a:cs typeface="Zawgyi-One" panose="020B0604030504040204" pitchFamily="34" charset="0"/>
              </a:rPr>
              <a:t>္ၿ</a:t>
            </a:r>
            <a:r>
              <a:rPr lang="en-US" sz="1650" dirty="0" err="1">
                <a:latin typeface="Zawgyi-One" panose="020B0604030504040204" pitchFamily="34" charset="0"/>
                <a:cs typeface="Zawgyi-One" panose="020B0604030504040204" pitchFamily="34" charset="0"/>
              </a:rPr>
              <a:t>ပီး</a:t>
            </a:r>
            <a:r>
              <a:rPr lang="en-US" sz="1650" dirty="0">
                <a:latin typeface="Zawgyi-One" panose="020B0604030504040204" pitchFamily="34" charset="0"/>
                <a:cs typeface="Zawgyi-One" panose="020B0604030504040204" pitchFamily="34" charset="0"/>
              </a:rPr>
              <a:t> OER </a:t>
            </a:r>
            <a:r>
              <a:rPr lang="en-US" sz="1650" dirty="0" err="1">
                <a:latin typeface="Zawgyi-One" panose="020B0604030504040204" pitchFamily="34" charset="0"/>
                <a:cs typeface="Zawgyi-One" panose="020B0604030504040204" pitchFamily="34" charset="0"/>
              </a:rPr>
              <a:t>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အျခား</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မည္သို႔မည္ပံု</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ပင္ဆင</a:t>
            </a:r>
            <a:r>
              <a:rPr lang="en-US"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ိုင္ေသး</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သည္ကို</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ေရးသားၾကည</a:t>
            </a:r>
            <a:r>
              <a:rPr lang="en-US" sz="1650" dirty="0">
                <a:latin typeface="Zawgyi-One" panose="020B0604030504040204" pitchFamily="34" charset="0"/>
                <a:cs typeface="Zawgyi-One" panose="020B0604030504040204" pitchFamily="34" charset="0"/>
              </a:rPr>
              <a:t>့္ပါ။</a:t>
            </a:r>
          </a:p>
          <a:p>
            <a:pPr marL="28575" indent="0">
              <a:buSzPts val="3000"/>
              <a:buNone/>
            </a:pPr>
            <a:endParaRPr sz="1500" dirty="0">
              <a:latin typeface="Zawgyi-One" panose="020B0604030504040204" pitchFamily="34" charset="0"/>
              <a:cs typeface="Zawgyi-One" panose="020B0604030504040204" pitchFamily="34" charset="0"/>
            </a:endParaRPr>
          </a:p>
          <a:p>
            <a:pPr marL="38100" indent="0">
              <a:buNone/>
            </a:pPr>
            <a:endParaRPr sz="1350" dirty="0">
              <a:latin typeface="Zawgyi-One" panose="020B0604030504040204" pitchFamily="34" charset="0"/>
              <a:cs typeface="Zawgyi-One" panose="020B0604030504040204" pitchFamily="34" charset="0"/>
            </a:endParaRPr>
          </a:p>
        </p:txBody>
      </p:sp>
      <p:sp>
        <p:nvSpPr>
          <p:cNvPr id="120" name="Google Shape;120;p7"/>
          <p:cNvSpPr txBox="1">
            <a:spLocks noGrp="1"/>
          </p:cNvSpPr>
          <p:nvPr>
            <p:ph type="title"/>
          </p:nvPr>
        </p:nvSpPr>
        <p:spPr>
          <a:xfrm>
            <a:off x="376084" y="264450"/>
            <a:ext cx="8139266" cy="994172"/>
          </a:xfrm>
          <a:prstGeom prst="rect">
            <a:avLst/>
          </a:prstGeom>
          <a:noFill/>
          <a:ln>
            <a:noFill/>
          </a:ln>
        </p:spPr>
        <p:txBody>
          <a:bodyPr spcFirstLastPara="1" wrap="square" lIns="68569" tIns="34275" rIns="68569" bIns="34275" anchor="t" anchorCtr="0">
            <a:noAutofit/>
          </a:bodyPr>
          <a:lstStyle/>
          <a:p>
            <a:pPr>
              <a:lnSpc>
                <a:spcPct val="100000"/>
              </a:lnSpc>
              <a:spcBef>
                <a:spcPts val="0"/>
              </a:spcBef>
              <a:buClr>
                <a:srgbClr val="000000"/>
              </a:buClr>
              <a:buSzPts val="4400"/>
            </a:pPr>
            <a:r>
              <a:rPr lang="en-GB" sz="3000" b="1" dirty="0" err="1">
                <a:latin typeface="Zawgyi-One" panose="020B0604030504040204" pitchFamily="34" charset="0"/>
                <a:cs typeface="Zawgyi-One" panose="020B0604030504040204" pitchFamily="34" charset="0"/>
              </a:rPr>
              <a:t>လုပ္ေဆာင္ခ်က</a:t>
            </a:r>
            <a:r>
              <a:rPr lang="en-GB" sz="3000" b="1" dirty="0">
                <a:latin typeface="Zawgyi-One" panose="020B0604030504040204" pitchFamily="34" charset="0"/>
                <a:cs typeface="Zawgyi-One" panose="020B0604030504040204" pitchFamily="34" charset="0"/>
              </a:rPr>
              <a:t>္ ၂ - </a:t>
            </a:r>
            <a:r>
              <a:rPr lang="en-GB" sz="3000" b="1" dirty="0">
                <a:solidFill>
                  <a:srgbClr val="000000"/>
                </a:solidFill>
                <a:latin typeface="Zawgyi-One" panose="020B0604030504040204" pitchFamily="34" charset="0"/>
                <a:cs typeface="Zawgyi-One" panose="020B0604030504040204" pitchFamily="34" charset="0"/>
                <a:sym typeface="Arial"/>
              </a:rPr>
              <a:t>OER </a:t>
            </a:r>
            <a:r>
              <a:rPr lang="en-GB" sz="3000" b="1" dirty="0" err="1">
                <a:solidFill>
                  <a:srgbClr val="000000"/>
                </a:solidFill>
                <a:latin typeface="Zawgyi-One" panose="020B0604030504040204" pitchFamily="34" charset="0"/>
                <a:cs typeface="Zawgyi-One" panose="020B0604030504040204" pitchFamily="34" charset="0"/>
                <a:sym typeface="Arial"/>
              </a:rPr>
              <a:t>ကို</a:t>
            </a:r>
            <a:r>
              <a:rPr lang="en-GB" sz="3000" b="1" dirty="0">
                <a:solidFill>
                  <a:srgbClr val="000000"/>
                </a:solidFill>
                <a:latin typeface="Zawgyi-One" panose="020B0604030504040204" pitchFamily="34" charset="0"/>
                <a:cs typeface="Zawgyi-One" panose="020B0604030504040204" pitchFamily="34" charset="0"/>
                <a:sym typeface="Arial"/>
              </a:rPr>
              <a:t> </a:t>
            </a:r>
            <a:r>
              <a:rPr lang="en-GB" sz="3000" b="1" dirty="0" err="1">
                <a:solidFill>
                  <a:srgbClr val="000000"/>
                </a:solidFill>
                <a:latin typeface="Zawgyi-One" panose="020B0604030504040204" pitchFamily="34" charset="0"/>
                <a:cs typeface="Zawgyi-One" panose="020B0604030504040204" pitchFamily="34" charset="0"/>
                <a:sym typeface="Arial"/>
              </a:rPr>
              <a:t>ဆန္းစစ</a:t>
            </a:r>
            <a:r>
              <a:rPr lang="en-GB" sz="3000" b="1" dirty="0">
                <a:solidFill>
                  <a:srgbClr val="000000"/>
                </a:solidFill>
                <a:latin typeface="Zawgyi-One" panose="020B0604030504040204" pitchFamily="34" charset="0"/>
                <a:cs typeface="Zawgyi-One" panose="020B0604030504040204" pitchFamily="34" charset="0"/>
                <a:sym typeface="Arial"/>
              </a:rPr>
              <a:t>္ျ</a:t>
            </a:r>
            <a:r>
              <a:rPr lang="en-GB" sz="3000" b="1" dirty="0" err="1">
                <a:solidFill>
                  <a:srgbClr val="000000"/>
                </a:solidFill>
                <a:latin typeface="Zawgyi-One" panose="020B0604030504040204" pitchFamily="34" charset="0"/>
                <a:cs typeface="Zawgyi-One" panose="020B0604030504040204" pitchFamily="34" charset="0"/>
                <a:sym typeface="Arial"/>
              </a:rPr>
              <a:t>ခင္း</a:t>
            </a:r>
            <a:endParaRPr sz="900" dirty="0">
              <a:solidFill>
                <a:srgbClr val="000000"/>
              </a:solidFill>
              <a:latin typeface="Zawgyi-One" panose="020B0604030504040204" pitchFamily="34" charset="0"/>
              <a:cs typeface="Zawgyi-One" panose="020B0604030504040204" pitchFamily="34" charset="0"/>
              <a:sym typeface="Arial"/>
            </a:endParaRPr>
          </a:p>
        </p:txBody>
      </p:sp>
    </p:spTree>
    <p:extLst>
      <p:ext uri="{BB962C8B-B14F-4D97-AF65-F5344CB8AC3E}">
        <p14:creationId xmlns:p14="http://schemas.microsoft.com/office/powerpoint/2010/main" val="584620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42539" y="1047136"/>
            <a:ext cx="8982577" cy="3996813"/>
          </a:xfrm>
        </p:spPr>
        <p:txBody>
          <a:bodyPr/>
          <a:lstStyle/>
          <a:p>
            <a:pPr marL="38100" indent="0">
              <a:lnSpc>
                <a:spcPct val="150000"/>
              </a:lnSpc>
              <a:buNone/>
            </a:pP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က္ပါတို႔သည</a:t>
            </a:r>
            <a:r>
              <a:rPr lang="en-US" sz="1800" dirty="0">
                <a:latin typeface="Zawgyi-One" panose="020B0604030504040204" pitchFamily="34" charset="0"/>
                <a:cs typeface="Zawgyi-One" panose="020B0604030504040204" pitchFamily="34" charset="0"/>
              </a:rPr>
              <a:t>္ OER </a:t>
            </a:r>
            <a:r>
              <a:rPr lang="en-US" sz="1800" dirty="0" err="1">
                <a:latin typeface="Zawgyi-One" panose="020B0604030504040204" pitchFamily="34" charset="0"/>
                <a:cs typeface="Zawgyi-One" panose="020B0604030504040204" pitchFamily="34" charset="0"/>
              </a:rPr>
              <a:t>ေရြးခ်ယ</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ထ</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ဥ</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စားမည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ၾ</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ဆ</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စံေပတံ</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ခ်ဳိ႕ ျ</a:t>
            </a:r>
            <a:r>
              <a:rPr lang="en-US" sz="1800" dirty="0" err="1">
                <a:latin typeface="Zawgyi-One" panose="020B0604030504040204" pitchFamily="34" charset="0"/>
                <a:cs typeface="Zawgyi-One" panose="020B0604030504040204" pitchFamily="34" charset="0"/>
              </a:rPr>
              <a:t>ဖစ္ပါသည</a:t>
            </a:r>
            <a:r>
              <a:rPr lang="en-US" sz="1800" dirty="0">
                <a:latin typeface="Zawgyi-One" panose="020B0604030504040204" pitchFamily="34" charset="0"/>
                <a:cs typeface="Zawgyi-One" panose="020B0604030504040204" pitchFamily="34" charset="0"/>
              </a:rPr>
              <a:t>္</a:t>
            </a:r>
          </a:p>
          <a:p>
            <a:pPr>
              <a:lnSpc>
                <a:spcPct val="150000"/>
              </a:lnSpc>
            </a:pP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ၾ</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လ</a:t>
            </a:r>
            <a:r>
              <a:rPr lang="en-US" sz="1800" dirty="0" err="1">
                <a:latin typeface="Zawgyi-One" panose="020B0604030504040204" pitchFamily="34" charset="0"/>
                <a:cs typeface="Zawgyi-One" panose="020B0604030504040204" pitchFamily="34" charset="0"/>
              </a:rPr>
              <a:t>ဒ္မ်ားကို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ေဖာ</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ပထားျခင္း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ေက်ာင္းသားလိုအပ္ခ်က</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ကိုက္ညီျခင္း</a:t>
            </a:r>
            <a:endParaRPr lang="en-US" sz="1800" dirty="0">
              <a:latin typeface="Zawgyi-One" panose="020B0604030504040204" pitchFamily="34" charset="0"/>
              <a:cs typeface="Zawgyi-One" panose="020B0604030504040204" pitchFamily="34" charset="0"/>
            </a:endParaRPr>
          </a:p>
          <a:p>
            <a:pPr>
              <a:lnSpc>
                <a:spcPct val="150000"/>
              </a:lnSpc>
            </a:pPr>
            <a:r>
              <a:rPr lang="en-US" sz="1800" dirty="0" err="1">
                <a:latin typeface="Zawgyi-One" panose="020B0604030504040204" pitchFamily="34" charset="0"/>
                <a:cs typeface="Zawgyi-One" panose="020B0604030504040204" pitchFamily="34" charset="0"/>
              </a:rPr>
              <a:t>ဆြဲေဆာင္မႈရွိျခင္း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အျပန္အလွန္ဆက္သြယ</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ေဆြးေ</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းမႈမ်ား</a:t>
            </a:r>
            <a:r>
              <a:rPr lang="en-US" sz="1800" dirty="0">
                <a:latin typeface="Zawgyi-One" panose="020B0604030504040204" pitchFamily="34" charset="0"/>
                <a:cs typeface="Zawgyi-One" panose="020B0604030504040204" pitchFamily="34" charset="0"/>
              </a:rPr>
              <a:t> ပါ၀င္ျ</a:t>
            </a:r>
            <a:r>
              <a:rPr lang="en-US" sz="1800" dirty="0" err="1">
                <a:latin typeface="Zawgyi-One" panose="020B0604030504040204" pitchFamily="34" charset="0"/>
                <a:cs typeface="Zawgyi-One" panose="020B0604030504040204" pitchFamily="34" charset="0"/>
              </a:rPr>
              <a:t>ခင္း</a:t>
            </a:r>
            <a:endParaRPr lang="en-US" sz="1800" dirty="0">
              <a:latin typeface="Zawgyi-One" panose="020B0604030504040204" pitchFamily="34" charset="0"/>
              <a:cs typeface="Zawgyi-One" panose="020B0604030504040204" pitchFamily="34" charset="0"/>
            </a:endParaRPr>
          </a:p>
          <a:p>
            <a:pPr>
              <a:lnSpc>
                <a:spcPct val="150000"/>
              </a:lnSpc>
            </a:pPr>
            <a:r>
              <a:rPr lang="en-US" sz="1800" dirty="0" err="1">
                <a:latin typeface="Zawgyi-One" panose="020B0604030504040204" pitchFamily="34" charset="0"/>
                <a:cs typeface="Zawgyi-One" panose="020B0604030504040204" pitchFamily="34" charset="0"/>
              </a:rPr>
              <a:t>ေက်ာင္းသားအဆင</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ကိုက္ညီမႈရွိျခင္း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္ၾ</a:t>
            </a:r>
            <a:r>
              <a:rPr lang="en-US" sz="1800" dirty="0" err="1">
                <a:latin typeface="Zawgyi-One" panose="020B0604030504040204" pitchFamily="34" charset="0"/>
                <a:cs typeface="Zawgyi-One" panose="020B0604030504040204" pitchFamily="34" charset="0"/>
              </a:rPr>
              <a:t>ကားရန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အေျခခံလိုအပ္ခ်က္မ်ားကို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ေဖာ</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ပထားျခင္း</a:t>
            </a:r>
            <a:r>
              <a:rPr lang="en-US" sz="1800" dirty="0">
                <a:latin typeface="Zawgyi-One" panose="020B0604030504040204" pitchFamily="34" charset="0"/>
                <a:cs typeface="Zawgyi-One" panose="020B0604030504040204" pitchFamily="34" charset="0"/>
              </a:rPr>
              <a:t> </a:t>
            </a:r>
          </a:p>
          <a:p>
            <a:pPr>
              <a:lnSpc>
                <a:spcPct val="150000"/>
              </a:lnSpc>
            </a:pPr>
            <a:r>
              <a:rPr lang="en-US" sz="1800" dirty="0" err="1">
                <a:latin typeface="Zawgyi-One" panose="020B0604030504040204" pitchFamily="34" charset="0"/>
                <a:cs typeface="Zawgyi-One" panose="020B0604030504040204" pitchFamily="34" charset="0"/>
              </a:rPr>
              <a:t>ေလ့လာရန္လိုအပ္သည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အခ်ိန္ပမာဏကို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ေဖာ</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ပထားျခင္း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္ၾ</a:t>
            </a:r>
            <a:r>
              <a:rPr lang="en-US" sz="1800" dirty="0" err="1">
                <a:latin typeface="Zawgyi-One" panose="020B0604030504040204" pitchFamily="34" charset="0"/>
                <a:cs typeface="Zawgyi-One" panose="020B0604030504040204" pitchFamily="34" charset="0"/>
              </a:rPr>
              <a:t>ကားမႈရလဒ</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ကိုက္ညီမႈရွိျခင္း</a:t>
            </a:r>
            <a:endParaRPr lang="en-US" sz="1800" dirty="0">
              <a:latin typeface="Zawgyi-One" panose="020B0604030504040204" pitchFamily="34" charset="0"/>
              <a:cs typeface="Zawgyi-One" panose="020B0604030504040204" pitchFamily="34" charset="0"/>
            </a:endParaRPr>
          </a:p>
          <a:p>
            <a:endParaRPr lang="en-GB" dirty="0">
              <a:latin typeface="Zawgyi-One" panose="020B0604030504040204" pitchFamily="34" charset="0"/>
              <a:cs typeface="Zawgyi-One" panose="020B0604030504040204" pitchFamily="34" charset="0"/>
            </a:endParaRPr>
          </a:p>
        </p:txBody>
      </p:sp>
      <p:sp>
        <p:nvSpPr>
          <p:cNvPr id="2" name="Title 1"/>
          <p:cNvSpPr>
            <a:spLocks noGrp="1"/>
          </p:cNvSpPr>
          <p:nvPr>
            <p:ph type="title" idx="4294967295"/>
          </p:nvPr>
        </p:nvSpPr>
        <p:spPr>
          <a:xfrm>
            <a:off x="242539" y="264450"/>
            <a:ext cx="8272811" cy="994172"/>
          </a:xfrm>
          <a:prstGeom prst="rect">
            <a:avLst/>
          </a:prstGeom>
        </p:spPr>
        <p:txBody>
          <a:bodyPr/>
          <a:lstStyle/>
          <a:p>
            <a:r>
              <a:rPr lang="en-GB" sz="3000" b="1" dirty="0">
                <a:latin typeface="Zawgyi-One" panose="020B0604030504040204" pitchFamily="34" charset="0"/>
                <a:cs typeface="Zawgyi-One" panose="020B0604030504040204" pitchFamily="34" charset="0"/>
              </a:rPr>
              <a:t>OER</a:t>
            </a:r>
            <a:r>
              <a:rPr lang="en-US" sz="3000" b="1" dirty="0">
                <a:latin typeface="Zawgyi-One" panose="020B0604030504040204" pitchFamily="34" charset="0"/>
                <a:cs typeface="Zawgyi-One" panose="020B0604030504040204" pitchFamily="34" charset="0"/>
              </a:rPr>
              <a:t> </a:t>
            </a:r>
            <a:r>
              <a:rPr lang="en-US" sz="3000" b="1" dirty="0" err="1">
                <a:latin typeface="Zawgyi-One" panose="020B0604030504040204" pitchFamily="34" charset="0"/>
                <a:cs typeface="Zawgyi-One" panose="020B0604030504040204" pitchFamily="34" charset="0"/>
              </a:rPr>
              <a:t>ကို</a:t>
            </a:r>
            <a:r>
              <a:rPr lang="en-US" sz="3000" b="1" dirty="0">
                <a:latin typeface="Zawgyi-One" panose="020B0604030504040204" pitchFamily="34" charset="0"/>
                <a:cs typeface="Zawgyi-One" panose="020B0604030504040204" pitchFamily="34" charset="0"/>
              </a:rPr>
              <a:t> </a:t>
            </a:r>
            <a:r>
              <a:rPr lang="en-US" sz="3000" b="1" dirty="0" err="1">
                <a:latin typeface="Zawgyi-One" panose="020B0604030504040204" pitchFamily="34" charset="0"/>
                <a:cs typeface="Zawgyi-One" panose="020B0604030504040204" pitchFamily="34" charset="0"/>
              </a:rPr>
              <a:t>ဆန္းစစ္ရာတြင</a:t>
            </a:r>
            <a:r>
              <a:rPr lang="en-US" sz="3000" b="1" dirty="0">
                <a:latin typeface="Zawgyi-One" panose="020B0604030504040204" pitchFamily="34" charset="0"/>
                <a:cs typeface="Zawgyi-One" panose="020B0604030504040204" pitchFamily="34" charset="0"/>
              </a:rPr>
              <a:t>္ </a:t>
            </a:r>
            <a:r>
              <a:rPr lang="en-US" sz="3000" b="1" dirty="0" err="1">
                <a:latin typeface="Zawgyi-One" panose="020B0604030504040204" pitchFamily="34" charset="0"/>
                <a:cs typeface="Zawgyi-One" panose="020B0604030504040204" pitchFamily="34" charset="0"/>
              </a:rPr>
              <a:t>အသံုးျပဳရန</a:t>
            </a:r>
            <a:r>
              <a:rPr lang="en-US" sz="3000" b="1" dirty="0">
                <a:latin typeface="Zawgyi-One" panose="020B0604030504040204" pitchFamily="34" charset="0"/>
                <a:cs typeface="Zawgyi-One" panose="020B0604030504040204" pitchFamily="34" charset="0"/>
              </a:rPr>
              <a:t>္ </a:t>
            </a:r>
            <a:r>
              <a:rPr lang="en-US" sz="3000" b="1" dirty="0" err="1">
                <a:latin typeface="Zawgyi-One" panose="020B0604030504040204" pitchFamily="34" charset="0"/>
                <a:cs typeface="Zawgyi-One" panose="020B0604030504040204" pitchFamily="34" charset="0"/>
              </a:rPr>
              <a:t>စာရင္း</a:t>
            </a:r>
            <a:endParaRPr lang="en-GB" sz="3000" b="1" dirty="0">
              <a:latin typeface="Zawgyi-One" panose="020B0604030504040204" pitchFamily="34" charset="0"/>
              <a:cs typeface="Zawgyi-One" panose="020B0604030504040204" pitchFamily="34" charset="0"/>
            </a:endParaRPr>
          </a:p>
        </p:txBody>
      </p:sp>
      <p:sp>
        <p:nvSpPr>
          <p:cNvPr id="4" name="TextBox 3"/>
          <p:cNvSpPr txBox="1"/>
          <p:nvPr/>
        </p:nvSpPr>
        <p:spPr>
          <a:xfrm>
            <a:off x="628650" y="4682023"/>
            <a:ext cx="7886700" cy="248209"/>
          </a:xfrm>
          <a:prstGeom prst="rect">
            <a:avLst/>
          </a:prstGeom>
          <a:noFill/>
        </p:spPr>
        <p:txBody>
          <a:bodyPr wrap="square" rtlCol="0">
            <a:spAutoFit/>
          </a:bodyPr>
          <a:lstStyle/>
          <a:p>
            <a:r>
              <a:rPr lang="en-GB" sz="1013" dirty="0">
                <a:latin typeface="Zawgyi-One" panose="020B0604030504040204" pitchFamily="34" charset="0"/>
                <a:cs typeface="Zawgyi-One" panose="020B0604030504040204" pitchFamily="34" charset="0"/>
              </a:rPr>
              <a:t>From: </a:t>
            </a:r>
            <a:r>
              <a:rPr lang="en-GB" sz="1013" dirty="0">
                <a:latin typeface="Zawgyi-One" panose="020B0604030504040204" pitchFamily="34" charset="0"/>
                <a:cs typeface="Zawgyi-One" panose="020B0604030504040204" pitchFamily="34" charset="0"/>
                <a:hlinkClick r:id="rId2"/>
              </a:rPr>
              <a:t>https://www.open.edu/openlearn/education/creating-open-educational-resources/content-section-4.2</a:t>
            </a:r>
            <a:endParaRPr lang="en-GB" sz="1013"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296103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903" y="435077"/>
            <a:ext cx="8227070" cy="882863"/>
          </a:xfrm>
        </p:spPr>
        <p:txBody>
          <a:bodyPr/>
          <a:lstStyle/>
          <a:p>
            <a:r>
              <a:rPr lang="en-GB" sz="2700" b="1" dirty="0" err="1">
                <a:latin typeface="Zawgyi-One" panose="020B0604030504040204" pitchFamily="34" charset="0"/>
                <a:cs typeface="Zawgyi-One" panose="020B0604030504040204" pitchFamily="34" charset="0"/>
              </a:rPr>
              <a:t>လုပ္ေဆာင္ခ်က</a:t>
            </a:r>
            <a:r>
              <a:rPr lang="en-GB" sz="2700" b="1" dirty="0">
                <a:latin typeface="Zawgyi-One" panose="020B0604030504040204" pitchFamily="34" charset="0"/>
                <a:cs typeface="Zawgyi-One" panose="020B0604030504040204" pitchFamily="34" charset="0"/>
              </a:rPr>
              <a:t>္ ၃ - OER </a:t>
            </a:r>
            <a:r>
              <a:rPr lang="en-US" sz="2700" b="1" dirty="0" err="1">
                <a:latin typeface="Zawgyi-One" panose="020B0604030504040204" pitchFamily="34" charset="0"/>
                <a:cs typeface="Zawgyi-One" panose="020B0604030504040204" pitchFamily="34" charset="0"/>
              </a:rPr>
              <a:t>မ်ားကို</a:t>
            </a:r>
            <a:r>
              <a:rPr lang="en-US" sz="2700" b="1" dirty="0">
                <a:latin typeface="Zawgyi-One" panose="020B0604030504040204" pitchFamily="34" charset="0"/>
                <a:cs typeface="Zawgyi-One" panose="020B0604030504040204" pitchFamily="34" charset="0"/>
              </a:rPr>
              <a:t> ျ</a:t>
            </a:r>
            <a:r>
              <a:rPr lang="en-US" sz="2700" b="1" dirty="0" err="1">
                <a:latin typeface="Zawgyi-One" panose="020B0604030504040204" pitchFamily="34" charset="0"/>
                <a:cs typeface="Zawgyi-One" panose="020B0604030504040204" pitchFamily="34" charset="0"/>
              </a:rPr>
              <a:t>ပန္လည</a:t>
            </a:r>
            <a:r>
              <a:rPr lang="en-US" sz="2700" b="1" dirty="0">
                <a:latin typeface="Zawgyi-One" panose="020B0604030504040204" pitchFamily="34" charset="0"/>
                <a:cs typeface="Zawgyi-One" panose="020B0604030504040204" pitchFamily="34" charset="0"/>
              </a:rPr>
              <a:t>္ </a:t>
            </a:r>
            <a:br>
              <a:rPr lang="en-US" sz="2700" b="1" dirty="0">
                <a:latin typeface="Zawgyi-One" panose="020B0604030504040204" pitchFamily="34" charset="0"/>
                <a:cs typeface="Zawgyi-One" panose="020B0604030504040204" pitchFamily="34" charset="0"/>
              </a:rPr>
            </a:br>
            <a:r>
              <a:rPr lang="en-US" sz="2700" b="1" dirty="0" err="1">
                <a:latin typeface="Zawgyi-One" panose="020B0604030504040204" pitchFamily="34" charset="0"/>
                <a:cs typeface="Zawgyi-One" panose="020B0604030504040204" pitchFamily="34" charset="0"/>
              </a:rPr>
              <a:t>ဆန္းစစ</a:t>
            </a:r>
            <a:r>
              <a:rPr lang="en-US"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ခင္း</a:t>
            </a:r>
            <a:endParaRPr lang="en-GB" sz="2700" b="1" dirty="0">
              <a:latin typeface="Zawgyi-One" panose="020B0604030504040204" pitchFamily="34" charset="0"/>
              <a:cs typeface="Zawgyi-One" panose="020B0604030504040204" pitchFamily="34" charset="0"/>
            </a:endParaRPr>
          </a:p>
        </p:txBody>
      </p:sp>
      <p:sp>
        <p:nvSpPr>
          <p:cNvPr id="3" name="Text Placeholder 2"/>
          <p:cNvSpPr>
            <a:spLocks noGrp="1"/>
          </p:cNvSpPr>
          <p:nvPr>
            <p:ph type="body" idx="1"/>
          </p:nvPr>
        </p:nvSpPr>
        <p:spPr>
          <a:xfrm>
            <a:off x="250903" y="1369219"/>
            <a:ext cx="4094846" cy="3263504"/>
          </a:xfrm>
        </p:spPr>
        <p:txBody>
          <a:bodyPr/>
          <a:lstStyle/>
          <a:p>
            <a:pPr>
              <a:lnSpc>
                <a:spcPct val="100000"/>
              </a:lnSpc>
            </a:pP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ရွာေဖြထားေသာ</a:t>
            </a:r>
            <a:r>
              <a:rPr lang="en-US" dirty="0">
                <a:latin typeface="Zawgyi-One" panose="020B0604030504040204" pitchFamily="34" charset="0"/>
                <a:cs typeface="Zawgyi-One" panose="020B0604030504040204" pitchFamily="34" charset="0"/>
              </a:rPr>
              <a:t> OER </a:t>
            </a:r>
            <a:r>
              <a:rPr lang="en-US" dirty="0" err="1">
                <a:latin typeface="Zawgyi-One" panose="020B0604030504040204" pitchFamily="34" charset="0"/>
                <a:cs typeface="Zawgyi-One" panose="020B0604030504040204" pitchFamily="34" charset="0"/>
              </a:rPr>
              <a:t>မ်ားအား</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ရ</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err="1">
                <a:latin typeface="Zawgyi-One" panose="020B0604030504040204" pitchFamily="34" charset="0"/>
                <a:cs typeface="Zawgyi-One" panose="020B0604030504040204" pitchFamily="34" charset="0"/>
              </a:rPr>
              <a:t>သံုးျပ</a:t>
            </a:r>
            <a:r>
              <a:rPr lang="en-US" dirty="0">
                <a:latin typeface="Zawgyi-One" panose="020B0604030504040204" pitchFamily="34" charset="0"/>
                <a:cs typeface="Zawgyi-One" panose="020B0604030504040204" pitchFamily="34" charset="0"/>
              </a:rPr>
              <a:t>ဳၿ</a:t>
            </a:r>
            <a:r>
              <a:rPr lang="en-US" dirty="0" err="1">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ပန္လည္သံုးသပ္ပ</a:t>
            </a:r>
            <a:r>
              <a:rPr lang="en-US" dirty="0">
                <a:latin typeface="Zawgyi-One" panose="020B0604030504040204" pitchFamily="34" charset="0"/>
                <a:cs typeface="Zawgyi-One" panose="020B0604030504040204" pitchFamily="34" charset="0"/>
              </a:rPr>
              <a:t>ါ။</a:t>
            </a:r>
          </a:p>
          <a:p>
            <a:pPr>
              <a:lnSpc>
                <a:spcPct val="100000"/>
              </a:lnSpc>
            </a:pPr>
            <a:endParaRPr lang="en-GB" dirty="0">
              <a:latin typeface="Zawgyi-One" panose="020B0604030504040204" pitchFamily="34" charset="0"/>
              <a:cs typeface="Zawgyi-One" panose="020B0604030504040204" pitchFamily="34" charset="0"/>
            </a:endParaRPr>
          </a:p>
          <a:p>
            <a:pPr>
              <a:lnSpc>
                <a:spcPct val="100000"/>
              </a:lnSpc>
            </a:pP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OER </a:t>
            </a:r>
            <a:r>
              <a:rPr lang="en-US" dirty="0" err="1">
                <a:latin typeface="Zawgyi-One" panose="020B0604030504040204" pitchFamily="34" charset="0"/>
                <a:cs typeface="Zawgyi-One" panose="020B0604030504040204" pitchFamily="34" charset="0"/>
              </a:rPr>
              <a:t>မ်ားသည</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စာရင္း</a:t>
            </a:r>
            <a:r>
              <a:rPr lang="en-US" dirty="0">
                <a:latin typeface="Zawgyi-One" panose="020B0604030504040204" pitchFamily="34" charset="0"/>
                <a:cs typeface="Zawgyi-One" panose="020B0604030504040204" pitchFamily="34" charset="0"/>
              </a:rPr>
              <a:t>ႏွင့္ </a:t>
            </a:r>
            <a:r>
              <a:rPr lang="en-US" dirty="0" err="1">
                <a:latin typeface="Zawgyi-One" panose="020B0604030504040204" pitchFamily="34" charset="0"/>
                <a:cs typeface="Zawgyi-One" panose="020B0604030504040204" pitchFamily="34" charset="0"/>
              </a:rPr>
              <a:t>မည္မ</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ကိုက္ညီမ</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ရွိသည္ကို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စာရင္း</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ပဳစုပ</a:t>
            </a:r>
            <a:r>
              <a:rPr lang="en-US" dirty="0">
                <a:latin typeface="Zawgyi-One" panose="020B0604030504040204" pitchFamily="34" charset="0"/>
                <a:cs typeface="Zawgyi-One" panose="020B0604030504040204" pitchFamily="34" charset="0"/>
              </a:rPr>
              <a:t>ါ</a:t>
            </a:r>
          </a:p>
          <a:p>
            <a:endParaRPr lang="en-GB" dirty="0">
              <a:latin typeface="Zawgyi-One" panose="020B0604030504040204" pitchFamily="34" charset="0"/>
              <a:cs typeface="Zawgyi-One" panose="020B0604030504040204" pitchFamily="34" charset="0"/>
            </a:endParaRPr>
          </a:p>
        </p:txBody>
      </p:sp>
      <p:sp>
        <p:nvSpPr>
          <p:cNvPr id="4" name="Text Placeholder 3"/>
          <p:cNvSpPr>
            <a:spLocks noGrp="1"/>
          </p:cNvSpPr>
          <p:nvPr>
            <p:ph type="body" idx="2"/>
          </p:nvPr>
        </p:nvSpPr>
        <p:spPr>
          <a:xfrm>
            <a:off x="4572000" y="1369219"/>
            <a:ext cx="3945760" cy="3263504"/>
          </a:xfrm>
        </p:spPr>
        <p:txBody>
          <a:bodyPr/>
          <a:lstStyle/>
          <a:p>
            <a:endParaRPr lang="en-GB" dirty="0">
              <a:latin typeface="Zawgyi-One" panose="020B0604030504040204" pitchFamily="34" charset="0"/>
              <a:cs typeface="Zawgyi-One" panose="020B060403050404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369219"/>
            <a:ext cx="3945761" cy="2658650"/>
          </a:xfrm>
          <a:prstGeom prst="rect">
            <a:avLst/>
          </a:prstGeom>
        </p:spPr>
      </p:pic>
      <p:sp>
        <p:nvSpPr>
          <p:cNvPr id="6" name="TextBox 5"/>
          <p:cNvSpPr txBox="1"/>
          <p:nvPr/>
        </p:nvSpPr>
        <p:spPr>
          <a:xfrm>
            <a:off x="4626740" y="4214880"/>
            <a:ext cx="3851233" cy="248209"/>
          </a:xfrm>
          <a:prstGeom prst="rect">
            <a:avLst/>
          </a:prstGeom>
          <a:noFill/>
        </p:spPr>
        <p:txBody>
          <a:bodyPr wrap="square" rtlCol="0">
            <a:spAutoFit/>
          </a:bodyPr>
          <a:lstStyle/>
          <a:p>
            <a:pPr algn="ctr"/>
            <a:r>
              <a:rPr lang="en-GB" sz="1013" dirty="0">
                <a:latin typeface="Zawgyi-One" panose="020B0604030504040204" pitchFamily="34" charset="0"/>
                <a:cs typeface="Zawgyi-One" panose="020B0604030504040204" pitchFamily="34" charset="0"/>
              </a:rPr>
              <a:t>Photo by </a:t>
            </a:r>
            <a:r>
              <a:rPr lang="en-GB" sz="1013" dirty="0" err="1">
                <a:latin typeface="Zawgyi-One" panose="020B0604030504040204" pitchFamily="34" charset="0"/>
                <a:cs typeface="Zawgyi-One" panose="020B0604030504040204" pitchFamily="34" charset="0"/>
                <a:hlinkClick r:id="rId3"/>
              </a:rPr>
              <a:t>Agence</a:t>
            </a:r>
            <a:r>
              <a:rPr lang="en-GB" sz="1013" dirty="0">
                <a:latin typeface="Zawgyi-One" panose="020B0604030504040204" pitchFamily="34" charset="0"/>
                <a:cs typeface="Zawgyi-One" panose="020B0604030504040204" pitchFamily="34" charset="0"/>
                <a:hlinkClick r:id="rId3"/>
              </a:rPr>
              <a:t> </a:t>
            </a:r>
            <a:r>
              <a:rPr lang="en-GB" sz="1013" dirty="0" err="1">
                <a:latin typeface="Zawgyi-One" panose="020B0604030504040204" pitchFamily="34" charset="0"/>
                <a:cs typeface="Zawgyi-One" panose="020B0604030504040204" pitchFamily="34" charset="0"/>
                <a:hlinkClick r:id="rId3"/>
              </a:rPr>
              <a:t>Olloweb</a:t>
            </a:r>
            <a:r>
              <a:rPr lang="en-GB" sz="1013" dirty="0">
                <a:latin typeface="Zawgyi-One" panose="020B0604030504040204" pitchFamily="34" charset="0"/>
                <a:cs typeface="Zawgyi-One" panose="020B0604030504040204" pitchFamily="34" charset="0"/>
              </a:rPr>
              <a:t> on </a:t>
            </a:r>
            <a:r>
              <a:rPr lang="en-GB" sz="1013" dirty="0" err="1">
                <a:latin typeface="Zawgyi-One" panose="020B0604030504040204" pitchFamily="34" charset="0"/>
                <a:cs typeface="Zawgyi-One" panose="020B0604030504040204" pitchFamily="34" charset="0"/>
                <a:hlinkClick r:id="rId4"/>
              </a:rPr>
              <a:t>Unsplash</a:t>
            </a:r>
            <a:endParaRPr lang="en-GB" sz="1013"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8449126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5520</TotalTime>
  <Words>1642</Words>
  <Application>Microsoft Macintosh PowerPoint</Application>
  <PresentationFormat>On-screen Show (16:9)</PresentationFormat>
  <Paragraphs>53</Paragraphs>
  <Slides>10</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Calibri</vt:lpstr>
      <vt:lpstr>Helvetica</vt:lpstr>
      <vt:lpstr>Lucida Grande</vt:lpstr>
      <vt:lpstr>Zawgyi-One</vt:lpstr>
      <vt:lpstr>Custom Design</vt:lpstr>
      <vt:lpstr>1_Office Theme</vt:lpstr>
      <vt:lpstr>အြန္လိုင္းစာသင္သားမ်ားအတြက္ ဒီဇိုင္းေရးဆြဲျခင္း အပိုင္း ၁ -  ေက်ာင္းသား ပရိုဖိုင္မ်ား (၂၀၁၉ Cohort)</vt:lpstr>
      <vt:lpstr>PowerPoint Presentation</vt:lpstr>
      <vt:lpstr>PowerPoint Presentation</vt:lpstr>
      <vt:lpstr>ေက်ာင္းသားပရိုဖိုင္မ်ား</vt:lpstr>
      <vt:lpstr>လုပ္ေဆာင္ခ်က္ ၁ - ေက်ာင္းသားပရိုဖိုင္မ်ားကို ျပန္လည္ဆန္းစစ္ျခင္း</vt:lpstr>
      <vt:lpstr>OER မ်ားကို ျပန္လည္ဆန္းစစ္ျခင္း</vt:lpstr>
      <vt:lpstr>လုပ္ေဆာင္ခ်က္ ၂ - OER ကို ဆန္းစစ္ျခင္း</vt:lpstr>
      <vt:lpstr>OER ကို ဆန္းစစ္ရာတြင္ အသံုးျပဳရန္ စာရင္း</vt:lpstr>
      <vt:lpstr>လုပ္ေဆာင္ခ်က္ ၃ - OER မ်ားကို ျပန္လည္  ဆန္းစစ္ျခင္း</vt:lpstr>
      <vt:lpstr>ေနာက္တစ္ခ်ိန္တြင္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2021-05-24T11:50:33Z</dcterms:modified>
</cp:coreProperties>
</file>