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1"/>
    <p:sldMasterId id="2147483696" r:id="rId2"/>
  </p:sldMasterIdLst>
  <p:notesMasterIdLst>
    <p:notesMasterId r:id="rId13"/>
  </p:notesMasterIdLst>
  <p:sldIdLst>
    <p:sldId id="304" r:id="rId3"/>
    <p:sldId id="257" r:id="rId4"/>
    <p:sldId id="345" r:id="rId5"/>
    <p:sldId id="346" r:id="rId6"/>
    <p:sldId id="347" r:id="rId7"/>
    <p:sldId id="348" r:id="rId8"/>
    <p:sldId id="352" r:id="rId9"/>
    <p:sldId id="349" r:id="rId10"/>
    <p:sldId id="350" r:id="rId11"/>
    <p:sldId id="351" r:id="rId12"/>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humar.Johnson" initials="J" lastIdx="15" clrIdx="0">
    <p:extLst>
      <p:ext uri="{19B8F6BF-5375-455C-9EA6-DF929625EA0E}">
        <p15:presenceInfo xmlns:p15="http://schemas.microsoft.com/office/powerpoint/2012/main" userId="S::jj5679@open.ac.uk::3082ba39-6742-433e-8aca-7665f92a762f" providerId="AD"/>
      </p:ext>
    </p:extLst>
  </p:cmAuthor>
  <p:cmAuthor id="2" name="Gillian.Hosier" initials="G" lastIdx="2" clrIdx="1">
    <p:extLst>
      <p:ext uri="{19B8F6BF-5375-455C-9EA6-DF929625EA0E}">
        <p15:presenceInfo xmlns:p15="http://schemas.microsoft.com/office/powerpoint/2012/main" userId="S::gr399@open.ac.uk::b99e2318-e78f-4eb0-ab42-ee243f8cef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6B35"/>
    <a:srgbClr val="EA530D"/>
    <a:srgbClr val="D8117D"/>
    <a:srgbClr val="E261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84" autoAdjust="0"/>
    <p:restoredTop sz="88906"/>
  </p:normalViewPr>
  <p:slideViewPr>
    <p:cSldViewPr snapToGrid="0" snapToObjects="1">
      <p:cViewPr varScale="1">
        <p:scale>
          <a:sx n="130" d="100"/>
          <a:sy n="130" d="100"/>
        </p:scale>
        <p:origin x="1552" y="18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p:scale>
          <a:sx n="125" d="100"/>
          <a:sy n="125" d="100"/>
        </p:scale>
        <p:origin x="492" y="-234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ADE5F2-41C7-6244-B6BE-0DE86CAF42DC}" type="datetimeFigureOut">
              <a:rPr lang="en-US" smtClean="0"/>
              <a:t>5/24/21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519EDF-32DA-2B40-A28B-2067B9A173AA}" type="slidenum">
              <a:rPr lang="en-US" smtClean="0"/>
              <a:t>‹#›</a:t>
            </a:fld>
            <a:endParaRPr lang="en-US"/>
          </a:p>
        </p:txBody>
      </p:sp>
    </p:spTree>
    <p:extLst>
      <p:ext uri="{BB962C8B-B14F-4D97-AF65-F5344CB8AC3E}">
        <p14:creationId xmlns:p14="http://schemas.microsoft.com/office/powerpoint/2010/main" val="111322494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5193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notes"/>
          <p:cNvSpPr txBox="1">
            <a:spLocks noGrp="1"/>
          </p:cNvSpPr>
          <p:nvPr>
            <p:ph type="body" idx="1"/>
          </p:nvPr>
        </p:nvSpPr>
        <p:spPr>
          <a:xfrm>
            <a:off x="686595" y="4591545"/>
            <a:ext cx="5492750" cy="375672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GB" dirty="0"/>
              <a:t>40 minute session </a:t>
            </a:r>
            <a:endParaRPr dirty="0"/>
          </a:p>
        </p:txBody>
      </p:sp>
      <p:sp>
        <p:nvSpPr>
          <p:cNvPr id="81" name="Google Shape;81;p2:notes"/>
          <p:cNvSpPr>
            <a:spLocks noGrp="1" noRot="1" noChangeAspect="1"/>
          </p:cNvSpPr>
          <p:nvPr>
            <p:ph type="sldImg" idx="2"/>
          </p:nvPr>
        </p:nvSpPr>
        <p:spPr>
          <a:xfrm>
            <a:off x="57150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1644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91" name="Shape 91"/>
          <p:cNvSpPr>
            <a:spLocks noGrp="1" noRot="1" noChangeAspect="1"/>
          </p:cNvSpPr>
          <p:nvPr>
            <p:ph type="sldImg" idx="2"/>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8332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832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112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7:notes"/>
          <p:cNvSpPr txBox="1">
            <a:spLocks noGrp="1"/>
          </p:cNvSpPr>
          <p:nvPr>
            <p:ph type="body" idx="1"/>
          </p:nvPr>
        </p:nvSpPr>
        <p:spPr>
          <a:xfrm>
            <a:off x="686595" y="4591545"/>
            <a:ext cx="5492750" cy="375672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17" name="Google Shape;117;p7:notes"/>
          <p:cNvSpPr>
            <a:spLocks noGrp="1" noRot="1" noChangeAspect="1"/>
          </p:cNvSpPr>
          <p:nvPr>
            <p:ph type="sldImg" idx="2"/>
          </p:nvPr>
        </p:nvSpPr>
        <p:spPr>
          <a:xfrm>
            <a:off x="57150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033576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F87F64C6-160A-BA4F-AAC3-386D6A1DFFEE}"/>
              </a:ext>
            </a:extLst>
          </p:cNvPr>
          <p:cNvSpPr/>
          <p:nvPr userDrawn="1"/>
        </p:nvSpPr>
        <p:spPr>
          <a:xfrm>
            <a:off x="7200378" y="3456109"/>
            <a:ext cx="1961150" cy="1693529"/>
          </a:xfrm>
          <a:custGeom>
            <a:avLst/>
            <a:gdLst>
              <a:gd name="connsiteX0" fmla="*/ 1961150 w 1961150"/>
              <a:gd name="connsiteY0" fmla="*/ 5 h 1693529"/>
              <a:gd name="connsiteX1" fmla="*/ 1957019 w 1961150"/>
              <a:gd name="connsiteY1" fmla="*/ 1693529 h 1693529"/>
              <a:gd name="connsiteX2" fmla="*/ 0 w 1961150"/>
              <a:gd name="connsiteY2" fmla="*/ 1693529 h 1693529"/>
              <a:gd name="connsiteX3" fmla="*/ 15337 w 1961150"/>
              <a:gd name="connsiteY3" fmla="*/ 1590908 h 1693529"/>
              <a:gd name="connsiteX4" fmla="*/ 558318 w 1961150"/>
              <a:gd name="connsiteY4" fmla="*/ 578073 h 1693529"/>
              <a:gd name="connsiteX5" fmla="*/ 1961150 w 1961150"/>
              <a:gd name="connsiteY5" fmla="*/ 5 h 169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1150" h="1693529">
                <a:moveTo>
                  <a:pt x="1961150" y="5"/>
                </a:moveTo>
                <a:lnTo>
                  <a:pt x="1957019" y="1693529"/>
                </a:lnTo>
                <a:lnTo>
                  <a:pt x="0" y="1693529"/>
                </a:lnTo>
                <a:lnTo>
                  <a:pt x="15337" y="1590908"/>
                </a:lnTo>
                <a:cubicBezTo>
                  <a:pt x="91629" y="1209853"/>
                  <a:pt x="279114" y="856597"/>
                  <a:pt x="558318" y="578073"/>
                </a:cubicBezTo>
                <a:cubicBezTo>
                  <a:pt x="930589" y="206708"/>
                  <a:pt x="1435321" y="-1278"/>
                  <a:pt x="1961150" y="5"/>
                </a:cubicBezTo>
                <a:close/>
              </a:path>
            </a:pathLst>
          </a:custGeom>
          <a:solidFill>
            <a:srgbClr val="EA530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3C5F552B-12D7-954D-A3A3-0C3CE451ADD6}"/>
              </a:ext>
            </a:extLst>
          </p:cNvPr>
          <p:cNvSpPr/>
          <p:nvPr userDrawn="1"/>
        </p:nvSpPr>
        <p:spPr>
          <a:xfrm>
            <a:off x="7641620" y="3893031"/>
            <a:ext cx="1518841" cy="1256606"/>
          </a:xfrm>
          <a:custGeom>
            <a:avLst/>
            <a:gdLst>
              <a:gd name="connsiteX0" fmla="*/ 1518841 w 1518841"/>
              <a:gd name="connsiteY0" fmla="*/ 4 h 1256606"/>
              <a:gd name="connsiteX1" fmla="*/ 1515776 w 1518841"/>
              <a:gd name="connsiteY1" fmla="*/ 1256606 h 1256606"/>
              <a:gd name="connsiteX2" fmla="*/ 0 w 1518841"/>
              <a:gd name="connsiteY2" fmla="*/ 1256606 h 1256606"/>
              <a:gd name="connsiteX3" fmla="*/ 2518 w 1518841"/>
              <a:gd name="connsiteY3" fmla="*/ 1239755 h 1256606"/>
              <a:gd name="connsiteX4" fmla="*/ 425650 w 1518841"/>
              <a:gd name="connsiteY4" fmla="*/ 450478 h 1256606"/>
              <a:gd name="connsiteX5" fmla="*/ 1518841 w 1518841"/>
              <a:gd name="connsiteY5" fmla="*/ 4 h 125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8841" h="1256606">
                <a:moveTo>
                  <a:pt x="1518841" y="4"/>
                </a:moveTo>
                <a:lnTo>
                  <a:pt x="1515776" y="1256606"/>
                </a:lnTo>
                <a:lnTo>
                  <a:pt x="0" y="1256606"/>
                </a:lnTo>
                <a:lnTo>
                  <a:pt x="2518" y="1239755"/>
                </a:lnTo>
                <a:cubicBezTo>
                  <a:pt x="61971" y="942808"/>
                  <a:pt x="208074" y="667524"/>
                  <a:pt x="425650" y="450478"/>
                </a:cubicBezTo>
                <a:cubicBezTo>
                  <a:pt x="715752" y="161083"/>
                  <a:pt x="1109076" y="-995"/>
                  <a:pt x="1518841" y="4"/>
                </a:cubicBezTo>
                <a:close/>
              </a:path>
            </a:pathLst>
          </a:custGeom>
          <a:solidFill>
            <a:srgbClr val="EA530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A46777A7-B73D-4347-BC53-6C5DF2CDCD37}"/>
              </a:ext>
            </a:extLst>
          </p:cNvPr>
          <p:cNvSpPr/>
          <p:nvPr userDrawn="1"/>
        </p:nvSpPr>
        <p:spPr>
          <a:xfrm>
            <a:off x="8098317" y="4338115"/>
            <a:ext cx="1061060" cy="811522"/>
          </a:xfrm>
          <a:custGeom>
            <a:avLst/>
            <a:gdLst>
              <a:gd name="connsiteX0" fmla="*/ 1061060 w 1061060"/>
              <a:gd name="connsiteY0" fmla="*/ 3 h 811522"/>
              <a:gd name="connsiteX1" fmla="*/ 1059080 w 1061060"/>
              <a:gd name="connsiteY1" fmla="*/ 811522 h 811522"/>
              <a:gd name="connsiteX2" fmla="*/ 0 w 1061060"/>
              <a:gd name="connsiteY2" fmla="*/ 811522 h 811522"/>
              <a:gd name="connsiteX3" fmla="*/ 8485 w 1061060"/>
              <a:gd name="connsiteY3" fmla="*/ 777814 h 811522"/>
              <a:gd name="connsiteX4" fmla="*/ 283292 w 1061060"/>
              <a:gd name="connsiteY4" fmla="*/ 320500 h 811522"/>
              <a:gd name="connsiteX5" fmla="*/ 1061060 w 1061060"/>
              <a:gd name="connsiteY5" fmla="*/ 3 h 81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060" h="811522">
                <a:moveTo>
                  <a:pt x="1061060" y="3"/>
                </a:moveTo>
                <a:lnTo>
                  <a:pt x="1059080" y="811522"/>
                </a:lnTo>
                <a:lnTo>
                  <a:pt x="0" y="811522"/>
                </a:lnTo>
                <a:lnTo>
                  <a:pt x="8485" y="777814"/>
                </a:lnTo>
                <a:cubicBezTo>
                  <a:pt x="60608" y="606641"/>
                  <a:pt x="154293" y="449184"/>
                  <a:pt x="283292" y="320500"/>
                </a:cubicBezTo>
                <a:cubicBezTo>
                  <a:pt x="489689" y="114605"/>
                  <a:pt x="769526" y="-708"/>
                  <a:pt x="1061060" y="3"/>
                </a:cubicBezTo>
                <a:close/>
              </a:path>
            </a:pathLst>
          </a:custGeom>
          <a:solidFill>
            <a:srgbClr val="EA53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Content Placeholder 7" descr="Logo&#10;&#10;Description automatically generated">
            <a:extLst>
              <a:ext uri="{FF2B5EF4-FFF2-40B4-BE49-F238E27FC236}">
                <a16:creationId xmlns:a16="http://schemas.microsoft.com/office/drawing/2014/main" id="{8BBFC323-0B33-D84C-BA46-2BFA265141E2}"/>
              </a:ext>
            </a:extLst>
          </p:cNvPr>
          <p:cNvPicPr>
            <a:picLocks noChangeAspect="1"/>
          </p:cNvPicPr>
          <p:nvPr userDrawn="1"/>
        </p:nvPicPr>
        <p:blipFill>
          <a:blip r:embed="rId2"/>
          <a:stretch>
            <a:fillRect/>
          </a:stretch>
        </p:blipFill>
        <p:spPr>
          <a:xfrm>
            <a:off x="8365365" y="4737314"/>
            <a:ext cx="692185" cy="292215"/>
          </a:xfrm>
          <a:prstGeom prst="rect">
            <a:avLst/>
          </a:prstGeom>
        </p:spPr>
      </p:pic>
    </p:spTree>
    <p:extLst>
      <p:ext uri="{BB962C8B-B14F-4D97-AF65-F5344CB8AC3E}">
        <p14:creationId xmlns:p14="http://schemas.microsoft.com/office/powerpoint/2010/main" val="372656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 name="Picture 18" descr="1_TheOU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70737" y="194158"/>
            <a:ext cx="909812" cy="467889"/>
          </a:xfrm>
          <a:prstGeom prst="rect">
            <a:avLst/>
          </a:prstGeom>
        </p:spPr>
      </p:pic>
      <p:sp>
        <p:nvSpPr>
          <p:cNvPr id="3" name="Rectangle 2">
            <a:extLst>
              <a:ext uri="{FF2B5EF4-FFF2-40B4-BE49-F238E27FC236}">
                <a16:creationId xmlns:a16="http://schemas.microsoft.com/office/drawing/2014/main" id="{FD07A26B-FB91-4268-AE80-63214307C03F}"/>
              </a:ext>
            </a:extLst>
          </p:cNvPr>
          <p:cNvSpPr/>
          <p:nvPr userDrawn="1"/>
        </p:nvSpPr>
        <p:spPr>
          <a:xfrm>
            <a:off x="0" y="4862019"/>
            <a:ext cx="9144000" cy="281482"/>
          </a:xfrm>
          <a:prstGeom prst="rect">
            <a:avLst/>
          </a:prstGeom>
          <a:solidFill>
            <a:srgbClr val="EB60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738"/>
          </a:p>
        </p:txBody>
      </p:sp>
      <p:sp>
        <p:nvSpPr>
          <p:cNvPr id="4" name="Title 3">
            <a:extLst>
              <a:ext uri="{FF2B5EF4-FFF2-40B4-BE49-F238E27FC236}">
                <a16:creationId xmlns:a16="http://schemas.microsoft.com/office/drawing/2014/main" id="{BF84B4DE-83A6-4726-9008-0C7F75D02D1F}"/>
              </a:ext>
            </a:extLst>
          </p:cNvPr>
          <p:cNvSpPr>
            <a:spLocks noGrp="1"/>
          </p:cNvSpPr>
          <p:nvPr>
            <p:ph type="title"/>
          </p:nvPr>
        </p:nvSpPr>
        <p:spPr>
          <a:xfrm>
            <a:off x="628515" y="273662"/>
            <a:ext cx="7886972" cy="467889"/>
          </a:xfrm>
          <a:prstGeom prst="rect">
            <a:avLst/>
          </a:prstGeom>
        </p:spPr>
        <p:txBody>
          <a:bodyPr/>
          <a:lstStyle>
            <a:lvl1pPr>
              <a:defRPr sz="1898">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6" name="Picture 5">
            <a:extLst>
              <a:ext uri="{FF2B5EF4-FFF2-40B4-BE49-F238E27FC236}">
                <a16:creationId xmlns:a16="http://schemas.microsoft.com/office/drawing/2014/main" id="{F645E500-E4D1-47B6-8A49-38CF5EF7DA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4940" y="157773"/>
            <a:ext cx="965609" cy="408274"/>
          </a:xfrm>
          <a:prstGeom prst="rect">
            <a:avLst/>
          </a:prstGeom>
        </p:spPr>
      </p:pic>
    </p:spTree>
    <p:extLst>
      <p:ext uri="{BB962C8B-B14F-4D97-AF65-F5344CB8AC3E}">
        <p14:creationId xmlns:p14="http://schemas.microsoft.com/office/powerpoint/2010/main" val="2181323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194"/>
            <a:ext cx="9144000" cy="5145694"/>
          </a:xfrm>
          <a:prstGeom prst="rect">
            <a:avLst/>
          </a:prstGeom>
          <a:solidFill>
            <a:srgbClr val="EF68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71"/>
          </a:p>
        </p:txBody>
      </p:sp>
      <p:sp>
        <p:nvSpPr>
          <p:cNvPr id="6" name="Title 1"/>
          <p:cNvSpPr>
            <a:spLocks noGrp="1"/>
          </p:cNvSpPr>
          <p:nvPr>
            <p:ph type="ctrTitle" hasCustomPrompt="1"/>
          </p:nvPr>
        </p:nvSpPr>
        <p:spPr>
          <a:xfrm>
            <a:off x="372753" y="1560912"/>
            <a:ext cx="8394719" cy="2453558"/>
          </a:xfrm>
          <a:prstGeom prst="rect">
            <a:avLst/>
          </a:prstGeom>
        </p:spPr>
        <p:txBody>
          <a:bodyPr/>
          <a:lstStyle>
            <a:lvl1pPr algn="ctr">
              <a:lnSpc>
                <a:spcPts val="2636"/>
              </a:lnSpc>
              <a:defRPr lang="en-GB" dirty="0">
                <a:solidFill>
                  <a:schemeClr val="bg1"/>
                </a:solidFill>
              </a:defRPr>
            </a:lvl1pPr>
          </a:lstStyle>
          <a:p>
            <a:br>
              <a:rPr lang="en-GB" dirty="0"/>
            </a:br>
            <a:br>
              <a:rPr lang="en-GB" dirty="0"/>
            </a:br>
            <a:br>
              <a:rPr lang="en-GB" dirty="0"/>
            </a:br>
            <a:endParaRPr lang="en-GB" dirty="0"/>
          </a:p>
        </p:txBody>
      </p:sp>
    </p:spTree>
    <p:extLst>
      <p:ext uri="{BB962C8B-B14F-4D97-AF65-F5344CB8AC3E}">
        <p14:creationId xmlns:p14="http://schemas.microsoft.com/office/powerpoint/2010/main" val="2820158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628803" y="4707985"/>
            <a:ext cx="483731" cy="425951"/>
          </a:xfrm>
          <a:prstGeom prst="rect">
            <a:avLst/>
          </a:prstGeom>
        </p:spPr>
        <p:txBody>
          <a:bodyPr/>
          <a:lstStyle/>
          <a:p>
            <a:pPr algn="ctr"/>
            <a:fld id="{C0BADC3D-1509-2C4E-AB5E-AF0356668A88}" type="slidenum">
              <a:rPr lang="en-GB" smtClean="0"/>
              <a:pPr algn="ctr"/>
              <a:t>‹#›</a:t>
            </a:fld>
            <a:endParaRPr lang="en-GB" dirty="0"/>
          </a:p>
        </p:txBody>
      </p:sp>
      <p:sp>
        <p:nvSpPr>
          <p:cNvPr id="6" name="Title 1">
            <a:extLst>
              <a:ext uri="{FF2B5EF4-FFF2-40B4-BE49-F238E27FC236}">
                <a16:creationId xmlns:a16="http://schemas.microsoft.com/office/drawing/2014/main" id="{7EEEF48D-AAD9-49BB-8D9F-21813F6D70FC}"/>
              </a:ext>
            </a:extLst>
          </p:cNvPr>
          <p:cNvSpPr txBox="1">
            <a:spLocks/>
          </p:cNvSpPr>
          <p:nvPr userDrawn="1"/>
        </p:nvSpPr>
        <p:spPr>
          <a:xfrm>
            <a:off x="3568890" y="3891665"/>
            <a:ext cx="4842638" cy="548051"/>
          </a:xfrm>
          <a:prstGeom prst="rect">
            <a:avLst/>
          </a:prstGeom>
        </p:spPr>
        <p:txBody>
          <a:bodyPr/>
          <a:lstStyle>
            <a:lvl1pPr algn="l" defTabSz="650276" rtl="0" eaLnBrk="1" latinLnBrk="0" hangingPunct="1">
              <a:lnSpc>
                <a:spcPts val="5200"/>
              </a:lnSpc>
              <a:spcBef>
                <a:spcPts val="0"/>
              </a:spcBef>
              <a:buNone/>
              <a:defRPr sz="4500" b="1" kern="1200">
                <a:solidFill>
                  <a:schemeClr val="tx1"/>
                </a:solidFill>
                <a:latin typeface="+mj-lt"/>
                <a:ea typeface="+mj-ea"/>
                <a:cs typeface="+mj-cs"/>
              </a:defRPr>
            </a:lvl1pPr>
          </a:lstStyle>
          <a:p>
            <a:endParaRPr lang="en-GB" sz="2372" dirty="0"/>
          </a:p>
        </p:txBody>
      </p:sp>
    </p:spTree>
    <p:extLst>
      <p:ext uri="{BB962C8B-B14F-4D97-AF65-F5344CB8AC3E}">
        <p14:creationId xmlns:p14="http://schemas.microsoft.com/office/powerpoint/2010/main" val="2608241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e 4">
            <a:extLst>
              <a:ext uri="{FF2B5EF4-FFF2-40B4-BE49-F238E27FC236}">
                <a16:creationId xmlns:a16="http://schemas.microsoft.com/office/drawing/2014/main" id="{87347E43-111D-8348-9FD5-27F3A328DAA1}"/>
              </a:ext>
            </a:extLst>
          </p:cNvPr>
          <p:cNvSpPr/>
          <p:nvPr userDrawn="1"/>
        </p:nvSpPr>
        <p:spPr>
          <a:xfrm rot="5400000">
            <a:off x="7177208" y="-1979492"/>
            <a:ext cx="3958983" cy="3958983"/>
          </a:xfrm>
          <a:prstGeom prst="pie">
            <a:avLst>
              <a:gd name="adj1" fmla="val 0"/>
              <a:gd name="adj2" fmla="val 5408384"/>
            </a:avLst>
          </a:prstGeom>
          <a:solidFill>
            <a:srgbClr val="EA530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Pie 5">
            <a:extLst>
              <a:ext uri="{FF2B5EF4-FFF2-40B4-BE49-F238E27FC236}">
                <a16:creationId xmlns:a16="http://schemas.microsoft.com/office/drawing/2014/main" id="{F53C11B4-3069-9C41-B7A4-74F85E6B3D52}"/>
              </a:ext>
            </a:extLst>
          </p:cNvPr>
          <p:cNvSpPr/>
          <p:nvPr userDrawn="1"/>
        </p:nvSpPr>
        <p:spPr>
          <a:xfrm rot="5400000">
            <a:off x="7614131" y="-1542568"/>
            <a:ext cx="3085135" cy="3085135"/>
          </a:xfrm>
          <a:prstGeom prst="pie">
            <a:avLst>
              <a:gd name="adj1" fmla="val 0"/>
              <a:gd name="adj2" fmla="val 5408384"/>
            </a:avLst>
          </a:prstGeom>
          <a:solidFill>
            <a:srgbClr val="EA530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Pie 6">
            <a:extLst>
              <a:ext uri="{FF2B5EF4-FFF2-40B4-BE49-F238E27FC236}">
                <a16:creationId xmlns:a16="http://schemas.microsoft.com/office/drawing/2014/main" id="{9746D09F-8E33-3A49-864E-2B89F04F18DD}"/>
              </a:ext>
            </a:extLst>
          </p:cNvPr>
          <p:cNvSpPr/>
          <p:nvPr userDrawn="1"/>
        </p:nvSpPr>
        <p:spPr>
          <a:xfrm rot="5400000">
            <a:off x="8059216" y="-1097484"/>
            <a:ext cx="2194967" cy="2194967"/>
          </a:xfrm>
          <a:prstGeom prst="pie">
            <a:avLst>
              <a:gd name="adj1" fmla="val 0"/>
              <a:gd name="adj2" fmla="val 5408384"/>
            </a:avLst>
          </a:prstGeom>
          <a:solidFill>
            <a:srgbClr val="EA5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Content Placeholder 7" descr="Logo&#10;&#10;Description automatically generated">
            <a:extLst>
              <a:ext uri="{FF2B5EF4-FFF2-40B4-BE49-F238E27FC236}">
                <a16:creationId xmlns:a16="http://schemas.microsoft.com/office/drawing/2014/main" id="{83AD1E3D-FF2D-3845-B3E5-A89EF3964B96}"/>
              </a:ext>
            </a:extLst>
          </p:cNvPr>
          <p:cNvPicPr>
            <a:picLocks noChangeAspect="1"/>
          </p:cNvPicPr>
          <p:nvPr userDrawn="1"/>
        </p:nvPicPr>
        <p:blipFill>
          <a:blip r:embed="rId2"/>
          <a:stretch>
            <a:fillRect/>
          </a:stretch>
        </p:blipFill>
        <p:spPr>
          <a:xfrm>
            <a:off x="8365365" y="399198"/>
            <a:ext cx="692185" cy="292215"/>
          </a:xfrm>
          <a:prstGeom prst="rect">
            <a:avLst/>
          </a:prstGeom>
        </p:spPr>
      </p:pic>
    </p:spTree>
    <p:extLst>
      <p:ext uri="{BB962C8B-B14F-4D97-AF65-F5344CB8AC3E}">
        <p14:creationId xmlns:p14="http://schemas.microsoft.com/office/powerpoint/2010/main" val="1734555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284A36-5C53-5548-B8DF-6AEFE5D9CE0F}"/>
              </a:ext>
            </a:extLst>
          </p:cNvPr>
          <p:cNvSpPr/>
          <p:nvPr userDrawn="1"/>
        </p:nvSpPr>
        <p:spPr>
          <a:xfrm>
            <a:off x="0" y="0"/>
            <a:ext cx="9144000" cy="5143500"/>
          </a:xfrm>
          <a:prstGeom prst="rect">
            <a:avLst/>
          </a:prstGeom>
          <a:solidFill>
            <a:srgbClr val="F66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8610CB09-B75A-514C-B58F-9784C9FCAA1B}"/>
              </a:ext>
            </a:extLst>
          </p:cNvPr>
          <p:cNvPicPr>
            <a:picLocks noChangeAspect="1"/>
          </p:cNvPicPr>
          <p:nvPr userDrawn="1"/>
        </p:nvPicPr>
        <p:blipFill>
          <a:blip r:embed="rId2"/>
          <a:stretch>
            <a:fillRect/>
          </a:stretch>
        </p:blipFill>
        <p:spPr>
          <a:xfrm>
            <a:off x="4796263" y="464024"/>
            <a:ext cx="4347737" cy="4679476"/>
          </a:xfrm>
          <a:prstGeom prst="rect">
            <a:avLst/>
          </a:prstGeom>
        </p:spPr>
      </p:pic>
      <p:pic>
        <p:nvPicPr>
          <p:cNvPr id="8" name="Content Placeholder 7" descr="Logo&#10;&#10;Description automatically generated">
            <a:extLst>
              <a:ext uri="{FF2B5EF4-FFF2-40B4-BE49-F238E27FC236}">
                <a16:creationId xmlns:a16="http://schemas.microsoft.com/office/drawing/2014/main" id="{D296D13C-68AC-E142-9163-B76292C89801}"/>
              </a:ext>
            </a:extLst>
          </p:cNvPr>
          <p:cNvPicPr>
            <a:picLocks noChangeAspect="1"/>
          </p:cNvPicPr>
          <p:nvPr userDrawn="1"/>
        </p:nvPicPr>
        <p:blipFill>
          <a:blip r:embed="rId3"/>
          <a:stretch>
            <a:fillRect/>
          </a:stretch>
        </p:blipFill>
        <p:spPr>
          <a:xfrm>
            <a:off x="8365365" y="171809"/>
            <a:ext cx="692185" cy="292215"/>
          </a:xfrm>
          <a:prstGeom prst="rect">
            <a:avLst/>
          </a:prstGeom>
        </p:spPr>
      </p:pic>
      <p:cxnSp>
        <p:nvCxnSpPr>
          <p:cNvPr id="9" name="Straight Connector 8">
            <a:extLst>
              <a:ext uri="{FF2B5EF4-FFF2-40B4-BE49-F238E27FC236}">
                <a16:creationId xmlns:a16="http://schemas.microsoft.com/office/drawing/2014/main" id="{A3478135-C01B-8C41-BDF2-9A0FA14CFB41}"/>
              </a:ext>
            </a:extLst>
          </p:cNvPr>
          <p:cNvCxnSpPr>
            <a:cxnSpLocks/>
          </p:cNvCxnSpPr>
          <p:nvPr userDrawn="1"/>
        </p:nvCxnSpPr>
        <p:spPr>
          <a:xfrm flipH="1">
            <a:off x="0" y="685800"/>
            <a:ext cx="6515100" cy="0"/>
          </a:xfrm>
          <a:prstGeom prst="line">
            <a:avLst/>
          </a:prstGeom>
          <a:ln w="3175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97C18EB3-8F2F-0A4A-B7B0-9DE65CC55D8E}"/>
              </a:ext>
            </a:extLst>
          </p:cNvPr>
          <p:cNvSpPr>
            <a:spLocks noGrp="1"/>
          </p:cNvSpPr>
          <p:nvPr>
            <p:ph type="body" sz="quarter" idx="10" hasCustomPrompt="1"/>
          </p:nvPr>
        </p:nvSpPr>
        <p:spPr>
          <a:xfrm>
            <a:off x="343128" y="212953"/>
            <a:ext cx="8164058" cy="505497"/>
          </a:xfrm>
          <a:prstGeom prst="rect">
            <a:avLst/>
          </a:prstGeom>
        </p:spPr>
        <p:txBody>
          <a:bodyPr/>
          <a:lstStyle>
            <a:lvl1pPr marL="0" indent="0">
              <a:buNone/>
              <a:defRPr b="1">
                <a:solidFill>
                  <a:schemeClr val="bg1"/>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Slide Title</a:t>
            </a:r>
            <a:endParaRPr lang="en-US" dirty="0"/>
          </a:p>
        </p:txBody>
      </p:sp>
    </p:spTree>
    <p:extLst>
      <p:ext uri="{BB962C8B-B14F-4D97-AF65-F5344CB8AC3E}">
        <p14:creationId xmlns:p14="http://schemas.microsoft.com/office/powerpoint/2010/main" val="115456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284A36-5C53-5548-B8DF-6AEFE5D9CE0F}"/>
              </a:ext>
            </a:extLst>
          </p:cNvPr>
          <p:cNvSpPr/>
          <p:nvPr userDrawn="1"/>
        </p:nvSpPr>
        <p:spPr>
          <a:xfrm>
            <a:off x="0" y="0"/>
            <a:ext cx="9144000" cy="5143500"/>
          </a:xfrm>
          <a:prstGeom prst="rect">
            <a:avLst/>
          </a:prstGeom>
          <a:solidFill>
            <a:srgbClr val="F66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8610CB09-B75A-514C-B58F-9784C9FCAA1B}"/>
              </a:ext>
            </a:extLst>
          </p:cNvPr>
          <p:cNvPicPr>
            <a:picLocks noChangeAspect="1"/>
          </p:cNvPicPr>
          <p:nvPr userDrawn="1"/>
        </p:nvPicPr>
        <p:blipFill>
          <a:blip r:embed="rId2"/>
          <a:stretch>
            <a:fillRect/>
          </a:stretch>
        </p:blipFill>
        <p:spPr>
          <a:xfrm>
            <a:off x="4796263" y="464024"/>
            <a:ext cx="4347737" cy="4679476"/>
          </a:xfrm>
          <a:prstGeom prst="rect">
            <a:avLst/>
          </a:prstGeom>
        </p:spPr>
      </p:pic>
      <p:pic>
        <p:nvPicPr>
          <p:cNvPr id="8" name="Content Placeholder 7" descr="Logo&#10;&#10;Description automatically generated">
            <a:extLst>
              <a:ext uri="{FF2B5EF4-FFF2-40B4-BE49-F238E27FC236}">
                <a16:creationId xmlns:a16="http://schemas.microsoft.com/office/drawing/2014/main" id="{D296D13C-68AC-E142-9163-B76292C89801}"/>
              </a:ext>
            </a:extLst>
          </p:cNvPr>
          <p:cNvPicPr>
            <a:picLocks noChangeAspect="1"/>
          </p:cNvPicPr>
          <p:nvPr userDrawn="1"/>
        </p:nvPicPr>
        <p:blipFill>
          <a:blip r:embed="rId3"/>
          <a:stretch>
            <a:fillRect/>
          </a:stretch>
        </p:blipFill>
        <p:spPr>
          <a:xfrm>
            <a:off x="8365365" y="171809"/>
            <a:ext cx="692185" cy="292215"/>
          </a:xfrm>
          <a:prstGeom prst="rect">
            <a:avLst/>
          </a:prstGeom>
        </p:spPr>
      </p:pic>
      <p:sp>
        <p:nvSpPr>
          <p:cNvPr id="10" name="Text Placeholder 3">
            <a:extLst>
              <a:ext uri="{FF2B5EF4-FFF2-40B4-BE49-F238E27FC236}">
                <a16:creationId xmlns:a16="http://schemas.microsoft.com/office/drawing/2014/main" id="{97C18EB3-8F2F-0A4A-B7B0-9DE65CC55D8E}"/>
              </a:ext>
            </a:extLst>
          </p:cNvPr>
          <p:cNvSpPr>
            <a:spLocks noGrp="1"/>
          </p:cNvSpPr>
          <p:nvPr>
            <p:ph type="body" sz="quarter" idx="10" hasCustomPrompt="1"/>
          </p:nvPr>
        </p:nvSpPr>
        <p:spPr>
          <a:xfrm>
            <a:off x="343128" y="2187376"/>
            <a:ext cx="5299389" cy="1879100"/>
          </a:xfrm>
          <a:prstGeom prst="rect">
            <a:avLst/>
          </a:prstGeom>
        </p:spPr>
        <p:txBody>
          <a:bodyPr/>
          <a:lstStyle>
            <a:lvl1pPr marL="0" indent="0">
              <a:buNone/>
              <a:defRPr b="1">
                <a:solidFill>
                  <a:schemeClr val="bg1"/>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Slide Title</a:t>
            </a:r>
            <a:endParaRPr lang="en-US" dirty="0"/>
          </a:p>
        </p:txBody>
      </p:sp>
    </p:spTree>
    <p:extLst>
      <p:ext uri="{BB962C8B-B14F-4D97-AF65-F5344CB8AC3E}">
        <p14:creationId xmlns:p14="http://schemas.microsoft.com/office/powerpoint/2010/main" val="2464255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rgbClr val="F66B35"/>
        </a:solidFill>
        <a:effectLst/>
      </p:bgPr>
    </p:bg>
    <p:spTree>
      <p:nvGrpSpPr>
        <p:cNvPr id="1" name=""/>
        <p:cNvGrpSpPr/>
        <p:nvPr/>
      </p:nvGrpSpPr>
      <p:grpSpPr>
        <a:xfrm>
          <a:off x="0" y="0"/>
          <a:ext cx="0" cy="0"/>
          <a:chOff x="0" y="0"/>
          <a:chExt cx="0" cy="0"/>
        </a:xfrm>
      </p:grpSpPr>
      <p:pic>
        <p:nvPicPr>
          <p:cNvPr id="5" name="Content Placeholder 7" descr="Logo&#10;&#10;Description automatically generated">
            <a:extLst>
              <a:ext uri="{FF2B5EF4-FFF2-40B4-BE49-F238E27FC236}">
                <a16:creationId xmlns:a16="http://schemas.microsoft.com/office/drawing/2014/main" id="{B69FE878-E508-EC49-A754-7F49E50F35A5}"/>
              </a:ext>
            </a:extLst>
          </p:cNvPr>
          <p:cNvPicPr>
            <a:picLocks noChangeAspect="1"/>
          </p:cNvPicPr>
          <p:nvPr userDrawn="1"/>
        </p:nvPicPr>
        <p:blipFill>
          <a:blip r:embed="rId2"/>
          <a:stretch>
            <a:fillRect/>
          </a:stretch>
        </p:blipFill>
        <p:spPr>
          <a:xfrm>
            <a:off x="8365365" y="171809"/>
            <a:ext cx="692185" cy="292215"/>
          </a:xfrm>
          <a:prstGeom prst="rect">
            <a:avLst/>
          </a:prstGeom>
        </p:spPr>
      </p:pic>
    </p:spTree>
    <p:extLst>
      <p:ext uri="{BB962C8B-B14F-4D97-AF65-F5344CB8AC3E}">
        <p14:creationId xmlns:p14="http://schemas.microsoft.com/office/powerpoint/2010/main" val="2973594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166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
        <p:cNvGrpSpPr/>
        <p:nvPr/>
      </p:nvGrpSpPr>
      <p:grpSpPr>
        <a:xfrm>
          <a:off x="0" y="0"/>
          <a:ext cx="0" cy="0"/>
          <a:chOff x="0" y="0"/>
          <a:chExt cx="0" cy="0"/>
        </a:xfrm>
      </p:grpSpPr>
      <p:sp>
        <p:nvSpPr>
          <p:cNvPr id="12" name="Google Shape;12;p12"/>
          <p:cNvSpPr txBox="1">
            <a:spLocks noGrp="1"/>
          </p:cNvSpPr>
          <p:nvPr>
            <p:ph type="body" idx="1"/>
          </p:nvPr>
        </p:nvSpPr>
        <p:spPr>
          <a:xfrm>
            <a:off x="628650" y="1369219"/>
            <a:ext cx="7886700" cy="3263504"/>
          </a:xfrm>
          <a:prstGeom prst="rect">
            <a:avLst/>
          </a:prstGeom>
          <a:noFill/>
          <a:ln>
            <a:noFill/>
          </a:ln>
        </p:spPr>
        <p:txBody>
          <a:bodyPr spcFirstLastPara="1" wrap="square" lIns="91425" tIns="91425" rIns="91425" bIns="91425" anchor="t" anchorCtr="0">
            <a:noAutofit/>
          </a:bodyPr>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14509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3"/>
        <p:cNvGrpSpPr/>
        <p:nvPr/>
      </p:nvGrpSpPr>
      <p:grpSpPr>
        <a:xfrm>
          <a:off x="0" y="0"/>
          <a:ext cx="0" cy="0"/>
          <a:chOff x="0" y="0"/>
          <a:chExt cx="0" cy="0"/>
        </a:xfrm>
      </p:grpSpPr>
      <p:sp>
        <p:nvSpPr>
          <p:cNvPr id="14" name="Google Shape;14;p13"/>
          <p:cNvSpPr txBox="1">
            <a:spLocks noGrp="1"/>
          </p:cNvSpPr>
          <p:nvPr>
            <p:ph type="title"/>
          </p:nvPr>
        </p:nvSpPr>
        <p:spPr>
          <a:xfrm>
            <a:off x="628650" y="273844"/>
            <a:ext cx="7886700" cy="994172"/>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5" name="Google Shape;15;p13"/>
          <p:cNvSpPr txBox="1">
            <a:spLocks noGrp="1"/>
          </p:cNvSpPr>
          <p:nvPr>
            <p:ph type="body" idx="1"/>
          </p:nvPr>
        </p:nvSpPr>
        <p:spPr>
          <a:xfrm>
            <a:off x="628650" y="1369219"/>
            <a:ext cx="3886200" cy="3263504"/>
          </a:xfrm>
          <a:prstGeom prst="rect">
            <a:avLst/>
          </a:prstGeom>
          <a:noFill/>
          <a:ln>
            <a:noFill/>
          </a:ln>
        </p:spPr>
        <p:txBody>
          <a:bodyPr spcFirstLastPara="1" wrap="square" lIns="91425" tIns="91425" rIns="91425" bIns="91425" anchor="t" anchorCtr="0">
            <a:noAutofit/>
          </a:bodyPr>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6" name="Google Shape;16;p13"/>
          <p:cNvSpPr txBox="1">
            <a:spLocks noGrp="1"/>
          </p:cNvSpPr>
          <p:nvPr>
            <p:ph type="body" idx="2"/>
          </p:nvPr>
        </p:nvSpPr>
        <p:spPr>
          <a:xfrm>
            <a:off x="4629150" y="1369219"/>
            <a:ext cx="3886200" cy="3263504"/>
          </a:xfrm>
          <a:prstGeom prst="rect">
            <a:avLst/>
          </a:prstGeom>
          <a:noFill/>
          <a:ln>
            <a:noFill/>
          </a:ln>
        </p:spPr>
        <p:txBody>
          <a:bodyPr spcFirstLastPara="1" wrap="square" lIns="91425" tIns="91425" rIns="91425" bIns="91425" anchor="t" anchorCtr="0">
            <a:noAutofit/>
          </a:bodyPr>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 name="Google Shape;17;p13"/>
          <p:cNvSpPr txBox="1">
            <a:spLocks noGrp="1"/>
          </p:cNvSpPr>
          <p:nvPr>
            <p:ph type="dt" idx="10"/>
          </p:nvPr>
        </p:nvSpPr>
        <p:spPr>
          <a:xfrm>
            <a:off x="628650" y="4767263"/>
            <a:ext cx="2057400" cy="273844"/>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8" name="Google Shape;18;p13"/>
          <p:cNvSpPr txBox="1">
            <a:spLocks noGrp="1"/>
          </p:cNvSpPr>
          <p:nvPr>
            <p:ph type="ftr" idx="11"/>
          </p:nvPr>
        </p:nvSpPr>
        <p:spPr>
          <a:xfrm>
            <a:off x="3028950" y="4767263"/>
            <a:ext cx="3086100" cy="273844"/>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9" name="Google Shape;19;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35778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14"/>
          <p:cNvSpPr txBox="1">
            <a:spLocks noGrp="1"/>
          </p:cNvSpPr>
          <p:nvPr>
            <p:ph type="title"/>
          </p:nvPr>
        </p:nvSpPr>
        <p:spPr>
          <a:xfrm>
            <a:off x="628650" y="273844"/>
            <a:ext cx="7886700" cy="994172"/>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22" name="Google Shape;22;p14"/>
          <p:cNvSpPr txBox="1">
            <a:spLocks noGrp="1"/>
          </p:cNvSpPr>
          <p:nvPr>
            <p:ph type="dt" idx="10"/>
          </p:nvPr>
        </p:nvSpPr>
        <p:spPr>
          <a:xfrm>
            <a:off x="628650" y="4767263"/>
            <a:ext cx="2057400" cy="273844"/>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23" name="Google Shape;23;p14"/>
          <p:cNvSpPr txBox="1">
            <a:spLocks noGrp="1"/>
          </p:cNvSpPr>
          <p:nvPr>
            <p:ph type="ftr" idx="11"/>
          </p:nvPr>
        </p:nvSpPr>
        <p:spPr>
          <a:xfrm>
            <a:off x="3028950" y="4767263"/>
            <a:ext cx="3086100" cy="273844"/>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24" name="Google Shape;24;p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09684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3734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48" r:id="rId3"/>
    <p:sldLayoutId id="2147483693" r:id="rId4"/>
    <p:sldLayoutId id="2147483694" r:id="rId5"/>
    <p:sldLayoutId id="2147483653" r:id="rId6"/>
    <p:sldLayoutId id="2147483700" r:id="rId7"/>
    <p:sldLayoutId id="2147483701" r:id="rId8"/>
    <p:sldLayoutId id="214748370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DADA9AC-09FD-7C48-9CDC-8BC3FBDEF118}"/>
              </a:ext>
            </a:extLst>
          </p:cNvPr>
          <p:cNvSpPr/>
          <p:nvPr userDrawn="1"/>
        </p:nvSpPr>
        <p:spPr>
          <a:xfrm>
            <a:off x="0" y="-1"/>
            <a:ext cx="9144000" cy="4337103"/>
          </a:xfrm>
          <a:prstGeom prst="rect">
            <a:avLst/>
          </a:prstGeom>
          <a:solidFill>
            <a:srgbClr val="EA53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C279D9C-41B5-407B-BB25-D4AD402308AC}"/>
              </a:ext>
            </a:extLst>
          </p:cNvPr>
          <p:cNvSpPr/>
          <p:nvPr userDrawn="1"/>
        </p:nvSpPr>
        <p:spPr>
          <a:xfrm rot="12190506">
            <a:off x="-1922246" y="-297074"/>
            <a:ext cx="5269241" cy="5393421"/>
          </a:xfrm>
          <a:prstGeom prst="chord">
            <a:avLst>
              <a:gd name="adj1" fmla="val 2776418"/>
              <a:gd name="adj2" fmla="val 16002289"/>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38" dirty="0"/>
          </a:p>
        </p:txBody>
      </p:sp>
      <p:sp>
        <p:nvSpPr>
          <p:cNvPr id="12" name="TextBox 11">
            <a:extLst>
              <a:ext uri="{FF2B5EF4-FFF2-40B4-BE49-F238E27FC236}">
                <a16:creationId xmlns:a16="http://schemas.microsoft.com/office/drawing/2014/main" id="{D3932AFB-98BB-47E6-A66A-42A8B2216A6E}"/>
              </a:ext>
            </a:extLst>
          </p:cNvPr>
          <p:cNvSpPr txBox="1"/>
          <p:nvPr userDrawn="1"/>
        </p:nvSpPr>
        <p:spPr>
          <a:xfrm>
            <a:off x="5547394" y="500445"/>
            <a:ext cx="3548481" cy="611578"/>
          </a:xfrm>
          <a:prstGeom prst="rect">
            <a:avLst/>
          </a:prstGeom>
          <a:noFill/>
        </p:spPr>
        <p:txBody>
          <a:bodyPr wrap="square" rtlCol="0">
            <a:spAutoFit/>
          </a:bodyPr>
          <a:lstStyle/>
          <a:p>
            <a:r>
              <a:rPr lang="en-GB" sz="1687" b="1" dirty="0">
                <a:solidFill>
                  <a:schemeClr val="bg1"/>
                </a:solidFill>
                <a:latin typeface="Arial" panose="020B0604020202020204" pitchFamily="34" charset="0"/>
                <a:cs typeface="Arial" panose="020B0604020202020204" pitchFamily="34" charset="0"/>
              </a:rPr>
              <a:t>Transformation by Innovation </a:t>
            </a:r>
          </a:p>
          <a:p>
            <a:r>
              <a:rPr lang="en-GB" sz="1687" b="1" dirty="0">
                <a:solidFill>
                  <a:schemeClr val="bg1"/>
                </a:solidFill>
                <a:latin typeface="Arial" panose="020B0604020202020204" pitchFamily="34" charset="0"/>
                <a:cs typeface="Arial" panose="020B0604020202020204" pitchFamily="34" charset="0"/>
              </a:rPr>
              <a:t>in Distance Education</a:t>
            </a:r>
          </a:p>
        </p:txBody>
      </p:sp>
      <p:pic>
        <p:nvPicPr>
          <p:cNvPr id="13" name="Picture 12">
            <a:extLst>
              <a:ext uri="{FF2B5EF4-FFF2-40B4-BE49-F238E27FC236}">
                <a16:creationId xmlns:a16="http://schemas.microsoft.com/office/drawing/2014/main" id="{53C559C2-8C6E-45A5-9148-D5B12B0EEC2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432" b="-4056"/>
          <a:stretch/>
        </p:blipFill>
        <p:spPr>
          <a:xfrm>
            <a:off x="-135082" y="-174654"/>
            <a:ext cx="2955352" cy="5398839"/>
          </a:xfrm>
          <a:prstGeom prst="rect">
            <a:avLst/>
          </a:prstGeom>
        </p:spPr>
      </p:pic>
      <p:sp>
        <p:nvSpPr>
          <p:cNvPr id="16" name="TextBox 15">
            <a:extLst>
              <a:ext uri="{FF2B5EF4-FFF2-40B4-BE49-F238E27FC236}">
                <a16:creationId xmlns:a16="http://schemas.microsoft.com/office/drawing/2014/main" id="{9D980B62-A8DC-41B1-BFA4-DF6E668D2134}"/>
              </a:ext>
            </a:extLst>
          </p:cNvPr>
          <p:cNvSpPr txBox="1"/>
          <p:nvPr userDrawn="1"/>
        </p:nvSpPr>
        <p:spPr>
          <a:xfrm>
            <a:off x="3701210" y="3219089"/>
            <a:ext cx="4657151" cy="424854"/>
          </a:xfrm>
          <a:prstGeom prst="rect">
            <a:avLst/>
          </a:prstGeom>
        </p:spPr>
        <p:txBody>
          <a:bodyPr vert="horz" wrap="square" lIns="0" tIns="0" rIns="0" bIns="0" rtlCol="0">
            <a:noAutofit/>
          </a:bodyPr>
          <a:lstStyle/>
          <a:p>
            <a:pPr marL="0" indent="0">
              <a:buNone/>
            </a:pPr>
            <a:endParaRPr lang="en-GB" sz="1055" dirty="0">
              <a:solidFill>
                <a:schemeClr val="bg1"/>
              </a:solidFill>
            </a:endParaRPr>
          </a:p>
        </p:txBody>
      </p:sp>
      <p:pic>
        <p:nvPicPr>
          <p:cNvPr id="21" name="Content Placeholder 7" descr="Logo&#10;&#10;Description automatically generated">
            <a:extLst>
              <a:ext uri="{FF2B5EF4-FFF2-40B4-BE49-F238E27FC236}">
                <a16:creationId xmlns:a16="http://schemas.microsoft.com/office/drawing/2014/main" id="{AF325590-A6D4-9741-870B-736FC1574C76}"/>
              </a:ext>
            </a:extLst>
          </p:cNvPr>
          <p:cNvPicPr>
            <a:picLocks noChangeAspect="1"/>
          </p:cNvPicPr>
          <p:nvPr userDrawn="1"/>
        </p:nvPicPr>
        <p:blipFill>
          <a:blip r:embed="rId6"/>
          <a:stretch>
            <a:fillRect/>
          </a:stretch>
        </p:blipFill>
        <p:spPr>
          <a:xfrm>
            <a:off x="3674633" y="443585"/>
            <a:ext cx="1718054" cy="725299"/>
          </a:xfrm>
          <a:prstGeom prst="rect">
            <a:avLst/>
          </a:prstGeom>
        </p:spPr>
      </p:pic>
      <p:pic>
        <p:nvPicPr>
          <p:cNvPr id="3" name="Picture 2">
            <a:extLst>
              <a:ext uri="{FF2B5EF4-FFF2-40B4-BE49-F238E27FC236}">
                <a16:creationId xmlns:a16="http://schemas.microsoft.com/office/drawing/2014/main" id="{1EF659DC-9D8F-B740-94AA-02A6A02D1E51}"/>
              </a:ext>
            </a:extLst>
          </p:cNvPr>
          <p:cNvPicPr>
            <a:picLocks noChangeAspect="1"/>
          </p:cNvPicPr>
          <p:nvPr userDrawn="1"/>
        </p:nvPicPr>
        <p:blipFill>
          <a:blip r:embed="rId7"/>
          <a:stretch>
            <a:fillRect/>
          </a:stretch>
        </p:blipFill>
        <p:spPr>
          <a:xfrm>
            <a:off x="2259239" y="4395922"/>
            <a:ext cx="6836636" cy="691916"/>
          </a:xfrm>
          <a:prstGeom prst="rect">
            <a:avLst/>
          </a:prstGeom>
        </p:spPr>
      </p:pic>
    </p:spTree>
    <p:extLst>
      <p:ext uri="{BB962C8B-B14F-4D97-AF65-F5344CB8AC3E}">
        <p14:creationId xmlns:p14="http://schemas.microsoft.com/office/powerpoint/2010/main" val="33359562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hf hdr="0" ftr="0" dt="0"/>
  <p:txStyles>
    <p:titleStyle>
      <a:lvl1pPr algn="l" defTabSz="342809" rtl="0" eaLnBrk="1" latinLnBrk="0" hangingPunct="1">
        <a:lnSpc>
          <a:spcPts val="2741"/>
        </a:lnSpc>
        <a:spcBef>
          <a:spcPts val="0"/>
        </a:spcBef>
        <a:buNone/>
        <a:defRPr sz="2372" b="1" kern="1200">
          <a:solidFill>
            <a:schemeClr val="tx1"/>
          </a:solidFill>
          <a:latin typeface="+mj-lt"/>
          <a:ea typeface="+mj-ea"/>
          <a:cs typeface="+mj-cs"/>
        </a:defRPr>
      </a:lvl1pPr>
    </p:titleStyle>
    <p:bodyStyle>
      <a:lvl1pPr marL="138924" indent="-138924" algn="l" defTabSz="342809" rtl="0" eaLnBrk="1" latinLnBrk="0" hangingPunct="1">
        <a:lnSpc>
          <a:spcPts val="1371"/>
        </a:lnSpc>
        <a:spcBef>
          <a:spcPts val="580"/>
        </a:spcBef>
        <a:spcAft>
          <a:spcPts val="422"/>
        </a:spcAft>
        <a:buClr>
          <a:schemeClr val="accent3"/>
        </a:buClr>
        <a:buSzPct val="90000"/>
        <a:buFont typeface="Lucida Grande"/>
        <a:buChar char="●"/>
        <a:defRPr sz="1265" kern="1200">
          <a:solidFill>
            <a:schemeClr val="tx1"/>
          </a:solidFill>
          <a:latin typeface="+mn-lt"/>
          <a:ea typeface="+mn-ea"/>
          <a:cs typeface="+mn-cs"/>
        </a:defRPr>
      </a:lvl1pPr>
      <a:lvl2pPr marL="292075" indent="-117165" algn="l" defTabSz="342809" rtl="0" eaLnBrk="1" latinLnBrk="0" hangingPunct="1">
        <a:lnSpc>
          <a:spcPts val="1371"/>
        </a:lnSpc>
        <a:spcBef>
          <a:spcPts val="0"/>
        </a:spcBef>
        <a:buClr>
          <a:schemeClr val="accent3"/>
        </a:buClr>
        <a:buSzPct val="90000"/>
        <a:buFont typeface="Lucida Grande"/>
        <a:buChar char="●"/>
        <a:defRPr sz="949" kern="1200">
          <a:solidFill>
            <a:schemeClr val="tx1"/>
          </a:solidFill>
          <a:latin typeface="+mn-lt"/>
          <a:ea typeface="+mn-ea"/>
          <a:cs typeface="+mn-cs"/>
        </a:defRPr>
      </a:lvl2pPr>
      <a:lvl3pPr marL="180768" indent="-180768" algn="l" defTabSz="342809" rtl="0" eaLnBrk="1" latinLnBrk="0" hangingPunct="1">
        <a:lnSpc>
          <a:spcPts val="1371"/>
        </a:lnSpc>
        <a:spcBef>
          <a:spcPts val="1002"/>
        </a:spcBef>
        <a:buClr>
          <a:schemeClr val="accent3"/>
        </a:buClr>
        <a:buSzPct val="90000"/>
        <a:buFont typeface="Lucida Grande"/>
        <a:buChar char="●"/>
        <a:defRPr sz="1265" kern="1200">
          <a:solidFill>
            <a:schemeClr val="tx1"/>
          </a:solidFill>
          <a:latin typeface="+mn-lt"/>
          <a:ea typeface="+mn-ea"/>
          <a:cs typeface="+mn-cs"/>
        </a:defRPr>
      </a:lvl3pPr>
      <a:lvl4pPr marL="0" indent="0" algn="l" defTabSz="342809" rtl="0" eaLnBrk="1" latinLnBrk="0" hangingPunct="1">
        <a:lnSpc>
          <a:spcPts val="1371"/>
        </a:lnSpc>
        <a:spcBef>
          <a:spcPts val="0"/>
        </a:spcBef>
        <a:buClr>
          <a:schemeClr val="accent3"/>
        </a:buClr>
        <a:buFont typeface="Lucida Grande"/>
        <a:buNone/>
        <a:defRPr sz="949" kern="1200">
          <a:solidFill>
            <a:schemeClr val="tx1"/>
          </a:solidFill>
          <a:latin typeface="+mn-lt"/>
          <a:ea typeface="+mn-ea"/>
          <a:cs typeface="+mn-cs"/>
        </a:defRPr>
      </a:lvl4pPr>
      <a:lvl5pPr marL="0" indent="0" algn="l" defTabSz="342809" rtl="0" eaLnBrk="1" latinLnBrk="0" hangingPunct="1">
        <a:lnSpc>
          <a:spcPts val="1371"/>
        </a:lnSpc>
        <a:spcBef>
          <a:spcPts val="0"/>
        </a:spcBef>
        <a:buClr>
          <a:schemeClr val="accent3"/>
        </a:buClr>
        <a:buFont typeface="Lucida Grande"/>
        <a:buNone/>
        <a:defRPr sz="949" kern="1200">
          <a:solidFill>
            <a:schemeClr val="tx1"/>
          </a:solidFill>
          <a:latin typeface="+mn-lt"/>
          <a:ea typeface="+mn-ea"/>
          <a:cs typeface="+mn-cs"/>
        </a:defRPr>
      </a:lvl5pPr>
      <a:lvl6pPr marL="1885450" indent="-171405" algn="l" defTabSz="342809" rtl="0" eaLnBrk="1" latinLnBrk="0" hangingPunct="1">
        <a:spcBef>
          <a:spcPct val="20000"/>
        </a:spcBef>
        <a:buFont typeface="Arial"/>
        <a:buChar char="•"/>
        <a:defRPr sz="1476" kern="1200">
          <a:solidFill>
            <a:schemeClr val="tx1"/>
          </a:solidFill>
          <a:latin typeface="+mn-lt"/>
          <a:ea typeface="+mn-ea"/>
          <a:cs typeface="+mn-cs"/>
        </a:defRPr>
      </a:lvl6pPr>
      <a:lvl7pPr marL="2228258" indent="-171405" algn="l" defTabSz="342809" rtl="0" eaLnBrk="1" latinLnBrk="0" hangingPunct="1">
        <a:spcBef>
          <a:spcPct val="20000"/>
        </a:spcBef>
        <a:buFont typeface="Arial"/>
        <a:buChar char="•"/>
        <a:defRPr sz="1476" kern="1200">
          <a:solidFill>
            <a:schemeClr val="tx1"/>
          </a:solidFill>
          <a:latin typeface="+mn-lt"/>
          <a:ea typeface="+mn-ea"/>
          <a:cs typeface="+mn-cs"/>
        </a:defRPr>
      </a:lvl7pPr>
      <a:lvl8pPr marL="2571068" indent="-171405" algn="l" defTabSz="342809" rtl="0" eaLnBrk="1" latinLnBrk="0" hangingPunct="1">
        <a:spcBef>
          <a:spcPct val="20000"/>
        </a:spcBef>
        <a:buFont typeface="Arial"/>
        <a:buChar char="•"/>
        <a:defRPr sz="1476" kern="1200">
          <a:solidFill>
            <a:schemeClr val="tx1"/>
          </a:solidFill>
          <a:latin typeface="+mn-lt"/>
          <a:ea typeface="+mn-ea"/>
          <a:cs typeface="+mn-cs"/>
        </a:defRPr>
      </a:lvl8pPr>
      <a:lvl9pPr marL="2913877" indent="-171405" algn="l" defTabSz="342809" rtl="0" eaLnBrk="1" latinLnBrk="0" hangingPunct="1">
        <a:spcBef>
          <a:spcPct val="20000"/>
        </a:spcBef>
        <a:buFont typeface="Arial"/>
        <a:buChar char="•"/>
        <a:defRPr sz="1476" kern="1200">
          <a:solidFill>
            <a:schemeClr val="tx1"/>
          </a:solidFill>
          <a:latin typeface="+mn-lt"/>
          <a:ea typeface="+mn-ea"/>
          <a:cs typeface="+mn-cs"/>
        </a:defRPr>
      </a:lvl9pPr>
    </p:bodyStyle>
    <p:otherStyle>
      <a:defPPr>
        <a:defRPr lang="en-US"/>
      </a:defPPr>
      <a:lvl1pPr marL="0" algn="l" defTabSz="342809" rtl="0" eaLnBrk="1" latinLnBrk="0" hangingPunct="1">
        <a:defRPr sz="1371" kern="1200">
          <a:solidFill>
            <a:schemeClr val="tx1"/>
          </a:solidFill>
          <a:latin typeface="+mn-lt"/>
          <a:ea typeface="+mn-ea"/>
          <a:cs typeface="+mn-cs"/>
        </a:defRPr>
      </a:lvl1pPr>
      <a:lvl2pPr marL="342809" algn="l" defTabSz="342809" rtl="0" eaLnBrk="1" latinLnBrk="0" hangingPunct="1">
        <a:defRPr sz="1371" kern="1200">
          <a:solidFill>
            <a:schemeClr val="tx1"/>
          </a:solidFill>
          <a:latin typeface="+mn-lt"/>
          <a:ea typeface="+mn-ea"/>
          <a:cs typeface="+mn-cs"/>
        </a:defRPr>
      </a:lvl2pPr>
      <a:lvl3pPr marL="685618" algn="l" defTabSz="342809" rtl="0" eaLnBrk="1" latinLnBrk="0" hangingPunct="1">
        <a:defRPr sz="1371" kern="1200">
          <a:solidFill>
            <a:schemeClr val="tx1"/>
          </a:solidFill>
          <a:latin typeface="+mn-lt"/>
          <a:ea typeface="+mn-ea"/>
          <a:cs typeface="+mn-cs"/>
        </a:defRPr>
      </a:lvl3pPr>
      <a:lvl4pPr marL="1028427" algn="l" defTabSz="342809" rtl="0" eaLnBrk="1" latinLnBrk="0" hangingPunct="1">
        <a:defRPr sz="1371" kern="1200">
          <a:solidFill>
            <a:schemeClr val="tx1"/>
          </a:solidFill>
          <a:latin typeface="+mn-lt"/>
          <a:ea typeface="+mn-ea"/>
          <a:cs typeface="+mn-cs"/>
        </a:defRPr>
      </a:lvl4pPr>
      <a:lvl5pPr marL="1371236" algn="l" defTabSz="342809" rtl="0" eaLnBrk="1" latinLnBrk="0" hangingPunct="1">
        <a:defRPr sz="1371" kern="1200">
          <a:solidFill>
            <a:schemeClr val="tx1"/>
          </a:solidFill>
          <a:latin typeface="+mn-lt"/>
          <a:ea typeface="+mn-ea"/>
          <a:cs typeface="+mn-cs"/>
        </a:defRPr>
      </a:lvl5pPr>
      <a:lvl6pPr marL="1714046" algn="l" defTabSz="342809" rtl="0" eaLnBrk="1" latinLnBrk="0" hangingPunct="1">
        <a:defRPr sz="1371" kern="1200">
          <a:solidFill>
            <a:schemeClr val="tx1"/>
          </a:solidFill>
          <a:latin typeface="+mn-lt"/>
          <a:ea typeface="+mn-ea"/>
          <a:cs typeface="+mn-cs"/>
        </a:defRPr>
      </a:lvl6pPr>
      <a:lvl7pPr marL="2056854" algn="l" defTabSz="342809" rtl="0" eaLnBrk="1" latinLnBrk="0" hangingPunct="1">
        <a:defRPr sz="1371" kern="1200">
          <a:solidFill>
            <a:schemeClr val="tx1"/>
          </a:solidFill>
          <a:latin typeface="+mn-lt"/>
          <a:ea typeface="+mn-ea"/>
          <a:cs typeface="+mn-cs"/>
        </a:defRPr>
      </a:lvl7pPr>
      <a:lvl8pPr marL="2399663" algn="l" defTabSz="342809" rtl="0" eaLnBrk="1" latinLnBrk="0" hangingPunct="1">
        <a:defRPr sz="1371" kern="1200">
          <a:solidFill>
            <a:schemeClr val="tx1"/>
          </a:solidFill>
          <a:latin typeface="+mn-lt"/>
          <a:ea typeface="+mn-ea"/>
          <a:cs typeface="+mn-cs"/>
        </a:defRPr>
      </a:lvl8pPr>
      <a:lvl9pPr marL="2742472" algn="l" defTabSz="342809" rtl="0" eaLnBrk="1" latinLnBrk="0" hangingPunct="1">
        <a:defRPr sz="137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unsplash.com/photos/3y1zF4hIPCg?utm_source=unsplash&amp;utm_medium=referral&amp;utm_content=creditCopyText" TargetMode="External"/><Relationship Id="rId2" Type="http://schemas.openxmlformats.org/officeDocument/2006/relationships/image" Target="../media/image12.jpg"/><Relationship Id="rId1" Type="http://schemas.openxmlformats.org/officeDocument/2006/relationships/slideLayout" Target="../slideLayouts/slideLayout8.xml"/><Relationship Id="rId4" Type="http://schemas.openxmlformats.org/officeDocument/2006/relationships/hyperlink" Target="https://unsplash.com/search/photos/postits-and-paper?utm_source=unsplash&amp;utm_medium=referral&amp;utm_content=creditCopyText"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hyperlink" Target="https://c2.staticflickr.com/6/5557/15071668497_74754a8b3d_b.jpg"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unsplash.com/search/photos/select?utm_source=unsplash&amp;utm_medium=referral&amp;utm_content=creditCopyText" TargetMode="External"/><Relationship Id="rId2" Type="http://schemas.openxmlformats.org/officeDocument/2006/relationships/hyperlink" Target="https://unsplash.com/photos/JXqMjodZ0uM?utm_source=unsplash&amp;utm_medium=referral&amp;utm_content=creditCopyText" TargetMode="External"/><Relationship Id="rId1" Type="http://schemas.openxmlformats.org/officeDocument/2006/relationships/slideLayout" Target="../slideLayouts/slideLayout9.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www.open.edu/openlearn/education/creating-open-educational-resources/content-section-4.2"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unsplash.com/photos/d9ILr-dbEdg?utm_source=unsplash&amp;utm_medium=referral&amp;utm_content=creditCopyText" TargetMode="External"/><Relationship Id="rId2" Type="http://schemas.openxmlformats.org/officeDocument/2006/relationships/image" Target="../media/image11.jpg"/><Relationship Id="rId1" Type="http://schemas.openxmlformats.org/officeDocument/2006/relationships/slideLayout" Target="../slideLayouts/slideLayout8.xml"/><Relationship Id="rId4" Type="http://schemas.openxmlformats.org/officeDocument/2006/relationships/hyperlink" Target="https://unsplash.com/search/photos/magnifying-glass?utm_source=unsplash&amp;utm_medium=referral&amp;utm_content=creditCopyTex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72186B-9D18-1947-AF81-A057AE538664}"/>
              </a:ext>
            </a:extLst>
          </p:cNvPr>
          <p:cNvSpPr txBox="1"/>
          <p:nvPr/>
        </p:nvSpPr>
        <p:spPr>
          <a:xfrm flipH="1">
            <a:off x="3750513" y="2978761"/>
            <a:ext cx="4592861" cy="298173"/>
          </a:xfrm>
          <a:prstGeom prst="rect">
            <a:avLst/>
          </a:prstGeom>
        </p:spPr>
        <p:txBody>
          <a:bodyPr vert="horz" wrap="none" lIns="0" tIns="0" rIns="0" bIns="0" rtlCol="0">
            <a:noAutofit/>
          </a:bodyPr>
          <a:lstStyle/>
          <a:p>
            <a:r>
              <a:rPr lang="en-US" sz="1600" dirty="0">
                <a:solidFill>
                  <a:schemeClr val="bg1"/>
                </a:solidFill>
              </a:rPr>
              <a:t>TIDE Residential School</a:t>
            </a:r>
          </a:p>
          <a:p>
            <a:r>
              <a:rPr lang="en-US" sz="1600" dirty="0">
                <a:solidFill>
                  <a:schemeClr val="bg1"/>
                </a:solidFill>
              </a:rPr>
              <a:t>May 2020</a:t>
            </a:r>
          </a:p>
        </p:txBody>
      </p:sp>
      <p:sp>
        <p:nvSpPr>
          <p:cNvPr id="6" name="Title 5">
            <a:extLst>
              <a:ext uri="{FF2B5EF4-FFF2-40B4-BE49-F238E27FC236}">
                <a16:creationId xmlns:a16="http://schemas.microsoft.com/office/drawing/2014/main" id="{D98CA6AC-AF6D-ED4D-A561-6ED549640C49}"/>
              </a:ext>
            </a:extLst>
          </p:cNvPr>
          <p:cNvSpPr>
            <a:spLocks noGrp="1"/>
          </p:cNvSpPr>
          <p:nvPr>
            <p:ph type="title" idx="4294967295"/>
          </p:nvPr>
        </p:nvSpPr>
        <p:spPr>
          <a:xfrm>
            <a:off x="3650952" y="1468439"/>
            <a:ext cx="6579943" cy="548051"/>
          </a:xfrm>
          <a:prstGeom prst="rect">
            <a:avLst/>
          </a:prstGeom>
        </p:spPr>
        <p:txBody>
          <a:bodyPr/>
          <a:lstStyle/>
          <a:p>
            <a:pPr lvl="0" defTabSz="914400">
              <a:lnSpc>
                <a:spcPct val="100000"/>
              </a:lnSpc>
              <a:spcBef>
                <a:spcPts val="1000"/>
              </a:spcBef>
              <a:buClr>
                <a:srgbClr val="000000"/>
              </a:buClr>
              <a:buSzPts val="7200"/>
              <a:defRPr/>
            </a:pPr>
            <a:r>
              <a:rPr lang="my-MM" sz="2500" kern="0" dirty="0">
                <a:solidFill>
                  <a:srgbClr val="000000"/>
                </a:solidFill>
                <a:latin typeface="Zawgyi-One" panose="020B0604030504040204" pitchFamily="34" charset="0"/>
                <a:cs typeface="Zawgyi-One" panose="020B0604030504040204" pitchFamily="34" charset="0"/>
                <a:sym typeface="Calibri"/>
              </a:rPr>
              <a:t>အ</a:t>
            </a:r>
            <a:r>
              <a:rPr lang="en-US" sz="2500" kern="0" dirty="0">
                <a:solidFill>
                  <a:srgbClr val="000000"/>
                </a:solidFill>
                <a:latin typeface="Zawgyi-One" panose="020B0604030504040204" pitchFamily="34" charset="0"/>
                <a:cs typeface="Zawgyi-One" panose="020B0604030504040204" pitchFamily="34" charset="0"/>
                <a:sym typeface="Calibri"/>
              </a:rPr>
              <a:t>ြ</a:t>
            </a:r>
            <a:r>
              <a:rPr lang="my-MM" sz="2500" kern="0" dirty="0">
                <a:solidFill>
                  <a:srgbClr val="000000"/>
                </a:solidFill>
                <a:latin typeface="Zawgyi-One" panose="020B0604030504040204" pitchFamily="34" charset="0"/>
                <a:cs typeface="Zawgyi-One" panose="020B0604030504040204" pitchFamily="34" charset="0"/>
                <a:sym typeface="Calibri"/>
              </a:rPr>
              <a:t>န</a:t>
            </a:r>
            <a:r>
              <a:rPr lang="en-US" sz="2500" kern="0" dirty="0">
                <a:solidFill>
                  <a:srgbClr val="000000"/>
                </a:solidFill>
                <a:latin typeface="Zawgyi-One" panose="020B0604030504040204" pitchFamily="34" charset="0"/>
                <a:cs typeface="Zawgyi-One" panose="020B0604030504040204" pitchFamily="34" charset="0"/>
                <a:sym typeface="Calibri"/>
              </a:rPr>
              <a:t>္</a:t>
            </a:r>
            <a:r>
              <a:rPr lang="my-MM" sz="2500" kern="0" dirty="0">
                <a:solidFill>
                  <a:srgbClr val="000000"/>
                </a:solidFill>
                <a:latin typeface="Zawgyi-One" panose="020B0604030504040204" pitchFamily="34" charset="0"/>
                <a:cs typeface="Zawgyi-One" panose="020B0604030504040204" pitchFamily="34" charset="0"/>
                <a:sym typeface="Calibri"/>
              </a:rPr>
              <a:t>လ</a:t>
            </a:r>
            <a:r>
              <a:rPr lang="en-US" sz="2500" kern="0" dirty="0" err="1">
                <a:solidFill>
                  <a:srgbClr val="000000"/>
                </a:solidFill>
                <a:latin typeface="Zawgyi-One" panose="020B0604030504040204" pitchFamily="34" charset="0"/>
                <a:cs typeface="Zawgyi-One" panose="020B0604030504040204" pitchFamily="34" charset="0"/>
                <a:sym typeface="Calibri"/>
              </a:rPr>
              <a:t>ိ</a:t>
            </a:r>
            <a:r>
              <a:rPr lang="my-MM" sz="2500" kern="0" dirty="0">
                <a:solidFill>
                  <a:srgbClr val="000000"/>
                </a:solidFill>
                <a:latin typeface="Zawgyi-One" panose="020B0604030504040204" pitchFamily="34" charset="0"/>
                <a:cs typeface="Zawgyi-One" panose="020B0604030504040204" pitchFamily="34" charset="0"/>
                <a:sym typeface="Calibri"/>
              </a:rPr>
              <a:t>ု</a:t>
            </a:r>
            <a:r>
              <a:rPr lang="en-US" sz="2500" kern="0" dirty="0" err="1">
                <a:solidFill>
                  <a:srgbClr val="000000"/>
                </a:solidFill>
                <a:latin typeface="Zawgyi-One" panose="020B0604030504040204" pitchFamily="34" charset="0"/>
                <a:cs typeface="Zawgyi-One" panose="020B0604030504040204" pitchFamily="34" charset="0"/>
                <a:sym typeface="Calibri"/>
              </a:rPr>
              <a:t>င</a:t>
            </a:r>
            <a:r>
              <a:rPr lang="my-MM" sz="2500" kern="0" dirty="0">
                <a:solidFill>
                  <a:srgbClr val="000000"/>
                </a:solidFill>
                <a:latin typeface="Zawgyi-One" panose="020B0604030504040204" pitchFamily="34" charset="0"/>
                <a:cs typeface="Zawgyi-One" panose="020B0604030504040204" pitchFamily="34" charset="0"/>
                <a:sym typeface="Calibri"/>
              </a:rPr>
              <a:t>္</a:t>
            </a:r>
            <a:r>
              <a:rPr lang="en-US" sz="2500" kern="0" dirty="0" err="1">
                <a:solidFill>
                  <a:srgbClr val="000000"/>
                </a:solidFill>
                <a:latin typeface="Zawgyi-One" panose="020B0604030504040204" pitchFamily="34" charset="0"/>
                <a:cs typeface="Zawgyi-One" panose="020B0604030504040204" pitchFamily="34" charset="0"/>
                <a:sym typeface="Calibri"/>
              </a:rPr>
              <a:t>း</a:t>
            </a:r>
            <a:r>
              <a:rPr lang="my-MM" sz="2500" kern="0" dirty="0">
                <a:solidFill>
                  <a:srgbClr val="000000"/>
                </a:solidFill>
                <a:latin typeface="Zawgyi-One" panose="020B0604030504040204" pitchFamily="34" charset="0"/>
                <a:cs typeface="Zawgyi-One" panose="020B0604030504040204" pitchFamily="34" charset="0"/>
                <a:sym typeface="Calibri"/>
              </a:rPr>
              <a:t>စ</a:t>
            </a:r>
            <a:r>
              <a:rPr lang="en-US" sz="2500" kern="0" dirty="0" err="1">
                <a:solidFill>
                  <a:srgbClr val="000000"/>
                </a:solidFill>
                <a:latin typeface="Zawgyi-One" panose="020B0604030504040204" pitchFamily="34" charset="0"/>
                <a:cs typeface="Zawgyi-One" panose="020B0604030504040204" pitchFamily="34" charset="0"/>
                <a:sym typeface="Calibri"/>
              </a:rPr>
              <a:t>ာ</a:t>
            </a:r>
            <a:r>
              <a:rPr lang="my-MM" sz="2500" kern="0" dirty="0">
                <a:solidFill>
                  <a:srgbClr val="000000"/>
                </a:solidFill>
                <a:latin typeface="Zawgyi-One" panose="020B0604030504040204" pitchFamily="34" charset="0"/>
                <a:cs typeface="Zawgyi-One" panose="020B0604030504040204" pitchFamily="34" charset="0"/>
                <a:sym typeface="Calibri"/>
              </a:rPr>
              <a:t>သ</a:t>
            </a:r>
            <a:r>
              <a:rPr lang="en-US" sz="2500" kern="0" dirty="0" err="1">
                <a:solidFill>
                  <a:srgbClr val="000000"/>
                </a:solidFill>
                <a:latin typeface="Zawgyi-One" panose="020B0604030504040204" pitchFamily="34" charset="0"/>
                <a:cs typeface="Zawgyi-One" panose="020B0604030504040204" pitchFamily="34" charset="0"/>
                <a:sym typeface="Calibri"/>
              </a:rPr>
              <a:t>င</a:t>
            </a:r>
            <a:r>
              <a:rPr lang="my-MM" sz="2500" kern="0" dirty="0">
                <a:solidFill>
                  <a:srgbClr val="000000"/>
                </a:solidFill>
                <a:latin typeface="Zawgyi-One" panose="020B0604030504040204" pitchFamily="34" charset="0"/>
                <a:cs typeface="Zawgyi-One" panose="020B0604030504040204" pitchFamily="34" charset="0"/>
                <a:sym typeface="Calibri"/>
              </a:rPr>
              <a:t>္</a:t>
            </a:r>
            <a:r>
              <a:rPr lang="en-US" sz="2500" kern="0" dirty="0" err="1">
                <a:solidFill>
                  <a:srgbClr val="000000"/>
                </a:solidFill>
                <a:latin typeface="Zawgyi-One" panose="020B0604030504040204" pitchFamily="34" charset="0"/>
                <a:cs typeface="Zawgyi-One" panose="020B0604030504040204" pitchFamily="34" charset="0"/>
                <a:sym typeface="Calibri"/>
              </a:rPr>
              <a:t>သ</a:t>
            </a:r>
            <a:r>
              <a:rPr lang="my-MM" sz="2500" kern="0" dirty="0">
                <a:solidFill>
                  <a:srgbClr val="000000"/>
                </a:solidFill>
                <a:latin typeface="Zawgyi-One" panose="020B0604030504040204" pitchFamily="34" charset="0"/>
                <a:cs typeface="Zawgyi-One" panose="020B0604030504040204" pitchFamily="34" charset="0"/>
                <a:sym typeface="Calibri"/>
              </a:rPr>
              <a:t>ာ</a:t>
            </a:r>
            <a:r>
              <a:rPr lang="en-US" sz="2500" kern="0" dirty="0" err="1">
                <a:solidFill>
                  <a:srgbClr val="000000"/>
                </a:solidFill>
                <a:latin typeface="Zawgyi-One" panose="020B0604030504040204" pitchFamily="34" charset="0"/>
                <a:cs typeface="Zawgyi-One" panose="020B0604030504040204" pitchFamily="34" charset="0"/>
                <a:sym typeface="Calibri"/>
              </a:rPr>
              <a:t>း</a:t>
            </a:r>
            <a:r>
              <a:rPr lang="my-MM" sz="2500" kern="0" dirty="0">
                <a:solidFill>
                  <a:srgbClr val="000000"/>
                </a:solidFill>
                <a:latin typeface="Zawgyi-One" panose="020B0604030504040204" pitchFamily="34" charset="0"/>
                <a:cs typeface="Zawgyi-One" panose="020B0604030504040204" pitchFamily="34" charset="0"/>
                <a:sym typeface="Calibri"/>
              </a:rPr>
              <a:t>မ</a:t>
            </a:r>
            <a:r>
              <a:rPr lang="en-US" sz="2500" kern="0" dirty="0">
                <a:solidFill>
                  <a:srgbClr val="000000"/>
                </a:solidFill>
                <a:latin typeface="Zawgyi-One" panose="020B0604030504040204" pitchFamily="34" charset="0"/>
                <a:cs typeface="Zawgyi-One" panose="020B0604030504040204" pitchFamily="34" charset="0"/>
                <a:sym typeface="Calibri"/>
              </a:rPr>
              <a:t>်</a:t>
            </a:r>
            <a:r>
              <a:rPr lang="my-MM" sz="2500" kern="0" dirty="0">
                <a:solidFill>
                  <a:srgbClr val="000000"/>
                </a:solidFill>
                <a:latin typeface="Zawgyi-One" panose="020B0604030504040204" pitchFamily="34" charset="0"/>
                <a:cs typeface="Zawgyi-One" panose="020B0604030504040204" pitchFamily="34" charset="0"/>
                <a:sym typeface="Calibri"/>
              </a:rPr>
              <a:t>ာ</a:t>
            </a:r>
            <a:r>
              <a:rPr lang="en-US" sz="2500" kern="0" dirty="0" err="1">
                <a:solidFill>
                  <a:srgbClr val="000000"/>
                </a:solidFill>
                <a:latin typeface="Zawgyi-One" panose="020B0604030504040204" pitchFamily="34" charset="0"/>
                <a:cs typeface="Zawgyi-One" panose="020B0604030504040204" pitchFamily="34" charset="0"/>
                <a:sym typeface="Calibri"/>
              </a:rPr>
              <a:t>း</a:t>
            </a:r>
            <a:r>
              <a:rPr lang="my-MM" sz="2500" kern="0" dirty="0">
                <a:solidFill>
                  <a:srgbClr val="000000"/>
                </a:solidFill>
                <a:latin typeface="Zawgyi-One" panose="020B0604030504040204" pitchFamily="34" charset="0"/>
                <a:cs typeface="Zawgyi-One" panose="020B0604030504040204" pitchFamily="34" charset="0"/>
                <a:sym typeface="Calibri"/>
              </a:rPr>
              <a:t>အ</a:t>
            </a:r>
            <a:r>
              <a:rPr lang="en-US" sz="2500" kern="0" dirty="0" err="1">
                <a:solidFill>
                  <a:srgbClr val="000000"/>
                </a:solidFill>
                <a:latin typeface="Zawgyi-One" panose="020B0604030504040204" pitchFamily="34" charset="0"/>
                <a:cs typeface="Zawgyi-One" panose="020B0604030504040204" pitchFamily="34" charset="0"/>
                <a:sym typeface="Calibri"/>
              </a:rPr>
              <a:t>တြက</a:t>
            </a:r>
            <a:r>
              <a:rPr lang="en-US" sz="2500" kern="0" dirty="0">
                <a:solidFill>
                  <a:srgbClr val="000000"/>
                </a:solidFill>
                <a:latin typeface="Zawgyi-One" panose="020B0604030504040204" pitchFamily="34" charset="0"/>
                <a:cs typeface="Zawgyi-One" panose="020B0604030504040204" pitchFamily="34" charset="0"/>
                <a:sym typeface="Calibri"/>
              </a:rPr>
              <a:t>္ </a:t>
            </a:r>
            <a:r>
              <a:rPr lang="en-US" sz="2500" kern="0" dirty="0" err="1">
                <a:solidFill>
                  <a:srgbClr val="000000"/>
                </a:solidFill>
                <a:latin typeface="Zawgyi-One" panose="020B0604030504040204" pitchFamily="34" charset="0"/>
                <a:cs typeface="Zawgyi-One" panose="020B0604030504040204" pitchFamily="34" charset="0"/>
                <a:sym typeface="Calibri"/>
              </a:rPr>
              <a:t>ဒီဇိုင္းေရးဆြဲျခင္း</a:t>
            </a:r>
            <a:r>
              <a:rPr lang="en-US" sz="2500" kern="0" dirty="0">
                <a:solidFill>
                  <a:srgbClr val="000000"/>
                </a:solidFill>
                <a:latin typeface="Zawgyi-One" panose="020B0604030504040204" pitchFamily="34" charset="0"/>
                <a:cs typeface="Zawgyi-One" panose="020B0604030504040204" pitchFamily="34" charset="0"/>
                <a:sym typeface="Calibri"/>
              </a:rPr>
              <a:t> </a:t>
            </a:r>
            <a:r>
              <a:rPr lang="en-US" sz="2500" kern="0" dirty="0" err="1">
                <a:solidFill>
                  <a:srgbClr val="000000"/>
                </a:solidFill>
                <a:latin typeface="Zawgyi-One" panose="020B0604030504040204" pitchFamily="34" charset="0"/>
                <a:cs typeface="Zawgyi-One" panose="020B0604030504040204" pitchFamily="34" charset="0"/>
                <a:sym typeface="Calibri"/>
              </a:rPr>
              <a:t>အပိုင္း</a:t>
            </a:r>
            <a:r>
              <a:rPr lang="en-US" sz="2500" kern="0" dirty="0">
                <a:solidFill>
                  <a:srgbClr val="000000"/>
                </a:solidFill>
                <a:latin typeface="Zawgyi-One" panose="020B0604030504040204" pitchFamily="34" charset="0"/>
                <a:cs typeface="Zawgyi-One" panose="020B0604030504040204" pitchFamily="34" charset="0"/>
                <a:sym typeface="Calibri"/>
              </a:rPr>
              <a:t> ၁ - </a:t>
            </a:r>
            <a:br>
              <a:rPr lang="en-US" sz="2500" kern="0" dirty="0">
                <a:solidFill>
                  <a:srgbClr val="000000"/>
                </a:solidFill>
                <a:latin typeface="Zawgyi-One" panose="020B0604030504040204" pitchFamily="34" charset="0"/>
                <a:cs typeface="Zawgyi-One" panose="020B0604030504040204" pitchFamily="34" charset="0"/>
                <a:sym typeface="Calibri"/>
              </a:rPr>
            </a:br>
            <a:r>
              <a:rPr lang="en-GB" sz="2500" dirty="0" err="1">
                <a:solidFill>
                  <a:srgbClr val="000000"/>
                </a:solidFill>
                <a:latin typeface="Zawgyi-One" panose="020B0604030504040204" pitchFamily="34" charset="0"/>
                <a:cs typeface="Zawgyi-One" panose="020B0604030504040204" pitchFamily="34" charset="0"/>
              </a:rPr>
              <a:t>ေက်ာင္းသား</a:t>
            </a:r>
            <a:r>
              <a:rPr lang="en-GB" sz="2500" dirty="0">
                <a:solidFill>
                  <a:srgbClr val="000000"/>
                </a:solidFill>
                <a:latin typeface="Zawgyi-One" panose="020B0604030504040204" pitchFamily="34" charset="0"/>
                <a:cs typeface="Zawgyi-One" panose="020B0604030504040204" pitchFamily="34" charset="0"/>
              </a:rPr>
              <a:t> </a:t>
            </a:r>
            <a:r>
              <a:rPr lang="en-GB" sz="2500" dirty="0" err="1">
                <a:solidFill>
                  <a:srgbClr val="000000"/>
                </a:solidFill>
                <a:latin typeface="Zawgyi-One" panose="020B0604030504040204" pitchFamily="34" charset="0"/>
                <a:cs typeface="Zawgyi-One" panose="020B0604030504040204" pitchFamily="34" charset="0"/>
              </a:rPr>
              <a:t>ပရိုဖိုင္မ်ား</a:t>
            </a:r>
            <a:r>
              <a:rPr lang="en-GB" sz="2500" dirty="0">
                <a:solidFill>
                  <a:srgbClr val="000000"/>
                </a:solidFill>
                <a:latin typeface="Zawgyi-One" panose="020B0604030504040204" pitchFamily="34" charset="0"/>
                <a:cs typeface="Zawgyi-One" panose="020B0604030504040204" pitchFamily="34" charset="0"/>
              </a:rPr>
              <a:t> (၂၀၁၉ </a:t>
            </a:r>
            <a:r>
              <a:rPr lang="en-US" sz="2500" dirty="0">
                <a:solidFill>
                  <a:srgbClr val="000000"/>
                </a:solidFill>
                <a:latin typeface="Zawgyi-One" panose="020B0604030504040204" pitchFamily="34" charset="0"/>
                <a:cs typeface="Zawgyi-One" panose="020B0604030504040204" pitchFamily="34" charset="0"/>
              </a:rPr>
              <a:t>Cohort)</a:t>
            </a:r>
            <a:endParaRPr lang="en-GB" sz="2500" dirty="0">
              <a:solidFill>
                <a:srgbClr val="000000"/>
              </a:solidFill>
              <a:latin typeface="Zawgyi-One" panose="020B0604030504040204" pitchFamily="34" charset="0"/>
              <a:cs typeface="Zawgyi-One" panose="020B0604030504040204" pitchFamily="34" charset="0"/>
            </a:endParaRPr>
          </a:p>
        </p:txBody>
      </p:sp>
      <p:sp>
        <p:nvSpPr>
          <p:cNvPr id="2" name="Rectangle 1">
            <a:extLst>
              <a:ext uri="{FF2B5EF4-FFF2-40B4-BE49-F238E27FC236}">
                <a16:creationId xmlns:a16="http://schemas.microsoft.com/office/drawing/2014/main" id="{091B274E-D604-3240-A618-B29F15A3F9F6}"/>
              </a:ext>
            </a:extLst>
          </p:cNvPr>
          <p:cNvSpPr/>
          <p:nvPr/>
        </p:nvSpPr>
        <p:spPr>
          <a:xfrm>
            <a:off x="3650952" y="3572247"/>
            <a:ext cx="5220486" cy="630942"/>
          </a:xfrm>
          <a:prstGeom prst="rect">
            <a:avLst/>
          </a:prstGeom>
        </p:spPr>
        <p:txBody>
          <a:bodyPr wrap="square">
            <a:spAutoFit/>
          </a:bodyPr>
          <a:lstStyle/>
          <a:p>
            <a:r>
              <a:rPr lang="en-GB" sz="700" dirty="0">
                <a:solidFill>
                  <a:schemeClr val="bg1"/>
                </a:solidFill>
                <a:latin typeface="Arial" panose="020B0604020202020204" pitchFamily="34" charset="0"/>
                <a:cs typeface="Arial" panose="020B0604020202020204" pitchFamily="34" charset="0"/>
              </a:rPr>
              <a:t>The Transformation by Innovation in Distance Education (TIDE) project is enhancing distance learning in Myanmar by building the capacity of Higher Education staff and students, enhancing programmes of study, and strengthening systems that support Higher Educational Institutions in Myanmar. TIDE is part of the UK-Aid-funded Strategic Partnerships for Higher Education Innovation and Reform (SPHEIR) programme(</a:t>
            </a:r>
            <a:r>
              <a:rPr lang="en-GB" sz="700" u="sng" dirty="0">
                <a:solidFill>
                  <a:schemeClr val="bg1"/>
                </a:solidFill>
                <a:latin typeface="Arial" panose="020B0604020202020204" pitchFamily="34" charset="0"/>
                <a:cs typeface="Arial" panose="020B0604020202020204" pitchFamily="34" charset="0"/>
                <a:hlinkClick r:id="rId3" tooltip="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a:extLst>
                    <a:ext uri="{A12FA001-AC4F-418D-AE19-62706E023703}">
                      <ahyp:hlinkClr xmlns:ahyp="http://schemas.microsoft.com/office/drawing/2018/hyperlinkcolor" val="tx"/>
                    </a:ext>
                  </a:extLst>
                </a:hlinkClick>
              </a:rPr>
              <a:t>www.spheir.org.uk</a:t>
            </a:r>
            <a:r>
              <a:rPr lang="en-GB" sz="700" dirty="0">
                <a:solidFill>
                  <a:schemeClr val="bg1"/>
                </a:solidFill>
                <a:latin typeface="Arial" panose="020B0604020202020204" pitchFamily="34" charset="0"/>
                <a:cs typeface="Arial" panose="020B0604020202020204" pitchFamily="34" charset="0"/>
              </a:rPr>
              <a:t>). SPHEIR is managed on behalf of FCDO by a consortium led by the British Council that includes PwC and Universities UK International. The TIDE project will close in May 2021.</a:t>
            </a:r>
            <a:endParaRPr lang="en-US" sz="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9711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550" y="409575"/>
            <a:ext cx="8055800" cy="858441"/>
          </a:xfrm>
        </p:spPr>
        <p:txBody>
          <a:bodyPr/>
          <a:lstStyle/>
          <a:p>
            <a:r>
              <a:rPr lang="my-MM" sz="3000" b="1" dirty="0">
                <a:latin typeface="Zawgyi-One" panose="020B0604030504040204" pitchFamily="34" charset="0"/>
                <a:cs typeface="Zawgyi-One" panose="020B0604030504040204" pitchFamily="34" charset="0"/>
              </a:rPr>
              <a:t>ေ</a:t>
            </a:r>
            <a:r>
              <a:rPr lang="en-US" sz="3000" b="1" dirty="0">
                <a:latin typeface="Zawgyi-One" panose="020B0604030504040204" pitchFamily="34" charset="0"/>
                <a:cs typeface="Zawgyi-One" panose="020B0604030504040204" pitchFamily="34" charset="0"/>
              </a:rPr>
              <a:t>န</a:t>
            </a:r>
            <a:r>
              <a:rPr lang="my-MM" sz="3000" b="1" dirty="0">
                <a:latin typeface="Zawgyi-One" panose="020B0604030504040204" pitchFamily="34" charset="0"/>
                <a:cs typeface="Zawgyi-One" panose="020B0604030504040204" pitchFamily="34" charset="0"/>
              </a:rPr>
              <a:t>ာ</a:t>
            </a:r>
            <a:r>
              <a:rPr lang="en-US" sz="3000" b="1" dirty="0">
                <a:latin typeface="Zawgyi-One" panose="020B0604030504040204" pitchFamily="34" charset="0"/>
                <a:cs typeface="Zawgyi-One" panose="020B0604030504040204" pitchFamily="34" charset="0"/>
              </a:rPr>
              <a:t>က</a:t>
            </a:r>
            <a:r>
              <a:rPr lang="my-MM" sz="3000" b="1" dirty="0">
                <a:latin typeface="Zawgyi-One" panose="020B0604030504040204" pitchFamily="34" charset="0"/>
                <a:cs typeface="Zawgyi-One" panose="020B0604030504040204" pitchFamily="34" charset="0"/>
              </a:rPr>
              <a:t>္</a:t>
            </a:r>
            <a:r>
              <a:rPr lang="en-US" sz="3000" b="1" dirty="0">
                <a:latin typeface="Zawgyi-One" panose="020B0604030504040204" pitchFamily="34" charset="0"/>
                <a:cs typeface="Zawgyi-One" panose="020B0604030504040204" pitchFamily="34" charset="0"/>
              </a:rPr>
              <a:t>တ</a:t>
            </a:r>
            <a:r>
              <a:rPr lang="my-MM" sz="3000" b="1" dirty="0">
                <a:latin typeface="Zawgyi-One" panose="020B0604030504040204" pitchFamily="34" charset="0"/>
                <a:cs typeface="Zawgyi-One" panose="020B0604030504040204" pitchFamily="34" charset="0"/>
              </a:rPr>
              <a:t>စ</a:t>
            </a:r>
            <a:r>
              <a:rPr lang="en-US" sz="3000" b="1" dirty="0">
                <a:latin typeface="Zawgyi-One" panose="020B0604030504040204" pitchFamily="34" charset="0"/>
                <a:cs typeface="Zawgyi-One" panose="020B0604030504040204" pitchFamily="34" charset="0"/>
              </a:rPr>
              <a:t>္</a:t>
            </a:r>
            <a:r>
              <a:rPr lang="my-MM" sz="3000" b="1" dirty="0">
                <a:latin typeface="Zawgyi-One" panose="020B0604030504040204" pitchFamily="34" charset="0"/>
                <a:cs typeface="Zawgyi-One" panose="020B0604030504040204" pitchFamily="34" charset="0"/>
              </a:rPr>
              <a:t>ခ</a:t>
            </a:r>
            <a:r>
              <a:rPr lang="en-US" sz="3000" b="1" dirty="0">
                <a:latin typeface="Zawgyi-One" panose="020B0604030504040204" pitchFamily="34" charset="0"/>
                <a:cs typeface="Zawgyi-One" panose="020B0604030504040204" pitchFamily="34" charset="0"/>
              </a:rPr>
              <a:t>်</a:t>
            </a:r>
            <a:r>
              <a:rPr lang="my-MM" sz="3000" b="1" dirty="0">
                <a:latin typeface="Zawgyi-One" panose="020B0604030504040204" pitchFamily="34" charset="0"/>
                <a:cs typeface="Zawgyi-One" panose="020B0604030504040204" pitchFamily="34" charset="0"/>
              </a:rPr>
              <a:t>ိ</a:t>
            </a:r>
            <a:r>
              <a:rPr lang="en-US" sz="3000" b="1" dirty="0">
                <a:latin typeface="Zawgyi-One" panose="020B0604030504040204" pitchFamily="34" charset="0"/>
                <a:cs typeface="Zawgyi-One" panose="020B0604030504040204" pitchFamily="34" charset="0"/>
              </a:rPr>
              <a:t>န</a:t>
            </a:r>
            <a:r>
              <a:rPr lang="my-MM" sz="3000" b="1" dirty="0">
                <a:latin typeface="Zawgyi-One" panose="020B0604030504040204" pitchFamily="34" charset="0"/>
                <a:cs typeface="Zawgyi-One" panose="020B0604030504040204" pitchFamily="34" charset="0"/>
              </a:rPr>
              <a:t>္</a:t>
            </a:r>
            <a:r>
              <a:rPr lang="en-US" sz="3000" b="1" dirty="0">
                <a:latin typeface="Zawgyi-One" panose="020B0604030504040204" pitchFamily="34" charset="0"/>
                <a:cs typeface="Zawgyi-One" panose="020B0604030504040204" pitchFamily="34" charset="0"/>
              </a:rPr>
              <a:t>တ</a:t>
            </a:r>
            <a:r>
              <a:rPr lang="my-MM" sz="3000" b="1" dirty="0">
                <a:latin typeface="Zawgyi-One" panose="020B0604030504040204" pitchFamily="34" charset="0"/>
                <a:cs typeface="Zawgyi-One" panose="020B0604030504040204" pitchFamily="34" charset="0"/>
              </a:rPr>
              <a:t>ြ</a:t>
            </a:r>
            <a:r>
              <a:rPr lang="en-US" sz="3000" b="1" dirty="0">
                <a:latin typeface="Zawgyi-One" panose="020B0604030504040204" pitchFamily="34" charset="0"/>
                <a:cs typeface="Zawgyi-One" panose="020B0604030504040204" pitchFamily="34" charset="0"/>
              </a:rPr>
              <a:t>င</a:t>
            </a:r>
            <a:r>
              <a:rPr lang="my-MM" sz="3000" b="1" dirty="0">
                <a:latin typeface="Zawgyi-One" panose="020B0604030504040204" pitchFamily="34" charset="0"/>
                <a:cs typeface="Zawgyi-One" panose="020B0604030504040204" pitchFamily="34" charset="0"/>
              </a:rPr>
              <a:t>္</a:t>
            </a:r>
            <a:r>
              <a:rPr lang="en-US" sz="3000" b="1" dirty="0">
                <a:latin typeface="Zawgyi-One" panose="020B0604030504040204" pitchFamily="34" charset="0"/>
                <a:cs typeface="Zawgyi-One" panose="020B0604030504040204" pitchFamily="34" charset="0"/>
              </a:rPr>
              <a:t> … </a:t>
            </a:r>
            <a:endParaRPr lang="en-GB" sz="3000" b="1" dirty="0">
              <a:latin typeface="Zawgyi-One" panose="020B0604030504040204" pitchFamily="34" charset="0"/>
              <a:cs typeface="Zawgyi-One" panose="020B0604030504040204" pitchFamily="34" charset="0"/>
            </a:endParaRPr>
          </a:p>
        </p:txBody>
      </p:sp>
      <p:sp>
        <p:nvSpPr>
          <p:cNvPr id="3" name="Text Placeholder 2"/>
          <p:cNvSpPr>
            <a:spLocks noGrp="1"/>
          </p:cNvSpPr>
          <p:nvPr>
            <p:ph type="body" idx="1"/>
          </p:nvPr>
        </p:nvSpPr>
        <p:spPr>
          <a:xfrm>
            <a:off x="459550" y="1369218"/>
            <a:ext cx="4604096" cy="3841189"/>
          </a:xfrm>
        </p:spPr>
        <p:txBody>
          <a:bodyPr/>
          <a:lstStyle/>
          <a:p>
            <a:pPr marL="38100" indent="0">
              <a:lnSpc>
                <a:spcPct val="100000"/>
              </a:lnSpc>
              <a:buNone/>
            </a:pPr>
            <a:r>
              <a:rPr lang="en-US" sz="1800" dirty="0" err="1">
                <a:latin typeface="Zawgyi-One" panose="020B0604030504040204" pitchFamily="34" charset="0"/>
                <a:cs typeface="Zawgyi-One" panose="020B0604030504040204" pitchFamily="34" charset="0"/>
              </a:rPr>
              <a:t>ေနာက္လာမည</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အခ်ိန္တြင</a:t>
            </a:r>
            <a:r>
              <a:rPr lang="en-US" sz="1800" dirty="0">
                <a:latin typeface="Zawgyi-One" panose="020B0604030504040204" pitchFamily="34" charset="0"/>
                <a:cs typeface="Zawgyi-One" panose="020B0604030504040204" pitchFamily="34" charset="0"/>
              </a:rPr>
              <a:t>္</a:t>
            </a:r>
          </a:p>
          <a:p>
            <a:pPr>
              <a:lnSpc>
                <a:spcPct val="100000"/>
              </a:lnSpc>
            </a:pPr>
            <a:r>
              <a:rPr lang="my-MM" sz="1800" dirty="0">
                <a:latin typeface="Zawgyi-One" panose="020B0604030504040204" pitchFamily="34" charset="0"/>
                <a:cs typeface="Zawgyi-One" panose="020B0604030504040204" pitchFamily="34" charset="0"/>
              </a:rPr>
              <a:t>သ</a:t>
            </a:r>
            <a:r>
              <a:rPr lang="en-US" sz="1800" dirty="0">
                <a:latin typeface="Zawgyi-One" panose="020B0604030504040204" pitchFamily="34" charset="0"/>
                <a:cs typeface="Zawgyi-One" panose="020B0604030504040204" pitchFamily="34" charset="0"/>
              </a:rPr>
              <a:t>င</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ရ</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ခ</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ယ</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ထ</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သ</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 OER </a:t>
            </a:r>
            <a:r>
              <a:rPr lang="en-US" sz="1800" dirty="0" err="1">
                <a:latin typeface="Zawgyi-One" panose="020B0604030504040204" pitchFamily="34" charset="0"/>
                <a:cs typeface="Zawgyi-One" panose="020B0604030504040204" pitchFamily="34" charset="0"/>
              </a:rPr>
              <a:t>ကို</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မည္သို</a:t>
            </a:r>
            <a:r>
              <a:rPr lang="en-US" sz="1800" dirty="0">
                <a:latin typeface="Zawgyi-One" panose="020B0604030504040204" pitchFamily="34" charset="0"/>
                <a:cs typeface="Zawgyi-One" panose="020B0604030504040204" pitchFamily="34" charset="0"/>
              </a:rPr>
              <a:t>႔ </a:t>
            </a:r>
            <a:r>
              <a:rPr lang="en-US" sz="1800" dirty="0" err="1">
                <a:latin typeface="Zawgyi-One" panose="020B0604030504040204" pitchFamily="34" charset="0"/>
                <a:cs typeface="Zawgyi-One" panose="020B0604030504040204" pitchFamily="34" charset="0"/>
              </a:rPr>
              <a:t>ဖြဲ႕စည္းပံုေဖာ္မည</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မည္သည</a:t>
            </a:r>
            <a:r>
              <a:rPr lang="en-US" sz="1800" dirty="0">
                <a:latin typeface="Zawgyi-One" panose="020B0604030504040204" pitchFamily="34" charset="0"/>
                <a:cs typeface="Zawgyi-One" panose="020B0604030504040204" pitchFamily="34" charset="0"/>
              </a:rPr>
              <a:t>့္</a:t>
            </a:r>
            <a:r>
              <a:rPr lang="en-US" sz="1800" dirty="0" err="1">
                <a:latin typeface="Zawgyi-One" panose="020B0604030504040204" pitchFamily="34" charset="0"/>
                <a:cs typeface="Zawgyi-One" panose="020B0604030504040204" pitchFamily="34" charset="0"/>
              </a:rPr>
              <a:t>အေျပာင္းအလဲ</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မ်ား</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ပဳလုပ္မည္ကို</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စဥ္းစားရန</a:t>
            </a:r>
            <a:r>
              <a:rPr lang="en-US" sz="1800" dirty="0">
                <a:latin typeface="Zawgyi-One" panose="020B0604030504040204" pitchFamily="34" charset="0"/>
                <a:cs typeface="Zawgyi-One" panose="020B0604030504040204" pitchFamily="34" charset="0"/>
              </a:rPr>
              <a:t>္ျ</a:t>
            </a:r>
            <a:r>
              <a:rPr lang="en-US" sz="1800" dirty="0" err="1">
                <a:latin typeface="Zawgyi-One" panose="020B0604030504040204" pitchFamily="34" charset="0"/>
                <a:cs typeface="Zawgyi-One" panose="020B0604030504040204" pitchFamily="34" charset="0"/>
              </a:rPr>
              <a:t>ဖစ္သည</a:t>
            </a:r>
            <a:r>
              <a:rPr lang="en-US" sz="1800" dirty="0">
                <a:latin typeface="Zawgyi-One" panose="020B0604030504040204" pitchFamily="34" charset="0"/>
                <a:cs typeface="Zawgyi-One" panose="020B0604030504040204" pitchFamily="34" charset="0"/>
              </a:rPr>
              <a:t>္</a:t>
            </a:r>
          </a:p>
          <a:p>
            <a:pPr>
              <a:lnSpc>
                <a:spcPct val="100000"/>
              </a:lnSpc>
            </a:pPr>
            <a:endParaRPr lang="en-US" sz="1800" dirty="0">
              <a:latin typeface="Zawgyi-One" panose="020B0604030504040204" pitchFamily="34" charset="0"/>
              <a:cs typeface="Zawgyi-One" panose="020B0604030504040204" pitchFamily="34" charset="0"/>
            </a:endParaRPr>
          </a:p>
          <a:p>
            <a:pPr>
              <a:lnSpc>
                <a:spcPct val="100000"/>
              </a:lnSpc>
            </a:pPr>
            <a:r>
              <a:rPr lang="en-US" sz="1800" dirty="0" err="1">
                <a:latin typeface="Zawgyi-One" panose="020B0604030504040204" pitchFamily="34" charset="0"/>
                <a:cs typeface="Zawgyi-One" panose="020B0604030504040204" pitchFamily="34" charset="0"/>
              </a:rPr>
              <a:t>သင</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ဒီဇိုင္းအတြက</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အစီအစဥ</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တ</a:t>
            </a:r>
            <a:r>
              <a:rPr lang="en-US" sz="1800" dirty="0">
                <a:latin typeface="Zawgyi-One" panose="020B0604030504040204" pitchFamily="34" charset="0"/>
                <a:cs typeface="Zawgyi-One" panose="020B0604030504040204" pitchFamily="34" charset="0"/>
              </a:rPr>
              <a:t>စ</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ခ</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ဖန္တီးၿပီး</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အြန္လိုင္းသို</a:t>
            </a:r>
            <a:r>
              <a:rPr lang="en-US" sz="1800" dirty="0">
                <a:latin typeface="Zawgyi-One" panose="020B0604030504040204" pitchFamily="34" charset="0"/>
                <a:cs typeface="Zawgyi-One" panose="020B0604030504040204" pitchFamily="34" charset="0"/>
              </a:rPr>
              <a:t>႔ </a:t>
            </a:r>
            <a:r>
              <a:rPr lang="en-US" sz="1800" dirty="0" err="1">
                <a:latin typeface="Zawgyi-One" panose="020B0604030504040204" pitchFamily="34" charset="0"/>
                <a:cs typeface="Zawgyi-One" panose="020B0604030504040204" pitchFamily="34" charset="0"/>
              </a:rPr>
              <a:t>တင္ရန</a:t>
            </a:r>
            <a:r>
              <a:rPr lang="en-US" sz="1800" dirty="0">
                <a:latin typeface="Zawgyi-One" panose="020B0604030504040204" pitchFamily="34" charset="0"/>
                <a:cs typeface="Zawgyi-One" panose="020B0604030504040204" pitchFamily="34" charset="0"/>
              </a:rPr>
              <a:t>္ျ</a:t>
            </a:r>
            <a:r>
              <a:rPr lang="en-US" sz="1800" dirty="0" err="1">
                <a:latin typeface="Zawgyi-One" panose="020B0604030504040204" pitchFamily="34" charset="0"/>
                <a:cs typeface="Zawgyi-One" panose="020B0604030504040204" pitchFamily="34" charset="0"/>
              </a:rPr>
              <a:t>ဖစ္သည</a:t>
            </a:r>
            <a:r>
              <a:rPr lang="en-US" sz="1800" dirty="0">
                <a:latin typeface="Zawgyi-One" panose="020B0604030504040204" pitchFamily="34" charset="0"/>
                <a:cs typeface="Zawgyi-One" panose="020B0604030504040204" pitchFamily="34" charset="0"/>
              </a:rPr>
              <a:t>္</a:t>
            </a:r>
          </a:p>
          <a:p>
            <a:endParaRPr lang="en-GB" dirty="0">
              <a:latin typeface="Zawgyi-One" panose="020B0604030504040204" pitchFamily="34" charset="0"/>
              <a:cs typeface="Zawgyi-One" panose="020B0604030504040204" pitchFamily="34" charset="0"/>
            </a:endParaRPr>
          </a:p>
        </p:txBody>
      </p:sp>
      <p:sp>
        <p:nvSpPr>
          <p:cNvPr id="4" name="Text Placeholder 3"/>
          <p:cNvSpPr>
            <a:spLocks noGrp="1"/>
          </p:cNvSpPr>
          <p:nvPr>
            <p:ph type="body" idx="2"/>
          </p:nvPr>
        </p:nvSpPr>
        <p:spPr>
          <a:xfrm>
            <a:off x="5298509" y="1470421"/>
            <a:ext cx="3385942" cy="3263504"/>
          </a:xfrm>
        </p:spPr>
        <p:txBody>
          <a:bodyPr/>
          <a:lstStyle/>
          <a:p>
            <a:endParaRPr lang="en-GB" dirty="0">
              <a:latin typeface="Zawgyi-One" panose="020B0604030504040204" pitchFamily="34" charset="0"/>
              <a:cs typeface="Zawgyi-One"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6557" y="1543017"/>
            <a:ext cx="3761745" cy="2512856"/>
          </a:xfrm>
          <a:prstGeom prst="rect">
            <a:avLst/>
          </a:prstGeom>
        </p:spPr>
      </p:pic>
      <p:sp>
        <p:nvSpPr>
          <p:cNvPr id="6" name="TextBox 5"/>
          <p:cNvSpPr txBox="1"/>
          <p:nvPr/>
        </p:nvSpPr>
        <p:spPr>
          <a:xfrm>
            <a:off x="5298509" y="4330875"/>
            <a:ext cx="3385942" cy="248209"/>
          </a:xfrm>
          <a:prstGeom prst="rect">
            <a:avLst/>
          </a:prstGeom>
          <a:noFill/>
        </p:spPr>
        <p:txBody>
          <a:bodyPr wrap="square" rtlCol="0">
            <a:spAutoFit/>
          </a:bodyPr>
          <a:lstStyle/>
          <a:p>
            <a:r>
              <a:rPr lang="en-GB" sz="1013" dirty="0">
                <a:latin typeface="Zawgyi-One" panose="020B0604030504040204" pitchFamily="34" charset="0"/>
                <a:cs typeface="Zawgyi-One" panose="020B0604030504040204" pitchFamily="34" charset="0"/>
              </a:rPr>
              <a:t>Photo by </a:t>
            </a:r>
            <a:r>
              <a:rPr lang="en-GB" sz="1013" dirty="0">
                <a:latin typeface="Zawgyi-One" panose="020B0604030504040204" pitchFamily="34" charset="0"/>
                <a:cs typeface="Zawgyi-One" panose="020B0604030504040204" pitchFamily="34" charset="0"/>
                <a:hlinkClick r:id="rId3"/>
              </a:rPr>
              <a:t>Hans-Peter </a:t>
            </a:r>
            <a:r>
              <a:rPr lang="en-GB" sz="1013" dirty="0" err="1">
                <a:latin typeface="Zawgyi-One" panose="020B0604030504040204" pitchFamily="34" charset="0"/>
                <a:cs typeface="Zawgyi-One" panose="020B0604030504040204" pitchFamily="34" charset="0"/>
                <a:hlinkClick r:id="rId3"/>
              </a:rPr>
              <a:t>Gauster</a:t>
            </a:r>
            <a:r>
              <a:rPr lang="en-GB" sz="1013" dirty="0">
                <a:latin typeface="Zawgyi-One" panose="020B0604030504040204" pitchFamily="34" charset="0"/>
                <a:cs typeface="Zawgyi-One" panose="020B0604030504040204" pitchFamily="34" charset="0"/>
              </a:rPr>
              <a:t> on </a:t>
            </a:r>
            <a:r>
              <a:rPr lang="en-GB" sz="1013" dirty="0" err="1">
                <a:latin typeface="Zawgyi-One" panose="020B0604030504040204" pitchFamily="34" charset="0"/>
                <a:cs typeface="Zawgyi-One" panose="020B0604030504040204" pitchFamily="34" charset="0"/>
                <a:hlinkClick r:id="rId4"/>
              </a:rPr>
              <a:t>Unsplash</a:t>
            </a:r>
            <a:endParaRPr lang="en-GB" sz="1013" dirty="0">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416083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2"/>
          <p:cNvSpPr txBox="1">
            <a:spLocks noGrp="1"/>
          </p:cNvSpPr>
          <p:nvPr>
            <p:ph type="body" idx="1"/>
          </p:nvPr>
        </p:nvSpPr>
        <p:spPr>
          <a:xfrm>
            <a:off x="628650" y="1369219"/>
            <a:ext cx="8235131" cy="3263504"/>
          </a:xfrm>
          <a:prstGeom prst="rect">
            <a:avLst/>
          </a:prstGeom>
          <a:noFill/>
          <a:ln>
            <a:noFill/>
          </a:ln>
        </p:spPr>
        <p:txBody>
          <a:bodyPr spcFirstLastPara="1" wrap="square" lIns="68569" tIns="34275" rIns="68569" bIns="34275" anchor="t" anchorCtr="0">
            <a:noAutofit/>
          </a:bodyPr>
          <a:lstStyle/>
          <a:p>
            <a:pPr marL="0" indent="0" defTabSz="685800">
              <a:lnSpc>
                <a:spcPct val="150000"/>
              </a:lnSpc>
              <a:buClr>
                <a:srgbClr val="000000"/>
              </a:buClr>
              <a:buSzPts val="7200"/>
              <a:buNone/>
              <a:defRPr/>
            </a:pPr>
            <a:r>
              <a:rPr lang="my-MM" sz="3000" b="1" kern="0" dirty="0">
                <a:solidFill>
                  <a:srgbClr val="000000"/>
                </a:solidFill>
                <a:latin typeface="Zawgyi-One" panose="020B0604030504040204" pitchFamily="34" charset="0"/>
                <a:cs typeface="Zawgyi-One" panose="020B0604030504040204" pitchFamily="34" charset="0"/>
              </a:rPr>
              <a:t>အ</a:t>
            </a:r>
            <a:r>
              <a:rPr lang="en-US" sz="3000" b="1" kern="0" dirty="0">
                <a:solidFill>
                  <a:srgbClr val="000000"/>
                </a:solidFill>
                <a:latin typeface="Zawgyi-One" panose="020B0604030504040204" pitchFamily="34" charset="0"/>
                <a:cs typeface="Zawgyi-One" panose="020B0604030504040204" pitchFamily="34" charset="0"/>
              </a:rPr>
              <a:t>ြ</a:t>
            </a:r>
            <a:r>
              <a:rPr lang="my-MM" sz="3000" b="1" kern="0" dirty="0">
                <a:solidFill>
                  <a:srgbClr val="000000"/>
                </a:solidFill>
                <a:latin typeface="Zawgyi-One" panose="020B0604030504040204" pitchFamily="34" charset="0"/>
                <a:cs typeface="Zawgyi-One" panose="020B0604030504040204" pitchFamily="34" charset="0"/>
              </a:rPr>
              <a:t>န</a:t>
            </a:r>
            <a:r>
              <a:rPr lang="en-US" sz="3000" b="1" kern="0" dirty="0">
                <a:solidFill>
                  <a:srgbClr val="000000"/>
                </a:solidFill>
                <a:latin typeface="Zawgyi-One" panose="020B0604030504040204" pitchFamily="34" charset="0"/>
                <a:cs typeface="Zawgyi-One" panose="020B0604030504040204" pitchFamily="34" charset="0"/>
              </a:rPr>
              <a:t>္</a:t>
            </a:r>
            <a:r>
              <a:rPr lang="my-MM" sz="3000" b="1" kern="0" dirty="0">
                <a:solidFill>
                  <a:srgbClr val="000000"/>
                </a:solidFill>
                <a:latin typeface="Zawgyi-One" panose="020B0604030504040204" pitchFamily="34" charset="0"/>
                <a:cs typeface="Zawgyi-One" panose="020B0604030504040204" pitchFamily="34" charset="0"/>
              </a:rPr>
              <a:t>လ</a:t>
            </a:r>
            <a:r>
              <a:rPr lang="en-US" sz="3000" b="1" kern="0" dirty="0">
                <a:solidFill>
                  <a:srgbClr val="000000"/>
                </a:solidFill>
                <a:latin typeface="Zawgyi-One" panose="020B0604030504040204" pitchFamily="34" charset="0"/>
                <a:cs typeface="Zawgyi-One" panose="020B0604030504040204" pitchFamily="34" charset="0"/>
              </a:rPr>
              <a:t>ိ</a:t>
            </a:r>
            <a:r>
              <a:rPr lang="my-MM" sz="3000" b="1" kern="0" dirty="0">
                <a:solidFill>
                  <a:srgbClr val="000000"/>
                </a:solidFill>
                <a:latin typeface="Zawgyi-One" panose="020B0604030504040204" pitchFamily="34" charset="0"/>
                <a:cs typeface="Zawgyi-One" panose="020B0604030504040204" pitchFamily="34" charset="0"/>
              </a:rPr>
              <a:t>ု</a:t>
            </a:r>
            <a:r>
              <a:rPr lang="en-US" sz="3000" b="1" kern="0" dirty="0">
                <a:solidFill>
                  <a:srgbClr val="000000"/>
                </a:solidFill>
                <a:latin typeface="Zawgyi-One" panose="020B0604030504040204" pitchFamily="34" charset="0"/>
                <a:cs typeface="Zawgyi-One" panose="020B0604030504040204" pitchFamily="34" charset="0"/>
              </a:rPr>
              <a:t>င</a:t>
            </a:r>
            <a:r>
              <a:rPr lang="my-MM" sz="3000" b="1" kern="0" dirty="0">
                <a:solidFill>
                  <a:srgbClr val="000000"/>
                </a:solidFill>
                <a:latin typeface="Zawgyi-One" panose="020B0604030504040204" pitchFamily="34" charset="0"/>
                <a:cs typeface="Zawgyi-One" panose="020B0604030504040204" pitchFamily="34" charset="0"/>
              </a:rPr>
              <a:t>္</a:t>
            </a:r>
            <a:r>
              <a:rPr lang="en-US" sz="3000" b="1" kern="0" dirty="0">
                <a:solidFill>
                  <a:srgbClr val="000000"/>
                </a:solidFill>
                <a:latin typeface="Zawgyi-One" panose="020B0604030504040204" pitchFamily="34" charset="0"/>
                <a:cs typeface="Zawgyi-One" panose="020B0604030504040204" pitchFamily="34" charset="0"/>
              </a:rPr>
              <a:t>း</a:t>
            </a:r>
            <a:r>
              <a:rPr lang="my-MM" sz="3000" b="1" kern="0" dirty="0">
                <a:solidFill>
                  <a:srgbClr val="000000"/>
                </a:solidFill>
                <a:latin typeface="Zawgyi-One" panose="020B0604030504040204" pitchFamily="34" charset="0"/>
                <a:cs typeface="Zawgyi-One" panose="020B0604030504040204" pitchFamily="34" charset="0"/>
              </a:rPr>
              <a:t>စ</a:t>
            </a:r>
            <a:r>
              <a:rPr lang="en-US" sz="3000" b="1" kern="0" dirty="0">
                <a:solidFill>
                  <a:srgbClr val="000000"/>
                </a:solidFill>
                <a:latin typeface="Zawgyi-One" panose="020B0604030504040204" pitchFamily="34" charset="0"/>
                <a:cs typeface="Zawgyi-One" panose="020B0604030504040204" pitchFamily="34" charset="0"/>
              </a:rPr>
              <a:t>ာ</a:t>
            </a:r>
            <a:r>
              <a:rPr lang="my-MM" sz="3000" b="1" kern="0" dirty="0">
                <a:solidFill>
                  <a:srgbClr val="000000"/>
                </a:solidFill>
                <a:latin typeface="Zawgyi-One" panose="020B0604030504040204" pitchFamily="34" charset="0"/>
                <a:cs typeface="Zawgyi-One" panose="020B0604030504040204" pitchFamily="34" charset="0"/>
              </a:rPr>
              <a:t>သ</a:t>
            </a:r>
            <a:r>
              <a:rPr lang="en-US" sz="3000" b="1" kern="0" dirty="0">
                <a:solidFill>
                  <a:srgbClr val="000000"/>
                </a:solidFill>
                <a:latin typeface="Zawgyi-One" panose="020B0604030504040204" pitchFamily="34" charset="0"/>
                <a:cs typeface="Zawgyi-One" panose="020B0604030504040204" pitchFamily="34" charset="0"/>
              </a:rPr>
              <a:t>င</a:t>
            </a:r>
            <a:r>
              <a:rPr lang="my-MM" sz="3000" b="1" kern="0" dirty="0">
                <a:solidFill>
                  <a:srgbClr val="000000"/>
                </a:solidFill>
                <a:latin typeface="Zawgyi-One" panose="020B0604030504040204" pitchFamily="34" charset="0"/>
                <a:cs typeface="Zawgyi-One" panose="020B0604030504040204" pitchFamily="34" charset="0"/>
              </a:rPr>
              <a:t>္</a:t>
            </a:r>
            <a:r>
              <a:rPr lang="en-US" sz="3000" b="1" kern="0" dirty="0">
                <a:solidFill>
                  <a:srgbClr val="000000"/>
                </a:solidFill>
                <a:latin typeface="Zawgyi-One" panose="020B0604030504040204" pitchFamily="34" charset="0"/>
                <a:cs typeface="Zawgyi-One" panose="020B0604030504040204" pitchFamily="34" charset="0"/>
              </a:rPr>
              <a:t>သ</a:t>
            </a:r>
            <a:r>
              <a:rPr lang="my-MM" sz="3000" b="1" kern="0" dirty="0">
                <a:solidFill>
                  <a:srgbClr val="000000"/>
                </a:solidFill>
                <a:latin typeface="Zawgyi-One" panose="020B0604030504040204" pitchFamily="34" charset="0"/>
                <a:cs typeface="Zawgyi-One" panose="020B0604030504040204" pitchFamily="34" charset="0"/>
              </a:rPr>
              <a:t>ာ</a:t>
            </a:r>
            <a:r>
              <a:rPr lang="en-US" sz="3000" b="1" kern="0" dirty="0">
                <a:solidFill>
                  <a:srgbClr val="000000"/>
                </a:solidFill>
                <a:latin typeface="Zawgyi-One" panose="020B0604030504040204" pitchFamily="34" charset="0"/>
                <a:cs typeface="Zawgyi-One" panose="020B0604030504040204" pitchFamily="34" charset="0"/>
              </a:rPr>
              <a:t>း</a:t>
            </a:r>
            <a:r>
              <a:rPr lang="my-MM" sz="3000" b="1" kern="0" dirty="0">
                <a:solidFill>
                  <a:srgbClr val="000000"/>
                </a:solidFill>
                <a:latin typeface="Zawgyi-One" panose="020B0604030504040204" pitchFamily="34" charset="0"/>
                <a:cs typeface="Zawgyi-One" panose="020B0604030504040204" pitchFamily="34" charset="0"/>
              </a:rPr>
              <a:t>မ</a:t>
            </a:r>
            <a:r>
              <a:rPr lang="en-US" sz="3000" b="1" kern="0" dirty="0">
                <a:solidFill>
                  <a:srgbClr val="000000"/>
                </a:solidFill>
                <a:latin typeface="Zawgyi-One" panose="020B0604030504040204" pitchFamily="34" charset="0"/>
                <a:cs typeface="Zawgyi-One" panose="020B0604030504040204" pitchFamily="34" charset="0"/>
              </a:rPr>
              <a:t>်</a:t>
            </a:r>
            <a:r>
              <a:rPr lang="my-MM" sz="3000" b="1" kern="0" dirty="0">
                <a:solidFill>
                  <a:srgbClr val="000000"/>
                </a:solidFill>
                <a:latin typeface="Zawgyi-One" panose="020B0604030504040204" pitchFamily="34" charset="0"/>
                <a:cs typeface="Zawgyi-One" panose="020B0604030504040204" pitchFamily="34" charset="0"/>
              </a:rPr>
              <a:t>ာ</a:t>
            </a:r>
            <a:r>
              <a:rPr lang="en-US" sz="3000" b="1" kern="0" dirty="0">
                <a:solidFill>
                  <a:srgbClr val="000000"/>
                </a:solidFill>
                <a:latin typeface="Zawgyi-One" panose="020B0604030504040204" pitchFamily="34" charset="0"/>
                <a:cs typeface="Zawgyi-One" panose="020B0604030504040204" pitchFamily="34" charset="0"/>
              </a:rPr>
              <a:t>း</a:t>
            </a:r>
            <a:r>
              <a:rPr lang="my-MM" sz="3000" b="1" kern="0" dirty="0">
                <a:solidFill>
                  <a:srgbClr val="000000"/>
                </a:solidFill>
                <a:latin typeface="Zawgyi-One" panose="020B0604030504040204" pitchFamily="34" charset="0"/>
                <a:cs typeface="Zawgyi-One" panose="020B0604030504040204" pitchFamily="34" charset="0"/>
              </a:rPr>
              <a:t>အ</a:t>
            </a:r>
            <a:r>
              <a:rPr lang="en-US" sz="3000" b="1" kern="0" dirty="0" err="1">
                <a:solidFill>
                  <a:srgbClr val="000000"/>
                </a:solidFill>
                <a:latin typeface="Zawgyi-One" panose="020B0604030504040204" pitchFamily="34" charset="0"/>
                <a:cs typeface="Zawgyi-One" panose="020B0604030504040204" pitchFamily="34" charset="0"/>
              </a:rPr>
              <a:t>တြက</a:t>
            </a:r>
            <a:r>
              <a:rPr lang="en-US" sz="3000" b="1" kern="0" dirty="0">
                <a:solidFill>
                  <a:srgbClr val="000000"/>
                </a:solidFill>
                <a:latin typeface="Zawgyi-One" panose="020B0604030504040204" pitchFamily="34" charset="0"/>
                <a:cs typeface="Zawgyi-One" panose="020B0604030504040204" pitchFamily="34" charset="0"/>
              </a:rPr>
              <a:t>္ </a:t>
            </a:r>
            <a:r>
              <a:rPr lang="en-US" sz="3000" b="1" kern="0" dirty="0" err="1">
                <a:solidFill>
                  <a:srgbClr val="000000"/>
                </a:solidFill>
                <a:latin typeface="Zawgyi-One" panose="020B0604030504040204" pitchFamily="34" charset="0"/>
                <a:cs typeface="Zawgyi-One" panose="020B0604030504040204" pitchFamily="34" charset="0"/>
              </a:rPr>
              <a:t>ဒီဇိုင္း</a:t>
            </a:r>
            <a:r>
              <a:rPr lang="en-US" sz="3000" b="1" kern="0" dirty="0">
                <a:solidFill>
                  <a:srgbClr val="000000"/>
                </a:solidFill>
                <a:latin typeface="Zawgyi-One" panose="020B0604030504040204" pitchFamily="34" charset="0"/>
                <a:cs typeface="Zawgyi-One" panose="020B0604030504040204" pitchFamily="34" charset="0"/>
              </a:rPr>
              <a:t> </a:t>
            </a:r>
            <a:r>
              <a:rPr lang="en-US" sz="3000" b="1" kern="0" dirty="0" err="1">
                <a:solidFill>
                  <a:srgbClr val="000000"/>
                </a:solidFill>
                <a:latin typeface="Zawgyi-One" panose="020B0604030504040204" pitchFamily="34" charset="0"/>
                <a:cs typeface="Zawgyi-One" panose="020B0604030504040204" pitchFamily="34" charset="0"/>
              </a:rPr>
              <a:t>ေရးဆြဲျခင္း</a:t>
            </a:r>
            <a:r>
              <a:rPr lang="en-US" sz="3000" b="1" kern="0" dirty="0">
                <a:solidFill>
                  <a:srgbClr val="000000"/>
                </a:solidFill>
                <a:latin typeface="Zawgyi-One" panose="020B0604030504040204" pitchFamily="34" charset="0"/>
                <a:cs typeface="Zawgyi-One" panose="020B0604030504040204" pitchFamily="34" charset="0"/>
              </a:rPr>
              <a:t> </a:t>
            </a:r>
            <a:r>
              <a:rPr lang="en-US" sz="3000" b="1" kern="0" dirty="0" err="1">
                <a:solidFill>
                  <a:srgbClr val="000000"/>
                </a:solidFill>
                <a:latin typeface="Zawgyi-One" panose="020B0604030504040204" pitchFamily="34" charset="0"/>
                <a:cs typeface="Zawgyi-One" panose="020B0604030504040204" pitchFamily="34" charset="0"/>
              </a:rPr>
              <a:t>အပိုင္း</a:t>
            </a:r>
            <a:r>
              <a:rPr lang="en-US" sz="3000" b="1" kern="0" dirty="0">
                <a:solidFill>
                  <a:srgbClr val="000000"/>
                </a:solidFill>
                <a:latin typeface="Zawgyi-One" panose="020B0604030504040204" pitchFamily="34" charset="0"/>
                <a:cs typeface="Zawgyi-One" panose="020B0604030504040204" pitchFamily="34" charset="0"/>
              </a:rPr>
              <a:t> (၁) - </a:t>
            </a:r>
            <a:r>
              <a:rPr lang="en-GB" sz="3000" b="1" dirty="0" err="1">
                <a:solidFill>
                  <a:srgbClr val="000000"/>
                </a:solidFill>
                <a:latin typeface="Zawgyi-One" panose="020B0604030504040204" pitchFamily="34" charset="0"/>
                <a:cs typeface="Zawgyi-One" panose="020B0604030504040204" pitchFamily="34" charset="0"/>
              </a:rPr>
              <a:t>ေက်ာင္းသား</a:t>
            </a:r>
            <a:r>
              <a:rPr lang="en-GB" sz="3000" b="1" dirty="0">
                <a:solidFill>
                  <a:srgbClr val="000000"/>
                </a:solidFill>
                <a:latin typeface="Zawgyi-One" panose="020B0604030504040204" pitchFamily="34" charset="0"/>
                <a:cs typeface="Zawgyi-One" panose="020B0604030504040204" pitchFamily="34" charset="0"/>
              </a:rPr>
              <a:t> </a:t>
            </a:r>
            <a:r>
              <a:rPr lang="en-GB" sz="3000" b="1" dirty="0" err="1">
                <a:solidFill>
                  <a:srgbClr val="000000"/>
                </a:solidFill>
                <a:latin typeface="Zawgyi-One" panose="020B0604030504040204" pitchFamily="34" charset="0"/>
                <a:cs typeface="Zawgyi-One" panose="020B0604030504040204" pitchFamily="34" charset="0"/>
              </a:rPr>
              <a:t>ပရိုဖိုင္မ်ား</a:t>
            </a:r>
            <a:endParaRPr lang="en-GB" sz="3000" b="1" dirty="0">
              <a:solidFill>
                <a:srgbClr val="000000"/>
              </a:solidFill>
              <a:latin typeface="Zawgyi-One" panose="020B0604030504040204" pitchFamily="34" charset="0"/>
              <a:cs typeface="Zawgyi-One" panose="020B0604030504040204" pitchFamily="34" charset="0"/>
            </a:endParaRPr>
          </a:p>
          <a:p>
            <a:pPr marL="0" indent="0" defTabSz="685800">
              <a:lnSpc>
                <a:spcPct val="100000"/>
              </a:lnSpc>
              <a:buClr>
                <a:srgbClr val="000000"/>
              </a:buClr>
              <a:buSzPts val="7200"/>
              <a:buNone/>
              <a:defRPr/>
            </a:pPr>
            <a:r>
              <a:rPr lang="en-GB" b="1" dirty="0"/>
              <a:t>May 2020 </a:t>
            </a:r>
            <a:endParaRPr b="1" dirty="0"/>
          </a:p>
        </p:txBody>
      </p:sp>
      <p:pic>
        <p:nvPicPr>
          <p:cNvPr id="84" name="Google Shape;84;p2">
            <a:hlinkClick r:id="rId3"/>
          </p:cNvPr>
          <p:cNvPicPr preferRelativeResize="0"/>
          <p:nvPr/>
        </p:nvPicPr>
        <p:blipFill rotWithShape="1">
          <a:blip r:embed="rId4">
            <a:alphaModFix/>
          </a:blip>
          <a:srcRect/>
          <a:stretch/>
        </p:blipFill>
        <p:spPr>
          <a:xfrm>
            <a:off x="160660" y="4632723"/>
            <a:ext cx="935981" cy="327478"/>
          </a:xfrm>
          <a:prstGeom prst="rect">
            <a:avLst/>
          </a:prstGeom>
          <a:noFill/>
          <a:ln>
            <a:noFill/>
          </a:ln>
        </p:spPr>
      </p:pic>
      <p:sp>
        <p:nvSpPr>
          <p:cNvPr id="85" name="Google Shape;85;p2"/>
          <p:cNvSpPr/>
          <p:nvPr/>
        </p:nvSpPr>
        <p:spPr>
          <a:xfrm>
            <a:off x="1096641" y="4714227"/>
            <a:ext cx="7070144" cy="164469"/>
          </a:xfrm>
          <a:prstGeom prst="rect">
            <a:avLst/>
          </a:prstGeom>
          <a:noFill/>
          <a:ln>
            <a:noFill/>
          </a:ln>
        </p:spPr>
        <p:txBody>
          <a:bodyPr spcFirstLastPara="1" wrap="square" lIns="25706" tIns="12844" rIns="25706" bIns="12844" anchor="t" anchorCtr="0">
            <a:noAutofit/>
          </a:bodyPr>
          <a:lstStyle/>
          <a:p>
            <a:pPr>
              <a:buClr>
                <a:srgbClr val="000000"/>
              </a:buClr>
              <a:buSzPts val="1200"/>
            </a:pPr>
            <a:r>
              <a:rPr lang="en-GB" sz="900" dirty="0">
                <a:solidFill>
                  <a:srgbClr val="000000"/>
                </a:solidFill>
                <a:latin typeface="Calibri"/>
                <a:ea typeface="Calibri"/>
                <a:cs typeface="Calibri"/>
                <a:sym typeface="Calibri"/>
              </a:rPr>
              <a:t>This work is licensed under the </a:t>
            </a:r>
            <a:r>
              <a:rPr lang="en-GB" sz="900" u="sng" dirty="0">
                <a:solidFill>
                  <a:schemeClr val="hlink"/>
                </a:solidFill>
                <a:latin typeface="Calibri"/>
                <a:ea typeface="Calibri"/>
                <a:cs typeface="Calibri"/>
                <a:sym typeface="Calibri"/>
                <a:hlinkClick r:id="rId3"/>
              </a:rPr>
              <a:t>Creative Commons Attribution 4.0 International License</a:t>
            </a:r>
            <a:r>
              <a:rPr lang="en-GB" sz="900" dirty="0">
                <a:solidFill>
                  <a:srgbClr val="000000"/>
                </a:solidFill>
                <a:latin typeface="Calibri"/>
                <a:ea typeface="Calibri"/>
                <a:cs typeface="Calibri"/>
                <a:sym typeface="Calibri"/>
              </a:rPr>
              <a:t> unless otherwise stated. Minor amends were made to these slides in May 2021.</a:t>
            </a:r>
            <a:endParaRPr sz="90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98334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138793" y="1504336"/>
            <a:ext cx="4678136" cy="3451386"/>
          </a:xfrm>
          <a:prstGeom prst="rect">
            <a:avLst/>
          </a:prstGeom>
          <a:noFill/>
          <a:ln>
            <a:noFill/>
          </a:ln>
        </p:spPr>
        <p:txBody>
          <a:bodyPr spcFirstLastPara="1" wrap="square" lIns="68569" tIns="34275" rIns="68569" bIns="34275" anchor="t" anchorCtr="0">
            <a:noAutofit/>
          </a:bodyPr>
          <a:lstStyle/>
          <a:p>
            <a:pPr marL="0" indent="0">
              <a:lnSpc>
                <a:spcPct val="150000"/>
              </a:lnSpc>
              <a:spcBef>
                <a:spcPts val="0"/>
              </a:spcBef>
              <a:buSzPts val="3500"/>
              <a:buNone/>
            </a:pPr>
            <a:r>
              <a:rPr lang="my-MM" sz="1800" dirty="0">
                <a:latin typeface="Zawgyi-One" panose="020B0604030504040204" pitchFamily="34" charset="0"/>
                <a:cs typeface="Zawgyi-One" panose="020B0604030504040204" pitchFamily="34" charset="0"/>
              </a:rPr>
              <a:t>သ</a:t>
            </a:r>
            <a:r>
              <a:rPr lang="en-US" sz="1800" dirty="0">
                <a:latin typeface="Zawgyi-One" panose="020B0604030504040204" pitchFamily="34" charset="0"/>
                <a:cs typeface="Zawgyi-One" panose="020B0604030504040204" pitchFamily="34" charset="0"/>
              </a:rPr>
              <a:t>င</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ခ</a:t>
            </a:r>
            <a:r>
              <a:rPr lang="my-MM" sz="1800" dirty="0">
                <a:latin typeface="Zawgyi-One" panose="020B0604030504040204" pitchFamily="34" charset="0"/>
                <a:cs typeface="Zawgyi-One" panose="020B0604030504040204" pitchFamily="34" charset="0"/>
              </a:rPr>
              <a:t>န</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စ</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အ</a:t>
            </a:r>
            <a:r>
              <a:rPr lang="my-MM" sz="1800" dirty="0">
                <a:latin typeface="Zawgyi-One" panose="020B0604030504040204" pitchFamily="34" charset="0"/>
                <a:cs typeface="Zawgyi-One" panose="020B0604030504040204" pitchFamily="34" charset="0"/>
              </a:rPr>
              <a:t>ဆ</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တ</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င</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သ</a:t>
            </a:r>
            <a:r>
              <a:rPr lang="en-US" sz="1800" dirty="0">
                <a:latin typeface="Zawgyi-One" panose="020B0604030504040204" pitchFamily="34" charset="0"/>
                <a:cs typeface="Zawgyi-One" panose="020B0604030504040204" pitchFamily="34" charset="0"/>
              </a:rPr>
              <a:t>င</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အ</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န</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င</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 - </a:t>
            </a:r>
            <a:endParaRPr lang="en-GB" sz="1800" dirty="0">
              <a:latin typeface="Zawgyi-One" panose="020B0604030504040204" pitchFamily="34" charset="0"/>
              <a:cs typeface="Zawgyi-One" panose="020B0604030504040204" pitchFamily="34" charset="0"/>
            </a:endParaRPr>
          </a:p>
          <a:p>
            <a:pPr lvl="0">
              <a:lnSpc>
                <a:spcPct val="150000"/>
              </a:lnSpc>
            </a:pPr>
            <a:r>
              <a:rPr lang="en-US" sz="1800" dirty="0">
                <a:latin typeface="Zawgyi-One" panose="020B0604030504040204" pitchFamily="34" charset="0"/>
                <a:cs typeface="Zawgyi-One" panose="020B0604030504040204" pitchFamily="34" charset="0"/>
              </a:rPr>
              <a:t>OER </a:t>
            </a:r>
            <a:r>
              <a:rPr lang="en-US" sz="1800" dirty="0" err="1">
                <a:latin typeface="Zawgyi-One" panose="020B0604030504040204" pitchFamily="34" charset="0"/>
                <a:cs typeface="Zawgyi-One" panose="020B0604030504040204" pitchFamily="34" charset="0"/>
              </a:rPr>
              <a:t>ဖန္တီးထုတ္လုပ္မ</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သို</a:t>
            </a:r>
            <a:r>
              <a:rPr lang="en-US" sz="1800" dirty="0">
                <a:latin typeface="Zawgyi-One" panose="020B0604030504040204" pitchFamily="34" charset="0"/>
                <a:cs typeface="Zawgyi-One" panose="020B0604030504040204" pitchFamily="34" charset="0"/>
              </a:rPr>
              <a:t>႔) </a:t>
            </a:r>
            <a:r>
              <a:rPr lang="en-US" sz="1800" dirty="0" err="1">
                <a:latin typeface="Zawgyi-One" panose="020B0604030504040204" pitchFamily="34" charset="0"/>
                <a:cs typeface="Zawgyi-One" panose="020B0604030504040204" pitchFamily="34" charset="0"/>
              </a:rPr>
              <a:t>ဆီေလ်ာ္ေအာင</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ပင္ဆင္မႈတြင</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မိမိ</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ေက်ာငး္သားမ်ား</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လိုအပ္ခ်က္ကို</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သိရ</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င</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ရ</a:t>
            </a:r>
            <a:r>
              <a:rPr lang="en-US" sz="1800" dirty="0">
                <a:latin typeface="Zawgyi-One" panose="020B0604030504040204" pitchFamily="34" charset="0"/>
                <a:cs typeface="Zawgyi-One" panose="020B0604030504040204" pitchFamily="34" charset="0"/>
              </a:rPr>
              <a:t>န</a:t>
            </a:r>
            <a:r>
              <a:rPr lang="my-MM" sz="1800" dirty="0">
                <a:latin typeface="Zawgyi-One" panose="020B0604030504040204" pitchFamily="34" charset="0"/>
                <a:cs typeface="Zawgyi-One" panose="020B0604030504040204" pitchFamily="34" charset="0"/>
              </a:rPr>
              <a:t>္</a:t>
            </a:r>
            <a:endParaRPr lang="en-US" sz="1800" dirty="0">
              <a:latin typeface="Zawgyi-One" panose="020B0604030504040204" pitchFamily="34" charset="0"/>
              <a:cs typeface="Zawgyi-One" panose="020B0604030504040204" pitchFamily="34" charset="0"/>
            </a:endParaRPr>
          </a:p>
          <a:p>
            <a:pPr lvl="0">
              <a:lnSpc>
                <a:spcPct val="150000"/>
              </a:lnSpc>
            </a:pPr>
            <a:endParaRPr lang="en-US" sz="1800" dirty="0">
              <a:latin typeface="Zawgyi-One" panose="020B0604030504040204" pitchFamily="34" charset="0"/>
              <a:cs typeface="Zawgyi-One" panose="020B0604030504040204" pitchFamily="34" charset="0"/>
            </a:endParaRPr>
          </a:p>
          <a:p>
            <a:pPr lvl="0">
              <a:lnSpc>
                <a:spcPct val="150000"/>
              </a:lnSpc>
            </a:pPr>
            <a:r>
              <a:rPr lang="en-US" sz="1800" dirty="0" err="1">
                <a:latin typeface="Zawgyi-One" panose="020B0604030504040204" pitchFamily="34" charset="0"/>
                <a:cs typeface="Zawgyi-One" panose="020B0604030504040204" pitchFamily="34" charset="0"/>
              </a:rPr>
              <a:t>ေကာင္းမြန္ေသာအြန္လိုင္းသင္ယူျခင္း</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လကၡဏာမ်ားကို</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ပန္လည္သံုးသပ</a:t>
            </a:r>
            <a:r>
              <a:rPr lang="en-US" sz="1800" dirty="0">
                <a:latin typeface="Zawgyi-One" panose="020B0604030504040204" pitchFamily="34" charset="0"/>
                <a:cs typeface="Zawgyi-One" panose="020B0604030504040204" pitchFamily="34" charset="0"/>
              </a:rPr>
              <a:t>္ျ</a:t>
            </a:r>
            <a:r>
              <a:rPr lang="en-US" sz="1800" dirty="0" err="1">
                <a:latin typeface="Zawgyi-One" panose="020B0604030504040204" pitchFamily="34" charset="0"/>
                <a:cs typeface="Zawgyi-One" panose="020B0604030504040204" pitchFamily="34" charset="0"/>
              </a:rPr>
              <a:t>ခင္း</a:t>
            </a:r>
            <a:endParaRPr lang="en-GB" sz="1800" dirty="0">
              <a:latin typeface="Zawgyi-One" panose="020B0604030504040204" pitchFamily="34" charset="0"/>
              <a:cs typeface="Zawgyi-One" panose="020B0604030504040204" pitchFamily="34" charset="0"/>
            </a:endParaRPr>
          </a:p>
        </p:txBody>
      </p:sp>
      <p:sp>
        <p:nvSpPr>
          <p:cNvPr id="94" name="Shape 94"/>
          <p:cNvSpPr txBox="1"/>
          <p:nvPr/>
        </p:nvSpPr>
        <p:spPr>
          <a:xfrm>
            <a:off x="138794" y="338560"/>
            <a:ext cx="6788655" cy="577081"/>
          </a:xfrm>
          <a:prstGeom prst="rect">
            <a:avLst/>
          </a:prstGeom>
          <a:noFill/>
          <a:ln>
            <a:noFill/>
          </a:ln>
        </p:spPr>
        <p:txBody>
          <a:bodyPr spcFirstLastPara="1" wrap="square" lIns="68569" tIns="34275" rIns="68569" bIns="34275" anchor="t" anchorCtr="0">
            <a:noAutofit/>
          </a:bodyPr>
          <a:lstStyle/>
          <a:p>
            <a:r>
              <a:rPr lang="en-US" sz="3300" b="1" dirty="0" err="1">
                <a:solidFill>
                  <a:schemeClr val="dk1"/>
                </a:solidFill>
                <a:latin typeface="Zawgyi-One" panose="020B0604030504040204" pitchFamily="34" charset="0"/>
                <a:ea typeface="Calibri"/>
                <a:cs typeface="Zawgyi-One" panose="020B0604030504040204" pitchFamily="34" charset="0"/>
                <a:sym typeface="Calibri"/>
              </a:rPr>
              <a:t>ေလ့လာမႈရလဒ္မ်ား</a:t>
            </a:r>
            <a:endParaRPr sz="3300" b="1" dirty="0">
              <a:solidFill>
                <a:schemeClr val="dk1"/>
              </a:solidFill>
              <a:latin typeface="Zawgyi-One" panose="020B0604030504040204" pitchFamily="34" charset="0"/>
              <a:ea typeface="Calibri"/>
              <a:cs typeface="Zawgyi-One" panose="020B0604030504040204" pitchFamily="34" charset="0"/>
              <a:sym typeface="Calibri"/>
            </a:endParaRPr>
          </a:p>
        </p:txBody>
      </p:sp>
      <p:sp>
        <p:nvSpPr>
          <p:cNvPr id="7" name="TextBox 6"/>
          <p:cNvSpPr txBox="1"/>
          <p:nvPr/>
        </p:nvSpPr>
        <p:spPr>
          <a:xfrm rot="16200000">
            <a:off x="7649972" y="3063313"/>
            <a:ext cx="2571750" cy="276999"/>
          </a:xfrm>
          <a:prstGeom prst="rect">
            <a:avLst/>
          </a:prstGeom>
          <a:noFill/>
        </p:spPr>
        <p:txBody>
          <a:bodyPr wrap="square" rtlCol="0">
            <a:spAutoFit/>
          </a:bodyPr>
          <a:lstStyle/>
          <a:p>
            <a:r>
              <a:rPr lang="en-US" sz="600" dirty="0">
                <a:latin typeface="Zawgyi-One" panose="020B0604030504040204" pitchFamily="34" charset="0"/>
                <a:cs typeface="Zawgyi-One" panose="020B0604030504040204" pitchFamily="34" charset="0"/>
              </a:rPr>
              <a:t>Photo credit: </a:t>
            </a:r>
            <a:r>
              <a:rPr lang="en-GB" sz="600" dirty="0">
                <a:latin typeface="Zawgyi-One" panose="020B0604030504040204" pitchFamily="34" charset="0"/>
                <a:cs typeface="Zawgyi-One" panose="020B0604030504040204" pitchFamily="34" charset="0"/>
                <a:hlinkClick r:id="rId3"/>
              </a:rPr>
              <a:t>https://c2.staticflickr.com/6/5557/15071668497_74754a8b3d_b.jpg</a:t>
            </a:r>
            <a:endParaRPr lang="en-US" sz="600" dirty="0">
              <a:latin typeface="Zawgyi-One" panose="020B0604030504040204" pitchFamily="34" charset="0"/>
              <a:cs typeface="Zawgyi-One" panose="020B060403050404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5852" y="1771650"/>
            <a:ext cx="4072067" cy="2716037"/>
          </a:xfrm>
          <a:prstGeom prst="rect">
            <a:avLst/>
          </a:prstGeom>
        </p:spPr>
      </p:pic>
    </p:spTree>
    <p:extLst>
      <p:ext uri="{BB962C8B-B14F-4D97-AF65-F5344CB8AC3E}">
        <p14:creationId xmlns:p14="http://schemas.microsoft.com/office/powerpoint/2010/main" val="2592275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929" y="405580"/>
            <a:ext cx="8270422" cy="862436"/>
          </a:xfrm>
        </p:spPr>
        <p:txBody>
          <a:bodyPr/>
          <a:lstStyle/>
          <a:p>
            <a:pPr lvl="0"/>
            <a:r>
              <a:rPr lang="en-US" b="1" dirty="0" err="1">
                <a:latin typeface="Zawgyi-One" panose="020B0604030504040204" pitchFamily="34" charset="0"/>
                <a:cs typeface="Zawgyi-One" panose="020B0604030504040204" pitchFamily="34" charset="0"/>
              </a:rPr>
              <a:t>ေက</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င</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သ</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ပ</a:t>
            </a:r>
            <a:r>
              <a:rPr lang="en-US" b="1" dirty="0">
                <a:latin typeface="Zawgyi-One" panose="020B0604030504040204" pitchFamily="34" charset="0"/>
                <a:cs typeface="Zawgyi-One" panose="020B0604030504040204" pitchFamily="34" charset="0"/>
              </a:rPr>
              <a:t>ရ</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ဖ</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င</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မ</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a:t>
            </a:r>
            <a:endParaRPr lang="en-GB" b="1" dirty="0">
              <a:latin typeface="Zawgyi-One" panose="020B0604030504040204" pitchFamily="34" charset="0"/>
              <a:cs typeface="Zawgyi-One" panose="020B0604030504040204" pitchFamily="34" charset="0"/>
            </a:endParaRPr>
          </a:p>
        </p:txBody>
      </p:sp>
      <p:sp>
        <p:nvSpPr>
          <p:cNvPr id="3" name="Text Placeholder 2"/>
          <p:cNvSpPr>
            <a:spLocks noGrp="1"/>
          </p:cNvSpPr>
          <p:nvPr>
            <p:ph type="body" idx="1"/>
          </p:nvPr>
        </p:nvSpPr>
        <p:spPr>
          <a:xfrm>
            <a:off x="244928" y="1075093"/>
            <a:ext cx="5268089" cy="4068407"/>
          </a:xfrm>
        </p:spPr>
        <p:txBody>
          <a:bodyPr/>
          <a:lstStyle/>
          <a:p>
            <a:pPr indent="-342900">
              <a:lnSpc>
                <a:spcPct val="200000"/>
              </a:lnSpc>
              <a:spcBef>
                <a:spcPts val="0"/>
              </a:spcBef>
              <a:buSzPts val="3500"/>
            </a:pPr>
            <a:r>
              <a:rPr lang="en-US" dirty="0" err="1">
                <a:latin typeface="Zawgyi-One" panose="020B0604030504040204" pitchFamily="34" charset="0"/>
                <a:cs typeface="Zawgyi-One" panose="020B0604030504040204" pitchFamily="34" charset="0"/>
              </a:rPr>
              <a:t>ေလ့လာသူ</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က</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င</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သ</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မည္သူမ်ားနည္း</a:t>
            </a:r>
            <a:endParaRPr lang="en-US" dirty="0">
              <a:latin typeface="Zawgyi-One" panose="020B0604030504040204" pitchFamily="34" charset="0"/>
              <a:cs typeface="Zawgyi-One" panose="020B0604030504040204" pitchFamily="34" charset="0"/>
            </a:endParaRPr>
          </a:p>
          <a:p>
            <a:pPr indent="-342900">
              <a:lnSpc>
                <a:spcPct val="200000"/>
              </a:lnSpc>
              <a:spcBef>
                <a:spcPts val="0"/>
              </a:spcBef>
              <a:buSzPts val="3500"/>
            </a:pPr>
            <a:r>
              <a:rPr lang="en-US" dirty="0" err="1">
                <a:latin typeface="Zawgyi-One" panose="020B0604030504040204" pitchFamily="34" charset="0"/>
                <a:cs typeface="Zawgyi-One" panose="020B0604030504040204" pitchFamily="34" charset="0"/>
              </a:rPr>
              <a:t>သင</a:t>
            </a:r>
            <a:r>
              <a:rPr lang="en-US" dirty="0">
                <a:latin typeface="Zawgyi-One" panose="020B0604030504040204" pitchFamily="34" charset="0"/>
                <a:cs typeface="Zawgyi-One" panose="020B0604030504040204" pitchFamily="34" charset="0"/>
              </a:rPr>
              <a:t>္၏ OER </a:t>
            </a:r>
            <a:r>
              <a:rPr lang="en-US" dirty="0" err="1">
                <a:latin typeface="Zawgyi-One" panose="020B0604030504040204" pitchFamily="34" charset="0"/>
                <a:cs typeface="Zawgyi-One" panose="020B0604030504040204" pitchFamily="34" charset="0"/>
              </a:rPr>
              <a:t>သင္ရိုးကို</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ေလ့လာရာတြင</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သူတို</a:t>
            </a:r>
            <a:r>
              <a:rPr lang="en-US" dirty="0">
                <a:latin typeface="Zawgyi-One" panose="020B0604030504040204" pitchFamily="34" charset="0"/>
                <a:cs typeface="Zawgyi-One" panose="020B0604030504040204" pitchFamily="34" charset="0"/>
              </a:rPr>
              <a:t>႔ </a:t>
            </a:r>
            <a:r>
              <a:rPr lang="en-US" dirty="0" err="1">
                <a:latin typeface="Zawgyi-One" panose="020B0604030504040204" pitchFamily="34" charset="0"/>
                <a:cs typeface="Zawgyi-One" panose="020B0604030504040204" pitchFamily="34" charset="0"/>
              </a:rPr>
              <a:t>ဘာေတ</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လုပ</a:t>
            </a:r>
            <a:r>
              <a:rPr lang="en-US"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ုိင္ဖို</a:t>
            </a:r>
            <a:r>
              <a:rPr lang="en-US" dirty="0">
                <a:latin typeface="Zawgyi-One" panose="020B0604030504040204" pitchFamily="34" charset="0"/>
                <a:cs typeface="Zawgyi-One" panose="020B0604030504040204" pitchFamily="34" charset="0"/>
              </a:rPr>
              <a:t>႔ </a:t>
            </a:r>
            <a:r>
              <a:rPr lang="en-US" dirty="0" err="1">
                <a:latin typeface="Zawgyi-One" panose="020B0604030504040204" pitchFamily="34" charset="0"/>
                <a:cs typeface="Zawgyi-One" panose="020B0604030504040204" pitchFamily="34" charset="0"/>
              </a:rPr>
              <a:t>လိုအပ္လဲ</a:t>
            </a:r>
            <a:endParaRPr lang="en-US" dirty="0">
              <a:latin typeface="Zawgyi-One" panose="020B0604030504040204" pitchFamily="34" charset="0"/>
              <a:cs typeface="Zawgyi-One" panose="020B0604030504040204" pitchFamily="34" charset="0"/>
            </a:endParaRPr>
          </a:p>
          <a:p>
            <a:pPr indent="-342900">
              <a:lnSpc>
                <a:spcPct val="200000"/>
              </a:lnSpc>
              <a:spcBef>
                <a:spcPts val="0"/>
              </a:spcBef>
              <a:buSzPts val="3500"/>
            </a:pPr>
            <a:r>
              <a:rPr lang="en-US" dirty="0" err="1">
                <a:latin typeface="Zawgyi-One" panose="020B0604030504040204" pitchFamily="34" charset="0"/>
                <a:cs typeface="Zawgyi-One" panose="020B0604030504040204" pitchFamily="34" charset="0"/>
              </a:rPr>
              <a:t>သူတို</a:t>
            </a:r>
            <a:r>
              <a:rPr lang="en-US" dirty="0">
                <a:latin typeface="Zawgyi-One" panose="020B0604030504040204" pitchFamily="34" charset="0"/>
                <a:cs typeface="Zawgyi-One" panose="020B0604030504040204" pitchFamily="34" charset="0"/>
              </a:rPr>
              <a:t>႔ </a:t>
            </a:r>
            <a:r>
              <a:rPr lang="en-US" dirty="0" err="1">
                <a:latin typeface="Zawgyi-One" panose="020B0604030504040204" pitchFamily="34" charset="0"/>
                <a:cs typeface="Zawgyi-One" panose="020B0604030504040204" pitchFamily="34" charset="0"/>
              </a:rPr>
              <a:t>ဘာေတ</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သိထားၿပီးၿပီလဲ</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႔) </a:t>
            </a:r>
            <a:r>
              <a:rPr lang="en-US" dirty="0" err="1">
                <a:latin typeface="Zawgyi-One" panose="020B0604030504040204" pitchFamily="34" charset="0"/>
                <a:cs typeface="Zawgyi-One" panose="020B0604030504040204" pitchFamily="34" charset="0"/>
              </a:rPr>
              <a:t>ဘာေတ</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လုပ</a:t>
            </a:r>
            <a:r>
              <a:rPr lang="en-US"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ုိင္ေနၾကသလဲ</a:t>
            </a:r>
            <a:endParaRPr lang="en-GB" dirty="0">
              <a:latin typeface="Zawgyi-One" panose="020B0604030504040204" pitchFamily="34" charset="0"/>
              <a:cs typeface="Zawgyi-One" panose="020B0604030504040204" pitchFamily="34" charset="0"/>
            </a:endParaRPr>
          </a:p>
        </p:txBody>
      </p:sp>
      <p:pic>
        <p:nvPicPr>
          <p:cNvPr id="6" name="Picture 5">
            <a:extLst>
              <a:ext uri="{FF2B5EF4-FFF2-40B4-BE49-F238E27FC236}">
                <a16:creationId xmlns:a16="http://schemas.microsoft.com/office/drawing/2014/main" id="{ED9D2BF7-85F5-AA4B-9175-8F8BB8C105EA}"/>
              </a:ext>
            </a:extLst>
          </p:cNvPr>
          <p:cNvPicPr>
            <a:picLocks noChangeAspect="1"/>
          </p:cNvPicPr>
          <p:nvPr/>
        </p:nvPicPr>
        <p:blipFill>
          <a:blip r:embed="rId3"/>
          <a:stretch>
            <a:fillRect/>
          </a:stretch>
        </p:blipFill>
        <p:spPr>
          <a:xfrm>
            <a:off x="5721849" y="721134"/>
            <a:ext cx="2880775" cy="3841034"/>
          </a:xfrm>
          <a:prstGeom prst="rect">
            <a:avLst/>
          </a:prstGeom>
        </p:spPr>
      </p:pic>
    </p:spTree>
    <p:extLst>
      <p:ext uri="{BB962C8B-B14F-4D97-AF65-F5344CB8AC3E}">
        <p14:creationId xmlns:p14="http://schemas.microsoft.com/office/powerpoint/2010/main" val="2684080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179" y="273844"/>
            <a:ext cx="8596241" cy="994172"/>
          </a:xfrm>
        </p:spPr>
        <p:txBody>
          <a:bodyPr/>
          <a:lstStyle/>
          <a:p>
            <a:r>
              <a:rPr lang="en-US" sz="2700" b="1" dirty="0" err="1">
                <a:latin typeface="Zawgyi-One" panose="020B0604030504040204" pitchFamily="34" charset="0"/>
                <a:cs typeface="Zawgyi-One" panose="020B0604030504040204" pitchFamily="34" charset="0"/>
              </a:rPr>
              <a:t>လုပ္ေဆာင္ခ်က</a:t>
            </a:r>
            <a:r>
              <a:rPr lang="en-US" sz="2700" b="1" dirty="0">
                <a:latin typeface="Zawgyi-One" panose="020B0604030504040204" pitchFamily="34" charset="0"/>
                <a:cs typeface="Zawgyi-One" panose="020B0604030504040204" pitchFamily="34" charset="0"/>
              </a:rPr>
              <a:t>္ ၁ - </a:t>
            </a:r>
            <a:r>
              <a:rPr lang="en-US" sz="2700" b="1" dirty="0" err="1">
                <a:latin typeface="Zawgyi-One" panose="020B0604030504040204" pitchFamily="34" charset="0"/>
                <a:cs typeface="Zawgyi-One" panose="020B0604030504040204" pitchFamily="34" charset="0"/>
              </a:rPr>
              <a:t>ေက်ာင္းသားပရိုဖိုင</a:t>
            </a:r>
            <a:r>
              <a:rPr lang="en-US" sz="2700" b="1" dirty="0">
                <a:latin typeface="Zawgyi-One" panose="020B0604030504040204" pitchFamily="34" charset="0"/>
                <a:cs typeface="Zawgyi-One" panose="020B0604030504040204" pitchFamily="34" charset="0"/>
              </a:rPr>
              <a:t>္</a:t>
            </a:r>
            <a:r>
              <a:rPr lang="my-MM" sz="2700" b="1" dirty="0">
                <a:latin typeface="Zawgyi-One" panose="020B0604030504040204" pitchFamily="34" charset="0"/>
                <a:cs typeface="Zawgyi-One" panose="020B0604030504040204" pitchFamily="34" charset="0"/>
              </a:rPr>
              <a:t>မ</a:t>
            </a:r>
            <a:r>
              <a:rPr lang="en-US" sz="2700" b="1" dirty="0">
                <a:latin typeface="Zawgyi-One" panose="020B0604030504040204" pitchFamily="34" charset="0"/>
                <a:cs typeface="Zawgyi-One" panose="020B0604030504040204" pitchFamily="34" charset="0"/>
              </a:rPr>
              <a:t>်</a:t>
            </a:r>
            <a:r>
              <a:rPr lang="my-MM" sz="2700" b="1" dirty="0">
                <a:latin typeface="Zawgyi-One" panose="020B0604030504040204" pitchFamily="34" charset="0"/>
                <a:cs typeface="Zawgyi-One" panose="020B0604030504040204" pitchFamily="34" charset="0"/>
              </a:rPr>
              <a:t>ာ</a:t>
            </a:r>
            <a:r>
              <a:rPr lang="en-US" sz="2700" b="1" dirty="0">
                <a:latin typeface="Zawgyi-One" panose="020B0604030504040204" pitchFamily="34" charset="0"/>
                <a:cs typeface="Zawgyi-One" panose="020B0604030504040204" pitchFamily="34" charset="0"/>
              </a:rPr>
              <a:t>း</a:t>
            </a:r>
            <a:r>
              <a:rPr lang="my-MM" sz="2700" b="1" dirty="0">
                <a:latin typeface="Zawgyi-One" panose="020B0604030504040204" pitchFamily="34" charset="0"/>
                <a:cs typeface="Zawgyi-One" panose="020B0604030504040204" pitchFamily="34" charset="0"/>
              </a:rPr>
              <a:t>က</a:t>
            </a:r>
            <a:r>
              <a:rPr lang="en-US" sz="2700" b="1" dirty="0">
                <a:latin typeface="Zawgyi-One" panose="020B0604030504040204" pitchFamily="34" charset="0"/>
                <a:cs typeface="Zawgyi-One" panose="020B0604030504040204" pitchFamily="34" charset="0"/>
              </a:rPr>
              <a:t>ိ</a:t>
            </a:r>
            <a:r>
              <a:rPr lang="my-MM" sz="2700" b="1" dirty="0">
                <a:latin typeface="Zawgyi-One" panose="020B0604030504040204" pitchFamily="34" charset="0"/>
                <a:cs typeface="Zawgyi-One" panose="020B0604030504040204" pitchFamily="34" charset="0"/>
              </a:rPr>
              <a:t>ု</a:t>
            </a:r>
            <a:r>
              <a:rPr lang="en-US" sz="2700" b="1" dirty="0">
                <a:latin typeface="Zawgyi-One" panose="020B0604030504040204" pitchFamily="34" charset="0"/>
                <a:cs typeface="Zawgyi-One" panose="020B0604030504040204" pitchFamily="34" charset="0"/>
              </a:rPr>
              <a:t> </a:t>
            </a:r>
            <a:r>
              <a:rPr lang="my-MM" sz="2700" b="1" dirty="0">
                <a:latin typeface="Zawgyi-One" panose="020B0604030504040204" pitchFamily="34" charset="0"/>
                <a:cs typeface="Zawgyi-One" panose="020B0604030504040204" pitchFamily="34" charset="0"/>
              </a:rPr>
              <a:t>ျ</a:t>
            </a:r>
            <a:r>
              <a:rPr lang="en-US" sz="2700" b="1" dirty="0" err="1">
                <a:latin typeface="Zawgyi-One" panose="020B0604030504040204" pitchFamily="34" charset="0"/>
                <a:cs typeface="Zawgyi-One" panose="020B0604030504040204" pitchFamily="34" charset="0"/>
              </a:rPr>
              <a:t>ပန္လည္ဆန္းစစ</a:t>
            </a:r>
            <a:r>
              <a:rPr lang="en-US" sz="2700" b="1" dirty="0">
                <a:latin typeface="Zawgyi-One" panose="020B0604030504040204" pitchFamily="34" charset="0"/>
                <a:cs typeface="Zawgyi-One" panose="020B0604030504040204" pitchFamily="34" charset="0"/>
              </a:rPr>
              <a:t>္ျ</a:t>
            </a:r>
            <a:r>
              <a:rPr lang="en-US" sz="2700" b="1" dirty="0" err="1">
                <a:latin typeface="Zawgyi-One" panose="020B0604030504040204" pitchFamily="34" charset="0"/>
                <a:cs typeface="Zawgyi-One" panose="020B0604030504040204" pitchFamily="34" charset="0"/>
              </a:rPr>
              <a:t>ခင္း</a:t>
            </a:r>
            <a:endParaRPr lang="en-GB" sz="2700" b="1" dirty="0">
              <a:latin typeface="Zawgyi-One" panose="020B0604030504040204" pitchFamily="34" charset="0"/>
              <a:cs typeface="Zawgyi-One" panose="020B0604030504040204" pitchFamily="34" charset="0"/>
            </a:endParaRPr>
          </a:p>
        </p:txBody>
      </p:sp>
      <p:sp>
        <p:nvSpPr>
          <p:cNvPr id="3" name="Text Placeholder 2"/>
          <p:cNvSpPr>
            <a:spLocks noGrp="1"/>
          </p:cNvSpPr>
          <p:nvPr>
            <p:ph type="body" idx="1"/>
          </p:nvPr>
        </p:nvSpPr>
        <p:spPr>
          <a:xfrm>
            <a:off x="142179" y="1047136"/>
            <a:ext cx="5897285" cy="4520380"/>
          </a:xfrm>
        </p:spPr>
        <p:txBody>
          <a:bodyPr/>
          <a:lstStyle/>
          <a:p>
            <a:pPr>
              <a:lnSpc>
                <a:spcPct val="150000"/>
              </a:lnSpc>
            </a:pPr>
            <a:r>
              <a:rPr lang="en-US" sz="1500" dirty="0" err="1">
                <a:latin typeface="Zawgyi-One" panose="020B0604030504040204" pitchFamily="34" charset="0"/>
                <a:cs typeface="Zawgyi-One" panose="020B0604030504040204" pitchFamily="34" charset="0"/>
              </a:rPr>
              <a:t>အဖြဲ႔လိုက</a:t>
            </a:r>
            <a:r>
              <a:rPr lang="en-US" sz="1500" dirty="0">
                <a:latin typeface="Zawgyi-One" panose="020B0604030504040204" pitchFamily="34" charset="0"/>
                <a:cs typeface="Zawgyi-One" panose="020B0604030504040204" pitchFamily="34" charset="0"/>
              </a:rPr>
              <a:t>္ျ</a:t>
            </a:r>
            <a:r>
              <a:rPr lang="en-US" sz="1500" dirty="0" err="1">
                <a:latin typeface="Zawgyi-One" panose="020B0604030504040204" pitchFamily="34" charset="0"/>
                <a:cs typeface="Zawgyi-One" panose="020B0604030504040204" pitchFamily="34" charset="0"/>
              </a:rPr>
              <a:t>ဖစ္ေစ</a:t>
            </a:r>
            <a:r>
              <a:rPr lang="en-US" sz="1500" dirty="0">
                <a:latin typeface="Zawgyi-One" panose="020B0604030504040204" pitchFamily="34" charset="0"/>
                <a:cs typeface="Zawgyi-One" panose="020B0604030504040204" pitchFamily="34" charset="0"/>
              </a:rPr>
              <a:t>၊ </a:t>
            </a:r>
            <a:r>
              <a:rPr lang="en-US" sz="1500" dirty="0" err="1">
                <a:latin typeface="Zawgyi-One" panose="020B0604030504040204" pitchFamily="34" charset="0"/>
                <a:cs typeface="Zawgyi-One" panose="020B0604030504040204" pitchFamily="34" charset="0"/>
              </a:rPr>
              <a:t>တစ္ဦးျခင္းျဖစ္ေစ</a:t>
            </a:r>
            <a:r>
              <a:rPr lang="en-US" sz="1500" dirty="0">
                <a:latin typeface="Zawgyi-One" panose="020B0604030504040204" pitchFamily="34" charset="0"/>
                <a:cs typeface="Zawgyi-One" panose="020B0604030504040204" pitchFamily="34" charset="0"/>
              </a:rPr>
              <a:t> </a:t>
            </a:r>
            <a:r>
              <a:rPr lang="en-US" sz="1500" dirty="0" err="1">
                <a:latin typeface="Zawgyi-One" panose="020B0604030504040204" pitchFamily="34" charset="0"/>
                <a:cs typeface="Zawgyi-One" panose="020B0604030504040204" pitchFamily="34" charset="0"/>
              </a:rPr>
              <a:t>သင္ဖန္တီးၿပီးေသာ</a:t>
            </a:r>
            <a:r>
              <a:rPr lang="en-US" sz="1500" dirty="0">
                <a:latin typeface="Zawgyi-One" panose="020B0604030504040204" pitchFamily="34" charset="0"/>
                <a:cs typeface="Zawgyi-One" panose="020B0604030504040204" pitchFamily="34" charset="0"/>
              </a:rPr>
              <a:t> </a:t>
            </a:r>
            <a:r>
              <a:rPr lang="my-MM" sz="1500" dirty="0">
                <a:latin typeface="Zawgyi-One" panose="020B0604030504040204" pitchFamily="34" charset="0"/>
                <a:cs typeface="Zawgyi-One" panose="020B0604030504040204" pitchFamily="34" charset="0"/>
              </a:rPr>
              <a:t>ပ</a:t>
            </a:r>
            <a:r>
              <a:rPr lang="en-US" sz="1500" dirty="0">
                <a:latin typeface="Zawgyi-One" panose="020B0604030504040204" pitchFamily="34" charset="0"/>
                <a:cs typeface="Zawgyi-One" panose="020B0604030504040204" pitchFamily="34" charset="0"/>
              </a:rPr>
              <a:t>ရ</a:t>
            </a:r>
            <a:r>
              <a:rPr lang="my-MM" sz="1500" dirty="0">
                <a:latin typeface="Zawgyi-One" panose="020B0604030504040204" pitchFamily="34" charset="0"/>
                <a:cs typeface="Zawgyi-One" panose="020B0604030504040204" pitchFamily="34" charset="0"/>
              </a:rPr>
              <a:t>ိ</a:t>
            </a:r>
            <a:r>
              <a:rPr lang="en-US" sz="1500" dirty="0">
                <a:latin typeface="Zawgyi-One" panose="020B0604030504040204" pitchFamily="34" charset="0"/>
                <a:cs typeface="Zawgyi-One" panose="020B0604030504040204" pitchFamily="34" charset="0"/>
              </a:rPr>
              <a:t>ု</a:t>
            </a:r>
            <a:r>
              <a:rPr lang="my-MM" sz="1500" dirty="0">
                <a:latin typeface="Zawgyi-One" panose="020B0604030504040204" pitchFamily="34" charset="0"/>
                <a:cs typeface="Zawgyi-One" panose="020B0604030504040204" pitchFamily="34" charset="0"/>
              </a:rPr>
              <a:t>ဖ</a:t>
            </a:r>
            <a:r>
              <a:rPr lang="en-US" sz="1500" dirty="0">
                <a:latin typeface="Zawgyi-One" panose="020B0604030504040204" pitchFamily="34" charset="0"/>
                <a:cs typeface="Zawgyi-One" panose="020B0604030504040204" pitchFamily="34" charset="0"/>
              </a:rPr>
              <a:t>ိ</a:t>
            </a:r>
            <a:r>
              <a:rPr lang="my-MM" sz="1500" dirty="0">
                <a:latin typeface="Zawgyi-One" panose="020B0604030504040204" pitchFamily="34" charset="0"/>
                <a:cs typeface="Zawgyi-One" panose="020B0604030504040204" pitchFamily="34" charset="0"/>
              </a:rPr>
              <a:t>ု</a:t>
            </a:r>
            <a:r>
              <a:rPr lang="en-US" sz="1500" dirty="0">
                <a:latin typeface="Zawgyi-One" panose="020B0604030504040204" pitchFamily="34" charset="0"/>
                <a:cs typeface="Zawgyi-One" panose="020B0604030504040204" pitchFamily="34" charset="0"/>
              </a:rPr>
              <a:t>င</a:t>
            </a:r>
            <a:r>
              <a:rPr lang="my-MM" sz="1500" dirty="0">
                <a:latin typeface="Zawgyi-One" panose="020B0604030504040204" pitchFamily="34" charset="0"/>
                <a:cs typeface="Zawgyi-One" panose="020B0604030504040204" pitchFamily="34" charset="0"/>
              </a:rPr>
              <a:t>္</a:t>
            </a:r>
            <a:r>
              <a:rPr lang="en-US" sz="1500" dirty="0" err="1">
                <a:latin typeface="Zawgyi-One" panose="020B0604030504040204" pitchFamily="34" charset="0"/>
                <a:cs typeface="Zawgyi-One" panose="020B0604030504040204" pitchFamily="34" charset="0"/>
              </a:rPr>
              <a:t>မ်ားအနက</a:t>
            </a:r>
            <a:r>
              <a:rPr lang="en-US" sz="1500" dirty="0">
                <a:latin typeface="Zawgyi-One" panose="020B0604030504040204" pitchFamily="34" charset="0"/>
                <a:cs typeface="Zawgyi-One" panose="020B0604030504040204" pitchFamily="34" charset="0"/>
              </a:rPr>
              <a:t>္ </a:t>
            </a:r>
            <a:r>
              <a:rPr lang="en-US" sz="1500" dirty="0" err="1">
                <a:latin typeface="Zawgyi-One" panose="020B0604030504040204" pitchFamily="34" charset="0"/>
                <a:cs typeface="Zawgyi-One" panose="020B0604030504040204" pitchFamily="34" charset="0"/>
              </a:rPr>
              <a:t>တစ္ခုကို</a:t>
            </a:r>
            <a:r>
              <a:rPr lang="en-US" sz="1500" dirty="0">
                <a:latin typeface="Zawgyi-One" panose="020B0604030504040204" pitchFamily="34" charset="0"/>
                <a:cs typeface="Zawgyi-One" panose="020B0604030504040204" pitchFamily="34" charset="0"/>
              </a:rPr>
              <a:t> </a:t>
            </a:r>
            <a:r>
              <a:rPr lang="en-US" sz="1500" dirty="0" err="1">
                <a:latin typeface="Zawgyi-One" panose="020B0604030504040204" pitchFamily="34" charset="0"/>
                <a:cs typeface="Zawgyi-One" panose="020B0604030504040204" pitchFamily="34" charset="0"/>
              </a:rPr>
              <a:t>ေရြးပ</a:t>
            </a:r>
            <a:r>
              <a:rPr lang="en-US" sz="1500" dirty="0">
                <a:latin typeface="Zawgyi-One" panose="020B0604030504040204" pitchFamily="34" charset="0"/>
                <a:cs typeface="Zawgyi-One" panose="020B0604030504040204" pitchFamily="34" charset="0"/>
              </a:rPr>
              <a:t>ါ</a:t>
            </a:r>
          </a:p>
          <a:p>
            <a:pPr>
              <a:lnSpc>
                <a:spcPct val="150000"/>
              </a:lnSpc>
            </a:pPr>
            <a:r>
              <a:rPr lang="en-US" sz="1500" dirty="0" err="1">
                <a:latin typeface="Zawgyi-One" panose="020B0604030504040204" pitchFamily="34" charset="0"/>
                <a:cs typeface="Zawgyi-One" panose="020B0604030504040204" pitchFamily="34" charset="0"/>
              </a:rPr>
              <a:t>ထိုပရိုဖိုင္မ</a:t>
            </a:r>
            <a:r>
              <a:rPr lang="en-US" sz="1500" dirty="0">
                <a:latin typeface="Zawgyi-One" panose="020B0604030504040204" pitchFamily="34" charset="0"/>
                <a:cs typeface="Zawgyi-One" panose="020B0604030504040204" pitchFamily="34" charset="0"/>
              </a:rPr>
              <a:t>ွ </a:t>
            </a:r>
            <a:r>
              <a:rPr lang="en-US" sz="1500" dirty="0" err="1">
                <a:latin typeface="Zawgyi-One" panose="020B0604030504040204" pitchFamily="34" charset="0"/>
                <a:cs typeface="Zawgyi-One" panose="020B0604030504040204" pitchFamily="34" charset="0"/>
              </a:rPr>
              <a:t>အက်င</a:t>
            </a:r>
            <a:r>
              <a:rPr lang="en-US" sz="1500" dirty="0">
                <a:latin typeface="Zawgyi-One" panose="020B0604030504040204" pitchFamily="34" charset="0"/>
                <a:cs typeface="Zawgyi-One" panose="020B0604030504040204" pitchFamily="34" charset="0"/>
              </a:rPr>
              <a:t>့္</a:t>
            </a:r>
            <a:r>
              <a:rPr lang="en-US" sz="1500" dirty="0" err="1">
                <a:latin typeface="Zawgyi-One" panose="020B0604030504040204" pitchFamily="34" charset="0"/>
                <a:cs typeface="Zawgyi-One" panose="020B0604030504040204" pitchFamily="34" charset="0"/>
              </a:rPr>
              <a:t>စရိုက</a:t>
            </a:r>
            <a:r>
              <a:rPr lang="en-US" sz="1500" dirty="0">
                <a:latin typeface="Zawgyi-One" panose="020B0604030504040204" pitchFamily="34" charset="0"/>
                <a:cs typeface="Zawgyi-One" panose="020B0604030504040204" pitchFamily="34" charset="0"/>
              </a:rPr>
              <a:t>္၊ </a:t>
            </a:r>
            <a:r>
              <a:rPr lang="en-US" sz="1500" dirty="0" err="1">
                <a:latin typeface="Zawgyi-One" panose="020B0604030504040204" pitchFamily="34" charset="0"/>
                <a:cs typeface="Zawgyi-One" panose="020B0604030504040204" pitchFamily="34" charset="0"/>
              </a:rPr>
              <a:t>လုိအပ္ခ်က</a:t>
            </a:r>
            <a:r>
              <a:rPr lang="en-US" sz="1500" dirty="0">
                <a:latin typeface="Zawgyi-One" panose="020B0604030504040204" pitchFamily="34" charset="0"/>
                <a:cs typeface="Zawgyi-One" panose="020B0604030504040204" pitchFamily="34" charset="0"/>
              </a:rPr>
              <a:t>္၊ </a:t>
            </a:r>
            <a:r>
              <a:rPr lang="en-US" sz="1500" dirty="0" err="1">
                <a:latin typeface="Zawgyi-One" panose="020B0604030504040204" pitchFamily="34" charset="0"/>
                <a:cs typeface="Zawgyi-One" panose="020B0604030504040204" pitchFamily="34" charset="0"/>
              </a:rPr>
              <a:t>ေရြးခ်ယ္မ</a:t>
            </a:r>
            <a:r>
              <a:rPr lang="en-US" sz="1500" dirty="0">
                <a:latin typeface="Zawgyi-One" panose="020B0604030504040204" pitchFamily="34" charset="0"/>
                <a:cs typeface="Zawgyi-One" panose="020B0604030504040204" pitchFamily="34" charset="0"/>
              </a:rPr>
              <a:t>ႈ </a:t>
            </a:r>
            <a:r>
              <a:rPr lang="my-MM" sz="1500" dirty="0">
                <a:latin typeface="Zawgyi-One" panose="020B0604030504040204" pitchFamily="34" charset="0"/>
                <a:cs typeface="Zawgyi-One" panose="020B0604030504040204" pitchFamily="34" charset="0"/>
              </a:rPr>
              <a:t>ႏ</a:t>
            </a:r>
            <a:r>
              <a:rPr lang="en-US" sz="1500" dirty="0">
                <a:latin typeface="Zawgyi-One" panose="020B0604030504040204" pitchFamily="34" charset="0"/>
                <a:cs typeface="Zawgyi-One" panose="020B0604030504040204" pitchFamily="34" charset="0"/>
              </a:rPr>
              <a:t>ွ</a:t>
            </a:r>
            <a:r>
              <a:rPr lang="my-MM" sz="1500" dirty="0">
                <a:latin typeface="Zawgyi-One" panose="020B0604030504040204" pitchFamily="34" charset="0"/>
                <a:cs typeface="Zawgyi-One" panose="020B0604030504040204" pitchFamily="34" charset="0"/>
              </a:rPr>
              <a:t>င</a:t>
            </a:r>
            <a:r>
              <a:rPr lang="en-US" sz="1500" dirty="0">
                <a:latin typeface="Zawgyi-One" panose="020B0604030504040204" pitchFamily="34" charset="0"/>
                <a:cs typeface="Zawgyi-One" panose="020B0604030504040204" pitchFamily="34" charset="0"/>
              </a:rPr>
              <a:t>္</a:t>
            </a:r>
            <a:r>
              <a:rPr lang="my-MM" sz="1500" dirty="0">
                <a:latin typeface="Zawgyi-One" panose="020B0604030504040204" pitchFamily="34" charset="0"/>
                <a:cs typeface="Zawgyi-One" panose="020B0604030504040204" pitchFamily="34" charset="0"/>
              </a:rPr>
              <a:t>့</a:t>
            </a:r>
            <a:r>
              <a:rPr lang="en-US" sz="1500" dirty="0">
                <a:latin typeface="Zawgyi-One" panose="020B0604030504040204" pitchFamily="34" charset="0"/>
                <a:cs typeface="Zawgyi-One" panose="020B0604030504040204" pitchFamily="34" charset="0"/>
              </a:rPr>
              <a:t> </a:t>
            </a:r>
            <a:r>
              <a:rPr lang="en-US" sz="1500" dirty="0" err="1">
                <a:latin typeface="Zawgyi-One" panose="020B0604030504040204" pitchFamily="34" charset="0"/>
                <a:cs typeface="Zawgyi-One" panose="020B0604030504040204" pitchFamily="34" charset="0"/>
              </a:rPr>
              <a:t>သင္ယူမႈကို</a:t>
            </a:r>
            <a:r>
              <a:rPr lang="en-US" sz="1500" dirty="0">
                <a:latin typeface="Zawgyi-One" panose="020B0604030504040204" pitchFamily="34" charset="0"/>
                <a:cs typeface="Zawgyi-One" panose="020B0604030504040204" pitchFamily="34" charset="0"/>
              </a:rPr>
              <a:t> </a:t>
            </a:r>
            <a:r>
              <a:rPr lang="en-US" sz="1500" dirty="0" err="1">
                <a:latin typeface="Zawgyi-One" panose="020B0604030504040204" pitchFamily="34" charset="0"/>
                <a:cs typeface="Zawgyi-One" panose="020B0604030504040204" pitchFamily="34" charset="0"/>
              </a:rPr>
              <a:t>အဟန</a:t>
            </a:r>
            <a:r>
              <a:rPr lang="en-US" sz="1500" dirty="0">
                <a:latin typeface="Zawgyi-One" panose="020B0604030504040204" pitchFamily="34" charset="0"/>
                <a:cs typeface="Zawgyi-One" panose="020B0604030504040204" pitchFamily="34" charset="0"/>
              </a:rPr>
              <a:t>္႔</a:t>
            </a:r>
            <a:r>
              <a:rPr lang="en-US" sz="1500" dirty="0" err="1">
                <a:latin typeface="Zawgyi-One" panose="020B0604030504040204" pitchFamily="34" charset="0"/>
                <a:cs typeface="Zawgyi-One" panose="020B0604030504040204" pitchFamily="34" charset="0"/>
              </a:rPr>
              <a:t>အတားျဖစ္ေနေသာ</a:t>
            </a:r>
            <a:r>
              <a:rPr lang="en-US" sz="1500" dirty="0">
                <a:latin typeface="Zawgyi-One" panose="020B0604030504040204" pitchFamily="34" charset="0"/>
                <a:cs typeface="Zawgyi-One" panose="020B0604030504040204" pitchFamily="34" charset="0"/>
              </a:rPr>
              <a:t> </a:t>
            </a:r>
            <a:r>
              <a:rPr lang="en-US" sz="1500" dirty="0" err="1">
                <a:latin typeface="Zawgyi-One" panose="020B0604030504040204" pitchFamily="34" charset="0"/>
                <a:cs typeface="Zawgyi-One" panose="020B0604030504040204" pitchFamily="34" charset="0"/>
              </a:rPr>
              <a:t>အရာမ်ားကို</a:t>
            </a:r>
            <a:r>
              <a:rPr lang="en-US" sz="1500" dirty="0">
                <a:latin typeface="Zawgyi-One" panose="020B0604030504040204" pitchFamily="34" charset="0"/>
                <a:cs typeface="Zawgyi-One" panose="020B0604030504040204" pitchFamily="34" charset="0"/>
              </a:rPr>
              <a:t> </a:t>
            </a:r>
            <a:r>
              <a:rPr lang="my-MM" sz="1500" dirty="0">
                <a:latin typeface="Zawgyi-One" panose="020B0604030504040204" pitchFamily="34" charset="0"/>
                <a:cs typeface="Zawgyi-One" panose="020B0604030504040204" pitchFamily="34" charset="0"/>
              </a:rPr>
              <a:t>ရ</a:t>
            </a:r>
            <a:r>
              <a:rPr lang="en-US" sz="1500" dirty="0">
                <a:latin typeface="Zawgyi-One" panose="020B0604030504040204" pitchFamily="34" charset="0"/>
                <a:cs typeface="Zawgyi-One" panose="020B0604030504040204" pitchFamily="34" charset="0"/>
              </a:rPr>
              <a:t>ွ</a:t>
            </a:r>
            <a:r>
              <a:rPr lang="my-MM" sz="1500" dirty="0">
                <a:latin typeface="Zawgyi-One" panose="020B0604030504040204" pitchFamily="34" charset="0"/>
                <a:cs typeface="Zawgyi-One" panose="020B0604030504040204" pitchFamily="34" charset="0"/>
              </a:rPr>
              <a:t>ာ</a:t>
            </a:r>
            <a:r>
              <a:rPr lang="en-US" sz="1500" dirty="0">
                <a:latin typeface="Zawgyi-One" panose="020B0604030504040204" pitchFamily="34" charset="0"/>
                <a:cs typeface="Zawgyi-One" panose="020B0604030504040204" pitchFamily="34" charset="0"/>
              </a:rPr>
              <a:t>ေ</a:t>
            </a:r>
            <a:r>
              <a:rPr lang="my-MM" sz="1500" dirty="0">
                <a:latin typeface="Zawgyi-One" panose="020B0604030504040204" pitchFamily="34" charset="0"/>
                <a:cs typeface="Zawgyi-One" panose="020B0604030504040204" pitchFamily="34" charset="0"/>
              </a:rPr>
              <a:t>ဖ</a:t>
            </a:r>
            <a:r>
              <a:rPr lang="en-US" sz="1500" dirty="0">
                <a:latin typeface="Zawgyi-One" panose="020B0604030504040204" pitchFamily="34" charset="0"/>
                <a:cs typeface="Zawgyi-One" panose="020B0604030504040204" pitchFamily="34" charset="0"/>
              </a:rPr>
              <a:t>ြ</a:t>
            </a:r>
            <a:r>
              <a:rPr lang="my-MM" sz="1500" dirty="0">
                <a:latin typeface="Zawgyi-One" panose="020B0604030504040204" pitchFamily="34" charset="0"/>
                <a:cs typeface="Zawgyi-One" panose="020B0604030504040204" pitchFamily="34" charset="0"/>
              </a:rPr>
              <a:t>ပ</a:t>
            </a:r>
            <a:r>
              <a:rPr lang="en-US" sz="1500" dirty="0">
                <a:latin typeface="Zawgyi-One" panose="020B0604030504040204" pitchFamily="34" charset="0"/>
                <a:cs typeface="Zawgyi-One" panose="020B0604030504040204" pitchFamily="34" charset="0"/>
              </a:rPr>
              <a:t>ါ</a:t>
            </a:r>
          </a:p>
          <a:p>
            <a:pPr>
              <a:lnSpc>
                <a:spcPct val="150000"/>
              </a:lnSpc>
            </a:pPr>
            <a:r>
              <a:rPr lang="en-US" sz="1500" dirty="0" err="1">
                <a:latin typeface="Zawgyi-One" panose="020B0604030504040204" pitchFamily="34" charset="0"/>
                <a:cs typeface="Zawgyi-One" panose="020B0604030504040204" pitchFamily="34" charset="0"/>
              </a:rPr>
              <a:t>လိုအပ္လ</a:t>
            </a:r>
            <a:r>
              <a:rPr lang="en-US" sz="1500" dirty="0">
                <a:latin typeface="Zawgyi-One" panose="020B0604030504040204" pitchFamily="34" charset="0"/>
                <a:cs typeface="Zawgyi-One" panose="020B0604030504040204" pitchFamily="34" charset="0"/>
              </a:rPr>
              <a:t>ွ်င္ </a:t>
            </a:r>
            <a:r>
              <a:rPr lang="en-US" sz="1500" dirty="0" err="1">
                <a:latin typeface="Zawgyi-One" panose="020B0604030504040204" pitchFamily="34" charset="0"/>
                <a:cs typeface="Zawgyi-One" panose="020B0604030504040204" pitchFamily="34" charset="0"/>
              </a:rPr>
              <a:t>အထက္ပါအခ်က္မ်ားတြင</a:t>
            </a:r>
            <a:r>
              <a:rPr lang="en-US" sz="1500" dirty="0">
                <a:latin typeface="Zawgyi-One" panose="020B0604030504040204" pitchFamily="34" charset="0"/>
                <a:cs typeface="Zawgyi-One" panose="020B0604030504040204" pitchFamily="34" charset="0"/>
              </a:rPr>
              <a:t>္ </a:t>
            </a:r>
            <a:r>
              <a:rPr lang="en-US" sz="1500" dirty="0" err="1">
                <a:latin typeface="Zawgyi-One" panose="020B0604030504040204" pitchFamily="34" charset="0"/>
                <a:cs typeface="Zawgyi-One" panose="020B0604030504040204" pitchFamily="34" charset="0"/>
              </a:rPr>
              <a:t>ထပ္မံျဖည</a:t>
            </a:r>
            <a:r>
              <a:rPr lang="en-US" sz="1500" dirty="0">
                <a:latin typeface="Zawgyi-One" panose="020B0604030504040204" pitchFamily="34" charset="0"/>
                <a:cs typeface="Zawgyi-One" panose="020B0604030504040204" pitchFamily="34" charset="0"/>
              </a:rPr>
              <a:t>့္</a:t>
            </a:r>
            <a:r>
              <a:rPr lang="en-US" sz="1500" dirty="0" err="1">
                <a:latin typeface="Zawgyi-One" panose="020B0604030504040204" pitchFamily="34" charset="0"/>
                <a:cs typeface="Zawgyi-One" panose="020B0604030504040204" pitchFamily="34" charset="0"/>
              </a:rPr>
              <a:t>စြက္ရမည</a:t>
            </a:r>
            <a:r>
              <a:rPr lang="en-US" sz="1500" dirty="0">
                <a:latin typeface="Zawgyi-One" panose="020B0604030504040204" pitchFamily="34" charset="0"/>
                <a:cs typeface="Zawgyi-One" panose="020B0604030504040204" pitchFamily="34" charset="0"/>
              </a:rPr>
              <a:t>့္ </a:t>
            </a:r>
            <a:r>
              <a:rPr lang="en-US" sz="1500" dirty="0" err="1">
                <a:latin typeface="Zawgyi-One" panose="020B0604030504040204" pitchFamily="34" charset="0"/>
                <a:cs typeface="Zawgyi-One" panose="020B0604030504040204" pitchFamily="34" charset="0"/>
              </a:rPr>
              <a:t>အခ်က္မ်ားကို</a:t>
            </a:r>
            <a:r>
              <a:rPr lang="en-US" sz="1500" dirty="0">
                <a:latin typeface="Zawgyi-One" panose="020B0604030504040204" pitchFamily="34" charset="0"/>
                <a:cs typeface="Zawgyi-One" panose="020B0604030504040204" pitchFamily="34" charset="0"/>
              </a:rPr>
              <a:t> </a:t>
            </a:r>
            <a:r>
              <a:rPr lang="en-US" sz="1500" dirty="0" err="1">
                <a:latin typeface="Zawgyi-One" panose="020B0604030504040204" pitchFamily="34" charset="0"/>
                <a:cs typeface="Zawgyi-One" panose="020B0604030504040204" pitchFamily="34" charset="0"/>
              </a:rPr>
              <a:t>စာရင္းျပဳစုပ</a:t>
            </a:r>
            <a:r>
              <a:rPr lang="en-US" sz="1500" dirty="0">
                <a:latin typeface="Zawgyi-One" panose="020B0604030504040204" pitchFamily="34" charset="0"/>
                <a:cs typeface="Zawgyi-One" panose="020B0604030504040204" pitchFamily="34" charset="0"/>
              </a:rPr>
              <a:t>ါ</a:t>
            </a:r>
          </a:p>
          <a:p>
            <a:pPr>
              <a:lnSpc>
                <a:spcPct val="150000"/>
              </a:lnSpc>
            </a:pPr>
            <a:r>
              <a:rPr lang="my-MM" sz="1500" dirty="0">
                <a:latin typeface="Zawgyi-One" panose="020B0604030504040204" pitchFamily="34" charset="0"/>
                <a:cs typeface="Zawgyi-One" panose="020B0604030504040204" pitchFamily="34" charset="0"/>
              </a:rPr>
              <a:t>သ</a:t>
            </a:r>
            <a:r>
              <a:rPr lang="en-US" sz="1500" dirty="0">
                <a:latin typeface="Zawgyi-One" panose="020B0604030504040204" pitchFamily="34" charset="0"/>
                <a:cs typeface="Zawgyi-One" panose="020B0604030504040204" pitchFamily="34" charset="0"/>
              </a:rPr>
              <a:t>င</a:t>
            </a:r>
            <a:r>
              <a:rPr lang="my-MM" sz="1500" dirty="0">
                <a:latin typeface="Zawgyi-One" panose="020B0604030504040204" pitchFamily="34" charset="0"/>
                <a:cs typeface="Zawgyi-One" panose="020B0604030504040204" pitchFamily="34" charset="0"/>
              </a:rPr>
              <a:t>္</a:t>
            </a:r>
            <a:r>
              <a:rPr lang="en-US" sz="1500" dirty="0">
                <a:latin typeface="Zawgyi-One" panose="020B0604030504040204" pitchFamily="34" charset="0"/>
                <a:cs typeface="Zawgyi-One" panose="020B0604030504040204" pitchFamily="34" charset="0"/>
              </a:rPr>
              <a:t>ဖ</a:t>
            </a:r>
            <a:r>
              <a:rPr lang="my-MM" sz="1500" dirty="0">
                <a:latin typeface="Zawgyi-One" panose="020B0604030504040204" pitchFamily="34" charset="0"/>
                <a:cs typeface="Zawgyi-One" panose="020B0604030504040204" pitchFamily="34" charset="0"/>
              </a:rPr>
              <a:t>န</a:t>
            </a:r>
            <a:r>
              <a:rPr lang="en-US" sz="1500" dirty="0">
                <a:latin typeface="Zawgyi-One" panose="020B0604030504040204" pitchFamily="34" charset="0"/>
                <a:cs typeface="Zawgyi-One" panose="020B0604030504040204" pitchFamily="34" charset="0"/>
              </a:rPr>
              <a:t>္</a:t>
            </a:r>
            <a:r>
              <a:rPr lang="my-MM" sz="1500" dirty="0">
                <a:latin typeface="Zawgyi-One" panose="020B0604030504040204" pitchFamily="34" charset="0"/>
                <a:cs typeface="Zawgyi-One" panose="020B0604030504040204" pitchFamily="34" charset="0"/>
              </a:rPr>
              <a:t>တ</a:t>
            </a:r>
            <a:r>
              <a:rPr lang="en-US" sz="1500" dirty="0">
                <a:latin typeface="Zawgyi-One" panose="020B0604030504040204" pitchFamily="34" charset="0"/>
                <a:cs typeface="Zawgyi-One" panose="020B0604030504040204" pitchFamily="34" charset="0"/>
              </a:rPr>
              <a:t>ီ</a:t>
            </a:r>
            <a:r>
              <a:rPr lang="my-MM" sz="1500" dirty="0">
                <a:latin typeface="Zawgyi-One" panose="020B0604030504040204" pitchFamily="34" charset="0"/>
                <a:cs typeface="Zawgyi-One" panose="020B0604030504040204" pitchFamily="34" charset="0"/>
              </a:rPr>
              <a:t>း</a:t>
            </a:r>
            <a:r>
              <a:rPr lang="en-US" sz="1500" dirty="0" err="1">
                <a:latin typeface="Zawgyi-One" panose="020B0604030504040204" pitchFamily="34" charset="0"/>
                <a:cs typeface="Zawgyi-One" panose="020B0604030504040204" pitchFamily="34" charset="0"/>
              </a:rPr>
              <a:t>မည</a:t>
            </a:r>
            <a:r>
              <a:rPr lang="en-US" sz="1500" dirty="0">
                <a:latin typeface="Zawgyi-One" panose="020B0604030504040204" pitchFamily="34" charset="0"/>
                <a:cs typeface="Zawgyi-One" panose="020B0604030504040204" pitchFamily="34" charset="0"/>
              </a:rPr>
              <a:t>့္ (</a:t>
            </a:r>
            <a:r>
              <a:rPr lang="en-US" sz="1500" dirty="0" err="1">
                <a:latin typeface="Zawgyi-One" panose="020B0604030504040204" pitchFamily="34" charset="0"/>
                <a:cs typeface="Zawgyi-One" panose="020B0604030504040204" pitchFamily="34" charset="0"/>
              </a:rPr>
              <a:t>သို</a:t>
            </a:r>
            <a:r>
              <a:rPr lang="en-US" sz="1500" dirty="0">
                <a:latin typeface="Zawgyi-One" panose="020B0604030504040204" pitchFamily="34" charset="0"/>
                <a:cs typeface="Zawgyi-One" panose="020B0604030504040204" pitchFamily="34" charset="0"/>
              </a:rPr>
              <a:t>႔) </a:t>
            </a:r>
            <a:r>
              <a:rPr lang="en-US" sz="1500" dirty="0" err="1">
                <a:latin typeface="Zawgyi-One" panose="020B0604030504040204" pitchFamily="34" charset="0"/>
                <a:cs typeface="Zawgyi-One" panose="020B0604030504040204" pitchFamily="34" charset="0"/>
              </a:rPr>
              <a:t>လိုက္ေလ်ာညီေထ</a:t>
            </a:r>
            <a:r>
              <a:rPr lang="en-US" sz="1500" dirty="0">
                <a:latin typeface="Zawgyi-One" panose="020B0604030504040204" pitchFamily="34" charset="0"/>
                <a:cs typeface="Zawgyi-One" panose="020B0604030504040204" pitchFamily="34" charset="0"/>
              </a:rPr>
              <a:t>ြ ျ</a:t>
            </a:r>
            <a:r>
              <a:rPr lang="en-US" sz="1500" dirty="0" err="1">
                <a:latin typeface="Zawgyi-One" panose="020B0604030504040204" pitchFamily="34" charset="0"/>
                <a:cs typeface="Zawgyi-One" panose="020B0604030504040204" pitchFamily="34" charset="0"/>
              </a:rPr>
              <a:t>ပင္ဆင္မည</a:t>
            </a:r>
            <a:r>
              <a:rPr lang="en-US" sz="1500" dirty="0">
                <a:latin typeface="Zawgyi-One" panose="020B0604030504040204" pitchFamily="34" charset="0"/>
                <a:cs typeface="Zawgyi-One" panose="020B0604030504040204" pitchFamily="34" charset="0"/>
              </a:rPr>
              <a:t>့္ </a:t>
            </a:r>
            <a:r>
              <a:rPr lang="en-US" sz="1500" dirty="0" err="1">
                <a:latin typeface="Zawgyi-One" panose="020B0604030504040204" pitchFamily="34" charset="0"/>
                <a:cs typeface="Zawgyi-One" panose="020B0604030504040204" pitchFamily="34" charset="0"/>
              </a:rPr>
              <a:t>ရင္းျမစ္အတြက</a:t>
            </a:r>
            <a:r>
              <a:rPr lang="en-US" sz="1500" dirty="0">
                <a:latin typeface="Zawgyi-One" panose="020B0604030504040204" pitchFamily="34" charset="0"/>
                <a:cs typeface="Zawgyi-One" panose="020B0604030504040204" pitchFamily="34" charset="0"/>
              </a:rPr>
              <a:t>္ </a:t>
            </a:r>
            <a:r>
              <a:rPr lang="en-US" sz="1500" dirty="0" err="1">
                <a:latin typeface="Zawgyi-One" panose="020B0604030504040204" pitchFamily="34" charset="0"/>
                <a:cs typeface="Zawgyi-One" panose="020B0604030504040204" pitchFamily="34" charset="0"/>
              </a:rPr>
              <a:t>မည္သည</a:t>
            </a:r>
            <a:r>
              <a:rPr lang="en-US" sz="1500" dirty="0">
                <a:latin typeface="Zawgyi-One" panose="020B0604030504040204" pitchFamily="34" charset="0"/>
                <a:cs typeface="Zawgyi-One" panose="020B0604030504040204" pitchFamily="34" charset="0"/>
              </a:rPr>
              <a:t>့္အ</a:t>
            </a:r>
            <a:r>
              <a:rPr lang="my-MM" sz="1500" dirty="0">
                <a:latin typeface="Zawgyi-One" panose="020B0604030504040204" pitchFamily="34" charset="0"/>
                <a:cs typeface="Zawgyi-One" panose="020B0604030504040204" pitchFamily="34" charset="0"/>
              </a:rPr>
              <a:t>ခ</a:t>
            </a:r>
            <a:r>
              <a:rPr lang="en-US" sz="1500" dirty="0">
                <a:latin typeface="Zawgyi-One" panose="020B0604030504040204" pitchFamily="34" charset="0"/>
                <a:cs typeface="Zawgyi-One" panose="020B0604030504040204" pitchFamily="34" charset="0"/>
              </a:rPr>
              <a:t>က</a:t>
            </a:r>
            <a:r>
              <a:rPr lang="my-MM" sz="1500" dirty="0">
                <a:latin typeface="Zawgyi-One" panose="020B0604030504040204" pitchFamily="34" charset="0"/>
                <a:cs typeface="Zawgyi-One" panose="020B0604030504040204" pitchFamily="34" charset="0"/>
              </a:rPr>
              <a:t>္</a:t>
            </a:r>
            <a:r>
              <a:rPr lang="en-US" sz="1500" dirty="0">
                <a:latin typeface="Zawgyi-One" panose="020B0604030504040204" pitchFamily="34" charset="0"/>
                <a:cs typeface="Zawgyi-One" panose="020B0604030504040204" pitchFamily="34" charset="0"/>
              </a:rPr>
              <a:t>အ</a:t>
            </a:r>
            <a:r>
              <a:rPr lang="my-MM" sz="1500" dirty="0">
                <a:latin typeface="Zawgyi-One" panose="020B0604030504040204" pitchFamily="34" charset="0"/>
                <a:cs typeface="Zawgyi-One" panose="020B0604030504040204" pitchFamily="34" charset="0"/>
              </a:rPr>
              <a:t>ခ</a:t>
            </a:r>
            <a:r>
              <a:rPr lang="en-US" sz="1500" dirty="0" err="1">
                <a:latin typeface="Zawgyi-One" panose="020B0604030504040204" pitchFamily="34" charset="0"/>
                <a:cs typeface="Zawgyi-One" panose="020B0604030504040204" pitchFamily="34" charset="0"/>
              </a:rPr>
              <a:t>ဲမ်ား</a:t>
            </a:r>
            <a:r>
              <a:rPr lang="en-US" sz="1500" dirty="0">
                <a:latin typeface="Zawgyi-One" panose="020B0604030504040204" pitchFamily="34" charset="0"/>
                <a:cs typeface="Zawgyi-One" panose="020B0604030504040204" pitchFamily="34" charset="0"/>
              </a:rPr>
              <a:t> </a:t>
            </a:r>
            <a:r>
              <a:rPr lang="my-MM" sz="1500" dirty="0">
                <a:latin typeface="Zawgyi-One" panose="020B0604030504040204" pitchFamily="34" charset="0"/>
                <a:cs typeface="Zawgyi-One" panose="020B0604030504040204" pitchFamily="34" charset="0"/>
              </a:rPr>
              <a:t>ရ</a:t>
            </a:r>
            <a:r>
              <a:rPr lang="en-US" sz="1500" dirty="0">
                <a:latin typeface="Zawgyi-One" panose="020B0604030504040204" pitchFamily="34" charset="0"/>
                <a:cs typeface="Zawgyi-One" panose="020B0604030504040204" pitchFamily="34" charset="0"/>
              </a:rPr>
              <a:t>ွ</a:t>
            </a:r>
            <a:r>
              <a:rPr lang="my-MM" sz="1500" dirty="0">
                <a:latin typeface="Zawgyi-One" panose="020B0604030504040204" pitchFamily="34" charset="0"/>
                <a:cs typeface="Zawgyi-One" panose="020B0604030504040204" pitchFamily="34" charset="0"/>
              </a:rPr>
              <a:t>ိ</a:t>
            </a:r>
            <a:r>
              <a:rPr lang="en-US" sz="1500" dirty="0">
                <a:latin typeface="Zawgyi-One" panose="020B0604030504040204" pitchFamily="34" charset="0"/>
                <a:cs typeface="Zawgyi-One" panose="020B0604030504040204" pitchFamily="34" charset="0"/>
              </a:rPr>
              <a:t>လ</a:t>
            </a:r>
            <a:r>
              <a:rPr lang="my-MM" sz="1500" dirty="0">
                <a:latin typeface="Zawgyi-One" panose="020B0604030504040204" pitchFamily="34" charset="0"/>
                <a:cs typeface="Zawgyi-One" panose="020B0604030504040204" pitchFamily="34" charset="0"/>
              </a:rPr>
              <a:t>ာ</a:t>
            </a:r>
            <a:r>
              <a:rPr lang="en-US" sz="1500" dirty="0">
                <a:latin typeface="Zawgyi-One" panose="020B0604030504040204" pitchFamily="34" charset="0"/>
                <a:cs typeface="Zawgyi-One" panose="020B0604030504040204" pitchFamily="34" charset="0"/>
              </a:rPr>
              <a:t>ႏ</a:t>
            </a:r>
            <a:r>
              <a:rPr lang="my-MM" sz="1500" dirty="0">
                <a:latin typeface="Zawgyi-One" panose="020B0604030504040204" pitchFamily="34" charset="0"/>
                <a:cs typeface="Zawgyi-One" panose="020B0604030504040204" pitchFamily="34" charset="0"/>
              </a:rPr>
              <a:t>ိ</a:t>
            </a:r>
            <a:r>
              <a:rPr lang="en-US" sz="1500" dirty="0">
                <a:latin typeface="Zawgyi-One" panose="020B0604030504040204" pitchFamily="34" charset="0"/>
                <a:cs typeface="Zawgyi-One" panose="020B0604030504040204" pitchFamily="34" charset="0"/>
              </a:rPr>
              <a:t>ု</a:t>
            </a:r>
            <a:r>
              <a:rPr lang="my-MM" sz="1500" dirty="0">
                <a:latin typeface="Zawgyi-One" panose="020B0604030504040204" pitchFamily="34" charset="0"/>
                <a:cs typeface="Zawgyi-One" panose="020B0604030504040204" pitchFamily="34" charset="0"/>
              </a:rPr>
              <a:t>င</a:t>
            </a:r>
            <a:r>
              <a:rPr lang="en-US" sz="1500" dirty="0">
                <a:latin typeface="Zawgyi-One" panose="020B0604030504040204" pitchFamily="34" charset="0"/>
                <a:cs typeface="Zawgyi-One" panose="020B0604030504040204" pitchFamily="34" charset="0"/>
              </a:rPr>
              <a:t>္</a:t>
            </a:r>
            <a:r>
              <a:rPr lang="my-MM" sz="1500" dirty="0">
                <a:latin typeface="Zawgyi-One" panose="020B0604030504040204" pitchFamily="34" charset="0"/>
                <a:cs typeface="Zawgyi-One" panose="020B0604030504040204" pitchFamily="34" charset="0"/>
              </a:rPr>
              <a:t>သ</a:t>
            </a:r>
            <a:r>
              <a:rPr lang="en-US" sz="1500" dirty="0">
                <a:latin typeface="Zawgyi-One" panose="020B0604030504040204" pitchFamily="34" charset="0"/>
                <a:cs typeface="Zawgyi-One" panose="020B0604030504040204" pitchFamily="34" charset="0"/>
              </a:rPr>
              <a:t>ည</a:t>
            </a:r>
            <a:r>
              <a:rPr lang="my-MM" sz="1500" dirty="0">
                <a:latin typeface="Zawgyi-One" panose="020B0604030504040204" pitchFamily="34" charset="0"/>
                <a:cs typeface="Zawgyi-One" panose="020B0604030504040204" pitchFamily="34" charset="0"/>
              </a:rPr>
              <a:t>္</a:t>
            </a:r>
            <a:r>
              <a:rPr lang="en-US" sz="1500" dirty="0">
                <a:latin typeface="Zawgyi-One" panose="020B0604030504040204" pitchFamily="34" charset="0"/>
                <a:cs typeface="Zawgyi-One" panose="020B0604030504040204" pitchFamily="34" charset="0"/>
              </a:rPr>
              <a:t>က</a:t>
            </a:r>
            <a:r>
              <a:rPr lang="my-MM" sz="1500" dirty="0">
                <a:latin typeface="Zawgyi-One" panose="020B0604030504040204" pitchFamily="34" charset="0"/>
                <a:cs typeface="Zawgyi-One" panose="020B0604030504040204" pitchFamily="34" charset="0"/>
              </a:rPr>
              <a:t>ိ</a:t>
            </a:r>
            <a:r>
              <a:rPr lang="en-US" sz="1500" dirty="0">
                <a:latin typeface="Zawgyi-One" panose="020B0604030504040204" pitchFamily="34" charset="0"/>
                <a:cs typeface="Zawgyi-One" panose="020B0604030504040204" pitchFamily="34" charset="0"/>
              </a:rPr>
              <a:t>ု </a:t>
            </a:r>
            <a:r>
              <a:rPr lang="en-US" sz="1500" dirty="0" err="1">
                <a:latin typeface="Zawgyi-One" panose="020B0604030504040204" pitchFamily="34" charset="0"/>
                <a:cs typeface="Zawgyi-One" panose="020B0604030504040204" pitchFamily="34" charset="0"/>
              </a:rPr>
              <a:t>စဥ္းစားပ</a:t>
            </a:r>
            <a:r>
              <a:rPr lang="en-US" sz="1500" dirty="0">
                <a:latin typeface="Zawgyi-One" panose="020B0604030504040204" pitchFamily="34" charset="0"/>
                <a:cs typeface="Zawgyi-One" panose="020B0604030504040204" pitchFamily="34" charset="0"/>
              </a:rPr>
              <a:t>ါ</a:t>
            </a:r>
          </a:p>
          <a:p>
            <a:pPr>
              <a:lnSpc>
                <a:spcPct val="150000"/>
              </a:lnSpc>
            </a:pPr>
            <a:r>
              <a:rPr lang="en-US" sz="1500" dirty="0" err="1">
                <a:latin typeface="Zawgyi-One" panose="020B0604030504040204" pitchFamily="34" charset="0"/>
                <a:cs typeface="Zawgyi-One" panose="020B0604030504040204" pitchFamily="34" charset="0"/>
              </a:rPr>
              <a:t>အုပ္စုလိုက</a:t>
            </a:r>
            <a:r>
              <a:rPr lang="en-US" sz="1500" dirty="0">
                <a:latin typeface="Zawgyi-One" panose="020B0604030504040204" pitchFamily="34" charset="0"/>
                <a:cs typeface="Zawgyi-One" panose="020B0604030504040204" pitchFamily="34" charset="0"/>
              </a:rPr>
              <a:t>္ျ</a:t>
            </a:r>
            <a:r>
              <a:rPr lang="en-US" sz="1500" dirty="0" err="1">
                <a:latin typeface="Zawgyi-One" panose="020B0604030504040204" pitchFamily="34" charset="0"/>
                <a:cs typeface="Zawgyi-One" panose="020B0604030504040204" pitchFamily="34" charset="0"/>
              </a:rPr>
              <a:t>ဖစ္ပါက</a:t>
            </a:r>
            <a:r>
              <a:rPr lang="en-US" sz="1500" dirty="0">
                <a:latin typeface="Zawgyi-One" panose="020B0604030504040204" pitchFamily="34" charset="0"/>
                <a:cs typeface="Zawgyi-One" panose="020B0604030504040204" pitchFamily="34" charset="0"/>
              </a:rPr>
              <a:t> </a:t>
            </a:r>
            <a:r>
              <a:rPr lang="en-US" sz="1500" dirty="0" err="1">
                <a:latin typeface="Zawgyi-One" panose="020B0604030504040204" pitchFamily="34" charset="0"/>
                <a:cs typeface="Zawgyi-One" panose="020B0604030504040204" pitchFamily="34" charset="0"/>
              </a:rPr>
              <a:t>အုပ္စုတြင္း</a:t>
            </a:r>
            <a:r>
              <a:rPr lang="en-US" sz="1500" dirty="0">
                <a:latin typeface="Zawgyi-One" panose="020B0604030504040204" pitchFamily="34" charset="0"/>
                <a:cs typeface="Zawgyi-One" panose="020B0604030504040204" pitchFamily="34" charset="0"/>
              </a:rPr>
              <a:t> </a:t>
            </a:r>
            <a:r>
              <a:rPr lang="en-US" sz="1500" dirty="0" err="1">
                <a:latin typeface="Zawgyi-One" panose="020B0604030504040204" pitchFamily="34" charset="0"/>
                <a:cs typeface="Zawgyi-One" panose="020B0604030504040204" pitchFamily="34" charset="0"/>
              </a:rPr>
              <a:t>ေဆြးေ</a:t>
            </a:r>
            <a:r>
              <a:rPr lang="en-US" sz="1500" dirty="0">
                <a:latin typeface="Zawgyi-One" panose="020B0604030504040204" pitchFamily="34" charset="0"/>
                <a:cs typeface="Zawgyi-One" panose="020B0604030504040204" pitchFamily="34" charset="0"/>
              </a:rPr>
              <a:t>ႏြ</a:t>
            </a:r>
            <a:r>
              <a:rPr lang="en-US" sz="1500" dirty="0" err="1">
                <a:latin typeface="Zawgyi-One" panose="020B0604030504040204" pitchFamily="34" charset="0"/>
                <a:cs typeface="Zawgyi-One" panose="020B0604030504040204" pitchFamily="34" charset="0"/>
              </a:rPr>
              <a:t>းပ</a:t>
            </a:r>
            <a:r>
              <a:rPr lang="en-US" sz="1500" dirty="0">
                <a:latin typeface="Zawgyi-One" panose="020B0604030504040204" pitchFamily="34" charset="0"/>
                <a:cs typeface="Zawgyi-One" panose="020B0604030504040204" pitchFamily="34" charset="0"/>
              </a:rPr>
              <a:t>ါ</a:t>
            </a:r>
          </a:p>
          <a:p>
            <a:pPr>
              <a:lnSpc>
                <a:spcPct val="150000"/>
              </a:lnSpc>
            </a:pPr>
            <a:r>
              <a:rPr lang="my-MM" sz="1500" dirty="0">
                <a:latin typeface="Zawgyi-One" panose="020B0604030504040204" pitchFamily="34" charset="0"/>
                <a:cs typeface="Zawgyi-One" panose="020B0604030504040204" pitchFamily="34" charset="0"/>
              </a:rPr>
              <a:t>ေ</a:t>
            </a:r>
            <a:r>
              <a:rPr lang="en-US" sz="1500" dirty="0" err="1">
                <a:latin typeface="Zawgyi-One" panose="020B0604030504040204" pitchFamily="34" charset="0"/>
                <a:cs typeface="Zawgyi-One" panose="020B0604030504040204" pitchFamily="34" charset="0"/>
              </a:rPr>
              <a:t>ဆြးေ</a:t>
            </a:r>
            <a:r>
              <a:rPr lang="en-US" sz="1500" dirty="0">
                <a:latin typeface="Zawgyi-One" panose="020B0604030504040204" pitchFamily="34" charset="0"/>
                <a:cs typeface="Zawgyi-One" panose="020B0604030504040204" pitchFamily="34" charset="0"/>
              </a:rPr>
              <a:t>ႏြ</a:t>
            </a:r>
            <a:r>
              <a:rPr lang="en-US" sz="1500" dirty="0" err="1">
                <a:latin typeface="Zawgyi-One" panose="020B0604030504040204" pitchFamily="34" charset="0"/>
                <a:cs typeface="Zawgyi-One" panose="020B0604030504040204" pitchFamily="34" charset="0"/>
              </a:rPr>
              <a:t>းမ</a:t>
            </a:r>
            <a:r>
              <a:rPr lang="en-US" sz="1500" dirty="0">
                <a:latin typeface="Zawgyi-One" panose="020B0604030504040204" pitchFamily="34" charset="0"/>
                <a:cs typeface="Zawgyi-One" panose="020B0604030504040204" pitchFamily="34" charset="0"/>
              </a:rPr>
              <a:t>ႈ၏ </a:t>
            </a:r>
            <a:r>
              <a:rPr lang="en-US" sz="1500" dirty="0" err="1">
                <a:latin typeface="Zawgyi-One" panose="020B0604030504040204" pitchFamily="34" charset="0"/>
                <a:cs typeface="Zawgyi-One" panose="020B0604030504040204" pitchFamily="34" charset="0"/>
              </a:rPr>
              <a:t>အဓိကအခ်က္အလက္မ်ားကို</a:t>
            </a:r>
            <a:r>
              <a:rPr lang="en-US" sz="1500" dirty="0">
                <a:latin typeface="Zawgyi-One" panose="020B0604030504040204" pitchFamily="34" charset="0"/>
                <a:cs typeface="Zawgyi-One" panose="020B0604030504040204" pitchFamily="34" charset="0"/>
              </a:rPr>
              <a:t> </a:t>
            </a:r>
            <a:r>
              <a:rPr lang="en-US" sz="1500" dirty="0" err="1">
                <a:latin typeface="Zawgyi-One" panose="020B0604030504040204" pitchFamily="34" charset="0"/>
                <a:cs typeface="Zawgyi-One" panose="020B0604030504040204" pitchFamily="34" charset="0"/>
              </a:rPr>
              <a:t>ေရးခ်ထားပ</a:t>
            </a:r>
            <a:r>
              <a:rPr lang="en-US" sz="1500" dirty="0">
                <a:latin typeface="Zawgyi-One" panose="020B0604030504040204" pitchFamily="34" charset="0"/>
                <a:cs typeface="Zawgyi-One" panose="020B0604030504040204" pitchFamily="34" charset="0"/>
              </a:rPr>
              <a:t>ါ</a:t>
            </a:r>
            <a:endParaRPr lang="en-GB" sz="1500" dirty="0">
              <a:latin typeface="Zawgyi-One" panose="020B0604030504040204" pitchFamily="34" charset="0"/>
              <a:cs typeface="Zawgyi-One" panose="020B0604030504040204" pitchFamily="34" charset="0"/>
            </a:endParaRPr>
          </a:p>
        </p:txBody>
      </p:sp>
      <p:pic>
        <p:nvPicPr>
          <p:cNvPr id="6" name="Picture 5">
            <a:extLst>
              <a:ext uri="{FF2B5EF4-FFF2-40B4-BE49-F238E27FC236}">
                <a16:creationId xmlns:a16="http://schemas.microsoft.com/office/drawing/2014/main" id="{B35F8E4F-CAC4-D645-B211-6AE17D9597B2}"/>
              </a:ext>
            </a:extLst>
          </p:cNvPr>
          <p:cNvPicPr>
            <a:picLocks noChangeAspect="1"/>
          </p:cNvPicPr>
          <p:nvPr/>
        </p:nvPicPr>
        <p:blipFill>
          <a:blip r:embed="rId3"/>
          <a:stretch>
            <a:fillRect/>
          </a:stretch>
        </p:blipFill>
        <p:spPr>
          <a:xfrm>
            <a:off x="6037467" y="1047136"/>
            <a:ext cx="2702950" cy="3616563"/>
          </a:xfrm>
          <a:prstGeom prst="rect">
            <a:avLst/>
          </a:prstGeom>
        </p:spPr>
      </p:pic>
    </p:spTree>
    <p:extLst>
      <p:ext uri="{BB962C8B-B14F-4D97-AF65-F5344CB8AC3E}">
        <p14:creationId xmlns:p14="http://schemas.microsoft.com/office/powerpoint/2010/main" val="3012248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000" b="1" dirty="0">
                <a:latin typeface="Zawgyi-One" panose="020B0604030504040204" pitchFamily="34" charset="0"/>
                <a:cs typeface="Zawgyi-One" panose="020B0604030504040204" pitchFamily="34" charset="0"/>
              </a:rPr>
              <a:t>OER </a:t>
            </a:r>
            <a:r>
              <a:rPr lang="en-US" sz="3000" b="1" dirty="0" err="1">
                <a:latin typeface="Zawgyi-One" panose="020B0604030504040204" pitchFamily="34" charset="0"/>
                <a:cs typeface="Zawgyi-One" panose="020B0604030504040204" pitchFamily="34" charset="0"/>
              </a:rPr>
              <a:t>မ်ားကို</a:t>
            </a:r>
            <a:r>
              <a:rPr lang="en-US" sz="3000" b="1" dirty="0">
                <a:latin typeface="Zawgyi-One" panose="020B0604030504040204" pitchFamily="34" charset="0"/>
                <a:cs typeface="Zawgyi-One" panose="020B0604030504040204" pitchFamily="34" charset="0"/>
              </a:rPr>
              <a:t> ျ</a:t>
            </a:r>
            <a:r>
              <a:rPr lang="en-US" sz="3000" b="1" dirty="0" err="1">
                <a:latin typeface="Zawgyi-One" panose="020B0604030504040204" pitchFamily="34" charset="0"/>
                <a:cs typeface="Zawgyi-One" panose="020B0604030504040204" pitchFamily="34" charset="0"/>
              </a:rPr>
              <a:t>ပန္လည္ဆန္းစစ</a:t>
            </a:r>
            <a:r>
              <a:rPr lang="en-US" sz="3000" b="1" dirty="0">
                <a:latin typeface="Zawgyi-One" panose="020B0604030504040204" pitchFamily="34" charset="0"/>
                <a:cs typeface="Zawgyi-One" panose="020B0604030504040204" pitchFamily="34" charset="0"/>
              </a:rPr>
              <a:t>္ျ</a:t>
            </a:r>
            <a:r>
              <a:rPr lang="en-US" sz="3000" b="1" dirty="0" err="1">
                <a:latin typeface="Zawgyi-One" panose="020B0604030504040204" pitchFamily="34" charset="0"/>
                <a:cs typeface="Zawgyi-One" panose="020B0604030504040204" pitchFamily="34" charset="0"/>
              </a:rPr>
              <a:t>ခင္း</a:t>
            </a:r>
            <a:endParaRPr lang="en-GB" sz="3000" b="1" dirty="0">
              <a:latin typeface="Zawgyi-One" panose="020B0604030504040204" pitchFamily="34" charset="0"/>
              <a:cs typeface="Zawgyi-One" panose="020B0604030504040204" pitchFamily="34" charset="0"/>
            </a:endParaRPr>
          </a:p>
        </p:txBody>
      </p:sp>
      <p:sp>
        <p:nvSpPr>
          <p:cNvPr id="6" name="TextBox 5"/>
          <p:cNvSpPr txBox="1"/>
          <p:nvPr/>
        </p:nvSpPr>
        <p:spPr>
          <a:xfrm>
            <a:off x="3541735" y="4697261"/>
            <a:ext cx="2085827" cy="248209"/>
          </a:xfrm>
          <a:prstGeom prst="rect">
            <a:avLst/>
          </a:prstGeom>
          <a:noFill/>
        </p:spPr>
        <p:txBody>
          <a:bodyPr wrap="none" rtlCol="0">
            <a:spAutoFit/>
          </a:bodyPr>
          <a:lstStyle/>
          <a:p>
            <a:r>
              <a:rPr lang="en-GB" sz="1013" dirty="0">
                <a:latin typeface="Zawgyi-One" panose="020B0604030504040204" pitchFamily="34" charset="0"/>
                <a:cs typeface="Zawgyi-One" panose="020B0604030504040204" pitchFamily="34" charset="0"/>
              </a:rPr>
              <a:t>Photo by </a:t>
            </a:r>
            <a:r>
              <a:rPr lang="en-GB" sz="1013" dirty="0" err="1">
                <a:latin typeface="Zawgyi-One" panose="020B0604030504040204" pitchFamily="34" charset="0"/>
                <a:cs typeface="Zawgyi-One" panose="020B0604030504040204" pitchFamily="34" charset="0"/>
                <a:hlinkClick r:id="rId2"/>
              </a:rPr>
              <a:t>Bodie</a:t>
            </a:r>
            <a:r>
              <a:rPr lang="en-GB" sz="1013" dirty="0">
                <a:latin typeface="Zawgyi-One" panose="020B0604030504040204" pitchFamily="34" charset="0"/>
                <a:cs typeface="Zawgyi-One" panose="020B0604030504040204" pitchFamily="34" charset="0"/>
                <a:hlinkClick r:id="rId2"/>
              </a:rPr>
              <a:t> </a:t>
            </a:r>
            <a:r>
              <a:rPr lang="en-GB" sz="1013" dirty="0" err="1">
                <a:latin typeface="Zawgyi-One" panose="020B0604030504040204" pitchFamily="34" charset="0"/>
                <a:cs typeface="Zawgyi-One" panose="020B0604030504040204" pitchFamily="34" charset="0"/>
                <a:hlinkClick r:id="rId2"/>
              </a:rPr>
              <a:t>Pyndus</a:t>
            </a:r>
            <a:r>
              <a:rPr lang="en-GB" sz="1013" dirty="0">
                <a:latin typeface="Zawgyi-One" panose="020B0604030504040204" pitchFamily="34" charset="0"/>
                <a:cs typeface="Zawgyi-One" panose="020B0604030504040204" pitchFamily="34" charset="0"/>
              </a:rPr>
              <a:t> on </a:t>
            </a:r>
            <a:r>
              <a:rPr lang="en-GB" sz="1013" dirty="0" err="1">
                <a:latin typeface="Zawgyi-One" panose="020B0604030504040204" pitchFamily="34" charset="0"/>
                <a:cs typeface="Zawgyi-One" panose="020B0604030504040204" pitchFamily="34" charset="0"/>
                <a:hlinkClick r:id="rId3"/>
              </a:rPr>
              <a:t>Unsplash</a:t>
            </a:r>
            <a:endParaRPr lang="en-GB" sz="1013" dirty="0">
              <a:latin typeface="Zawgyi-One" panose="020B0604030504040204" pitchFamily="34" charset="0"/>
              <a:cs typeface="Zawgyi-One" panose="020B060403050404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2795" y="1133417"/>
            <a:ext cx="5138411" cy="3425608"/>
          </a:xfrm>
          <a:prstGeom prst="rect">
            <a:avLst/>
          </a:prstGeom>
        </p:spPr>
      </p:pic>
    </p:spTree>
    <p:extLst>
      <p:ext uri="{BB962C8B-B14F-4D97-AF65-F5344CB8AC3E}">
        <p14:creationId xmlns:p14="http://schemas.microsoft.com/office/powerpoint/2010/main" val="959169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7"/>
          <p:cNvSpPr txBox="1">
            <a:spLocks noGrp="1"/>
          </p:cNvSpPr>
          <p:nvPr>
            <p:ph type="body" idx="1"/>
          </p:nvPr>
        </p:nvSpPr>
        <p:spPr>
          <a:xfrm>
            <a:off x="376084" y="921775"/>
            <a:ext cx="8767916" cy="4221725"/>
          </a:xfrm>
          <a:prstGeom prst="rect">
            <a:avLst/>
          </a:prstGeom>
          <a:noFill/>
          <a:ln>
            <a:noFill/>
          </a:ln>
        </p:spPr>
        <p:txBody>
          <a:bodyPr spcFirstLastPara="1" wrap="square" lIns="68569" tIns="68569" rIns="68569" bIns="68569" anchor="t" anchorCtr="0">
            <a:noAutofit/>
          </a:bodyPr>
          <a:lstStyle/>
          <a:p>
            <a:pPr indent="-314325">
              <a:lnSpc>
                <a:spcPct val="150000"/>
              </a:lnSpc>
              <a:buSzPts val="3000"/>
            </a:pPr>
            <a:r>
              <a:rPr lang="en-GB" sz="1650" dirty="0" err="1">
                <a:latin typeface="Zawgyi-One" panose="020B0604030504040204" pitchFamily="34" charset="0"/>
                <a:cs typeface="Zawgyi-One" panose="020B0604030504040204" pitchFamily="34" charset="0"/>
              </a:rPr>
              <a:t>ေက်ာင္းသားပရိုဖိုင္စိစစ္မႈမ</a:t>
            </a:r>
            <a:r>
              <a:rPr lang="en-GB" sz="1650" dirty="0">
                <a:latin typeface="Zawgyi-One" panose="020B0604030504040204" pitchFamily="34" charset="0"/>
                <a:cs typeface="Zawgyi-One" panose="020B0604030504040204" pitchFamily="34" charset="0"/>
              </a:rPr>
              <a:t>ွ </a:t>
            </a:r>
            <a:r>
              <a:rPr lang="en-GB" sz="1650" dirty="0" err="1">
                <a:latin typeface="Zawgyi-One" panose="020B0604030504040204" pitchFamily="34" charset="0"/>
                <a:cs typeface="Zawgyi-One" panose="020B0604030504040204" pitchFamily="34" charset="0"/>
              </a:rPr>
              <a:t>ရရွိေသာ</a:t>
            </a:r>
            <a:r>
              <a:rPr lang="en-GB" sz="1650" dirty="0">
                <a:latin typeface="Zawgyi-One" panose="020B0604030504040204" pitchFamily="34" charset="0"/>
                <a:cs typeface="Zawgyi-One" panose="020B0604030504040204" pitchFamily="34" charset="0"/>
              </a:rPr>
              <a:t> </a:t>
            </a:r>
            <a:r>
              <a:rPr lang="en-GB" sz="1650" dirty="0" err="1">
                <a:latin typeface="Zawgyi-One" panose="020B0604030504040204" pitchFamily="34" charset="0"/>
                <a:cs typeface="Zawgyi-One" panose="020B0604030504040204" pitchFamily="34" charset="0"/>
              </a:rPr>
              <a:t>သင</a:t>
            </a:r>
            <a:r>
              <a:rPr lang="en-GB" sz="1650" dirty="0">
                <a:latin typeface="Zawgyi-One" panose="020B0604030504040204" pitchFamily="34" charset="0"/>
                <a:cs typeface="Zawgyi-One" panose="020B0604030504040204" pitchFamily="34" charset="0"/>
              </a:rPr>
              <a:t>့္</a:t>
            </a:r>
            <a:r>
              <a:rPr lang="en-GB" sz="1650" dirty="0" err="1">
                <a:latin typeface="Zawgyi-One" panose="020B0604030504040204" pitchFamily="34" charset="0"/>
                <a:cs typeface="Zawgyi-One" panose="020B0604030504040204" pitchFamily="34" charset="0"/>
              </a:rPr>
              <a:t>ေက်ာင္းသား</a:t>
            </a:r>
            <a:r>
              <a:rPr lang="en-GB" sz="1650" dirty="0">
                <a:latin typeface="Zawgyi-One" panose="020B0604030504040204" pitchFamily="34" charset="0"/>
                <a:cs typeface="Zawgyi-One" panose="020B0604030504040204" pitchFamily="34" charset="0"/>
              </a:rPr>
              <a:t>၏ </a:t>
            </a:r>
            <a:r>
              <a:rPr lang="en-GB" sz="1650" dirty="0" err="1">
                <a:latin typeface="Zawgyi-One" panose="020B0604030504040204" pitchFamily="34" charset="0"/>
                <a:cs typeface="Zawgyi-One" panose="020B0604030504040204" pitchFamily="34" charset="0"/>
              </a:rPr>
              <a:t>လိုအပ္ခ်က္အေပ</a:t>
            </a:r>
            <a:r>
              <a:rPr lang="en-GB" sz="1650" dirty="0">
                <a:latin typeface="Zawgyi-One" panose="020B0604030504040204" pitchFamily="34" charset="0"/>
                <a:cs typeface="Zawgyi-One" panose="020B0604030504040204" pitchFamily="34" charset="0"/>
              </a:rPr>
              <a:t>ၚ </a:t>
            </a:r>
            <a:r>
              <a:rPr lang="en-GB" sz="1650" dirty="0" err="1">
                <a:latin typeface="Zawgyi-One" panose="020B0604030504040204" pitchFamily="34" charset="0"/>
                <a:cs typeface="Zawgyi-One" panose="020B0604030504040204" pitchFamily="34" charset="0"/>
              </a:rPr>
              <a:t>မူတည</a:t>
            </a:r>
            <a:r>
              <a:rPr lang="en-GB" sz="1650" dirty="0">
                <a:latin typeface="Zawgyi-One" panose="020B0604030504040204" pitchFamily="34" charset="0"/>
                <a:cs typeface="Zawgyi-One" panose="020B0604030504040204" pitchFamily="34" charset="0"/>
              </a:rPr>
              <a:t>္၍ </a:t>
            </a:r>
            <a:r>
              <a:rPr lang="en-US" sz="1650" dirty="0">
                <a:latin typeface="Zawgyi-One" panose="020B0604030504040204" pitchFamily="34" charset="0"/>
                <a:cs typeface="Zawgyi-One" panose="020B0604030504040204" pitchFamily="34" charset="0"/>
              </a:rPr>
              <a:t>OER </a:t>
            </a:r>
            <a:r>
              <a:rPr lang="en-US" sz="1650" dirty="0" err="1">
                <a:latin typeface="Zawgyi-One" panose="020B0604030504040204" pitchFamily="34" charset="0"/>
                <a:cs typeface="Zawgyi-One" panose="020B0604030504040204" pitchFamily="34" charset="0"/>
              </a:rPr>
              <a:t>သင္ရိုးတစ္ခုကို</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မည္သည</a:t>
            </a:r>
            <a:r>
              <a:rPr lang="en-US" sz="1650" dirty="0">
                <a:latin typeface="Zawgyi-One" panose="020B0604030504040204" pitchFamily="34" charset="0"/>
                <a:cs typeface="Zawgyi-One" panose="020B0604030504040204" pitchFamily="34" charset="0"/>
              </a:rPr>
              <a:t>့္</a:t>
            </a:r>
            <a:r>
              <a:rPr lang="en-US" sz="1650" dirty="0" err="1">
                <a:latin typeface="Zawgyi-One" panose="020B0604030504040204" pitchFamily="34" charset="0"/>
                <a:cs typeface="Zawgyi-One" panose="020B0604030504040204" pitchFamily="34" charset="0"/>
              </a:rPr>
              <a:t>ေျပာင္းလဲမႈမ်ား</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လုပ္ရန</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လိုအပ္သည္ကို</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စဥ္းစားပ</a:t>
            </a:r>
            <a:r>
              <a:rPr lang="en-US" sz="1650" dirty="0">
                <a:latin typeface="Zawgyi-One" panose="020B0604030504040204" pitchFamily="34" charset="0"/>
                <a:cs typeface="Zawgyi-One" panose="020B0604030504040204" pitchFamily="34" charset="0"/>
              </a:rPr>
              <a:t>ါ</a:t>
            </a:r>
          </a:p>
          <a:p>
            <a:pPr indent="-314325">
              <a:lnSpc>
                <a:spcPct val="150000"/>
              </a:lnSpc>
              <a:buSzPts val="3000"/>
            </a:pPr>
            <a:r>
              <a:rPr lang="en-US" sz="1650" dirty="0">
                <a:latin typeface="Zawgyi-One" panose="020B0604030504040204" pitchFamily="34" charset="0"/>
                <a:cs typeface="Zawgyi-One" panose="020B0604030504040204" pitchFamily="34" charset="0"/>
              </a:rPr>
              <a:t>OASIS </a:t>
            </a:r>
            <a:r>
              <a:rPr lang="en-US" sz="1650" dirty="0" err="1">
                <a:latin typeface="Zawgyi-One" panose="020B0604030504040204" pitchFamily="34" charset="0"/>
                <a:cs typeface="Zawgyi-One" panose="020B0604030504040204" pitchFamily="34" charset="0"/>
              </a:rPr>
              <a:t>ကိုအသံုးျပ</a:t>
            </a:r>
            <a:r>
              <a:rPr lang="en-US" sz="1650" dirty="0">
                <a:latin typeface="Zawgyi-One" panose="020B0604030504040204" pitchFamily="34" charset="0"/>
                <a:cs typeface="Zawgyi-One" panose="020B0604030504040204" pitchFamily="34" charset="0"/>
              </a:rPr>
              <a:t>ဳၿ</a:t>
            </a:r>
            <a:r>
              <a:rPr lang="en-US" sz="1650" dirty="0" err="1">
                <a:latin typeface="Zawgyi-One" panose="020B0604030504040204" pitchFamily="34" charset="0"/>
                <a:cs typeface="Zawgyi-One" panose="020B0604030504040204" pitchFamily="34" charset="0"/>
              </a:rPr>
              <a:t>ပီး</a:t>
            </a:r>
            <a:r>
              <a:rPr lang="en-US" sz="1650" dirty="0">
                <a:latin typeface="Zawgyi-One" panose="020B0604030504040204" pitchFamily="34" charset="0"/>
                <a:cs typeface="Zawgyi-One" panose="020B0604030504040204" pitchFamily="34" charset="0"/>
              </a:rPr>
              <a:t> OER </a:t>
            </a:r>
            <a:r>
              <a:rPr lang="en-US" sz="1650" dirty="0" err="1">
                <a:latin typeface="Zawgyi-One" panose="020B0604030504040204" pitchFamily="34" charset="0"/>
                <a:cs typeface="Zawgyi-One" panose="020B0604030504040204" pitchFamily="34" charset="0"/>
              </a:rPr>
              <a:t>သင္ရိုးတစ္ခုကို</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ရွာေဖြပ</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သို႔မဟုတ္လ</a:t>
            </a:r>
            <a:r>
              <a:rPr lang="en-US" sz="1650" dirty="0">
                <a:latin typeface="Zawgyi-One" panose="020B0604030504040204" pitchFamily="34" charset="0"/>
                <a:cs typeface="Zawgyi-One" panose="020B0604030504040204" pitchFamily="34" charset="0"/>
              </a:rPr>
              <a:t>ွ်င္ </a:t>
            </a:r>
            <a:r>
              <a:rPr lang="en-US" sz="1650" dirty="0" err="1">
                <a:latin typeface="Zawgyi-One" panose="020B0604030504040204" pitchFamily="34" charset="0"/>
                <a:cs typeface="Zawgyi-One" panose="020B0604030504040204" pitchFamily="34" charset="0"/>
              </a:rPr>
              <a:t>သင္ယခင္က</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ေလ့လာဖူးေသာ</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ရင္း</a:t>
            </a:r>
            <a:r>
              <a:rPr lang="en-US" sz="1650" dirty="0">
                <a:latin typeface="Zawgyi-One" panose="020B0604030504040204" pitchFamily="34" charset="0"/>
                <a:cs typeface="Zawgyi-One" panose="020B0604030504040204" pitchFamily="34" charset="0"/>
              </a:rPr>
              <a:t>ႏွ</a:t>
            </a:r>
            <a:r>
              <a:rPr lang="en-US" sz="1650" dirty="0" err="1">
                <a:latin typeface="Zawgyi-One" panose="020B0604030504040204" pitchFamily="34" charset="0"/>
                <a:cs typeface="Zawgyi-One" panose="020B0604030504040204" pitchFamily="34" charset="0"/>
              </a:rPr>
              <a:t>ီးေသာ</a:t>
            </a:r>
            <a:r>
              <a:rPr lang="en-US" sz="1650" dirty="0">
                <a:latin typeface="Zawgyi-One" panose="020B0604030504040204" pitchFamily="34" charset="0"/>
                <a:cs typeface="Zawgyi-One" panose="020B0604030504040204" pitchFamily="34" charset="0"/>
              </a:rPr>
              <a:t> OER </a:t>
            </a:r>
            <a:r>
              <a:rPr lang="en-US" sz="1650" dirty="0" err="1">
                <a:latin typeface="Zawgyi-One" panose="020B0604030504040204" pitchFamily="34" charset="0"/>
                <a:cs typeface="Zawgyi-One" panose="020B0604030504040204" pitchFamily="34" charset="0"/>
              </a:rPr>
              <a:t>တစ္ခုကိုလည္း</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သံုးႏိုင္သည</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OpenLearn</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သင္တန္းတစ္ခုလည္း</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ဖစ</a:t>
            </a:r>
            <a:r>
              <a:rPr lang="en-US" sz="1650" dirty="0">
                <a:latin typeface="Zawgyi-One" panose="020B0604030504040204" pitchFamily="34" charset="0"/>
                <a:cs typeface="Zawgyi-One" panose="020B0604030504040204" pitchFamily="34" charset="0"/>
              </a:rPr>
              <a:t>္ႏ</a:t>
            </a:r>
            <a:r>
              <a:rPr lang="en-US" sz="1650" dirty="0" err="1">
                <a:latin typeface="Zawgyi-One" panose="020B0604030504040204" pitchFamily="34" charset="0"/>
                <a:cs typeface="Zawgyi-One" panose="020B0604030504040204" pitchFamily="34" charset="0"/>
              </a:rPr>
              <a:t>ိုင္ပါသည</a:t>
            </a:r>
            <a:r>
              <a:rPr lang="en-US" sz="1650" dirty="0">
                <a:latin typeface="Zawgyi-One" panose="020B0604030504040204" pitchFamily="34" charset="0"/>
                <a:cs typeface="Zawgyi-One" panose="020B0604030504040204" pitchFamily="34" charset="0"/>
              </a:rPr>
              <a:t>္။)</a:t>
            </a:r>
          </a:p>
          <a:p>
            <a:pPr indent="-314325">
              <a:lnSpc>
                <a:spcPct val="150000"/>
              </a:lnSpc>
              <a:buSzPts val="3000"/>
            </a:pPr>
            <a:r>
              <a:rPr lang="en-US" sz="1650" dirty="0" err="1">
                <a:latin typeface="Zawgyi-One" panose="020B0604030504040204" pitchFamily="34" charset="0"/>
                <a:cs typeface="Zawgyi-One" panose="020B0604030504040204" pitchFamily="34" charset="0"/>
              </a:rPr>
              <a:t>ေရြးခ်ယ</a:t>
            </a:r>
            <a:r>
              <a:rPr lang="en-US" sz="1650" dirty="0">
                <a:latin typeface="Zawgyi-One" panose="020B0604030504040204" pitchFamily="34" charset="0"/>
                <a:cs typeface="Zawgyi-One" panose="020B0604030504040204" pitchFamily="34" charset="0"/>
              </a:rPr>
              <a:t>္ၿ</a:t>
            </a:r>
            <a:r>
              <a:rPr lang="en-US" sz="1650" dirty="0" err="1">
                <a:latin typeface="Zawgyi-One" panose="020B0604030504040204" pitchFamily="34" charset="0"/>
                <a:cs typeface="Zawgyi-One" panose="020B0604030504040204" pitchFamily="34" charset="0"/>
              </a:rPr>
              <a:t>ပီးေသာ</a:t>
            </a:r>
            <a:r>
              <a:rPr lang="en-US" sz="1650" dirty="0">
                <a:latin typeface="Zawgyi-One" panose="020B0604030504040204" pitchFamily="34" charset="0"/>
                <a:cs typeface="Zawgyi-One" panose="020B0604030504040204" pitchFamily="34" charset="0"/>
              </a:rPr>
              <a:t> OER </a:t>
            </a:r>
            <a:r>
              <a:rPr lang="en-US" sz="1650" dirty="0" err="1">
                <a:latin typeface="Zawgyi-One" panose="020B0604030504040204" pitchFamily="34" charset="0"/>
                <a:cs typeface="Zawgyi-One" panose="020B0604030504040204" pitchFamily="34" charset="0"/>
              </a:rPr>
              <a:t>ကို</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ပင္ဆင္ရန</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သို</a:t>
            </a:r>
            <a:r>
              <a:rPr lang="en-US" sz="1650" dirty="0">
                <a:latin typeface="Zawgyi-One" panose="020B0604030504040204" pitchFamily="34" charset="0"/>
                <a:cs typeface="Zawgyi-One" panose="020B0604030504040204" pitchFamily="34" charset="0"/>
              </a:rPr>
              <a:t>႔) ျ</a:t>
            </a:r>
            <a:r>
              <a:rPr lang="en-US" sz="1650" dirty="0" err="1">
                <a:latin typeface="Zawgyi-One" panose="020B0604030504040204" pitchFamily="34" charset="0"/>
                <a:cs typeface="Zawgyi-One" panose="020B0604030504040204" pitchFamily="34" charset="0"/>
              </a:rPr>
              <a:t>ပန္လည္ဖန္တီးရန</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သင</a:t>
            </a:r>
            <a:r>
              <a:rPr lang="en-US" sz="1650" dirty="0">
                <a:latin typeface="Zawgyi-One" panose="020B0604030504040204" pitchFamily="34" charset="0"/>
                <a:cs typeface="Zawgyi-One" panose="020B0604030504040204" pitchFamily="34" charset="0"/>
              </a:rPr>
              <a:t>့္</a:t>
            </a:r>
            <a:r>
              <a:rPr lang="en-US" sz="1650" dirty="0" err="1">
                <a:latin typeface="Zawgyi-One" panose="020B0604030504040204" pitchFamily="34" charset="0"/>
                <a:cs typeface="Zawgyi-One" panose="020B0604030504040204" pitchFamily="34" charset="0"/>
              </a:rPr>
              <a:t>ေက်ာင္းသားပရိုဖိုင</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အဓိက</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သက္ေရာက္မႈသံုးခုကို</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ေရးမွတ္ပ</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အႀကံျပဳခ်က္မ်ားအတြက</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လုပ္ေဆာင္ခ်က</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မွတ္စုမ်ားကို</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ဖတ္ရႈပ</a:t>
            </a:r>
            <a:r>
              <a:rPr lang="en-US" sz="1650" dirty="0">
                <a:latin typeface="Zawgyi-One" panose="020B0604030504040204" pitchFamily="34" charset="0"/>
                <a:cs typeface="Zawgyi-One" panose="020B0604030504040204" pitchFamily="34" charset="0"/>
              </a:rPr>
              <a:t>ါ)</a:t>
            </a:r>
          </a:p>
          <a:p>
            <a:pPr indent="-314325">
              <a:lnSpc>
                <a:spcPct val="150000"/>
              </a:lnSpc>
              <a:buSzPts val="3000"/>
            </a:pPr>
            <a:r>
              <a:rPr lang="en-US" sz="1650" dirty="0" err="1">
                <a:latin typeface="Zawgyi-One" panose="020B0604030504040204" pitchFamily="34" charset="0"/>
                <a:cs typeface="Zawgyi-One" panose="020B0604030504040204" pitchFamily="34" charset="0"/>
              </a:rPr>
              <a:t>သင</a:t>
            </a:r>
            <a:r>
              <a:rPr lang="en-US" sz="1650" dirty="0">
                <a:latin typeface="Zawgyi-One" panose="020B0604030504040204" pitchFamily="34" charset="0"/>
                <a:cs typeface="Zawgyi-One" panose="020B0604030504040204" pitchFamily="34" charset="0"/>
              </a:rPr>
              <a:t>့္</a:t>
            </a:r>
            <a:r>
              <a:rPr lang="en-US" sz="1650" dirty="0" err="1">
                <a:latin typeface="Zawgyi-One" panose="020B0604030504040204" pitchFamily="34" charset="0"/>
                <a:cs typeface="Zawgyi-One" panose="020B0604030504040204" pitchFamily="34" charset="0"/>
              </a:rPr>
              <a:t>ေက်ာင္းသား</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လိုအပ္ခ်က္အေပၚမူတည</a:t>
            </a:r>
            <a:r>
              <a:rPr lang="en-US" sz="1650" dirty="0">
                <a:latin typeface="Zawgyi-One" panose="020B0604030504040204" pitchFamily="34" charset="0"/>
                <a:cs typeface="Zawgyi-One" panose="020B0604030504040204" pitchFamily="34" charset="0"/>
              </a:rPr>
              <a:t>္ၿ</a:t>
            </a:r>
            <a:r>
              <a:rPr lang="en-US" sz="1650" dirty="0" err="1">
                <a:latin typeface="Zawgyi-One" panose="020B0604030504040204" pitchFamily="34" charset="0"/>
                <a:cs typeface="Zawgyi-One" panose="020B0604030504040204" pitchFamily="34" charset="0"/>
              </a:rPr>
              <a:t>ပီး</a:t>
            </a:r>
            <a:r>
              <a:rPr lang="en-US" sz="1650" dirty="0">
                <a:latin typeface="Zawgyi-One" panose="020B0604030504040204" pitchFamily="34" charset="0"/>
                <a:cs typeface="Zawgyi-One" panose="020B0604030504040204" pitchFamily="34" charset="0"/>
              </a:rPr>
              <a:t> OER </a:t>
            </a:r>
            <a:r>
              <a:rPr lang="en-US" sz="1650" dirty="0" err="1">
                <a:latin typeface="Zawgyi-One" panose="020B0604030504040204" pitchFamily="34" charset="0"/>
                <a:cs typeface="Zawgyi-One" panose="020B0604030504040204" pitchFamily="34" charset="0"/>
              </a:rPr>
              <a:t>ကို</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အျခား</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မည္သို႔မည္ပံု</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ပင္ဆင</a:t>
            </a:r>
            <a:r>
              <a:rPr lang="en-US" sz="1650" dirty="0">
                <a:latin typeface="Zawgyi-One" panose="020B0604030504040204" pitchFamily="34" charset="0"/>
                <a:cs typeface="Zawgyi-One" panose="020B0604030504040204" pitchFamily="34" charset="0"/>
              </a:rPr>
              <a:t>္ႏ</a:t>
            </a:r>
            <a:r>
              <a:rPr lang="en-US" sz="1650" dirty="0" err="1">
                <a:latin typeface="Zawgyi-One" panose="020B0604030504040204" pitchFamily="34" charset="0"/>
                <a:cs typeface="Zawgyi-One" panose="020B0604030504040204" pitchFamily="34" charset="0"/>
              </a:rPr>
              <a:t>ိုင္ေသး</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သည္ကို</a:t>
            </a:r>
            <a:r>
              <a:rPr lang="en-US" sz="1650" dirty="0">
                <a:latin typeface="Zawgyi-One" panose="020B0604030504040204" pitchFamily="34" charset="0"/>
                <a:cs typeface="Zawgyi-One" panose="020B0604030504040204" pitchFamily="34" charset="0"/>
              </a:rPr>
              <a:t> </a:t>
            </a:r>
            <a:r>
              <a:rPr lang="en-US" sz="1650" dirty="0" err="1">
                <a:latin typeface="Zawgyi-One" panose="020B0604030504040204" pitchFamily="34" charset="0"/>
                <a:cs typeface="Zawgyi-One" panose="020B0604030504040204" pitchFamily="34" charset="0"/>
              </a:rPr>
              <a:t>ေရးသားၾကည</a:t>
            </a:r>
            <a:r>
              <a:rPr lang="en-US" sz="1650" dirty="0">
                <a:latin typeface="Zawgyi-One" panose="020B0604030504040204" pitchFamily="34" charset="0"/>
                <a:cs typeface="Zawgyi-One" panose="020B0604030504040204" pitchFamily="34" charset="0"/>
              </a:rPr>
              <a:t>့္ပါ။</a:t>
            </a:r>
          </a:p>
          <a:p>
            <a:pPr marL="28575" indent="0">
              <a:buSzPts val="3000"/>
              <a:buNone/>
            </a:pPr>
            <a:endParaRPr sz="1500" dirty="0">
              <a:latin typeface="Zawgyi-One" panose="020B0604030504040204" pitchFamily="34" charset="0"/>
              <a:cs typeface="Zawgyi-One" panose="020B0604030504040204" pitchFamily="34" charset="0"/>
            </a:endParaRPr>
          </a:p>
          <a:p>
            <a:pPr marL="38100" indent="0">
              <a:buNone/>
            </a:pPr>
            <a:endParaRPr sz="1350" dirty="0">
              <a:latin typeface="Zawgyi-One" panose="020B0604030504040204" pitchFamily="34" charset="0"/>
              <a:cs typeface="Zawgyi-One" panose="020B0604030504040204" pitchFamily="34" charset="0"/>
            </a:endParaRPr>
          </a:p>
        </p:txBody>
      </p:sp>
      <p:sp>
        <p:nvSpPr>
          <p:cNvPr id="120" name="Google Shape;120;p7"/>
          <p:cNvSpPr txBox="1">
            <a:spLocks noGrp="1"/>
          </p:cNvSpPr>
          <p:nvPr>
            <p:ph type="title"/>
          </p:nvPr>
        </p:nvSpPr>
        <p:spPr>
          <a:xfrm>
            <a:off x="376084" y="264450"/>
            <a:ext cx="8139266" cy="994172"/>
          </a:xfrm>
          <a:prstGeom prst="rect">
            <a:avLst/>
          </a:prstGeom>
          <a:noFill/>
          <a:ln>
            <a:noFill/>
          </a:ln>
        </p:spPr>
        <p:txBody>
          <a:bodyPr spcFirstLastPara="1" wrap="square" lIns="68569" tIns="34275" rIns="68569" bIns="34275" anchor="t" anchorCtr="0">
            <a:noAutofit/>
          </a:bodyPr>
          <a:lstStyle/>
          <a:p>
            <a:pPr>
              <a:lnSpc>
                <a:spcPct val="100000"/>
              </a:lnSpc>
              <a:spcBef>
                <a:spcPts val="0"/>
              </a:spcBef>
              <a:buClr>
                <a:srgbClr val="000000"/>
              </a:buClr>
              <a:buSzPts val="4400"/>
            </a:pPr>
            <a:r>
              <a:rPr lang="en-GB" sz="3000" b="1" dirty="0" err="1">
                <a:latin typeface="Zawgyi-One" panose="020B0604030504040204" pitchFamily="34" charset="0"/>
                <a:cs typeface="Zawgyi-One" panose="020B0604030504040204" pitchFamily="34" charset="0"/>
              </a:rPr>
              <a:t>လုပ္ေဆာင္ခ်က</a:t>
            </a:r>
            <a:r>
              <a:rPr lang="en-GB" sz="3000" b="1" dirty="0">
                <a:latin typeface="Zawgyi-One" panose="020B0604030504040204" pitchFamily="34" charset="0"/>
                <a:cs typeface="Zawgyi-One" panose="020B0604030504040204" pitchFamily="34" charset="0"/>
              </a:rPr>
              <a:t>္ ၂ - </a:t>
            </a:r>
            <a:r>
              <a:rPr lang="en-GB" sz="3000" b="1" dirty="0">
                <a:solidFill>
                  <a:srgbClr val="000000"/>
                </a:solidFill>
                <a:latin typeface="Zawgyi-One" panose="020B0604030504040204" pitchFamily="34" charset="0"/>
                <a:cs typeface="Zawgyi-One" panose="020B0604030504040204" pitchFamily="34" charset="0"/>
                <a:sym typeface="Arial"/>
              </a:rPr>
              <a:t>OER </a:t>
            </a:r>
            <a:r>
              <a:rPr lang="en-GB" sz="3000" b="1" dirty="0" err="1">
                <a:solidFill>
                  <a:srgbClr val="000000"/>
                </a:solidFill>
                <a:latin typeface="Zawgyi-One" panose="020B0604030504040204" pitchFamily="34" charset="0"/>
                <a:cs typeface="Zawgyi-One" panose="020B0604030504040204" pitchFamily="34" charset="0"/>
                <a:sym typeface="Arial"/>
              </a:rPr>
              <a:t>ကို</a:t>
            </a:r>
            <a:r>
              <a:rPr lang="en-GB" sz="3000" b="1" dirty="0">
                <a:solidFill>
                  <a:srgbClr val="000000"/>
                </a:solidFill>
                <a:latin typeface="Zawgyi-One" panose="020B0604030504040204" pitchFamily="34" charset="0"/>
                <a:cs typeface="Zawgyi-One" panose="020B0604030504040204" pitchFamily="34" charset="0"/>
                <a:sym typeface="Arial"/>
              </a:rPr>
              <a:t> </a:t>
            </a:r>
            <a:r>
              <a:rPr lang="en-GB" sz="3000" b="1" dirty="0" err="1">
                <a:solidFill>
                  <a:srgbClr val="000000"/>
                </a:solidFill>
                <a:latin typeface="Zawgyi-One" panose="020B0604030504040204" pitchFamily="34" charset="0"/>
                <a:cs typeface="Zawgyi-One" panose="020B0604030504040204" pitchFamily="34" charset="0"/>
                <a:sym typeface="Arial"/>
              </a:rPr>
              <a:t>ဆန္းစစ</a:t>
            </a:r>
            <a:r>
              <a:rPr lang="en-GB" sz="3000" b="1" dirty="0">
                <a:solidFill>
                  <a:srgbClr val="000000"/>
                </a:solidFill>
                <a:latin typeface="Zawgyi-One" panose="020B0604030504040204" pitchFamily="34" charset="0"/>
                <a:cs typeface="Zawgyi-One" panose="020B0604030504040204" pitchFamily="34" charset="0"/>
                <a:sym typeface="Arial"/>
              </a:rPr>
              <a:t>္ျ</a:t>
            </a:r>
            <a:r>
              <a:rPr lang="en-GB" sz="3000" b="1" dirty="0" err="1">
                <a:solidFill>
                  <a:srgbClr val="000000"/>
                </a:solidFill>
                <a:latin typeface="Zawgyi-One" panose="020B0604030504040204" pitchFamily="34" charset="0"/>
                <a:cs typeface="Zawgyi-One" panose="020B0604030504040204" pitchFamily="34" charset="0"/>
                <a:sym typeface="Arial"/>
              </a:rPr>
              <a:t>ခင္း</a:t>
            </a:r>
            <a:endParaRPr sz="900" dirty="0">
              <a:solidFill>
                <a:srgbClr val="000000"/>
              </a:solidFill>
              <a:latin typeface="Zawgyi-One" panose="020B0604030504040204" pitchFamily="34" charset="0"/>
              <a:cs typeface="Zawgyi-One" panose="020B0604030504040204" pitchFamily="34" charset="0"/>
              <a:sym typeface="Arial"/>
            </a:endParaRPr>
          </a:p>
        </p:txBody>
      </p:sp>
    </p:spTree>
    <p:extLst>
      <p:ext uri="{BB962C8B-B14F-4D97-AF65-F5344CB8AC3E}">
        <p14:creationId xmlns:p14="http://schemas.microsoft.com/office/powerpoint/2010/main" val="584620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2539" y="1047136"/>
            <a:ext cx="8982577" cy="3996813"/>
          </a:xfrm>
        </p:spPr>
        <p:txBody>
          <a:bodyPr/>
          <a:lstStyle/>
          <a:p>
            <a:pPr marL="38100" indent="0">
              <a:lnSpc>
                <a:spcPct val="150000"/>
              </a:lnSpc>
              <a:buNone/>
            </a:pP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အ</a:t>
            </a:r>
            <a:r>
              <a:rPr lang="my-MM" sz="1800" dirty="0">
                <a:latin typeface="Zawgyi-One" panose="020B0604030504040204" pitchFamily="34" charset="0"/>
                <a:cs typeface="Zawgyi-One" panose="020B0604030504040204" pitchFamily="34" charset="0"/>
              </a:rPr>
              <a:t>ာ</a:t>
            </a:r>
            <a:r>
              <a:rPr lang="en-US" sz="1800" dirty="0" err="1">
                <a:latin typeface="Zawgyi-One" panose="020B0604030504040204" pitchFamily="34" charset="0"/>
                <a:cs typeface="Zawgyi-One" panose="020B0604030504040204" pitchFamily="34" charset="0"/>
              </a:rPr>
              <a:t>က္ပါတို႔သည</a:t>
            </a:r>
            <a:r>
              <a:rPr lang="en-US" sz="1800" dirty="0">
                <a:latin typeface="Zawgyi-One" panose="020B0604030504040204" pitchFamily="34" charset="0"/>
                <a:cs typeface="Zawgyi-One" panose="020B0604030504040204" pitchFamily="34" charset="0"/>
              </a:rPr>
              <a:t>္ OER </a:t>
            </a:r>
            <a:r>
              <a:rPr lang="en-US" sz="1800" dirty="0" err="1">
                <a:latin typeface="Zawgyi-One" panose="020B0604030504040204" pitchFamily="34" charset="0"/>
                <a:cs typeface="Zawgyi-One" panose="020B0604030504040204" pitchFamily="34" charset="0"/>
              </a:rPr>
              <a:t>ေရြးခ်ယ</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ရ</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တ</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င</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သ</a:t>
            </a:r>
            <a:r>
              <a:rPr lang="en-US" sz="1800" dirty="0">
                <a:latin typeface="Zawgyi-One" panose="020B0604030504040204" pitchFamily="34" charset="0"/>
                <a:cs typeface="Zawgyi-One" panose="020B0604030504040204" pitchFamily="34" charset="0"/>
              </a:rPr>
              <a:t>င</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ထ</a:t>
            </a:r>
            <a:r>
              <a:rPr lang="my-MM" sz="1800" dirty="0">
                <a:latin typeface="Zawgyi-One" panose="020B0604030504040204" pitchFamily="34" charset="0"/>
                <a:cs typeface="Zawgyi-One" panose="020B0604030504040204" pitchFamily="34" charset="0"/>
              </a:rPr>
              <a:t>ည</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သ</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င</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စ</a:t>
            </a:r>
            <a:r>
              <a:rPr lang="en-US" sz="1800" dirty="0">
                <a:latin typeface="Zawgyi-One" panose="020B0604030504040204" pitchFamily="34" charset="0"/>
                <a:cs typeface="Zawgyi-One" panose="020B0604030504040204" pitchFamily="34" charset="0"/>
              </a:rPr>
              <a:t>ဥ</a:t>
            </a:r>
            <a:r>
              <a:rPr lang="my-MM" sz="1800" dirty="0">
                <a:latin typeface="Zawgyi-One" panose="020B0604030504040204" pitchFamily="34" charset="0"/>
                <a:cs typeface="Zawgyi-One" panose="020B0604030504040204" pitchFamily="34" charset="0"/>
              </a:rPr>
              <a:t>္</a:t>
            </a:r>
            <a:r>
              <a:rPr lang="en-US" sz="1800" dirty="0" err="1">
                <a:latin typeface="Zawgyi-One" panose="020B0604030504040204" pitchFamily="34" charset="0"/>
                <a:cs typeface="Zawgyi-One" panose="020B0604030504040204" pitchFamily="34" charset="0"/>
              </a:rPr>
              <a:t>စားမည</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သ</a:t>
            </a:r>
            <a:r>
              <a:rPr lang="en-US" sz="1800" dirty="0">
                <a:latin typeface="Zawgyi-One" panose="020B0604030504040204" pitchFamily="34" charset="0"/>
                <a:cs typeface="Zawgyi-One" panose="020B0604030504040204" pitchFamily="34" charset="0"/>
              </a:rPr>
              <a:t>င</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ၾ</a:t>
            </a:r>
            <a:r>
              <a:rPr lang="my-MM" sz="1800" dirty="0">
                <a:latin typeface="Zawgyi-One" panose="020B0604030504040204" pitchFamily="34" charset="0"/>
                <a:cs typeface="Zawgyi-One" panose="020B0604030504040204" pitchFamily="34" charset="0"/>
              </a:rPr>
              <a:t>က</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ရ</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ဆ</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င</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ရ</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စံေပတံ</a:t>
            </a:r>
            <a:r>
              <a:rPr lang="my-MM" sz="1800" dirty="0">
                <a:latin typeface="Zawgyi-One" panose="020B0604030504040204" pitchFamily="34" charset="0"/>
                <a:cs typeface="Zawgyi-One" panose="020B0604030504040204" pitchFamily="34" charset="0"/>
              </a:rPr>
              <a:t>တ</a:t>
            </a:r>
            <a:r>
              <a:rPr lang="en-US" sz="1800" dirty="0">
                <a:latin typeface="Zawgyi-One" panose="020B0604030504040204" pitchFamily="34" charset="0"/>
                <a:cs typeface="Zawgyi-One" panose="020B0604030504040204" pitchFamily="34" charset="0"/>
              </a:rPr>
              <a:t>ခ်ဳိ႕ ျ</a:t>
            </a:r>
            <a:r>
              <a:rPr lang="en-US" sz="1800" dirty="0" err="1">
                <a:latin typeface="Zawgyi-One" panose="020B0604030504040204" pitchFamily="34" charset="0"/>
                <a:cs typeface="Zawgyi-One" panose="020B0604030504040204" pitchFamily="34" charset="0"/>
              </a:rPr>
              <a:t>ဖစ္ပါသည</a:t>
            </a:r>
            <a:r>
              <a:rPr lang="en-US" sz="1800" dirty="0">
                <a:latin typeface="Zawgyi-One" panose="020B0604030504040204" pitchFamily="34" charset="0"/>
                <a:cs typeface="Zawgyi-One" panose="020B0604030504040204" pitchFamily="34" charset="0"/>
              </a:rPr>
              <a:t>္</a:t>
            </a:r>
          </a:p>
          <a:p>
            <a:pPr>
              <a:lnSpc>
                <a:spcPct val="150000"/>
              </a:lnSpc>
            </a:pPr>
            <a:r>
              <a:rPr lang="my-MM" sz="1800" dirty="0">
                <a:latin typeface="Zawgyi-One" panose="020B0604030504040204" pitchFamily="34" charset="0"/>
                <a:cs typeface="Zawgyi-One" panose="020B0604030504040204" pitchFamily="34" charset="0"/>
              </a:rPr>
              <a:t>သ</a:t>
            </a:r>
            <a:r>
              <a:rPr lang="en-US" sz="1800" dirty="0">
                <a:latin typeface="Zawgyi-One" panose="020B0604030504040204" pitchFamily="34" charset="0"/>
                <a:cs typeface="Zawgyi-One" panose="020B0604030504040204" pitchFamily="34" charset="0"/>
              </a:rPr>
              <a:t>င</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ၾ</a:t>
            </a:r>
            <a:r>
              <a:rPr lang="my-MM" sz="1800" dirty="0">
                <a:latin typeface="Zawgyi-One" panose="020B0604030504040204" pitchFamily="34" charset="0"/>
                <a:cs typeface="Zawgyi-One" panose="020B0604030504040204" pitchFamily="34" charset="0"/>
              </a:rPr>
              <a:t>က</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မ</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ရ</a:t>
            </a:r>
            <a:r>
              <a:rPr lang="my-MM" sz="1800" dirty="0">
                <a:latin typeface="Zawgyi-One" panose="020B0604030504040204" pitchFamily="34" charset="0"/>
                <a:cs typeface="Zawgyi-One" panose="020B0604030504040204" pitchFamily="34" charset="0"/>
              </a:rPr>
              <a:t>လ</a:t>
            </a:r>
            <a:r>
              <a:rPr lang="en-US" sz="1800" dirty="0" err="1">
                <a:latin typeface="Zawgyi-One" panose="020B0604030504040204" pitchFamily="34" charset="0"/>
                <a:cs typeface="Zawgyi-One" panose="020B0604030504040204" pitchFamily="34" charset="0"/>
              </a:rPr>
              <a:t>ဒ္မ်ားကို</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ေဖာ</a:t>
            </a:r>
            <a:r>
              <a:rPr lang="en-US" sz="1800" dirty="0">
                <a:latin typeface="Zawgyi-One" panose="020B0604030504040204" pitchFamily="34" charset="0"/>
                <a:cs typeface="Zawgyi-One" panose="020B0604030504040204" pitchFamily="34" charset="0"/>
              </a:rPr>
              <a:t>္ျ</a:t>
            </a:r>
            <a:r>
              <a:rPr lang="en-US" sz="1800" dirty="0" err="1">
                <a:latin typeface="Zawgyi-One" panose="020B0604030504040204" pitchFamily="34" charset="0"/>
                <a:cs typeface="Zawgyi-One" panose="020B0604030504040204" pitchFamily="34" charset="0"/>
              </a:rPr>
              <a:t>ပထားျခင္း</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ေက်ာင္းသားလိုအပ္ခ်က</a:t>
            </a:r>
            <a:r>
              <a:rPr lang="en-US" sz="1800" dirty="0">
                <a:latin typeface="Zawgyi-One" panose="020B0604030504040204" pitchFamily="34" charset="0"/>
                <a:cs typeface="Zawgyi-One" panose="020B0604030504040204" pitchFamily="34" charset="0"/>
              </a:rPr>
              <a:t>္ႏွင့္ </a:t>
            </a:r>
            <a:r>
              <a:rPr lang="en-US" sz="1800" dirty="0" err="1">
                <a:latin typeface="Zawgyi-One" panose="020B0604030504040204" pitchFamily="34" charset="0"/>
                <a:cs typeface="Zawgyi-One" panose="020B0604030504040204" pitchFamily="34" charset="0"/>
              </a:rPr>
              <a:t>ကိုက္ညီျခင္း</a:t>
            </a:r>
            <a:endParaRPr lang="en-US" sz="1800" dirty="0">
              <a:latin typeface="Zawgyi-One" panose="020B0604030504040204" pitchFamily="34" charset="0"/>
              <a:cs typeface="Zawgyi-One" panose="020B0604030504040204" pitchFamily="34" charset="0"/>
            </a:endParaRPr>
          </a:p>
          <a:p>
            <a:pPr>
              <a:lnSpc>
                <a:spcPct val="150000"/>
              </a:lnSpc>
            </a:pPr>
            <a:r>
              <a:rPr lang="en-US" sz="1800" dirty="0" err="1">
                <a:latin typeface="Zawgyi-One" panose="020B0604030504040204" pitchFamily="34" charset="0"/>
                <a:cs typeface="Zawgyi-One" panose="020B0604030504040204" pitchFamily="34" charset="0"/>
              </a:rPr>
              <a:t>ဆြဲေဆာင္မႈရွိျခင္း</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အျပန္အလွန္ဆက္သြယ</a:t>
            </a:r>
            <a:r>
              <a:rPr lang="my-MM" sz="1800" dirty="0">
                <a:latin typeface="Zawgyi-One" panose="020B0604030504040204" pitchFamily="34" charset="0"/>
                <a:cs typeface="Zawgyi-One" panose="020B0604030504040204" pitchFamily="34" charset="0"/>
              </a:rPr>
              <a:t>္</a:t>
            </a:r>
            <a:r>
              <a:rPr lang="en-US" sz="1800" dirty="0" err="1">
                <a:latin typeface="Zawgyi-One" panose="020B0604030504040204" pitchFamily="34" charset="0"/>
                <a:cs typeface="Zawgyi-One" panose="020B0604030504040204" pitchFamily="34" charset="0"/>
              </a:rPr>
              <a:t>ေဆြးေ</a:t>
            </a:r>
            <a:r>
              <a:rPr lang="en-US" sz="1800" dirty="0">
                <a:latin typeface="Zawgyi-One" panose="020B0604030504040204" pitchFamily="34" charset="0"/>
                <a:cs typeface="Zawgyi-One" panose="020B0604030504040204" pitchFamily="34" charset="0"/>
              </a:rPr>
              <a:t>ႏြ</a:t>
            </a:r>
            <a:r>
              <a:rPr lang="en-US" sz="1800" dirty="0" err="1">
                <a:latin typeface="Zawgyi-One" panose="020B0604030504040204" pitchFamily="34" charset="0"/>
                <a:cs typeface="Zawgyi-One" panose="020B0604030504040204" pitchFamily="34" charset="0"/>
              </a:rPr>
              <a:t>းမႈမ်ား</a:t>
            </a:r>
            <a:r>
              <a:rPr lang="en-US" sz="1800" dirty="0">
                <a:latin typeface="Zawgyi-One" panose="020B0604030504040204" pitchFamily="34" charset="0"/>
                <a:cs typeface="Zawgyi-One" panose="020B0604030504040204" pitchFamily="34" charset="0"/>
              </a:rPr>
              <a:t> ပါ၀င္ျ</a:t>
            </a:r>
            <a:r>
              <a:rPr lang="en-US" sz="1800" dirty="0" err="1">
                <a:latin typeface="Zawgyi-One" panose="020B0604030504040204" pitchFamily="34" charset="0"/>
                <a:cs typeface="Zawgyi-One" panose="020B0604030504040204" pitchFamily="34" charset="0"/>
              </a:rPr>
              <a:t>ခင္း</a:t>
            </a:r>
            <a:endParaRPr lang="en-US" sz="1800" dirty="0">
              <a:latin typeface="Zawgyi-One" panose="020B0604030504040204" pitchFamily="34" charset="0"/>
              <a:cs typeface="Zawgyi-One" panose="020B0604030504040204" pitchFamily="34" charset="0"/>
            </a:endParaRPr>
          </a:p>
          <a:p>
            <a:pPr>
              <a:lnSpc>
                <a:spcPct val="150000"/>
              </a:lnSpc>
            </a:pPr>
            <a:r>
              <a:rPr lang="en-US" sz="1800" dirty="0" err="1">
                <a:latin typeface="Zawgyi-One" panose="020B0604030504040204" pitchFamily="34" charset="0"/>
                <a:cs typeface="Zawgyi-One" panose="020B0604030504040204" pitchFamily="34" charset="0"/>
              </a:rPr>
              <a:t>ေက်ာင္းသားအဆင</a:t>
            </a:r>
            <a:r>
              <a:rPr lang="en-US" sz="1800" dirty="0">
                <a:latin typeface="Zawgyi-One" panose="020B0604030504040204" pitchFamily="34" charset="0"/>
                <a:cs typeface="Zawgyi-One" panose="020B0604030504040204" pitchFamily="34" charset="0"/>
              </a:rPr>
              <a:t>့္ႏွင့္ </a:t>
            </a:r>
            <a:r>
              <a:rPr lang="en-US" sz="1800" dirty="0" err="1">
                <a:latin typeface="Zawgyi-One" panose="020B0604030504040204" pitchFamily="34" charset="0"/>
                <a:cs typeface="Zawgyi-One" panose="020B0604030504040204" pitchFamily="34" charset="0"/>
              </a:rPr>
              <a:t>ကိုက္ညီမႈရွိျခင္း</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သင</a:t>
            </a:r>
            <a:r>
              <a:rPr lang="en-US" sz="1800" dirty="0">
                <a:latin typeface="Zawgyi-One" panose="020B0604030504040204" pitchFamily="34" charset="0"/>
                <a:cs typeface="Zawgyi-One" panose="020B0604030504040204" pitchFamily="34" charset="0"/>
              </a:rPr>
              <a:t>္ၾ</a:t>
            </a:r>
            <a:r>
              <a:rPr lang="en-US" sz="1800" dirty="0" err="1">
                <a:latin typeface="Zawgyi-One" panose="020B0604030504040204" pitchFamily="34" charset="0"/>
                <a:cs typeface="Zawgyi-One" panose="020B0604030504040204" pitchFamily="34" charset="0"/>
              </a:rPr>
              <a:t>ကားရန</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အေျခခံလိုအပ္ခ်က္မ်ားကို</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ေဖာ</a:t>
            </a:r>
            <a:r>
              <a:rPr lang="en-US" sz="1800" dirty="0">
                <a:latin typeface="Zawgyi-One" panose="020B0604030504040204" pitchFamily="34" charset="0"/>
                <a:cs typeface="Zawgyi-One" panose="020B0604030504040204" pitchFamily="34" charset="0"/>
              </a:rPr>
              <a:t>္ျ</a:t>
            </a:r>
            <a:r>
              <a:rPr lang="en-US" sz="1800" dirty="0" err="1">
                <a:latin typeface="Zawgyi-One" panose="020B0604030504040204" pitchFamily="34" charset="0"/>
                <a:cs typeface="Zawgyi-One" panose="020B0604030504040204" pitchFamily="34" charset="0"/>
              </a:rPr>
              <a:t>ပထားျခင္း</a:t>
            </a:r>
            <a:r>
              <a:rPr lang="en-US" sz="1800" dirty="0">
                <a:latin typeface="Zawgyi-One" panose="020B0604030504040204" pitchFamily="34" charset="0"/>
                <a:cs typeface="Zawgyi-One" panose="020B0604030504040204" pitchFamily="34" charset="0"/>
              </a:rPr>
              <a:t> </a:t>
            </a:r>
          </a:p>
          <a:p>
            <a:pPr>
              <a:lnSpc>
                <a:spcPct val="150000"/>
              </a:lnSpc>
            </a:pPr>
            <a:r>
              <a:rPr lang="en-US" sz="1800" dirty="0" err="1">
                <a:latin typeface="Zawgyi-One" panose="020B0604030504040204" pitchFamily="34" charset="0"/>
                <a:cs typeface="Zawgyi-One" panose="020B0604030504040204" pitchFamily="34" charset="0"/>
              </a:rPr>
              <a:t>ေလ့လာရန္လိုအပ္သည</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အခ်ိန္ပမာဏကို</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ေဖာ</a:t>
            </a:r>
            <a:r>
              <a:rPr lang="en-US" sz="1800" dirty="0">
                <a:latin typeface="Zawgyi-One" panose="020B0604030504040204" pitchFamily="34" charset="0"/>
                <a:cs typeface="Zawgyi-One" panose="020B0604030504040204" pitchFamily="34" charset="0"/>
              </a:rPr>
              <a:t>္ျ</a:t>
            </a:r>
            <a:r>
              <a:rPr lang="en-US" sz="1800" dirty="0" err="1">
                <a:latin typeface="Zawgyi-One" panose="020B0604030504040204" pitchFamily="34" charset="0"/>
                <a:cs typeface="Zawgyi-One" panose="020B0604030504040204" pitchFamily="34" charset="0"/>
              </a:rPr>
              <a:t>ပထားျခင္း</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သင</a:t>
            </a:r>
            <a:r>
              <a:rPr lang="en-US" sz="1800" dirty="0">
                <a:latin typeface="Zawgyi-One" panose="020B0604030504040204" pitchFamily="34" charset="0"/>
                <a:cs typeface="Zawgyi-One" panose="020B0604030504040204" pitchFamily="34" charset="0"/>
              </a:rPr>
              <a:t>္ၾ</a:t>
            </a:r>
            <a:r>
              <a:rPr lang="en-US" sz="1800" dirty="0" err="1">
                <a:latin typeface="Zawgyi-One" panose="020B0604030504040204" pitchFamily="34" charset="0"/>
                <a:cs typeface="Zawgyi-One" panose="020B0604030504040204" pitchFamily="34" charset="0"/>
              </a:rPr>
              <a:t>ကားမႈရလဒ</a:t>
            </a:r>
            <a:r>
              <a:rPr lang="en-US" sz="1800" dirty="0">
                <a:latin typeface="Zawgyi-One" panose="020B0604030504040204" pitchFamily="34" charset="0"/>
                <a:cs typeface="Zawgyi-One" panose="020B0604030504040204" pitchFamily="34" charset="0"/>
              </a:rPr>
              <a:t>္ႏွင့္ </a:t>
            </a:r>
            <a:r>
              <a:rPr lang="en-US" sz="1800" dirty="0" err="1">
                <a:latin typeface="Zawgyi-One" panose="020B0604030504040204" pitchFamily="34" charset="0"/>
                <a:cs typeface="Zawgyi-One" panose="020B0604030504040204" pitchFamily="34" charset="0"/>
              </a:rPr>
              <a:t>ကိုက္ညီမႈရွိျခင္း</a:t>
            </a:r>
            <a:endParaRPr lang="en-US" sz="1800" dirty="0">
              <a:latin typeface="Zawgyi-One" panose="020B0604030504040204" pitchFamily="34" charset="0"/>
              <a:cs typeface="Zawgyi-One" panose="020B0604030504040204" pitchFamily="34" charset="0"/>
            </a:endParaRPr>
          </a:p>
          <a:p>
            <a:endParaRPr lang="en-GB" dirty="0">
              <a:latin typeface="Zawgyi-One" panose="020B0604030504040204" pitchFamily="34" charset="0"/>
              <a:cs typeface="Zawgyi-One" panose="020B0604030504040204" pitchFamily="34" charset="0"/>
            </a:endParaRPr>
          </a:p>
        </p:txBody>
      </p:sp>
      <p:sp>
        <p:nvSpPr>
          <p:cNvPr id="2" name="Title 1"/>
          <p:cNvSpPr>
            <a:spLocks noGrp="1"/>
          </p:cNvSpPr>
          <p:nvPr>
            <p:ph type="title" idx="4294967295"/>
          </p:nvPr>
        </p:nvSpPr>
        <p:spPr>
          <a:xfrm>
            <a:off x="242539" y="264450"/>
            <a:ext cx="8272811" cy="994172"/>
          </a:xfrm>
          <a:prstGeom prst="rect">
            <a:avLst/>
          </a:prstGeom>
        </p:spPr>
        <p:txBody>
          <a:bodyPr/>
          <a:lstStyle/>
          <a:p>
            <a:r>
              <a:rPr lang="en-GB" sz="3000" b="1" dirty="0">
                <a:latin typeface="Zawgyi-One" panose="020B0604030504040204" pitchFamily="34" charset="0"/>
                <a:cs typeface="Zawgyi-One" panose="020B0604030504040204" pitchFamily="34" charset="0"/>
              </a:rPr>
              <a:t>OER</a:t>
            </a:r>
            <a:r>
              <a:rPr lang="en-US" sz="3000" b="1" dirty="0">
                <a:latin typeface="Zawgyi-One" panose="020B0604030504040204" pitchFamily="34" charset="0"/>
                <a:cs typeface="Zawgyi-One" panose="020B0604030504040204" pitchFamily="34" charset="0"/>
              </a:rPr>
              <a:t> </a:t>
            </a:r>
            <a:r>
              <a:rPr lang="en-US" sz="3000" b="1" dirty="0" err="1">
                <a:latin typeface="Zawgyi-One" panose="020B0604030504040204" pitchFamily="34" charset="0"/>
                <a:cs typeface="Zawgyi-One" panose="020B0604030504040204" pitchFamily="34" charset="0"/>
              </a:rPr>
              <a:t>ကို</a:t>
            </a:r>
            <a:r>
              <a:rPr lang="en-US" sz="3000" b="1" dirty="0">
                <a:latin typeface="Zawgyi-One" panose="020B0604030504040204" pitchFamily="34" charset="0"/>
                <a:cs typeface="Zawgyi-One" panose="020B0604030504040204" pitchFamily="34" charset="0"/>
              </a:rPr>
              <a:t> </a:t>
            </a:r>
            <a:r>
              <a:rPr lang="en-US" sz="3000" b="1" dirty="0" err="1">
                <a:latin typeface="Zawgyi-One" panose="020B0604030504040204" pitchFamily="34" charset="0"/>
                <a:cs typeface="Zawgyi-One" panose="020B0604030504040204" pitchFamily="34" charset="0"/>
              </a:rPr>
              <a:t>ဆန္းစစ္ရာတြင</a:t>
            </a:r>
            <a:r>
              <a:rPr lang="en-US" sz="3000" b="1" dirty="0">
                <a:latin typeface="Zawgyi-One" panose="020B0604030504040204" pitchFamily="34" charset="0"/>
                <a:cs typeface="Zawgyi-One" panose="020B0604030504040204" pitchFamily="34" charset="0"/>
              </a:rPr>
              <a:t>္ </a:t>
            </a:r>
            <a:r>
              <a:rPr lang="en-US" sz="3000" b="1" dirty="0" err="1">
                <a:latin typeface="Zawgyi-One" panose="020B0604030504040204" pitchFamily="34" charset="0"/>
                <a:cs typeface="Zawgyi-One" panose="020B0604030504040204" pitchFamily="34" charset="0"/>
              </a:rPr>
              <a:t>အသံုးျပဳရန</a:t>
            </a:r>
            <a:r>
              <a:rPr lang="en-US" sz="3000" b="1" dirty="0">
                <a:latin typeface="Zawgyi-One" panose="020B0604030504040204" pitchFamily="34" charset="0"/>
                <a:cs typeface="Zawgyi-One" panose="020B0604030504040204" pitchFamily="34" charset="0"/>
              </a:rPr>
              <a:t>္ </a:t>
            </a:r>
            <a:r>
              <a:rPr lang="en-US" sz="3000" b="1" dirty="0" err="1">
                <a:latin typeface="Zawgyi-One" panose="020B0604030504040204" pitchFamily="34" charset="0"/>
                <a:cs typeface="Zawgyi-One" panose="020B0604030504040204" pitchFamily="34" charset="0"/>
              </a:rPr>
              <a:t>စာရင္း</a:t>
            </a:r>
            <a:endParaRPr lang="en-GB" sz="3000" b="1" dirty="0">
              <a:latin typeface="Zawgyi-One" panose="020B0604030504040204" pitchFamily="34" charset="0"/>
              <a:cs typeface="Zawgyi-One" panose="020B0604030504040204" pitchFamily="34" charset="0"/>
            </a:endParaRPr>
          </a:p>
        </p:txBody>
      </p:sp>
      <p:sp>
        <p:nvSpPr>
          <p:cNvPr id="4" name="TextBox 3"/>
          <p:cNvSpPr txBox="1"/>
          <p:nvPr/>
        </p:nvSpPr>
        <p:spPr>
          <a:xfrm>
            <a:off x="628650" y="4682023"/>
            <a:ext cx="7886700" cy="248209"/>
          </a:xfrm>
          <a:prstGeom prst="rect">
            <a:avLst/>
          </a:prstGeom>
          <a:noFill/>
        </p:spPr>
        <p:txBody>
          <a:bodyPr wrap="square" rtlCol="0">
            <a:spAutoFit/>
          </a:bodyPr>
          <a:lstStyle/>
          <a:p>
            <a:r>
              <a:rPr lang="en-GB" sz="1013" dirty="0">
                <a:latin typeface="Zawgyi-One" panose="020B0604030504040204" pitchFamily="34" charset="0"/>
                <a:cs typeface="Zawgyi-One" panose="020B0604030504040204" pitchFamily="34" charset="0"/>
              </a:rPr>
              <a:t>From: </a:t>
            </a:r>
            <a:r>
              <a:rPr lang="en-GB" sz="1013" dirty="0">
                <a:latin typeface="Zawgyi-One" panose="020B0604030504040204" pitchFamily="34" charset="0"/>
                <a:cs typeface="Zawgyi-One" panose="020B0604030504040204" pitchFamily="34" charset="0"/>
                <a:hlinkClick r:id="rId2"/>
              </a:rPr>
              <a:t>https://www.open.edu/openlearn/education/creating-open-educational-resources/content-section-4.2</a:t>
            </a:r>
            <a:endParaRPr lang="en-GB" sz="1013" dirty="0">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2296103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903" y="435077"/>
            <a:ext cx="8227070" cy="882863"/>
          </a:xfrm>
        </p:spPr>
        <p:txBody>
          <a:bodyPr/>
          <a:lstStyle/>
          <a:p>
            <a:r>
              <a:rPr lang="en-GB" sz="2700" b="1" dirty="0" err="1">
                <a:latin typeface="Zawgyi-One" panose="020B0604030504040204" pitchFamily="34" charset="0"/>
                <a:cs typeface="Zawgyi-One" panose="020B0604030504040204" pitchFamily="34" charset="0"/>
              </a:rPr>
              <a:t>လုပ္ေဆာင္ခ်က</a:t>
            </a:r>
            <a:r>
              <a:rPr lang="en-GB" sz="2700" b="1" dirty="0">
                <a:latin typeface="Zawgyi-One" panose="020B0604030504040204" pitchFamily="34" charset="0"/>
                <a:cs typeface="Zawgyi-One" panose="020B0604030504040204" pitchFamily="34" charset="0"/>
              </a:rPr>
              <a:t>္ ၃ - OER </a:t>
            </a:r>
            <a:r>
              <a:rPr lang="en-US" sz="2700" b="1" dirty="0" err="1">
                <a:latin typeface="Zawgyi-One" panose="020B0604030504040204" pitchFamily="34" charset="0"/>
                <a:cs typeface="Zawgyi-One" panose="020B0604030504040204" pitchFamily="34" charset="0"/>
              </a:rPr>
              <a:t>မ်ားကို</a:t>
            </a:r>
            <a:r>
              <a:rPr lang="en-US" sz="2700" b="1" dirty="0">
                <a:latin typeface="Zawgyi-One" panose="020B0604030504040204" pitchFamily="34" charset="0"/>
                <a:cs typeface="Zawgyi-One" panose="020B0604030504040204" pitchFamily="34" charset="0"/>
              </a:rPr>
              <a:t> ျ</a:t>
            </a:r>
            <a:r>
              <a:rPr lang="en-US" sz="2700" b="1" dirty="0" err="1">
                <a:latin typeface="Zawgyi-One" panose="020B0604030504040204" pitchFamily="34" charset="0"/>
                <a:cs typeface="Zawgyi-One" panose="020B0604030504040204" pitchFamily="34" charset="0"/>
              </a:rPr>
              <a:t>ပန္လည</a:t>
            </a:r>
            <a:r>
              <a:rPr lang="en-US" sz="2700" b="1" dirty="0">
                <a:latin typeface="Zawgyi-One" panose="020B0604030504040204" pitchFamily="34" charset="0"/>
                <a:cs typeface="Zawgyi-One" panose="020B0604030504040204" pitchFamily="34" charset="0"/>
              </a:rPr>
              <a:t>္ </a:t>
            </a:r>
            <a:br>
              <a:rPr lang="en-US" sz="2700" b="1" dirty="0">
                <a:latin typeface="Zawgyi-One" panose="020B0604030504040204" pitchFamily="34" charset="0"/>
                <a:cs typeface="Zawgyi-One" panose="020B0604030504040204" pitchFamily="34" charset="0"/>
              </a:rPr>
            </a:br>
            <a:r>
              <a:rPr lang="en-US" sz="2700" b="1" dirty="0" err="1">
                <a:latin typeface="Zawgyi-One" panose="020B0604030504040204" pitchFamily="34" charset="0"/>
                <a:cs typeface="Zawgyi-One" panose="020B0604030504040204" pitchFamily="34" charset="0"/>
              </a:rPr>
              <a:t>ဆန္းစစ</a:t>
            </a:r>
            <a:r>
              <a:rPr lang="en-US" sz="2700" b="1" dirty="0">
                <a:latin typeface="Zawgyi-One" panose="020B0604030504040204" pitchFamily="34" charset="0"/>
                <a:cs typeface="Zawgyi-One" panose="020B0604030504040204" pitchFamily="34" charset="0"/>
              </a:rPr>
              <a:t>္ျ</a:t>
            </a:r>
            <a:r>
              <a:rPr lang="en-US" sz="2700" b="1" dirty="0" err="1">
                <a:latin typeface="Zawgyi-One" panose="020B0604030504040204" pitchFamily="34" charset="0"/>
                <a:cs typeface="Zawgyi-One" panose="020B0604030504040204" pitchFamily="34" charset="0"/>
              </a:rPr>
              <a:t>ခင္း</a:t>
            </a:r>
            <a:endParaRPr lang="en-GB" sz="2700" b="1" dirty="0">
              <a:latin typeface="Zawgyi-One" panose="020B0604030504040204" pitchFamily="34" charset="0"/>
              <a:cs typeface="Zawgyi-One" panose="020B0604030504040204" pitchFamily="34" charset="0"/>
            </a:endParaRPr>
          </a:p>
        </p:txBody>
      </p:sp>
      <p:sp>
        <p:nvSpPr>
          <p:cNvPr id="3" name="Text Placeholder 2"/>
          <p:cNvSpPr>
            <a:spLocks noGrp="1"/>
          </p:cNvSpPr>
          <p:nvPr>
            <p:ph type="body" idx="1"/>
          </p:nvPr>
        </p:nvSpPr>
        <p:spPr>
          <a:xfrm>
            <a:off x="250903" y="1369219"/>
            <a:ext cx="4094846" cy="3263504"/>
          </a:xfrm>
        </p:spPr>
        <p:txBody>
          <a:bodyPr/>
          <a:lstStyle/>
          <a:p>
            <a:pPr>
              <a:lnSpc>
                <a:spcPct val="100000"/>
              </a:lnSpc>
            </a:pP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ရွာေဖြထားေသာ</a:t>
            </a:r>
            <a:r>
              <a:rPr lang="en-US" dirty="0">
                <a:latin typeface="Zawgyi-One" panose="020B0604030504040204" pitchFamily="34" charset="0"/>
                <a:cs typeface="Zawgyi-One" panose="020B0604030504040204" pitchFamily="34" charset="0"/>
              </a:rPr>
              <a:t> OER </a:t>
            </a:r>
            <a:r>
              <a:rPr lang="en-US" dirty="0" err="1">
                <a:latin typeface="Zawgyi-One" panose="020B0604030504040204" pitchFamily="34" charset="0"/>
                <a:cs typeface="Zawgyi-One" panose="020B0604030504040204" pitchFamily="34" charset="0"/>
              </a:rPr>
              <a:t>မ်ားအား</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ပ</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ထ</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သ</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စ</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ရ</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အ</a:t>
            </a:r>
            <a:r>
              <a:rPr lang="en-US" dirty="0" err="1">
                <a:latin typeface="Zawgyi-One" panose="020B0604030504040204" pitchFamily="34" charset="0"/>
                <a:cs typeface="Zawgyi-One" panose="020B0604030504040204" pitchFamily="34" charset="0"/>
              </a:rPr>
              <a:t>သံုးျပ</a:t>
            </a:r>
            <a:r>
              <a:rPr lang="en-US" dirty="0">
                <a:latin typeface="Zawgyi-One" panose="020B0604030504040204" pitchFamily="34" charset="0"/>
                <a:cs typeface="Zawgyi-One" panose="020B0604030504040204" pitchFamily="34" charset="0"/>
              </a:rPr>
              <a:t>ဳၿ</a:t>
            </a:r>
            <a:r>
              <a:rPr lang="en-US" dirty="0" err="1">
                <a:latin typeface="Zawgyi-One" panose="020B0604030504040204" pitchFamily="34" charset="0"/>
                <a:cs typeface="Zawgyi-One" panose="020B0604030504040204" pitchFamily="34" charset="0"/>
              </a:rPr>
              <a:t>ပီး</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ပန္လည္သံုးသပ္ပ</a:t>
            </a:r>
            <a:r>
              <a:rPr lang="en-US" dirty="0">
                <a:latin typeface="Zawgyi-One" panose="020B0604030504040204" pitchFamily="34" charset="0"/>
                <a:cs typeface="Zawgyi-One" panose="020B0604030504040204" pitchFamily="34" charset="0"/>
              </a:rPr>
              <a:t>ါ။</a:t>
            </a:r>
          </a:p>
          <a:p>
            <a:pPr>
              <a:lnSpc>
                <a:spcPct val="100000"/>
              </a:lnSpc>
            </a:pPr>
            <a:endParaRPr lang="en-GB" dirty="0">
              <a:latin typeface="Zawgyi-One" panose="020B0604030504040204" pitchFamily="34" charset="0"/>
              <a:cs typeface="Zawgyi-One" panose="020B0604030504040204" pitchFamily="34" charset="0"/>
            </a:endParaRPr>
          </a:p>
          <a:p>
            <a:pPr>
              <a:lnSpc>
                <a:spcPct val="100000"/>
              </a:lnSpc>
            </a:pP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OER </a:t>
            </a:r>
            <a:r>
              <a:rPr lang="en-US" dirty="0" err="1">
                <a:latin typeface="Zawgyi-One" panose="020B0604030504040204" pitchFamily="34" charset="0"/>
                <a:cs typeface="Zawgyi-One" panose="020B0604030504040204" pitchFamily="34" charset="0"/>
              </a:rPr>
              <a:t>မ်ားသည</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စာရင္း</a:t>
            </a:r>
            <a:r>
              <a:rPr lang="en-US" dirty="0">
                <a:latin typeface="Zawgyi-One" panose="020B0604030504040204" pitchFamily="34" charset="0"/>
                <a:cs typeface="Zawgyi-One" panose="020B0604030504040204" pitchFamily="34" charset="0"/>
              </a:rPr>
              <a:t>ႏွင့္ </a:t>
            </a:r>
            <a:r>
              <a:rPr lang="en-US" dirty="0" err="1">
                <a:latin typeface="Zawgyi-One" panose="020B0604030504040204" pitchFamily="34" charset="0"/>
                <a:cs typeface="Zawgyi-One" panose="020B0604030504040204" pitchFamily="34" charset="0"/>
              </a:rPr>
              <a:t>မည္မ</a:t>
            </a:r>
            <a:r>
              <a:rPr lang="en-US"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ကိုက္ညီမ</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ရွိသည္ကို</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စာရင္း</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ပဳစုပ</a:t>
            </a:r>
            <a:r>
              <a:rPr lang="en-US" dirty="0">
                <a:latin typeface="Zawgyi-One" panose="020B0604030504040204" pitchFamily="34" charset="0"/>
                <a:cs typeface="Zawgyi-One" panose="020B0604030504040204" pitchFamily="34" charset="0"/>
              </a:rPr>
              <a:t>ါ</a:t>
            </a:r>
          </a:p>
          <a:p>
            <a:endParaRPr lang="en-GB" dirty="0">
              <a:latin typeface="Zawgyi-One" panose="020B0604030504040204" pitchFamily="34" charset="0"/>
              <a:cs typeface="Zawgyi-One" panose="020B0604030504040204" pitchFamily="34" charset="0"/>
            </a:endParaRPr>
          </a:p>
        </p:txBody>
      </p:sp>
      <p:sp>
        <p:nvSpPr>
          <p:cNvPr id="4" name="Text Placeholder 3"/>
          <p:cNvSpPr>
            <a:spLocks noGrp="1"/>
          </p:cNvSpPr>
          <p:nvPr>
            <p:ph type="body" idx="2"/>
          </p:nvPr>
        </p:nvSpPr>
        <p:spPr>
          <a:xfrm>
            <a:off x="4572000" y="1369219"/>
            <a:ext cx="3945760" cy="3263504"/>
          </a:xfrm>
        </p:spPr>
        <p:txBody>
          <a:bodyPr/>
          <a:lstStyle/>
          <a:p>
            <a:endParaRPr lang="en-GB" dirty="0">
              <a:latin typeface="Zawgyi-One" panose="020B0604030504040204" pitchFamily="34" charset="0"/>
              <a:cs typeface="Zawgyi-One"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369219"/>
            <a:ext cx="3945761" cy="2658650"/>
          </a:xfrm>
          <a:prstGeom prst="rect">
            <a:avLst/>
          </a:prstGeom>
        </p:spPr>
      </p:pic>
      <p:sp>
        <p:nvSpPr>
          <p:cNvPr id="6" name="TextBox 5"/>
          <p:cNvSpPr txBox="1"/>
          <p:nvPr/>
        </p:nvSpPr>
        <p:spPr>
          <a:xfrm>
            <a:off x="4626740" y="4214880"/>
            <a:ext cx="3851233" cy="248209"/>
          </a:xfrm>
          <a:prstGeom prst="rect">
            <a:avLst/>
          </a:prstGeom>
          <a:noFill/>
        </p:spPr>
        <p:txBody>
          <a:bodyPr wrap="square" rtlCol="0">
            <a:spAutoFit/>
          </a:bodyPr>
          <a:lstStyle/>
          <a:p>
            <a:pPr algn="ctr"/>
            <a:r>
              <a:rPr lang="en-GB" sz="1013" dirty="0">
                <a:latin typeface="Zawgyi-One" panose="020B0604030504040204" pitchFamily="34" charset="0"/>
                <a:cs typeface="Zawgyi-One" panose="020B0604030504040204" pitchFamily="34" charset="0"/>
              </a:rPr>
              <a:t>Photo by </a:t>
            </a:r>
            <a:r>
              <a:rPr lang="en-GB" sz="1013" dirty="0" err="1">
                <a:latin typeface="Zawgyi-One" panose="020B0604030504040204" pitchFamily="34" charset="0"/>
                <a:cs typeface="Zawgyi-One" panose="020B0604030504040204" pitchFamily="34" charset="0"/>
                <a:hlinkClick r:id="rId3"/>
              </a:rPr>
              <a:t>Agence</a:t>
            </a:r>
            <a:r>
              <a:rPr lang="en-GB" sz="1013" dirty="0">
                <a:latin typeface="Zawgyi-One" panose="020B0604030504040204" pitchFamily="34" charset="0"/>
                <a:cs typeface="Zawgyi-One" panose="020B0604030504040204" pitchFamily="34" charset="0"/>
                <a:hlinkClick r:id="rId3"/>
              </a:rPr>
              <a:t> </a:t>
            </a:r>
            <a:r>
              <a:rPr lang="en-GB" sz="1013" dirty="0" err="1">
                <a:latin typeface="Zawgyi-One" panose="020B0604030504040204" pitchFamily="34" charset="0"/>
                <a:cs typeface="Zawgyi-One" panose="020B0604030504040204" pitchFamily="34" charset="0"/>
                <a:hlinkClick r:id="rId3"/>
              </a:rPr>
              <a:t>Olloweb</a:t>
            </a:r>
            <a:r>
              <a:rPr lang="en-GB" sz="1013" dirty="0">
                <a:latin typeface="Zawgyi-One" panose="020B0604030504040204" pitchFamily="34" charset="0"/>
                <a:cs typeface="Zawgyi-One" panose="020B0604030504040204" pitchFamily="34" charset="0"/>
              </a:rPr>
              <a:t> on </a:t>
            </a:r>
            <a:r>
              <a:rPr lang="en-GB" sz="1013" dirty="0" err="1">
                <a:latin typeface="Zawgyi-One" panose="020B0604030504040204" pitchFamily="34" charset="0"/>
                <a:cs typeface="Zawgyi-One" panose="020B0604030504040204" pitchFamily="34" charset="0"/>
                <a:hlinkClick r:id="rId4"/>
              </a:rPr>
              <a:t>Unsplash</a:t>
            </a:r>
            <a:endParaRPr lang="en-GB" sz="1013" dirty="0">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8449126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U">
      <a:dk1>
        <a:sysClr val="windowText" lastClr="000000"/>
      </a:dk1>
      <a:lt1>
        <a:sysClr val="window" lastClr="FFFFFF"/>
      </a:lt1>
      <a:dk2>
        <a:srgbClr val="75AAE5"/>
      </a:dk2>
      <a:lt2>
        <a:srgbClr val="FFFFFF"/>
      </a:lt2>
      <a:accent1>
        <a:srgbClr val="75AAE5"/>
      </a:accent1>
      <a:accent2>
        <a:srgbClr val="0B55A8"/>
      </a:accent2>
      <a:accent3>
        <a:srgbClr val="E80074"/>
      </a:accent3>
      <a:accent4>
        <a:srgbClr val="630031"/>
      </a:accent4>
      <a:accent5>
        <a:srgbClr val="FFC23D"/>
      </a:accent5>
      <a:accent6>
        <a:srgbClr val="A4A400"/>
      </a:accent6>
      <a:hlink>
        <a:srgbClr val="000000"/>
      </a:hlink>
      <a:folHlink>
        <a:srgbClr val="00000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8100" cap="rnd">
          <a:prstDash val="sysDot"/>
        </a:ln>
        <a:effectLst/>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oAutofit/>
      </a:bodyPr>
      <a:lstStyle>
        <a:defPPr marL="0" indent="0">
          <a:buNone/>
          <a:defRPr sz="2000" dirty="0"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5520</TotalTime>
  <Words>1642</Words>
  <Application>Microsoft Macintosh PowerPoint</Application>
  <PresentationFormat>On-screen Show (16:9)</PresentationFormat>
  <Paragraphs>53</Paragraphs>
  <Slides>10</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Arial</vt:lpstr>
      <vt:lpstr>Calibri</vt:lpstr>
      <vt:lpstr>Helvetica</vt:lpstr>
      <vt:lpstr>Lucida Grande</vt:lpstr>
      <vt:lpstr>Zawgyi-One</vt:lpstr>
      <vt:lpstr>Custom Design</vt:lpstr>
      <vt:lpstr>1_Office Theme</vt:lpstr>
      <vt:lpstr>အြန္လိုင္းစာသင္သားမ်ားအတြက္ ဒီဇိုင္းေရးဆြဲျခင္း အပိုင္း ၁ -  ေက်ာင္းသား ပရိုဖိုင္မ်ား (၂၀၁၉ Cohort)</vt:lpstr>
      <vt:lpstr>PowerPoint Presentation</vt:lpstr>
      <vt:lpstr>PowerPoint Presentation</vt:lpstr>
      <vt:lpstr>ေက်ာင္းသားပရိုဖိုင္မ်ား</vt:lpstr>
      <vt:lpstr>လုပ္ေဆာင္ခ်က္ ၁ - ေက်ာင္းသားပရိုဖိုင္မ်ားကို ျပန္လည္ဆန္းစစ္ျခင္း</vt:lpstr>
      <vt:lpstr>OER မ်ားကို ျပန္လည္ဆန္းစစ္ျခင္း</vt:lpstr>
      <vt:lpstr>လုပ္ေဆာင္ခ်က္ ၂ - OER ကို ဆန္းစစ္ျခင္း</vt:lpstr>
      <vt:lpstr>OER ကို ဆန္းစစ္ရာတြင္ အသံုးျပဳရန္ စာရင္း</vt:lpstr>
      <vt:lpstr>လုပ္ေဆာင္ခ်က္ ၃ - OER မ်ားကို ျပန္လည္  ဆန္းစစ္ျခင္း</vt:lpstr>
      <vt:lpstr>ေနာက္တစ္ခ်ိန္တြင္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James</dc:creator>
  <cp:lastModifiedBy>Beck.Pitt</cp:lastModifiedBy>
  <cp:revision>206</cp:revision>
  <dcterms:created xsi:type="dcterms:W3CDTF">2017-12-05T12:15:45Z</dcterms:created>
  <dcterms:modified xsi:type="dcterms:W3CDTF">2021-05-24T11:50:33Z</dcterms:modified>
</cp:coreProperties>
</file>