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89" r:id="rId6"/>
    <p:sldId id="386" r:id="rId7"/>
    <p:sldId id="345" r:id="rId8"/>
    <p:sldId id="397" r:id="rId9"/>
    <p:sldId id="400" r:id="rId10"/>
    <p:sldId id="354" r:id="rId11"/>
    <p:sldId id="414" r:id="rId12"/>
    <p:sldId id="415" r:id="rId13"/>
    <p:sldId id="411" r:id="rId14"/>
    <p:sldId id="412" r:id="rId15"/>
    <p:sldId id="353" r:id="rId16"/>
    <p:sldId id="416" r:id="rId17"/>
    <p:sldId id="341" r:id="rId18"/>
    <p:sldId id="342" r:id="rId19"/>
    <p:sldId id="343" r:id="rId20"/>
    <p:sldId id="340" r:id="rId21"/>
    <p:sldId id="336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5h9AEpHCh+I4u8kwhNIuw==" hashData="+xPVxo874ZRqkFZmtpiA42QKkH2QPkkvT/tebmeOEIHU0MH/3HRGc29HUkUKtWM4uy6OetLRzGpmgfBWbg1sZ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Collett" initials="KC" lastIdx="23" clrIdx="0"/>
  <p:cmAuthor id="2" name="Flora Charbonnier" initials="F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D4E8C6"/>
    <a:srgbClr val="000000"/>
    <a:srgbClr val="A9D18E"/>
    <a:srgbClr val="B53541"/>
    <a:srgbClr val="FFFFFF"/>
    <a:srgbClr val="66C8FF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B7966-461B-45A3-91B6-63FC9EAC353E}" v="478" dt="2023-03-19T14:31:05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8" autoAdjust="0"/>
  </p:normalViewPr>
  <p:slideViewPr>
    <p:cSldViewPr snapToGrid="0">
      <p:cViewPr varScale="1">
        <p:scale>
          <a:sx n="89" d="100"/>
          <a:sy n="89" d="100"/>
        </p:scale>
        <p:origin x="13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73dd0abb76f4e920b820128db82678cd9f9a121f849d3188ef66aae65f57548::" providerId="AD" clId="Web-{F6992B06-11AB-48D1-8384-E06EB33924A2}"/>
    <pc:docChg chg="modSld">
      <pc:chgData name="Guest User" userId="S::urn:spo:anon#773dd0abb76f4e920b820128db82678cd9f9a121f849d3188ef66aae65f57548::" providerId="AD" clId="Web-{F6992B06-11AB-48D1-8384-E06EB33924A2}" dt="2023-03-06T15:08:14.165" v="4" actId="20577"/>
      <pc:docMkLst>
        <pc:docMk/>
      </pc:docMkLst>
      <pc:sldChg chg="modSp">
        <pc:chgData name="Guest User" userId="S::urn:spo:anon#773dd0abb76f4e920b820128db82678cd9f9a121f849d3188ef66aae65f57548::" providerId="AD" clId="Web-{F6992B06-11AB-48D1-8384-E06EB33924A2}" dt="2023-03-06T15:02:58.339" v="2" actId="20577"/>
        <pc:sldMkLst>
          <pc:docMk/>
          <pc:sldMk cId="386240992" sldId="345"/>
        </pc:sldMkLst>
      </pc:sldChg>
      <pc:sldChg chg="modSp">
        <pc:chgData name="Guest User" userId="S::urn:spo:anon#773dd0abb76f4e920b820128db82678cd9f9a121f849d3188ef66aae65f57548::" providerId="AD" clId="Web-{F6992B06-11AB-48D1-8384-E06EB33924A2}" dt="2023-03-06T15:08:14.165" v="4" actId="20577"/>
        <pc:sldMkLst>
          <pc:docMk/>
          <pc:sldMk cId="2948999141" sldId="416"/>
        </pc:sldMkLst>
      </pc:sldChg>
    </pc:docChg>
  </pc:docChgLst>
  <pc:docChgLst>
    <pc:chgData name="Carla Cannone" userId="417464ba-0c67-467a-8d9f-e5f447a9fc8a" providerId="ADAL" clId="{9D70CB87-AB78-440F-9A65-EB2725D2F6C9}"/>
    <pc:docChg chg="undo custSel addSld delSld modSld sldOrd">
      <pc:chgData name="Carla Cannone" userId="417464ba-0c67-467a-8d9f-e5f447a9fc8a" providerId="ADAL" clId="{9D70CB87-AB78-440F-9A65-EB2725D2F6C9}" dt="2023-03-02T15:12:01.279" v="2415" actId="207"/>
      <pc:docMkLst>
        <pc:docMk/>
      </pc:docMkLst>
      <pc:sldChg chg="modSp mod">
        <pc:chgData name="Carla Cannone" userId="417464ba-0c67-467a-8d9f-e5f447a9fc8a" providerId="ADAL" clId="{9D70CB87-AB78-440F-9A65-EB2725D2F6C9}" dt="2023-02-27T15:14:07.609" v="24" actId="1076"/>
        <pc:sldMkLst>
          <pc:docMk/>
          <pc:sldMk cId="0" sldId="256"/>
        </pc:sldMkLst>
      </pc:sldChg>
      <pc:sldChg chg="addSp delSp modSp mod">
        <pc:chgData name="Carla Cannone" userId="417464ba-0c67-467a-8d9f-e5f447a9fc8a" providerId="ADAL" clId="{9D70CB87-AB78-440F-9A65-EB2725D2F6C9}" dt="2023-03-02T13:39:28.342" v="1699" actId="478"/>
        <pc:sldMkLst>
          <pc:docMk/>
          <pc:sldMk cId="927864516" sldId="264"/>
        </pc:sldMkLst>
      </pc:sldChg>
      <pc:sldChg chg="modSp mod">
        <pc:chgData name="Carla Cannone" userId="417464ba-0c67-467a-8d9f-e5f447a9fc8a" providerId="ADAL" clId="{9D70CB87-AB78-440F-9A65-EB2725D2F6C9}" dt="2023-03-02T13:17:26.496" v="1127" actId="20577"/>
        <pc:sldMkLst>
          <pc:docMk/>
          <pc:sldMk cId="0" sldId="289"/>
        </pc:sldMkLst>
      </pc:sldChg>
      <pc:sldChg chg="add del">
        <pc:chgData name="Carla Cannone" userId="417464ba-0c67-467a-8d9f-e5f447a9fc8a" providerId="ADAL" clId="{9D70CB87-AB78-440F-9A65-EB2725D2F6C9}" dt="2023-02-28T13:29:16.143" v="864" actId="47"/>
        <pc:sldMkLst>
          <pc:docMk/>
          <pc:sldMk cId="2801856280" sldId="291"/>
        </pc:sldMkLst>
      </pc:sldChg>
      <pc:sldChg chg="addSp delSp modSp mod ord modShow">
        <pc:chgData name="Carla Cannone" userId="417464ba-0c67-467a-8d9f-e5f447a9fc8a" providerId="ADAL" clId="{9D70CB87-AB78-440F-9A65-EB2725D2F6C9}" dt="2023-03-02T13:40:24.432" v="1712" actId="208"/>
        <pc:sldMkLst>
          <pc:docMk/>
          <pc:sldMk cId="386240992" sldId="345"/>
        </pc:sldMkLst>
      </pc:sldChg>
      <pc:sldChg chg="ord">
        <pc:chgData name="Carla Cannone" userId="417464ba-0c67-467a-8d9f-e5f447a9fc8a" providerId="ADAL" clId="{9D70CB87-AB78-440F-9A65-EB2725D2F6C9}" dt="2023-03-02T13:54:09.637" v="1994"/>
        <pc:sldMkLst>
          <pc:docMk/>
          <pc:sldMk cId="1288230459" sldId="347"/>
        </pc:sldMkLst>
      </pc:sldChg>
      <pc:sldChg chg="del">
        <pc:chgData name="Carla Cannone" userId="417464ba-0c67-467a-8d9f-e5f447a9fc8a" providerId="ADAL" clId="{9D70CB87-AB78-440F-9A65-EB2725D2F6C9}" dt="2023-02-28T14:07:22.338" v="1112" actId="47"/>
        <pc:sldMkLst>
          <pc:docMk/>
          <pc:sldMk cId="2623300561" sldId="370"/>
        </pc:sldMkLst>
      </pc:sldChg>
      <pc:sldChg chg="add del">
        <pc:chgData name="Carla Cannone" userId="417464ba-0c67-467a-8d9f-e5f447a9fc8a" providerId="ADAL" clId="{9D70CB87-AB78-440F-9A65-EB2725D2F6C9}" dt="2023-02-28T13:29:16.143" v="864" actId="47"/>
        <pc:sldMkLst>
          <pc:docMk/>
          <pc:sldMk cId="3215242977" sldId="373"/>
        </pc:sldMkLst>
      </pc:sldChg>
      <pc:sldChg chg="add del">
        <pc:chgData name="Carla Cannone" userId="417464ba-0c67-467a-8d9f-e5f447a9fc8a" providerId="ADAL" clId="{9D70CB87-AB78-440F-9A65-EB2725D2F6C9}" dt="2023-02-28T13:29:16.143" v="864" actId="47"/>
        <pc:sldMkLst>
          <pc:docMk/>
          <pc:sldMk cId="3830730864" sldId="374"/>
        </pc:sldMkLst>
      </pc:sldChg>
      <pc:sldChg chg="addSp delSp modSp add del mod">
        <pc:chgData name="Carla Cannone" userId="417464ba-0c67-467a-8d9f-e5f447a9fc8a" providerId="ADAL" clId="{9D70CB87-AB78-440F-9A65-EB2725D2F6C9}" dt="2023-03-02T13:24:07.917" v="1167" actId="1076"/>
        <pc:sldMkLst>
          <pc:docMk/>
          <pc:sldMk cId="1921036003" sldId="375"/>
        </pc:sldMkLst>
      </pc:sldChg>
      <pc:sldChg chg="modSp add del mod">
        <pc:chgData name="Carla Cannone" userId="417464ba-0c67-467a-8d9f-e5f447a9fc8a" providerId="ADAL" clId="{9D70CB87-AB78-440F-9A65-EB2725D2F6C9}" dt="2023-03-02T13:19:54.212" v="1145" actId="20577"/>
        <pc:sldMkLst>
          <pc:docMk/>
          <pc:sldMk cId="3643868350" sldId="377"/>
        </pc:sldMkLst>
      </pc:sldChg>
      <pc:sldChg chg="addSp delSp modSp mod">
        <pc:chgData name="Carla Cannone" userId="417464ba-0c67-467a-8d9f-e5f447a9fc8a" providerId="ADAL" clId="{9D70CB87-AB78-440F-9A65-EB2725D2F6C9}" dt="2023-02-28T14:19:50.122" v="1119" actId="20577"/>
        <pc:sldMkLst>
          <pc:docMk/>
          <pc:sldMk cId="1628306759" sldId="386"/>
        </pc:sldMkLst>
      </pc:sldChg>
      <pc:sldChg chg="addSp delSp modSp add del mod">
        <pc:chgData name="Carla Cannone" userId="417464ba-0c67-467a-8d9f-e5f447a9fc8a" providerId="ADAL" clId="{9D70CB87-AB78-440F-9A65-EB2725D2F6C9}" dt="2023-03-02T13:39:08.256" v="1693" actId="1036"/>
        <pc:sldMkLst>
          <pc:docMk/>
          <pc:sldMk cId="2032237119" sldId="387"/>
        </pc:sldMkLst>
      </pc:sldChg>
      <pc:sldChg chg="addSp delSp modSp add del mod">
        <pc:chgData name="Carla Cannone" userId="417464ba-0c67-467a-8d9f-e5f447a9fc8a" providerId="ADAL" clId="{9D70CB87-AB78-440F-9A65-EB2725D2F6C9}" dt="2023-03-02T13:39:13.633" v="1695" actId="1036"/>
        <pc:sldMkLst>
          <pc:docMk/>
          <pc:sldMk cId="1457699181" sldId="388"/>
        </pc:sldMkLst>
      </pc:sldChg>
      <pc:sldChg chg="addSp delSp modSp add del mod">
        <pc:chgData name="Carla Cannone" userId="417464ba-0c67-467a-8d9f-e5f447a9fc8a" providerId="ADAL" clId="{9D70CB87-AB78-440F-9A65-EB2725D2F6C9}" dt="2023-03-02T13:39:15.998" v="1696"/>
        <pc:sldMkLst>
          <pc:docMk/>
          <pc:sldMk cId="2350355477" sldId="389"/>
        </pc:sldMkLst>
      </pc:sldChg>
      <pc:sldChg chg="add del mod modShow">
        <pc:chgData name="Carla Cannone" userId="417464ba-0c67-467a-8d9f-e5f447a9fc8a" providerId="ADAL" clId="{9D70CB87-AB78-440F-9A65-EB2725D2F6C9}" dt="2023-02-28T14:06:57.262" v="1111" actId="47"/>
        <pc:sldMkLst>
          <pc:docMk/>
          <pc:sldMk cId="775258822" sldId="390"/>
        </pc:sldMkLst>
      </pc:sldChg>
      <pc:sldChg chg="add del mod modShow">
        <pc:chgData name="Carla Cannone" userId="417464ba-0c67-467a-8d9f-e5f447a9fc8a" providerId="ADAL" clId="{9D70CB87-AB78-440F-9A65-EB2725D2F6C9}" dt="2023-02-28T14:06:57.262" v="1111" actId="47"/>
        <pc:sldMkLst>
          <pc:docMk/>
          <pc:sldMk cId="688940967" sldId="391"/>
        </pc:sldMkLst>
      </pc:sldChg>
      <pc:sldChg chg="addSp delSp modSp mod">
        <pc:chgData name="Carla Cannone" userId="417464ba-0c67-467a-8d9f-e5f447a9fc8a" providerId="ADAL" clId="{9D70CB87-AB78-440F-9A65-EB2725D2F6C9}" dt="2023-03-02T13:39:30.040" v="1700"/>
        <pc:sldMkLst>
          <pc:docMk/>
          <pc:sldMk cId="821675295" sldId="392"/>
        </pc:sldMkLst>
      </pc:sldChg>
      <pc:sldChg chg="addSp delSp modSp mod">
        <pc:chgData name="Carla Cannone" userId="417464ba-0c67-467a-8d9f-e5f447a9fc8a" providerId="ADAL" clId="{9D70CB87-AB78-440F-9A65-EB2725D2F6C9}" dt="2023-03-02T13:39:31.680" v="1701"/>
        <pc:sldMkLst>
          <pc:docMk/>
          <pc:sldMk cId="1719770498" sldId="394"/>
        </pc:sldMkLst>
      </pc:sldChg>
      <pc:sldChg chg="del">
        <pc:chgData name="Carla Cannone" userId="417464ba-0c67-467a-8d9f-e5f447a9fc8a" providerId="ADAL" clId="{9D70CB87-AB78-440F-9A65-EB2725D2F6C9}" dt="2023-02-28T14:06:17.116" v="1110" actId="47"/>
        <pc:sldMkLst>
          <pc:docMk/>
          <pc:sldMk cId="2600887471" sldId="396"/>
        </pc:sldMkLst>
      </pc:sldChg>
      <pc:sldChg chg="addSp delSp modSp mod">
        <pc:chgData name="Carla Cannone" userId="417464ba-0c67-467a-8d9f-e5f447a9fc8a" providerId="ADAL" clId="{9D70CB87-AB78-440F-9A65-EB2725D2F6C9}" dt="2023-03-02T14:51:30.425" v="2271" actId="1076"/>
        <pc:sldMkLst>
          <pc:docMk/>
          <pc:sldMk cId="1823691312" sldId="397"/>
        </pc:sldMkLst>
      </pc:sldChg>
      <pc:sldChg chg="addSp delSp modSp mod modNotesTx">
        <pc:chgData name="Carla Cannone" userId="417464ba-0c67-467a-8d9f-e5f447a9fc8a" providerId="ADAL" clId="{9D70CB87-AB78-440F-9A65-EB2725D2F6C9}" dt="2023-03-02T15:08:55.853" v="2369" actId="113"/>
        <pc:sldMkLst>
          <pc:docMk/>
          <pc:sldMk cId="1589997109" sldId="400"/>
        </pc:sldMkLst>
      </pc:sldChg>
      <pc:sldChg chg="addSp delSp modSp mod">
        <pc:chgData name="Carla Cannone" userId="417464ba-0c67-467a-8d9f-e5f447a9fc8a" providerId="ADAL" clId="{9D70CB87-AB78-440F-9A65-EB2725D2F6C9}" dt="2023-03-02T14:55:13.030" v="2318" actId="1076"/>
        <pc:sldMkLst>
          <pc:docMk/>
          <pc:sldMk cId="473722797" sldId="403"/>
        </pc:sldMkLst>
      </pc:sldChg>
      <pc:sldChg chg="addSp delSp modSp mod">
        <pc:chgData name="Carla Cannone" userId="417464ba-0c67-467a-8d9f-e5f447a9fc8a" providerId="ADAL" clId="{9D70CB87-AB78-440F-9A65-EB2725D2F6C9}" dt="2023-03-02T15:10:13.715" v="2381" actId="207"/>
        <pc:sldMkLst>
          <pc:docMk/>
          <pc:sldMk cId="651442162" sldId="404"/>
        </pc:sldMkLst>
      </pc:sldChg>
      <pc:sldChg chg="addSp delSp modSp del mod">
        <pc:chgData name="Carla Cannone" userId="417464ba-0c67-467a-8d9f-e5f447a9fc8a" providerId="ADAL" clId="{9D70CB87-AB78-440F-9A65-EB2725D2F6C9}" dt="2023-03-02T13:59:18.357" v="2046" actId="47"/>
        <pc:sldMkLst>
          <pc:docMk/>
          <pc:sldMk cId="219613637" sldId="405"/>
        </pc:sldMkLst>
      </pc:sldChg>
      <pc:sldChg chg="addSp delSp modSp add mod ord">
        <pc:chgData name="Carla Cannone" userId="417464ba-0c67-467a-8d9f-e5f447a9fc8a" providerId="ADAL" clId="{9D70CB87-AB78-440F-9A65-EB2725D2F6C9}" dt="2023-03-02T13:39:34.242" v="1703"/>
        <pc:sldMkLst>
          <pc:docMk/>
          <pc:sldMk cId="1501148389" sldId="406"/>
        </pc:sldMkLst>
      </pc:sldChg>
      <pc:sldChg chg="add del">
        <pc:chgData name="Carla Cannone" userId="417464ba-0c67-467a-8d9f-e5f447a9fc8a" providerId="ADAL" clId="{9D70CB87-AB78-440F-9A65-EB2725D2F6C9}" dt="2023-02-28T13:29:06.202" v="862" actId="2890"/>
        <pc:sldMkLst>
          <pc:docMk/>
          <pc:sldMk cId="2390049047" sldId="406"/>
        </pc:sldMkLst>
      </pc:sldChg>
      <pc:sldChg chg="modSp add del mod">
        <pc:chgData name="Carla Cannone" userId="417464ba-0c67-467a-8d9f-e5f447a9fc8a" providerId="ADAL" clId="{9D70CB87-AB78-440F-9A65-EB2725D2F6C9}" dt="2023-03-02T13:36:43.765" v="1524" actId="47"/>
        <pc:sldMkLst>
          <pc:docMk/>
          <pc:sldMk cId="2371750465" sldId="407"/>
        </pc:sldMkLst>
      </pc:sldChg>
      <pc:sldChg chg="modSp add del mod">
        <pc:chgData name="Carla Cannone" userId="417464ba-0c67-467a-8d9f-e5f447a9fc8a" providerId="ADAL" clId="{9D70CB87-AB78-440F-9A65-EB2725D2F6C9}" dt="2023-03-02T13:36:43.765" v="1524" actId="47"/>
        <pc:sldMkLst>
          <pc:docMk/>
          <pc:sldMk cId="2773039609" sldId="408"/>
        </pc:sldMkLst>
      </pc:sldChg>
      <pc:sldChg chg="modSp add del mod">
        <pc:chgData name="Carla Cannone" userId="417464ba-0c67-467a-8d9f-e5f447a9fc8a" providerId="ADAL" clId="{9D70CB87-AB78-440F-9A65-EB2725D2F6C9}" dt="2023-03-02T13:36:43.765" v="1524" actId="47"/>
        <pc:sldMkLst>
          <pc:docMk/>
          <pc:sldMk cId="4022083291" sldId="409"/>
        </pc:sldMkLst>
      </pc:sldChg>
      <pc:sldChg chg="modSp add del mod">
        <pc:chgData name="Carla Cannone" userId="417464ba-0c67-467a-8d9f-e5f447a9fc8a" providerId="ADAL" clId="{9D70CB87-AB78-440F-9A65-EB2725D2F6C9}" dt="2023-03-02T13:36:43.765" v="1524" actId="47"/>
        <pc:sldMkLst>
          <pc:docMk/>
          <pc:sldMk cId="3262586024" sldId="410"/>
        </pc:sldMkLst>
      </pc:sldChg>
      <pc:sldChg chg="addSp delSp modSp add mod modNotesTx">
        <pc:chgData name="Carla Cannone" userId="417464ba-0c67-467a-8d9f-e5f447a9fc8a" providerId="ADAL" clId="{9D70CB87-AB78-440F-9A65-EB2725D2F6C9}" dt="2023-03-02T14:49:01.379" v="2253"/>
        <pc:sldMkLst>
          <pc:docMk/>
          <pc:sldMk cId="1230715141" sldId="411"/>
        </pc:sldMkLst>
      </pc:sldChg>
      <pc:sldChg chg="addSp delSp modSp add mod modNotesTx">
        <pc:chgData name="Carla Cannone" userId="417464ba-0c67-467a-8d9f-e5f447a9fc8a" providerId="ADAL" clId="{9D70CB87-AB78-440F-9A65-EB2725D2F6C9}" dt="2023-03-02T15:12:01.279" v="2415" actId="207"/>
        <pc:sldMkLst>
          <pc:docMk/>
          <pc:sldMk cId="3664679300" sldId="412"/>
        </pc:sldMkLst>
      </pc:sldChg>
      <pc:sldChg chg="addSp delSp modSp add mod modShow modNotesTx">
        <pc:chgData name="Carla Cannone" userId="417464ba-0c67-467a-8d9f-e5f447a9fc8a" providerId="ADAL" clId="{9D70CB87-AB78-440F-9A65-EB2725D2F6C9}" dt="2023-03-02T14:47:58.965" v="2230" actId="729"/>
        <pc:sldMkLst>
          <pc:docMk/>
          <pc:sldMk cId="1548951006" sldId="413"/>
        </pc:sldMkLst>
      </pc:sldChg>
      <pc:sldChg chg="addSp delSp modSp add mod ord">
        <pc:chgData name="Carla Cannone" userId="417464ba-0c67-467a-8d9f-e5f447a9fc8a" providerId="ADAL" clId="{9D70CB87-AB78-440F-9A65-EB2725D2F6C9}" dt="2023-03-02T13:58:53.038" v="2039" actId="1076"/>
        <pc:sldMkLst>
          <pc:docMk/>
          <pc:sldMk cId="2002604150" sldId="414"/>
        </pc:sldMkLst>
      </pc:sldChg>
      <pc:sldChg chg="addSp delSp modSp add mod ord">
        <pc:chgData name="Carla Cannone" userId="417464ba-0c67-467a-8d9f-e5f447a9fc8a" providerId="ADAL" clId="{9D70CB87-AB78-440F-9A65-EB2725D2F6C9}" dt="2023-03-02T15:10:54.451" v="2394" actId="207"/>
        <pc:sldMkLst>
          <pc:docMk/>
          <pc:sldMk cId="1566792671" sldId="415"/>
        </pc:sldMkLst>
      </pc:sldChg>
    </pc:docChg>
  </pc:docChgLst>
  <pc:docChgLst>
    <pc:chgData name="Carla" userId="417464ba-0c67-467a-8d9f-e5f447a9fc8a" providerId="ADAL" clId="{0A18DBD1-F4B2-49D3-9BFC-A3ED50C8E71C}"/>
    <pc:docChg chg="undo custSel addSld delSld modSld sldOrd">
      <pc:chgData name="Carla" userId="417464ba-0c67-467a-8d9f-e5f447a9fc8a" providerId="ADAL" clId="{0A18DBD1-F4B2-49D3-9BFC-A3ED50C8E71C}" dt="2023-02-23T15:58:09.133" v="6239" actId="13926"/>
      <pc:docMkLst>
        <pc:docMk/>
      </pc:docMkLst>
      <pc:sldChg chg="modSp mod">
        <pc:chgData name="Carla" userId="417464ba-0c67-467a-8d9f-e5f447a9fc8a" providerId="ADAL" clId="{0A18DBD1-F4B2-49D3-9BFC-A3ED50C8E71C}" dt="2023-02-22T12:42:39.415" v="3132" actId="1076"/>
        <pc:sldMkLst>
          <pc:docMk/>
          <pc:sldMk cId="0" sldId="256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0" sldId="258"/>
        </pc:sldMkLst>
      </pc:sldChg>
      <pc:sldChg chg="addSp delSp modSp add mod ord modNotesTx">
        <pc:chgData name="Carla" userId="417464ba-0c67-467a-8d9f-e5f447a9fc8a" providerId="ADAL" clId="{0A18DBD1-F4B2-49D3-9BFC-A3ED50C8E71C}" dt="2023-02-23T14:44:47.139" v="4911" actId="404"/>
        <pc:sldMkLst>
          <pc:docMk/>
          <pc:sldMk cId="927864516" sldId="264"/>
        </pc:sldMkLst>
      </pc:sldChg>
      <pc:sldChg chg="delSp modSp add del mod">
        <pc:chgData name="Carla" userId="417464ba-0c67-467a-8d9f-e5f447a9fc8a" providerId="ADAL" clId="{0A18DBD1-F4B2-49D3-9BFC-A3ED50C8E71C}" dt="2022-11-18T08:19:31.735" v="1034" actId="47"/>
        <pc:sldMkLst>
          <pc:docMk/>
          <pc:sldMk cId="3062202843" sldId="265"/>
        </pc:sldMkLst>
      </pc:sldChg>
      <pc:sldChg chg="modSp add del mod ord">
        <pc:chgData name="Carla" userId="417464ba-0c67-467a-8d9f-e5f447a9fc8a" providerId="ADAL" clId="{0A18DBD1-F4B2-49D3-9BFC-A3ED50C8E71C}" dt="2023-02-22T11:26:53.482" v="3021" actId="47"/>
        <pc:sldMkLst>
          <pc:docMk/>
          <pc:sldMk cId="775439378" sldId="282"/>
        </pc:sldMkLst>
      </pc:sldChg>
      <pc:sldChg chg="modSp mod">
        <pc:chgData name="Carla" userId="417464ba-0c67-467a-8d9f-e5f447a9fc8a" providerId="ADAL" clId="{0A18DBD1-F4B2-49D3-9BFC-A3ED50C8E71C}" dt="2023-02-23T15:58:09.133" v="6239" actId="13926"/>
        <pc:sldMkLst>
          <pc:docMk/>
          <pc:sldMk cId="0" sldId="289"/>
        </pc:sldMkLst>
      </pc:sldChg>
      <pc:sldChg chg="addSp delSp modSp add mod ord">
        <pc:chgData name="Carla" userId="417464ba-0c67-467a-8d9f-e5f447a9fc8a" providerId="ADAL" clId="{0A18DBD1-F4B2-49D3-9BFC-A3ED50C8E71C}" dt="2023-02-22T20:17:11.578" v="4003" actId="20577"/>
        <pc:sldMkLst>
          <pc:docMk/>
          <pc:sldMk cId="2801856280" sldId="291"/>
        </pc:sldMkLst>
      </pc:sldChg>
      <pc:sldChg chg="add del ord">
        <pc:chgData name="Carla" userId="417464ba-0c67-467a-8d9f-e5f447a9fc8a" providerId="ADAL" clId="{0A18DBD1-F4B2-49D3-9BFC-A3ED50C8E71C}" dt="2023-02-22T11:52:58.142" v="3023" actId="47"/>
        <pc:sldMkLst>
          <pc:docMk/>
          <pc:sldMk cId="2012829007" sldId="295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0" sldId="296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0" sldId="304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2663727173" sldId="337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7502038" sldId="338"/>
        </pc:sldMkLst>
      </pc:sldChg>
      <pc:sldChg chg="modSp mod ord">
        <pc:chgData name="Carla" userId="417464ba-0c67-467a-8d9f-e5f447a9fc8a" providerId="ADAL" clId="{0A18DBD1-F4B2-49D3-9BFC-A3ED50C8E71C}" dt="2023-02-23T14:36:13.177" v="4878"/>
        <pc:sldMkLst>
          <pc:docMk/>
          <pc:sldMk cId="3434788658" sldId="339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680913232" sldId="340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2166291676" sldId="341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902166062" sldId="342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970471560" sldId="343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857857681" sldId="344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86240992" sldId="345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2619872372" sldId="346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1288230459" sldId="347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472603095" sldId="348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3622783410" sldId="349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4016126095" sldId="350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2910430488" sldId="352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1503226154" sldId="353"/>
        </pc:sldMkLst>
      </pc:sldChg>
      <pc:sldChg chg="mod ord modShow">
        <pc:chgData name="Carla" userId="417464ba-0c67-467a-8d9f-e5f447a9fc8a" providerId="ADAL" clId="{0A18DBD1-F4B2-49D3-9BFC-A3ED50C8E71C}" dt="2023-02-22T12:53:35.055" v="3467" actId="729"/>
        <pc:sldMkLst>
          <pc:docMk/>
          <pc:sldMk cId="544016882" sldId="354"/>
        </pc:sldMkLst>
      </pc:sldChg>
      <pc:sldChg chg="add del ord">
        <pc:chgData name="Carla" userId="417464ba-0c67-467a-8d9f-e5f447a9fc8a" providerId="ADAL" clId="{0A18DBD1-F4B2-49D3-9BFC-A3ED50C8E71C}" dt="2022-11-17T16:20:18.941" v="825" actId="47"/>
        <pc:sldMkLst>
          <pc:docMk/>
          <pc:sldMk cId="3816027252" sldId="369"/>
        </pc:sldMkLst>
      </pc:sldChg>
      <pc:sldChg chg="addSp delSp modSp add mod ord modNotesTx">
        <pc:chgData name="Carla" userId="417464ba-0c67-467a-8d9f-e5f447a9fc8a" providerId="ADAL" clId="{0A18DBD1-F4B2-49D3-9BFC-A3ED50C8E71C}" dt="2023-02-23T14:44:58.524" v="4912" actId="207"/>
        <pc:sldMkLst>
          <pc:docMk/>
          <pc:sldMk cId="2623300561" sldId="370"/>
        </pc:sldMkLst>
      </pc:sldChg>
      <pc:sldChg chg="modSp add del mod">
        <pc:chgData name="Carla" userId="417464ba-0c67-467a-8d9f-e5f447a9fc8a" providerId="ADAL" clId="{0A18DBD1-F4B2-49D3-9BFC-A3ED50C8E71C}" dt="2022-11-18T09:15:23.302" v="2140" actId="47"/>
        <pc:sldMkLst>
          <pc:docMk/>
          <pc:sldMk cId="3433500808" sldId="371"/>
        </pc:sldMkLst>
      </pc:sldChg>
      <pc:sldChg chg="modSp add del mod">
        <pc:chgData name="Carla" userId="417464ba-0c67-467a-8d9f-e5f447a9fc8a" providerId="ADAL" clId="{0A18DBD1-F4B2-49D3-9BFC-A3ED50C8E71C}" dt="2022-11-18T08:41:25.291" v="1222" actId="47"/>
        <pc:sldMkLst>
          <pc:docMk/>
          <pc:sldMk cId="1892036648" sldId="372"/>
        </pc:sldMkLst>
      </pc:sldChg>
      <pc:sldChg chg="add del ord">
        <pc:chgData name="Carla" userId="417464ba-0c67-467a-8d9f-e5f447a9fc8a" providerId="ADAL" clId="{0A18DBD1-F4B2-49D3-9BFC-A3ED50C8E71C}" dt="2023-02-22T11:52:58.142" v="3023" actId="47"/>
        <pc:sldMkLst>
          <pc:docMk/>
          <pc:sldMk cId="2812248871" sldId="372"/>
        </pc:sldMkLst>
      </pc:sldChg>
      <pc:sldChg chg="modSp add del mod">
        <pc:chgData name="Carla" userId="417464ba-0c67-467a-8d9f-e5f447a9fc8a" providerId="ADAL" clId="{0A18DBD1-F4B2-49D3-9BFC-A3ED50C8E71C}" dt="2022-11-18T08:41:25.291" v="1222" actId="47"/>
        <pc:sldMkLst>
          <pc:docMk/>
          <pc:sldMk cId="447277948" sldId="373"/>
        </pc:sldMkLst>
      </pc:sldChg>
      <pc:sldChg chg="modSp add mod modNotesTx">
        <pc:chgData name="Carla" userId="417464ba-0c67-467a-8d9f-e5f447a9fc8a" providerId="ADAL" clId="{0A18DBD1-F4B2-49D3-9BFC-A3ED50C8E71C}" dt="2023-02-22T20:17:15.044" v="4005" actId="20577"/>
        <pc:sldMkLst>
          <pc:docMk/>
          <pc:sldMk cId="3215242977" sldId="373"/>
        </pc:sldMkLst>
      </pc:sldChg>
      <pc:sldChg chg="modSp add mod modNotesTx">
        <pc:chgData name="Carla" userId="417464ba-0c67-467a-8d9f-e5f447a9fc8a" providerId="ADAL" clId="{0A18DBD1-F4B2-49D3-9BFC-A3ED50C8E71C}" dt="2023-02-22T20:17:17.766" v="4007" actId="20577"/>
        <pc:sldMkLst>
          <pc:docMk/>
          <pc:sldMk cId="3830730864" sldId="374"/>
        </pc:sldMkLst>
      </pc:sldChg>
      <pc:sldChg chg="addSp delSp modSp add mod modClrScheme chgLayout modNotesTx">
        <pc:chgData name="Carla" userId="417464ba-0c67-467a-8d9f-e5f447a9fc8a" providerId="ADAL" clId="{0A18DBD1-F4B2-49D3-9BFC-A3ED50C8E71C}" dt="2023-02-22T20:17:07.055" v="4001" actId="20577"/>
        <pc:sldMkLst>
          <pc:docMk/>
          <pc:sldMk cId="1921036003" sldId="375"/>
        </pc:sldMkLst>
      </pc:sldChg>
      <pc:sldChg chg="modSp add del mod ord">
        <pc:chgData name="Carla" userId="417464ba-0c67-467a-8d9f-e5f447a9fc8a" providerId="ADAL" clId="{0A18DBD1-F4B2-49D3-9BFC-A3ED50C8E71C}" dt="2022-11-18T09:46:43.504" v="2448" actId="47"/>
        <pc:sldMkLst>
          <pc:docMk/>
          <pc:sldMk cId="1729983924" sldId="376"/>
        </pc:sldMkLst>
      </pc:sldChg>
      <pc:sldChg chg="addSp delSp modSp add mod modClrScheme chgLayout">
        <pc:chgData name="Carla" userId="417464ba-0c67-467a-8d9f-e5f447a9fc8a" providerId="ADAL" clId="{0A18DBD1-F4B2-49D3-9BFC-A3ED50C8E71C}" dt="2023-02-23T13:41:06.589" v="4104" actId="1076"/>
        <pc:sldMkLst>
          <pc:docMk/>
          <pc:sldMk cId="3643868350" sldId="377"/>
        </pc:sldMkLst>
      </pc:sldChg>
      <pc:sldChg chg="new del">
        <pc:chgData name="Carla" userId="417464ba-0c67-467a-8d9f-e5f447a9fc8a" providerId="ADAL" clId="{0A18DBD1-F4B2-49D3-9BFC-A3ED50C8E71C}" dt="2023-02-23T14:30:31.625" v="4823" actId="47"/>
        <pc:sldMkLst>
          <pc:docMk/>
          <pc:sldMk cId="1387084546" sldId="378"/>
        </pc:sldMkLst>
      </pc:sldChg>
      <pc:sldChg chg="new del">
        <pc:chgData name="Carla" userId="417464ba-0c67-467a-8d9f-e5f447a9fc8a" providerId="ADAL" clId="{0A18DBD1-F4B2-49D3-9BFC-A3ED50C8E71C}" dt="2022-11-18T11:11:11.084" v="2912" actId="680"/>
        <pc:sldMkLst>
          <pc:docMk/>
          <pc:sldMk cId="3005858431" sldId="378"/>
        </pc:sldMkLst>
      </pc:sldChg>
      <pc:sldChg chg="new del">
        <pc:chgData name="Carla" userId="417464ba-0c67-467a-8d9f-e5f447a9fc8a" providerId="ADAL" clId="{0A18DBD1-F4B2-49D3-9BFC-A3ED50C8E71C}" dt="2023-02-22T11:21:17.195" v="3005" actId="47"/>
        <pc:sldMkLst>
          <pc:docMk/>
          <pc:sldMk cId="4234389807" sldId="378"/>
        </pc:sldMkLst>
      </pc:sldChg>
      <pc:sldChg chg="new del">
        <pc:chgData name="Carla" userId="417464ba-0c67-467a-8d9f-e5f447a9fc8a" providerId="ADAL" clId="{0A18DBD1-F4B2-49D3-9BFC-A3ED50C8E71C}" dt="2023-02-23T14:30:31.625" v="4823" actId="47"/>
        <pc:sldMkLst>
          <pc:docMk/>
          <pc:sldMk cId="413715981" sldId="379"/>
        </pc:sldMkLst>
      </pc:sldChg>
      <pc:sldChg chg="add del">
        <pc:chgData name="Carla" userId="417464ba-0c67-467a-8d9f-e5f447a9fc8a" providerId="ADAL" clId="{0A18DBD1-F4B2-49D3-9BFC-A3ED50C8E71C}" dt="2023-02-22T11:21:12.057" v="3004"/>
        <pc:sldMkLst>
          <pc:docMk/>
          <pc:sldMk cId="3856785778" sldId="379"/>
        </pc:sldMkLst>
      </pc:sldChg>
      <pc:sldChg chg="new del">
        <pc:chgData name="Carla" userId="417464ba-0c67-467a-8d9f-e5f447a9fc8a" providerId="ADAL" clId="{0A18DBD1-F4B2-49D3-9BFC-A3ED50C8E71C}" dt="2023-02-23T14:30:31.625" v="4823" actId="47"/>
        <pc:sldMkLst>
          <pc:docMk/>
          <pc:sldMk cId="1315935917" sldId="380"/>
        </pc:sldMkLst>
      </pc:sldChg>
      <pc:sldChg chg="new del">
        <pc:chgData name="Carla" userId="417464ba-0c67-467a-8d9f-e5f447a9fc8a" providerId="ADAL" clId="{0A18DBD1-F4B2-49D3-9BFC-A3ED50C8E71C}" dt="2023-02-22T20:16:07.159" v="3971" actId="47"/>
        <pc:sldMkLst>
          <pc:docMk/>
          <pc:sldMk cId="1937392764" sldId="381"/>
        </pc:sldMkLst>
      </pc:sldChg>
      <pc:sldChg chg="addSp delSp modSp new del mod ord">
        <pc:chgData name="Carla" userId="417464ba-0c67-467a-8d9f-e5f447a9fc8a" providerId="ADAL" clId="{0A18DBD1-F4B2-49D3-9BFC-A3ED50C8E71C}" dt="2023-02-23T13:39:49.284" v="4092" actId="47"/>
        <pc:sldMkLst>
          <pc:docMk/>
          <pc:sldMk cId="945432886" sldId="382"/>
        </pc:sldMkLst>
      </pc:sldChg>
      <pc:sldChg chg="new del">
        <pc:chgData name="Carla" userId="417464ba-0c67-467a-8d9f-e5f447a9fc8a" providerId="ADAL" clId="{0A18DBD1-F4B2-49D3-9BFC-A3ED50C8E71C}" dt="2023-02-23T14:29:17.202" v="4820" actId="47"/>
        <pc:sldMkLst>
          <pc:docMk/>
          <pc:sldMk cId="1120237966" sldId="383"/>
        </pc:sldMkLst>
      </pc:sldChg>
      <pc:sldChg chg="new del">
        <pc:chgData name="Carla" userId="417464ba-0c67-467a-8d9f-e5f447a9fc8a" providerId="ADAL" clId="{0A18DBD1-F4B2-49D3-9BFC-A3ED50C8E71C}" dt="2023-02-23T14:29:17.202" v="4820" actId="47"/>
        <pc:sldMkLst>
          <pc:docMk/>
          <pc:sldMk cId="2871559418" sldId="384"/>
        </pc:sldMkLst>
      </pc:sldChg>
      <pc:sldChg chg="new del">
        <pc:chgData name="Carla" userId="417464ba-0c67-467a-8d9f-e5f447a9fc8a" providerId="ADAL" clId="{0A18DBD1-F4B2-49D3-9BFC-A3ED50C8E71C}" dt="2023-02-23T14:29:17.202" v="4820" actId="47"/>
        <pc:sldMkLst>
          <pc:docMk/>
          <pc:sldMk cId="2923997423" sldId="385"/>
        </pc:sldMkLst>
      </pc:sldChg>
      <pc:sldChg chg="addSp delSp modSp add mod">
        <pc:chgData name="Carla" userId="417464ba-0c67-467a-8d9f-e5f447a9fc8a" providerId="ADAL" clId="{0A18DBD1-F4B2-49D3-9BFC-A3ED50C8E71C}" dt="2023-02-22T20:16:23.903" v="3975" actId="20577"/>
        <pc:sldMkLst>
          <pc:docMk/>
          <pc:sldMk cId="1628306759" sldId="386"/>
        </pc:sldMkLst>
      </pc:sldChg>
      <pc:sldChg chg="addSp delSp modSp add mod ord">
        <pc:chgData name="Carla" userId="417464ba-0c67-467a-8d9f-e5f447a9fc8a" providerId="ADAL" clId="{0A18DBD1-F4B2-49D3-9BFC-A3ED50C8E71C}" dt="2023-02-23T14:31:49.575" v="4830" actId="20577"/>
        <pc:sldMkLst>
          <pc:docMk/>
          <pc:sldMk cId="2032237119" sldId="387"/>
        </pc:sldMkLst>
      </pc:sldChg>
      <pc:sldChg chg="addSp delSp modSp add mod">
        <pc:chgData name="Carla" userId="417464ba-0c67-467a-8d9f-e5f447a9fc8a" providerId="ADAL" clId="{0A18DBD1-F4B2-49D3-9BFC-A3ED50C8E71C}" dt="2023-02-23T14:35:37.056" v="4870" actId="20577"/>
        <pc:sldMkLst>
          <pc:docMk/>
          <pc:sldMk cId="1457699181" sldId="388"/>
        </pc:sldMkLst>
      </pc:sldChg>
      <pc:sldChg chg="addSp delSp modSp add mod ord">
        <pc:chgData name="Carla" userId="417464ba-0c67-467a-8d9f-e5f447a9fc8a" providerId="ADAL" clId="{0A18DBD1-F4B2-49D3-9BFC-A3ED50C8E71C}" dt="2023-02-23T14:35:40.385" v="4872" actId="20577"/>
        <pc:sldMkLst>
          <pc:docMk/>
          <pc:sldMk cId="2350355477" sldId="389"/>
        </pc:sldMkLst>
      </pc:sldChg>
      <pc:sldChg chg="addSp delSp modSp add mod">
        <pc:chgData name="Carla" userId="417464ba-0c67-467a-8d9f-e5f447a9fc8a" providerId="ADAL" clId="{0A18DBD1-F4B2-49D3-9BFC-A3ED50C8E71C}" dt="2023-02-23T14:35:44.232" v="4874" actId="20577"/>
        <pc:sldMkLst>
          <pc:docMk/>
          <pc:sldMk cId="775258822" sldId="390"/>
        </pc:sldMkLst>
      </pc:sldChg>
      <pc:sldChg chg="addSp delSp modSp add mod">
        <pc:chgData name="Carla" userId="417464ba-0c67-467a-8d9f-e5f447a9fc8a" providerId="ADAL" clId="{0A18DBD1-F4B2-49D3-9BFC-A3ED50C8E71C}" dt="2023-02-23T14:44:19.587" v="4907" actId="1076"/>
        <pc:sldMkLst>
          <pc:docMk/>
          <pc:sldMk cId="688940967" sldId="391"/>
        </pc:sldMkLst>
      </pc:sldChg>
      <pc:sldChg chg="new del">
        <pc:chgData name="Carla" userId="417464ba-0c67-467a-8d9f-e5f447a9fc8a" providerId="ADAL" clId="{0A18DBD1-F4B2-49D3-9BFC-A3ED50C8E71C}" dt="2023-02-23T14:15:17.391" v="4630" actId="680"/>
        <pc:sldMkLst>
          <pc:docMk/>
          <pc:sldMk cId="4159886549" sldId="391"/>
        </pc:sldMkLst>
      </pc:sldChg>
      <pc:sldChg chg="addSp delSp modSp add mod ord">
        <pc:chgData name="Carla" userId="417464ba-0c67-467a-8d9f-e5f447a9fc8a" providerId="ADAL" clId="{0A18DBD1-F4B2-49D3-9BFC-A3ED50C8E71C}" dt="2023-02-23T15:11:26.546" v="5635" actId="1076"/>
        <pc:sldMkLst>
          <pc:docMk/>
          <pc:sldMk cId="821675295" sldId="392"/>
        </pc:sldMkLst>
      </pc:sldChg>
      <pc:sldChg chg="addSp delSp modSp add del mod">
        <pc:chgData name="Carla" userId="417464ba-0c67-467a-8d9f-e5f447a9fc8a" providerId="ADAL" clId="{0A18DBD1-F4B2-49D3-9BFC-A3ED50C8E71C}" dt="2023-02-23T14:51:53.071" v="5198" actId="47"/>
        <pc:sldMkLst>
          <pc:docMk/>
          <pc:sldMk cId="3738357690" sldId="393"/>
        </pc:sldMkLst>
      </pc:sldChg>
      <pc:sldChg chg="addSp delSp modSp add mod">
        <pc:chgData name="Carla" userId="417464ba-0c67-467a-8d9f-e5f447a9fc8a" providerId="ADAL" clId="{0A18DBD1-F4B2-49D3-9BFC-A3ED50C8E71C}" dt="2023-02-23T15:11:19.274" v="5633" actId="1076"/>
        <pc:sldMkLst>
          <pc:docMk/>
          <pc:sldMk cId="1719770498" sldId="394"/>
        </pc:sldMkLst>
      </pc:sldChg>
      <pc:sldChg chg="modSp add del mod ord">
        <pc:chgData name="Carla" userId="417464ba-0c67-467a-8d9f-e5f447a9fc8a" providerId="ADAL" clId="{0A18DBD1-F4B2-49D3-9BFC-A3ED50C8E71C}" dt="2023-02-23T15:13:24.578" v="5704" actId="47"/>
        <pc:sldMkLst>
          <pc:docMk/>
          <pc:sldMk cId="3243323160" sldId="395"/>
        </pc:sldMkLst>
      </pc:sldChg>
      <pc:sldChg chg="addSp modSp add mod ord">
        <pc:chgData name="Carla" userId="417464ba-0c67-467a-8d9f-e5f447a9fc8a" providerId="ADAL" clId="{0A18DBD1-F4B2-49D3-9BFC-A3ED50C8E71C}" dt="2023-02-23T15:17:40.802" v="5758" actId="20577"/>
        <pc:sldMkLst>
          <pc:docMk/>
          <pc:sldMk cId="2600887471" sldId="396"/>
        </pc:sldMkLst>
      </pc:sldChg>
      <pc:sldChg chg="addSp delSp modSp add mod ord">
        <pc:chgData name="Carla" userId="417464ba-0c67-467a-8d9f-e5f447a9fc8a" providerId="ADAL" clId="{0A18DBD1-F4B2-49D3-9BFC-A3ED50C8E71C}" dt="2023-02-23T15:45:05.061" v="5922" actId="20577"/>
        <pc:sldMkLst>
          <pc:docMk/>
          <pc:sldMk cId="1823691312" sldId="397"/>
        </pc:sldMkLst>
      </pc:sldChg>
      <pc:sldChg chg="addSp delSp modSp add del mod">
        <pc:chgData name="Carla" userId="417464ba-0c67-467a-8d9f-e5f447a9fc8a" providerId="ADAL" clId="{0A18DBD1-F4B2-49D3-9BFC-A3ED50C8E71C}" dt="2023-02-23T15:44:29.310" v="5907" actId="47"/>
        <pc:sldMkLst>
          <pc:docMk/>
          <pc:sldMk cId="3356130170" sldId="398"/>
        </pc:sldMkLst>
      </pc:sldChg>
      <pc:sldChg chg="new del">
        <pc:chgData name="Carla" userId="417464ba-0c67-467a-8d9f-e5f447a9fc8a" providerId="ADAL" clId="{0A18DBD1-F4B2-49D3-9BFC-A3ED50C8E71C}" dt="2023-02-23T15:19:41.033" v="5808" actId="680"/>
        <pc:sldMkLst>
          <pc:docMk/>
          <pc:sldMk cId="1856009679" sldId="399"/>
        </pc:sldMkLst>
      </pc:sldChg>
      <pc:sldChg chg="addSp delSp modSp add del mod">
        <pc:chgData name="Carla" userId="417464ba-0c67-467a-8d9f-e5f447a9fc8a" providerId="ADAL" clId="{0A18DBD1-F4B2-49D3-9BFC-A3ED50C8E71C}" dt="2023-02-23T15:44:44.284" v="5910" actId="47"/>
        <pc:sldMkLst>
          <pc:docMk/>
          <pc:sldMk cId="1995636814" sldId="399"/>
        </pc:sldMkLst>
      </pc:sldChg>
      <pc:sldChg chg="addSp delSp modSp add mod">
        <pc:chgData name="Carla" userId="417464ba-0c67-467a-8d9f-e5f447a9fc8a" providerId="ADAL" clId="{0A18DBD1-F4B2-49D3-9BFC-A3ED50C8E71C}" dt="2023-02-23T15:45:08.371" v="5924" actId="20577"/>
        <pc:sldMkLst>
          <pc:docMk/>
          <pc:sldMk cId="1589997109" sldId="400"/>
        </pc:sldMkLst>
      </pc:sldChg>
      <pc:sldChg chg="add del">
        <pc:chgData name="Carla" userId="417464ba-0c67-467a-8d9f-e5f447a9fc8a" providerId="ADAL" clId="{0A18DBD1-F4B2-49D3-9BFC-A3ED50C8E71C}" dt="2023-02-23T15:45:20.783" v="5933" actId="47"/>
        <pc:sldMkLst>
          <pc:docMk/>
          <pc:sldMk cId="470077674" sldId="401"/>
        </pc:sldMkLst>
      </pc:sldChg>
      <pc:sldChg chg="add del">
        <pc:chgData name="Carla" userId="417464ba-0c67-467a-8d9f-e5f447a9fc8a" providerId="ADAL" clId="{0A18DBD1-F4B2-49D3-9BFC-A3ED50C8E71C}" dt="2023-02-23T15:44:44.284" v="5910" actId="47"/>
        <pc:sldMkLst>
          <pc:docMk/>
          <pc:sldMk cId="2891803798" sldId="402"/>
        </pc:sldMkLst>
      </pc:sldChg>
      <pc:sldChg chg="modSp add mod">
        <pc:chgData name="Carla" userId="417464ba-0c67-467a-8d9f-e5f447a9fc8a" providerId="ADAL" clId="{0A18DBD1-F4B2-49D3-9BFC-A3ED50C8E71C}" dt="2023-02-23T15:45:12.238" v="5928" actId="20577"/>
        <pc:sldMkLst>
          <pc:docMk/>
          <pc:sldMk cId="473722797" sldId="403"/>
        </pc:sldMkLst>
      </pc:sldChg>
      <pc:sldChg chg="modSp add mod">
        <pc:chgData name="Carla" userId="417464ba-0c67-467a-8d9f-e5f447a9fc8a" providerId="ADAL" clId="{0A18DBD1-F4B2-49D3-9BFC-A3ED50C8E71C}" dt="2023-02-23T15:45:40.971" v="5935" actId="20577"/>
        <pc:sldMkLst>
          <pc:docMk/>
          <pc:sldMk cId="651442162" sldId="404"/>
        </pc:sldMkLst>
      </pc:sldChg>
      <pc:sldMasterChg chg="delSldLayout">
        <pc:chgData name="Carla" userId="417464ba-0c67-467a-8d9f-e5f447a9fc8a" providerId="ADAL" clId="{0A18DBD1-F4B2-49D3-9BFC-A3ED50C8E71C}" dt="2022-11-18T08:19:31.735" v="1034" actId="47"/>
        <pc:sldMasterMkLst>
          <pc:docMk/>
          <pc:sldMasterMk cId="0" sldId="2147483648"/>
        </pc:sldMasterMkLst>
        <pc:sldLayoutChg chg="del">
          <pc:chgData name="Carla" userId="417464ba-0c67-467a-8d9f-e5f447a9fc8a" providerId="ADAL" clId="{0A18DBD1-F4B2-49D3-9BFC-A3ED50C8E71C}" dt="2022-11-18T08:19:31.735" v="1034" actId="47"/>
          <pc:sldLayoutMkLst>
            <pc:docMk/>
            <pc:sldMasterMk cId="0" sldId="2147483648"/>
            <pc:sldLayoutMk cId="1218019614" sldId="2147483693"/>
          </pc:sldLayoutMkLst>
        </pc:sldLayoutChg>
      </pc:sldMasterChg>
    </pc:docChg>
  </pc:docChgLst>
  <pc:docChgLst>
    <pc:chgData name="Carla Cannone" userId="417464ba-0c67-467a-8d9f-e5f447a9fc8a" providerId="ADAL" clId="{0A18DBD1-F4B2-49D3-9BFC-A3ED50C8E71C}"/>
    <pc:docChg chg="undo custSel addSld modSld sldOrd">
      <pc:chgData name="Carla Cannone" userId="417464ba-0c67-467a-8d9f-e5f447a9fc8a" providerId="ADAL" clId="{0A18DBD1-F4B2-49D3-9BFC-A3ED50C8E71C}" dt="2023-02-27T14:58:51.499" v="1207" actId="1076"/>
      <pc:docMkLst>
        <pc:docMk/>
      </pc:docMkLst>
      <pc:sldChg chg="addSp delSp modSp mod">
        <pc:chgData name="Carla Cannone" userId="417464ba-0c67-467a-8d9f-e5f447a9fc8a" providerId="ADAL" clId="{0A18DBD1-F4B2-49D3-9BFC-A3ED50C8E71C}" dt="2023-02-27T14:20:39.004" v="883" actId="1076"/>
        <pc:sldMkLst>
          <pc:docMk/>
          <pc:sldMk cId="1823691312" sldId="397"/>
        </pc:sldMkLst>
      </pc:sldChg>
      <pc:sldChg chg="addSp delSp modSp mod modNotesTx">
        <pc:chgData name="Carla Cannone" userId="417464ba-0c67-467a-8d9f-e5f447a9fc8a" providerId="ADAL" clId="{0A18DBD1-F4B2-49D3-9BFC-A3ED50C8E71C}" dt="2023-02-27T14:43:58.467" v="884"/>
        <pc:sldMkLst>
          <pc:docMk/>
          <pc:sldMk cId="1589997109" sldId="400"/>
        </pc:sldMkLst>
      </pc:sldChg>
      <pc:sldChg chg="addSp delSp modSp mod">
        <pc:chgData name="Carla Cannone" userId="417464ba-0c67-467a-8d9f-e5f447a9fc8a" providerId="ADAL" clId="{0A18DBD1-F4B2-49D3-9BFC-A3ED50C8E71C}" dt="2023-02-27T14:11:03.017" v="784" actId="14100"/>
        <pc:sldMkLst>
          <pc:docMk/>
          <pc:sldMk cId="473722797" sldId="403"/>
        </pc:sldMkLst>
      </pc:sldChg>
      <pc:sldChg chg="addSp delSp modSp mod">
        <pc:chgData name="Carla Cannone" userId="417464ba-0c67-467a-8d9f-e5f447a9fc8a" providerId="ADAL" clId="{0A18DBD1-F4B2-49D3-9BFC-A3ED50C8E71C}" dt="2023-02-27T14:11:09.909" v="785" actId="1076"/>
        <pc:sldMkLst>
          <pc:docMk/>
          <pc:sldMk cId="651442162" sldId="404"/>
        </pc:sldMkLst>
      </pc:sldChg>
      <pc:sldChg chg="addSp delSp modSp add mod ord">
        <pc:chgData name="Carla Cannone" userId="417464ba-0c67-467a-8d9f-e5f447a9fc8a" providerId="ADAL" clId="{0A18DBD1-F4B2-49D3-9BFC-A3ED50C8E71C}" dt="2023-02-27T14:58:51.499" v="1207" actId="1076"/>
        <pc:sldMkLst>
          <pc:docMk/>
          <pc:sldMk cId="219613637" sldId="405"/>
        </pc:sldMkLst>
      </pc:sldChg>
    </pc:docChg>
  </pc:docChgLst>
  <pc:docChgLst>
    <pc:chgData name="Carla Cannone" userId="417464ba-0c67-467a-8d9f-e5f447a9fc8a" providerId="ADAL" clId="{DFEB7966-461B-45A3-91B6-63FC9EAC353E}"/>
    <pc:docChg chg="undo custSel addSld delSld modSld sldOrd">
      <pc:chgData name="Carla Cannone" userId="417464ba-0c67-467a-8d9f-e5f447a9fc8a" providerId="ADAL" clId="{DFEB7966-461B-45A3-91B6-63FC9EAC353E}" dt="2023-03-31T17:40:23.320" v="3723" actId="20577"/>
      <pc:docMkLst>
        <pc:docMk/>
      </pc:docMkLst>
      <pc:sldChg chg="modSp mod">
        <pc:chgData name="Carla Cannone" userId="417464ba-0c67-467a-8d9f-e5f447a9fc8a" providerId="ADAL" clId="{DFEB7966-461B-45A3-91B6-63FC9EAC353E}" dt="2023-03-03T15:42:15.613" v="611" actId="1076"/>
        <pc:sldMkLst>
          <pc:docMk/>
          <pc:sldMk cId="0" sldId="256"/>
        </pc:sldMkLst>
      </pc:sldChg>
      <pc:sldChg chg="del">
        <pc:chgData name="Carla Cannone" userId="417464ba-0c67-467a-8d9f-e5f447a9fc8a" providerId="ADAL" clId="{DFEB7966-461B-45A3-91B6-63FC9EAC353E}" dt="2023-03-05T17:28:16.366" v="1291" actId="47"/>
        <pc:sldMkLst>
          <pc:docMk/>
          <pc:sldMk cId="0" sldId="258"/>
        </pc:sldMkLst>
      </pc:sldChg>
      <pc:sldChg chg="modSp del mod">
        <pc:chgData name="Carla Cannone" userId="417464ba-0c67-467a-8d9f-e5f447a9fc8a" providerId="ADAL" clId="{DFEB7966-461B-45A3-91B6-63FC9EAC353E}" dt="2023-03-03T15:56:05.392" v="684" actId="47"/>
        <pc:sldMkLst>
          <pc:docMk/>
          <pc:sldMk cId="927864516" sldId="264"/>
        </pc:sldMkLst>
      </pc:sldChg>
      <pc:sldChg chg="delSp modSp mod modNotesTx">
        <pc:chgData name="Carla Cannone" userId="417464ba-0c67-467a-8d9f-e5f447a9fc8a" providerId="ADAL" clId="{DFEB7966-461B-45A3-91B6-63FC9EAC353E}" dt="2023-03-31T17:25:37.283" v="2536" actId="20577"/>
        <pc:sldMkLst>
          <pc:docMk/>
          <pc:sldMk cId="0" sldId="289"/>
        </pc:sldMkLst>
      </pc:sldChg>
      <pc:sldChg chg="del">
        <pc:chgData name="Carla Cannone" userId="417464ba-0c67-467a-8d9f-e5f447a9fc8a" providerId="ADAL" clId="{DFEB7966-461B-45A3-91B6-63FC9EAC353E}" dt="2023-03-05T17:28:16.366" v="1291" actId="47"/>
        <pc:sldMkLst>
          <pc:docMk/>
          <pc:sldMk cId="0" sldId="296"/>
        </pc:sldMkLst>
      </pc:sldChg>
      <pc:sldChg chg="modSp del mod ord modShow">
        <pc:chgData name="Carla Cannone" userId="417464ba-0c67-467a-8d9f-e5f447a9fc8a" providerId="ADAL" clId="{DFEB7966-461B-45A3-91B6-63FC9EAC353E}" dt="2023-03-05T20:43:31.558" v="1953" actId="47"/>
        <pc:sldMkLst>
          <pc:docMk/>
          <pc:sldMk cId="0" sldId="304"/>
        </pc:sldMkLst>
      </pc:sldChg>
      <pc:sldChg chg="addSp delSp modSp mod">
        <pc:chgData name="Carla Cannone" userId="417464ba-0c67-467a-8d9f-e5f447a9fc8a" providerId="ADAL" clId="{DFEB7966-461B-45A3-91B6-63FC9EAC353E}" dt="2023-03-19T14:34:10.052" v="2228"/>
        <pc:sldMkLst>
          <pc:docMk/>
          <pc:sldMk cId="144697344" sldId="336"/>
        </pc:sldMkLst>
      </pc:sldChg>
      <pc:sldChg chg="del">
        <pc:chgData name="Carla Cannone" userId="417464ba-0c67-467a-8d9f-e5f447a9fc8a" providerId="ADAL" clId="{DFEB7966-461B-45A3-91B6-63FC9EAC353E}" dt="2023-03-05T17:28:16.366" v="1291" actId="47"/>
        <pc:sldMkLst>
          <pc:docMk/>
          <pc:sldMk cId="2663727173" sldId="337"/>
        </pc:sldMkLst>
      </pc:sldChg>
      <pc:sldChg chg="del">
        <pc:chgData name="Carla Cannone" userId="417464ba-0c67-467a-8d9f-e5f447a9fc8a" providerId="ADAL" clId="{DFEB7966-461B-45A3-91B6-63FC9EAC353E}" dt="2023-03-05T17:28:16.366" v="1291" actId="47"/>
        <pc:sldMkLst>
          <pc:docMk/>
          <pc:sldMk cId="7502038" sldId="338"/>
        </pc:sldMkLst>
      </pc:sldChg>
      <pc:sldChg chg="del">
        <pc:chgData name="Carla Cannone" userId="417464ba-0c67-467a-8d9f-e5f447a9fc8a" providerId="ADAL" clId="{DFEB7966-461B-45A3-91B6-63FC9EAC353E}" dt="2023-03-05T17:28:16.366" v="1291" actId="47"/>
        <pc:sldMkLst>
          <pc:docMk/>
          <pc:sldMk cId="3434788658" sldId="339"/>
        </pc:sldMkLst>
      </pc:sldChg>
      <pc:sldChg chg="modSp mod ord modShow">
        <pc:chgData name="Carla Cannone" userId="417464ba-0c67-467a-8d9f-e5f447a9fc8a" providerId="ADAL" clId="{DFEB7966-461B-45A3-91B6-63FC9EAC353E}" dt="2023-03-05T20:46:29.532" v="1967" actId="20577"/>
        <pc:sldMkLst>
          <pc:docMk/>
          <pc:sldMk cId="680913232" sldId="340"/>
        </pc:sldMkLst>
      </pc:sldChg>
      <pc:sldChg chg="modSp mod ord modShow">
        <pc:chgData name="Carla Cannone" userId="417464ba-0c67-467a-8d9f-e5f447a9fc8a" providerId="ADAL" clId="{DFEB7966-461B-45A3-91B6-63FC9EAC353E}" dt="2023-03-05T20:46:39.158" v="1977" actId="20577"/>
        <pc:sldMkLst>
          <pc:docMk/>
          <pc:sldMk cId="2166291676" sldId="341"/>
        </pc:sldMkLst>
      </pc:sldChg>
      <pc:sldChg chg="modSp mod ord modShow">
        <pc:chgData name="Carla Cannone" userId="417464ba-0c67-467a-8d9f-e5f447a9fc8a" providerId="ADAL" clId="{DFEB7966-461B-45A3-91B6-63FC9EAC353E}" dt="2023-03-31T17:26:15.002" v="2538"/>
        <pc:sldMkLst>
          <pc:docMk/>
          <pc:sldMk cId="3902166062" sldId="342"/>
        </pc:sldMkLst>
      </pc:sldChg>
      <pc:sldChg chg="modSp mod ord modShow">
        <pc:chgData name="Carla Cannone" userId="417464ba-0c67-467a-8d9f-e5f447a9fc8a" providerId="ADAL" clId="{DFEB7966-461B-45A3-91B6-63FC9EAC353E}" dt="2023-03-05T20:46:32.731" v="1971" actId="20577"/>
        <pc:sldMkLst>
          <pc:docMk/>
          <pc:sldMk cId="3970471560" sldId="343"/>
        </pc:sldMkLst>
      </pc:sldChg>
      <pc:sldChg chg="del ord">
        <pc:chgData name="Carla Cannone" userId="417464ba-0c67-467a-8d9f-e5f447a9fc8a" providerId="ADAL" clId="{DFEB7966-461B-45A3-91B6-63FC9EAC353E}" dt="2023-03-05T17:28:16.366" v="1291" actId="47"/>
        <pc:sldMkLst>
          <pc:docMk/>
          <pc:sldMk cId="857857681" sldId="344"/>
        </pc:sldMkLst>
      </pc:sldChg>
      <pc:sldChg chg="addSp delSp modSp mod modNotesTx">
        <pc:chgData name="Carla Cannone" userId="417464ba-0c67-467a-8d9f-e5f447a9fc8a" providerId="ADAL" clId="{DFEB7966-461B-45A3-91B6-63FC9EAC353E}" dt="2023-03-31T17:31:57.461" v="3515" actId="20577"/>
        <pc:sldMkLst>
          <pc:docMk/>
          <pc:sldMk cId="386240992" sldId="345"/>
        </pc:sldMkLst>
      </pc:sldChg>
      <pc:sldChg chg="del ord">
        <pc:chgData name="Carla Cannone" userId="417464ba-0c67-467a-8d9f-e5f447a9fc8a" providerId="ADAL" clId="{DFEB7966-461B-45A3-91B6-63FC9EAC353E}" dt="2023-03-05T17:28:16.366" v="1291" actId="47"/>
        <pc:sldMkLst>
          <pc:docMk/>
          <pc:sldMk cId="2619872372" sldId="346"/>
        </pc:sldMkLst>
      </pc:sldChg>
      <pc:sldChg chg="del ord">
        <pc:chgData name="Carla Cannone" userId="417464ba-0c67-467a-8d9f-e5f447a9fc8a" providerId="ADAL" clId="{DFEB7966-461B-45A3-91B6-63FC9EAC353E}" dt="2023-03-05T17:28:16.366" v="1291" actId="47"/>
        <pc:sldMkLst>
          <pc:docMk/>
          <pc:sldMk cId="1288230459" sldId="347"/>
        </pc:sldMkLst>
      </pc:sldChg>
      <pc:sldChg chg="del ord">
        <pc:chgData name="Carla Cannone" userId="417464ba-0c67-467a-8d9f-e5f447a9fc8a" providerId="ADAL" clId="{DFEB7966-461B-45A3-91B6-63FC9EAC353E}" dt="2023-03-05T17:28:16.366" v="1291" actId="47"/>
        <pc:sldMkLst>
          <pc:docMk/>
          <pc:sldMk cId="3472603095" sldId="348"/>
        </pc:sldMkLst>
      </pc:sldChg>
      <pc:sldChg chg="del ord">
        <pc:chgData name="Carla Cannone" userId="417464ba-0c67-467a-8d9f-e5f447a9fc8a" providerId="ADAL" clId="{DFEB7966-461B-45A3-91B6-63FC9EAC353E}" dt="2023-03-05T17:28:16.366" v="1291" actId="47"/>
        <pc:sldMkLst>
          <pc:docMk/>
          <pc:sldMk cId="3622783410" sldId="349"/>
        </pc:sldMkLst>
      </pc:sldChg>
      <pc:sldChg chg="del">
        <pc:chgData name="Carla Cannone" userId="417464ba-0c67-467a-8d9f-e5f447a9fc8a" providerId="ADAL" clId="{DFEB7966-461B-45A3-91B6-63FC9EAC353E}" dt="2023-03-05T17:28:16.366" v="1291" actId="47"/>
        <pc:sldMkLst>
          <pc:docMk/>
          <pc:sldMk cId="4016126095" sldId="350"/>
        </pc:sldMkLst>
      </pc:sldChg>
      <pc:sldChg chg="del ord">
        <pc:chgData name="Carla Cannone" userId="417464ba-0c67-467a-8d9f-e5f447a9fc8a" providerId="ADAL" clId="{DFEB7966-461B-45A3-91B6-63FC9EAC353E}" dt="2023-03-05T17:28:16.366" v="1291" actId="47"/>
        <pc:sldMkLst>
          <pc:docMk/>
          <pc:sldMk cId="2910430488" sldId="352"/>
        </pc:sldMkLst>
      </pc:sldChg>
      <pc:sldChg chg="modSp mod ord modShow">
        <pc:chgData name="Carla Cannone" userId="417464ba-0c67-467a-8d9f-e5f447a9fc8a" providerId="ADAL" clId="{DFEB7966-461B-45A3-91B6-63FC9EAC353E}" dt="2023-03-05T17:45:13.020" v="1414" actId="207"/>
        <pc:sldMkLst>
          <pc:docMk/>
          <pc:sldMk cId="1503226154" sldId="353"/>
        </pc:sldMkLst>
      </pc:sldChg>
      <pc:sldChg chg="modSp mod ord modShow">
        <pc:chgData name="Carla Cannone" userId="417464ba-0c67-467a-8d9f-e5f447a9fc8a" providerId="ADAL" clId="{DFEB7966-461B-45A3-91B6-63FC9EAC353E}" dt="2023-03-05T17:49:50.349" v="1486" actId="207"/>
        <pc:sldMkLst>
          <pc:docMk/>
          <pc:sldMk cId="544016882" sldId="354"/>
        </pc:sldMkLst>
      </pc:sldChg>
      <pc:sldChg chg="modSp del mod">
        <pc:chgData name="Carla Cannone" userId="417464ba-0c67-467a-8d9f-e5f447a9fc8a" providerId="ADAL" clId="{DFEB7966-461B-45A3-91B6-63FC9EAC353E}" dt="2023-03-03T15:56:05.392" v="684" actId="47"/>
        <pc:sldMkLst>
          <pc:docMk/>
          <pc:sldMk cId="1921036003" sldId="375"/>
        </pc:sldMkLst>
      </pc:sldChg>
      <pc:sldChg chg="modSp del mod">
        <pc:chgData name="Carla Cannone" userId="417464ba-0c67-467a-8d9f-e5f447a9fc8a" providerId="ADAL" clId="{DFEB7966-461B-45A3-91B6-63FC9EAC353E}" dt="2023-03-03T15:56:05.392" v="684" actId="47"/>
        <pc:sldMkLst>
          <pc:docMk/>
          <pc:sldMk cId="3643868350" sldId="377"/>
        </pc:sldMkLst>
      </pc:sldChg>
      <pc:sldChg chg="addSp delSp modSp mod modNotesTx">
        <pc:chgData name="Carla Cannone" userId="417464ba-0c67-467a-8d9f-e5f447a9fc8a" providerId="ADAL" clId="{DFEB7966-461B-45A3-91B6-63FC9EAC353E}" dt="2023-03-31T17:40:23.320" v="3723" actId="20577"/>
        <pc:sldMkLst>
          <pc:docMk/>
          <pc:sldMk cId="1628306759" sldId="386"/>
        </pc:sldMkLst>
      </pc:sldChg>
      <pc:sldChg chg="modSp del mod">
        <pc:chgData name="Carla Cannone" userId="417464ba-0c67-467a-8d9f-e5f447a9fc8a" providerId="ADAL" clId="{DFEB7966-461B-45A3-91B6-63FC9EAC353E}" dt="2023-03-03T15:56:05.392" v="684" actId="47"/>
        <pc:sldMkLst>
          <pc:docMk/>
          <pc:sldMk cId="2032237119" sldId="387"/>
        </pc:sldMkLst>
      </pc:sldChg>
      <pc:sldChg chg="modSp del mod">
        <pc:chgData name="Carla Cannone" userId="417464ba-0c67-467a-8d9f-e5f447a9fc8a" providerId="ADAL" clId="{DFEB7966-461B-45A3-91B6-63FC9EAC353E}" dt="2023-03-03T15:56:05.392" v="684" actId="47"/>
        <pc:sldMkLst>
          <pc:docMk/>
          <pc:sldMk cId="1457699181" sldId="388"/>
        </pc:sldMkLst>
      </pc:sldChg>
      <pc:sldChg chg="modSp del mod">
        <pc:chgData name="Carla Cannone" userId="417464ba-0c67-467a-8d9f-e5f447a9fc8a" providerId="ADAL" clId="{DFEB7966-461B-45A3-91B6-63FC9EAC353E}" dt="2023-03-03T15:56:05.392" v="684" actId="47"/>
        <pc:sldMkLst>
          <pc:docMk/>
          <pc:sldMk cId="2350355477" sldId="389"/>
        </pc:sldMkLst>
      </pc:sldChg>
      <pc:sldChg chg="modSp del mod">
        <pc:chgData name="Carla Cannone" userId="417464ba-0c67-467a-8d9f-e5f447a9fc8a" providerId="ADAL" clId="{DFEB7966-461B-45A3-91B6-63FC9EAC353E}" dt="2023-03-03T15:56:05.392" v="684" actId="47"/>
        <pc:sldMkLst>
          <pc:docMk/>
          <pc:sldMk cId="821675295" sldId="392"/>
        </pc:sldMkLst>
      </pc:sldChg>
      <pc:sldChg chg="modSp del mod">
        <pc:chgData name="Carla Cannone" userId="417464ba-0c67-467a-8d9f-e5f447a9fc8a" providerId="ADAL" clId="{DFEB7966-461B-45A3-91B6-63FC9EAC353E}" dt="2023-03-03T15:56:05.392" v="684" actId="47"/>
        <pc:sldMkLst>
          <pc:docMk/>
          <pc:sldMk cId="1719770498" sldId="394"/>
        </pc:sldMkLst>
      </pc:sldChg>
      <pc:sldChg chg="addSp delSp modSp add del mod ord modNotesTx">
        <pc:chgData name="Carla Cannone" userId="417464ba-0c67-467a-8d9f-e5f447a9fc8a" providerId="ADAL" clId="{DFEB7966-461B-45A3-91B6-63FC9EAC353E}" dt="2023-03-31T17:31:25.308" v="3490" actId="20577"/>
        <pc:sldMkLst>
          <pc:docMk/>
          <pc:sldMk cId="1823691312" sldId="397"/>
        </pc:sldMkLst>
      </pc:sldChg>
      <pc:sldChg chg="addSp delSp modSp mod modNotesTx">
        <pc:chgData name="Carla Cannone" userId="417464ba-0c67-467a-8d9f-e5f447a9fc8a" providerId="ADAL" clId="{DFEB7966-461B-45A3-91B6-63FC9EAC353E}" dt="2023-03-31T17:30:12.668" v="3227" actId="20577"/>
        <pc:sldMkLst>
          <pc:docMk/>
          <pc:sldMk cId="1589997109" sldId="400"/>
        </pc:sldMkLst>
      </pc:sldChg>
      <pc:sldChg chg="modSp del mod">
        <pc:chgData name="Carla Cannone" userId="417464ba-0c67-467a-8d9f-e5f447a9fc8a" providerId="ADAL" clId="{DFEB7966-461B-45A3-91B6-63FC9EAC353E}" dt="2023-03-03T16:32:18.607" v="1066" actId="47"/>
        <pc:sldMkLst>
          <pc:docMk/>
          <pc:sldMk cId="473722797" sldId="403"/>
        </pc:sldMkLst>
      </pc:sldChg>
      <pc:sldChg chg="modSp del mod">
        <pc:chgData name="Carla Cannone" userId="417464ba-0c67-467a-8d9f-e5f447a9fc8a" providerId="ADAL" clId="{DFEB7966-461B-45A3-91B6-63FC9EAC353E}" dt="2023-03-03T16:32:18.607" v="1066" actId="47"/>
        <pc:sldMkLst>
          <pc:docMk/>
          <pc:sldMk cId="651442162" sldId="404"/>
        </pc:sldMkLst>
      </pc:sldChg>
      <pc:sldChg chg="modSp del mod">
        <pc:chgData name="Carla Cannone" userId="417464ba-0c67-467a-8d9f-e5f447a9fc8a" providerId="ADAL" clId="{DFEB7966-461B-45A3-91B6-63FC9EAC353E}" dt="2023-03-03T15:57:46.609" v="823" actId="47"/>
        <pc:sldMkLst>
          <pc:docMk/>
          <pc:sldMk cId="1501148389" sldId="406"/>
        </pc:sldMkLst>
      </pc:sldChg>
      <pc:sldChg chg="modSp mod">
        <pc:chgData name="Carla Cannone" userId="417464ba-0c67-467a-8d9f-e5f447a9fc8a" providerId="ADAL" clId="{DFEB7966-461B-45A3-91B6-63FC9EAC353E}" dt="2023-03-05T17:27:40.183" v="1276" actId="20577"/>
        <pc:sldMkLst>
          <pc:docMk/>
          <pc:sldMk cId="1230715141" sldId="411"/>
        </pc:sldMkLst>
      </pc:sldChg>
      <pc:sldChg chg="modSp mod">
        <pc:chgData name="Carla Cannone" userId="417464ba-0c67-467a-8d9f-e5f447a9fc8a" providerId="ADAL" clId="{DFEB7966-461B-45A3-91B6-63FC9EAC353E}" dt="2023-03-05T17:27:45.559" v="1280" actId="20577"/>
        <pc:sldMkLst>
          <pc:docMk/>
          <pc:sldMk cId="3664679300" sldId="412"/>
        </pc:sldMkLst>
      </pc:sldChg>
      <pc:sldChg chg="modSp del mod">
        <pc:chgData name="Carla Cannone" userId="417464ba-0c67-467a-8d9f-e5f447a9fc8a" providerId="ADAL" clId="{DFEB7966-461B-45A3-91B6-63FC9EAC353E}" dt="2023-03-05T17:22:44.293" v="1206" actId="47"/>
        <pc:sldMkLst>
          <pc:docMk/>
          <pc:sldMk cId="1548951006" sldId="413"/>
        </pc:sldMkLst>
      </pc:sldChg>
      <pc:sldChg chg="addSp delSp modSp mod modNotesTx">
        <pc:chgData name="Carla Cannone" userId="417464ba-0c67-467a-8d9f-e5f447a9fc8a" providerId="ADAL" clId="{DFEB7966-461B-45A3-91B6-63FC9EAC353E}" dt="2023-03-31T17:28:59.227" v="3165" actId="20577"/>
        <pc:sldMkLst>
          <pc:docMk/>
          <pc:sldMk cId="2002604150" sldId="414"/>
        </pc:sldMkLst>
      </pc:sldChg>
      <pc:sldChg chg="modSp mod ord modNotesTx">
        <pc:chgData name="Carla Cannone" userId="417464ba-0c67-467a-8d9f-e5f447a9fc8a" providerId="ADAL" clId="{DFEB7966-461B-45A3-91B6-63FC9EAC353E}" dt="2023-03-31T17:28:00.136" v="2872" actId="20577"/>
        <pc:sldMkLst>
          <pc:docMk/>
          <pc:sldMk cId="1566792671" sldId="415"/>
        </pc:sldMkLst>
      </pc:sldChg>
      <pc:sldChg chg="modSp add del mod ord">
        <pc:chgData name="Carla Cannone" userId="417464ba-0c67-467a-8d9f-e5f447a9fc8a" providerId="ADAL" clId="{DFEB7966-461B-45A3-91B6-63FC9EAC353E}" dt="2023-03-03T16:37:48.629" v="1196" actId="47"/>
        <pc:sldMkLst>
          <pc:docMk/>
          <pc:sldMk cId="79997335" sldId="416"/>
        </pc:sldMkLst>
      </pc:sldChg>
      <pc:sldChg chg="modSp add del mod ord">
        <pc:chgData name="Carla Cannone" userId="417464ba-0c67-467a-8d9f-e5f447a9fc8a" providerId="ADAL" clId="{DFEB7966-461B-45A3-91B6-63FC9EAC353E}" dt="2023-03-03T15:59:14.634" v="855" actId="47"/>
        <pc:sldMkLst>
          <pc:docMk/>
          <pc:sldMk cId="831309433" sldId="416"/>
        </pc:sldMkLst>
      </pc:sldChg>
      <pc:sldChg chg="addSp delSp modSp add mod ord modNotesTx">
        <pc:chgData name="Carla Cannone" userId="417464ba-0c67-467a-8d9f-e5f447a9fc8a" providerId="ADAL" clId="{DFEB7966-461B-45A3-91B6-63FC9EAC353E}" dt="2023-03-05T20:45:00.463" v="1963" actId="207"/>
        <pc:sldMkLst>
          <pc:docMk/>
          <pc:sldMk cId="2948999141" sldId="416"/>
        </pc:sldMkLst>
      </pc:sldChg>
      <pc:sldChg chg="new del">
        <pc:chgData name="Carla Cannone" userId="417464ba-0c67-467a-8d9f-e5f447a9fc8a" providerId="ADAL" clId="{DFEB7966-461B-45A3-91B6-63FC9EAC353E}" dt="2023-03-05T20:17:21.586" v="1651" actId="680"/>
        <pc:sldMkLst>
          <pc:docMk/>
          <pc:sldMk cId="491084593" sldId="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B55905-F541-4F94-8841-7C2C67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FB805-3238-4E1C-9316-3097958C1B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7F79426F-CB08-44B1-9C18-F07F3E038B1B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9C8740-9C33-4360-B1B2-AD8E9C389B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7FCFA3-1512-407A-8713-A78BC5AEE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Clique para editar os estilos de texto mestre</a:t>
            </a:r>
          </a:p>
          <a:p>
            <a:pPr lvl="1"/>
            <a:r>
              <a:rPr lang="en-GB" noProof="0"/>
              <a:t>Segundo nível</a:t>
            </a:r>
          </a:p>
          <a:p>
            <a:pPr lvl="2"/>
            <a:r>
              <a:rPr lang="en-GB" noProof="0"/>
              <a:t>Terceiro nível</a:t>
            </a:r>
          </a:p>
          <a:p>
            <a:pPr lvl="3"/>
            <a:r>
              <a:rPr lang="en-GB" noProof="0"/>
              <a:t>Quarto nível</a:t>
            </a:r>
          </a:p>
          <a:p>
            <a:pPr lvl="4"/>
            <a:r>
              <a:rPr lang="en-GB" noProof="0"/>
              <a:t>Quinto nível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A9953-0E07-41FD-8EAF-2A2D6DA215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A1074-B448-4BA0-BAD3-16EC51E71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D9B1C64B-2C89-4D73-B67D-9057020DA1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0875AB3-D05F-4F87-B8FF-D8561620A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5FA269CB-2CF9-4022-A24B-CE2C41B00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Palestra 7: os setores.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A940634B-574F-4981-8414-FC594C929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18B384-6E8E-4BBF-BBA2-219E1ED2C1C0}" type="slidenum">
              <a:rPr lang="en-US" altLang="en-US">
                <a:latin typeface="Open Sans" panose="020B0606030504020204" pitchFamily="34" charset="0"/>
              </a:rPr>
              <a:t>1</a:t>
            </a:fld>
            <a:endParaRPr lang="en-US" altLang="en-US">
              <a:latin typeface="Open Sans" panose="020B0606030504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200">
                <a:effectLst/>
                <a:latin typeface="Open Sans"/>
              </a:rPr>
              <a:t>A eletricidade para usos específicos e iluminação é calculada diretamente como demanda final de energia</a:t>
            </a:r>
            <a:r>
              <a:rPr lang="en-GB">
                <a:latin typeface="Open Sans"/>
              </a:rPr>
              <a:t>. </a:t>
            </a:r>
            <a:endParaRPr lang="en-US">
              <a:latin typeface="Open Sans"/>
            </a:endParaRPr>
          </a:p>
          <a:p>
            <a:r>
              <a:rPr lang="en-GB" kern="1200">
                <a:effectLst/>
                <a:latin typeface="Open Sans"/>
              </a:rPr>
              <a:t>A eletricidade para usos específicos é igual </a:t>
            </a:r>
            <a:r>
              <a:rPr lang="en-GB">
                <a:latin typeface="Open Sans"/>
              </a:rPr>
              <a:t>ao </a:t>
            </a:r>
            <a:r>
              <a:rPr lang="en-GB" kern="1200">
                <a:effectLst/>
                <a:latin typeface="Open Sans"/>
              </a:rPr>
              <a:t>número total de residências vezes a fração de residências com eletricidade multiplicada pelo consumo específico de eletricidade por residência. A equação para iluminação é a mesma.</a:t>
            </a:r>
            <a:endParaRPr lang="en-GB">
              <a:latin typeface="Open Sans"/>
            </a:endParaRPr>
          </a:p>
          <a:p>
            <a:r>
              <a:rPr lang="en-GB" kern="1200">
                <a:effectLst/>
                <a:latin typeface="Open Sans"/>
              </a:rPr>
              <a:t>Usando a fração de residências eletrificadas, a fração de residências não eletrificadas é usada para obter a demanda final de energia para combustíveis fósseis usados para aparelhos em residências não conectadas.</a:t>
            </a:r>
            <a:r>
              <a:rPr lang="en-GB">
                <a:latin typeface="Open Sans"/>
              </a:rPr>
              <a:t> 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8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200">
                <a:effectLst/>
                <a:latin typeface="Open Sans"/>
              </a:rPr>
              <a:t>A eletricidade para usos específicos e iluminação é calculada diretamente como demanda final de energia</a:t>
            </a:r>
            <a:r>
              <a:rPr lang="en-GB">
                <a:latin typeface="Open Sans"/>
              </a:rPr>
              <a:t>. </a:t>
            </a:r>
            <a:endParaRPr lang="en-US">
              <a:latin typeface="Open Sans"/>
            </a:endParaRPr>
          </a:p>
          <a:p>
            <a:r>
              <a:rPr lang="en-GB" kern="1200">
                <a:effectLst/>
                <a:latin typeface="Open Sans"/>
              </a:rPr>
              <a:t>A eletricidade para usos específicos é igual </a:t>
            </a:r>
            <a:r>
              <a:rPr lang="en-GB">
                <a:latin typeface="Open Sans"/>
              </a:rPr>
              <a:t>ao </a:t>
            </a:r>
            <a:r>
              <a:rPr lang="en-GB" kern="1200">
                <a:effectLst/>
                <a:latin typeface="Open Sans"/>
              </a:rPr>
              <a:t>número total de residências vezes a fração de residências com eletricidade multiplicada pelo consumo específico de eletricidade por residência. A equação para iluminação é a mesma.</a:t>
            </a:r>
            <a:endParaRPr lang="en-GB">
              <a:latin typeface="Open Sans"/>
            </a:endParaRPr>
          </a:p>
          <a:p>
            <a:r>
              <a:rPr lang="en-GB" kern="1200">
                <a:effectLst/>
                <a:latin typeface="Open Sans"/>
              </a:rPr>
              <a:t>Usando a fração de residências eletrificadas, a fração de residências não eletrificadas é usada para obter a demanda final de energia para combustíveis fósseis usados para aparelhos em residências não conectadas.</a:t>
            </a:r>
            <a:r>
              <a:rPr lang="en-GB">
                <a:latin typeface="Open Sans"/>
              </a:rPr>
              <a:t> 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6;gb649170e4b_0_149:notes">
            <a:extLst>
              <a:ext uri="{FF2B5EF4-FFF2-40B4-BE49-F238E27FC236}">
                <a16:creationId xmlns:a16="http://schemas.microsoft.com/office/drawing/2014/main" id="{6890CF74-808A-4E56-9FB9-AB3EE29A1B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Google Shape;337;gb649170e4b_0_149:notes">
            <a:extLst>
              <a:ext uri="{FF2B5EF4-FFF2-40B4-BE49-F238E27FC236}">
                <a16:creationId xmlns:a16="http://schemas.microsoft.com/office/drawing/2014/main" id="{3E5E4AD8-A1C6-4AA5-8AB3-03688E57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Open Sans"/>
              </a:rPr>
              <a:t>Os usos específicos de eletricidade para aparelhos e combustíveis para força motriz também são calculados por subsetor. Nesse caso, eles são calculados diretamente em termos de demanda final de energia. </a:t>
            </a:r>
            <a:r>
              <a:rPr lang="en-US">
                <a:latin typeface="Open Sans"/>
              </a:rPr>
              <a:t>As equações têm a mesma forma. A demanda final de energia para eletricidade ou combustíveis para motores é igual à intensidade energética da eletricidade ou dos combustíveis para motores em cada subsetor vezes o valor agregado de cada subsetor. </a:t>
            </a:r>
            <a:r>
              <a:rPr lang="en-GB">
                <a:latin typeface="Open Sans"/>
              </a:rPr>
              <a:t>A demanda total de energia final no setor de serviços para usos específicos de eletricidade e combustíveis para motores é encontrada somando-se a contribuição de cada subsetor.</a:t>
            </a:r>
            <a:endParaRPr lang="en-US">
              <a:latin typeface="Open Sans"/>
            </a:endParaRPr>
          </a:p>
          <a:p>
            <a:r>
              <a:rPr lang="en-GB">
                <a:latin typeface="Open Sans"/>
              </a:rPr>
              <a:t> </a:t>
            </a:r>
          </a:p>
          <a:p>
            <a:r>
              <a:rPr lang="en-GB">
                <a:latin typeface="Open Sans"/>
              </a:rPr>
              <a:t>Para usos em que a demanda de energia útil foi obtida, essa energia útil é então convertida em energia final, levando em conta a penetração de cada portador de energia no mercado e a eficiência de cada fonte de energia alternativa. A penetração no mercado e as eficiências são especificadas como parâmetros do cenário.</a:t>
            </a:r>
          </a:p>
          <a:p>
            <a:r>
              <a:rPr lang="en-US">
                <a:latin typeface="Open Sans"/>
              </a:rPr>
              <a:t>Deve-se mencionar que todas as eficiências no modelo MAED são expressas em termos relativos em comparação com a eficiência da eletricidade para o mesmo uso final.</a:t>
            </a:r>
            <a:endParaRPr lang="en-GB">
              <a:latin typeface="Open Sans"/>
            </a:endParaRPr>
          </a:p>
          <a:p>
            <a:r>
              <a:rPr lang="en-US">
                <a:latin typeface="Open Sans"/>
              </a:rPr>
              <a:t> </a:t>
            </a:r>
            <a:endParaRPr lang="en-GB">
              <a:latin typeface="Open Sans"/>
            </a:endParaRPr>
          </a:p>
          <a:p>
            <a:r>
              <a:rPr lang="en-US">
                <a:latin typeface="Open Sans"/>
              </a:rPr>
              <a:t>Por exemplo, a demanda final de energia da biomassa moderna para </a:t>
            </a:r>
            <a:r>
              <a:rPr lang="en-GB">
                <a:latin typeface="Open Sans"/>
              </a:rPr>
              <a:t>aquecimento de ambientes é igual à demanda de energia útil para aquecimento de ambientes vezes a penetração de mercado da biomassa moderna para aquecimento de ambientes, vezes o inverso da eficiência do aquecimento de ambientes com biomassa.</a:t>
            </a:r>
          </a:p>
          <a:p>
            <a:r>
              <a:rPr lang="en-GB">
                <a:latin typeface="Open Sans"/>
              </a:rPr>
              <a:t> </a:t>
            </a:r>
          </a:p>
          <a:p>
            <a:r>
              <a:rPr lang="en-US">
                <a:latin typeface="Open Sans"/>
              </a:rPr>
              <a:t>Para aquecimento de ambientes, podem ser usadas bombas de calor. Nesse caso, elas são incluídas na equação de eletricidade usando seu coeficiente de desempenho.</a:t>
            </a:r>
            <a:endParaRPr lang="en-GB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0612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Open Sans"/>
              </a:rPr>
              <a:t> </a:t>
            </a:r>
          </a:p>
          <a:p>
            <a:r>
              <a:rPr lang="en-GB" dirty="0">
                <a:latin typeface="Open Sans"/>
              </a:rPr>
              <a:t>No MAED, a demanda de energia do setor de transporte é calculada diretamente em termos de energia final, como uma função da demanda total de transporte de passageiros, frete e viagens internacionais. </a:t>
            </a:r>
          </a:p>
          <a:p>
            <a:r>
              <a:rPr lang="en-GB" dirty="0">
                <a:latin typeface="Open Sans"/>
              </a:rPr>
              <a:t>Para o transporte de passageiros, é feita uma distinção entre transporte urbano e interurbano.</a:t>
            </a:r>
          </a:p>
          <a:p>
            <a:r>
              <a:rPr lang="en-GB" dirty="0">
                <a:latin typeface="Open Sans"/>
              </a:rPr>
              <a:t>Os combustíveis são definidos pelo usuário conforme necessário. Cada modo é definido para um único tipo de combustível. Por exemplo, gasolina, carros a diesel e carros elétricos devem ser definidos como três modos diferentes para permitir cálculos separados do tipo de combustível.</a:t>
            </a:r>
          </a:p>
          <a:p>
            <a:r>
              <a:rPr lang="en-GB" dirty="0">
                <a:latin typeface="Open Sans"/>
              </a:rPr>
              <a:t>Cada modo de transporte tem um combustível associado.</a:t>
            </a:r>
          </a:p>
          <a:p>
            <a:r>
              <a:rPr lang="en-GB" dirty="0">
                <a:latin typeface="Open Sans"/>
              </a:rPr>
              <a:t> </a:t>
            </a:r>
          </a:p>
          <a:p>
            <a:r>
              <a:rPr lang="en-US" dirty="0">
                <a:latin typeface="Open Sans"/>
              </a:rPr>
              <a:t>O consumo internacional e de outros combustíveis diversos no transporte é calculado como uma função linear do G.D.P. total. Os coeficientes são encontrados com base em dados históricos.</a:t>
            </a:r>
            <a:endParaRPr lang="en-GB" dirty="0">
              <a:latin typeface="Open Sans"/>
            </a:endParaRPr>
          </a:p>
          <a:p>
            <a:r>
              <a:rPr lang="en-GB" dirty="0">
                <a:latin typeface="Open Sans"/>
              </a:rPr>
              <a:t>A demanda de energia é atendida por modos concorrentes, como carro, ônibus, avião, caminhão, trem, etc.  As necessidades específicas de energia e os fatores de carga de cada modo são especificados. Para o transporte de passageiros em áreas urbanas e interurbanas e para o transporte de carga, pelo menos um modo de transporte deve ser definido...</a:t>
            </a:r>
          </a:p>
          <a:p>
            <a:endParaRPr lang="en-GB" dirty="0">
              <a:latin typeface="Open Sans"/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GB" sz="12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 demanda de energia final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é uma função da </a:t>
            </a:r>
            <a:r>
              <a:rPr lang="en-GB" sz="12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demanda total de transporte (passageiros, frete, internacional)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O transporte de passageiros é dividido entre urbano (intracidade) e interurbano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 energia internacional/outras energias no transporte é calculada como uma função linear do </a:t>
            </a:r>
            <a:r>
              <a:rPr lang="en-GB" sz="12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PIB total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que se ajusta aos dados históricos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GB" sz="1200" b="1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 demanda de energia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é atendida por modos concorrentes, cada um com um tipo específico de combustível, intensidade de energia e fator de carga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6;gb649170e4b_0_149:notes">
            <a:extLst>
              <a:ext uri="{FF2B5EF4-FFF2-40B4-BE49-F238E27FC236}">
                <a16:creationId xmlns:a16="http://schemas.microsoft.com/office/drawing/2014/main" id="{6890CF74-808A-4E56-9FB9-AB3EE29A1B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Google Shape;337;gb649170e4b_0_149:notes">
            <a:extLst>
              <a:ext uri="{FF2B5EF4-FFF2-40B4-BE49-F238E27FC236}">
                <a16:creationId xmlns:a16="http://schemas.microsoft.com/office/drawing/2014/main" id="{3E5E4AD8-A1C6-4AA5-8AB3-03688E57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As viagens urbanas no MAED são consideradas como as viagens de pessoas que vivem em grandes </a:t>
            </a:r>
            <a:r>
              <a:rPr lang="en-GB">
                <a:latin typeface="Open Sans"/>
              </a:rPr>
              <a:t>cidades (onde </a:t>
            </a:r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o transporte público existe ou pode ser considerado no futuro</a:t>
            </a:r>
            <a:r>
              <a:rPr lang="en-GB">
                <a:latin typeface="Open Sans"/>
              </a:rPr>
              <a:t>) </a:t>
            </a:r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e viagens que são feitas como parte da rotina diária normal (por exemplo, o trajeto diário para o trabalho)</a:t>
            </a:r>
            <a:r>
              <a:rPr lang="en-GB">
                <a:latin typeface="Open Sans"/>
              </a:rPr>
              <a:t>. </a:t>
            </a:r>
            <a:endParaRPr lang="en-GB" sz="12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A demanda de transporte urbano de passageiros é calculada como uma função da população que vive em grandes cidades e da distância média percorrida por pessoa.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A demanda urbana é então dividida em modos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Open Sans"/>
              </a:rPr>
              <a:t>i </a:t>
            </a:r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como o produto do total de passageiros-quilômetro urbanos multiplicado pela participação do modo urbano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Open Sans"/>
              </a:rPr>
              <a:t>i</a:t>
            </a:r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A cada modo de transporte urbano foi atribuído um tipo de combustível e uma intensidade energética específica</a:t>
            </a:r>
            <a:r>
              <a:rPr lang="en-GB">
                <a:latin typeface="Open Sans"/>
              </a:rPr>
              <a:t>, que é expressa </a:t>
            </a:r>
            <a:r>
              <a:rPr lang="en-GB" sz="1200" kern="1200">
                <a:solidFill>
                  <a:schemeClr val="tx1"/>
                </a:solidFill>
                <a:effectLst/>
                <a:latin typeface="Open Sans"/>
              </a:rPr>
              <a:t>em unidades de energia por 100 </a:t>
            </a:r>
            <a:r>
              <a:rPr lang="en-GB">
                <a:latin typeface="Open Sans"/>
              </a:rPr>
              <a:t>quilômetros. </a:t>
            </a:r>
            <a:endParaRPr lang="en-GB" sz="1200" kern="1200">
              <a:solidFill>
                <a:schemeClr val="tx1"/>
              </a:solidFill>
              <a:effectLst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Open Sans"/>
              </a:rPr>
              <a:t>A demanda total de energia é uma função da intensidade energética dos modos de transporte urbano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Open Sans"/>
              </a:rPr>
              <a:t>i </a:t>
            </a:r>
            <a:r>
              <a:rPr lang="en-US" sz="1200" kern="1200">
                <a:solidFill>
                  <a:schemeClr val="tx1"/>
                </a:solidFill>
                <a:effectLst/>
                <a:latin typeface="Open Sans"/>
              </a:rPr>
              <a:t>em unidades de energia por quilômetro e o fator de carga de cada modo de transporte.</a:t>
            </a:r>
            <a:endParaRPr lang="en-GB" sz="1200" kern="1200">
              <a:solidFill>
                <a:schemeClr val="tx1"/>
              </a:solidFill>
              <a:effectLst/>
              <a:latin typeface="Open Sans"/>
            </a:endParaRP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832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6;gb649170e4b_0_149:notes">
            <a:extLst>
              <a:ext uri="{FF2B5EF4-FFF2-40B4-BE49-F238E27FC236}">
                <a16:creationId xmlns:a16="http://schemas.microsoft.com/office/drawing/2014/main" id="{6890CF74-808A-4E56-9FB9-AB3EE29A1B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Google Shape;337;gb649170e4b_0_149:notes">
            <a:extLst>
              <a:ext uri="{FF2B5EF4-FFF2-40B4-BE49-F238E27FC236}">
                <a16:creationId xmlns:a16="http://schemas.microsoft.com/office/drawing/2014/main" id="{3E5E4AD8-A1C6-4AA5-8AB3-03688E57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Open Sans"/>
              </a:rPr>
              <a:t>A demanda de energia para passageiros interurbanos é encontrada de forma semelhante à encontrada em áreas urbanas.</a:t>
            </a:r>
            <a:endParaRPr lang="en-US">
              <a:latin typeface="Open Sans"/>
            </a:endParaRPr>
          </a:p>
          <a:p>
            <a:r>
              <a:rPr lang="en-GB">
                <a:latin typeface="Open Sans"/>
              </a:rPr>
              <a:t>Primeiro, o usuário fornece dados sobre a distância média percorrida por uma pessoa por ano. A atividade de viagem em passageiros-km é obtida usando dados demográficos.</a:t>
            </a:r>
          </a:p>
          <a:p>
            <a:r>
              <a:rPr lang="en-GB">
                <a:latin typeface="Open Sans"/>
              </a:rPr>
              <a:t>A atividade total de tráfego intermunicipal é igual à população total multiplicada pela distância média percorrida por uma pessoa por ano. </a:t>
            </a:r>
          </a:p>
          <a:p>
            <a:r>
              <a:rPr lang="en-US">
                <a:latin typeface="Open Sans"/>
              </a:rPr>
              <a:t>A parcela da atividade de tráfego coberta por carros é então calculada pelo produto da população total, </a:t>
            </a:r>
            <a:r>
              <a:rPr lang="en-US" b="0">
                <a:latin typeface="Open Sans"/>
              </a:rPr>
              <a:t>a distância intermunicipal média percorrida por carro por ano, o fator de carga para carros e o </a:t>
            </a:r>
            <a:r>
              <a:rPr lang="en-US">
                <a:latin typeface="Open Sans"/>
              </a:rPr>
              <a:t>inverso da taxa de propriedade de carros em passageiros por carro. O mesmo fator de carga é considerado para todos os tipos de carros no transporte intermunicipal de passageiros. O restante da demanda é coberto por meios públicos.</a:t>
            </a:r>
            <a:endParaRPr lang="en-GB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54692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6;gb649170e4b_0_149:notes">
            <a:extLst>
              <a:ext uri="{FF2B5EF4-FFF2-40B4-BE49-F238E27FC236}">
                <a16:creationId xmlns:a16="http://schemas.microsoft.com/office/drawing/2014/main" id="{6890CF74-808A-4E56-9FB9-AB3EE29A1B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Google Shape;337;gb649170e4b_0_149:notes">
            <a:extLst>
              <a:ext uri="{FF2B5EF4-FFF2-40B4-BE49-F238E27FC236}">
                <a16:creationId xmlns:a16="http://schemas.microsoft.com/office/drawing/2014/main" id="{3E5E4AD8-A1C6-4AA5-8AB3-03688E57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Open Sans"/>
              </a:rPr>
              <a:t>O modelo divide a demanda total de energia por modos de transporte público e de carro, usando as proporções fornecidas pelo usuário.</a:t>
            </a:r>
            <a:endParaRPr lang="en-US">
              <a:latin typeface="Open Sans"/>
            </a:endParaRPr>
          </a:p>
          <a:p>
            <a:r>
              <a:rPr lang="en-GB">
                <a:latin typeface="Open Sans"/>
              </a:rPr>
              <a:t>Cada modo de transporte tem atribuído um tipo de combustível, consumo específico de energia ou intensidade energética e fator de carga fornecido pelo usuário em unidades de energia por km</a:t>
            </a:r>
            <a:r>
              <a:rPr lang="en-GB" b="1">
                <a:latin typeface="Open Sans"/>
              </a:rPr>
              <a:t>. </a:t>
            </a:r>
          </a:p>
          <a:p>
            <a:r>
              <a:rPr lang="en-GB">
                <a:latin typeface="Open Sans"/>
              </a:rPr>
              <a:t>Ao somar todos os modos de transporte público e de carro, obtém-se a demanda final de energia para o transporte intermunicipal.</a:t>
            </a:r>
          </a:p>
        </p:txBody>
      </p:sp>
    </p:spTree>
    <p:extLst>
      <p:ext uri="{BB962C8B-B14F-4D97-AF65-F5344CB8AC3E}">
        <p14:creationId xmlns:p14="http://schemas.microsoft.com/office/powerpoint/2010/main" val="259222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6;gb649170e4b_0_149:notes">
            <a:extLst>
              <a:ext uri="{FF2B5EF4-FFF2-40B4-BE49-F238E27FC236}">
                <a16:creationId xmlns:a16="http://schemas.microsoft.com/office/drawing/2014/main" id="{6890CF74-808A-4E56-9FB9-AB3EE29A1B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Google Shape;337;gb649170e4b_0_149:notes">
            <a:extLst>
              <a:ext uri="{FF2B5EF4-FFF2-40B4-BE49-F238E27FC236}">
                <a16:creationId xmlns:a16="http://schemas.microsoft.com/office/drawing/2014/main" id="{3E5E4AD8-A1C6-4AA5-8AB3-03688E57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Open Sans"/>
              </a:rPr>
              <a:t>A demanda de energia para o modo de transporte de carga i é calculada como uma função da demanda de carga em toneladas-quilômetro, a parcela da demanda atendida por esse modo de transporte i e a intensidade de energia do respectivo modo, dada em unidades de energia por tonelada-quilômetro. </a:t>
            </a:r>
            <a:endParaRPr lang="en-US" dirty="0">
              <a:latin typeface="Open Sans"/>
            </a:endParaRPr>
          </a:p>
          <a:p>
            <a:r>
              <a:rPr lang="en-GB" dirty="0">
                <a:latin typeface="Open Sans"/>
              </a:rPr>
              <a:t>A demanda total de frete é calculada como uma função do valor agregado dos setores econômicos que produzem bens que precisam ser transportados, como Agricultura, Construção, Mineração, Manufatura, Serviços e o setor de Energia. </a:t>
            </a:r>
          </a:p>
          <a:p>
            <a:r>
              <a:rPr lang="en-GB" dirty="0">
                <a:latin typeface="Open Sans"/>
              </a:rPr>
              <a:t>O total de toneladas-quilômetro de frete é igual a um valor base (aqui </a:t>
            </a:r>
            <a:r>
              <a:rPr lang="en-GB" dirty="0" err="1">
                <a:latin typeface="Open Sans"/>
              </a:rPr>
              <a:t>A.i.</a:t>
            </a:r>
            <a:r>
              <a:rPr lang="en-GB" dirty="0">
                <a:latin typeface="Open Sans"/>
              </a:rPr>
              <a:t>) mais a soma de todos os setores econômicos de uma variável (</a:t>
            </a:r>
            <a:r>
              <a:rPr lang="en-GB" dirty="0" err="1">
                <a:latin typeface="Open Sans"/>
              </a:rPr>
              <a:t>B.i</a:t>
            </a:r>
            <a:r>
              <a:rPr lang="en-GB" dirty="0">
                <a:latin typeface="Open Sans"/>
              </a:rPr>
              <a:t>.) que representa a atividade de transporte multiplicada pelo valor agregado de cada setor respectivo. A variável </a:t>
            </a:r>
            <a:r>
              <a:rPr lang="en-GB" dirty="0" err="1">
                <a:latin typeface="Open Sans"/>
              </a:rPr>
              <a:t>B.i</a:t>
            </a:r>
            <a:r>
              <a:rPr lang="en-GB" dirty="0">
                <a:latin typeface="Open Sans"/>
              </a:rPr>
              <a:t>. é dada em termos de toneladas-quilômetro por unidade de valor agregado.</a:t>
            </a:r>
          </a:p>
        </p:txBody>
      </p:sp>
    </p:spTree>
    <p:extLst>
      <p:ext uri="{BB962C8B-B14F-4D97-AF65-F5344CB8AC3E}">
        <p14:creationId xmlns:p14="http://schemas.microsoft.com/office/powerpoint/2010/main" val="416886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95;gb649170e4b_0_246:notes">
            <a:extLst>
              <a:ext uri="{FF2B5EF4-FFF2-40B4-BE49-F238E27FC236}">
                <a16:creationId xmlns:a16="http://schemas.microsoft.com/office/drawing/2014/main" id="{BEE54E1F-7E51-4779-AD90-9757B18B8EA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" name="Google Shape;96;gb649170e4b_0_246:notes">
            <a:extLst>
              <a:ext uri="{FF2B5EF4-FFF2-40B4-BE49-F238E27FC236}">
                <a16:creationId xmlns:a16="http://schemas.microsoft.com/office/drawing/2014/main" id="{BE24B1D0-10AE-4D27-BF7E-BAF4018221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Open Sans"/>
              </a:rPr>
              <a:t>Esta aula tem quatro Resultados Pretendidos do Aluno: </a:t>
            </a:r>
            <a:r>
              <a:rPr lang="en-US" dirty="0">
                <a:latin typeface="Open Sans"/>
              </a:rPr>
              <a:t>aprender sobre o setor de serviços e seu subsetor, como coletar os dados brutos para a reconstrução do ano-base e sobre o setor de transportes.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Open Sans"/>
              </a:rPr>
              <a:t>O setor de serviços é dividido em quatro subsetores denominados Comercial e </a:t>
            </a:r>
            <a:r>
              <a:rPr lang="en-GB" dirty="0" err="1">
                <a:latin typeface="Open Sans"/>
              </a:rPr>
              <a:t>Turismo</a:t>
            </a:r>
            <a:r>
              <a:rPr lang="en-GB" dirty="0">
                <a:latin typeface="Open Sans"/>
              </a:rPr>
              <a:t>, Administração Pública, Finanças e Negócios e Serviços Pessoais e outros.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6;gb649170e4b_0_149:notes">
            <a:extLst>
              <a:ext uri="{FF2B5EF4-FFF2-40B4-BE49-F238E27FC236}">
                <a16:creationId xmlns:a16="http://schemas.microsoft.com/office/drawing/2014/main" id="{6890CF74-808A-4E56-9FB9-AB3EE29A1B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Google Shape;337;gb649170e4b_0_149:notes">
            <a:extLst>
              <a:ext uri="{FF2B5EF4-FFF2-40B4-BE49-F238E27FC236}">
                <a16:creationId xmlns:a16="http://schemas.microsoft.com/office/drawing/2014/main" id="{3E5E4AD8-A1C6-4AA5-8AB3-03688E57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9909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Para calcular a demanda de energia útil para aquecimento de ambientes, precisamos reunir alguns dados brutos sobre a área de piso (%) que requer aquecimento de ambientes e a % da área realmente aquecida. Além disso, precisamos saber a porcentagem de prédios baixos, a proporção de bombas de calor COP e a parcela de energia solar térmica.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3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demanda de energia útil para o uso final de aquecimento de espaços é calculada multiplicando-se a área total do setor de serviços, a fração dessa área que precisa ser aquecida e o consumo específico de energia por área aquecida. </a:t>
            </a:r>
          </a:p>
          <a:p>
            <a:r>
              <a:rPr lang="en-GB" dirty="0">
                <a:latin typeface="Open Sans"/>
              </a:rPr>
              <a:t> </a:t>
            </a:r>
          </a:p>
          <a:p>
            <a:r>
              <a:rPr lang="en-US" dirty="0">
                <a:latin typeface="Open Sans"/>
              </a:rPr>
              <a:t>Em geral, o aquecimento do ambiente é necessário somente durante os meses de inverno; no MAED, um fator chamado Grau-Dia é definido para representar esse comportamento sazonal. </a:t>
            </a:r>
            <a:endParaRPr lang="en-GB" dirty="0">
              <a:latin typeface="Open Sans"/>
            </a:endParaRPr>
          </a:p>
          <a:p>
            <a:r>
              <a:rPr lang="en-US" dirty="0">
                <a:latin typeface="Open Sans"/>
              </a:rPr>
              <a:t>O coeficiente de graus-dia é definido como a soma dos meses em que a temperatura média é inferior a 18 graus Celsius, ou a diferença entre 18 graus Celsius e a temperatura média mensal (M.A.T.), multiplicada pelo número de dias por mês (</a:t>
            </a:r>
            <a:r>
              <a:rPr lang="en-US" dirty="0" err="1">
                <a:latin typeface="Open Sans"/>
              </a:rPr>
              <a:t>N.D.m.</a:t>
            </a:r>
            <a:r>
              <a:rPr lang="en-US" dirty="0">
                <a:latin typeface="Open Sans"/>
              </a:rPr>
              <a:t>). O aquecimento só é necessário nos meses em que a temperatura média for inferior a 18 graus Celsius.</a:t>
            </a:r>
            <a:endParaRPr lang="en-GB" dirty="0">
              <a:latin typeface="Open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6;gb649170e4b_0_149:notes">
            <a:extLst>
              <a:ext uri="{FF2B5EF4-FFF2-40B4-BE49-F238E27FC236}">
                <a16:creationId xmlns:a16="http://schemas.microsoft.com/office/drawing/2014/main" id="{6890CF74-808A-4E56-9FB9-AB3EE29A1B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Google Shape;337;gb649170e4b_0_149:notes">
            <a:extLst>
              <a:ext uri="{FF2B5EF4-FFF2-40B4-BE49-F238E27FC236}">
                <a16:creationId xmlns:a16="http://schemas.microsoft.com/office/drawing/2014/main" id="{3E5E4AD8-A1C6-4AA5-8AB3-03688E57B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Open Sans"/>
              </a:rPr>
              <a:t>Ao converter a demanda de energia útil para aquecimento de ambientes em demanda de energia final para o gerador de energia elétrica, a fração dessa necessidade de energia útil que é atendida por bombas de calor deve ser considerada.</a:t>
            </a:r>
          </a:p>
          <a:p>
            <a:r>
              <a:rPr lang="en-US" dirty="0">
                <a:latin typeface="Open Sans"/>
              </a:rPr>
              <a:t>No MAED, presume-se que a eletricidade tenha uma eficiência de 1. No entanto, as bombas de calor geralmente têm uma eficiência, que nesse contexto é chamada de coeficiente de desempenho (C.O.P.), maior do que 1. Os coeficientes de desempenho geralmente variam de 3 a 5. No caso das bombas de calor, o coeficiente de desempenho é a relação entre o número de unidades de energia obtidas na saída de calor e o número de unidades de energia inseridas. Isso significa que, ao usar bombas de calor, uma unidade de eletricidade inserida produz mais de uma unidade de energia térmica.</a:t>
            </a:r>
          </a:p>
          <a:p>
            <a:r>
              <a:rPr lang="en-US" dirty="0">
                <a:latin typeface="Open Sans"/>
              </a:rPr>
              <a:t>Ao calcular a demanda final de energia para aquecimento de ambientes usando eletricidade, usamos a fórmula usual levando em conta a penetração de mercado da eletricidade para aquecimento, mas reduzimos o valor total em uma fração destacada em vermelho no slide.</a:t>
            </a:r>
          </a:p>
          <a:p>
            <a:r>
              <a:rPr lang="en-US" dirty="0">
                <a:latin typeface="Open Sans"/>
              </a:rPr>
              <a:t> </a:t>
            </a:r>
          </a:p>
          <a:p>
            <a:r>
              <a:rPr lang="en-US" dirty="0">
                <a:latin typeface="Open Sans"/>
              </a:rPr>
              <a:t>Por exemplo, se 25% da demanda de energia útil para aquecimento de ambientes for fornecida por bombas de calor com coeficiente de desempenho igual a 4 (ou seja, com uma unidade de energia elétrica fornecendo 4 unidades de energia térmica), 25% da demanda total de energia útil necessária para aquecimento requer 75% menos energia final em relação a uma eficiência 1 com eletricidade. A demanda total de energia final é, portanto, reduzida pela penetração de mercado das bombas de calor (M) multiplicada pela diferença entre o coeficiente de desempenho e 1, dividida pelo coeficiente de desempenho. Neste exemplo, isso é um sobre quatro vezes três sobre quatro, o que equivale a três sobre dezesseis.</a:t>
            </a:r>
          </a:p>
          <a:p>
            <a:endParaRPr lang="en-US" dirty="0"/>
          </a:p>
          <a:p>
            <a:r>
              <a:rPr lang="en-US" dirty="0">
                <a:latin typeface="Open Sans"/>
              </a:rPr>
              <a:t>Isso conclui a aula 7 sobre os setores do MAED-D.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5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Para calcular a demanda de energia útil para ar-condicionado, precisamos reunir alguns dados brutos sobre a área útil (%) que requer ar-condicionado e os requisitos específicos de resfriamento.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5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demanda de energia útil para o uso final de ar condicionado é calculada multiplicando-se a área total do setor de serviços, a fração dessa área que precisa ser resfriada e o consumo específico de energia por área resfriada.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1C64B-2C89-4D73-B67D-9057020DA1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1E442-558B-4ECF-9AF6-12BA54AEEEE8}"/>
              </a:ext>
            </a:extLst>
          </p:cNvPr>
          <p:cNvSpPr txBox="1">
            <a:spLocks/>
          </p:cNvSpPr>
          <p:nvPr userDrawn="1"/>
        </p:nvSpPr>
        <p:spPr>
          <a:xfrm>
            <a:off x="11701463" y="6456363"/>
            <a:ext cx="454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293345-4715-4ABF-A600-A6F12C48A962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06DC46-F59A-4825-8AE6-1354C199500D}"/>
              </a:ext>
            </a:extLst>
          </p:cNvPr>
          <p:cNvSpPr txBox="1">
            <a:spLocks/>
          </p:cNvSpPr>
          <p:nvPr userDrawn="1"/>
        </p:nvSpPr>
        <p:spPr>
          <a:xfrm>
            <a:off x="11798300" y="6492875"/>
            <a:ext cx="393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DFA00-C2CB-4DFB-81F3-43F83E025139}" type="slidenum">
              <a:rPr lang="en-US" b="0" i="0" smtClean="0">
                <a:latin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08BF7-2196-4445-BA77-9306E454B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9BC06-06E7-474E-90DB-0B37DE7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DFEE2A0-BA75-462B-B84F-D59CFC4AC0FD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1252B7-1175-4F12-A002-067E21C1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44624-F7D9-40B6-ACDE-F693FFD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C6DC744-E759-4962-8640-6AB34CAFCB69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FDB78-C9D9-4760-8265-1511443D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40372-0BCF-4B08-A321-AA162D3F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867B7FD-D951-4D33-93CE-49DE56FE2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E57D-C2F4-4FE0-B4EB-EE880A43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D00AA64-8024-406E-8F7F-61C410ADA5CC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2D57-0F66-44F0-8840-9473ADE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06B4-A38C-4A4F-8EA3-E5F7490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FC186E6-F826-4A18-97DA-F9A2F193E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46D3-3967-414B-8883-FD1262CC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C59BBF9-74D1-4EA9-8847-0C90DD0D1EB4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F4E5-2B68-4126-910C-EB6204E6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EFED-4161-4946-BFA1-F97970F9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C0E4B7E-050E-4CEC-8A24-7412036FB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85BA85-76D9-4F8F-AB3D-190542F9D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 anchor="b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8FE5922-5D43-4A6C-94CC-012AD668C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3D7FF6-97A2-432E-8101-99E11A739477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DFEEBA-6989-4FE9-893E-E395EA960E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61D7FD-E048-464A-B972-C827ED68B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40C725-9315-4FAE-8470-E7079EE5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D64FD4-1D78-4109-83DC-BA149D979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17BA69C4-8390-47FA-8ADB-B5627EC94F59}"/>
              </a:ext>
            </a:extLst>
          </p:cNvPr>
          <p:cNvSpPr txBox="1">
            <a:spLocks/>
          </p:cNvSpPr>
          <p:nvPr userDrawn="1"/>
        </p:nvSpPr>
        <p:spPr>
          <a:xfrm>
            <a:off x="887413" y="11113"/>
            <a:ext cx="7651750" cy="1370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4400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ECEB3564-BDCC-4D21-A3D5-AB121EF9EB4C}"/>
              </a:ext>
            </a:extLst>
          </p:cNvPr>
          <p:cNvSpPr txBox="1">
            <a:spLocks/>
          </p:cNvSpPr>
          <p:nvPr userDrawn="1"/>
        </p:nvSpPr>
        <p:spPr>
          <a:xfrm>
            <a:off x="835025" y="46038"/>
            <a:ext cx="7651750" cy="136207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4400" b="0" i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939F-52D2-4F78-B57F-3EF89ED63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B88A716-CD3D-4843-93F1-1F683A7905A2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CD0341-EFF5-4CA0-853D-F38B277A2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89DD1-BA30-42DF-98B7-78BE56424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85600" y="6497638"/>
            <a:ext cx="406400" cy="365125"/>
          </a:xfrm>
        </p:spPr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7E19023-B420-4766-B188-5B81DB682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436EDEC-FA4D-4039-8ECB-45C803227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24D2FF1-A204-4697-9DCC-2C1B1F916009}"/>
              </a:ext>
            </a:extLst>
          </p:cNvPr>
          <p:cNvSpPr txBox="1">
            <a:spLocks/>
          </p:cNvSpPr>
          <p:nvPr userDrawn="1"/>
        </p:nvSpPr>
        <p:spPr>
          <a:xfrm>
            <a:off x="865188" y="1425575"/>
            <a:ext cx="5992812" cy="34893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endParaRPr lang="en-US" sz="2000" b="0" i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BA4316-C9D7-422B-A2C3-0FE0113135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87425" y="198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14ECF0-A38C-477B-BAE5-685BE418D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32E54A4-AC34-480D-8CF5-5A8173F9FFA0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DC3E5F-6CCA-41DC-912F-94BF8BDF99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83199D-ADA0-4E41-9788-3D43A074FA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1732825-D4E8-42F0-80DC-E3500B69B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22640E-2865-4F92-9827-041D353F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9CC1C8A-829F-486A-9222-1930C2A4A234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C1EBCF-9A51-41F4-8796-CFAF8F4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C38BB-12DE-4395-904C-F62AEC24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1A0B8CC-343E-42DA-8E2A-FCFD82EDF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1492D6-25FF-457E-8378-15157A3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55D33A7-DC55-468F-BB04-51BAA9E80EEE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40141-7523-43A7-AE3F-52151BB3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599E9C-3C5F-45CB-9E56-9A3543F0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CD65B42-BBDD-4606-B48F-BADA23212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2F1AF2-A908-46AD-9103-86F3C971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00B5346-6676-4D1F-8813-5334D50A5F8F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ED3185-F94B-44D5-8B29-FFCBD27D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2BD98D-0499-412B-B0A4-5D4B0C5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1F6B351-3C93-44C3-8C57-39E9F399D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67050-48AC-4A70-B850-5222D557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DD1FCBAA-8979-4529-BD81-75B0E5C28C34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C75C89-FF9A-4B9D-AE08-4C201C5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EEAFD-A5B7-401A-B45A-FEAA4305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378235DA-E438-4A8C-8420-EFC0B04DF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0AC549-91F9-438A-B42B-59D29E28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07D6DFC-3332-4E84-87C0-5ACB4C3D343B}" type="datetimeFigureOut">
              <a:rPr lang="en-US" smtClean="0"/>
              <a:pPr>
                <a:defRPr/>
              </a:pPr>
              <a:t>9/4/2025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50DDA-537B-40DC-B841-67BBA903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44D9D-C746-42F3-A0DA-D0A6A8F9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5FAC9FB-9D01-4809-9F2F-D59745579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C94567-59D4-4694-AB5F-3229F9457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Clique para editar o estilo do título mestre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9D7B7D-F0D7-41A8-A9F0-72EFA297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Clique para editar os estilos de texto mestre</a:t>
            </a:r>
          </a:p>
          <a:p>
            <a:pPr lvl="1"/>
            <a:r>
              <a:rPr lang="en-GB" altLang="en-US"/>
              <a:t>Segundo nível</a:t>
            </a:r>
          </a:p>
          <a:p>
            <a:pPr lvl="2"/>
            <a:r>
              <a:rPr lang="en-GB" altLang="en-US"/>
              <a:t>Terceiro nível</a:t>
            </a:r>
          </a:p>
          <a:p>
            <a:pPr lvl="3"/>
            <a:r>
              <a:rPr lang="en-GB" altLang="en-US"/>
              <a:t>Quarto nível</a:t>
            </a:r>
          </a:p>
          <a:p>
            <a:pPr lvl="4"/>
            <a:r>
              <a:rPr lang="en-GB" altLang="en-US"/>
              <a:t>Quinto nível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641-A295-425F-9338-083BBF928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79D03E9-CE3B-4B74-9AEA-2F369F2C9F5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0D35-38CE-476B-AA52-04E6142F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AEF8-C86C-48A9-BB98-BF93D8461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D11071-2EB5-4B59-8F65-42CD67EFA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free-photo/3d-rendering-ventilation-system_22894132.htm#query=space%20heating&amp;position=33&amp;from_view=search&amp;track=ais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free-photo/3d-rendering-ventilation-system_22894132.htm#query=space%20heating&amp;position=33&amp;from_view=search&amp;track=ais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free-photo/close-up-ventilation-system_25777554.htm#query=air%20conditioning%20office&amp;position=5&amp;from_view=search&amp;track=ais" TargetMode="Externa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8963C7-C4EB-4513-9801-602E768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" y="2174"/>
            <a:ext cx="12193506" cy="6852602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8963C7-C4EB-4513-9801-602E768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506" cy="6852602"/>
          </a:xfrm>
          <a:prstGeom prst="rect">
            <a:avLst/>
          </a:prstGeom>
        </p:spPr>
      </p:pic>
      <p:sp>
        <p:nvSpPr>
          <p:cNvPr id="15362" name="TextBox 10">
            <a:extLst>
              <a:ext uri="{FF2B5EF4-FFF2-40B4-BE49-F238E27FC236}">
                <a16:creationId xmlns:a16="http://schemas.microsoft.com/office/drawing/2014/main" id="{387F75CF-EFF7-48EE-9B58-68F46609E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93" y="3807261"/>
            <a:ext cx="825425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ZA" altLang="en-US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PALESTRA </a:t>
            </a:r>
            <a:r>
              <a:rPr lang="en-ZA" altLang="en-US" sz="4400" b="1" dirty="0">
                <a:latin typeface="Open Sans ExtraBold"/>
                <a:ea typeface="Open Sans ExtraBold"/>
                <a:cs typeface="Open Sans ExtraBold"/>
              </a:rPr>
              <a:t>7 </a:t>
            </a:r>
            <a:br>
              <a:rPr lang="en-ZA" altLang="en-US" sz="4400" b="1" dirty="0">
                <a:latin typeface="Open Sans ExtraBold"/>
                <a:ea typeface="Open Sans ExtraBold"/>
                <a:cs typeface="Open Sans ExtraBold"/>
              </a:rPr>
            </a:br>
            <a:r>
              <a:rPr lang="en-GB" altLang="en-US" sz="4400" b="1" dirty="0">
                <a:latin typeface="Open Sans ExtraBold"/>
                <a:ea typeface="Open Sans ExtraBold"/>
                <a:cs typeface="Open Sans ExtraBold"/>
              </a:rPr>
              <a:t>SETORES DE TRANSPORTE E SERVIÇOS E DEFINIÇÃO DE CENÁRIOS NO MAED. </a:t>
            </a:r>
            <a:endParaRPr lang="en-US" altLang="en-US" sz="4400" b="1" dirty="0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3BCD3B0-3648-480F-82BD-C8D845EDB3C6}"/>
              </a:ext>
            </a:extLst>
          </p:cNvPr>
          <p:cNvSpPr txBox="1"/>
          <p:nvPr/>
        </p:nvSpPr>
        <p:spPr>
          <a:xfrm>
            <a:off x="8856491" y="6300251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Versão 2.0</a:t>
            </a:r>
            <a:endParaRPr lang="en-US" sz="105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B8E22-AB78-BA4E-A699-F7241C1EC8AE}"/>
              </a:ext>
            </a:extLst>
          </p:cNvPr>
          <p:cNvSpPr txBox="1"/>
          <p:nvPr/>
        </p:nvSpPr>
        <p:spPr>
          <a:xfrm>
            <a:off x="221007" y="3239521"/>
            <a:ext cx="348337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Modelo para análise da demanda de energia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60" y="59252"/>
            <a:ext cx="8281801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7.2 Outros usos finais de serviços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7.2.3. Dados brutos de aparelhos e raios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B6C0DF-248F-B67C-5F82-2586952E1019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10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4E8513C-DC3B-F9BF-632F-4911BC0B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7" y="245962"/>
            <a:ext cx="952145" cy="9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2F68F-80AC-67FB-9CC3-5B448ED20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4" y="2193052"/>
            <a:ext cx="10644001" cy="82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A69AA-BAE1-361E-8B9E-CB0347BB1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70" y="3543332"/>
            <a:ext cx="10643995" cy="8291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3819CA1-10CE-A489-F338-26B41F4D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02" y="163560"/>
            <a:ext cx="1116948" cy="11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1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126" y="59254"/>
            <a:ext cx="8274950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7.2 Outros usos finais de serviços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9847010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7.2.4. Reconstrução e fórmulas de aparelhos e raios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4424A7-C4D1-7028-DD7C-92572AC67A0D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11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C202D9-E456-46BF-CEF9-A18726A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7" y="245962"/>
            <a:ext cx="952145" cy="9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5;p16">
                <a:extLst>
                  <a:ext uri="{FF2B5EF4-FFF2-40B4-BE49-F238E27FC236}">
                    <a16:creationId xmlns:a16="http://schemas.microsoft.com/office/drawing/2014/main" id="{465CAFF0-C4B9-34A6-2A83-2C439684596E}"/>
                  </a:ext>
                </a:extLst>
              </p:cNvPr>
              <p:cNvSpPr txBox="1"/>
              <p:nvPr/>
            </p:nvSpPr>
            <p:spPr>
              <a:xfrm>
                <a:off x="893969" y="1819993"/>
                <a:ext cx="10581107" cy="4427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sz="2000" b="1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Demanda final de eletricidade </a:t>
                </a:r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para usos específicos e 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iluminação 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𝐅</m:t>
                      </m:r>
                      <m:r>
                        <a:rPr lang="en-GB" altLang="en-US" sz="20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𝐄</m:t>
                      </m:r>
                      <m:sSub>
                        <m:sSubPr>
                          <m:ctrlPr>
                            <a:rPr lang="en-GB" alt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GB" alt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𝒆𝒍𝒆𝒄</m:t>
                          </m:r>
                        </m:sub>
                      </m:sSub>
                      <m:r>
                        <a:rPr lang="en-GB" sz="20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∈ {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𝑢𝑟𝑏𝑎𝑛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𝑟𝑢𝑟𝑎𝑙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𝒉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𝐒𝐄</m:t>
                          </m:r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𝒆𝒍𝒆𝒄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sz="2000" b="1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Demanda final de combustível fóssil </a:t>
                </a:r>
                <a:r>
                  <a:rPr lang="en-GB" sz="20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para aparelhos</a:t>
                </a: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𝐅𝐄</m:t>
                      </m:r>
                      <m:sSub>
                        <m:sSubPr>
                          <m:ctrlPr>
                            <a:rPr lang="en-GB" altLang="en-US" sz="20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0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GB" alt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𝒇𝒐𝒔𝒔𝒊𝒍</m:t>
                          </m:r>
                        </m:sub>
                      </m:sSub>
                      <m:r>
                        <a:rPr lang="en-GB" sz="2000" b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∈ {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𝑢𝑟𝑏𝑎𝑛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𝑟𝑢𝑟𝑎𝑙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GB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𝒉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en-GB" sz="2000" b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GB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𝐒𝐄</m:t>
                          </m:r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𝒇𝒐𝒔𝒔𝒊𝒍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: número de domicílios [domicílio]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GB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GB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Fração de residências com eletricidade [-]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𝑆𝐸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𝑒𝑙𝑒𝑐</m:t>
                        </m:r>
                      </m:sub>
                    </m:sSub>
                    <m:r>
                      <a:rPr lang="en-GB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GB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𝑆𝐸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𝑓𝑜𝑠𝑠𝑖𝑙</m:t>
                        </m:r>
                      </m:sub>
                    </m:sSub>
                    <m:r>
                      <a:rPr lang="en-GB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Consumo específico de eletricidade/combustível fóssil [energia/domicílio]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solidFill>
                    <a:srgbClr val="9DC3E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Google Shape;115;p16">
                <a:extLst>
                  <a:ext uri="{FF2B5EF4-FFF2-40B4-BE49-F238E27FC236}">
                    <a16:creationId xmlns:a16="http://schemas.microsoft.com/office/drawing/2014/main" id="{465CAFF0-C4B9-34A6-2A83-2C4396845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69" y="1819993"/>
                <a:ext cx="10581107" cy="4427538"/>
              </a:xfrm>
              <a:prstGeom prst="rect">
                <a:avLst/>
              </a:prstGeom>
              <a:blipFill>
                <a:blip r:embed="rId4"/>
                <a:stretch>
                  <a:fillRect l="-346" t="-4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F2D05C4A-AA7B-C8CD-5DE5-58F37535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85" y="163560"/>
            <a:ext cx="1116948" cy="11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7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/>
              <p:nvPr/>
            </p:nvSpPr>
            <p:spPr>
              <a:xfrm>
                <a:off x="887411" y="1332969"/>
                <a:ext cx="10888663" cy="4427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altLang="en-US" sz="2000" b="1" dirty="0">
                    <a:solidFill>
                      <a:srgbClr val="9DC3E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7.2.5. Demanda final de energia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altLang="en-US" sz="2000" b="1" dirty="0" err="1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Eletricidade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𝑭𝑬𝑫</m:t>
                        </m:r>
                      </m:e>
                      <m:sub>
                        <m:r>
                          <a:rPr lang="en-GB" alt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𝒆𝒍𝒆𝒄</m:t>
                        </m:r>
                      </m:sub>
                    </m:sSub>
                    <m:r>
                      <a:rPr lang="en-GB" altLang="en-US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altLang="en-US" sz="20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𝑠𝑢𝑏𝑠𝑒𝑐𝑡𝑜𝑟𝑠</m:t>
                        </m:r>
                      </m:sub>
                      <m:sup/>
                      <m:e>
                        <m:r>
                          <a:rPr lang="en-GB" alt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sSub>
                          <m:sSubPr>
                            <m:ctrlPr>
                              <a:rPr lang="en-GB" alt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GB" alt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𝐞𝐥𝐞𝐜</m:t>
                            </m:r>
                            <m:r>
                              <a:rPr lang="en-GB" altLang="en-US" sz="2000" b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alt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GB" alt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  <m:sSub>
                          <m:sSubPr>
                            <m:ctrlPr>
                              <a:rPr lang="en-GB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GB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en-GB" sz="2000" dirty="0">
                  <a:latin typeface="Cambria Math" panose="02040503050406030204" pitchFamily="18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altLang="en-US" sz="2000" b="1" dirty="0" err="1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Combustíveis</a:t>
                </a:r>
                <a:r>
                  <a:rPr lang="en-GB" altLang="en-US" sz="20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para </a:t>
                </a:r>
                <a:r>
                  <a:rPr lang="en-GB" altLang="en-US" sz="2000" b="1" dirty="0" err="1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motores</a:t>
                </a:r>
                <a:r>
                  <a:rPr lang="en-GB" altLang="en-US" sz="20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𝑭𝑬𝑫</m:t>
                        </m:r>
                      </m:e>
                      <m:sub>
                        <m:r>
                          <a:rPr lang="en-GB" alt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𝒎𝒐𝒕𝒐𝒓</m:t>
                        </m:r>
                      </m:sub>
                    </m:sSub>
                    <m:r>
                      <a:rPr lang="en-GB" altLang="en-US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altLang="en-US" sz="20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𝑠𝑢𝑏𝑠𝑒𝑐𝑡𝑜𝑟𝑠</m:t>
                        </m:r>
                      </m:sub>
                      <m:sup/>
                      <m:e>
                        <m:r>
                          <a:rPr lang="en-GB" alt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sSub>
                          <m:sSubPr>
                            <m:ctrlPr>
                              <a:rPr lang="en-GB" alt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GB" alt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𝐦𝐨𝐭𝐨𝐫</m:t>
                            </m:r>
                            <m:r>
                              <a:rPr lang="en-GB" altLang="en-US" sz="20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alt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GB" alt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  <m:sSub>
                          <m:sSubPr>
                            <m:ctrlPr>
                              <a:rPr lang="en-GB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GB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GB" alt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Outros: </a:t>
                </a:r>
                <a:r>
                  <a:rPr lang="en-GB" altLang="en-US" sz="20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Demanda final de energia (FED) 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para transportador de </a:t>
                </a:r>
                <a:r>
                  <a:rPr lang="en-GB" altLang="en-US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energia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dirty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e uso final </a:t>
                </a:r>
                <a14:m>
                  <m:oMath xmlns:m="http://schemas.openxmlformats.org/officeDocument/2006/math">
                    <m:r>
                      <a:rPr lang="en-GB" altLang="en-US" sz="2000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da </a:t>
                </a:r>
                <a:r>
                  <a:rPr lang="en-GB" altLang="en-US" sz="2000" b="1" dirty="0">
                    <a:solidFill>
                      <a:schemeClr val="accent4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Demanda de Energia Útil (UED)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𝐅𝐄</m:t>
                      </m:r>
                      <m:sSub>
                        <m:sSubPr>
                          <m:ctrlPr>
                            <a:rPr lang="en-GB" alt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alt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altLang="en-US" sz="2000" b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GB" alt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𝐔𝐄</m:t>
                      </m:r>
                      <m:sSub>
                        <m:sSubPr>
                          <m:ctrlPr>
                            <a:rPr lang="en-GB" alt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alt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f>
                        <m:fPr>
                          <m:ctrlPr>
                            <a:rPr lang="en-GB" alt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GB" alt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  <m:r>
                                <a:rPr lang="en-GB" altLang="en-US" sz="2000" b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altLang="en-US" sz="2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alt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GB" alt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altLang="en-US" sz="2000" b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GB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alt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sSub>
                      <m:sSubPr>
                        <m:ctrlPr>
                          <a:rPr lang="en-GB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GB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𝐞𝐥𝐞𝐜</m:t>
                        </m:r>
                        <m:r>
                          <a:rPr lang="en-GB" altLang="en-US" sz="20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GB" altLang="en-US" sz="2000" b="1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sSub>
                      <m:sSubPr>
                        <m:ctrlPr>
                          <a:rPr lang="en-GB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GB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𝐦𝐨𝐭𝐨𝐫</m:t>
                        </m:r>
                        <m:r>
                          <a:rPr lang="en-GB" altLang="en-US" sz="20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GB" altLang="en-US" sz="2000" b="1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Intensidade energética de usos </a:t>
                </a:r>
                <a:r>
                  <a:rPr lang="en-GB" altLang="en-US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específicos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 </a:t>
                </a:r>
                <a:r>
                  <a:rPr lang="en-GB" altLang="en-US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eletricidade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/combustíveis para motores no </a:t>
                </a:r>
                <a:r>
                  <a:rPr lang="en-GB" altLang="en-US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subsetor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alt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sSub>
                      <m:sSubPr>
                        <m:ctrlPr>
                          <a:rPr lang="en-GB" alt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alt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valor agregado do subsetor </a:t>
                </a:r>
                <a14:m>
                  <m:oMath xmlns:m="http://schemas.openxmlformats.org/officeDocument/2006/math">
                    <m:r>
                      <a:rPr lang="en-GB" altLang="en-US" sz="2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altLang="en-US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  <m:r>
                          <a:rPr lang="en-GB" altLang="en-US" sz="2000" b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penetração de mercado do transportador de energia para uso final </a:t>
                </a:r>
                <a14:m>
                  <m:oMath xmlns:m="http://schemas.openxmlformats.org/officeDocument/2006/math">
                    <m:r>
                      <a:rPr lang="en-GB" altLang="en-US" sz="2000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GB" alt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  <m:r>
                          <a:rPr lang="en-GB" altLang="en-US" sz="20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GB" altLang="en-US" sz="2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eficiência do transportador de energia para uso final </a:t>
                </a:r>
                <a14:m>
                  <m:oMath xmlns:m="http://schemas.openxmlformats.org/officeDocument/2006/math">
                    <m:r>
                      <a:rPr lang="en-GB" altLang="en-US" sz="2000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11" y="1332969"/>
                <a:ext cx="10888663" cy="4427538"/>
              </a:xfrm>
              <a:prstGeom prst="rect">
                <a:avLst/>
              </a:prstGeom>
              <a:blipFill>
                <a:blip r:embed="rId3"/>
                <a:stretch>
                  <a:fillRect l="-336" t="-413" b="-144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991717D-9290-2F48-8887-B08C1959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104533-DE24-4CFF-B870-25379AFBB450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12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6" name="Google Shape;113;p16">
            <a:extLst>
              <a:ext uri="{FF2B5EF4-FFF2-40B4-BE49-F238E27FC236}">
                <a16:creationId xmlns:a16="http://schemas.microsoft.com/office/drawing/2014/main" id="{E4F177E8-304A-A340-B388-1E536C179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129" y="-1556"/>
            <a:ext cx="10217032" cy="1343491"/>
          </a:xfrm>
        </p:spPr>
        <p:txBody>
          <a:bodyPr lIns="121900" tIns="121900" rIns="121900" bIns="121900"/>
          <a:lstStyle/>
          <a:p>
            <a:pPr eaLnBrk="1" hangingPunct="1"/>
            <a:r>
              <a:rPr lang="en-GB" altLang="en-US" dirty="0">
                <a:latin typeface="Open Sans"/>
              </a:rPr>
              <a:t>Aula 7.2 Setor de serviços</a:t>
            </a:r>
          </a:p>
        </p:txBody>
      </p:sp>
    </p:spTree>
    <p:extLst>
      <p:ext uri="{BB962C8B-B14F-4D97-AF65-F5344CB8AC3E}">
        <p14:creationId xmlns:p14="http://schemas.microsoft.com/office/powerpoint/2010/main" val="150322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13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05" y="-294171"/>
            <a:ext cx="10390385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7.3 Setor de transportes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418AC68E-5821-814D-A8C3-190037A3E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860" y="1713385"/>
            <a:ext cx="1496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Setores</a:t>
            </a:r>
          </a:p>
        </p:txBody>
      </p:sp>
      <p:sp>
        <p:nvSpPr>
          <p:cNvPr id="13" name="Text Box 1029">
            <a:extLst>
              <a:ext uri="{FF2B5EF4-FFF2-40B4-BE49-F238E27FC236}">
                <a16:creationId xmlns:a16="http://schemas.microsoft.com/office/drawing/2014/main" id="{22A63FB2-6A33-0E46-88F3-B7CFCF579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830" y="2980578"/>
            <a:ext cx="2289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5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Subsetores</a:t>
            </a:r>
            <a:endParaRPr lang="en-US" sz="1600" dirty="0">
              <a:solidFill>
                <a:schemeClr val="accent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 Box 1030">
            <a:extLst>
              <a:ext uri="{FF2B5EF4-FFF2-40B4-BE49-F238E27FC236}">
                <a16:creationId xmlns:a16="http://schemas.microsoft.com/office/drawing/2014/main" id="{A8D10147-924D-7243-80B5-468CC542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279" y="4640604"/>
            <a:ext cx="1761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 final</a:t>
            </a:r>
          </a:p>
        </p:txBody>
      </p:sp>
      <p:sp>
        <p:nvSpPr>
          <p:cNvPr id="15" name="Text Box 1031">
            <a:extLst>
              <a:ext uri="{FF2B5EF4-FFF2-40B4-BE49-F238E27FC236}">
                <a16:creationId xmlns:a16="http://schemas.microsoft.com/office/drawing/2014/main" id="{DAEE686C-E588-114E-8E82-6170C01F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47" y="5368884"/>
            <a:ext cx="20252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Categoria de demanda final de energia (FED)</a:t>
            </a:r>
          </a:p>
        </p:txBody>
      </p:sp>
      <p:sp>
        <p:nvSpPr>
          <p:cNvPr id="16" name="Text Box 1032">
            <a:extLst>
              <a:ext uri="{FF2B5EF4-FFF2-40B4-BE49-F238E27FC236}">
                <a16:creationId xmlns:a16="http://schemas.microsoft.com/office/drawing/2014/main" id="{3D705E33-E4CC-C64D-8ABC-F75D88FD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1" y="5443685"/>
            <a:ext cx="1187559" cy="307777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Eletricidade</a:t>
            </a:r>
            <a:endParaRPr lang="en-US" sz="1600" dirty="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 Box 1033">
            <a:extLst>
              <a:ext uri="{FF2B5EF4-FFF2-40B4-BE49-F238E27FC236}">
                <a16:creationId xmlns:a16="http://schemas.microsoft.com/office/drawing/2014/main" id="{97BC4586-4B37-5041-A767-30768215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278" y="5353577"/>
            <a:ext cx="794373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Carvão a vapor</a:t>
            </a:r>
          </a:p>
        </p:txBody>
      </p:sp>
      <p:sp>
        <p:nvSpPr>
          <p:cNvPr id="18" name="Text Box 1034">
            <a:extLst>
              <a:ext uri="{FF2B5EF4-FFF2-40B4-BE49-F238E27FC236}">
                <a16:creationId xmlns:a16="http://schemas.microsoft.com/office/drawing/2014/main" id="{1C95FC12-6CBF-C14D-A722-5F26A9CB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500" y="5439866"/>
            <a:ext cx="703680" cy="338554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GLP</a:t>
            </a:r>
          </a:p>
        </p:txBody>
      </p:sp>
      <p:sp>
        <p:nvSpPr>
          <p:cNvPr id="19" name="Text Box 1035">
            <a:extLst>
              <a:ext uri="{FF2B5EF4-FFF2-40B4-BE49-F238E27FC236}">
                <a16:creationId xmlns:a16="http://schemas.microsoft.com/office/drawing/2014/main" id="{12177C0E-5EE0-1A4A-8C59-9B11ED57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1" y="5347533"/>
            <a:ext cx="1181752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Combustível de aviação</a:t>
            </a:r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312A6C59-C597-B740-B229-28CE2C1B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023" y="5441531"/>
            <a:ext cx="794374" cy="338554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Diesel</a:t>
            </a:r>
          </a:p>
        </p:txBody>
      </p:sp>
      <p:sp>
        <p:nvSpPr>
          <p:cNvPr id="22" name="Text Box 1037">
            <a:extLst>
              <a:ext uri="{FF2B5EF4-FFF2-40B4-BE49-F238E27FC236}">
                <a16:creationId xmlns:a16="http://schemas.microsoft.com/office/drawing/2014/main" id="{F178F733-CBFA-5445-82B2-EA4AAE12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182" y="5439866"/>
            <a:ext cx="1226314" cy="338554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Gasolina</a:t>
            </a:r>
          </a:p>
        </p:txBody>
      </p:sp>
      <p:sp>
        <p:nvSpPr>
          <p:cNvPr id="23" name="Text Box 1038">
            <a:extLst>
              <a:ext uri="{FF2B5EF4-FFF2-40B4-BE49-F238E27FC236}">
                <a16:creationId xmlns:a16="http://schemas.microsoft.com/office/drawing/2014/main" id="{9423F0B2-FC00-C140-A9E4-430358DC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716" y="1530665"/>
            <a:ext cx="1496920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Setor</a:t>
            </a:r>
          </a:p>
        </p:txBody>
      </p:sp>
      <p:sp>
        <p:nvSpPr>
          <p:cNvPr id="24" name="Text Box 1039">
            <a:extLst>
              <a:ext uri="{FF2B5EF4-FFF2-40B4-BE49-F238E27FC236}">
                <a16:creationId xmlns:a16="http://schemas.microsoft.com/office/drawing/2014/main" id="{33ECEE68-0126-314A-AABB-ECBC5D6F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64" y="1542988"/>
            <a:ext cx="1673028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Transporte</a:t>
            </a:r>
          </a:p>
        </p:txBody>
      </p:sp>
      <p:sp>
        <p:nvSpPr>
          <p:cNvPr id="25" name="Text Box 1040">
            <a:extLst>
              <a:ext uri="{FF2B5EF4-FFF2-40B4-BE49-F238E27FC236}">
                <a16:creationId xmlns:a16="http://schemas.microsoft.com/office/drawing/2014/main" id="{55B3601F-7F30-E745-BF69-535BD9A3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269" y="1544108"/>
            <a:ext cx="1320812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D2D2D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Serviço</a:t>
            </a:r>
          </a:p>
        </p:txBody>
      </p:sp>
      <p:sp>
        <p:nvSpPr>
          <p:cNvPr id="26" name="Text Box 1041">
            <a:extLst>
              <a:ext uri="{FF2B5EF4-FFF2-40B4-BE49-F238E27FC236}">
                <a16:creationId xmlns:a16="http://schemas.microsoft.com/office/drawing/2014/main" id="{BA3184BF-A69D-C840-A5D2-64E68DE5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880" y="1549906"/>
            <a:ext cx="1849136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Casa</a:t>
            </a:r>
          </a:p>
        </p:txBody>
      </p:sp>
      <p:sp>
        <p:nvSpPr>
          <p:cNvPr id="35" name="Text Box 1052">
            <a:extLst>
              <a:ext uri="{FF2B5EF4-FFF2-40B4-BE49-F238E27FC236}">
                <a16:creationId xmlns:a16="http://schemas.microsoft.com/office/drawing/2014/main" id="{442F8ACB-588A-CB42-A42A-17B811EF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931" y="2665661"/>
            <a:ext cx="2965459" cy="5847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Transporte de passageiros (passageiros-km)</a:t>
            </a:r>
          </a:p>
        </p:txBody>
      </p:sp>
      <p:sp>
        <p:nvSpPr>
          <p:cNvPr id="39" name="Rectangle 1058">
            <a:extLst>
              <a:ext uri="{FF2B5EF4-FFF2-40B4-BE49-F238E27FC236}">
                <a16:creationId xmlns:a16="http://schemas.microsoft.com/office/drawing/2014/main" id="{50299CA9-A692-2448-BF56-90B38F14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087" y="1440343"/>
            <a:ext cx="10203071" cy="951616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ectangle 1059">
            <a:extLst>
              <a:ext uri="{FF2B5EF4-FFF2-40B4-BE49-F238E27FC236}">
                <a16:creationId xmlns:a16="http://schemas.microsoft.com/office/drawing/2014/main" id="{77341F8A-75A9-F54E-83BF-E0E7587B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09" y="2602073"/>
            <a:ext cx="10203071" cy="143700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chemeClr val="accent3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ectangle 1060">
            <a:extLst>
              <a:ext uri="{FF2B5EF4-FFF2-40B4-BE49-F238E27FC236}">
                <a16:creationId xmlns:a16="http://schemas.microsoft.com/office/drawing/2014/main" id="{5D1CC192-7F9C-7241-A355-5CD0C3B8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22" y="4375177"/>
            <a:ext cx="10203071" cy="897863"/>
          </a:xfrm>
          <a:prstGeom prst="rect">
            <a:avLst/>
          </a:prstGeom>
          <a:noFill/>
          <a:ln w="28575">
            <a:solidFill>
              <a:srgbClr val="B4323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Line 1080">
            <a:extLst>
              <a:ext uri="{FF2B5EF4-FFF2-40B4-BE49-F238E27FC236}">
                <a16:creationId xmlns:a16="http://schemas.microsoft.com/office/drawing/2014/main" id="{263A1F36-626D-2149-B4CE-C838D77C6A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3383" y="4039074"/>
            <a:ext cx="0" cy="336103"/>
          </a:xfrm>
          <a:prstGeom prst="line">
            <a:avLst/>
          </a:prstGeom>
          <a:noFill/>
          <a:ln w="28575">
            <a:solidFill>
              <a:srgbClr val="B432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3751-6390-C941-8D97-77C281A9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50" y="988605"/>
            <a:ext cx="10515600" cy="382925"/>
          </a:xfrm>
        </p:spPr>
        <p:txBody>
          <a:bodyPr/>
          <a:lstStyle/>
          <a:p>
            <a:pPr marL="0" lvl="6" indent="0" eaLnBrk="0" fontAlgn="base" hangingPunct="0">
              <a:lnSpc>
                <a:spcPct val="110000"/>
              </a:lnSpc>
              <a:spcAft>
                <a:spcPts val="1200"/>
              </a:spcAft>
              <a:buClr>
                <a:srgbClr val="333333"/>
              </a:buClr>
              <a:buSzPts val="1300"/>
              <a:buNone/>
              <a:defRPr/>
            </a:pP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7.3.1. O setor de transporte, subsetores, uso final e demandas finais de energia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1079">
            <a:extLst>
              <a:ext uri="{FF2B5EF4-FFF2-40B4-BE49-F238E27FC236}">
                <a16:creationId xmlns:a16="http://schemas.microsoft.com/office/drawing/2014/main" id="{A4A4E47F-836B-437E-037C-06D2D508E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32123" y="1881543"/>
            <a:ext cx="1176501" cy="6710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10D16FE-CB5A-37C2-EEDE-B5717F82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88" y="1882662"/>
            <a:ext cx="477490" cy="4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8979234-3981-1119-DC14-461668FB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40" y="1936831"/>
            <a:ext cx="451909" cy="4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3CDD3C0-2453-8D96-5B14-35D0DDB2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18" y="1910208"/>
            <a:ext cx="462367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3F8D88F-4378-BD02-5257-27F3F452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51" y="1910208"/>
            <a:ext cx="462367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53">
            <a:extLst>
              <a:ext uri="{FF2B5EF4-FFF2-40B4-BE49-F238E27FC236}">
                <a16:creationId xmlns:a16="http://schemas.microsoft.com/office/drawing/2014/main" id="{DBFE1E62-B394-0FA2-BEE8-76DC8A2F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309" y="4428800"/>
            <a:ext cx="1478689" cy="33855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Carro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 Box 1055">
            <a:extLst>
              <a:ext uri="{FF2B5EF4-FFF2-40B4-BE49-F238E27FC236}">
                <a16:creationId xmlns:a16="http://schemas.microsoft.com/office/drawing/2014/main" id="{8BDDDD6B-636A-FB4C-BB84-2EB4B80BF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489" y="4426237"/>
            <a:ext cx="1478689" cy="33855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Ônibus</a:t>
            </a:r>
            <a:endParaRPr lang="en-US" sz="160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 Box 1044">
            <a:extLst>
              <a:ext uri="{FF2B5EF4-FFF2-40B4-BE49-F238E27FC236}">
                <a16:creationId xmlns:a16="http://schemas.microsoft.com/office/drawing/2014/main" id="{10A30C8A-2486-A16D-7056-9945ABC8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324" y="2911882"/>
            <a:ext cx="2003872" cy="3385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1600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Frete (ton-km)</a:t>
            </a:r>
          </a:p>
        </p:txBody>
      </p:sp>
      <p:sp>
        <p:nvSpPr>
          <p:cNvPr id="10" name="Text Box 1044">
            <a:extLst>
              <a:ext uri="{FF2B5EF4-FFF2-40B4-BE49-F238E27FC236}">
                <a16:creationId xmlns:a16="http://schemas.microsoft.com/office/drawing/2014/main" id="{E7CB9579-CF94-8E2B-CB71-33737B78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928" y="2910454"/>
            <a:ext cx="1535366" cy="3385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Internacional</a:t>
            </a:r>
          </a:p>
        </p:txBody>
      </p:sp>
      <p:sp>
        <p:nvSpPr>
          <p:cNvPr id="29" name="Text Box 1053">
            <a:extLst>
              <a:ext uri="{FF2B5EF4-FFF2-40B4-BE49-F238E27FC236}">
                <a16:creationId xmlns:a16="http://schemas.microsoft.com/office/drawing/2014/main" id="{8A3089DA-74A9-8B19-1F6E-725425FC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376" y="4426237"/>
            <a:ext cx="1478689" cy="33855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Avião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 Box 1037">
            <a:extLst>
              <a:ext uri="{FF2B5EF4-FFF2-40B4-BE49-F238E27FC236}">
                <a16:creationId xmlns:a16="http://schemas.microsoft.com/office/drawing/2014/main" id="{D6F0AC90-4AF2-05AB-FE72-5D6376FF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800" y="5439866"/>
            <a:ext cx="968595" cy="338554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GNV</a:t>
            </a:r>
          </a:p>
        </p:txBody>
      </p:sp>
      <p:sp>
        <p:nvSpPr>
          <p:cNvPr id="42" name="Text Box 1053">
            <a:extLst>
              <a:ext uri="{FF2B5EF4-FFF2-40B4-BE49-F238E27FC236}">
                <a16:creationId xmlns:a16="http://schemas.microsoft.com/office/drawing/2014/main" id="{5A49A92D-89DA-D2CE-1925-5CAD0289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150" y="4424937"/>
            <a:ext cx="1478689" cy="33855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Trem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Text Box 1053">
            <a:extLst>
              <a:ext uri="{FF2B5EF4-FFF2-40B4-BE49-F238E27FC236}">
                <a16:creationId xmlns:a16="http://schemas.microsoft.com/office/drawing/2014/main" id="{4CB8C467-AEA1-47E2-F7BA-4A29E811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263" y="4426237"/>
            <a:ext cx="1478689" cy="33855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Caminhão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1F0E3-EAD8-365B-68CB-613F56F44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02" y="2910454"/>
            <a:ext cx="717095" cy="71709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A84091-4C9C-6F84-F744-29084A81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14" y="3319132"/>
            <a:ext cx="629327" cy="6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1E0A69A-6AD2-CFBB-3C5B-57C4E967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95" y="3291515"/>
            <a:ext cx="663966" cy="6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44">
            <a:extLst>
              <a:ext uri="{FF2B5EF4-FFF2-40B4-BE49-F238E27FC236}">
                <a16:creationId xmlns:a16="http://schemas.microsoft.com/office/drawing/2014/main" id="{1B45F83B-92E9-A95A-22F2-2CFDB466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221" y="3611532"/>
            <a:ext cx="1360169" cy="3385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Intercidades</a:t>
            </a:r>
          </a:p>
        </p:txBody>
      </p:sp>
      <p:sp>
        <p:nvSpPr>
          <p:cNvPr id="20" name="Text Box 1044">
            <a:extLst>
              <a:ext uri="{FF2B5EF4-FFF2-40B4-BE49-F238E27FC236}">
                <a16:creationId xmlns:a16="http://schemas.microsoft.com/office/drawing/2014/main" id="{EC0DB143-7745-56B4-C4A0-E2F9648BB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931" y="3611532"/>
            <a:ext cx="1360169" cy="3385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</a:rPr>
              <a:t>Urbano</a:t>
            </a:r>
            <a:endParaRPr lang="en-US" sz="16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Line 1079">
            <a:extLst>
              <a:ext uri="{FF2B5EF4-FFF2-40B4-BE49-F238E27FC236}">
                <a16:creationId xmlns:a16="http://schemas.microsoft.com/office/drawing/2014/main" id="{A4370442-A6E0-9323-0B9E-1A9AB0582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9878" y="3260800"/>
            <a:ext cx="364728" cy="34231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Line 1079">
            <a:extLst>
              <a:ext uri="{FF2B5EF4-FFF2-40B4-BE49-F238E27FC236}">
                <a16:creationId xmlns:a16="http://schemas.microsoft.com/office/drawing/2014/main" id="{E2C976EC-6760-621F-56E7-9D8069F9CB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2387" y="3260800"/>
            <a:ext cx="477489" cy="33855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 Box 1037">
            <a:extLst>
              <a:ext uri="{FF2B5EF4-FFF2-40B4-BE49-F238E27FC236}">
                <a16:creationId xmlns:a16="http://schemas.microsoft.com/office/drawing/2014/main" id="{8C458C8B-E9E9-B2F0-83C6-6B9B8CFB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588" y="5439866"/>
            <a:ext cx="968595" cy="338554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Álcool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EB2B2DC-7BA9-F9D1-B972-A7E8396E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94" y="4761960"/>
            <a:ext cx="507657" cy="5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8FA55B53-45F4-642B-83FE-D5C85C3E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20" y="4794044"/>
            <a:ext cx="449743" cy="4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>
            <a:extLst>
              <a:ext uri="{FF2B5EF4-FFF2-40B4-BE49-F238E27FC236}">
                <a16:creationId xmlns:a16="http://schemas.microsoft.com/office/drawing/2014/main" id="{3B5E0072-C844-E762-C165-1A1DA504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95" y="4742210"/>
            <a:ext cx="576944" cy="5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ECAC3BB-E5F1-5A91-B7A3-837401BB19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6882" y="4729794"/>
            <a:ext cx="576944" cy="576944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C63BA14-9F3B-AD3E-919E-40164E89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76" y="4737793"/>
            <a:ext cx="560127" cy="5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9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/>
              <p:nvPr/>
            </p:nvSpPr>
            <p:spPr>
              <a:xfrm>
                <a:off x="994014" y="1144774"/>
                <a:ext cx="10439494" cy="4427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ZA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7.3.2. </a:t>
                </a:r>
                <a:r>
                  <a:rPr lang="en-GB" altLang="en-US" sz="2000" b="1" dirty="0">
                    <a:solidFill>
                      <a:srgbClr val="9DC3E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Transporte urbano</a:t>
                </a:r>
              </a:p>
              <a:p>
                <a:pPr marL="342900" lvl="1" indent="-342900"/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A demanda de transporte urbano de </a:t>
                </a:r>
                <a:r>
                  <a:rPr lang="en-GB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passageiros</a:t>
                </a: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𝑢𝑟𝑏𝑎𝑛</m:t>
                        </m:r>
                      </m:sub>
                    </m:sSub>
                  </m:oMath>
                </a14:m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 em passageiros-km é: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𝑢𝑟𝑏𝑎𝑛</m:t>
                          </m:r>
                        </m:sub>
                      </m:sSub>
                      <m:r>
                        <a:rPr lang="en-GB" sz="20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𝑢𝑟𝑏𝑎𝑛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𝑢𝑟𝑏𝑎𝑛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marL="914400" lvl="2" indent="0">
                  <a:buNone/>
                </a:pPr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marL="342900" indent="-342900" eaLnBrk="1" hangingPunct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A demanda [passageiros-km] é então dividida em modos 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𝑢𝑟𝑏𝑎𝑛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𝑢𝑟𝑏𝑎𝑛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marL="342900" indent="-342900" eaLnBrk="1" hangingPunct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Por sua vez, a demanda final de energia para o transporte urbano é obtida como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𝑭𝑬𝑫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𝒖𝒓𝒃𝒂𝒏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𝑢𝑟𝑏𝑎𝑛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𝐄</m:t>
                              </m:r>
                              <m:sSub>
                                <m:sSubPr>
                                  <m:ctrlPr>
                                    <a:rPr lang="en-GB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sz="200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14" y="1144774"/>
                <a:ext cx="10439494" cy="4427538"/>
              </a:xfrm>
              <a:prstGeom prst="rect">
                <a:avLst/>
              </a:prstGeom>
              <a:blipFill>
                <a:blip r:embed="rId3"/>
                <a:stretch>
                  <a:fillRect l="-292" t="-4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29B7CE80-32F0-EA44-ABA6-004A9942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8C7470-C0CF-4BB3-B433-A41A94B359AD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14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97686-819B-014A-BB83-A962234C7082}"/>
              </a:ext>
            </a:extLst>
          </p:cNvPr>
          <p:cNvSpPr txBox="1"/>
          <p:nvPr/>
        </p:nvSpPr>
        <p:spPr>
          <a:xfrm>
            <a:off x="6177084" y="2727830"/>
            <a:ext cx="42114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GB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População que vive em grandes cidades</a:t>
            </a:r>
          </a:p>
          <a:p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B60C8-1BE3-EF48-9A12-9DFC7FF9BAE7}"/>
              </a:ext>
            </a:extLst>
          </p:cNvPr>
          <p:cNvSpPr/>
          <p:nvPr/>
        </p:nvSpPr>
        <p:spPr>
          <a:xfrm>
            <a:off x="1121229" y="2539852"/>
            <a:ext cx="437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Distância média percorrida por uma pessoa que vive em uma cidade grande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3FBC13-35BD-874F-8A6B-1A5C562577F9}"/>
              </a:ext>
            </a:extLst>
          </p:cNvPr>
          <p:cNvCxnSpPr>
            <a:cxnSpLocks/>
          </p:cNvCxnSpPr>
          <p:nvPr/>
        </p:nvCxnSpPr>
        <p:spPr>
          <a:xfrm flipV="1">
            <a:off x="5482397" y="2527562"/>
            <a:ext cx="383639" cy="323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25A901-7E35-184C-8065-BAAE37CEF7B1}"/>
              </a:ext>
            </a:extLst>
          </p:cNvPr>
          <p:cNvCxnSpPr>
            <a:cxnSpLocks/>
          </p:cNvCxnSpPr>
          <p:nvPr/>
        </p:nvCxnSpPr>
        <p:spPr>
          <a:xfrm>
            <a:off x="7501399" y="2570202"/>
            <a:ext cx="511792" cy="213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2A1FA7-03A2-B643-9F1C-90DEE0B4D657}"/>
                  </a:ext>
                </a:extLst>
              </p:cNvPr>
              <p:cNvSpPr txBox="1"/>
              <p:nvPr/>
            </p:nvSpPr>
            <p:spPr>
              <a:xfrm>
                <a:off x="7427076" y="3347587"/>
                <a:ext cx="3097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latin typeface="Open Sans"/>
                    <a:ea typeface="Open Sans"/>
                    <a:cs typeface="Open Sans"/>
                  </a:defRPr>
                </a:lvl1pPr>
              </a:lstStyle>
              <a:p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Participação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do modo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GB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[-]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2A1FA7-03A2-B643-9F1C-90DEE0B4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076" y="3347587"/>
                <a:ext cx="3097080" cy="584775"/>
              </a:xfrm>
              <a:prstGeom prst="rect">
                <a:avLst/>
              </a:prstGeom>
              <a:blipFill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33CBC-A291-FC48-A31B-18AEEB1689A7}"/>
              </a:ext>
            </a:extLst>
          </p:cNvPr>
          <p:cNvCxnSpPr>
            <a:cxnSpLocks/>
          </p:cNvCxnSpPr>
          <p:nvPr/>
        </p:nvCxnSpPr>
        <p:spPr>
          <a:xfrm flipV="1">
            <a:off x="7353736" y="3600277"/>
            <a:ext cx="471326" cy="134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C60253-C12F-4A47-BB91-47E52E39741A}"/>
                  </a:ext>
                </a:extLst>
              </p:cNvPr>
              <p:cNvSpPr txBox="1"/>
              <p:nvPr/>
            </p:nvSpPr>
            <p:spPr>
              <a:xfrm>
                <a:off x="7854487" y="4072292"/>
                <a:ext cx="35790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latin typeface="Open Sans"/>
                    <a:ea typeface="Open Sans"/>
                    <a:cs typeface="Open Sans"/>
                  </a:defRPr>
                </a:lvl1pPr>
              </a:lstStyle>
              <a:p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Intensidade energética do modo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[energia/km]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C60253-C12F-4A47-BB91-47E52E39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87" y="4072292"/>
                <a:ext cx="3579021" cy="584775"/>
              </a:xfrm>
              <a:prstGeom prst="rect">
                <a:avLst/>
              </a:prstGeom>
              <a:blipFill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C0F178-8492-E140-88EC-8CE114A7631C}"/>
              </a:ext>
            </a:extLst>
          </p:cNvPr>
          <p:cNvCxnSpPr>
            <a:cxnSpLocks/>
          </p:cNvCxnSpPr>
          <p:nvPr/>
        </p:nvCxnSpPr>
        <p:spPr>
          <a:xfrm flipV="1">
            <a:off x="7854487" y="4364680"/>
            <a:ext cx="471326" cy="134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340E51-05F8-E843-A88A-9B4BBBED8150}"/>
                  </a:ext>
                </a:extLst>
              </p:cNvPr>
              <p:cNvSpPr txBox="1"/>
              <p:nvPr/>
            </p:nvSpPr>
            <p:spPr>
              <a:xfrm>
                <a:off x="7757295" y="4874587"/>
                <a:ext cx="32381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latin typeface="Open Sans"/>
                    <a:ea typeface="Open Sans"/>
                    <a:cs typeface="Open Sans"/>
                  </a:defRPr>
                </a:lvl1pPr>
              </a:lstStyle>
              <a:p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Fator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de </a:t>
                </a:r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carga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do modo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[</a:t>
                </a:r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passageiro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/</a:t>
                </a:r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veículo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340E51-05F8-E843-A88A-9B4BBBED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295" y="4874587"/>
                <a:ext cx="3238101" cy="584775"/>
              </a:xfrm>
              <a:prstGeom prst="rect">
                <a:avLst/>
              </a:prstGeom>
              <a:blipFill>
                <a:blip r:embed="rId6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DC0C5B-B386-0646-8503-9044F398DD4E}"/>
              </a:ext>
            </a:extLst>
          </p:cNvPr>
          <p:cNvCxnSpPr>
            <a:cxnSpLocks/>
          </p:cNvCxnSpPr>
          <p:nvPr/>
        </p:nvCxnSpPr>
        <p:spPr>
          <a:xfrm>
            <a:off x="7825062" y="4898944"/>
            <a:ext cx="538851" cy="170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339;p22">
            <a:extLst>
              <a:ext uri="{FF2B5EF4-FFF2-40B4-BE49-F238E27FC236}">
                <a16:creationId xmlns:a16="http://schemas.microsoft.com/office/drawing/2014/main" id="{23CB80BE-8431-B448-9761-6A44B6AFE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351" y="585"/>
            <a:ext cx="9851228" cy="1325562"/>
          </a:xfrm>
        </p:spPr>
        <p:txBody>
          <a:bodyPr lIns="121900" tIns="121900" rIns="121900" bIns="121900"/>
          <a:lstStyle/>
          <a:p>
            <a:pPr eaLnBrk="1" hangingPunct="1"/>
            <a:r>
              <a:rPr lang="en-GB" altLang="en-US" dirty="0">
                <a:latin typeface="Open Sans"/>
              </a:rPr>
              <a:t>Aula 7.3 Setor de transportes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29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/>
              <p:nvPr/>
            </p:nvSpPr>
            <p:spPr>
              <a:xfrm>
                <a:off x="887412" y="1703854"/>
                <a:ext cx="10439494" cy="4427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ZA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7.3.3. </a:t>
                </a:r>
                <a:r>
                  <a:rPr lang="en-GB" altLang="en-US" sz="2000" b="1" dirty="0">
                    <a:solidFill>
                      <a:srgbClr val="9DC3E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Transporte interurbano: atividade de tráfego (dados brutos)</a:t>
                </a:r>
              </a:p>
              <a:p>
                <a:pPr marL="342900" lvl="1" indent="-342900"/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Atividade total de viagens intermunicipais</a:t>
                </a:r>
                <a:r>
                  <a:rPr lang="en-GB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𝑖𝑛𝑡𝑒𝑟𝑐𝑖𝑡𝑦</m:t>
                        </m:r>
                      </m:sub>
                    </m:sSub>
                  </m:oMath>
                </a14:m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[passageiro-km]: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𝒊𝒏𝒕𝒆𝒓𝒄𝒊𝒕𝒚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𝑖𝑛𝑡𝑒𝑟𝑐𝑖𝑡𝑦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marL="0" lvl="1" indent="0">
                  <a:buNone/>
                </a:pPr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lvl="1" indent="0">
                  <a:buNone/>
                </a:pPr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Atividade de viagens intermunicipais </a:t>
                </a:r>
                <a:r>
                  <a:rPr lang="en-GB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por</a:t>
                </a: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carros</a:t>
                </a: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𝑖𝑛𝑡𝑒𝑟𝑐𝑖𝑡</m:t>
                        </m:r>
                        <m:r>
                          <a:rPr lang="en-GB" sz="20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20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𝑐𝑎𝑟</m:t>
                        </m:r>
                      </m:sup>
                    </m:sSubSup>
                  </m:oMath>
                </a14:m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[passageiro-km]: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𝒊𝒏𝒕𝒆𝒓𝒄𝒊𝒕𝒚</m:t>
                          </m:r>
                        </m:sub>
                        <m:sup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𝒄𝒂𝒓</m:t>
                          </m:r>
                        </m:sup>
                      </m:sSubSup>
                      <m:r>
                        <a:rPr lang="en-GB" sz="20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GB" sz="2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GB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𝑖𝑛𝑡𝑒𝑟𝑐𝑖𝑡𝑦</m:t>
                              </m:r>
                            </m:sub>
                            <m:sup>
                              <m:r>
                                <a:rPr lang="en-GB" sz="20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𝑐𝑎𝑟</m:t>
                              </m:r>
                            </m:sup>
                          </m:sSubSup>
                        </m:e>
                      </m:acc>
                      <m:r>
                        <a:rPr lang="en-GB" sz="2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0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0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lvl="1" indent="0">
                  <a:buNone/>
                </a:pPr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Atividade de viagem interurbana por meios públicos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  <m:sub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𝒊𝒏𝒕𝒆𝒓𝒄𝒊𝒕𝒚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𝒑𝒖𝒃𝒍𝒊𝒄</m:t>
                        </m:r>
                      </m:sup>
                    </m:sSubSup>
                  </m:oMath>
                </a14:m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[passageiro-km]: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𝒊𝒏𝒕𝒆𝒓𝒄𝒊𝒕𝒚</m:t>
                          </m:r>
                        </m:sub>
                        <m:sup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𝒑𝒖𝒃𝒍𝒊𝒄</m:t>
                          </m:r>
                        </m:sup>
                      </m:sSubSup>
                      <m:r>
                        <a:rPr lang="en-GB" sz="20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𝒊𝒏𝒕𝒆𝒓𝒄𝒊𝒕𝒚</m:t>
                          </m:r>
                        </m:sub>
                      </m:sSub>
                      <m:r>
                        <a:rPr lang="en-GB" sz="2000" b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𝒊𝒏𝒕𝒆𝒓𝒄𝒊𝒕𝒚</m:t>
                          </m:r>
                        </m:sub>
                        <m:sup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𝒄𝒂𝒓</m:t>
                          </m:r>
                        </m:sup>
                      </m:sSubSup>
                    </m:oMath>
                  </m:oMathPara>
                </a14:m>
                <a:endParaRPr lang="en-GB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12" y="1703854"/>
                <a:ext cx="10439494" cy="4427538"/>
              </a:xfrm>
              <a:prstGeom prst="rect">
                <a:avLst/>
              </a:prstGeom>
              <a:blipFill>
                <a:blip r:embed="rId3"/>
                <a:stretch>
                  <a:fillRect l="-350" t="-4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A569CFF-89A9-3645-B13A-24EDD91C3B7E}"/>
              </a:ext>
            </a:extLst>
          </p:cNvPr>
          <p:cNvSpPr txBox="1"/>
          <p:nvPr/>
        </p:nvSpPr>
        <p:spPr>
          <a:xfrm>
            <a:off x="7085154" y="2637090"/>
            <a:ext cx="26116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GB" sz="16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População total</a:t>
            </a:r>
          </a:p>
          <a:p>
            <a:endParaRPr lang="en-GB" sz="1400" dirty="0">
              <a:solidFill>
                <a:srgbClr val="C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89B6BB-598B-8440-8247-C0E91BA2EFB0}"/>
              </a:ext>
            </a:extLst>
          </p:cNvPr>
          <p:cNvSpPr/>
          <p:nvPr/>
        </p:nvSpPr>
        <p:spPr>
          <a:xfrm>
            <a:off x="2691091" y="3037931"/>
            <a:ext cx="5070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Distância média percorrida/pessoa/ano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2D703C-AE5E-E947-BCFD-81596DABC3F5}"/>
              </a:ext>
            </a:extLst>
          </p:cNvPr>
          <p:cNvCxnSpPr>
            <a:cxnSpLocks/>
          </p:cNvCxnSpPr>
          <p:nvPr/>
        </p:nvCxnSpPr>
        <p:spPr>
          <a:xfrm flipV="1">
            <a:off x="5803900" y="2894567"/>
            <a:ext cx="292100" cy="161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8D781B-952C-5042-B666-86913E0756E3}"/>
              </a:ext>
            </a:extLst>
          </p:cNvPr>
          <p:cNvCxnSpPr>
            <a:cxnSpLocks/>
          </p:cNvCxnSpPr>
          <p:nvPr/>
        </p:nvCxnSpPr>
        <p:spPr>
          <a:xfrm>
            <a:off x="7522029" y="2734676"/>
            <a:ext cx="457739" cy="1152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E6C8119-139F-6647-ABE2-7088AF1AE0E9}"/>
              </a:ext>
            </a:extLst>
          </p:cNvPr>
          <p:cNvSpPr/>
          <p:nvPr/>
        </p:nvSpPr>
        <p:spPr>
          <a:xfrm>
            <a:off x="2691091" y="4599617"/>
            <a:ext cx="5873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Distância média percorrida de carro por pessoa/ano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8B32A6-452F-CD46-B02D-45329736BBD4}"/>
              </a:ext>
            </a:extLst>
          </p:cNvPr>
          <p:cNvCxnSpPr>
            <a:cxnSpLocks/>
          </p:cNvCxnSpPr>
          <p:nvPr/>
        </p:nvCxnSpPr>
        <p:spPr>
          <a:xfrm flipV="1">
            <a:off x="5961109" y="4415740"/>
            <a:ext cx="292100" cy="161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2862E4-DEDD-6340-AAA9-573FD178282E}"/>
              </a:ext>
            </a:extLst>
          </p:cNvPr>
          <p:cNvSpPr/>
          <p:nvPr/>
        </p:nvSpPr>
        <p:spPr>
          <a:xfrm>
            <a:off x="8271868" y="3905722"/>
            <a:ext cx="329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Fator</a:t>
            </a:r>
            <a:r>
              <a:rPr lang="en-GB" sz="16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GB" sz="1600" dirty="0" err="1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carga</a:t>
            </a:r>
            <a:r>
              <a:rPr lang="en-GB" sz="16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[</a:t>
            </a:r>
            <a:r>
              <a:rPr lang="en-GB" sz="1600" dirty="0" err="1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pessoa</a:t>
            </a:r>
            <a:r>
              <a:rPr lang="en-GB" sz="16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GB" sz="1600" dirty="0" err="1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carro</a:t>
            </a:r>
            <a:r>
              <a:rPr lang="en-GB" sz="16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]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21A189-C52D-174D-8F1A-5290CE340763}"/>
              </a:ext>
            </a:extLst>
          </p:cNvPr>
          <p:cNvCxnSpPr>
            <a:cxnSpLocks/>
          </p:cNvCxnSpPr>
          <p:nvPr/>
        </p:nvCxnSpPr>
        <p:spPr>
          <a:xfrm>
            <a:off x="7979768" y="3991940"/>
            <a:ext cx="292100" cy="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0EDDDDC-1421-4D4B-B95A-8765D276043D}"/>
              </a:ext>
            </a:extLst>
          </p:cNvPr>
          <p:cNvSpPr/>
          <p:nvPr/>
        </p:nvSpPr>
        <p:spPr>
          <a:xfrm>
            <a:off x="8251732" y="4341785"/>
            <a:ext cx="4138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Propriedade do carro [carro/passageiro]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344F5A-FEC1-BF47-96C7-75FD6CD9A8DE}"/>
              </a:ext>
            </a:extLst>
          </p:cNvPr>
          <p:cNvCxnSpPr>
            <a:cxnSpLocks/>
          </p:cNvCxnSpPr>
          <p:nvPr/>
        </p:nvCxnSpPr>
        <p:spPr>
          <a:xfrm>
            <a:off x="7979768" y="4496612"/>
            <a:ext cx="292100" cy="138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339;p22">
            <a:extLst>
              <a:ext uri="{FF2B5EF4-FFF2-40B4-BE49-F238E27FC236}">
                <a16:creationId xmlns:a16="http://schemas.microsoft.com/office/drawing/2014/main" id="{322D44C0-6EA4-8B46-99C7-F26394326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350" y="585"/>
            <a:ext cx="10319579" cy="1325562"/>
          </a:xfrm>
        </p:spPr>
        <p:txBody>
          <a:bodyPr lIns="121900" tIns="121900" rIns="121900" bIns="121900"/>
          <a:lstStyle/>
          <a:p>
            <a:pPr eaLnBrk="1" hangingPunct="1"/>
            <a:r>
              <a:rPr lang="en-GB" altLang="en-US" dirty="0">
                <a:latin typeface="Open Sans"/>
              </a:rPr>
              <a:t>Aula 7.3 Setor de transportes</a:t>
            </a:r>
            <a:endParaRPr lang="en-US" altLang="en-US" dirty="0">
              <a:latin typeface="Open San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72CDE4A-1409-425D-919B-435D7F300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8C7470-C0CF-4BB3-B433-A41A94B359AD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15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90216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/>
              <p:nvPr/>
            </p:nvSpPr>
            <p:spPr>
              <a:xfrm>
                <a:off x="887412" y="1299252"/>
                <a:ext cx="10439494" cy="4427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ZA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7.3.4. </a:t>
                </a:r>
                <a:r>
                  <a:rPr lang="en-GB" altLang="en-US" sz="2000" b="1" dirty="0">
                    <a:solidFill>
                      <a:srgbClr val="9DC3E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Transporte interurbano: </a:t>
                </a:r>
                <a:r>
                  <a:rPr lang="en-GB" altLang="en-US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>demanda de energia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 </a:t>
                </a:r>
                <a:r>
                  <a:rPr lang="en-GB" altLang="en-US" sz="20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>consumo final de energia </a:t>
                </a:r>
                <a:r>
                  <a:rPr lang="en-GB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por modo é obtido como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𝐅𝐄</m:t>
                      </m:r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𝒊𝒏𝒕𝒆𝒓𝒄𝒊𝒕𝒚</m:t>
                          </m:r>
                        </m:sub>
                      </m:sSub>
                      <m:r>
                        <a:rPr lang="en-GB" sz="20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𝑖𝑛𝑡𝑒𝑟𝑐𝑖𝑡𝑦</m:t>
                          </m:r>
                        </m:sub>
                        <m:sup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𝑐𝑎𝑟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200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00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𝑐𝑎𝑟</m:t>
                              </m:r>
                            </m:sup>
                          </m:sSubSup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𝐄</m:t>
                              </m:r>
                              <m:sSup>
                                <m:sSupPr>
                                  <m:ctrlPr>
                                    <a:rPr lang="en-GB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lang="en-GB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GB" sz="20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𝑖𝑛𝑡𝑒𝑟𝑐𝑖𝑡𝑦</m:t>
                          </m:r>
                        </m:sub>
                        <m:sup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𝑝𝑢𝑏𝑙𝑖𝑐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20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00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𝑝𝑢𝑏𝑙𝑖𝑐</m:t>
                              </m:r>
                            </m:sup>
                          </m:sSubSup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𝐄</m:t>
                              </m:r>
                              <m:sSup>
                                <m:sSupPr>
                                  <m:ctrlPr>
                                    <a:rPr lang="en-GB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lang="en-GB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sz="200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1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𝐄</m:t>
                    </m:r>
                    <m:sSup>
                      <m:sSupPr>
                        <m:ctrlPr>
                          <a:rPr lang="en-GB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18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𝐈</m:t>
                        </m:r>
                      </m:e>
                      <m:sup>
                        <m:r>
                          <a:rPr lang="en-GB" sz="18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𝐢</m:t>
                        </m:r>
                      </m:sup>
                    </m:sSup>
                  </m:oMath>
                </a14:m>
                <a:r>
                  <a:rPr lang="en-GB" altLang="en-US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é a </a:t>
                </a:r>
                <a:r>
                  <a:rPr lang="en-GB" sz="1800" b="1" dirty="0">
                    <a:solidFill>
                      <a:srgbClr val="7030A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intensidade de energia </a:t>
                </a:r>
                <a:r>
                  <a:rPr lang="en-GB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do modo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dirty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[energia/km]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1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𝐋</m:t>
                        </m:r>
                      </m:e>
                      <m:sub>
                        <m:r>
                          <a:rPr lang="en-GB" sz="1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GB" altLang="en-US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é o </a:t>
                </a:r>
                <a:r>
                  <a:rPr lang="en-GB" sz="1800" b="1" dirty="0">
                    <a:solidFill>
                      <a:srgbClr val="C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fator de carga </a:t>
                </a:r>
                <a:r>
                  <a:rPr lang="en-GB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do modo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dirty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[passageiro/veículo]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18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car</m:t>
                        </m:r>
                      </m:sup>
                    </m:sSubSup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public</m:t>
                        </m:r>
                      </m:sup>
                    </m:sSubSup>
                    <m:r>
                      <a:rPr lang="en-GB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GB" sz="1800" dirty="0" err="1">
                    <a:solidFill>
                      <a:srgbClr val="C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são</a:t>
                </a:r>
                <a:r>
                  <a:rPr lang="en-GB" sz="1800" dirty="0">
                    <a:solidFill>
                      <a:srgbClr val="C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as participações da demanda </a:t>
                </a:r>
                <a:r>
                  <a:rPr lang="en-GB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por carro e transporte público </a:t>
                </a:r>
                <a:r>
                  <a:rPr lang="en-GB" sz="18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por</a:t>
                </a:r>
                <a:r>
                  <a:rPr lang="en-GB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modo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dirty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sz="18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solidFill>
                    <a:srgbClr val="9DC3E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12" y="1299252"/>
                <a:ext cx="10439494" cy="4427538"/>
              </a:xfrm>
              <a:prstGeom prst="rect">
                <a:avLst/>
              </a:prstGeom>
              <a:blipFill>
                <a:blip r:embed="rId3"/>
                <a:stretch>
                  <a:fillRect l="-350" t="-5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339;p22">
            <a:extLst>
              <a:ext uri="{FF2B5EF4-FFF2-40B4-BE49-F238E27FC236}">
                <a16:creationId xmlns:a16="http://schemas.microsoft.com/office/drawing/2014/main" id="{205C78B0-A560-084F-8DCC-EFE61EEB9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094" y="585"/>
            <a:ext cx="10461812" cy="1325562"/>
          </a:xfrm>
        </p:spPr>
        <p:txBody>
          <a:bodyPr lIns="121900" tIns="121900" rIns="121900" bIns="121900"/>
          <a:lstStyle/>
          <a:p>
            <a:pPr eaLnBrk="1" hangingPunct="1"/>
            <a:r>
              <a:rPr lang="en-GB" altLang="en-US" dirty="0">
                <a:latin typeface="Open Sans"/>
              </a:rPr>
              <a:t>Aula 7.3 Setor de transportes</a:t>
            </a:r>
            <a:endParaRPr lang="en-US" altLang="en-US" dirty="0">
              <a:latin typeface="Open San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7ABBCD8-4283-4DE2-9151-83317641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8C7470-C0CF-4BB3-B433-A41A94B359AD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16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301576-F8F7-4EC7-98A9-D6349F85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5675" y="70643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8C7470-C0CF-4BB3-B433-A41A94B359AD}" type="slidenum">
              <a:rPr lang="en-US" altLang="en-US" sz="1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16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97047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89521B3F-E95E-46C3-8BA5-6D2FDC6D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9738" y="3173413"/>
            <a:ext cx="793273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>
              <a:latin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/>
              <p:nvPr/>
            </p:nvSpPr>
            <p:spPr>
              <a:xfrm>
                <a:off x="304800" y="1279022"/>
                <a:ext cx="11022106" cy="4427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ZA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7.3.5. </a:t>
                </a:r>
                <a:r>
                  <a:rPr lang="en-GB" altLang="en-US" sz="2000" b="1" dirty="0">
                    <a:solidFill>
                      <a:srgbClr val="9DC3E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Demanda de energia </a:t>
                </a:r>
                <a:r>
                  <a:rPr lang="en-ZA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final </a:t>
                </a:r>
                <a:r>
                  <a:rPr lang="en-GB" altLang="en-US" sz="2000" b="1" dirty="0">
                    <a:solidFill>
                      <a:srgbClr val="9DC3E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do transporte de carga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</a:t>
                </a:r>
                <a:r>
                  <a:rPr lang="en-GB" sz="2000" b="1" dirty="0">
                    <a:solidFill>
                      <a:srgbClr val="00B0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demanda final de energia (FED) </a:t>
                </a:r>
                <a:r>
                  <a:rPr lang="en-GB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para o modo de transporte de carga é calculada como: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𝐅𝐄</m:t>
                      </m:r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𝑓𝑟𝑒𝑖𝑔h𝑡</m:t>
                          </m:r>
                        </m:sub>
                      </m:sSub>
                      <m:r>
                        <a:rPr lang="en-GB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× </m:t>
                      </m:r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𝐄</m:t>
                      </m:r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GB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GB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A demanda de frete é calculada como função do </a:t>
                </a:r>
                <a:r>
                  <a:rPr lang="en-GB" sz="2000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valor agregado dos setores econômicos que produzem bens que precisam ser transportados </a:t>
                </a: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Times New Roman" pitchFamily="18" charset="0"/>
                  </a:rPr>
                  <a:t>(agricultura, construção, mineração, manufatura, serviços e setor de energia)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𝑓𝑟𝑒𝑖𝑔h𝑡</m:t>
                          </m:r>
                        </m:sub>
                      </m:sSub>
                      <m:r>
                        <a:rPr lang="en-GB" sz="20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𝑠𝑒𝑐𝑡𝑜𝑟𝑠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200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× </m:t>
                          </m:r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𝐕</m:t>
                          </m:r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GB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marL="342900" indent="-342900" eaLnBrk="1" hangingPunct="1">
                  <a:lnSpc>
                    <a:spcPct val="100000"/>
                  </a:lnSpc>
                  <a:spcAft>
                    <a:spcPts val="0"/>
                  </a:spcAft>
                </a:pPr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79022"/>
                <a:ext cx="11022106" cy="4427538"/>
              </a:xfrm>
              <a:prstGeom prst="rect">
                <a:avLst/>
              </a:prstGeom>
              <a:blipFill>
                <a:blip r:embed="rId3"/>
                <a:stretch>
                  <a:fillRect l="-332" t="-413" r="-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29B7CE80-32F0-EA44-ABA6-004A9942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8C7470-C0CF-4BB3-B433-A41A94B359AD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17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7846C-25A5-5242-B75A-25517E690459}"/>
              </a:ext>
            </a:extLst>
          </p:cNvPr>
          <p:cNvSpPr txBox="1"/>
          <p:nvPr/>
        </p:nvSpPr>
        <p:spPr>
          <a:xfrm>
            <a:off x="3493210" y="2846715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Demanda</a:t>
            </a: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GB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frete</a:t>
            </a: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[t-km]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A266F9-7688-1449-BFA5-485C96243E8E}"/>
                  </a:ext>
                </a:extLst>
              </p:cNvPr>
              <p:cNvSpPr txBox="1"/>
              <p:nvPr/>
            </p:nvSpPr>
            <p:spPr>
              <a:xfrm>
                <a:off x="5524981" y="2908929"/>
                <a:ext cx="23134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latin typeface="Open Sans"/>
                    <a:ea typeface="Open Sans"/>
                    <a:cs typeface="Open Sans"/>
                  </a:defRPr>
                </a:lvl1pPr>
              </a:lstStyle>
              <a:p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Participação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do modo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GB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[-]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A266F9-7688-1449-BFA5-485C9624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981" y="2908929"/>
                <a:ext cx="2313454" cy="584775"/>
              </a:xfrm>
              <a:prstGeom prst="rect">
                <a:avLst/>
              </a:prstGeom>
              <a:blipFill>
                <a:blip r:embed="rId4"/>
                <a:stretch>
                  <a:fillRect l="-789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14CF40-89B8-5244-BA3C-A2D07FC47961}"/>
                  </a:ext>
                </a:extLst>
              </p:cNvPr>
              <p:cNvSpPr txBox="1"/>
              <p:nvPr/>
            </p:nvSpPr>
            <p:spPr>
              <a:xfrm>
                <a:off x="7938021" y="2908929"/>
                <a:ext cx="32892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Intensidade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energética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do modo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dirty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GB" sz="1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ctr"/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[</a:t>
                </a:r>
                <a:r>
                  <a:rPr lang="en-GB" sz="1600" dirty="0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energia</a:t>
                </a:r>
                <a:r>
                  <a:rPr lang="en-GB" sz="16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/t-km]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14CF40-89B8-5244-BA3C-A2D07FC47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021" y="2908929"/>
                <a:ext cx="3289298" cy="584775"/>
              </a:xfrm>
              <a:prstGeom prst="rect">
                <a:avLst/>
              </a:prstGeom>
              <a:blipFill>
                <a:blip r:embed="rId5"/>
                <a:stretch>
                  <a:fillRect l="-556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164DD6-9BD7-284B-A718-DFA2DF802113}"/>
              </a:ext>
            </a:extLst>
          </p:cNvPr>
          <p:cNvCxnSpPr>
            <a:cxnSpLocks/>
          </p:cNvCxnSpPr>
          <p:nvPr/>
        </p:nvCxnSpPr>
        <p:spPr>
          <a:xfrm flipV="1">
            <a:off x="5405519" y="2575635"/>
            <a:ext cx="193223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E2CEDCC-D4D5-9D4F-8A30-402240F6D97F}"/>
              </a:ext>
            </a:extLst>
          </p:cNvPr>
          <p:cNvCxnSpPr>
            <a:cxnSpLocks/>
          </p:cNvCxnSpPr>
          <p:nvPr/>
        </p:nvCxnSpPr>
        <p:spPr>
          <a:xfrm flipV="1">
            <a:off x="6593259" y="2575635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339519-B576-4947-AC82-7C53C91EBD6A}"/>
              </a:ext>
            </a:extLst>
          </p:cNvPr>
          <p:cNvCxnSpPr>
            <a:cxnSpLocks/>
          </p:cNvCxnSpPr>
          <p:nvPr/>
        </p:nvCxnSpPr>
        <p:spPr>
          <a:xfrm flipH="1" flipV="1">
            <a:off x="7493000" y="2575635"/>
            <a:ext cx="850537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0674DB8-4A13-BF4B-891B-A9CECFD8DE7E}"/>
              </a:ext>
            </a:extLst>
          </p:cNvPr>
          <p:cNvSpPr txBox="1"/>
          <p:nvPr/>
        </p:nvSpPr>
        <p:spPr>
          <a:xfrm>
            <a:off x="8806492" y="5448584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Valor agregado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4342457-5324-D84E-B283-3C2A91491F63}"/>
              </a:ext>
            </a:extLst>
          </p:cNvPr>
          <p:cNvCxnSpPr>
            <a:cxnSpLocks/>
          </p:cNvCxnSpPr>
          <p:nvPr/>
        </p:nvCxnSpPr>
        <p:spPr>
          <a:xfrm flipH="1" flipV="1">
            <a:off x="7864503" y="5448584"/>
            <a:ext cx="87282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C817ECB-1D8B-AC4B-8E2B-700699F67C4C}"/>
              </a:ext>
            </a:extLst>
          </p:cNvPr>
          <p:cNvCxnSpPr>
            <a:cxnSpLocks/>
          </p:cNvCxnSpPr>
          <p:nvPr/>
        </p:nvCxnSpPr>
        <p:spPr>
          <a:xfrm flipH="1">
            <a:off x="5476672" y="5448584"/>
            <a:ext cx="43683" cy="446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CA2512B-C2A7-5B48-B060-7078710E4AC5}"/>
              </a:ext>
            </a:extLst>
          </p:cNvPr>
          <p:cNvCxnSpPr>
            <a:cxnSpLocks/>
          </p:cNvCxnSpPr>
          <p:nvPr/>
        </p:nvCxnSpPr>
        <p:spPr>
          <a:xfrm>
            <a:off x="7036307" y="5402526"/>
            <a:ext cx="456693" cy="3920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2B80800-8DD3-244C-BA6E-405A5E69883B}"/>
              </a:ext>
            </a:extLst>
          </p:cNvPr>
          <p:cNvSpPr txBox="1"/>
          <p:nvPr/>
        </p:nvSpPr>
        <p:spPr>
          <a:xfrm>
            <a:off x="4745854" y="585602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Constante</a:t>
            </a:r>
          </a:p>
        </p:txBody>
      </p:sp>
      <p:sp>
        <p:nvSpPr>
          <p:cNvPr id="18" name="Google Shape;339;p22">
            <a:extLst>
              <a:ext uri="{FF2B5EF4-FFF2-40B4-BE49-F238E27FC236}">
                <a16:creationId xmlns:a16="http://schemas.microsoft.com/office/drawing/2014/main" id="{52C58C8B-2079-1A4C-8F14-EFB7C6034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094" y="585"/>
            <a:ext cx="10107706" cy="1325562"/>
          </a:xfrm>
        </p:spPr>
        <p:txBody>
          <a:bodyPr lIns="121900" tIns="121900" rIns="121900" bIns="121900"/>
          <a:lstStyle/>
          <a:p>
            <a:pPr eaLnBrk="1" hangingPunct="1"/>
            <a:r>
              <a:rPr lang="en-GB" altLang="en-US" dirty="0">
                <a:latin typeface="Open Sans"/>
              </a:rPr>
              <a:t>Aula 7.3 Setor de transportes</a:t>
            </a:r>
            <a:endParaRPr lang="en-US" altLang="en-US" dirty="0">
              <a:latin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A8A05-ED62-254E-8102-1F4A8AA8B884}"/>
              </a:ext>
            </a:extLst>
          </p:cNvPr>
          <p:cNvSpPr txBox="1"/>
          <p:nvPr/>
        </p:nvSpPr>
        <p:spPr>
          <a:xfrm>
            <a:off x="7304733" y="5794586"/>
            <a:ext cx="860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Variável</a:t>
            </a:r>
          </a:p>
        </p:txBody>
      </p:sp>
    </p:spTree>
    <p:extLst>
      <p:ext uri="{BB962C8B-B14F-4D97-AF65-F5344CB8AC3E}">
        <p14:creationId xmlns:p14="http://schemas.microsoft.com/office/powerpoint/2010/main" val="68091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3BB44C-43C6-48C9-BB4F-B5A8867E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" y="-19299"/>
            <a:ext cx="12190521" cy="689273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55537A8-5987-48F2-9EB4-FAE3EA33E0E6}"/>
              </a:ext>
            </a:extLst>
          </p:cNvPr>
          <p:cNvSpPr txBox="1"/>
          <p:nvPr/>
        </p:nvSpPr>
        <p:spPr>
          <a:xfrm>
            <a:off x="9899301" y="5905083"/>
            <a:ext cx="193095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Cursos do CCG (isso o levará </a:t>
            </a:r>
            <a:br>
              <a:rPr lang="en-US" sz="800">
                <a:latin typeface="Open Sans"/>
                <a:ea typeface="+mn-lt"/>
                <a:cs typeface="+mn-lt"/>
              </a:rPr>
            </a:br>
            <a:r>
              <a:rPr lang="en-US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para o link do site http://www.ClimateCompatibleGrowth.com/teachingmaterials)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152DFBF-D0C4-4971-BCBB-BE210C2B6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104533-DE24-4CFF-B870-25379AFBB450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18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4413E-0DE8-99AF-11E6-8CC512263E98}"/>
              </a:ext>
            </a:extLst>
          </p:cNvPr>
          <p:cNvSpPr txBox="1"/>
          <p:nvPr/>
        </p:nvSpPr>
        <p:spPr>
          <a:xfrm>
            <a:off x="8811492" y="4675914"/>
            <a:ext cx="323120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Cannone, C., Collett, K.A., Charbonnier F., Ahsan A., Halloran C., Vijay,A.,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Berdellans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I.,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Hasanovic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S., Gritsevskyi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A,Stankeviciute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L., Tot M.; Welsch M.,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Hirmer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S., 2023. Palestra 7: "</a:t>
            </a:r>
            <a:r>
              <a:rPr lang="en-GB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TRANSPORT AND SERVICE SECTORS, AND SCENARIOS DEFINITION IN MAED</a:t>
            </a:r>
            <a:r>
              <a:rPr lang="en-US" sz="80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"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, Energy Demands Projections with MAED (Model for Analysis of Energy Demand). Versão de lançamento 2.0.  [apresentação on-line].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Programa 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e Crescimento Compatível com o Clima e Agência Internacional de Energia Atômica.</a:t>
            </a:r>
            <a:endParaRPr lang="en-US" sz="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9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>
            <a:extLst>
              <a:ext uri="{FF2B5EF4-FFF2-40B4-BE49-F238E27FC236}">
                <a16:creationId xmlns:a16="http://schemas.microsoft.com/office/drawing/2014/main" id="{17269629-B354-48FF-8C19-69CDE510F5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8127"/>
            <a:ext cx="10515600" cy="1325562"/>
          </a:xfrm>
        </p:spPr>
        <p:txBody>
          <a:bodyPr lIns="121900" tIns="121900" rIns="121900" bIns="121900" rtlCol="0"/>
          <a:lstStyle/>
          <a:p>
            <a:pPr eaLnBrk="1" fontAlgn="auto" hangingPunct="1">
              <a:defRPr/>
            </a:pPr>
            <a:r>
              <a:rPr lang="en-GB" dirty="0" err="1"/>
              <a:t>Resultados</a:t>
            </a:r>
            <a:r>
              <a:rPr lang="en-GB" dirty="0"/>
              <a:t> </a:t>
            </a:r>
            <a:r>
              <a:rPr lang="en-GB" dirty="0" err="1"/>
              <a:t>pretendidos</a:t>
            </a:r>
            <a:r>
              <a:rPr lang="en-GB" dirty="0"/>
              <a:t> de </a:t>
            </a:r>
            <a:r>
              <a:rPr lang="en-GB" dirty="0" err="1"/>
              <a:t>aprendizagem</a:t>
            </a:r>
            <a:r>
              <a:rPr lang="en-GB" dirty="0"/>
              <a:t> (RPA)</a:t>
            </a:r>
          </a:p>
        </p:txBody>
      </p:sp>
      <p:grpSp>
        <p:nvGrpSpPr>
          <p:cNvPr id="17411" name="Google Shape;101;p15">
            <a:extLst>
              <a:ext uri="{FF2B5EF4-FFF2-40B4-BE49-F238E27FC236}">
                <a16:creationId xmlns:a16="http://schemas.microsoft.com/office/drawing/2014/main" id="{50AF0A54-DD91-4D21-AC26-B9FD7792B12E}"/>
              </a:ext>
            </a:extLst>
          </p:cNvPr>
          <p:cNvGrpSpPr>
            <a:grpSpLocks/>
          </p:cNvGrpSpPr>
          <p:nvPr/>
        </p:nvGrpSpPr>
        <p:grpSpPr bwMode="auto">
          <a:xfrm>
            <a:off x="6770955" y="1622563"/>
            <a:ext cx="4286251" cy="2661487"/>
            <a:chOff x="5322277" y="1512599"/>
            <a:chExt cx="3214026" cy="1815039"/>
          </a:xfrm>
        </p:grpSpPr>
        <p:sp>
          <p:nvSpPr>
            <p:cNvPr id="17413" name="Google Shape;102;p15">
              <a:extLst>
                <a:ext uri="{FF2B5EF4-FFF2-40B4-BE49-F238E27FC236}">
                  <a16:creationId xmlns:a16="http://schemas.microsoft.com/office/drawing/2014/main" id="{43DE169F-8A22-4F54-8370-B010F0F75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277" y="1512599"/>
              <a:ext cx="3214025" cy="4665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7.1 Setor de serviços e seus subsetores</a:t>
              </a:r>
              <a:endParaRPr lang="en-US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414" name="Google Shape;103;p15">
              <a:extLst>
                <a:ext uri="{FF2B5EF4-FFF2-40B4-BE49-F238E27FC236}">
                  <a16:creationId xmlns:a16="http://schemas.microsoft.com/office/drawing/2014/main" id="{FF516A10-E762-428F-A161-36388C652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277" y="2212350"/>
              <a:ext cx="3214025" cy="4665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7.2 Reconstrução do ano-base - coleta de dados brutos</a:t>
              </a:r>
            </a:p>
          </p:txBody>
        </p:sp>
        <p:sp>
          <p:nvSpPr>
            <p:cNvPr id="17415" name="Google Shape;104;p15">
              <a:extLst>
                <a:ext uri="{FF2B5EF4-FFF2-40B4-BE49-F238E27FC236}">
                  <a16:creationId xmlns:a16="http://schemas.microsoft.com/office/drawing/2014/main" id="{D2280B66-129D-46C5-9D99-2DE8D5C0F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278" y="2861138"/>
              <a:ext cx="3214025" cy="4665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  <a:ea typeface="Open Sans"/>
                  <a:cs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sz="1600" dirty="0">
                  <a:ea typeface="Open Sans" panose="020B0606030504020204" pitchFamily="34" charset="0"/>
                  <a:cs typeface="Open Sans" panose="020B0606030504020204" pitchFamily="34" charset="0"/>
                </a:rPr>
                <a:t>7.3 </a:t>
              </a:r>
              <a:r>
                <a:rPr lang="en-GB" alt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Setor de transporte e seus subsetores</a:t>
              </a:r>
              <a:endParaRPr lang="en-US" altLang="en-US" sz="16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7417" name="Google Shape;106;p15">
              <a:extLst>
                <a:ext uri="{FF2B5EF4-FFF2-40B4-BE49-F238E27FC236}">
                  <a16:creationId xmlns:a16="http://schemas.microsoft.com/office/drawing/2014/main" id="{84BDB13C-FFA0-4C75-A1AC-96BCF3C7EB47}"/>
                </a:ext>
              </a:extLst>
            </p:cNvPr>
            <p:cNvCxnSpPr>
              <a:cxnSpLocks/>
              <a:stCxn id="17413" idx="2"/>
              <a:endCxn id="17414" idx="0"/>
            </p:cNvCxnSpPr>
            <p:nvPr/>
          </p:nvCxnSpPr>
          <p:spPr bwMode="auto">
            <a:xfrm>
              <a:off x="6929290" y="1979099"/>
              <a:ext cx="0" cy="233252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8" name="Google Shape;107;p15">
              <a:extLst>
                <a:ext uri="{FF2B5EF4-FFF2-40B4-BE49-F238E27FC236}">
                  <a16:creationId xmlns:a16="http://schemas.microsoft.com/office/drawing/2014/main" id="{3A9123C5-FE65-478A-B07F-D16BE6167BAA}"/>
                </a:ext>
              </a:extLst>
            </p:cNvPr>
            <p:cNvCxnSpPr>
              <a:cxnSpLocks/>
              <a:stCxn id="17414" idx="2"/>
              <a:endCxn id="17415" idx="0"/>
            </p:cNvCxnSpPr>
            <p:nvPr/>
          </p:nvCxnSpPr>
          <p:spPr bwMode="auto">
            <a:xfrm>
              <a:off x="6929290" y="2678850"/>
              <a:ext cx="0" cy="182288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9C6A332-1736-4706-B224-5C266A464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F23F1D-DA3A-4EC4-90BA-A96E0FFF1E51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2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4" name="Google Shape;115;p16">
            <a:extLst>
              <a:ext uri="{FF2B5EF4-FFF2-40B4-BE49-F238E27FC236}">
                <a16:creationId xmlns:a16="http://schemas.microsoft.com/office/drawing/2014/main" id="{42847172-80C9-2B4A-9198-9C40FF4A0EA5}"/>
              </a:ext>
            </a:extLst>
          </p:cNvPr>
          <p:cNvSpPr txBox="1"/>
          <p:nvPr/>
        </p:nvSpPr>
        <p:spPr>
          <a:xfrm>
            <a:off x="1024205" y="1317435"/>
            <a:ext cx="5746750" cy="45847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60933" rIns="121900" bIns="60933" anchor="t"/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Esta aula tem quatro Resultados Pretendidos de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Aprendizagem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(RPA):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Open Sans"/>
                <a:cs typeface="Open Sans" panose="020B0606030504020204" pitchFamily="34" charset="0"/>
              </a:rPr>
              <a:t>RPA1: aprender sobre o setor de serviços e seus subsetores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Open Sans"/>
                <a:cs typeface="Open Sans" panose="020B0606030504020204" pitchFamily="34" charset="0"/>
              </a:rPr>
              <a:t>RPA2: aprender a coletar os dados brutos necessários para a reconstrução do ano-base</a:t>
            </a:r>
          </a:p>
          <a:p>
            <a:pPr marL="342900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latin typeface="Open Sans"/>
                <a:cs typeface="Open Sans" panose="020B0606030504020204" pitchFamily="34" charset="0"/>
              </a:rPr>
              <a:t>RPA3: aprender sobre o setor de transportes e seus subsetores</a:t>
            </a:r>
            <a:endParaRPr lang="en-GB" sz="21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133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05" y="-294171"/>
            <a:ext cx="10390385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7.1 Setor de serviços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418AC68E-5821-814D-A8C3-190037A3E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860" y="1713385"/>
            <a:ext cx="1496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Setores</a:t>
            </a:r>
          </a:p>
        </p:txBody>
      </p:sp>
      <p:sp>
        <p:nvSpPr>
          <p:cNvPr id="13" name="Text Box 1029">
            <a:extLst>
              <a:ext uri="{FF2B5EF4-FFF2-40B4-BE49-F238E27FC236}">
                <a16:creationId xmlns:a16="http://schemas.microsoft.com/office/drawing/2014/main" id="{22A63FB2-6A33-0E46-88F3-B7CFCF579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830" y="2980578"/>
            <a:ext cx="2289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3">
                    <a:lumMod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Subsetores</a:t>
            </a:r>
            <a:endParaRPr lang="en-US" sz="1600">
              <a:solidFill>
                <a:schemeClr val="accent3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 Box 1030">
            <a:extLst>
              <a:ext uri="{FF2B5EF4-FFF2-40B4-BE49-F238E27FC236}">
                <a16:creationId xmlns:a16="http://schemas.microsoft.com/office/drawing/2014/main" id="{A8D10147-924D-7243-80B5-468CC542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279" y="4640604"/>
            <a:ext cx="1761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 final</a:t>
            </a:r>
          </a:p>
        </p:txBody>
      </p:sp>
      <p:sp>
        <p:nvSpPr>
          <p:cNvPr id="15" name="Text Box 1031">
            <a:extLst>
              <a:ext uri="{FF2B5EF4-FFF2-40B4-BE49-F238E27FC236}">
                <a16:creationId xmlns:a16="http://schemas.microsoft.com/office/drawing/2014/main" id="{DAEE686C-E588-114E-8E82-6170C01F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4" y="5310458"/>
            <a:ext cx="20252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Categoria</a:t>
            </a:r>
            <a:r>
              <a:rPr lang="en-US" sz="1600" b="1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b="1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demanda</a:t>
            </a:r>
            <a:r>
              <a:rPr lang="en-US" sz="1600" b="1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final de </a:t>
            </a:r>
            <a:r>
              <a:rPr lang="en-US" sz="1600" b="1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energia</a:t>
            </a:r>
            <a:r>
              <a:rPr lang="en-US" sz="1600" b="1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(FED)</a:t>
            </a:r>
          </a:p>
        </p:txBody>
      </p:sp>
      <p:sp>
        <p:nvSpPr>
          <p:cNvPr id="16" name="Text Box 1032">
            <a:extLst>
              <a:ext uri="{FF2B5EF4-FFF2-40B4-BE49-F238E27FC236}">
                <a16:creationId xmlns:a16="http://schemas.microsoft.com/office/drawing/2014/main" id="{3D705E33-E4CC-C64D-8ABC-F75D88FD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413" y="5372015"/>
            <a:ext cx="1285256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Combustíveis</a:t>
            </a: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fósseis</a:t>
            </a:r>
            <a:endParaRPr lang="en-US" sz="1400" dirty="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 Box 1033">
            <a:extLst>
              <a:ext uri="{FF2B5EF4-FFF2-40B4-BE49-F238E27FC236}">
                <a16:creationId xmlns:a16="http://schemas.microsoft.com/office/drawing/2014/main" id="{97BC4586-4B37-5041-A767-30768215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364" y="5372015"/>
            <a:ext cx="1056649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Biomassa</a:t>
            </a: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moderna</a:t>
            </a:r>
            <a:endParaRPr lang="en-US" sz="1400" dirty="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 Box 1034">
            <a:extLst>
              <a:ext uri="{FF2B5EF4-FFF2-40B4-BE49-F238E27FC236}">
                <a16:creationId xmlns:a16="http://schemas.microsoft.com/office/drawing/2014/main" id="{1C95FC12-6CBF-C14D-A722-5F26A9CB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248" y="5415463"/>
            <a:ext cx="1591061" cy="620989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Bomba de calor elétrica</a:t>
            </a:r>
          </a:p>
        </p:txBody>
      </p:sp>
      <p:sp>
        <p:nvSpPr>
          <p:cNvPr id="19" name="Text Box 1035">
            <a:extLst>
              <a:ext uri="{FF2B5EF4-FFF2-40B4-BE49-F238E27FC236}">
                <a16:creationId xmlns:a16="http://schemas.microsoft.com/office/drawing/2014/main" id="{12177C0E-5EE0-1A4A-8C59-9B11ED57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567" y="5372015"/>
            <a:ext cx="2897532" cy="707886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Eletricidade</a:t>
            </a:r>
          </a:p>
          <a:p>
            <a:pPr algn="ctr" eaLnBrk="1" hangingPunct="1">
              <a:spcBef>
                <a:spcPct val="50000"/>
              </a:spcBef>
            </a:pPr>
            <a:endParaRPr lang="en-US" sz="160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312A6C59-C597-B740-B229-28CE2C1B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708" y="5372015"/>
            <a:ext cx="1187587" cy="461665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Combustíveis</a:t>
            </a:r>
            <a:r>
              <a:rPr lang="en-US" sz="12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tradicionais</a:t>
            </a:r>
            <a:endParaRPr lang="en-US" sz="1200" dirty="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 Box 1037">
            <a:extLst>
              <a:ext uri="{FF2B5EF4-FFF2-40B4-BE49-F238E27FC236}">
                <a16:creationId xmlns:a16="http://schemas.microsoft.com/office/drawing/2014/main" id="{F178F733-CBFA-5445-82B2-EA4AAE12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44" y="5372015"/>
            <a:ext cx="968595" cy="584775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Térmica</a:t>
            </a:r>
            <a:r>
              <a:rPr lang="en-US" sz="16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solar</a:t>
            </a:r>
          </a:p>
        </p:txBody>
      </p:sp>
      <p:sp>
        <p:nvSpPr>
          <p:cNvPr id="23" name="Text Box 1038">
            <a:extLst>
              <a:ext uri="{FF2B5EF4-FFF2-40B4-BE49-F238E27FC236}">
                <a16:creationId xmlns:a16="http://schemas.microsoft.com/office/drawing/2014/main" id="{9423F0B2-FC00-C140-A9E4-430358DC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886" y="1530003"/>
            <a:ext cx="1496920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Setor</a:t>
            </a:r>
          </a:p>
        </p:txBody>
      </p:sp>
      <p:sp>
        <p:nvSpPr>
          <p:cNvPr id="24" name="Text Box 1039">
            <a:extLst>
              <a:ext uri="{FF2B5EF4-FFF2-40B4-BE49-F238E27FC236}">
                <a16:creationId xmlns:a16="http://schemas.microsoft.com/office/drawing/2014/main" id="{33ECEE68-0126-314A-AABB-ECBC5D6F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854" y="1509822"/>
            <a:ext cx="1673028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Transporte</a:t>
            </a:r>
          </a:p>
        </p:txBody>
      </p:sp>
      <p:sp>
        <p:nvSpPr>
          <p:cNvPr id="25" name="Text Box 1040">
            <a:extLst>
              <a:ext uri="{FF2B5EF4-FFF2-40B4-BE49-F238E27FC236}">
                <a16:creationId xmlns:a16="http://schemas.microsoft.com/office/drawing/2014/main" id="{55B3601F-7F30-E745-BF69-535BD9A3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634" y="1520450"/>
            <a:ext cx="1320812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Serviço</a:t>
            </a:r>
          </a:p>
        </p:txBody>
      </p:sp>
      <p:sp>
        <p:nvSpPr>
          <p:cNvPr id="26" name="Text Box 1041">
            <a:extLst>
              <a:ext uri="{FF2B5EF4-FFF2-40B4-BE49-F238E27FC236}">
                <a16:creationId xmlns:a16="http://schemas.microsoft.com/office/drawing/2014/main" id="{BA3184BF-A69D-C840-A5D2-64E68DE5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490" y="1519664"/>
            <a:ext cx="1849136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Casa</a:t>
            </a:r>
          </a:p>
        </p:txBody>
      </p:sp>
      <p:sp>
        <p:nvSpPr>
          <p:cNvPr id="28" name="Text Box 1044">
            <a:extLst>
              <a:ext uri="{FF2B5EF4-FFF2-40B4-BE49-F238E27FC236}">
                <a16:creationId xmlns:a16="http://schemas.microsoft.com/office/drawing/2014/main" id="{6578F537-8A95-7247-AA73-2175DAD77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626" y="2665660"/>
            <a:ext cx="1535366" cy="8309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Serviços pessoais e outros</a:t>
            </a:r>
          </a:p>
        </p:txBody>
      </p:sp>
      <p:sp>
        <p:nvSpPr>
          <p:cNvPr id="35" name="Text Box 1052">
            <a:extLst>
              <a:ext uri="{FF2B5EF4-FFF2-40B4-BE49-F238E27FC236}">
                <a16:creationId xmlns:a16="http://schemas.microsoft.com/office/drawing/2014/main" id="{442F8ACB-588A-CB42-A42A-17B811EF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931" y="2665661"/>
            <a:ext cx="1829215" cy="5847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Comercial e turístico </a:t>
            </a:r>
          </a:p>
        </p:txBody>
      </p:sp>
      <p:sp>
        <p:nvSpPr>
          <p:cNvPr id="39" name="Rectangle 1058">
            <a:extLst>
              <a:ext uri="{FF2B5EF4-FFF2-40B4-BE49-F238E27FC236}">
                <a16:creationId xmlns:a16="http://schemas.microsoft.com/office/drawing/2014/main" id="{50299CA9-A692-2448-BF56-90B38F14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087" y="1440343"/>
            <a:ext cx="10203071" cy="951616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ectangle 1059">
            <a:extLst>
              <a:ext uri="{FF2B5EF4-FFF2-40B4-BE49-F238E27FC236}">
                <a16:creationId xmlns:a16="http://schemas.microsoft.com/office/drawing/2014/main" id="{77341F8A-75A9-F54E-83BF-E0E7587B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09" y="2602073"/>
            <a:ext cx="10203071" cy="139591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chemeClr val="accent3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ectangle 1060">
            <a:extLst>
              <a:ext uri="{FF2B5EF4-FFF2-40B4-BE49-F238E27FC236}">
                <a16:creationId xmlns:a16="http://schemas.microsoft.com/office/drawing/2014/main" id="{5D1CC192-7F9C-7241-A355-5CD0C3B8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22" y="4285073"/>
            <a:ext cx="10203071" cy="987967"/>
          </a:xfrm>
          <a:prstGeom prst="rect">
            <a:avLst/>
          </a:prstGeom>
          <a:noFill/>
          <a:ln w="28575">
            <a:solidFill>
              <a:srgbClr val="B4323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Line 1080">
            <a:extLst>
              <a:ext uri="{FF2B5EF4-FFF2-40B4-BE49-F238E27FC236}">
                <a16:creationId xmlns:a16="http://schemas.microsoft.com/office/drawing/2014/main" id="{263A1F36-626D-2149-B4CE-C838D77C6A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635" y="4000500"/>
            <a:ext cx="0" cy="284573"/>
          </a:xfrm>
          <a:prstGeom prst="line">
            <a:avLst/>
          </a:prstGeom>
          <a:noFill/>
          <a:ln w="28575">
            <a:solidFill>
              <a:srgbClr val="B432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3751-6390-C941-8D97-77C281A9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50" y="988605"/>
            <a:ext cx="10863344" cy="373383"/>
          </a:xfrm>
        </p:spPr>
        <p:txBody>
          <a:bodyPr/>
          <a:lstStyle/>
          <a:p>
            <a:pPr marL="0" lvl="6" indent="0" eaLnBrk="0" fontAlgn="base" hangingPunct="0">
              <a:lnSpc>
                <a:spcPct val="110000"/>
              </a:lnSpc>
              <a:spcAft>
                <a:spcPts val="1200"/>
              </a:spcAft>
              <a:buClr>
                <a:srgbClr val="333333"/>
              </a:buClr>
              <a:buSzPts val="1300"/>
              <a:buNone/>
              <a:defRPr/>
            </a:pP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7.1.1. O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setor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 de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serviços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,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os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subsetores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, o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uso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 final e as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demandas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finais</a:t>
            </a:r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 de </a:t>
            </a:r>
            <a:r>
              <a:rPr lang="en-GB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Calibri"/>
              </a:rPr>
              <a:t>energia</a:t>
            </a: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  <a:sym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ne 1079">
            <a:extLst>
              <a:ext uri="{FF2B5EF4-FFF2-40B4-BE49-F238E27FC236}">
                <a16:creationId xmlns:a16="http://schemas.microsoft.com/office/drawing/2014/main" id="{A4A4E47F-836B-437E-037C-06D2D508E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4586" y="1868557"/>
            <a:ext cx="310859" cy="7310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GB" sz="160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10D16FE-CB5A-37C2-EEDE-B5717F82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3" y="1899887"/>
            <a:ext cx="477490" cy="4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8979234-3981-1119-DC14-461668FB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26" y="1905392"/>
            <a:ext cx="451909" cy="4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3CDD3C0-2453-8D96-5B14-35D0DDB2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8" y="1894476"/>
            <a:ext cx="462367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3F8D88F-4378-BD02-5257-27F3F452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88" y="1884054"/>
            <a:ext cx="462367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53">
            <a:extLst>
              <a:ext uri="{FF2B5EF4-FFF2-40B4-BE49-F238E27FC236}">
                <a16:creationId xmlns:a16="http://schemas.microsoft.com/office/drawing/2014/main" id="{DBFE1E62-B394-0FA2-BEE8-76DC8A2F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449" y="4583754"/>
            <a:ext cx="1478689" cy="33855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Força motriz</a:t>
            </a:r>
            <a:endParaRPr lang="en-US" sz="160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 Box 1055">
            <a:extLst>
              <a:ext uri="{FF2B5EF4-FFF2-40B4-BE49-F238E27FC236}">
                <a16:creationId xmlns:a16="http://schemas.microsoft.com/office/drawing/2014/main" id="{8BDDDD6B-636A-FB4C-BB84-2EB4B80BF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606" y="4383699"/>
            <a:ext cx="1478689" cy="738664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Usos</a:t>
            </a:r>
            <a:r>
              <a:rPr lang="en-US" sz="140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específicos</a:t>
            </a:r>
            <a:r>
              <a:rPr lang="en-US" sz="1400" b="1" dirty="0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 </a:t>
            </a:r>
            <a:r>
              <a:rPr lang="en-US" sz="1400" b="1" dirty="0" err="1">
                <a:solidFill>
                  <a:srgbClr val="B4323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eletricidade</a:t>
            </a:r>
            <a:endParaRPr lang="en-US" sz="1400" dirty="0">
              <a:solidFill>
                <a:srgbClr val="B4323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 Box 1044">
            <a:extLst>
              <a:ext uri="{FF2B5EF4-FFF2-40B4-BE49-F238E27FC236}">
                <a16:creationId xmlns:a16="http://schemas.microsoft.com/office/drawing/2014/main" id="{10A30C8A-2486-A16D-7056-9945ABC8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269" y="2668935"/>
            <a:ext cx="1535366" cy="5847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Administração pública</a:t>
            </a:r>
          </a:p>
        </p:txBody>
      </p:sp>
      <p:sp>
        <p:nvSpPr>
          <p:cNvPr id="10" name="Text Box 1044">
            <a:extLst>
              <a:ext uri="{FF2B5EF4-FFF2-40B4-BE49-F238E27FC236}">
                <a16:creationId xmlns:a16="http://schemas.microsoft.com/office/drawing/2014/main" id="{E7CB9579-CF94-8E2B-CB71-33737B78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758" y="2665660"/>
            <a:ext cx="1535366" cy="5847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Finanças e negócios</a:t>
            </a:r>
          </a:p>
        </p:txBody>
      </p:sp>
      <p:sp>
        <p:nvSpPr>
          <p:cNvPr id="29" name="Text Box 1053">
            <a:extLst>
              <a:ext uri="{FF2B5EF4-FFF2-40B4-BE49-F238E27FC236}">
                <a16:creationId xmlns:a16="http://schemas.microsoft.com/office/drawing/2014/main" id="{8A3089DA-74A9-8B19-1F6E-725425FC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383" y="4577202"/>
            <a:ext cx="1478689" cy="307777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err="1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Usos</a:t>
            </a:r>
            <a:r>
              <a:rPr lang="en-US" sz="14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b="1" dirty="0" err="1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térmicos</a:t>
            </a:r>
            <a:endParaRPr lang="en-US" sz="14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E01F8F3-86F8-B0D4-37DA-B9285B0D3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4662" y="3318550"/>
            <a:ext cx="637529" cy="6375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2733E7-5F36-1C36-4D7B-13D8595B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91" y="3312419"/>
            <a:ext cx="637529" cy="6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596175-3604-F0E2-3303-B6354633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8" y="3319132"/>
            <a:ext cx="629327" cy="6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27274AA-1BE6-A479-FBB7-B871486E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814" y="3565469"/>
            <a:ext cx="382990" cy="3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037">
            <a:extLst>
              <a:ext uri="{FF2B5EF4-FFF2-40B4-BE49-F238E27FC236}">
                <a16:creationId xmlns:a16="http://schemas.microsoft.com/office/drawing/2014/main" id="{D6F0AC90-4AF2-05AB-FE72-5D6376FF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804" y="5372015"/>
            <a:ext cx="1251310" cy="52322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Aquecimento</a:t>
            </a:r>
            <a:r>
              <a:rPr lang="en-US" sz="1400" dirty="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distrital</a:t>
            </a:r>
            <a:endParaRPr lang="en-US" sz="1400" dirty="0">
              <a:solidFill>
                <a:schemeClr val="accent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 Box 1053">
            <a:extLst>
              <a:ext uri="{FF2B5EF4-FFF2-40B4-BE49-F238E27FC236}">
                <a16:creationId xmlns:a16="http://schemas.microsoft.com/office/drawing/2014/main" id="{5A49A92D-89DA-D2CE-1925-5CAD0289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160" y="4470102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Aquecimento de ambientes</a:t>
            </a:r>
            <a:endParaRPr lang="en-US" sz="160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Text Box 1053">
            <a:extLst>
              <a:ext uri="{FF2B5EF4-FFF2-40B4-BE49-F238E27FC236}">
                <a16:creationId xmlns:a16="http://schemas.microsoft.com/office/drawing/2014/main" id="{4CB8C467-AEA1-47E2-F7BA-4A29E811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332" y="4460643"/>
            <a:ext cx="1478689" cy="584775"/>
          </a:xfrm>
          <a:prstGeom prst="rect">
            <a:avLst/>
          </a:prstGeom>
          <a:noFill/>
          <a:ln w="9525">
            <a:solidFill>
              <a:srgbClr val="B432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Ar</a:t>
            </a:r>
            <a:r>
              <a:rPr lang="en-US" sz="1600" b="1" dirty="0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b="1" dirty="0" err="1">
                <a:solidFill>
                  <a:srgbClr val="B4323F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condicionado</a:t>
            </a:r>
            <a:endParaRPr lang="en-US" sz="1600" dirty="0">
              <a:solidFill>
                <a:srgbClr val="B4323F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0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15;p16">
            <a:extLst>
              <a:ext uri="{FF2B5EF4-FFF2-40B4-BE49-F238E27FC236}">
                <a16:creationId xmlns:a16="http://schemas.microsoft.com/office/drawing/2014/main" id="{1C0EB07B-EF55-8A4A-A559-3218267C9FE8}"/>
              </a:ext>
            </a:extLst>
          </p:cNvPr>
          <p:cNvSpPr txBox="1"/>
          <p:nvPr/>
        </p:nvSpPr>
        <p:spPr>
          <a:xfrm>
            <a:off x="887412" y="1279022"/>
            <a:ext cx="10439494" cy="3927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altLang="en-US" sz="2000" b="1">
                <a:solidFill>
                  <a:srgbClr val="9DC3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7.1.2. Setor de serviços de dados brutos e parâmetros de direção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endParaRPr lang="en-GB" alt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endParaRPr lang="en-GB" alt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endParaRPr lang="en-GB" alt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None/>
            </a:pPr>
            <a:endParaRPr lang="en-GB" altLang="en-US" sz="2000">
              <a:solidFill>
                <a:srgbClr val="9DC3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/>
            <a:endParaRPr lang="en-GB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991717D-9290-2F48-8887-B08C1959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104533-DE24-4CFF-B870-25379AFBB450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4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7" name="Google Shape;113;p16">
            <a:extLst>
              <a:ext uri="{FF2B5EF4-FFF2-40B4-BE49-F238E27FC236}">
                <a16:creationId xmlns:a16="http://schemas.microsoft.com/office/drawing/2014/main" id="{18C9BB2E-6B8A-FA4A-96DB-2CB379047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262" y="-1556"/>
            <a:ext cx="9318642" cy="1343491"/>
          </a:xfrm>
        </p:spPr>
        <p:txBody>
          <a:bodyPr lIns="121900" tIns="121900" rIns="121900" bIns="121900"/>
          <a:lstStyle/>
          <a:p>
            <a:pPr eaLnBrk="1" hangingPunct="1"/>
            <a:r>
              <a:rPr lang="en-GB" altLang="en-US" dirty="0">
                <a:latin typeface="Open Sans"/>
              </a:rPr>
              <a:t>Aula 7.1 </a:t>
            </a:r>
            <a:r>
              <a:rPr lang="en-GB" altLang="en-US" dirty="0" err="1">
                <a:latin typeface="Open Sans"/>
              </a:rPr>
              <a:t>Setor</a:t>
            </a:r>
            <a:r>
              <a:rPr lang="en-GB" altLang="en-US" dirty="0">
                <a:latin typeface="Open Sans"/>
              </a:rPr>
              <a:t> de </a:t>
            </a:r>
            <a:r>
              <a:rPr lang="en-GB" altLang="en-US" dirty="0" err="1">
                <a:latin typeface="Open Sans"/>
              </a:rPr>
              <a:t>serviços</a:t>
            </a:r>
            <a:endParaRPr lang="en-GB" altLang="en-US" dirty="0">
              <a:latin typeface="Open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03E785-36D4-B94B-2EB3-9C4F1DC3F107}"/>
              </a:ext>
            </a:extLst>
          </p:cNvPr>
          <p:cNvSpPr txBox="1"/>
          <p:nvPr/>
        </p:nvSpPr>
        <p:spPr>
          <a:xfrm>
            <a:off x="6468537" y="2260679"/>
            <a:ext cx="1820194" cy="678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09134E-F827-171A-5676-60CFB8BA8AD4}"/>
              </a:ext>
            </a:extLst>
          </p:cNvPr>
          <p:cNvSpPr txBox="1"/>
          <p:nvPr/>
        </p:nvSpPr>
        <p:spPr>
          <a:xfrm>
            <a:off x="8840910" y="1848228"/>
            <a:ext cx="1600200" cy="678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72473-A66F-FF46-831C-989F31F8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72" y="1753683"/>
            <a:ext cx="6861414" cy="3169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1AA81-1FA7-C12A-A11E-238EB48C499C}"/>
              </a:ext>
            </a:extLst>
          </p:cNvPr>
          <p:cNvSpPr txBox="1"/>
          <p:nvPr/>
        </p:nvSpPr>
        <p:spPr>
          <a:xfrm>
            <a:off x="8840910" y="2091547"/>
            <a:ext cx="2401859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Precisamos definir o tipo de subsetor de serviço - neste exemplo, são 4, conforme definido à esquerda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ED55DE9-6CC0-E765-E266-5A77224D16C3}"/>
              </a:ext>
            </a:extLst>
          </p:cNvPr>
          <p:cNvSpPr/>
          <p:nvPr/>
        </p:nvSpPr>
        <p:spPr>
          <a:xfrm>
            <a:off x="7840122" y="3367464"/>
            <a:ext cx="982767" cy="25146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D90A5B-539A-38D0-E1AB-725D617AE72B}"/>
                  </a:ext>
                </a:extLst>
              </p:cNvPr>
              <p:cNvSpPr txBox="1"/>
              <p:nvPr/>
            </p:nvSpPr>
            <p:spPr>
              <a:xfrm>
                <a:off x="887412" y="5210161"/>
                <a:ext cx="6094378" cy="800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GB" altLang="en-US" sz="18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Área total do piso 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altLang="en-US" sz="180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𝑡𝑜𝑡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𝑙𝑎𝑏𝑜𝑟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𝑠𝑒𝑟𝑣𝑖𝑐𝑒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GB" sz="1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GB" sz="180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GB" altLang="en-US" sz="18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D90A5B-539A-38D0-E1AB-725D617AE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12" y="5210161"/>
                <a:ext cx="6094378" cy="800797"/>
              </a:xfrm>
              <a:prstGeom prst="rect">
                <a:avLst/>
              </a:prstGeom>
              <a:blipFill>
                <a:blip r:embed="rId5"/>
                <a:stretch>
                  <a:fillRect l="-901" t="-3817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FB0AD-FD60-F4A2-726B-71DA071ED80F}"/>
                  </a:ext>
                </a:extLst>
              </p:cNvPr>
              <p:cNvSpPr txBox="1"/>
              <p:nvPr/>
            </p:nvSpPr>
            <p:spPr>
              <a:xfrm>
                <a:off x="5284316" y="5010107"/>
                <a:ext cx="6094378" cy="1200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população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total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fração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da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população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total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na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força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trabalho</a:t>
                </a:r>
                <a:endParaRPr lang="en-GB" altLang="en-US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r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fração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da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força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trabalho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no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setor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serviços</a:t>
                </a:r>
                <a:endParaRPr lang="en-GB" altLang="en-US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r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área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útil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média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por</a:t>
                </a:r>
                <a:r>
                  <a:rPr lang="en-GB" altLang="en-US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altLang="en-US" sz="18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funcionário</a:t>
                </a:r>
                <a:endParaRPr lang="en-GB" altLang="en-US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BFB0AD-FD60-F4A2-726B-71DA071E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316" y="5010107"/>
                <a:ext cx="6094378" cy="1200906"/>
              </a:xfrm>
              <a:prstGeom prst="rect">
                <a:avLst/>
              </a:prstGeom>
              <a:blipFill>
                <a:blip r:embed="rId6"/>
                <a:stretch>
                  <a:fillRect t="-2538" r="-80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2EEFDA-A42F-9392-DCA9-A90C0583C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04" y="288514"/>
            <a:ext cx="949467" cy="94946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24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624" y="216403"/>
            <a:ext cx="9636720" cy="1120550"/>
          </a:xfrm>
        </p:spPr>
        <p:txBody>
          <a:bodyPr/>
          <a:lstStyle/>
          <a:p>
            <a:pPr algn="l"/>
            <a:r>
              <a:rPr lang="en-GB" sz="4400">
                <a:latin typeface="Open Sans"/>
                <a:ea typeface="Open Sans"/>
                <a:cs typeface="Open Sans"/>
                <a:sym typeface="Bodoni SvtyTwo ITC TT-Book"/>
              </a:rPr>
              <a:t>Aula 7.1. Setor de serviços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7.1.3. Dados brutos de aquecimento de ambientes</a:t>
            </a:r>
            <a:endParaRPr lang="en-GB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59D607-2394-1B56-D3FD-52322B85EE61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722521-A538-E9EB-77CF-C32008F7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0" y="209348"/>
            <a:ext cx="978030" cy="978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B62BBC-9FD5-8A73-1721-092A5251329E}"/>
              </a:ext>
            </a:extLst>
          </p:cNvPr>
          <p:cNvSpPr txBox="1"/>
          <p:nvPr/>
        </p:nvSpPr>
        <p:spPr>
          <a:xfrm>
            <a:off x="893969" y="4860129"/>
            <a:ext cx="63932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Precisamos definir edifícios baixos, bombas de calor COP e compartilhamento de energia solar térmica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7108F-8300-CA1B-4B74-1EAB1D25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70" y="2125077"/>
            <a:ext cx="6393245" cy="2496634"/>
          </a:xfrm>
          <a:prstGeom prst="rect">
            <a:avLst/>
          </a:prstGeom>
        </p:spPr>
      </p:pic>
      <p:pic>
        <p:nvPicPr>
          <p:cNvPr id="4" name="Picture 2" descr="Free photo 3d rendering of ventilation system">
            <a:extLst>
              <a:ext uri="{FF2B5EF4-FFF2-40B4-BE49-F238E27FC236}">
                <a16:creationId xmlns:a16="http://schemas.microsoft.com/office/drawing/2014/main" id="{137CE77D-ECFB-B2C3-80EB-F58C0D7C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89" y="2038122"/>
            <a:ext cx="3739955" cy="26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BA344E-0B23-1224-9C2E-637C1DDD220D}"/>
              </a:ext>
            </a:extLst>
          </p:cNvPr>
          <p:cNvSpPr txBox="1"/>
          <p:nvPr/>
        </p:nvSpPr>
        <p:spPr>
          <a:xfrm>
            <a:off x="9528455" y="4778892"/>
            <a:ext cx="20908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700" dirty="0"/>
              <a:t>Fonte: </a:t>
            </a:r>
            <a:r>
              <a:rPr lang="en-GB" sz="700" dirty="0">
                <a:hlinkClick r:id="rId6"/>
              </a:rPr>
              <a:t>https:</a:t>
            </a:r>
            <a:r>
              <a:rPr lang="en-GB" sz="700" dirty="0"/>
              <a:t>//www.freepik.com/free-photo/3d-rendering-ventilation-system_22894132.htm#query=space%20heating&amp;position=33&amp;from_view=search&amp;track=ais, Freepik&lt;/a&gt;</a:t>
            </a:r>
          </a:p>
        </p:txBody>
      </p:sp>
    </p:spTree>
    <p:extLst>
      <p:ext uri="{BB962C8B-B14F-4D97-AF65-F5344CB8AC3E}">
        <p14:creationId xmlns:p14="http://schemas.microsoft.com/office/powerpoint/2010/main" val="182369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33" y="122221"/>
            <a:ext cx="9704012" cy="1325563"/>
          </a:xfrm>
        </p:spPr>
        <p:txBody>
          <a:bodyPr/>
          <a:lstStyle/>
          <a:p>
            <a:pPr algn="l"/>
            <a:r>
              <a:rPr lang="en-GB" altLang="en-US" dirty="0">
                <a:latin typeface="Open Sans"/>
              </a:rPr>
              <a:t>Aula 7.1 </a:t>
            </a:r>
            <a:r>
              <a:rPr lang="en-GB" altLang="en-US" dirty="0" err="1">
                <a:latin typeface="Open Sans"/>
              </a:rPr>
              <a:t>Setor</a:t>
            </a:r>
            <a:r>
              <a:rPr lang="en-GB" altLang="en-US" dirty="0">
                <a:latin typeface="Open Sans"/>
              </a:rPr>
              <a:t> de </a:t>
            </a:r>
            <a:r>
              <a:rPr lang="en-GB" altLang="en-US" dirty="0" err="1">
                <a:latin typeface="Open Sans"/>
              </a:rPr>
              <a:t>serviços</a:t>
            </a:r>
            <a:endParaRPr lang="en-GB" sz="4400" dirty="0">
              <a:latin typeface="Open Sans"/>
              <a:ea typeface="Open Sans"/>
              <a:cs typeface="Open Sans"/>
              <a:sym typeface="Bodoni SvtyTwo ITC TT-Book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76878" y="1289533"/>
            <a:ext cx="8190921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7.1.4. Reconstrução e fórmulas de aquecimento de ambientes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D6EF2F4-3208-204C-664E-5E9C291CD276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6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726FFCE-DC14-F086-E8B3-D9911297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0" y="209348"/>
            <a:ext cx="978030" cy="978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5;p16">
                <a:extLst>
                  <a:ext uri="{FF2B5EF4-FFF2-40B4-BE49-F238E27FC236}">
                    <a16:creationId xmlns:a16="http://schemas.microsoft.com/office/drawing/2014/main" id="{603E59B9-DBAC-9BE0-6362-D0CE79F02B9D}"/>
                  </a:ext>
                </a:extLst>
              </p:cNvPr>
              <p:cNvSpPr txBox="1"/>
              <p:nvPr/>
            </p:nvSpPr>
            <p:spPr>
              <a:xfrm>
                <a:off x="876879" y="2701555"/>
                <a:ext cx="5285850" cy="4072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𝐔𝐄</m:t>
                      </m:r>
                      <m:sSub>
                        <m:sSubPr>
                          <m:ctrlPr>
                            <a:rPr lang="en-GB" altLang="en-US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GB" alt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𝒉𝒆𝒂𝒕𝒊𝒏𝒈</m:t>
                          </m:r>
                        </m:sub>
                      </m:sSub>
                      <m: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𝒉𝒆𝒂𝒕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𝐒𝐄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𝒉𝒆𝒂𝒕</m:t>
                          </m:r>
                        </m:sub>
                      </m:sSub>
                    </m:oMath>
                  </m:oMathPara>
                </a14:m>
                <a:endParaRPr lang="en-GB" altLang="en-US" sz="2000" b="1" dirty="0">
                  <a:latin typeface="Cambria Math" panose="020405030504060302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altLang="en-US" sz="2000" dirty="0">
                  <a:latin typeface="Cambria Math" panose="020405030504060302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altLang="en-US" sz="2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2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área total do setor de serviços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h𝑒𝑎𝑡</m:t>
                        </m:r>
                      </m:sub>
                    </m:sSub>
                    <m:r>
                      <a:rPr lang="en-GB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altLang="en-US" sz="2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Fração da área total a ser aquecida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𝑆𝐸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h𝑒𝑎𝑡</m:t>
                        </m:r>
                      </m:sub>
                    </m:sSub>
                    <m:r>
                      <a:rPr lang="en-GB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altLang="en-US" sz="2000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consumo específico de energia por área aquecida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baseline="30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solidFill>
                    <a:srgbClr val="9DC3E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solidFill>
                    <a:srgbClr val="9DC3E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Google Shape;115;p16">
                <a:extLst>
                  <a:ext uri="{FF2B5EF4-FFF2-40B4-BE49-F238E27FC236}">
                    <a16:creationId xmlns:a16="http://schemas.microsoft.com/office/drawing/2014/main" id="{603E59B9-DBAC-9BE0-6362-D0CE79F02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79" y="2701555"/>
                <a:ext cx="5285850" cy="4072625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ree photo 3d rendering of ventilation system">
            <a:extLst>
              <a:ext uri="{FF2B5EF4-FFF2-40B4-BE49-F238E27FC236}">
                <a16:creationId xmlns:a16="http://schemas.microsoft.com/office/drawing/2014/main" id="{4F8BF1E6-F74E-524C-277C-64806DC6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73" y="2011981"/>
            <a:ext cx="5084131" cy="36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F6ECC5-5F7B-A01E-9A62-4272EA803F21}"/>
              </a:ext>
            </a:extLst>
          </p:cNvPr>
          <p:cNvSpPr txBox="1"/>
          <p:nvPr/>
        </p:nvSpPr>
        <p:spPr>
          <a:xfrm>
            <a:off x="5431904" y="564234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700" dirty="0"/>
              <a:t>Fonte: </a:t>
            </a:r>
            <a:r>
              <a:rPr lang="en-GB" sz="700" dirty="0">
                <a:hlinkClick r:id="rId6"/>
              </a:rPr>
              <a:t>https:</a:t>
            </a:r>
            <a:r>
              <a:rPr lang="en-GB" sz="700" dirty="0"/>
              <a:t>//www.freepik.com/free-photo/3d-rendering-ventilation-system_22894132.htm#query=space%20heating&amp;position=33&amp;from_view=search&amp;track=ais, Freepik&lt;/a&gt;</a:t>
            </a:r>
          </a:p>
        </p:txBody>
      </p:sp>
    </p:spTree>
    <p:extLst>
      <p:ext uri="{BB962C8B-B14F-4D97-AF65-F5344CB8AC3E}">
        <p14:creationId xmlns:p14="http://schemas.microsoft.com/office/powerpoint/2010/main" val="158999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/>
              <p:nvPr/>
            </p:nvSpPr>
            <p:spPr>
              <a:xfrm>
                <a:off x="326571" y="1339712"/>
                <a:ext cx="11016960" cy="4427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/>
                    <a:ea typeface="Open Sans"/>
                    <a:cs typeface="Open San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ZA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Open Sans"/>
                    <a:ea typeface="Open Sans"/>
                    <a:cs typeface="Open Sans"/>
                  </a:rPr>
                  <a:t>7.1.5. </a:t>
                </a:r>
                <a:r>
                  <a:rPr lang="en-GB" altLang="en-US" sz="2000" b="1" dirty="0">
                    <a:solidFill>
                      <a:srgbClr val="9DC3E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Demanda final de energia: uso de eletricidade para aquecimento de ambientes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altLang="en-US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𝐅𝐄</m:t>
                    </m:r>
                    <m:sSub>
                      <m:sSubPr>
                        <m:ctrlPr>
                          <a:rPr lang="en-GB" altLang="en-US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altLang="en-US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𝐡𝐞𝐚𝐭</m:t>
                        </m:r>
                        <m:r>
                          <a:rPr lang="en-GB" altLang="en-US" sz="2000" b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𝒆𝒍𝒆𝒄</m:t>
                        </m:r>
                      </m:sub>
                    </m:sSub>
                    <m:r>
                      <a:rPr lang="en-GB" altLang="en-US" sz="20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𝐔𝐄</m:t>
                    </m:r>
                    <m:sSub>
                      <m:sSubPr>
                        <m:ctrlPr>
                          <a:rPr lang="en-GB" alt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GB" alt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𝐡𝐞𝐚𝐭</m:t>
                        </m:r>
                        <m:r>
                          <a:rPr lang="en-GB" altLang="en-US" sz="2000" b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GB" alt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alt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𝐡𝐞𝐚𝐭</m:t>
                        </m:r>
                        <m:r>
                          <a:rPr lang="en-GB" altLang="en-US" sz="2000" b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𝒆𝒍𝒆𝒄</m:t>
                        </m:r>
                      </m:sub>
                    </m:sSub>
                    <m:d>
                      <m:dPr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GB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h𝑒𝑎𝑡</m:t>
                            </m:r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h𝑒𝑎𝑡</m:t>
                            </m:r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𝑝𝑢𝑚𝑝</m:t>
                            </m:r>
                          </m:sub>
                        </m:sSub>
                        <m:r>
                          <a:rPr lang="en-GB" altLang="en-US" sz="2000" smtClean="0">
                            <a:latin typeface="Cambria Math" panose="02040503050406030204" pitchFamily="18" charset="0"/>
                          </a:rPr>
                          <m:t> ×</m:t>
                        </m:r>
                        <m:f>
                          <m:fPr>
                            <m:ctrlPr>
                              <a:rPr lang="en-GB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𝐶𝑂𝑃</m:t>
                            </m:r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altLang="en-US" sz="2000" smtClean="0">
                                <a:latin typeface="Cambria Math" panose="02040503050406030204" pitchFamily="18" charset="0"/>
                              </a:rPr>
                              <m:t>𝐶𝑂𝑃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smtClean="0">
                        <a:latin typeface="Cambria Math" panose="02040503050406030204" pitchFamily="18" charset="0"/>
                      </a:rPr>
                      <m:t>𝑈𝐸</m:t>
                    </m:r>
                    <m:sSub>
                      <m:sSubPr>
                        <m:ctrlPr>
                          <a:rPr lang="en-GB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GB" altLang="en-US" sz="200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alt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demanda de energia útil para aquecimento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>
                    <a:solidFill>
                      <a:schemeClr val="bg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altLang="en-US" sz="2000" b="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GB" altLang="en-US" sz="2000" b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 b="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𝑒𝑙𝑒𝑐</m:t>
                        </m:r>
                      </m:sub>
                    </m:sSub>
                    <m:r>
                      <a:rPr lang="en-GB" altLang="en-US" sz="2000" b="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bg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penetração do mercado de eletricidade para aquecimento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>
                    <a:solidFill>
                      <a:schemeClr val="bg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altLang="en-US" sz="2000" b="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GB" altLang="en-US" sz="2000" b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 b="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GB" altLang="en-US" sz="2000" b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2000" b="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𝑝𝑢𝑚𝑝</m:t>
                        </m:r>
                      </m:sub>
                    </m:sSub>
                    <m:r>
                      <a:rPr lang="en-GB" altLang="en-US" sz="2000" b="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bg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penetração no mercado de bombas de calor para aquecimento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𝐂𝐎𝐏</m:t>
                    </m:r>
                    <m:r>
                      <a:rPr lang="en-GB" alt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coeficiente de desempenho das bombas de calor, onde </a:t>
                </a:r>
                <a:endParaRPr lang="en-GB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Exemplo: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𝑝𝑢𝑚𝑝</m:t>
                        </m:r>
                      </m:sub>
                    </m:sSub>
                    <m:r>
                      <a:rPr lang="en-GB" altLang="en-US" sz="2000" smtClean="0">
                        <a:latin typeface="Cambria Math" panose="02040503050406030204" pitchFamily="18" charset="0"/>
                      </a:rPr>
                      <m:t>=0.25,</m:t>
                    </m:r>
                    <m:r>
                      <a:rPr lang="en-GB" altLang="en-US" sz="2000" smtClean="0">
                        <a:latin typeface="Cambria Math" panose="02040503050406030204" pitchFamily="18" charset="0"/>
                      </a:rPr>
                      <m:t>𝐶𝑂𝑃</m:t>
                    </m:r>
                    <m:r>
                      <a:rPr lang="en-GB" altLang="en-US" sz="200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25% do aquecimento de ambientes com eletricidade é fornecido por bombas de calor com COP = 4: uma unidade de entrada de energia elétrica fornece 4 unidades de energia térmica</a:t>
                </a:r>
              </a:p>
              <a:p>
                <a:pPr marL="342900" indent="-34290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Portanto, para 25% da demanda de energia útil necessária (calor), 75% menos energia final é necessária em relação a uma eficiência 1 com eletricidade</a:t>
                </a:r>
              </a:p>
              <a:p>
                <a:pPr marL="342900" indent="-34290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demanda final de energia é reduzida em </a:t>
                </a:r>
                <a:r>
                  <a:rPr lang="en-GB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uma</a:t>
                </a: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GB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fração</a:t>
                </a:r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h𝑒𝑎𝑡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𝑝𝑢𝑚𝑝</m:t>
                        </m:r>
                      </m:sub>
                    </m:sSub>
                    <m:r>
                      <a:rPr lang="en-GB" altLang="en-US" sz="20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alt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𝐶𝑂𝑃</m:t>
                        </m:r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altLang="en-US" sz="2000">
                            <a:latin typeface="Cambria Math" panose="02040503050406030204" pitchFamily="18" charset="0"/>
                          </a:rPr>
                          <m:t>𝐶𝑂𝑃</m:t>
                        </m:r>
                      </m:den>
                    </m:f>
                    <m:r>
                      <a:rPr lang="en-GB" altLang="en-US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dirty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endParaRPr lang="en-GB" alt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lvl="1" indent="-342900"/>
                <a:endPara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8" name="Google Shape;115;p16">
                <a:extLst>
                  <a:ext uri="{FF2B5EF4-FFF2-40B4-BE49-F238E27FC236}">
                    <a16:creationId xmlns:a16="http://schemas.microsoft.com/office/drawing/2014/main" id="{1C0EB07B-EF55-8A4A-A559-3218267C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1339712"/>
                <a:ext cx="11016960" cy="4427538"/>
              </a:xfrm>
              <a:prstGeom prst="rect">
                <a:avLst/>
              </a:prstGeom>
              <a:blipFill>
                <a:blip r:embed="rId3"/>
                <a:stretch>
                  <a:fillRect l="-332" t="-413"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991717D-9290-2F48-8887-B08C1959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075" y="6454775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104533-DE24-4CFF-B870-25379AFBB450}" type="slidenum">
              <a:rPr lang="en-US" altLang="en-US" sz="1400" b="1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7</a:t>
            </a:fld>
            <a:endParaRPr lang="en-US" altLang="en-US" sz="1400" b="1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6" name="Google Shape;113;p16">
            <a:extLst>
              <a:ext uri="{FF2B5EF4-FFF2-40B4-BE49-F238E27FC236}">
                <a16:creationId xmlns:a16="http://schemas.microsoft.com/office/drawing/2014/main" id="{E4F177E8-304A-A340-B388-1E536C179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129" y="5187"/>
            <a:ext cx="9313783" cy="1343491"/>
          </a:xfrm>
        </p:spPr>
        <p:txBody>
          <a:bodyPr lIns="121900" tIns="121900" rIns="121900" bIns="121900"/>
          <a:lstStyle/>
          <a:p>
            <a:pPr eaLnBrk="1" hangingPunct="1"/>
            <a:r>
              <a:rPr lang="en-GB" altLang="en-US" dirty="0">
                <a:latin typeface="Open Sans"/>
              </a:rPr>
              <a:t>Aula 7.1 Setor de serviços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037A54F-6B04-6444-B11D-19A322BFABE0}"/>
              </a:ext>
            </a:extLst>
          </p:cNvPr>
          <p:cNvSpPr/>
          <p:nvPr/>
        </p:nvSpPr>
        <p:spPr>
          <a:xfrm>
            <a:off x="4660667" y="1708300"/>
            <a:ext cx="2676698" cy="482139"/>
          </a:xfrm>
          <a:prstGeom prst="roundRect">
            <a:avLst/>
          </a:prstGeom>
          <a:solidFill>
            <a:srgbClr val="B53541">
              <a:alpha val="4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1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268" y="59254"/>
            <a:ext cx="8182469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7.2 Outros usos finais de serviços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7.2.1. Dados brutos de ar condicionado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1EF08B-79C6-0580-11A6-1AFFFDC946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8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FC55951-08A0-645E-5D3C-F48588E3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79" y="161194"/>
            <a:ext cx="1121681" cy="11216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ee photo close up on ventilation system">
            <a:extLst>
              <a:ext uri="{FF2B5EF4-FFF2-40B4-BE49-F238E27FC236}">
                <a16:creationId xmlns:a16="http://schemas.microsoft.com/office/drawing/2014/main" id="{D38C9E57-3452-945E-46A5-A85E8936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65238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B4730-A594-21D0-7DA8-053F1F7468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-1838"/>
          <a:stretch/>
        </p:blipFill>
        <p:spPr>
          <a:xfrm>
            <a:off x="752475" y="4524155"/>
            <a:ext cx="6509385" cy="1100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E1A7CE-2035-70D3-A454-275D6A62FA0F}"/>
              </a:ext>
            </a:extLst>
          </p:cNvPr>
          <p:cNvSpPr txBox="1"/>
          <p:nvPr/>
        </p:nvSpPr>
        <p:spPr>
          <a:xfrm>
            <a:off x="5410200" y="562431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700" dirty="0"/>
              <a:t>Fonte: </a:t>
            </a:r>
            <a:r>
              <a:rPr lang="en-GB" sz="700" dirty="0">
                <a:hlinkClick r:id="rId6"/>
              </a:rPr>
              <a:t>https:</a:t>
            </a:r>
            <a:r>
              <a:rPr lang="en-GB" sz="700" dirty="0"/>
              <a:t>//www.freepik.com/free-photo/close-up-ventilation-system_25777554.htm#query=air%20conditioning%20office&amp;position=5&amp;from_view=search&amp;track=ais, Freepik&lt;/a&gt;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3B86-2A2C-CE6A-AF96-F3B93FA0B4F2}"/>
              </a:ext>
            </a:extLst>
          </p:cNvPr>
          <p:cNvSpPr txBox="1"/>
          <p:nvPr/>
        </p:nvSpPr>
        <p:spPr>
          <a:xfrm>
            <a:off x="893970" y="2505670"/>
            <a:ext cx="43405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Precisamos definir a área do piso (%) com ar condicionado e os requisitos específicos de resfriamento. </a:t>
            </a:r>
          </a:p>
        </p:txBody>
      </p:sp>
    </p:spTree>
    <p:extLst>
      <p:ext uri="{BB962C8B-B14F-4D97-AF65-F5344CB8AC3E}">
        <p14:creationId xmlns:p14="http://schemas.microsoft.com/office/powerpoint/2010/main" val="200260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C00-B1A3-740F-4975-765716CB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954" y="70332"/>
            <a:ext cx="9257449" cy="1325563"/>
          </a:xfrm>
        </p:spPr>
        <p:txBody>
          <a:bodyPr/>
          <a:lstStyle/>
          <a:p>
            <a:pPr algn="l"/>
            <a:r>
              <a:rPr lang="en-GB" sz="4400" dirty="0">
                <a:latin typeface="Open Sans"/>
                <a:ea typeface="Open Sans"/>
                <a:cs typeface="Open Sans"/>
                <a:sym typeface="Bodoni SvtyTwo ITC TT-Book"/>
              </a:rPr>
              <a:t>Aula 7.2 Outros usos finais de serviços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B7555-444F-D1E4-0A48-C00392C9A0FB}"/>
              </a:ext>
            </a:extLst>
          </p:cNvPr>
          <p:cNvSpPr txBox="1"/>
          <p:nvPr/>
        </p:nvSpPr>
        <p:spPr>
          <a:xfrm>
            <a:off x="893970" y="1344008"/>
            <a:ext cx="7178612" cy="4124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6" eaLnBrk="0" fontAlgn="base" hangingPunct="0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rgbClr val="333333"/>
              </a:buClr>
              <a:buSzPts val="1300"/>
              <a:defRPr/>
            </a:pPr>
            <a:r>
              <a:rPr lang="en-ZA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</a:rPr>
              <a:t>7.2.2. Reconstrução e fórmulas de ar-condicionado</a:t>
            </a:r>
            <a:endParaRPr lang="en-GB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3F90E9-A05B-CCB7-2BE0-1B0243DCE3F9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9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86299-D56F-FAF3-9357-28D8E6AAAE6B}"/>
              </a:ext>
            </a:extLst>
          </p:cNvPr>
          <p:cNvSpPr txBox="1"/>
          <p:nvPr/>
        </p:nvSpPr>
        <p:spPr>
          <a:xfrm>
            <a:off x="893970" y="2102414"/>
            <a:ext cx="4906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itchFamily="18" charset="0"/>
              </a:rPr>
              <a:t>Demanda de energia útil </a:t>
            </a:r>
            <a:r>
              <a:rPr lang="en-GB" sz="18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itchFamily="18" charset="0"/>
              </a:rPr>
              <a:t>para </a:t>
            </a:r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 condicionado</a:t>
            </a:r>
            <a:r>
              <a:rPr lang="en-GB" alt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en-GB" altLang="en-US">
              <a:latin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E23A71-119F-CA63-CBB4-BF077F05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79" y="161194"/>
            <a:ext cx="1121681" cy="11216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6C10AC-6B0F-5D5D-2DE5-E72277CBAD60}"/>
                  </a:ext>
                </a:extLst>
              </p:cNvPr>
              <p:cNvSpPr txBox="1"/>
              <p:nvPr/>
            </p:nvSpPr>
            <p:spPr>
              <a:xfrm>
                <a:off x="984279" y="2762919"/>
                <a:ext cx="5987247" cy="1934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𝐔𝐄</m:t>
                      </m:r>
                      <m:sSub>
                        <m:sSubPr>
                          <m:ctrlPr>
                            <a:rPr lang="en-GB" altLang="en-US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altLang="en-US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GB" altLang="en-US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𝒂𝒊𝒓</m:t>
                          </m:r>
                          <m:r>
                            <a:rPr lang="en-GB" altLang="en-US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GB" altLang="en-US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𝒄𝒐𝒏𝒅𝒊𝒕𝒊𝒐𝒏𝒊𝒏𝒈</m:t>
                          </m:r>
                        </m:sub>
                      </m:sSub>
                      <m:r>
                        <a:rPr lang="en-GB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𝑨𝑪</m:t>
                          </m:r>
                        </m:sub>
                      </m:sSub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𝐒𝐄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𝑨𝑪</m:t>
                          </m:r>
                        </m:sub>
                      </m:sSub>
                    </m:oMath>
                  </m:oMathPara>
                </a14:m>
                <a:endParaRPr lang="en-GB" altLang="en-US" b="1" dirty="0">
                  <a:latin typeface="Cambria Math" panose="020405030504060302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altLang="en-US" dirty="0">
                  <a:latin typeface="Cambria Math" panose="020405030504060302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alt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área total do setor de serviços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GB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</m:sub>
                    </m:sSub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altLang="en-US" dirty="0" err="1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Fração</a:t>
                </a:r>
                <a:r>
                  <a:rPr lang="en-GB" altLang="en-US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da área total a ser resfriada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𝑆𝐸</m:t>
                    </m:r>
                    <m:sSub>
                      <m:sSubPr>
                        <m:ctrlP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GB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altLang="en-US" dirty="0"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consumo específico de energia por área resfriada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6C10AC-6B0F-5D5D-2DE5-E72277CBA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79" y="2762919"/>
                <a:ext cx="5987247" cy="1934504"/>
              </a:xfrm>
              <a:prstGeom prst="rect">
                <a:avLst/>
              </a:prstGeom>
              <a:blipFill>
                <a:blip r:embed="rId4"/>
                <a:stretch>
                  <a:fillRect l="-814" b="-40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5960223-9F98-C7C3-DA89-749845B2AF7F}"/>
              </a:ext>
            </a:extLst>
          </p:cNvPr>
          <p:cNvSpPr txBox="1"/>
          <p:nvPr/>
        </p:nvSpPr>
        <p:spPr>
          <a:xfrm>
            <a:off x="7070501" y="5209503"/>
            <a:ext cx="4339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600"/>
              <a:t>Fonte: https://www.freepik.com/free-photo/close-up-heat-pump-outside-home_22118722.htm#query=heat%20pump&amp;position=24&amp;from_view=search&amp;track=ais, Freepik&lt;/a&gt;</a:t>
            </a:r>
          </a:p>
        </p:txBody>
      </p:sp>
      <p:pic>
        <p:nvPicPr>
          <p:cNvPr id="9" name="Picture 4" descr="Free photo close up on heat pump outside home">
            <a:extLst>
              <a:ext uri="{FF2B5EF4-FFF2-40B4-BE49-F238E27FC236}">
                <a16:creationId xmlns:a16="http://schemas.microsoft.com/office/drawing/2014/main" id="{B94A1E03-0C54-9C09-B075-CDBE5112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28" y="2102414"/>
            <a:ext cx="4339267" cy="30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9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G Lecture template #1" id="{B1076AA6-E498-414D-959F-C8C31CA10DD2}" vid="{4133C198-BDD4-A94D-B11D-63DC68BCA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696a8a-ab1a-459b-a09e-44df7cbe9330">
      <Terms xmlns="http://schemas.microsoft.com/office/infopath/2007/PartnerControls"/>
    </lcf76f155ced4ddcb4097134ff3c332f>
    <TaxCatchAll xmlns="35b8b66e-5759-43c1-a138-f967a8bf5a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727AA7180443A862CD9A25741398" ma:contentTypeVersion="16" ma:contentTypeDescription="Create a new document." ma:contentTypeScope="" ma:versionID="5c5271b6eea6cf06d8bd49b1980e8fd8">
  <xsd:schema xmlns:xsd="http://www.w3.org/2001/XMLSchema" xmlns:xs="http://www.w3.org/2001/XMLSchema" xmlns:p="http://schemas.microsoft.com/office/2006/metadata/properties" xmlns:ns2="35b8b66e-5759-43c1-a138-f967a8bf5a20" xmlns:ns3="0b696a8a-ab1a-459b-a09e-44df7cbe9330" targetNamespace="http://schemas.microsoft.com/office/2006/metadata/properties" ma:root="true" ma:fieldsID="a164612495bc351ca287521813184f0e" ns2:_="" ns3:_="">
    <xsd:import namespace="35b8b66e-5759-43c1-a138-f967a8bf5a20"/>
    <xsd:import namespace="0b696a8a-ab1a-459b-a09e-44df7cbe93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b66e-5759-43c1-a138-f967a8bf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81a30b-7206-4dc0-86e4-cd83cec9bd9f}" ma:internalName="TaxCatchAll" ma:showField="CatchAllData" ma:web="35b8b66e-5759-43c1-a138-f967a8bf5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6a8a-ab1a-459b-a09e-44df7cbe9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F587A4-2E70-45EC-BE7D-17F9D27F3F2F}">
  <ds:schemaRefs>
    <ds:schemaRef ds:uri="0b696a8a-ab1a-459b-a09e-44df7cbe9330"/>
    <ds:schemaRef ds:uri="35b8b66e-5759-43c1-a138-f967a8bf5a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111978-7DCE-4133-9860-22240D509A12}">
  <ds:schemaRefs>
    <ds:schemaRef ds:uri="0b696a8a-ab1a-459b-a09e-44df7cbe9330"/>
    <ds:schemaRef ds:uri="35b8b66e-5759-43c1-a138-f967a8bf5a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3508</Words>
  <Application>Microsoft Office PowerPoint</Application>
  <PresentationFormat>Widescreen</PresentationFormat>
  <Paragraphs>296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Open Sans</vt:lpstr>
      <vt:lpstr>Open Sans ExtraBold</vt:lpstr>
      <vt:lpstr>Open Sans Light</vt:lpstr>
      <vt:lpstr>Times New Roman</vt:lpstr>
      <vt:lpstr>Office Theme</vt:lpstr>
      <vt:lpstr>PowerPoint Presentation</vt:lpstr>
      <vt:lpstr>Resultados pretendidos de aprendizagem (RPA)</vt:lpstr>
      <vt:lpstr>PowerPoint Presentation</vt:lpstr>
      <vt:lpstr>Aula 7.1 Setor de serviços</vt:lpstr>
      <vt:lpstr>Aula 7.1. Setor de serviços</vt:lpstr>
      <vt:lpstr>Aula 7.1 Setor de serviços</vt:lpstr>
      <vt:lpstr>Aula 7.1 Setor de serviços</vt:lpstr>
      <vt:lpstr>Aula 7.2 Outros usos finais de serviços</vt:lpstr>
      <vt:lpstr>Aula 7.2 Outros usos finais de serviços</vt:lpstr>
      <vt:lpstr>Aula 7.2 Outros usos finais de serviços</vt:lpstr>
      <vt:lpstr>Aula 7.2 Outros usos finais de serviços</vt:lpstr>
      <vt:lpstr>Aula 7.2 Setor de serviços</vt:lpstr>
      <vt:lpstr>PowerPoint Presentation</vt:lpstr>
      <vt:lpstr>Aula 7.3 Setor de transportes</vt:lpstr>
      <vt:lpstr>Aula 7.3 Setor de transportes</vt:lpstr>
      <vt:lpstr>Aula 7.3 Setor de transportes</vt:lpstr>
      <vt:lpstr>Aula 7.3 Setor de transportes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keywords>, docId:5A211C1C682E8D78088DF6469D3D5F77</cp:keywords>
  <cp:lastModifiedBy>Ashutosh.Bhagurkar</cp:lastModifiedBy>
  <cp:revision>7</cp:revision>
  <dcterms:created xsi:type="dcterms:W3CDTF">2021-02-10T16:48:02Z</dcterms:created>
  <dcterms:modified xsi:type="dcterms:W3CDTF">2025-09-04T12:13:14Z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