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4"/>
  </p:sldMasterIdLst>
  <p:notesMasterIdLst>
    <p:notesMasterId r:id="rId23"/>
  </p:notesMasterIdLst>
  <p:sldIdLst>
    <p:sldId id="325" r:id="rId5"/>
    <p:sldId id="392" r:id="rId6"/>
    <p:sldId id="539" r:id="rId7"/>
    <p:sldId id="543" r:id="rId8"/>
    <p:sldId id="536" r:id="rId9"/>
    <p:sldId id="531" r:id="rId10"/>
    <p:sldId id="545" r:id="rId11"/>
    <p:sldId id="532" r:id="rId12"/>
    <p:sldId id="546" r:id="rId13"/>
    <p:sldId id="533" r:id="rId14"/>
    <p:sldId id="547" r:id="rId15"/>
    <p:sldId id="534" r:id="rId16"/>
    <p:sldId id="548" r:id="rId17"/>
    <p:sldId id="535" r:id="rId18"/>
    <p:sldId id="549" r:id="rId19"/>
    <p:sldId id="552" r:id="rId20"/>
    <p:sldId id="553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8FF"/>
    <a:srgbClr val="A3BDFF"/>
    <a:srgbClr val="37D9B2"/>
    <a:srgbClr val="FA5050"/>
    <a:srgbClr val="7DE6CD"/>
    <a:srgbClr val="B9EAFE"/>
    <a:srgbClr val="AFE6FE"/>
    <a:srgbClr val="B5F1E3"/>
    <a:srgbClr val="FDD3D3"/>
    <a:srgbClr val="FC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E313A6-6E28-48E8-982B-D06FE7BC7426}" v="16" dt="2026-02-18T15:52:56.061"/>
    <p1510:client id="{BB23378B-9C60-4BE3-88B3-3011D98947DD}" v="6" dt="2026-02-17T15:55:32.5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713" autoAdjust="0"/>
    <p:restoredTop sz="88064" autoAdjust="0"/>
  </p:normalViewPr>
  <p:slideViewPr>
    <p:cSldViewPr snapToGrid="0">
      <p:cViewPr varScale="1">
        <p:scale>
          <a:sx n="63" d="100"/>
          <a:sy n="63" d="100"/>
        </p:scale>
        <p:origin x="4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gosa, Giulia" userId="725dd1da-960f-46b9-a310-90d8af8efe3f" providerId="ADAL" clId="{BB5BC7AA-7217-4303-8E19-97A87C04B3CC}"/>
    <pc:docChg chg="undo redo custSel addSld delSld modSld sldOrd">
      <pc:chgData name="Ragosa, Giulia" userId="725dd1da-960f-46b9-a310-90d8af8efe3f" providerId="ADAL" clId="{BB5BC7AA-7217-4303-8E19-97A87C04B3CC}" dt="2026-01-29T16:31:26.401" v="36786" actId="13926"/>
      <pc:docMkLst>
        <pc:docMk/>
      </pc:docMkLst>
      <pc:sldChg chg="modSp mod modNotesTx">
        <pc:chgData name="Ragosa, Giulia" userId="725dd1da-960f-46b9-a310-90d8af8efe3f" providerId="ADAL" clId="{BB5BC7AA-7217-4303-8E19-97A87C04B3CC}" dt="2026-01-26T17:38:24.958" v="35366" actId="20577"/>
        <pc:sldMkLst>
          <pc:docMk/>
          <pc:sldMk cId="1792389685" sldId="325"/>
        </pc:sldMkLst>
      </pc:sldChg>
      <pc:sldChg chg="addSp delSp modSp mod modNotesTx">
        <pc:chgData name="Ragosa, Giulia" userId="725dd1da-960f-46b9-a310-90d8af8efe3f" providerId="ADAL" clId="{BB5BC7AA-7217-4303-8E19-97A87C04B3CC}" dt="2026-01-26T17:38:56.699" v="35373" actId="20577"/>
        <pc:sldMkLst>
          <pc:docMk/>
          <pc:sldMk cId="851675282" sldId="392"/>
        </pc:sldMkLst>
        <pc:spChg chg="mod">
          <ac:chgData name="Ragosa, Giulia" userId="725dd1da-960f-46b9-a310-90d8af8efe3f" providerId="ADAL" clId="{BB5BC7AA-7217-4303-8E19-97A87C04B3CC}" dt="2026-01-26T17:37:47.583" v="35305" actId="20577"/>
          <ac:spMkLst>
            <pc:docMk/>
            <pc:sldMk cId="851675282" sldId="392"/>
            <ac:spMk id="3" creationId="{C3BA16F8-F8B1-A426-0367-92870F6A8370}"/>
          </ac:spMkLst>
        </pc:spChg>
        <pc:spChg chg="mod">
          <ac:chgData name="Ragosa, Giulia" userId="725dd1da-960f-46b9-a310-90d8af8efe3f" providerId="ADAL" clId="{BB5BC7AA-7217-4303-8E19-97A87C04B3CC}" dt="2026-01-26T17:38:56.699" v="35373" actId="20577"/>
          <ac:spMkLst>
            <pc:docMk/>
            <pc:sldMk cId="851675282" sldId="392"/>
            <ac:spMk id="8" creationId="{E6897167-F124-7C6C-CC86-2AE0A99F815C}"/>
          </ac:spMkLst>
        </pc:spChg>
      </pc:sldChg>
      <pc:sldChg chg="addSp delSp modSp add mod modNotesTx">
        <pc:chgData name="Ragosa, Giulia" userId="725dd1da-960f-46b9-a310-90d8af8efe3f" providerId="ADAL" clId="{BB5BC7AA-7217-4303-8E19-97A87C04B3CC}" dt="2026-01-27T11:42:26.003" v="36650" actId="207"/>
        <pc:sldMkLst>
          <pc:docMk/>
          <pc:sldMk cId="2948240045" sldId="531"/>
        </pc:sldMkLst>
        <pc:spChg chg="mod">
          <ac:chgData name="Ragosa, Giulia" userId="725dd1da-960f-46b9-a310-90d8af8efe3f" providerId="ADAL" clId="{BB5BC7AA-7217-4303-8E19-97A87C04B3CC}" dt="2026-01-27T11:22:30.101" v="36637" actId="20577"/>
          <ac:spMkLst>
            <pc:docMk/>
            <pc:sldMk cId="2948240045" sldId="531"/>
            <ac:spMk id="8" creationId="{235D4DDE-DEB4-37F9-2B8F-03AAABF8F01C}"/>
          </ac:spMkLst>
        </pc:spChg>
        <pc:spChg chg="mod">
          <ac:chgData name="Ragosa, Giulia" userId="725dd1da-960f-46b9-a310-90d8af8efe3f" providerId="ADAL" clId="{BB5BC7AA-7217-4303-8E19-97A87C04B3CC}" dt="2026-01-26T16:49:49.027" v="33473" actId="20577"/>
          <ac:spMkLst>
            <pc:docMk/>
            <pc:sldMk cId="2948240045" sldId="531"/>
            <ac:spMk id="10" creationId="{27CD7628-8D7B-8AAC-4AE2-14CB72BA7279}"/>
          </ac:spMkLst>
        </pc:spChg>
        <pc:picChg chg="add mod">
          <ac:chgData name="Ragosa, Giulia" userId="725dd1da-960f-46b9-a310-90d8af8efe3f" providerId="ADAL" clId="{BB5BC7AA-7217-4303-8E19-97A87C04B3CC}" dt="2026-01-27T11:42:26.003" v="36650" actId="207"/>
          <ac:picMkLst>
            <pc:docMk/>
            <pc:sldMk cId="2948240045" sldId="531"/>
            <ac:picMk id="31" creationId="{CC39A2F1-16B0-CD63-E75B-B89F6EB2587F}"/>
          </ac:picMkLst>
        </pc:picChg>
        <pc:cxnChg chg="mod">
          <ac:chgData name="Ragosa, Giulia" userId="725dd1da-960f-46b9-a310-90d8af8efe3f" providerId="ADAL" clId="{BB5BC7AA-7217-4303-8E19-97A87C04B3CC}" dt="2026-01-26T16:20:07.094" v="32886" actId="208"/>
          <ac:cxnSpMkLst>
            <pc:docMk/>
            <pc:sldMk cId="2948240045" sldId="531"/>
            <ac:cxnSpMk id="15" creationId="{3707ADC4-AC35-91C2-DDF6-B63DE0DD0F5A}"/>
          </ac:cxnSpMkLst>
        </pc:cxnChg>
      </pc:sldChg>
      <pc:sldChg chg="addSp delSp modSp add mod modNotesTx">
        <pc:chgData name="Ragosa, Giulia" userId="725dd1da-960f-46b9-a310-90d8af8efe3f" providerId="ADAL" clId="{BB5BC7AA-7217-4303-8E19-97A87C04B3CC}" dt="2026-01-27T11:42:39.952" v="36651" actId="207"/>
        <pc:sldMkLst>
          <pc:docMk/>
          <pc:sldMk cId="2875211803" sldId="532"/>
        </pc:sldMkLst>
        <pc:spChg chg="add mod ord">
          <ac:chgData name="Ragosa, Giulia" userId="725dd1da-960f-46b9-a310-90d8af8efe3f" providerId="ADAL" clId="{BB5BC7AA-7217-4303-8E19-97A87C04B3CC}" dt="2026-01-26T16:38:29.040" v="33178" actId="20577"/>
          <ac:spMkLst>
            <pc:docMk/>
            <pc:sldMk cId="2875211803" sldId="532"/>
            <ac:spMk id="2" creationId="{E836F2F7-4A3E-B277-403B-CF71B9C35CD1}"/>
          </ac:spMkLst>
        </pc:spChg>
        <pc:spChg chg="mod">
          <ac:chgData name="Ragosa, Giulia" userId="725dd1da-960f-46b9-a310-90d8af8efe3f" providerId="ADAL" clId="{BB5BC7AA-7217-4303-8E19-97A87C04B3CC}" dt="2026-01-26T14:20:39.766" v="30116" actId="20577"/>
          <ac:spMkLst>
            <pc:docMk/>
            <pc:sldMk cId="2875211803" sldId="532"/>
            <ac:spMk id="8" creationId="{8B22B396-DD0E-C10F-5C84-BDDA2B5625DD}"/>
          </ac:spMkLst>
        </pc:spChg>
        <pc:picChg chg="add del mod ord">
          <ac:chgData name="Ragosa, Giulia" userId="725dd1da-960f-46b9-a310-90d8af8efe3f" providerId="ADAL" clId="{BB5BC7AA-7217-4303-8E19-97A87C04B3CC}" dt="2026-01-27T11:42:39.952" v="36651" actId="207"/>
          <ac:picMkLst>
            <pc:docMk/>
            <pc:sldMk cId="2875211803" sldId="532"/>
            <ac:picMk id="14" creationId="{EE143647-6C32-6C97-1CEC-D99A92E79958}"/>
          </ac:picMkLst>
        </pc:picChg>
      </pc:sldChg>
      <pc:sldChg chg="addSp delSp modSp add mod modNotesTx">
        <pc:chgData name="Ragosa, Giulia" userId="725dd1da-960f-46b9-a310-90d8af8efe3f" providerId="ADAL" clId="{BB5BC7AA-7217-4303-8E19-97A87C04B3CC}" dt="2026-01-27T11:42:46.154" v="36652" actId="207"/>
        <pc:sldMkLst>
          <pc:docMk/>
          <pc:sldMk cId="4046675055" sldId="533"/>
        </pc:sldMkLst>
        <pc:spChg chg="add del mod ord">
          <ac:chgData name="Ragosa, Giulia" userId="725dd1da-960f-46b9-a310-90d8af8efe3f" providerId="ADAL" clId="{BB5BC7AA-7217-4303-8E19-97A87C04B3CC}" dt="2026-01-26T16:24:03.765" v="32962" actId="20577"/>
          <ac:spMkLst>
            <pc:docMk/>
            <pc:sldMk cId="4046675055" sldId="533"/>
            <ac:spMk id="2" creationId="{E2E09940-0ECB-126C-ABAD-0EE1921F0D2E}"/>
          </ac:spMkLst>
        </pc:spChg>
        <pc:spChg chg="mod">
          <ac:chgData name="Ragosa, Giulia" userId="725dd1da-960f-46b9-a310-90d8af8efe3f" providerId="ADAL" clId="{BB5BC7AA-7217-4303-8E19-97A87C04B3CC}" dt="2026-01-26T14:29:19.301" v="30592" actId="20577"/>
          <ac:spMkLst>
            <pc:docMk/>
            <pc:sldMk cId="4046675055" sldId="533"/>
            <ac:spMk id="8" creationId="{D18094FB-B949-F6EF-F42F-C505EED2DF4C}"/>
          </ac:spMkLst>
        </pc:spChg>
        <pc:picChg chg="add mod">
          <ac:chgData name="Ragosa, Giulia" userId="725dd1da-960f-46b9-a310-90d8af8efe3f" providerId="ADAL" clId="{BB5BC7AA-7217-4303-8E19-97A87C04B3CC}" dt="2026-01-27T11:42:46.154" v="36652" actId="207"/>
          <ac:picMkLst>
            <pc:docMk/>
            <pc:sldMk cId="4046675055" sldId="533"/>
            <ac:picMk id="13" creationId="{A784650B-08AC-5F18-82B5-48923DA34DC2}"/>
          </ac:picMkLst>
        </pc:picChg>
      </pc:sldChg>
      <pc:sldChg chg="addSp delSp modSp add del mod modNotesTx">
        <pc:chgData name="Ragosa, Giulia" userId="725dd1da-960f-46b9-a310-90d8af8efe3f" providerId="ADAL" clId="{BB5BC7AA-7217-4303-8E19-97A87C04B3CC}" dt="2026-01-27T11:42:50.865" v="36653" actId="207"/>
        <pc:sldMkLst>
          <pc:docMk/>
          <pc:sldMk cId="1104636529" sldId="534"/>
        </pc:sldMkLst>
        <pc:spChg chg="add del mod ord">
          <ac:chgData name="Ragosa, Giulia" userId="725dd1da-960f-46b9-a310-90d8af8efe3f" providerId="ADAL" clId="{BB5BC7AA-7217-4303-8E19-97A87C04B3CC}" dt="2026-01-26T17:18:19.344" v="34732" actId="20577"/>
          <ac:spMkLst>
            <pc:docMk/>
            <pc:sldMk cId="1104636529" sldId="534"/>
            <ac:spMk id="2" creationId="{C12E33B6-190C-5872-F9FA-CC8E3F5A584A}"/>
          </ac:spMkLst>
        </pc:spChg>
        <pc:spChg chg="mod">
          <ac:chgData name="Ragosa, Giulia" userId="725dd1da-960f-46b9-a310-90d8af8efe3f" providerId="ADAL" clId="{BB5BC7AA-7217-4303-8E19-97A87C04B3CC}" dt="2026-01-23T12:04:38.760" v="26630" actId="20577"/>
          <ac:spMkLst>
            <pc:docMk/>
            <pc:sldMk cId="1104636529" sldId="534"/>
            <ac:spMk id="8" creationId="{FAE15680-F788-44B9-AEE9-D31E6A2C1858}"/>
          </ac:spMkLst>
        </pc:spChg>
        <pc:picChg chg="add mod">
          <ac:chgData name="Ragosa, Giulia" userId="725dd1da-960f-46b9-a310-90d8af8efe3f" providerId="ADAL" clId="{BB5BC7AA-7217-4303-8E19-97A87C04B3CC}" dt="2026-01-27T11:42:50.865" v="36653" actId="207"/>
          <ac:picMkLst>
            <pc:docMk/>
            <pc:sldMk cId="1104636529" sldId="534"/>
            <ac:picMk id="33" creationId="{E28A9768-5DAB-A7E8-0711-74D02EDD195F}"/>
          </ac:picMkLst>
        </pc:picChg>
      </pc:sldChg>
      <pc:sldChg chg="addSp delSp modSp add mod modNotesTx">
        <pc:chgData name="Ragosa, Giulia" userId="725dd1da-960f-46b9-a310-90d8af8efe3f" providerId="ADAL" clId="{BB5BC7AA-7217-4303-8E19-97A87C04B3CC}" dt="2026-01-27T11:42:54.452" v="36654" actId="207"/>
        <pc:sldMkLst>
          <pc:docMk/>
          <pc:sldMk cId="1494225877" sldId="535"/>
        </pc:sldMkLst>
        <pc:spChg chg="add mod ord">
          <ac:chgData name="Ragosa, Giulia" userId="725dd1da-960f-46b9-a310-90d8af8efe3f" providerId="ADAL" clId="{BB5BC7AA-7217-4303-8E19-97A87C04B3CC}" dt="2026-01-26T16:24:15.408" v="32966" actId="20577"/>
          <ac:spMkLst>
            <pc:docMk/>
            <pc:sldMk cId="1494225877" sldId="535"/>
            <ac:spMk id="2" creationId="{63A463E9-4275-82A2-2CC2-7A311F63114E}"/>
          </ac:spMkLst>
        </pc:spChg>
        <pc:spChg chg="mod">
          <ac:chgData name="Ragosa, Giulia" userId="725dd1da-960f-46b9-a310-90d8af8efe3f" providerId="ADAL" clId="{BB5BC7AA-7217-4303-8E19-97A87C04B3CC}" dt="2026-01-26T14:49:29.297" v="31877" actId="20577"/>
          <ac:spMkLst>
            <pc:docMk/>
            <pc:sldMk cId="1494225877" sldId="535"/>
            <ac:spMk id="8" creationId="{859B57CF-F4D8-5212-CCC0-750F0F302B80}"/>
          </ac:spMkLst>
        </pc:spChg>
        <pc:picChg chg="add mod">
          <ac:chgData name="Ragosa, Giulia" userId="725dd1da-960f-46b9-a310-90d8af8efe3f" providerId="ADAL" clId="{BB5BC7AA-7217-4303-8E19-97A87C04B3CC}" dt="2026-01-27T11:42:54.452" v="36654" actId="207"/>
          <ac:picMkLst>
            <pc:docMk/>
            <pc:sldMk cId="1494225877" sldId="535"/>
            <ac:picMk id="11" creationId="{F906029C-8ACF-98ED-1744-3FC20CD047A8}"/>
          </ac:picMkLst>
        </pc:picChg>
      </pc:sldChg>
      <pc:sldChg chg="addSp delSp modSp add mod ord modNotesTx">
        <pc:chgData name="Ragosa, Giulia" userId="725dd1da-960f-46b9-a310-90d8af8efe3f" providerId="ADAL" clId="{BB5BC7AA-7217-4303-8E19-97A87C04B3CC}" dt="2026-01-26T17:10:25.833" v="34525" actId="20577"/>
        <pc:sldMkLst>
          <pc:docMk/>
          <pc:sldMk cId="591744578" sldId="536"/>
        </pc:sldMkLst>
        <pc:spChg chg="add mod">
          <ac:chgData name="Ragosa, Giulia" userId="725dd1da-960f-46b9-a310-90d8af8efe3f" providerId="ADAL" clId="{BB5BC7AA-7217-4303-8E19-97A87C04B3CC}" dt="2026-01-26T17:10:25.833" v="34525" actId="20577"/>
          <ac:spMkLst>
            <pc:docMk/>
            <pc:sldMk cId="591744578" sldId="536"/>
            <ac:spMk id="9" creationId="{48B44E66-4615-835A-4EBA-2AB74FE8BF33}"/>
          </ac:spMkLst>
        </pc:spChg>
        <pc:spChg chg="add mod">
          <ac:chgData name="Ragosa, Giulia" userId="725dd1da-960f-46b9-a310-90d8af8efe3f" providerId="ADAL" clId="{BB5BC7AA-7217-4303-8E19-97A87C04B3CC}" dt="2026-01-23T15:58:29.363" v="27834" actId="20577"/>
          <ac:spMkLst>
            <pc:docMk/>
            <pc:sldMk cId="591744578" sldId="536"/>
            <ac:spMk id="32" creationId="{A27557B6-179B-090F-86D2-195BD73BCEAE}"/>
          </ac:spMkLst>
        </pc:spChg>
        <pc:picChg chg="add mod">
          <ac:chgData name="Ragosa, Giulia" userId="725dd1da-960f-46b9-a310-90d8af8efe3f" providerId="ADAL" clId="{BB5BC7AA-7217-4303-8E19-97A87C04B3CC}" dt="2026-01-26T16:20:16.994" v="32887"/>
          <ac:picMkLst>
            <pc:docMk/>
            <pc:sldMk cId="591744578" sldId="536"/>
            <ac:picMk id="18" creationId="{328DCF4D-1355-FFE9-F839-5B40766B19AF}"/>
          </ac:picMkLst>
        </pc:picChg>
        <pc:cxnChg chg="add mod">
          <ac:chgData name="Ragosa, Giulia" userId="725dd1da-960f-46b9-a310-90d8af8efe3f" providerId="ADAL" clId="{BB5BC7AA-7217-4303-8E19-97A87C04B3CC}" dt="2026-01-23T15:54:42.370" v="27791"/>
          <ac:cxnSpMkLst>
            <pc:docMk/>
            <pc:sldMk cId="591744578" sldId="536"/>
            <ac:cxnSpMk id="31" creationId="{607B0ABB-B698-31C4-8430-BA58AFD052BE}"/>
          </ac:cxnSpMkLst>
        </pc:cxnChg>
      </pc:sldChg>
      <pc:sldChg chg="addSp delSp modSp add mod modNotesTx">
        <pc:chgData name="Ragosa, Giulia" userId="725dd1da-960f-46b9-a310-90d8af8efe3f" providerId="ADAL" clId="{BB5BC7AA-7217-4303-8E19-97A87C04B3CC}" dt="2026-01-26T17:13:06.934" v="34529" actId="12100"/>
        <pc:sldMkLst>
          <pc:docMk/>
          <pc:sldMk cId="284596995" sldId="539"/>
        </pc:sldMkLst>
        <pc:spChg chg="mod">
          <ac:chgData name="Ragosa, Giulia" userId="725dd1da-960f-46b9-a310-90d8af8efe3f" providerId="ADAL" clId="{BB5BC7AA-7217-4303-8E19-97A87C04B3CC}" dt="2026-01-23T15:58:24.933" v="27830" actId="20577"/>
          <ac:spMkLst>
            <pc:docMk/>
            <pc:sldMk cId="284596995" sldId="539"/>
            <ac:spMk id="8" creationId="{BE352E7C-ED8D-06B0-4C6F-F0D380EE5AF7}"/>
          </ac:spMkLst>
        </pc:spChg>
        <pc:spChg chg="mod ord">
          <ac:chgData name="Ragosa, Giulia" userId="725dd1da-960f-46b9-a310-90d8af8efe3f" providerId="ADAL" clId="{BB5BC7AA-7217-4303-8E19-97A87C04B3CC}" dt="2026-01-26T17:12:06.441" v="34528" actId="114"/>
          <ac:spMkLst>
            <pc:docMk/>
            <pc:sldMk cId="284596995" sldId="539"/>
            <ac:spMk id="10" creationId="{D3D79010-90BF-523B-7535-4B4D61D57C94}"/>
          </ac:spMkLst>
        </pc:spChg>
        <pc:graphicFrameChg chg="add mod modGraphic">
          <ac:chgData name="Ragosa, Giulia" userId="725dd1da-960f-46b9-a310-90d8af8efe3f" providerId="ADAL" clId="{BB5BC7AA-7217-4303-8E19-97A87C04B3CC}" dt="2026-01-26T17:13:06.934" v="34529" actId="12100"/>
          <ac:graphicFrameMkLst>
            <pc:docMk/>
            <pc:sldMk cId="284596995" sldId="539"/>
            <ac:graphicFrameMk id="2" creationId="{977990A6-5D8C-A6ED-85F6-00BE6F41B888}"/>
          </ac:graphicFrameMkLst>
        </pc:graphicFrameChg>
      </pc:sldChg>
      <pc:sldChg chg="addSp delSp modSp add mod ord">
        <pc:chgData name="Ragosa, Giulia" userId="725dd1da-960f-46b9-a310-90d8af8efe3f" providerId="ADAL" clId="{BB5BC7AA-7217-4303-8E19-97A87C04B3CC}" dt="2026-01-27T11:43:03.321" v="36656" actId="207"/>
        <pc:sldMkLst>
          <pc:docMk/>
          <pc:sldMk cId="1675903235" sldId="543"/>
        </pc:sldMkLst>
        <pc:spChg chg="mod">
          <ac:chgData name="Ragosa, Giulia" userId="725dd1da-960f-46b9-a310-90d8af8efe3f" providerId="ADAL" clId="{BB5BC7AA-7217-4303-8E19-97A87C04B3CC}" dt="2026-01-26T14:51:58.430" v="32162" actId="1036"/>
          <ac:spMkLst>
            <pc:docMk/>
            <pc:sldMk cId="1675903235" sldId="543"/>
            <ac:spMk id="9" creationId="{9D2B52D2-88CF-368A-751B-398D015668D3}"/>
          </ac:spMkLst>
        </pc:spChg>
        <pc:spChg chg="mod">
          <ac:chgData name="Ragosa, Giulia" userId="725dd1da-960f-46b9-a310-90d8af8efe3f" providerId="ADAL" clId="{BB5BC7AA-7217-4303-8E19-97A87C04B3CC}" dt="2026-01-26T16:49:04.326" v="33457" actId="20577"/>
          <ac:spMkLst>
            <pc:docMk/>
            <pc:sldMk cId="1675903235" sldId="543"/>
            <ac:spMk id="32" creationId="{62AE4A9C-DA6C-38BD-913F-B9D09521506C}"/>
          </ac:spMkLst>
        </pc:spChg>
        <pc:picChg chg="mod">
          <ac:chgData name="Ragosa, Giulia" userId="725dd1da-960f-46b9-a310-90d8af8efe3f" providerId="ADAL" clId="{BB5BC7AA-7217-4303-8E19-97A87C04B3CC}" dt="2026-01-27T11:43:03.321" v="36656" actId="207"/>
          <ac:picMkLst>
            <pc:docMk/>
            <pc:sldMk cId="1675903235" sldId="543"/>
            <ac:picMk id="18" creationId="{D7AF61E5-0CB8-EA86-BD57-9C794D0942D3}"/>
          </ac:picMkLst>
        </pc:picChg>
      </pc:sldChg>
      <pc:sldChg chg="addSp delSp modSp new mod modNotesTx">
        <pc:chgData name="Ragosa, Giulia" userId="725dd1da-960f-46b9-a310-90d8af8efe3f" providerId="ADAL" clId="{BB5BC7AA-7217-4303-8E19-97A87C04B3CC}" dt="2026-01-27T11:22:24.440" v="36635" actId="20577"/>
        <pc:sldMkLst>
          <pc:docMk/>
          <pc:sldMk cId="2063640241" sldId="545"/>
        </pc:sldMkLst>
        <pc:spChg chg="add mod">
          <ac:chgData name="Ragosa, Giulia" userId="725dd1da-960f-46b9-a310-90d8af8efe3f" providerId="ADAL" clId="{BB5BC7AA-7217-4303-8E19-97A87C04B3CC}" dt="2026-01-26T16:28:44.768" v="33026" actId="20577"/>
          <ac:spMkLst>
            <pc:docMk/>
            <pc:sldMk cId="2063640241" sldId="545"/>
            <ac:spMk id="9" creationId="{2DBF87AD-DF51-3E21-F6F5-CE10523DB5FE}"/>
          </ac:spMkLst>
        </pc:spChg>
        <pc:spChg chg="add mod">
          <ac:chgData name="Ragosa, Giulia" userId="725dd1da-960f-46b9-a310-90d8af8efe3f" providerId="ADAL" clId="{BB5BC7AA-7217-4303-8E19-97A87C04B3CC}" dt="2026-01-27T11:22:22.334" v="36633" actId="20577"/>
          <ac:spMkLst>
            <pc:docMk/>
            <pc:sldMk cId="2063640241" sldId="545"/>
            <ac:spMk id="12" creationId="{AFEDB920-1EA6-BD78-9201-37294A3AAF68}"/>
          </ac:spMkLst>
        </pc:spChg>
        <pc:spChg chg="add mod">
          <ac:chgData name="Ragosa, Giulia" userId="725dd1da-960f-46b9-a310-90d8af8efe3f" providerId="ADAL" clId="{BB5BC7AA-7217-4303-8E19-97A87C04B3CC}" dt="2026-01-27T11:22:24.440" v="36635" actId="20577"/>
          <ac:spMkLst>
            <pc:docMk/>
            <pc:sldMk cId="2063640241" sldId="545"/>
            <ac:spMk id="14" creationId="{8CE167E2-FEDD-BBD0-D696-F62C7C4224D2}"/>
          </ac:spMkLst>
        </pc:spChg>
        <pc:spChg chg="add mod ord">
          <ac:chgData name="Ragosa, Giulia" userId="725dd1da-960f-46b9-a310-90d8af8efe3f" providerId="ADAL" clId="{BB5BC7AA-7217-4303-8E19-97A87C04B3CC}" dt="2026-01-26T16:28:19.260" v="33010" actId="14100"/>
          <ac:spMkLst>
            <pc:docMk/>
            <pc:sldMk cId="2063640241" sldId="545"/>
            <ac:spMk id="15" creationId="{76BB3A6D-F112-E934-F08E-2B8FC7ED7710}"/>
          </ac:spMkLst>
        </pc:spChg>
        <pc:cxnChg chg="add mod">
          <ac:chgData name="Ragosa, Giulia" userId="725dd1da-960f-46b9-a310-90d8af8efe3f" providerId="ADAL" clId="{BB5BC7AA-7217-4303-8E19-97A87C04B3CC}" dt="2026-01-26T14:17:29.674" v="30055"/>
          <ac:cxnSpMkLst>
            <pc:docMk/>
            <pc:sldMk cId="2063640241" sldId="545"/>
            <ac:cxnSpMk id="13" creationId="{942FD497-2D22-A4C3-AC9B-98DE9616A69A}"/>
          </ac:cxnSpMkLst>
        </pc:cxnChg>
        <pc:cxnChg chg="add mod">
          <ac:chgData name="Ragosa, Giulia" userId="725dd1da-960f-46b9-a310-90d8af8efe3f" providerId="ADAL" clId="{BB5BC7AA-7217-4303-8E19-97A87C04B3CC}" dt="2026-01-26T16:33:46.872" v="33118" actId="1582"/>
          <ac:cxnSpMkLst>
            <pc:docMk/>
            <pc:sldMk cId="2063640241" sldId="545"/>
            <ac:cxnSpMk id="17" creationId="{6B151AAC-F0C5-5837-7154-76DB5E6B8B39}"/>
          </ac:cxnSpMkLst>
        </pc:cxnChg>
        <pc:cxnChg chg="add mod">
          <ac:chgData name="Ragosa, Giulia" userId="725dd1da-960f-46b9-a310-90d8af8efe3f" providerId="ADAL" clId="{BB5BC7AA-7217-4303-8E19-97A87C04B3CC}" dt="2026-01-26T16:49:26.977" v="33471" actId="1038"/>
          <ac:cxnSpMkLst>
            <pc:docMk/>
            <pc:sldMk cId="2063640241" sldId="545"/>
            <ac:cxnSpMk id="18" creationId="{B86E8B68-7C8E-D301-CCC0-195ACA2A4319}"/>
          </ac:cxnSpMkLst>
        </pc:cxnChg>
      </pc:sldChg>
      <pc:sldChg chg="addSp delSp modSp add mod modNotesTx">
        <pc:chgData name="Ragosa, Giulia" userId="725dd1da-960f-46b9-a310-90d8af8efe3f" providerId="ADAL" clId="{BB5BC7AA-7217-4303-8E19-97A87C04B3CC}" dt="2026-01-28T15:42:18.446" v="36720" actId="20577"/>
        <pc:sldMkLst>
          <pc:docMk/>
          <pc:sldMk cId="2367212936" sldId="546"/>
        </pc:sldMkLst>
        <pc:spChg chg="mod">
          <ac:chgData name="Ragosa, Giulia" userId="725dd1da-960f-46b9-a310-90d8af8efe3f" providerId="ADAL" clId="{BB5BC7AA-7217-4303-8E19-97A87C04B3CC}" dt="2026-01-26T16:34:41.625" v="33139" actId="20577"/>
          <ac:spMkLst>
            <pc:docMk/>
            <pc:sldMk cId="2367212936" sldId="546"/>
            <ac:spMk id="8" creationId="{791A8AF1-85F5-7AC7-4DAB-E3378CCCF2E0}"/>
          </ac:spMkLst>
        </pc:spChg>
        <pc:spChg chg="add mod">
          <ac:chgData name="Ragosa, Giulia" userId="725dd1da-960f-46b9-a310-90d8af8efe3f" providerId="ADAL" clId="{BB5BC7AA-7217-4303-8E19-97A87C04B3CC}" dt="2026-01-26T16:55:24.202" v="33895" actId="14100"/>
          <ac:spMkLst>
            <pc:docMk/>
            <pc:sldMk cId="2367212936" sldId="546"/>
            <ac:spMk id="9" creationId="{AC9BAF43-4B3D-8DD0-5E90-5FC18D6E0A03}"/>
          </ac:spMkLst>
        </pc:spChg>
        <pc:spChg chg="add mod">
          <ac:chgData name="Ragosa, Giulia" userId="725dd1da-960f-46b9-a310-90d8af8efe3f" providerId="ADAL" clId="{BB5BC7AA-7217-4303-8E19-97A87C04B3CC}" dt="2026-01-28T15:42:18.446" v="36720" actId="20577"/>
          <ac:spMkLst>
            <pc:docMk/>
            <pc:sldMk cId="2367212936" sldId="546"/>
            <ac:spMk id="11" creationId="{A3307B8D-10A9-929E-07B7-5094C633027D}"/>
          </ac:spMkLst>
        </pc:spChg>
        <pc:spChg chg="add mod ord">
          <ac:chgData name="Ragosa, Giulia" userId="725dd1da-960f-46b9-a310-90d8af8efe3f" providerId="ADAL" clId="{BB5BC7AA-7217-4303-8E19-97A87C04B3CC}" dt="2026-01-26T16:29:28.841" v="33031" actId="167"/>
          <ac:spMkLst>
            <pc:docMk/>
            <pc:sldMk cId="2367212936" sldId="546"/>
            <ac:spMk id="12" creationId="{B6B3433B-F2EE-0201-E712-5CC8FA8C80D7}"/>
          </ac:spMkLst>
        </pc:spChg>
        <pc:cxnChg chg="add mod">
          <ac:chgData name="Ragosa, Giulia" userId="725dd1da-960f-46b9-a310-90d8af8efe3f" providerId="ADAL" clId="{BB5BC7AA-7217-4303-8E19-97A87C04B3CC}" dt="2026-01-26T16:43:31" v="33353" actId="14100"/>
          <ac:cxnSpMkLst>
            <pc:docMk/>
            <pc:sldMk cId="2367212936" sldId="546"/>
            <ac:cxnSpMk id="13" creationId="{A5221A77-E611-9B35-C407-1AD84EF77D68}"/>
          </ac:cxnSpMkLst>
        </pc:cxnChg>
      </pc:sldChg>
      <pc:sldChg chg="addSp delSp modSp add mod modNotesTx">
        <pc:chgData name="Ragosa, Giulia" userId="725dd1da-960f-46b9-a310-90d8af8efe3f" providerId="ADAL" clId="{BB5BC7AA-7217-4303-8E19-97A87C04B3CC}" dt="2026-01-27T11:22:38.516" v="36645" actId="20577"/>
        <pc:sldMkLst>
          <pc:docMk/>
          <pc:sldMk cId="506961844" sldId="547"/>
        </pc:sldMkLst>
        <pc:spChg chg="add mod">
          <ac:chgData name="Ragosa, Giulia" userId="725dd1da-960f-46b9-a310-90d8af8efe3f" providerId="ADAL" clId="{BB5BC7AA-7217-4303-8E19-97A87C04B3CC}" dt="2026-01-27T11:22:38.516" v="36645" actId="20577"/>
          <ac:spMkLst>
            <pc:docMk/>
            <pc:sldMk cId="506961844" sldId="547"/>
            <ac:spMk id="6" creationId="{7AB0270D-B780-2793-A025-26E66B5CFEF5}"/>
          </ac:spMkLst>
        </pc:spChg>
        <pc:spChg chg="mod">
          <ac:chgData name="Ragosa, Giulia" userId="725dd1da-960f-46b9-a310-90d8af8efe3f" providerId="ADAL" clId="{BB5BC7AA-7217-4303-8E19-97A87C04B3CC}" dt="2026-01-26T16:59:40.246" v="34020" actId="13926"/>
          <ac:spMkLst>
            <pc:docMk/>
            <pc:sldMk cId="506961844" sldId="547"/>
            <ac:spMk id="8" creationId="{7B125CE6-4DDD-5213-82D6-96FFCE6952E1}"/>
          </ac:spMkLst>
        </pc:spChg>
        <pc:spChg chg="add mod">
          <ac:chgData name="Ragosa, Giulia" userId="725dd1da-960f-46b9-a310-90d8af8efe3f" providerId="ADAL" clId="{BB5BC7AA-7217-4303-8E19-97A87C04B3CC}" dt="2026-01-26T16:54:13.081" v="33884" actId="14100"/>
          <ac:spMkLst>
            <pc:docMk/>
            <pc:sldMk cId="506961844" sldId="547"/>
            <ac:spMk id="11" creationId="{2344510F-B63C-849A-9C81-CF27AC15CD9A}"/>
          </ac:spMkLst>
        </pc:spChg>
        <pc:spChg chg="add mod">
          <ac:chgData name="Ragosa, Giulia" userId="725dd1da-960f-46b9-a310-90d8af8efe3f" providerId="ADAL" clId="{BB5BC7AA-7217-4303-8E19-97A87C04B3CC}" dt="2026-01-27T10:03:49.889" v="35378"/>
          <ac:spMkLst>
            <pc:docMk/>
            <pc:sldMk cId="506961844" sldId="547"/>
            <ac:spMk id="12" creationId="{65EDE6FA-F26F-EE44-BDF3-7C5D768B4C2B}"/>
          </ac:spMkLst>
        </pc:spChg>
        <pc:cxnChg chg="add mod">
          <ac:chgData name="Ragosa, Giulia" userId="725dd1da-960f-46b9-a310-90d8af8efe3f" providerId="ADAL" clId="{BB5BC7AA-7217-4303-8E19-97A87C04B3CC}" dt="2026-01-26T16:51:12.977" v="33491"/>
          <ac:cxnSpMkLst>
            <pc:docMk/>
            <pc:sldMk cId="506961844" sldId="547"/>
            <ac:cxnSpMk id="13" creationId="{0426811B-F759-927E-5E80-D9D5785F1D66}"/>
          </ac:cxnSpMkLst>
        </pc:cxnChg>
      </pc:sldChg>
      <pc:sldChg chg="addSp delSp modSp add mod">
        <pc:chgData name="Ragosa, Giulia" userId="725dd1da-960f-46b9-a310-90d8af8efe3f" providerId="ADAL" clId="{BB5BC7AA-7217-4303-8E19-97A87C04B3CC}" dt="2026-01-28T15:41:18.945" v="36666" actId="20577"/>
        <pc:sldMkLst>
          <pc:docMk/>
          <pc:sldMk cId="4083421429" sldId="548"/>
        </pc:sldMkLst>
        <pc:spChg chg="add mod">
          <ac:chgData name="Ragosa, Giulia" userId="725dd1da-960f-46b9-a310-90d8af8efe3f" providerId="ADAL" clId="{BB5BC7AA-7217-4303-8E19-97A87C04B3CC}" dt="2026-01-26T17:22:15.169" v="34859" actId="20577"/>
          <ac:spMkLst>
            <pc:docMk/>
            <pc:sldMk cId="4083421429" sldId="548"/>
            <ac:spMk id="5" creationId="{2ED17E4D-4DDB-5CA2-C03A-36DC0F47EDA4}"/>
          </ac:spMkLst>
        </pc:spChg>
        <pc:spChg chg="mod">
          <ac:chgData name="Ragosa, Giulia" userId="725dd1da-960f-46b9-a310-90d8af8efe3f" providerId="ADAL" clId="{BB5BC7AA-7217-4303-8E19-97A87C04B3CC}" dt="2026-01-26T17:00:47.427" v="34047" actId="13926"/>
          <ac:spMkLst>
            <pc:docMk/>
            <pc:sldMk cId="4083421429" sldId="548"/>
            <ac:spMk id="8" creationId="{BFD4895C-861E-41AB-B717-05E27465CA3F}"/>
          </ac:spMkLst>
        </pc:spChg>
        <pc:spChg chg="add mod">
          <ac:chgData name="Ragosa, Giulia" userId="725dd1da-960f-46b9-a310-90d8af8efe3f" providerId="ADAL" clId="{BB5BC7AA-7217-4303-8E19-97A87C04B3CC}" dt="2026-01-26T17:19:15.284" v="34761" actId="1035"/>
          <ac:spMkLst>
            <pc:docMk/>
            <pc:sldMk cId="4083421429" sldId="548"/>
            <ac:spMk id="14" creationId="{45D01C6E-C4E9-777A-F098-F7AA95752A0E}"/>
          </ac:spMkLst>
        </pc:spChg>
        <pc:spChg chg="add mod">
          <ac:chgData name="Ragosa, Giulia" userId="725dd1da-960f-46b9-a310-90d8af8efe3f" providerId="ADAL" clId="{BB5BC7AA-7217-4303-8E19-97A87C04B3CC}" dt="2026-01-28T15:41:18.945" v="36666" actId="20577"/>
          <ac:spMkLst>
            <pc:docMk/>
            <pc:sldMk cId="4083421429" sldId="548"/>
            <ac:spMk id="16" creationId="{123C6F64-CC43-3B39-AC3A-D6DC08DB0BA0}"/>
          </ac:spMkLst>
        </pc:spChg>
        <pc:cxnChg chg="add mod">
          <ac:chgData name="Ragosa, Giulia" userId="725dd1da-960f-46b9-a310-90d8af8efe3f" providerId="ADAL" clId="{BB5BC7AA-7217-4303-8E19-97A87C04B3CC}" dt="2026-01-26T17:19:15.284" v="34761" actId="1035"/>
          <ac:cxnSpMkLst>
            <pc:docMk/>
            <pc:sldMk cId="4083421429" sldId="548"/>
            <ac:cxnSpMk id="17" creationId="{D604EDBA-4AB0-A7DE-8F2A-0539D28B93F1}"/>
          </ac:cxnSpMkLst>
        </pc:cxnChg>
        <pc:cxnChg chg="add mod">
          <ac:chgData name="Ragosa, Giulia" userId="725dd1da-960f-46b9-a310-90d8af8efe3f" providerId="ADAL" clId="{BB5BC7AA-7217-4303-8E19-97A87C04B3CC}" dt="2026-01-26T17:22:26.821" v="34861" actId="1035"/>
          <ac:cxnSpMkLst>
            <pc:docMk/>
            <pc:sldMk cId="4083421429" sldId="548"/>
            <ac:cxnSpMk id="18" creationId="{C0EB3CA7-D24E-1080-FD06-4A4F7F857AA9}"/>
          </ac:cxnSpMkLst>
        </pc:cxnChg>
      </pc:sldChg>
      <pc:sldChg chg="addSp delSp modSp add mod">
        <pc:chgData name="Ragosa, Giulia" userId="725dd1da-960f-46b9-a310-90d8af8efe3f" providerId="ADAL" clId="{BB5BC7AA-7217-4303-8E19-97A87C04B3CC}" dt="2026-01-27T10:38:38.241" v="36549" actId="14100"/>
        <pc:sldMkLst>
          <pc:docMk/>
          <pc:sldMk cId="3284741839" sldId="549"/>
        </pc:sldMkLst>
        <pc:spChg chg="mod">
          <ac:chgData name="Ragosa, Giulia" userId="725dd1da-960f-46b9-a310-90d8af8efe3f" providerId="ADAL" clId="{BB5BC7AA-7217-4303-8E19-97A87C04B3CC}" dt="2026-01-27T10:33:58.663" v="36412" actId="14100"/>
          <ac:spMkLst>
            <pc:docMk/>
            <pc:sldMk cId="3284741839" sldId="549"/>
            <ac:spMk id="8" creationId="{5C2F7D48-F4E0-4FBB-4EDF-A70337D00E13}"/>
          </ac:spMkLst>
        </pc:spChg>
        <pc:spChg chg="add mod">
          <ac:chgData name="Ragosa, Giulia" userId="725dd1da-960f-46b9-a310-90d8af8efe3f" providerId="ADAL" clId="{BB5BC7AA-7217-4303-8E19-97A87C04B3CC}" dt="2026-01-27T10:38:38.241" v="36549" actId="14100"/>
          <ac:spMkLst>
            <pc:docMk/>
            <pc:sldMk cId="3284741839" sldId="549"/>
            <ac:spMk id="13" creationId="{C790FB87-0923-7AF6-4ADB-123A41D684A7}"/>
          </ac:spMkLst>
        </pc:spChg>
        <pc:spChg chg="add mod ord">
          <ac:chgData name="Ragosa, Giulia" userId="725dd1da-960f-46b9-a310-90d8af8efe3f" providerId="ADAL" clId="{BB5BC7AA-7217-4303-8E19-97A87C04B3CC}" dt="2026-01-27T10:28:21.334" v="36316" actId="20577"/>
          <ac:spMkLst>
            <pc:docMk/>
            <pc:sldMk cId="3284741839" sldId="549"/>
            <ac:spMk id="16" creationId="{53233D55-1B8F-D5A0-56D3-4E918010DF18}"/>
          </ac:spMkLst>
        </pc:spChg>
        <pc:spChg chg="add mod">
          <ac:chgData name="Ragosa, Giulia" userId="725dd1da-960f-46b9-a310-90d8af8efe3f" providerId="ADAL" clId="{BB5BC7AA-7217-4303-8E19-97A87C04B3CC}" dt="2026-01-27T10:28:14.549" v="36309" actId="14100"/>
          <ac:spMkLst>
            <pc:docMk/>
            <pc:sldMk cId="3284741839" sldId="549"/>
            <ac:spMk id="20" creationId="{D51A937E-008D-B24F-DEAD-E10984E46CFC}"/>
          </ac:spMkLst>
        </pc:spChg>
        <pc:cxnChg chg="add mod">
          <ac:chgData name="Ragosa, Giulia" userId="725dd1da-960f-46b9-a310-90d8af8efe3f" providerId="ADAL" clId="{BB5BC7AA-7217-4303-8E19-97A87C04B3CC}" dt="2026-01-27T10:17:44.691" v="36037"/>
          <ac:cxnSpMkLst>
            <pc:docMk/>
            <pc:sldMk cId="3284741839" sldId="549"/>
            <ac:cxnSpMk id="22" creationId="{D0533925-F27E-3038-951E-582DE20D3345}"/>
          </ac:cxnSpMkLst>
        </pc:cxnChg>
      </pc:sldChg>
      <pc:sldChg chg="modSp add mod">
        <pc:chgData name="Ragosa, Giulia" userId="725dd1da-960f-46b9-a310-90d8af8efe3f" providerId="ADAL" clId="{BB5BC7AA-7217-4303-8E19-97A87C04B3CC}" dt="2026-01-29T16:30:39.934" v="36775" actId="20577"/>
        <pc:sldMkLst>
          <pc:docMk/>
          <pc:sldMk cId="913307057" sldId="552"/>
        </pc:sldMkLst>
        <pc:spChg chg="mod">
          <ac:chgData name="Ragosa, Giulia" userId="725dd1da-960f-46b9-a310-90d8af8efe3f" providerId="ADAL" clId="{BB5BC7AA-7217-4303-8E19-97A87C04B3CC}" dt="2026-01-29T16:30:39.934" v="36775" actId="20577"/>
          <ac:spMkLst>
            <pc:docMk/>
            <pc:sldMk cId="913307057" sldId="552"/>
            <ac:spMk id="3" creationId="{01B05752-FAE6-C4B3-59A6-ED7565AC78F8}"/>
          </ac:spMkLst>
        </pc:spChg>
        <pc:spChg chg="mod">
          <ac:chgData name="Ragosa, Giulia" userId="725dd1da-960f-46b9-a310-90d8af8efe3f" providerId="ADAL" clId="{BB5BC7AA-7217-4303-8E19-97A87C04B3CC}" dt="2026-01-29T16:30:31.396" v="36772" actId="20577"/>
          <ac:spMkLst>
            <pc:docMk/>
            <pc:sldMk cId="913307057" sldId="552"/>
            <ac:spMk id="9" creationId="{71A2CE0E-654D-CBC9-F73E-F5A8FD7DAE24}"/>
          </ac:spMkLst>
        </pc:spChg>
      </pc:sldChg>
      <pc:sldChg chg="addSp delSp modSp new mod">
        <pc:chgData name="Ragosa, Giulia" userId="725dd1da-960f-46b9-a310-90d8af8efe3f" providerId="ADAL" clId="{BB5BC7AA-7217-4303-8E19-97A87C04B3CC}" dt="2026-01-29T16:31:26.401" v="36786" actId="13926"/>
        <pc:sldMkLst>
          <pc:docMk/>
          <pc:sldMk cId="3160655547" sldId="553"/>
        </pc:sldMkLst>
      </pc:sldChg>
      <pc:sldMasterChg chg="addSldLayout delSldLayout">
        <pc:chgData name="Ragosa, Giulia" userId="725dd1da-960f-46b9-a310-90d8af8efe3f" providerId="ADAL" clId="{BB5BC7AA-7217-4303-8E19-97A87C04B3CC}" dt="2026-01-27T10:42:52.638" v="36587" actId="47"/>
        <pc:sldMasterMkLst>
          <pc:docMk/>
          <pc:sldMasterMk cId="474564610" sldId="2147483648"/>
        </pc:sldMasterMkLst>
      </pc:sldMasterChg>
    </pc:docChg>
  </pc:docChgLst>
  <pc:docChgLst>
    <pc:chgData name="Giulia Ragosa" userId="725dd1da-960f-46b9-a310-90d8af8efe3f" providerId="ADAL" clId="{BB5BC7AA-7217-4303-8E19-97A87C04B3CC}"/>
    <pc:docChg chg="undo custSel delSld modSld">
      <pc:chgData name="Giulia Ragosa" userId="725dd1da-960f-46b9-a310-90d8af8efe3f" providerId="ADAL" clId="{BB5BC7AA-7217-4303-8E19-97A87C04B3CC}" dt="2026-02-18T15:54:27.133" v="608" actId="478"/>
      <pc:docMkLst>
        <pc:docMk/>
      </pc:docMkLst>
      <pc:sldChg chg="addSp delSp modSp mod">
        <pc:chgData name="Giulia Ragosa" userId="725dd1da-960f-46b9-a310-90d8af8efe3f" providerId="ADAL" clId="{BB5BC7AA-7217-4303-8E19-97A87C04B3CC}" dt="2026-02-18T15:23:09.277" v="554" actId="14100"/>
        <pc:sldMkLst>
          <pc:docMk/>
          <pc:sldMk cId="1792389685" sldId="325"/>
        </pc:sldMkLst>
        <pc:spChg chg="del mod">
          <ac:chgData name="Giulia Ragosa" userId="725dd1da-960f-46b9-a310-90d8af8efe3f" providerId="ADAL" clId="{BB5BC7AA-7217-4303-8E19-97A87C04B3CC}" dt="2026-02-17T15:58:34.223" v="127" actId="478"/>
          <ac:spMkLst>
            <pc:docMk/>
            <pc:sldMk cId="1792389685" sldId="325"/>
            <ac:spMk id="2" creationId="{C20166B1-765C-B5FA-2FF4-72026F0653EA}"/>
          </ac:spMkLst>
        </pc:spChg>
        <pc:spChg chg="add mod">
          <ac:chgData name="Giulia Ragosa" userId="725dd1da-960f-46b9-a310-90d8af8efe3f" providerId="ADAL" clId="{BB5BC7AA-7217-4303-8E19-97A87C04B3CC}" dt="2026-02-17T15:53:51.951" v="1"/>
          <ac:spMkLst>
            <pc:docMk/>
            <pc:sldMk cId="1792389685" sldId="325"/>
            <ac:spMk id="3" creationId="{86FD431B-9FDC-7CDD-A926-F96CD2D47FD3}"/>
          </ac:spMkLst>
        </pc:spChg>
        <pc:spChg chg="add mod">
          <ac:chgData name="Giulia Ragosa" userId="725dd1da-960f-46b9-a310-90d8af8efe3f" providerId="ADAL" clId="{BB5BC7AA-7217-4303-8E19-97A87C04B3CC}" dt="2026-02-17T15:53:50.369" v="0"/>
          <ac:spMkLst>
            <pc:docMk/>
            <pc:sldMk cId="1792389685" sldId="325"/>
            <ac:spMk id="4" creationId="{1A748D3E-ABA5-5EF7-8D7C-A71B7885FD70}"/>
          </ac:spMkLst>
        </pc:spChg>
        <pc:spChg chg="add mod">
          <ac:chgData name="Giulia Ragosa" userId="725dd1da-960f-46b9-a310-90d8af8efe3f" providerId="ADAL" clId="{BB5BC7AA-7217-4303-8E19-97A87C04B3CC}" dt="2026-02-17T15:53:50.369" v="0"/>
          <ac:spMkLst>
            <pc:docMk/>
            <pc:sldMk cId="1792389685" sldId="325"/>
            <ac:spMk id="5" creationId="{07E49291-A283-3FA0-C598-F5D2175E6A5E}"/>
          </ac:spMkLst>
        </pc:spChg>
        <pc:spChg chg="add mod">
          <ac:chgData name="Giulia Ragosa" userId="725dd1da-960f-46b9-a310-90d8af8efe3f" providerId="ADAL" clId="{BB5BC7AA-7217-4303-8E19-97A87C04B3CC}" dt="2026-02-17T16:15:48.088" v="178" actId="1035"/>
          <ac:spMkLst>
            <pc:docMk/>
            <pc:sldMk cId="1792389685" sldId="325"/>
            <ac:spMk id="6" creationId="{1DF3B9AE-A4CD-36A2-0DE7-765F4E550E5E}"/>
          </ac:spMkLst>
        </pc:spChg>
        <pc:spChg chg="add mod">
          <ac:chgData name="Giulia Ragosa" userId="725dd1da-960f-46b9-a310-90d8af8efe3f" providerId="ADAL" clId="{BB5BC7AA-7217-4303-8E19-97A87C04B3CC}" dt="2026-02-18T15:23:09.277" v="554" actId="14100"/>
          <ac:spMkLst>
            <pc:docMk/>
            <pc:sldMk cId="1792389685" sldId="325"/>
            <ac:spMk id="7" creationId="{53A41642-FAD4-6B96-1147-4084F43FD7B8}"/>
          </ac:spMkLst>
        </pc:spChg>
        <pc:spChg chg="add mod">
          <ac:chgData name="Giulia Ragosa" userId="725dd1da-960f-46b9-a310-90d8af8efe3f" providerId="ADAL" clId="{BB5BC7AA-7217-4303-8E19-97A87C04B3CC}" dt="2026-02-17T15:53:56.089" v="3"/>
          <ac:spMkLst>
            <pc:docMk/>
            <pc:sldMk cId="1792389685" sldId="325"/>
            <ac:spMk id="8" creationId="{D6DD894A-7E82-8924-6538-37261029A1DE}"/>
          </ac:spMkLst>
        </pc:spChg>
        <pc:spChg chg="add del mod">
          <ac:chgData name="Giulia Ragosa" userId="725dd1da-960f-46b9-a310-90d8af8efe3f" providerId="ADAL" clId="{BB5BC7AA-7217-4303-8E19-97A87C04B3CC}" dt="2026-02-17T15:58:36.603" v="128" actId="478"/>
          <ac:spMkLst>
            <pc:docMk/>
            <pc:sldMk cId="1792389685" sldId="325"/>
            <ac:spMk id="10" creationId="{6349D19A-731C-9992-8372-46D8C9BEF48C}"/>
          </ac:spMkLst>
        </pc:spChg>
      </pc:sldChg>
      <pc:sldChg chg="modSp mod">
        <pc:chgData name="Giulia Ragosa" userId="725dd1da-960f-46b9-a310-90d8af8efe3f" providerId="ADAL" clId="{BB5BC7AA-7217-4303-8E19-97A87C04B3CC}" dt="2026-02-17T16:16:21.157" v="191" actId="13926"/>
        <pc:sldMkLst>
          <pc:docMk/>
          <pc:sldMk cId="851675282" sldId="392"/>
        </pc:sldMkLst>
        <pc:spChg chg="mod">
          <ac:chgData name="Giulia Ragosa" userId="725dd1da-960f-46b9-a310-90d8af8efe3f" providerId="ADAL" clId="{BB5BC7AA-7217-4303-8E19-97A87C04B3CC}" dt="2026-02-17T16:16:18.743" v="190" actId="13926"/>
          <ac:spMkLst>
            <pc:docMk/>
            <pc:sldMk cId="851675282" sldId="392"/>
            <ac:spMk id="3" creationId="{C3BA16F8-F8B1-A426-0367-92870F6A8370}"/>
          </ac:spMkLst>
        </pc:spChg>
        <pc:spChg chg="mod">
          <ac:chgData name="Giulia Ragosa" userId="725dd1da-960f-46b9-a310-90d8af8efe3f" providerId="ADAL" clId="{BB5BC7AA-7217-4303-8E19-97A87C04B3CC}" dt="2026-02-17T16:16:21.157" v="191" actId="13926"/>
          <ac:spMkLst>
            <pc:docMk/>
            <pc:sldMk cId="851675282" sldId="392"/>
            <ac:spMk id="8" creationId="{E6897167-F124-7C6C-CC86-2AE0A99F815C}"/>
          </ac:spMkLst>
        </pc:spChg>
      </pc:sldChg>
      <pc:sldChg chg="modSp del mod">
        <pc:chgData name="Giulia Ragosa" userId="725dd1da-960f-46b9-a310-90d8af8efe3f" providerId="ADAL" clId="{BB5BC7AA-7217-4303-8E19-97A87C04B3CC}" dt="2026-02-17T16:16:25.548" v="192" actId="47"/>
        <pc:sldMkLst>
          <pc:docMk/>
          <pc:sldMk cId="1498020281" sldId="490"/>
        </pc:sldMkLst>
        <pc:spChg chg="mod">
          <ac:chgData name="Giulia Ragosa" userId="725dd1da-960f-46b9-a310-90d8af8efe3f" providerId="ADAL" clId="{BB5BC7AA-7217-4303-8E19-97A87C04B3CC}" dt="2026-02-17T15:54:41.237" v="63" actId="20577"/>
          <ac:spMkLst>
            <pc:docMk/>
            <pc:sldMk cId="1498020281" sldId="490"/>
            <ac:spMk id="8" creationId="{1650899F-85E0-F380-3C13-172628EB1A99}"/>
          </ac:spMkLst>
        </pc:spChg>
      </pc:sldChg>
      <pc:sldChg chg="modSp del mod">
        <pc:chgData name="Giulia Ragosa" userId="725dd1da-960f-46b9-a310-90d8af8efe3f" providerId="ADAL" clId="{BB5BC7AA-7217-4303-8E19-97A87C04B3CC}" dt="2026-02-17T16:16:26.343" v="193" actId="47"/>
        <pc:sldMkLst>
          <pc:docMk/>
          <pc:sldMk cId="4278153025" sldId="507"/>
        </pc:sldMkLst>
        <pc:spChg chg="mod">
          <ac:chgData name="Giulia Ragosa" userId="725dd1da-960f-46b9-a310-90d8af8efe3f" providerId="ADAL" clId="{BB5BC7AA-7217-4303-8E19-97A87C04B3CC}" dt="2026-02-17T15:55:08.175" v="72" actId="404"/>
          <ac:spMkLst>
            <pc:docMk/>
            <pc:sldMk cId="4278153025" sldId="507"/>
            <ac:spMk id="8" creationId="{51EDEFC0-2E88-9310-C655-FB7C2E4718B0}"/>
          </ac:spMkLst>
        </pc:spChg>
      </pc:sldChg>
      <pc:sldChg chg="addSp modSp del mod">
        <pc:chgData name="Giulia Ragosa" userId="725dd1da-960f-46b9-a310-90d8af8efe3f" providerId="ADAL" clId="{BB5BC7AA-7217-4303-8E19-97A87C04B3CC}" dt="2026-02-17T16:16:30.946" v="196" actId="47"/>
        <pc:sldMkLst>
          <pc:docMk/>
          <pc:sldMk cId="3117246052" sldId="511"/>
        </pc:sldMkLst>
        <pc:spChg chg="add mod">
          <ac:chgData name="Giulia Ragosa" userId="725dd1da-960f-46b9-a310-90d8af8efe3f" providerId="ADAL" clId="{BB5BC7AA-7217-4303-8E19-97A87C04B3CC}" dt="2026-02-17T15:55:45.437" v="95" actId="20577"/>
          <ac:spMkLst>
            <pc:docMk/>
            <pc:sldMk cId="3117246052" sldId="511"/>
            <ac:spMk id="3" creationId="{30FC28A6-0573-CE87-5F10-A83C6C965E14}"/>
          </ac:spMkLst>
        </pc:spChg>
        <pc:spChg chg="mod">
          <ac:chgData name="Giulia Ragosa" userId="725dd1da-960f-46b9-a310-90d8af8efe3f" providerId="ADAL" clId="{BB5BC7AA-7217-4303-8E19-97A87C04B3CC}" dt="2026-02-17T15:56:00.731" v="102" actId="20577"/>
          <ac:spMkLst>
            <pc:docMk/>
            <pc:sldMk cId="3117246052" sldId="511"/>
            <ac:spMk id="11" creationId="{4ACFA645-74B7-8463-0F7B-2D654B0EA17D}"/>
          </ac:spMkLst>
        </pc:spChg>
        <pc:cxnChg chg="add mod">
          <ac:chgData name="Giulia Ragosa" userId="725dd1da-960f-46b9-a310-90d8af8efe3f" providerId="ADAL" clId="{BB5BC7AA-7217-4303-8E19-97A87C04B3CC}" dt="2026-02-17T15:55:32.547" v="80"/>
          <ac:cxnSpMkLst>
            <pc:docMk/>
            <pc:sldMk cId="3117246052" sldId="511"/>
            <ac:cxnSpMk id="2" creationId="{15715899-6834-AABC-5CB2-0B155D5619B4}"/>
          </ac:cxnSpMkLst>
        </pc:cxnChg>
      </pc:sldChg>
      <pc:sldChg chg="modSp del mod">
        <pc:chgData name="Giulia Ragosa" userId="725dd1da-960f-46b9-a310-90d8af8efe3f" providerId="ADAL" clId="{BB5BC7AA-7217-4303-8E19-97A87C04B3CC}" dt="2026-02-17T16:16:33.104" v="200" actId="47"/>
        <pc:sldMkLst>
          <pc:docMk/>
          <pc:sldMk cId="174549863" sldId="514"/>
        </pc:sldMkLst>
        <pc:spChg chg="mod">
          <ac:chgData name="Giulia Ragosa" userId="725dd1da-960f-46b9-a310-90d8af8efe3f" providerId="ADAL" clId="{BB5BC7AA-7217-4303-8E19-97A87C04B3CC}" dt="2026-02-17T15:57:12.211" v="126" actId="404"/>
          <ac:spMkLst>
            <pc:docMk/>
            <pc:sldMk cId="174549863" sldId="514"/>
            <ac:spMk id="14" creationId="{D2D618E3-AEB5-9139-4EE8-B6EB16232EAD}"/>
          </ac:spMkLst>
        </pc:spChg>
      </pc:sldChg>
      <pc:sldChg chg="modSp del mod">
        <pc:chgData name="Giulia Ragosa" userId="725dd1da-960f-46b9-a310-90d8af8efe3f" providerId="ADAL" clId="{BB5BC7AA-7217-4303-8E19-97A87C04B3CC}" dt="2026-02-17T16:16:31.439" v="197" actId="47"/>
        <pc:sldMkLst>
          <pc:docMk/>
          <pc:sldMk cId="1521999455" sldId="519"/>
        </pc:sldMkLst>
        <pc:spChg chg="mod">
          <ac:chgData name="Giulia Ragosa" userId="725dd1da-960f-46b9-a310-90d8af8efe3f" providerId="ADAL" clId="{BB5BC7AA-7217-4303-8E19-97A87C04B3CC}" dt="2026-02-17T15:56:21.897" v="109" actId="404"/>
          <ac:spMkLst>
            <pc:docMk/>
            <pc:sldMk cId="1521999455" sldId="519"/>
            <ac:spMk id="8" creationId="{1865F3CF-6CFC-BABA-0BC9-03EC4EA13288}"/>
          </ac:spMkLst>
        </pc:spChg>
      </pc:sldChg>
      <pc:sldChg chg="modSp del mod">
        <pc:chgData name="Giulia Ragosa" userId="725dd1da-960f-46b9-a310-90d8af8efe3f" providerId="ADAL" clId="{BB5BC7AA-7217-4303-8E19-97A87C04B3CC}" dt="2026-02-17T16:16:28.205" v="194" actId="47"/>
        <pc:sldMkLst>
          <pc:docMk/>
          <pc:sldMk cId="3421965433" sldId="524"/>
        </pc:sldMkLst>
        <pc:spChg chg="mod">
          <ac:chgData name="Giulia Ragosa" userId="725dd1da-960f-46b9-a310-90d8af8efe3f" providerId="ADAL" clId="{BB5BC7AA-7217-4303-8E19-97A87C04B3CC}" dt="2026-02-17T15:55:16.701" v="79" actId="404"/>
          <ac:spMkLst>
            <pc:docMk/>
            <pc:sldMk cId="3421965433" sldId="524"/>
            <ac:spMk id="8" creationId="{8A6C22DE-EC24-AA6A-B00D-7EF48750D4D0}"/>
          </ac:spMkLst>
        </pc:spChg>
      </pc:sldChg>
      <pc:sldChg chg="del">
        <pc:chgData name="Giulia Ragosa" userId="725dd1da-960f-46b9-a310-90d8af8efe3f" providerId="ADAL" clId="{BB5BC7AA-7217-4303-8E19-97A87C04B3CC}" dt="2026-02-17T16:16:29.668" v="195" actId="47"/>
        <pc:sldMkLst>
          <pc:docMk/>
          <pc:sldMk cId="701928304" sldId="525"/>
        </pc:sldMkLst>
      </pc:sldChg>
      <pc:sldChg chg="modSp del mod">
        <pc:chgData name="Giulia Ragosa" userId="725dd1da-960f-46b9-a310-90d8af8efe3f" providerId="ADAL" clId="{BB5BC7AA-7217-4303-8E19-97A87C04B3CC}" dt="2026-02-17T16:16:32.540" v="199" actId="47"/>
        <pc:sldMkLst>
          <pc:docMk/>
          <pc:sldMk cId="619530943" sldId="526"/>
        </pc:sldMkLst>
        <pc:spChg chg="mod">
          <ac:chgData name="Giulia Ragosa" userId="725dd1da-960f-46b9-a310-90d8af8efe3f" providerId="ADAL" clId="{BB5BC7AA-7217-4303-8E19-97A87C04B3CC}" dt="2026-02-17T15:56:40.524" v="117" actId="20577"/>
          <ac:spMkLst>
            <pc:docMk/>
            <pc:sldMk cId="619530943" sldId="526"/>
            <ac:spMk id="8" creationId="{3F74D0EF-8D08-B690-1F64-B953B98FA3E6}"/>
          </ac:spMkLst>
        </pc:spChg>
      </pc:sldChg>
      <pc:sldChg chg="del">
        <pc:chgData name="Giulia Ragosa" userId="725dd1da-960f-46b9-a310-90d8af8efe3f" providerId="ADAL" clId="{BB5BC7AA-7217-4303-8E19-97A87C04B3CC}" dt="2026-02-17T16:16:34.341" v="201" actId="47"/>
        <pc:sldMkLst>
          <pc:docMk/>
          <pc:sldMk cId="2958783310" sldId="527"/>
        </pc:sldMkLst>
      </pc:sldChg>
      <pc:sldChg chg="modSp mod">
        <pc:chgData name="Giulia Ragosa" userId="725dd1da-960f-46b9-a310-90d8af8efe3f" providerId="ADAL" clId="{BB5BC7AA-7217-4303-8E19-97A87C04B3CC}" dt="2026-02-17T16:18:08.958" v="243" actId="20577"/>
        <pc:sldMkLst>
          <pc:docMk/>
          <pc:sldMk cId="2948240045" sldId="531"/>
        </pc:sldMkLst>
        <pc:spChg chg="mod">
          <ac:chgData name="Giulia Ragosa" userId="725dd1da-960f-46b9-a310-90d8af8efe3f" providerId="ADAL" clId="{BB5BC7AA-7217-4303-8E19-97A87C04B3CC}" dt="2026-02-17T16:18:08.958" v="243" actId="20577"/>
          <ac:spMkLst>
            <pc:docMk/>
            <pc:sldMk cId="2948240045" sldId="531"/>
            <ac:spMk id="8" creationId="{235D4DDE-DEB4-37F9-2B8F-03AAABF8F01C}"/>
          </ac:spMkLst>
        </pc:spChg>
      </pc:sldChg>
      <pc:sldChg chg="modSp mod modNotesTx">
        <pc:chgData name="Giulia Ragosa" userId="725dd1da-960f-46b9-a310-90d8af8efe3f" providerId="ADAL" clId="{BB5BC7AA-7217-4303-8E19-97A87C04B3CC}" dt="2026-02-17T16:55:54.145" v="526" actId="20577"/>
        <pc:sldMkLst>
          <pc:docMk/>
          <pc:sldMk cId="2875211803" sldId="532"/>
        </pc:sldMkLst>
        <pc:spChg chg="mod">
          <ac:chgData name="Giulia Ragosa" userId="725dd1da-960f-46b9-a310-90d8af8efe3f" providerId="ADAL" clId="{BB5BC7AA-7217-4303-8E19-97A87C04B3CC}" dt="2026-02-17T16:50:55.728" v="496" actId="20577"/>
          <ac:spMkLst>
            <pc:docMk/>
            <pc:sldMk cId="2875211803" sldId="532"/>
            <ac:spMk id="2" creationId="{E836F2F7-4A3E-B277-403B-CF71B9C35CD1}"/>
          </ac:spMkLst>
        </pc:spChg>
        <pc:spChg chg="mod">
          <ac:chgData name="Giulia Ragosa" userId="725dd1da-960f-46b9-a310-90d8af8efe3f" providerId="ADAL" clId="{BB5BC7AA-7217-4303-8E19-97A87C04B3CC}" dt="2026-02-17T16:18:28.258" v="246" actId="20577"/>
          <ac:spMkLst>
            <pc:docMk/>
            <pc:sldMk cId="2875211803" sldId="532"/>
            <ac:spMk id="8" creationId="{8B22B396-DD0E-C10F-5C84-BDDA2B5625DD}"/>
          </ac:spMkLst>
        </pc:spChg>
      </pc:sldChg>
      <pc:sldChg chg="modSp mod modNotesTx">
        <pc:chgData name="Giulia Ragosa" userId="725dd1da-960f-46b9-a310-90d8af8efe3f" providerId="ADAL" clId="{BB5BC7AA-7217-4303-8E19-97A87C04B3CC}" dt="2026-02-17T16:56:26.619" v="531" actId="20577"/>
        <pc:sldMkLst>
          <pc:docMk/>
          <pc:sldMk cId="4046675055" sldId="533"/>
        </pc:sldMkLst>
        <pc:spChg chg="mod">
          <ac:chgData name="Giulia Ragosa" userId="725dd1da-960f-46b9-a310-90d8af8efe3f" providerId="ADAL" clId="{BB5BC7AA-7217-4303-8E19-97A87C04B3CC}" dt="2026-02-17T16:18:43.695" v="253" actId="20577"/>
          <ac:spMkLst>
            <pc:docMk/>
            <pc:sldMk cId="4046675055" sldId="533"/>
            <ac:spMk id="8" creationId="{D18094FB-B949-F6EF-F42F-C505EED2DF4C}"/>
          </ac:spMkLst>
        </pc:spChg>
      </pc:sldChg>
      <pc:sldChg chg="modSp mod modNotesTx">
        <pc:chgData name="Giulia Ragosa" userId="725dd1da-960f-46b9-a310-90d8af8efe3f" providerId="ADAL" clId="{BB5BC7AA-7217-4303-8E19-97A87C04B3CC}" dt="2026-02-17T16:56:34.631" v="533" actId="20577"/>
        <pc:sldMkLst>
          <pc:docMk/>
          <pc:sldMk cId="1104636529" sldId="534"/>
        </pc:sldMkLst>
        <pc:spChg chg="mod">
          <ac:chgData name="Giulia Ragosa" userId="725dd1da-960f-46b9-a310-90d8af8efe3f" providerId="ADAL" clId="{BB5BC7AA-7217-4303-8E19-97A87C04B3CC}" dt="2026-02-17T16:19:17.466" v="260" actId="20577"/>
          <ac:spMkLst>
            <pc:docMk/>
            <pc:sldMk cId="1104636529" sldId="534"/>
            <ac:spMk id="8" creationId="{FAE15680-F788-44B9-AEE9-D31E6A2C1858}"/>
          </ac:spMkLst>
        </pc:spChg>
      </pc:sldChg>
      <pc:sldChg chg="modSp mod modNotesTx">
        <pc:chgData name="Giulia Ragosa" userId="725dd1da-960f-46b9-a310-90d8af8efe3f" providerId="ADAL" clId="{BB5BC7AA-7217-4303-8E19-97A87C04B3CC}" dt="2026-02-17T16:56:46.943" v="535" actId="20577"/>
        <pc:sldMkLst>
          <pc:docMk/>
          <pc:sldMk cId="1494225877" sldId="535"/>
        </pc:sldMkLst>
        <pc:spChg chg="mod">
          <ac:chgData name="Giulia Ragosa" userId="725dd1da-960f-46b9-a310-90d8af8efe3f" providerId="ADAL" clId="{BB5BC7AA-7217-4303-8E19-97A87C04B3CC}" dt="2026-02-17T16:19:59.541" v="273" actId="20577"/>
          <ac:spMkLst>
            <pc:docMk/>
            <pc:sldMk cId="1494225877" sldId="535"/>
            <ac:spMk id="8" creationId="{859B57CF-F4D8-5212-CCC0-750F0F302B80}"/>
          </ac:spMkLst>
        </pc:spChg>
      </pc:sldChg>
      <pc:sldChg chg="modSp mod modNotesTx">
        <pc:chgData name="Giulia Ragosa" userId="725dd1da-960f-46b9-a310-90d8af8efe3f" providerId="ADAL" clId="{BB5BC7AA-7217-4303-8E19-97A87C04B3CC}" dt="2026-02-17T16:55:40.506" v="524" actId="20577"/>
        <pc:sldMkLst>
          <pc:docMk/>
          <pc:sldMk cId="591744578" sldId="536"/>
        </pc:sldMkLst>
        <pc:spChg chg="mod">
          <ac:chgData name="Giulia Ragosa" userId="725dd1da-960f-46b9-a310-90d8af8efe3f" providerId="ADAL" clId="{BB5BC7AA-7217-4303-8E19-97A87C04B3CC}" dt="2026-02-17T16:17:18.543" v="220" actId="404"/>
          <ac:spMkLst>
            <pc:docMk/>
            <pc:sldMk cId="591744578" sldId="536"/>
            <ac:spMk id="32" creationId="{A27557B6-179B-090F-86D2-195BD73BCEAE}"/>
          </ac:spMkLst>
        </pc:spChg>
      </pc:sldChg>
      <pc:sldChg chg="modSp del mod">
        <pc:chgData name="Giulia Ragosa" userId="725dd1da-960f-46b9-a310-90d8af8efe3f" providerId="ADAL" clId="{BB5BC7AA-7217-4303-8E19-97A87C04B3CC}" dt="2026-02-17T16:16:32.061" v="198" actId="47"/>
        <pc:sldMkLst>
          <pc:docMk/>
          <pc:sldMk cId="2818332861" sldId="537"/>
        </pc:sldMkLst>
        <pc:spChg chg="mod">
          <ac:chgData name="Giulia Ragosa" userId="725dd1da-960f-46b9-a310-90d8af8efe3f" providerId="ADAL" clId="{BB5BC7AA-7217-4303-8E19-97A87C04B3CC}" dt="2026-02-17T15:56:33.921" v="113" actId="20577"/>
          <ac:spMkLst>
            <pc:docMk/>
            <pc:sldMk cId="2818332861" sldId="537"/>
            <ac:spMk id="8" creationId="{534649F1-6554-A081-CB7B-47494E67F5B5}"/>
          </ac:spMkLst>
        </pc:spChg>
      </pc:sldChg>
      <pc:sldChg chg="del">
        <pc:chgData name="Giulia Ragosa" userId="725dd1da-960f-46b9-a310-90d8af8efe3f" providerId="ADAL" clId="{BB5BC7AA-7217-4303-8E19-97A87C04B3CC}" dt="2026-02-17T16:16:34.832" v="202" actId="47"/>
        <pc:sldMkLst>
          <pc:docMk/>
          <pc:sldMk cId="1333886006" sldId="538"/>
        </pc:sldMkLst>
      </pc:sldChg>
      <pc:sldChg chg="modSp mod modNotesTx">
        <pc:chgData name="Giulia Ragosa" userId="725dd1da-960f-46b9-a310-90d8af8efe3f" providerId="ADAL" clId="{BB5BC7AA-7217-4303-8E19-97A87C04B3CC}" dt="2026-02-17T16:55:07.247" v="516" actId="20577"/>
        <pc:sldMkLst>
          <pc:docMk/>
          <pc:sldMk cId="284596995" sldId="539"/>
        </pc:sldMkLst>
        <pc:spChg chg="mod">
          <ac:chgData name="Giulia Ragosa" userId="725dd1da-960f-46b9-a310-90d8af8efe3f" providerId="ADAL" clId="{BB5BC7AA-7217-4303-8E19-97A87C04B3CC}" dt="2026-02-17T16:16:55.596" v="206" actId="20577"/>
          <ac:spMkLst>
            <pc:docMk/>
            <pc:sldMk cId="284596995" sldId="539"/>
            <ac:spMk id="8" creationId="{BE352E7C-ED8D-06B0-4C6F-F0D380EE5AF7}"/>
          </ac:spMkLst>
        </pc:spChg>
        <pc:spChg chg="mod">
          <ac:chgData name="Giulia Ragosa" userId="725dd1da-960f-46b9-a310-90d8af8efe3f" providerId="ADAL" clId="{BB5BC7AA-7217-4303-8E19-97A87C04B3CC}" dt="2026-02-17T16:46:53.529" v="409" actId="20577"/>
          <ac:spMkLst>
            <pc:docMk/>
            <pc:sldMk cId="284596995" sldId="539"/>
            <ac:spMk id="10" creationId="{D3D79010-90BF-523B-7535-4B4D61D57C94}"/>
          </ac:spMkLst>
        </pc:spChg>
      </pc:sldChg>
      <pc:sldChg chg="modSp mod modNotesTx">
        <pc:chgData name="Giulia Ragosa" userId="725dd1da-960f-46b9-a310-90d8af8efe3f" providerId="ADAL" clId="{BB5BC7AA-7217-4303-8E19-97A87C04B3CC}" dt="2026-02-17T16:55:30.666" v="523" actId="20577"/>
        <pc:sldMkLst>
          <pc:docMk/>
          <pc:sldMk cId="1675903235" sldId="543"/>
        </pc:sldMkLst>
        <pc:spChg chg="mod">
          <ac:chgData name="Giulia Ragosa" userId="725dd1da-960f-46b9-a310-90d8af8efe3f" providerId="ADAL" clId="{BB5BC7AA-7217-4303-8E19-97A87C04B3CC}" dt="2026-02-17T16:17:05.949" v="213" actId="404"/>
          <ac:spMkLst>
            <pc:docMk/>
            <pc:sldMk cId="1675903235" sldId="543"/>
            <ac:spMk id="32" creationId="{62AE4A9C-DA6C-38BD-913F-B9D09521506C}"/>
          </ac:spMkLst>
        </pc:spChg>
      </pc:sldChg>
      <pc:sldChg chg="modSp mod modNotesTx">
        <pc:chgData name="Giulia Ragosa" userId="725dd1da-960f-46b9-a310-90d8af8efe3f" providerId="ADAL" clId="{BB5BC7AA-7217-4303-8E19-97A87C04B3CC}" dt="2026-02-17T16:55:45.735" v="525" actId="20577"/>
        <pc:sldMkLst>
          <pc:docMk/>
          <pc:sldMk cId="2063640241" sldId="545"/>
        </pc:sldMkLst>
        <pc:spChg chg="mod">
          <ac:chgData name="Giulia Ragosa" userId="725dd1da-960f-46b9-a310-90d8af8efe3f" providerId="ADAL" clId="{BB5BC7AA-7217-4303-8E19-97A87C04B3CC}" dt="2026-02-17T16:47:56.978" v="465" actId="404"/>
          <ac:spMkLst>
            <pc:docMk/>
            <pc:sldMk cId="2063640241" sldId="545"/>
            <ac:spMk id="9" creationId="{2DBF87AD-DF51-3E21-F6F5-CE10523DB5FE}"/>
          </ac:spMkLst>
        </pc:spChg>
        <pc:spChg chg="mod">
          <ac:chgData name="Giulia Ragosa" userId="725dd1da-960f-46b9-a310-90d8af8efe3f" providerId="ADAL" clId="{BB5BC7AA-7217-4303-8E19-97A87C04B3CC}" dt="2026-02-17T16:17:50.907" v="235" actId="404"/>
          <ac:spMkLst>
            <pc:docMk/>
            <pc:sldMk cId="2063640241" sldId="545"/>
            <ac:spMk id="14" creationId="{8CE167E2-FEDD-BBD0-D696-F62C7C4224D2}"/>
          </ac:spMkLst>
        </pc:spChg>
        <pc:spChg chg="mod">
          <ac:chgData name="Giulia Ragosa" userId="725dd1da-960f-46b9-a310-90d8af8efe3f" providerId="ADAL" clId="{BB5BC7AA-7217-4303-8E19-97A87C04B3CC}" dt="2026-02-17T16:48:02.329" v="466" actId="14100"/>
          <ac:spMkLst>
            <pc:docMk/>
            <pc:sldMk cId="2063640241" sldId="545"/>
            <ac:spMk id="15" creationId="{76BB3A6D-F112-E934-F08E-2B8FC7ED7710}"/>
          </ac:spMkLst>
        </pc:spChg>
      </pc:sldChg>
      <pc:sldChg chg="modSp mod modNotesTx">
        <pc:chgData name="Giulia Ragosa" userId="725dd1da-960f-46b9-a310-90d8af8efe3f" providerId="ADAL" clId="{BB5BC7AA-7217-4303-8E19-97A87C04B3CC}" dt="2026-02-17T16:58:23.960" v="544" actId="1036"/>
        <pc:sldMkLst>
          <pc:docMk/>
          <pc:sldMk cId="2367212936" sldId="546"/>
        </pc:sldMkLst>
        <pc:spChg chg="mod">
          <ac:chgData name="Giulia Ragosa" userId="725dd1da-960f-46b9-a310-90d8af8efe3f" providerId="ADAL" clId="{BB5BC7AA-7217-4303-8E19-97A87C04B3CC}" dt="2026-02-17T16:18:39.591" v="252" actId="404"/>
          <ac:spMkLst>
            <pc:docMk/>
            <pc:sldMk cId="2367212936" sldId="546"/>
            <ac:spMk id="8" creationId="{791A8AF1-85F5-7AC7-4DAB-E3378CCCF2E0}"/>
          </ac:spMkLst>
        </pc:spChg>
        <pc:spChg chg="mod">
          <ac:chgData name="Giulia Ragosa" userId="725dd1da-960f-46b9-a310-90d8af8efe3f" providerId="ADAL" clId="{BB5BC7AA-7217-4303-8E19-97A87C04B3CC}" dt="2026-02-17T16:58:23.960" v="544" actId="1036"/>
          <ac:spMkLst>
            <pc:docMk/>
            <pc:sldMk cId="2367212936" sldId="546"/>
            <ac:spMk id="9" creationId="{AC9BAF43-4B3D-8DD0-5E90-5FC18D6E0A03}"/>
          </ac:spMkLst>
        </pc:spChg>
        <pc:spChg chg="mod">
          <ac:chgData name="Giulia Ragosa" userId="725dd1da-960f-46b9-a310-90d8af8efe3f" providerId="ADAL" clId="{BB5BC7AA-7217-4303-8E19-97A87C04B3CC}" dt="2026-02-17T16:51:23.368" v="508" actId="20577"/>
          <ac:spMkLst>
            <pc:docMk/>
            <pc:sldMk cId="2367212936" sldId="546"/>
            <ac:spMk id="11" creationId="{A3307B8D-10A9-929E-07B7-5094C633027D}"/>
          </ac:spMkLst>
        </pc:spChg>
      </pc:sldChg>
      <pc:sldChg chg="modSp mod modNotesTx">
        <pc:chgData name="Giulia Ragosa" userId="725dd1da-960f-46b9-a310-90d8af8efe3f" providerId="ADAL" clId="{BB5BC7AA-7217-4303-8E19-97A87C04B3CC}" dt="2026-02-17T16:56:30.529" v="532" actId="20577"/>
        <pc:sldMkLst>
          <pc:docMk/>
          <pc:sldMk cId="506961844" sldId="547"/>
        </pc:sldMkLst>
        <pc:spChg chg="mod">
          <ac:chgData name="Giulia Ragosa" userId="725dd1da-960f-46b9-a310-90d8af8efe3f" providerId="ADAL" clId="{BB5BC7AA-7217-4303-8E19-97A87C04B3CC}" dt="2026-02-17T16:18:53.365" v="257" actId="404"/>
          <ac:spMkLst>
            <pc:docMk/>
            <pc:sldMk cId="506961844" sldId="547"/>
            <ac:spMk id="8" creationId="{7B125CE6-4DDD-5213-82D6-96FFCE6952E1}"/>
          </ac:spMkLst>
        </pc:spChg>
      </pc:sldChg>
      <pc:sldChg chg="modSp mod modNotesTx">
        <pc:chgData name="Giulia Ragosa" userId="725dd1da-960f-46b9-a310-90d8af8efe3f" providerId="ADAL" clId="{BB5BC7AA-7217-4303-8E19-97A87C04B3CC}" dt="2026-02-17T16:56:39.621" v="534" actId="20577"/>
        <pc:sldMkLst>
          <pc:docMk/>
          <pc:sldMk cId="4083421429" sldId="548"/>
        </pc:sldMkLst>
        <pc:spChg chg="mod">
          <ac:chgData name="Giulia Ragosa" userId="725dd1da-960f-46b9-a310-90d8af8efe3f" providerId="ADAL" clId="{BB5BC7AA-7217-4303-8E19-97A87C04B3CC}" dt="2026-02-17T16:19:25.645" v="270" actId="404"/>
          <ac:spMkLst>
            <pc:docMk/>
            <pc:sldMk cId="4083421429" sldId="548"/>
            <ac:spMk id="8" creationId="{BFD4895C-861E-41AB-B717-05E27465CA3F}"/>
          </ac:spMkLst>
        </pc:spChg>
      </pc:sldChg>
      <pc:sldChg chg="modSp mod modNotesTx">
        <pc:chgData name="Giulia Ragosa" userId="725dd1da-960f-46b9-a310-90d8af8efe3f" providerId="ADAL" clId="{BB5BC7AA-7217-4303-8E19-97A87C04B3CC}" dt="2026-02-17T16:56:52.658" v="536" actId="20577"/>
        <pc:sldMkLst>
          <pc:docMk/>
          <pc:sldMk cId="3284741839" sldId="549"/>
        </pc:sldMkLst>
        <pc:spChg chg="mod">
          <ac:chgData name="Giulia Ragosa" userId="725dd1da-960f-46b9-a310-90d8af8efe3f" providerId="ADAL" clId="{BB5BC7AA-7217-4303-8E19-97A87C04B3CC}" dt="2026-02-17T16:20:12.268" v="283" actId="404"/>
          <ac:spMkLst>
            <pc:docMk/>
            <pc:sldMk cId="3284741839" sldId="549"/>
            <ac:spMk id="8" creationId="{5C2F7D48-F4E0-4FBB-4EDF-A70337D00E13}"/>
          </ac:spMkLst>
        </pc:spChg>
      </pc:sldChg>
      <pc:sldChg chg="addSp delSp modSp mod">
        <pc:chgData name="Giulia Ragosa" userId="725dd1da-960f-46b9-a310-90d8af8efe3f" providerId="ADAL" clId="{BB5BC7AA-7217-4303-8E19-97A87C04B3CC}" dt="2026-02-17T16:57:56.260" v="537" actId="478"/>
        <pc:sldMkLst>
          <pc:docMk/>
          <pc:sldMk cId="913307057" sldId="552"/>
        </pc:sldMkLst>
        <pc:spChg chg="add del mod">
          <ac:chgData name="Giulia Ragosa" userId="725dd1da-960f-46b9-a310-90d8af8efe3f" providerId="ADAL" clId="{BB5BC7AA-7217-4303-8E19-97A87C04B3CC}" dt="2026-02-17T16:57:56.260" v="537" actId="478"/>
          <ac:spMkLst>
            <pc:docMk/>
            <pc:sldMk cId="913307057" sldId="552"/>
            <ac:spMk id="2" creationId="{DA75C443-04DF-CFE1-4F11-7EE875833CA9}"/>
          </ac:spMkLst>
        </pc:spChg>
        <pc:spChg chg="mod">
          <ac:chgData name="Giulia Ragosa" userId="725dd1da-960f-46b9-a310-90d8af8efe3f" providerId="ADAL" clId="{BB5BC7AA-7217-4303-8E19-97A87C04B3CC}" dt="2026-02-17T16:54:05.584" v="514" actId="20577"/>
          <ac:spMkLst>
            <pc:docMk/>
            <pc:sldMk cId="913307057" sldId="552"/>
            <ac:spMk id="3" creationId="{01B05752-FAE6-C4B3-59A6-ED7565AC78F8}"/>
          </ac:spMkLst>
        </pc:spChg>
        <pc:spChg chg="mod">
          <ac:chgData name="Giulia Ragosa" userId="725dd1da-960f-46b9-a310-90d8af8efe3f" providerId="ADAL" clId="{BB5BC7AA-7217-4303-8E19-97A87C04B3CC}" dt="2026-02-17T16:20:18.115" v="285" actId="20577"/>
          <ac:spMkLst>
            <pc:docMk/>
            <pc:sldMk cId="913307057" sldId="552"/>
            <ac:spMk id="9" creationId="{71A2CE0E-654D-CBC9-F73E-F5A8FD7DAE24}"/>
          </ac:spMkLst>
        </pc:spChg>
      </pc:sldChg>
      <pc:sldChg chg="addSp delSp modSp mod">
        <pc:chgData name="Giulia Ragosa" userId="725dd1da-960f-46b9-a310-90d8af8efe3f" providerId="ADAL" clId="{BB5BC7AA-7217-4303-8E19-97A87C04B3CC}" dt="2026-02-18T15:54:27.133" v="608" actId="478"/>
        <pc:sldMkLst>
          <pc:docMk/>
          <pc:sldMk cId="3160655547" sldId="553"/>
        </pc:sldMkLst>
        <pc:spChg chg="del">
          <ac:chgData name="Giulia Ragosa" userId="725dd1da-960f-46b9-a310-90d8af8efe3f" providerId="ADAL" clId="{BB5BC7AA-7217-4303-8E19-97A87C04B3CC}" dt="2026-02-18T15:39:23.883" v="556" actId="478"/>
          <ac:spMkLst>
            <pc:docMk/>
            <pc:sldMk cId="3160655547" sldId="553"/>
            <ac:spMk id="2" creationId="{85E1208C-0997-2544-A3FC-B6E92C2D16C9}"/>
          </ac:spMkLst>
        </pc:spChg>
        <pc:spChg chg="add del">
          <ac:chgData name="Giulia Ragosa" userId="725dd1da-960f-46b9-a310-90d8af8efe3f" providerId="ADAL" clId="{BB5BC7AA-7217-4303-8E19-97A87C04B3CC}" dt="2026-02-18T15:45:15.928" v="573" actId="478"/>
          <ac:spMkLst>
            <pc:docMk/>
            <pc:sldMk cId="3160655547" sldId="553"/>
            <ac:spMk id="5" creationId="{49766887-CF35-B8DD-6F39-0588128B86D6}"/>
          </ac:spMkLst>
        </pc:spChg>
        <pc:spChg chg="del">
          <ac:chgData name="Giulia Ragosa" userId="725dd1da-960f-46b9-a310-90d8af8efe3f" providerId="ADAL" clId="{BB5BC7AA-7217-4303-8E19-97A87C04B3CC}" dt="2026-02-18T15:54:27.133" v="608" actId="478"/>
          <ac:spMkLst>
            <pc:docMk/>
            <pc:sldMk cId="3160655547" sldId="553"/>
            <ac:spMk id="6" creationId="{7EC3D309-5A12-D75C-1D70-542B7B0A1E54}"/>
          </ac:spMkLst>
        </pc:spChg>
        <pc:spChg chg="del">
          <ac:chgData name="Giulia Ragosa" userId="725dd1da-960f-46b9-a310-90d8af8efe3f" providerId="ADAL" clId="{BB5BC7AA-7217-4303-8E19-97A87C04B3CC}" dt="2026-02-18T15:54:25.386" v="607" actId="478"/>
          <ac:spMkLst>
            <pc:docMk/>
            <pc:sldMk cId="3160655547" sldId="553"/>
            <ac:spMk id="7" creationId="{086EA11B-C0FA-6C3F-2DA0-56B03FFAD447}"/>
          </ac:spMkLst>
        </pc:spChg>
        <pc:spChg chg="add del mod">
          <ac:chgData name="Giulia Ragosa" userId="725dd1da-960f-46b9-a310-90d8af8efe3f" providerId="ADAL" clId="{BB5BC7AA-7217-4303-8E19-97A87C04B3CC}" dt="2026-02-18T15:39:24.927" v="557" actId="478"/>
          <ac:spMkLst>
            <pc:docMk/>
            <pc:sldMk cId="3160655547" sldId="553"/>
            <ac:spMk id="8" creationId="{43F95301-B564-5BC5-0BF3-72C780E41303}"/>
          </ac:spMkLst>
        </pc:spChg>
        <pc:spChg chg="add del mod">
          <ac:chgData name="Giulia Ragosa" userId="725dd1da-960f-46b9-a310-90d8af8efe3f" providerId="ADAL" clId="{BB5BC7AA-7217-4303-8E19-97A87C04B3CC}" dt="2026-02-18T15:45:14.327" v="572" actId="478"/>
          <ac:spMkLst>
            <pc:docMk/>
            <pc:sldMk cId="3160655547" sldId="553"/>
            <ac:spMk id="10" creationId="{A165A8A1-A33E-2F68-4712-5D18E6AA54E1}"/>
          </ac:spMkLst>
        </pc:spChg>
        <pc:spChg chg="del mod">
          <ac:chgData name="Giulia Ragosa" userId="725dd1da-960f-46b9-a310-90d8af8efe3f" providerId="ADAL" clId="{BB5BC7AA-7217-4303-8E19-97A87C04B3CC}" dt="2026-02-18T15:46:10.718" v="586" actId="478"/>
          <ac:spMkLst>
            <pc:docMk/>
            <pc:sldMk cId="3160655547" sldId="553"/>
            <ac:spMk id="11" creationId="{151123B5-D2EA-C28B-411A-37ED81C98D17}"/>
          </ac:spMkLst>
        </pc:spChg>
        <pc:spChg chg="add del">
          <ac:chgData name="Giulia Ragosa" userId="725dd1da-960f-46b9-a310-90d8af8efe3f" providerId="ADAL" clId="{BB5BC7AA-7217-4303-8E19-97A87C04B3CC}" dt="2026-02-18T15:39:53.942" v="561" actId="478"/>
          <ac:spMkLst>
            <pc:docMk/>
            <pc:sldMk cId="3160655547" sldId="553"/>
            <ac:spMk id="13" creationId="{97D9CA8B-8EAD-1996-8D2B-38B0BF32D458}"/>
          </ac:spMkLst>
        </pc:spChg>
        <pc:spChg chg="add mod">
          <ac:chgData name="Giulia Ragosa" userId="725dd1da-960f-46b9-a310-90d8af8efe3f" providerId="ADAL" clId="{BB5BC7AA-7217-4303-8E19-97A87C04B3CC}" dt="2026-02-18T15:53:39.274" v="606" actId="20577"/>
          <ac:spMkLst>
            <pc:docMk/>
            <pc:sldMk cId="3160655547" sldId="553"/>
            <ac:spMk id="15" creationId="{CABF9E6E-EBBE-C940-E781-3860A9C4F629}"/>
          </ac:spMkLst>
        </pc:spChg>
        <pc:spChg chg="add mod">
          <ac:chgData name="Giulia Ragosa" userId="725dd1da-960f-46b9-a310-90d8af8efe3f" providerId="ADAL" clId="{BB5BC7AA-7217-4303-8E19-97A87C04B3CC}" dt="2026-02-18T15:44:58.991" v="568" actId="20577"/>
          <ac:spMkLst>
            <pc:docMk/>
            <pc:sldMk cId="3160655547" sldId="553"/>
            <ac:spMk id="17" creationId="{E94AA6F2-747B-5B7E-36F1-6D168225C51C}"/>
          </ac:spMkLst>
        </pc:spChg>
        <pc:picChg chg="del mod">
          <ac:chgData name="Giulia Ragosa" userId="725dd1da-960f-46b9-a310-90d8af8efe3f" providerId="ADAL" clId="{BB5BC7AA-7217-4303-8E19-97A87C04B3CC}" dt="2026-02-18T15:39:21.241" v="555" actId="478"/>
          <ac:picMkLst>
            <pc:docMk/>
            <pc:sldMk cId="3160655547" sldId="553"/>
            <ac:picMk id="9" creationId="{4A11C35B-95ED-680B-BD41-B11F41851CC6}"/>
          </ac:picMkLst>
        </pc:picChg>
        <pc:cxnChg chg="add mod">
          <ac:chgData name="Giulia Ragosa" userId="725dd1da-960f-46b9-a310-90d8af8efe3f" providerId="ADAL" clId="{BB5BC7AA-7217-4303-8E19-97A87C04B3CC}" dt="2026-02-18T15:44:57.045" v="566"/>
          <ac:cxnSpMkLst>
            <pc:docMk/>
            <pc:sldMk cId="3160655547" sldId="553"/>
            <ac:cxnSpMk id="16" creationId="{E524C418-A1E8-BE6E-FBA5-5DE3D04F1E65}"/>
          </ac:cxnSpMkLst>
        </pc:cxnChg>
      </pc:sldChg>
      <pc:sldChg chg="modSp del mod">
        <pc:chgData name="Giulia Ragosa" userId="725dd1da-960f-46b9-a310-90d8af8efe3f" providerId="ADAL" clId="{BB5BC7AA-7217-4303-8E19-97A87C04B3CC}" dt="2026-02-17T16:26:00.422" v="360" actId="47"/>
        <pc:sldMkLst>
          <pc:docMk/>
          <pc:sldMk cId="3040449418" sldId="555"/>
        </pc:sldMkLst>
        <pc:spChg chg="mod">
          <ac:chgData name="Giulia Ragosa" userId="725dd1da-960f-46b9-a310-90d8af8efe3f" providerId="ADAL" clId="{BB5BC7AA-7217-4303-8E19-97A87C04B3CC}" dt="2026-02-17T16:25:45.698" v="356" actId="14100"/>
          <ac:spMkLst>
            <pc:docMk/>
            <pc:sldMk cId="3040449418" sldId="555"/>
            <ac:spMk id="3" creationId="{3134CEF8-9A71-4830-81E8-89AA141AE21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8EA806-97D7-4B63-810C-4FC19CAE802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D027F48-FE4D-4FB8-B501-3D79594A41A8}">
      <dgm:prSet phldrT="[Text]" phldr="0" custT="1"/>
      <dgm:spPr/>
      <dgm:t>
        <a:bodyPr/>
        <a:lstStyle/>
        <a:p>
          <a:r>
            <a:rPr lang="en-GB" sz="1600" b="0" dirty="0">
              <a:latin typeface="Aptos" panose="020B0004020202020204" pitchFamily="34" charset="0"/>
            </a:rPr>
            <a:t>1. Agenda setting</a:t>
          </a:r>
        </a:p>
      </dgm:t>
    </dgm:pt>
    <dgm:pt modelId="{FC3901E6-7061-40C6-8682-8644A5C1C534}" type="parTrans" cxnId="{3052C889-2F8A-482F-AFE0-9EDCE60629F7}">
      <dgm:prSet/>
      <dgm:spPr/>
      <dgm:t>
        <a:bodyPr/>
        <a:lstStyle/>
        <a:p>
          <a:endParaRPr lang="en-GB" sz="1600" b="0">
            <a:latin typeface="Aptos" panose="020B0004020202020204" pitchFamily="34" charset="0"/>
          </a:endParaRPr>
        </a:p>
      </dgm:t>
    </dgm:pt>
    <dgm:pt modelId="{1AD977BC-8716-4EB0-8180-7FAB205B0733}" type="sibTrans" cxnId="{3052C889-2F8A-482F-AFE0-9EDCE60629F7}">
      <dgm:prSet/>
      <dgm:spPr/>
      <dgm:t>
        <a:bodyPr/>
        <a:lstStyle/>
        <a:p>
          <a:endParaRPr lang="en-GB" sz="1600" b="0">
            <a:latin typeface="Aptos" panose="020B0004020202020204" pitchFamily="34" charset="0"/>
          </a:endParaRPr>
        </a:p>
      </dgm:t>
    </dgm:pt>
    <dgm:pt modelId="{DBD6EC6F-6DFE-452A-AC6D-F108B1D93B79}">
      <dgm:prSet phldrT="[Text]" phldr="0" custT="1"/>
      <dgm:spPr/>
      <dgm:t>
        <a:bodyPr/>
        <a:lstStyle/>
        <a:p>
          <a:r>
            <a:rPr lang="en-GB" sz="1600" b="0" dirty="0">
              <a:latin typeface="Aptos" panose="020B0004020202020204" pitchFamily="34" charset="0"/>
            </a:rPr>
            <a:t>2. Policy formulation</a:t>
          </a:r>
        </a:p>
      </dgm:t>
    </dgm:pt>
    <dgm:pt modelId="{5ED47C63-24CB-4DC8-86BA-29C62C674F99}" type="parTrans" cxnId="{944FAE1C-E1A0-4C4F-99BE-89383CED3ECD}">
      <dgm:prSet/>
      <dgm:spPr/>
      <dgm:t>
        <a:bodyPr/>
        <a:lstStyle/>
        <a:p>
          <a:endParaRPr lang="en-GB" sz="1600" b="0">
            <a:latin typeface="Aptos" panose="020B0004020202020204" pitchFamily="34" charset="0"/>
          </a:endParaRPr>
        </a:p>
      </dgm:t>
    </dgm:pt>
    <dgm:pt modelId="{383E644B-1CA0-4EF1-9C44-56BF94C5B41F}" type="sibTrans" cxnId="{944FAE1C-E1A0-4C4F-99BE-89383CED3ECD}">
      <dgm:prSet/>
      <dgm:spPr/>
      <dgm:t>
        <a:bodyPr/>
        <a:lstStyle/>
        <a:p>
          <a:endParaRPr lang="en-GB" sz="1600" b="0">
            <a:latin typeface="Aptos" panose="020B0004020202020204" pitchFamily="34" charset="0"/>
          </a:endParaRPr>
        </a:p>
      </dgm:t>
    </dgm:pt>
    <dgm:pt modelId="{BF1AF779-1D73-4D92-81AB-EA7DC9C49567}">
      <dgm:prSet phldrT="[Text]" phldr="0" custT="1"/>
      <dgm:spPr/>
      <dgm:t>
        <a:bodyPr/>
        <a:lstStyle/>
        <a:p>
          <a:r>
            <a:rPr lang="en-GB" sz="1600" b="0" dirty="0">
              <a:latin typeface="Aptos" panose="020B0004020202020204" pitchFamily="34" charset="0"/>
            </a:rPr>
            <a:t>3. Policy adoption</a:t>
          </a:r>
        </a:p>
      </dgm:t>
    </dgm:pt>
    <dgm:pt modelId="{BA003B6B-A2F2-4EF5-B85D-C472EC3D6485}" type="parTrans" cxnId="{F6841890-CFB4-4805-AC2C-8A2B00C13825}">
      <dgm:prSet/>
      <dgm:spPr/>
      <dgm:t>
        <a:bodyPr/>
        <a:lstStyle/>
        <a:p>
          <a:endParaRPr lang="en-GB" sz="1600" b="0">
            <a:latin typeface="Aptos" panose="020B0004020202020204" pitchFamily="34" charset="0"/>
          </a:endParaRPr>
        </a:p>
      </dgm:t>
    </dgm:pt>
    <dgm:pt modelId="{1A8A20F0-C384-4EFE-A1BD-A0B62F8B3589}" type="sibTrans" cxnId="{F6841890-CFB4-4805-AC2C-8A2B00C13825}">
      <dgm:prSet/>
      <dgm:spPr/>
      <dgm:t>
        <a:bodyPr/>
        <a:lstStyle/>
        <a:p>
          <a:endParaRPr lang="en-GB" sz="1600" b="0">
            <a:latin typeface="Aptos" panose="020B0004020202020204" pitchFamily="34" charset="0"/>
          </a:endParaRPr>
        </a:p>
      </dgm:t>
    </dgm:pt>
    <dgm:pt modelId="{BADAED09-0295-44B9-A5B5-721077FC135C}">
      <dgm:prSet phldrT="[Text]" phldr="0" custT="1"/>
      <dgm:spPr/>
      <dgm:t>
        <a:bodyPr/>
        <a:lstStyle/>
        <a:p>
          <a:r>
            <a:rPr lang="en-GB" sz="1600" b="0" dirty="0">
              <a:latin typeface="Aptos" panose="020B0004020202020204" pitchFamily="34" charset="0"/>
            </a:rPr>
            <a:t>4. Policy implementation</a:t>
          </a:r>
        </a:p>
      </dgm:t>
    </dgm:pt>
    <dgm:pt modelId="{E1060A5A-9F1D-4BFF-9CDB-29AD4C51CECE}" type="parTrans" cxnId="{C9612431-8E0F-49E4-BAA1-64432EC10F3F}">
      <dgm:prSet/>
      <dgm:spPr/>
      <dgm:t>
        <a:bodyPr/>
        <a:lstStyle/>
        <a:p>
          <a:endParaRPr lang="en-GB" sz="1600" b="0">
            <a:latin typeface="Aptos" panose="020B0004020202020204" pitchFamily="34" charset="0"/>
          </a:endParaRPr>
        </a:p>
      </dgm:t>
    </dgm:pt>
    <dgm:pt modelId="{69B527D9-3F3C-4D87-8562-5495E0624598}" type="sibTrans" cxnId="{C9612431-8E0F-49E4-BAA1-64432EC10F3F}">
      <dgm:prSet/>
      <dgm:spPr/>
      <dgm:t>
        <a:bodyPr/>
        <a:lstStyle/>
        <a:p>
          <a:endParaRPr lang="en-GB" sz="1600" b="0">
            <a:latin typeface="Aptos" panose="020B0004020202020204" pitchFamily="34" charset="0"/>
          </a:endParaRPr>
        </a:p>
      </dgm:t>
    </dgm:pt>
    <dgm:pt modelId="{5D610FD4-E2B2-4CCE-A149-EBB7F36AD02F}">
      <dgm:prSet phldrT="[Text]" phldr="0" custT="1"/>
      <dgm:spPr/>
      <dgm:t>
        <a:bodyPr/>
        <a:lstStyle/>
        <a:p>
          <a:r>
            <a:rPr lang="en-GB" sz="1600" b="0" dirty="0">
              <a:latin typeface="Aptos" panose="020B0004020202020204" pitchFamily="34" charset="0"/>
            </a:rPr>
            <a:t>5. Policy evaluation</a:t>
          </a:r>
        </a:p>
      </dgm:t>
    </dgm:pt>
    <dgm:pt modelId="{B1A31615-EC50-404B-AE77-C07E6ED8076B}" type="parTrans" cxnId="{8F2D2D37-0FEC-4C2E-B2BB-1EF6BE47CD4C}">
      <dgm:prSet/>
      <dgm:spPr/>
      <dgm:t>
        <a:bodyPr/>
        <a:lstStyle/>
        <a:p>
          <a:endParaRPr lang="en-GB" sz="1600" b="0">
            <a:latin typeface="Aptos" panose="020B0004020202020204" pitchFamily="34" charset="0"/>
          </a:endParaRPr>
        </a:p>
      </dgm:t>
    </dgm:pt>
    <dgm:pt modelId="{ED3F3585-4969-443D-9653-F6D29B228C21}" type="sibTrans" cxnId="{8F2D2D37-0FEC-4C2E-B2BB-1EF6BE47CD4C}">
      <dgm:prSet/>
      <dgm:spPr/>
      <dgm:t>
        <a:bodyPr/>
        <a:lstStyle/>
        <a:p>
          <a:endParaRPr lang="en-GB" sz="1600" b="0">
            <a:latin typeface="Aptos" panose="020B0004020202020204" pitchFamily="34" charset="0"/>
          </a:endParaRPr>
        </a:p>
      </dgm:t>
    </dgm:pt>
    <dgm:pt modelId="{B01B9CEF-D8D9-4F2E-8649-071EC8651E0A}" type="pres">
      <dgm:prSet presAssocID="{048EA806-97D7-4B63-810C-4FC19CAE802A}" presName="cycle" presStyleCnt="0">
        <dgm:presLayoutVars>
          <dgm:dir/>
          <dgm:resizeHandles val="exact"/>
        </dgm:presLayoutVars>
      </dgm:prSet>
      <dgm:spPr/>
    </dgm:pt>
    <dgm:pt modelId="{0144B8ED-5749-46B9-905B-2F19400A0C11}" type="pres">
      <dgm:prSet presAssocID="{8D027F48-FE4D-4FB8-B501-3D79594A41A8}" presName="dummy" presStyleCnt="0"/>
      <dgm:spPr/>
    </dgm:pt>
    <dgm:pt modelId="{CFFF4574-97D7-431B-A7A3-C848844DCBDD}" type="pres">
      <dgm:prSet presAssocID="{8D027F48-FE4D-4FB8-B501-3D79594A41A8}" presName="node" presStyleLbl="revTx" presStyleIdx="0" presStyleCnt="5">
        <dgm:presLayoutVars>
          <dgm:bulletEnabled val="1"/>
        </dgm:presLayoutVars>
      </dgm:prSet>
      <dgm:spPr/>
    </dgm:pt>
    <dgm:pt modelId="{C62ADDD0-F083-4A88-A1CA-0C26BE64F90B}" type="pres">
      <dgm:prSet presAssocID="{1AD977BC-8716-4EB0-8180-7FAB205B0733}" presName="sibTrans" presStyleLbl="node1" presStyleIdx="0" presStyleCnt="5"/>
      <dgm:spPr/>
    </dgm:pt>
    <dgm:pt modelId="{B482FC3F-C03E-46C4-9883-49C36299F27C}" type="pres">
      <dgm:prSet presAssocID="{DBD6EC6F-6DFE-452A-AC6D-F108B1D93B79}" presName="dummy" presStyleCnt="0"/>
      <dgm:spPr/>
    </dgm:pt>
    <dgm:pt modelId="{A1F86CCB-37F9-49ED-8CBA-F32CE89B2E3F}" type="pres">
      <dgm:prSet presAssocID="{DBD6EC6F-6DFE-452A-AC6D-F108B1D93B79}" presName="node" presStyleLbl="revTx" presStyleIdx="1" presStyleCnt="5">
        <dgm:presLayoutVars>
          <dgm:bulletEnabled val="1"/>
        </dgm:presLayoutVars>
      </dgm:prSet>
      <dgm:spPr/>
    </dgm:pt>
    <dgm:pt modelId="{4E40A2DA-632D-4713-AA7F-360E6CADC3E8}" type="pres">
      <dgm:prSet presAssocID="{383E644B-1CA0-4EF1-9C44-56BF94C5B41F}" presName="sibTrans" presStyleLbl="node1" presStyleIdx="1" presStyleCnt="5"/>
      <dgm:spPr/>
    </dgm:pt>
    <dgm:pt modelId="{F0B83994-6F8E-4739-B8DA-F56D3681A7C4}" type="pres">
      <dgm:prSet presAssocID="{BF1AF779-1D73-4D92-81AB-EA7DC9C49567}" presName="dummy" presStyleCnt="0"/>
      <dgm:spPr/>
    </dgm:pt>
    <dgm:pt modelId="{8E70808C-8838-4849-A5F6-FE7DEB0B8D3C}" type="pres">
      <dgm:prSet presAssocID="{BF1AF779-1D73-4D92-81AB-EA7DC9C49567}" presName="node" presStyleLbl="revTx" presStyleIdx="2" presStyleCnt="5">
        <dgm:presLayoutVars>
          <dgm:bulletEnabled val="1"/>
        </dgm:presLayoutVars>
      </dgm:prSet>
      <dgm:spPr/>
    </dgm:pt>
    <dgm:pt modelId="{9E270E49-99DF-4EB1-83BF-100322E1F3E5}" type="pres">
      <dgm:prSet presAssocID="{1A8A20F0-C384-4EFE-A1BD-A0B62F8B3589}" presName="sibTrans" presStyleLbl="node1" presStyleIdx="2" presStyleCnt="5"/>
      <dgm:spPr/>
    </dgm:pt>
    <dgm:pt modelId="{CA6E808E-2858-4698-853E-575C97492C0D}" type="pres">
      <dgm:prSet presAssocID="{BADAED09-0295-44B9-A5B5-721077FC135C}" presName="dummy" presStyleCnt="0"/>
      <dgm:spPr/>
    </dgm:pt>
    <dgm:pt modelId="{07C044DC-D9FC-4EED-8880-FA952143EEF5}" type="pres">
      <dgm:prSet presAssocID="{BADAED09-0295-44B9-A5B5-721077FC135C}" presName="node" presStyleLbl="revTx" presStyleIdx="3" presStyleCnt="5">
        <dgm:presLayoutVars>
          <dgm:bulletEnabled val="1"/>
        </dgm:presLayoutVars>
      </dgm:prSet>
      <dgm:spPr/>
    </dgm:pt>
    <dgm:pt modelId="{91C6E285-F731-4136-B140-038040DE3AA5}" type="pres">
      <dgm:prSet presAssocID="{69B527D9-3F3C-4D87-8562-5495E0624598}" presName="sibTrans" presStyleLbl="node1" presStyleIdx="3" presStyleCnt="5"/>
      <dgm:spPr/>
    </dgm:pt>
    <dgm:pt modelId="{3E5E2876-A331-4C35-95A0-17FE486DDDD1}" type="pres">
      <dgm:prSet presAssocID="{5D610FD4-E2B2-4CCE-A149-EBB7F36AD02F}" presName="dummy" presStyleCnt="0"/>
      <dgm:spPr/>
    </dgm:pt>
    <dgm:pt modelId="{1A0A4059-E197-4124-B2C2-EDA6371DB3A8}" type="pres">
      <dgm:prSet presAssocID="{5D610FD4-E2B2-4CCE-A149-EBB7F36AD02F}" presName="node" presStyleLbl="revTx" presStyleIdx="4" presStyleCnt="5">
        <dgm:presLayoutVars>
          <dgm:bulletEnabled val="1"/>
        </dgm:presLayoutVars>
      </dgm:prSet>
      <dgm:spPr/>
    </dgm:pt>
    <dgm:pt modelId="{50DA332C-2982-41FC-A8C5-0A4135CEC52D}" type="pres">
      <dgm:prSet presAssocID="{ED3F3585-4969-443D-9653-F6D29B228C21}" presName="sibTrans" presStyleLbl="node1" presStyleIdx="4" presStyleCnt="5"/>
      <dgm:spPr/>
    </dgm:pt>
  </dgm:ptLst>
  <dgm:cxnLst>
    <dgm:cxn modelId="{0BB48D08-EFC5-4152-B393-622CA3A9C3D2}" type="presOf" srcId="{BADAED09-0295-44B9-A5B5-721077FC135C}" destId="{07C044DC-D9FC-4EED-8880-FA952143EEF5}" srcOrd="0" destOrd="0" presId="urn:microsoft.com/office/officeart/2005/8/layout/cycle1"/>
    <dgm:cxn modelId="{9370DF0A-D673-4334-94A1-13940C8A9518}" type="presOf" srcId="{69B527D9-3F3C-4D87-8562-5495E0624598}" destId="{91C6E285-F731-4136-B140-038040DE3AA5}" srcOrd="0" destOrd="0" presId="urn:microsoft.com/office/officeart/2005/8/layout/cycle1"/>
    <dgm:cxn modelId="{944FAE1C-E1A0-4C4F-99BE-89383CED3ECD}" srcId="{048EA806-97D7-4B63-810C-4FC19CAE802A}" destId="{DBD6EC6F-6DFE-452A-AC6D-F108B1D93B79}" srcOrd="1" destOrd="0" parTransId="{5ED47C63-24CB-4DC8-86BA-29C62C674F99}" sibTransId="{383E644B-1CA0-4EF1-9C44-56BF94C5B41F}"/>
    <dgm:cxn modelId="{C9612431-8E0F-49E4-BAA1-64432EC10F3F}" srcId="{048EA806-97D7-4B63-810C-4FC19CAE802A}" destId="{BADAED09-0295-44B9-A5B5-721077FC135C}" srcOrd="3" destOrd="0" parTransId="{E1060A5A-9F1D-4BFF-9CDB-29AD4C51CECE}" sibTransId="{69B527D9-3F3C-4D87-8562-5495E0624598}"/>
    <dgm:cxn modelId="{8F2D2D37-0FEC-4C2E-B2BB-1EF6BE47CD4C}" srcId="{048EA806-97D7-4B63-810C-4FC19CAE802A}" destId="{5D610FD4-E2B2-4CCE-A149-EBB7F36AD02F}" srcOrd="4" destOrd="0" parTransId="{B1A31615-EC50-404B-AE77-C07E6ED8076B}" sibTransId="{ED3F3585-4969-443D-9653-F6D29B228C21}"/>
    <dgm:cxn modelId="{5F045052-5D84-4F13-888E-B7E135CFC038}" type="presOf" srcId="{BF1AF779-1D73-4D92-81AB-EA7DC9C49567}" destId="{8E70808C-8838-4849-A5F6-FE7DEB0B8D3C}" srcOrd="0" destOrd="0" presId="urn:microsoft.com/office/officeart/2005/8/layout/cycle1"/>
    <dgm:cxn modelId="{3052C889-2F8A-482F-AFE0-9EDCE60629F7}" srcId="{048EA806-97D7-4B63-810C-4FC19CAE802A}" destId="{8D027F48-FE4D-4FB8-B501-3D79594A41A8}" srcOrd="0" destOrd="0" parTransId="{FC3901E6-7061-40C6-8682-8644A5C1C534}" sibTransId="{1AD977BC-8716-4EB0-8180-7FAB205B0733}"/>
    <dgm:cxn modelId="{14A3FE8C-EA1D-455C-8094-AA378A653EA4}" type="presOf" srcId="{1AD977BC-8716-4EB0-8180-7FAB205B0733}" destId="{C62ADDD0-F083-4A88-A1CA-0C26BE64F90B}" srcOrd="0" destOrd="0" presId="urn:microsoft.com/office/officeart/2005/8/layout/cycle1"/>
    <dgm:cxn modelId="{F6841890-CFB4-4805-AC2C-8A2B00C13825}" srcId="{048EA806-97D7-4B63-810C-4FC19CAE802A}" destId="{BF1AF779-1D73-4D92-81AB-EA7DC9C49567}" srcOrd="2" destOrd="0" parTransId="{BA003B6B-A2F2-4EF5-B85D-C472EC3D6485}" sibTransId="{1A8A20F0-C384-4EFE-A1BD-A0B62F8B3589}"/>
    <dgm:cxn modelId="{B7E1A590-9B26-474B-853E-393B63F2D260}" type="presOf" srcId="{1A8A20F0-C384-4EFE-A1BD-A0B62F8B3589}" destId="{9E270E49-99DF-4EB1-83BF-100322E1F3E5}" srcOrd="0" destOrd="0" presId="urn:microsoft.com/office/officeart/2005/8/layout/cycle1"/>
    <dgm:cxn modelId="{B6389999-1BB7-4626-B402-906A1B175503}" type="presOf" srcId="{5D610FD4-E2B2-4CCE-A149-EBB7F36AD02F}" destId="{1A0A4059-E197-4124-B2C2-EDA6371DB3A8}" srcOrd="0" destOrd="0" presId="urn:microsoft.com/office/officeart/2005/8/layout/cycle1"/>
    <dgm:cxn modelId="{2F9F75A4-2584-4A91-82DB-109D58CDAE24}" type="presOf" srcId="{ED3F3585-4969-443D-9653-F6D29B228C21}" destId="{50DA332C-2982-41FC-A8C5-0A4135CEC52D}" srcOrd="0" destOrd="0" presId="urn:microsoft.com/office/officeart/2005/8/layout/cycle1"/>
    <dgm:cxn modelId="{66A2D3B0-03C8-4991-AA50-A04B72C4A338}" type="presOf" srcId="{383E644B-1CA0-4EF1-9C44-56BF94C5B41F}" destId="{4E40A2DA-632D-4713-AA7F-360E6CADC3E8}" srcOrd="0" destOrd="0" presId="urn:microsoft.com/office/officeart/2005/8/layout/cycle1"/>
    <dgm:cxn modelId="{C93EB7B4-B3C3-456B-A8D3-6F58E31D0D3C}" type="presOf" srcId="{8D027F48-FE4D-4FB8-B501-3D79594A41A8}" destId="{CFFF4574-97D7-431B-A7A3-C848844DCBDD}" srcOrd="0" destOrd="0" presId="urn:microsoft.com/office/officeart/2005/8/layout/cycle1"/>
    <dgm:cxn modelId="{AB565FDD-E542-4DD6-BA14-1954ECF8442E}" type="presOf" srcId="{DBD6EC6F-6DFE-452A-AC6D-F108B1D93B79}" destId="{A1F86CCB-37F9-49ED-8CBA-F32CE89B2E3F}" srcOrd="0" destOrd="0" presId="urn:microsoft.com/office/officeart/2005/8/layout/cycle1"/>
    <dgm:cxn modelId="{09760BEC-14DB-4028-B3D7-7294526FC55D}" type="presOf" srcId="{048EA806-97D7-4B63-810C-4FC19CAE802A}" destId="{B01B9CEF-D8D9-4F2E-8649-071EC8651E0A}" srcOrd="0" destOrd="0" presId="urn:microsoft.com/office/officeart/2005/8/layout/cycle1"/>
    <dgm:cxn modelId="{A46D7BD7-AB91-4954-A6B4-59770EA17E49}" type="presParOf" srcId="{B01B9CEF-D8D9-4F2E-8649-071EC8651E0A}" destId="{0144B8ED-5749-46B9-905B-2F19400A0C11}" srcOrd="0" destOrd="0" presId="urn:microsoft.com/office/officeart/2005/8/layout/cycle1"/>
    <dgm:cxn modelId="{E22075C4-BE46-4E65-AFF9-FA453FD49725}" type="presParOf" srcId="{B01B9CEF-D8D9-4F2E-8649-071EC8651E0A}" destId="{CFFF4574-97D7-431B-A7A3-C848844DCBDD}" srcOrd="1" destOrd="0" presId="urn:microsoft.com/office/officeart/2005/8/layout/cycle1"/>
    <dgm:cxn modelId="{F570C799-0043-4473-8AF7-547F689E2916}" type="presParOf" srcId="{B01B9CEF-D8D9-4F2E-8649-071EC8651E0A}" destId="{C62ADDD0-F083-4A88-A1CA-0C26BE64F90B}" srcOrd="2" destOrd="0" presId="urn:microsoft.com/office/officeart/2005/8/layout/cycle1"/>
    <dgm:cxn modelId="{8157B522-3222-4ACD-AD76-CD59DB6E6418}" type="presParOf" srcId="{B01B9CEF-D8D9-4F2E-8649-071EC8651E0A}" destId="{B482FC3F-C03E-46C4-9883-49C36299F27C}" srcOrd="3" destOrd="0" presId="urn:microsoft.com/office/officeart/2005/8/layout/cycle1"/>
    <dgm:cxn modelId="{58EEFE12-38D5-4A75-A7E2-38DBB84362A2}" type="presParOf" srcId="{B01B9CEF-D8D9-4F2E-8649-071EC8651E0A}" destId="{A1F86CCB-37F9-49ED-8CBA-F32CE89B2E3F}" srcOrd="4" destOrd="0" presId="urn:microsoft.com/office/officeart/2005/8/layout/cycle1"/>
    <dgm:cxn modelId="{067AAAE5-D094-46C2-A340-1FBF15CE9D04}" type="presParOf" srcId="{B01B9CEF-D8D9-4F2E-8649-071EC8651E0A}" destId="{4E40A2DA-632D-4713-AA7F-360E6CADC3E8}" srcOrd="5" destOrd="0" presId="urn:microsoft.com/office/officeart/2005/8/layout/cycle1"/>
    <dgm:cxn modelId="{7BC82AB0-71ED-445E-B2CB-1805D5D6C9EB}" type="presParOf" srcId="{B01B9CEF-D8D9-4F2E-8649-071EC8651E0A}" destId="{F0B83994-6F8E-4739-B8DA-F56D3681A7C4}" srcOrd="6" destOrd="0" presId="urn:microsoft.com/office/officeart/2005/8/layout/cycle1"/>
    <dgm:cxn modelId="{1E95132A-897A-46C3-85FE-AE9B94631C15}" type="presParOf" srcId="{B01B9CEF-D8D9-4F2E-8649-071EC8651E0A}" destId="{8E70808C-8838-4849-A5F6-FE7DEB0B8D3C}" srcOrd="7" destOrd="0" presId="urn:microsoft.com/office/officeart/2005/8/layout/cycle1"/>
    <dgm:cxn modelId="{3D0E510A-854E-4FEC-BFBB-9C2ACB303713}" type="presParOf" srcId="{B01B9CEF-D8D9-4F2E-8649-071EC8651E0A}" destId="{9E270E49-99DF-4EB1-83BF-100322E1F3E5}" srcOrd="8" destOrd="0" presId="urn:microsoft.com/office/officeart/2005/8/layout/cycle1"/>
    <dgm:cxn modelId="{897C41BF-E0AD-4344-8A7F-B1105A61A0C4}" type="presParOf" srcId="{B01B9CEF-D8D9-4F2E-8649-071EC8651E0A}" destId="{CA6E808E-2858-4698-853E-575C97492C0D}" srcOrd="9" destOrd="0" presId="urn:microsoft.com/office/officeart/2005/8/layout/cycle1"/>
    <dgm:cxn modelId="{D43C90BA-9C38-4461-BBC9-0A13F8BFF3DE}" type="presParOf" srcId="{B01B9CEF-D8D9-4F2E-8649-071EC8651E0A}" destId="{07C044DC-D9FC-4EED-8880-FA952143EEF5}" srcOrd="10" destOrd="0" presId="urn:microsoft.com/office/officeart/2005/8/layout/cycle1"/>
    <dgm:cxn modelId="{277B4DAC-D554-48FF-817E-E58E98EB0144}" type="presParOf" srcId="{B01B9CEF-D8D9-4F2E-8649-071EC8651E0A}" destId="{91C6E285-F731-4136-B140-038040DE3AA5}" srcOrd="11" destOrd="0" presId="urn:microsoft.com/office/officeart/2005/8/layout/cycle1"/>
    <dgm:cxn modelId="{6047B89E-AC3B-412B-A14A-63690747EEAB}" type="presParOf" srcId="{B01B9CEF-D8D9-4F2E-8649-071EC8651E0A}" destId="{3E5E2876-A331-4C35-95A0-17FE486DDDD1}" srcOrd="12" destOrd="0" presId="urn:microsoft.com/office/officeart/2005/8/layout/cycle1"/>
    <dgm:cxn modelId="{378B8C5B-5C35-42C6-896E-FF929403F87A}" type="presParOf" srcId="{B01B9CEF-D8D9-4F2E-8649-071EC8651E0A}" destId="{1A0A4059-E197-4124-B2C2-EDA6371DB3A8}" srcOrd="13" destOrd="0" presId="urn:microsoft.com/office/officeart/2005/8/layout/cycle1"/>
    <dgm:cxn modelId="{043A1A1D-893A-4540-9035-D9FE915AB891}" type="presParOf" srcId="{B01B9CEF-D8D9-4F2E-8649-071EC8651E0A}" destId="{50DA332C-2982-41FC-A8C5-0A4135CEC52D}" srcOrd="14" destOrd="0" presId="urn:microsoft.com/office/officeart/2005/8/layout/cycle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F4574-97D7-431B-A7A3-C848844DCBDD}">
      <dsp:nvSpPr>
        <dsp:cNvPr id="0" name=""/>
        <dsp:cNvSpPr/>
      </dsp:nvSpPr>
      <dsp:spPr>
        <a:xfrm>
          <a:off x="3739758" y="31191"/>
          <a:ext cx="1073034" cy="1073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latin typeface="Aptos" panose="020B0004020202020204" pitchFamily="34" charset="0"/>
            </a:rPr>
            <a:t>1. Agenda setting</a:t>
          </a:r>
        </a:p>
      </dsp:txBody>
      <dsp:txXfrm>
        <a:off x="3739758" y="31191"/>
        <a:ext cx="1073034" cy="1073034"/>
      </dsp:txXfrm>
    </dsp:sp>
    <dsp:sp modelId="{C62ADDD0-F083-4A88-A1CA-0C26BE64F90B}">
      <dsp:nvSpPr>
        <dsp:cNvPr id="0" name=""/>
        <dsp:cNvSpPr/>
      </dsp:nvSpPr>
      <dsp:spPr>
        <a:xfrm>
          <a:off x="1215136" y="93"/>
          <a:ext cx="4023689" cy="4023689"/>
        </a:xfrm>
        <a:prstGeom prst="circularArrow">
          <a:avLst>
            <a:gd name="adj1" fmla="val 5200"/>
            <a:gd name="adj2" fmla="val 335919"/>
            <a:gd name="adj3" fmla="val 21293216"/>
            <a:gd name="adj4" fmla="val 19766261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F86CCB-37F9-49ED-8CBA-F32CE89B2E3F}">
      <dsp:nvSpPr>
        <dsp:cNvPr id="0" name=""/>
        <dsp:cNvSpPr/>
      </dsp:nvSpPr>
      <dsp:spPr>
        <a:xfrm>
          <a:off x="4388258" y="2027067"/>
          <a:ext cx="1073034" cy="1073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latin typeface="Aptos" panose="020B0004020202020204" pitchFamily="34" charset="0"/>
            </a:rPr>
            <a:t>2. Policy formulation</a:t>
          </a:r>
        </a:p>
      </dsp:txBody>
      <dsp:txXfrm>
        <a:off x="4388258" y="2027067"/>
        <a:ext cx="1073034" cy="1073034"/>
      </dsp:txXfrm>
    </dsp:sp>
    <dsp:sp modelId="{4E40A2DA-632D-4713-AA7F-360E6CADC3E8}">
      <dsp:nvSpPr>
        <dsp:cNvPr id="0" name=""/>
        <dsp:cNvSpPr/>
      </dsp:nvSpPr>
      <dsp:spPr>
        <a:xfrm>
          <a:off x="1215136" y="93"/>
          <a:ext cx="4023689" cy="4023689"/>
        </a:xfrm>
        <a:prstGeom prst="circularArrow">
          <a:avLst>
            <a:gd name="adj1" fmla="val 5200"/>
            <a:gd name="adj2" fmla="val 335919"/>
            <a:gd name="adj3" fmla="val 4014671"/>
            <a:gd name="adj4" fmla="val 2253457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0808C-8838-4849-A5F6-FE7DEB0B8D3C}">
      <dsp:nvSpPr>
        <dsp:cNvPr id="0" name=""/>
        <dsp:cNvSpPr/>
      </dsp:nvSpPr>
      <dsp:spPr>
        <a:xfrm>
          <a:off x="2690464" y="3260586"/>
          <a:ext cx="1073034" cy="1073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latin typeface="Aptos" panose="020B0004020202020204" pitchFamily="34" charset="0"/>
            </a:rPr>
            <a:t>3. Policy adoption</a:t>
          </a:r>
        </a:p>
      </dsp:txBody>
      <dsp:txXfrm>
        <a:off x="2690464" y="3260586"/>
        <a:ext cx="1073034" cy="1073034"/>
      </dsp:txXfrm>
    </dsp:sp>
    <dsp:sp modelId="{9E270E49-99DF-4EB1-83BF-100322E1F3E5}">
      <dsp:nvSpPr>
        <dsp:cNvPr id="0" name=""/>
        <dsp:cNvSpPr/>
      </dsp:nvSpPr>
      <dsp:spPr>
        <a:xfrm>
          <a:off x="1215136" y="93"/>
          <a:ext cx="4023689" cy="4023689"/>
        </a:xfrm>
        <a:prstGeom prst="circularArrow">
          <a:avLst>
            <a:gd name="adj1" fmla="val 5200"/>
            <a:gd name="adj2" fmla="val 335919"/>
            <a:gd name="adj3" fmla="val 8210624"/>
            <a:gd name="adj4" fmla="val 6449409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C044DC-D9FC-4EED-8880-FA952143EEF5}">
      <dsp:nvSpPr>
        <dsp:cNvPr id="0" name=""/>
        <dsp:cNvSpPr/>
      </dsp:nvSpPr>
      <dsp:spPr>
        <a:xfrm>
          <a:off x="992670" y="2027067"/>
          <a:ext cx="1073034" cy="1073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latin typeface="Aptos" panose="020B0004020202020204" pitchFamily="34" charset="0"/>
            </a:rPr>
            <a:t>4. Policy implementation</a:t>
          </a:r>
        </a:p>
      </dsp:txBody>
      <dsp:txXfrm>
        <a:off x="992670" y="2027067"/>
        <a:ext cx="1073034" cy="1073034"/>
      </dsp:txXfrm>
    </dsp:sp>
    <dsp:sp modelId="{91C6E285-F731-4136-B140-038040DE3AA5}">
      <dsp:nvSpPr>
        <dsp:cNvPr id="0" name=""/>
        <dsp:cNvSpPr/>
      </dsp:nvSpPr>
      <dsp:spPr>
        <a:xfrm>
          <a:off x="1215136" y="93"/>
          <a:ext cx="4023689" cy="4023689"/>
        </a:xfrm>
        <a:prstGeom prst="circularArrow">
          <a:avLst>
            <a:gd name="adj1" fmla="val 5200"/>
            <a:gd name="adj2" fmla="val 335919"/>
            <a:gd name="adj3" fmla="val 12297819"/>
            <a:gd name="adj4" fmla="val 10770864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0A4059-E197-4124-B2C2-EDA6371DB3A8}">
      <dsp:nvSpPr>
        <dsp:cNvPr id="0" name=""/>
        <dsp:cNvSpPr/>
      </dsp:nvSpPr>
      <dsp:spPr>
        <a:xfrm>
          <a:off x="1641170" y="31191"/>
          <a:ext cx="1073034" cy="1073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kern="1200" dirty="0">
              <a:latin typeface="Aptos" panose="020B0004020202020204" pitchFamily="34" charset="0"/>
            </a:rPr>
            <a:t>5. Policy evaluation</a:t>
          </a:r>
        </a:p>
      </dsp:txBody>
      <dsp:txXfrm>
        <a:off x="1641170" y="31191"/>
        <a:ext cx="1073034" cy="1073034"/>
      </dsp:txXfrm>
    </dsp:sp>
    <dsp:sp modelId="{50DA332C-2982-41FC-A8C5-0A4135CEC52D}">
      <dsp:nvSpPr>
        <dsp:cNvPr id="0" name=""/>
        <dsp:cNvSpPr/>
      </dsp:nvSpPr>
      <dsp:spPr>
        <a:xfrm>
          <a:off x="1215136" y="93"/>
          <a:ext cx="4023689" cy="4023689"/>
        </a:xfrm>
        <a:prstGeom prst="circularArrow">
          <a:avLst>
            <a:gd name="adj1" fmla="val 5200"/>
            <a:gd name="adj2" fmla="val 335919"/>
            <a:gd name="adj3" fmla="val 16865660"/>
            <a:gd name="adj4" fmla="val 15198421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6C75D-436C-EE46-83FA-773C741CDC1E}" type="datetimeFigureOut">
              <a:rPr lang="en-US" smtClean="0"/>
              <a:t>2/19/2026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8FC84-7549-424A-9090-8C112A69B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51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26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CA41D-92A1-3F10-0AFA-0E98ABB45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F7F0C9-DDF4-AF17-FBA3-B91F172895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5FD63F-B34D-CBBE-4739-8D5A4A980E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952F2-4C09-C05E-E2E2-7A849C0753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32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C8015-6574-C3C5-C8EA-853B46C4C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C085E4-814F-A57E-5EF6-B66125E16C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9269A5-178A-B12A-C685-078D6C8AB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28D2C-F09C-4F13-3E19-61A4EFDF5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32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33DF4-BE72-9B5D-93B7-3106ED42E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77CC3B-F4C8-A2D8-1620-BBCA64ADE0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FFE07A-6A9D-AC6E-3F85-BBA0456BC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C5CCD-86F2-6121-107B-3C953C288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86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9289E-EF0C-7497-7777-999355399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C751B9-79A2-F1F8-4A75-83CE8A742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83DB46-3B41-1965-C4CC-432892B759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7D44-2D8B-150F-1F3F-3CB64B851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600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9B40F-F865-3EFE-160C-3785B522D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D0A805-3CFE-5209-88CA-A4133ACCD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F1538-C95A-3F80-5930-F1757ABF2C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59A63-5381-C4EE-D83D-93246B5E9F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06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25004-3FE4-8683-2776-E38888BE9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705A86-0764-2292-5326-ECE18C2D4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F03D11-776D-961F-C5FF-80BE6A4B1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48F07D-9ACD-2EE6-BE95-9A90D6C835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59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200" dirty="0">
                <a:highlight>
                  <a:srgbClr val="FFFF00"/>
                </a:highlight>
                <a:latin typeface="Aptos" panose="020B0004020202020204" pitchFamily="34" charset="0"/>
              </a:rPr>
              <a:t>Next lecture </a:t>
            </a:r>
            <a:r>
              <a:rPr lang="en-GB" sz="1200" b="0" dirty="0">
                <a:highlight>
                  <a:srgbClr val="FFFF00"/>
                </a:highlight>
                <a:latin typeface="Aptos" panose="020B0004020202020204" pitchFamily="34" charset="0"/>
              </a:rPr>
              <a:t>→ unpack on how political economy analysis bridges modelling and policy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1200" b="0" i="1" dirty="0">
                <a:highlight>
                  <a:srgbClr val="FFFF00"/>
                </a:highlight>
                <a:latin typeface="Aptos" panose="020B0004020202020204" pitchFamily="34" charset="0"/>
              </a:rPr>
              <a:t>The policy cycle explains where decisions occur, political economy explains why they unfold as they do!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12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764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BB6B8-F456-B74D-B325-459DE2725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623E3-7701-4EAB-8577-67850B3C75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0CD36B-E657-5BBE-A022-2EA8DDBC1C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  <a:p>
            <a:pPr algn="l" fontAlgn="base">
              <a:spcAft>
                <a:spcPts val="1800"/>
              </a:spcAft>
              <a:buNone/>
            </a:pPr>
            <a:br>
              <a:rPr lang="en-GB" dirty="0"/>
            </a:br>
            <a:endParaRPr lang="en-GB" dirty="0"/>
          </a:p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96ADC-16F0-D5E2-34C4-13CA5A29E1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09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AED20-BAB6-7C32-8082-89C1995C2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C1B27D-D893-464C-BC31-DBF2C7D45D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836846-E21A-2B00-D640-F70B7CF53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50FEA-CA95-1727-F187-1E30EA951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69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29A00-1DC3-5787-FBD9-08B9E19D0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985EF9-4CC2-AD0E-B742-9E686318C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B02C1-0A9F-92E0-1E03-C43013DB0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A823B-EE31-64FD-B5F0-187CEFA14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676F0-C38A-0F83-0ADB-3D25ABD89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661C10-9C4B-B8ED-98AE-1BD30C7F5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E550B7-C82F-2BA0-F1C4-9646034B4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br>
              <a:rPr lang="en-GB" dirty="0"/>
            </a:br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A806C-9500-8B7F-3E33-BF17CC02F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44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13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30E7C-60F3-5D96-9447-8BC4F12FF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229785-E0BA-EE0A-086F-35C11F0625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858017-D579-8C62-D3E1-A1FBF65203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6B939-6930-BD5F-49F7-AF8D672AC3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79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8E3D5-2200-E6D5-3E6A-2EAE3202B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F58879-5FEA-1224-4841-A61EE5F5B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73C72-C40A-31C7-39C9-F4C04729F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19D52-6A25-8AAC-97B8-9A87B0192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8FC84-7549-424A-9090-8C112A69B0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89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bsite&#10;&#10;Description automatically generated">
            <a:extLst>
              <a:ext uri="{FF2B5EF4-FFF2-40B4-BE49-F238E27FC236}">
                <a16:creationId xmlns:a16="http://schemas.microsoft.com/office/drawing/2014/main" id="{A6FC3F3C-0927-3B49-8F4A-1D6727D655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36F72-36AE-E148-8A58-19CDDF21EF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en-GB"/>
              <a:t>LECTURE NUMBER (WHITE) COURSE TITLE (BLACK)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815F0-885D-1048-B3FD-F66C9496A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04E3A-8A0E-E34C-9390-CA797544A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53438" y="6106160"/>
            <a:ext cx="3738562" cy="3359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Version 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66BC071-CEEE-994B-BC85-10EF8C3D61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9E8C3F-C127-1F47-B2FA-46ADAAA86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64731" y="5921828"/>
            <a:ext cx="3727269" cy="65546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97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00C7-5DE2-E647-972B-CFEA088438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80" y="681037"/>
            <a:ext cx="9457150" cy="1325563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 maximum width of this box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E781-B5F6-894D-974D-AE6002868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80" y="2582945"/>
            <a:ext cx="10514556" cy="3421930"/>
          </a:xfrm>
        </p:spPr>
        <p:txBody>
          <a:bodyPr/>
          <a:lstStyle>
            <a:lvl1pPr>
              <a:spcBef>
                <a:spcPts val="1200"/>
              </a:spcBef>
              <a:defRPr sz="2000" b="1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58A3-801B-FA4B-A919-5E0728738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BFEFB8F-379D-FE4B-94D4-9FBCAA3EDC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575" y="2016027"/>
            <a:ext cx="4389438" cy="439247"/>
          </a:xfrm>
        </p:spPr>
        <p:txBody>
          <a:bodyPr anchor="ctr"/>
          <a:lstStyle>
            <a:lvl1pPr marL="0" indent="0">
              <a:buNone/>
              <a:defRPr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>
              <a:buNone/>
              <a:defRPr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EE6E5A8-CA2D-5A4E-B500-8EBD1FB6B0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88960" y="5788058"/>
            <a:ext cx="3529770" cy="603315"/>
          </a:xfrm>
        </p:spPr>
        <p:txBody>
          <a:bodyPr anchor="b">
            <a:normAutofit/>
          </a:bodyPr>
          <a:lstStyle>
            <a:lvl1pPr marL="0" indent="0" algn="r">
              <a:buNone/>
              <a:defRPr sz="1400" b="0" i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2EB7D-9011-5F41-82CD-BD2EE27441E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0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66C3642-589F-1749-9ED0-A027E7C79B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3B046-EB5D-A942-BDAA-C56A85BBD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23" y="707009"/>
            <a:ext cx="10793690" cy="5090476"/>
          </a:xfrm>
          <a:prstGeom prst="rect">
            <a:avLst/>
          </a:prstGeom>
        </p:spPr>
        <p:txBody>
          <a:bodyPr anchor="ctr"/>
          <a:lstStyle>
            <a:lvl1pPr>
              <a:defRPr sz="6000" b="0" i="0">
                <a:latin typeface="Segoe UI Semilight" panose="020B0502040204020203" pitchFamily="34" charset="0"/>
                <a:cs typeface="Segoe UI Semilight" panose="020B0502040204020203" pitchFamily="34" charset="0"/>
              </a:defRPr>
            </a:lvl1pPr>
          </a:lstStyle>
          <a:p>
            <a:r>
              <a:rPr lang="en-GB"/>
              <a:t>Click to edit lecture opener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1C9F-6836-4542-9538-A06F6945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30B3DC8E-38C1-EF4A-8066-71A5E0E37C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63B046-EB5D-A942-BDAA-C56A85BBD2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023" y="3325090"/>
            <a:ext cx="6270416" cy="2731325"/>
          </a:xfrm>
          <a:prstGeom prst="rect">
            <a:avLst/>
          </a:prstGeom>
        </p:spPr>
        <p:txBody>
          <a:bodyPr anchor="t"/>
          <a:lstStyle>
            <a:lvl1pPr>
              <a:defRPr sz="6000" b="0" i="0">
                <a:latin typeface="Segoe UI Semilight" panose="020B0502040204020203" pitchFamily="34" charset="0"/>
                <a:cs typeface="Segoe UI Semilight" panose="020B0502040204020203" pitchFamily="34" charset="0"/>
              </a:defRPr>
            </a:lvl1pPr>
          </a:lstStyle>
          <a:p>
            <a:r>
              <a:rPr lang="en-GB"/>
              <a:t>Click to edit lecture opener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71C9F-6836-4542-9538-A06F6945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A4AD1-EED5-EF4A-A2B6-9BA440EF40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023" y="626406"/>
            <a:ext cx="5261013" cy="2472394"/>
          </a:xfrm>
        </p:spPr>
        <p:txBody>
          <a:bodyPr>
            <a:noAutofit/>
          </a:bodyPr>
          <a:lstStyle>
            <a:lvl1pPr marL="0" indent="0">
              <a:buNone/>
              <a:defRPr sz="20000"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502040204020203" pitchFamily="34" charset="0"/>
                <a:cs typeface="Segoe UI Black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1.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1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55FF5-8597-DC44-821D-CBE3C7150B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3574" y="2158738"/>
            <a:ext cx="5181600" cy="38766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75C01-C0E6-8648-8CE8-99FF27A47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97574" y="2158738"/>
            <a:ext cx="5181600" cy="387661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55575-8E7E-CD48-B422-8205522E6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7F0A80F-4ECA-A048-9FF7-59B097E2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675243"/>
            <a:ext cx="942310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9768BD5-1867-7E4C-921C-7C66037209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9441" y="5750351"/>
            <a:ext cx="3508650" cy="641022"/>
          </a:xfrm>
        </p:spPr>
        <p:txBody>
          <a:bodyPr anchor="b">
            <a:normAutofit/>
          </a:bodyPr>
          <a:lstStyle>
            <a:lvl1pPr marL="0" indent="0" algn="r">
              <a:buFontTx/>
              <a:buNone/>
              <a:defRPr sz="1400" b="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9EF3B0B-1C26-4C47-B617-C92F47DA24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7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86EA-2ED8-014D-92E8-DA2742A9B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675243"/>
            <a:ext cx="9423105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8C45E-7AA6-5846-93D3-11A14BB9A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575" y="2455273"/>
            <a:ext cx="5157787" cy="455153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3C5265-0DB0-C74B-98C2-ECE757B9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3575" y="2910428"/>
            <a:ext cx="5157787" cy="3124928"/>
          </a:xfrm>
        </p:spPr>
        <p:txBody>
          <a:bodyPr/>
          <a:lstStyle>
            <a:lvl1pPr>
              <a:defRPr lang="en-GB" sz="2000" b="1" i="0" kern="1200" dirty="0" smtClean="0">
                <a:solidFill>
                  <a:srgbClr val="C00000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>
              <a:defRPr i="1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15C9A1-27D8-2943-B7C2-C9C9A1AD3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455273"/>
            <a:ext cx="5183188" cy="455154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5CAD7F-FA21-4B44-A3CB-B764C164D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428"/>
            <a:ext cx="5183188" cy="3124928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 i="1"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8333E8-B976-2C4D-8809-18C682A9A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64F4F2A8-BF13-C140-88BD-1BD83CCB7E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9279" y="5750351"/>
            <a:ext cx="3518811" cy="641022"/>
          </a:xfrm>
        </p:spPr>
        <p:txBody>
          <a:bodyPr anchor="b">
            <a:normAutofit/>
          </a:bodyPr>
          <a:lstStyle>
            <a:lvl1pPr marL="0" indent="0" algn="r">
              <a:buFontTx/>
              <a:buNone/>
              <a:defRPr sz="1400" b="0" i="1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Reference: Click to edit reference text styles</a:t>
            </a:r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07B56BF-99BC-1C4D-AFE0-AD66919D08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3575" y="2016028"/>
            <a:ext cx="4171950" cy="439246"/>
          </a:xfrm>
        </p:spPr>
        <p:txBody>
          <a:bodyPr anchor="ctr"/>
          <a:lstStyle>
            <a:lvl1pPr marL="0" indent="0">
              <a:buFontTx/>
              <a:buNone/>
              <a:defRPr b="1" i="0">
                <a:solidFill>
                  <a:schemeClr val="accent5">
                    <a:lumMod val="60000"/>
                    <a:lumOff val="40000"/>
                  </a:schemeClr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DA55140-4732-334E-817A-7E2660F0D2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3575" y="6035355"/>
            <a:ext cx="3115945" cy="356018"/>
          </a:xfrm>
        </p:spPr>
        <p:txBody>
          <a:bodyPr anchor="ctr">
            <a:normAutofit/>
          </a:bodyPr>
          <a:lstStyle>
            <a:lvl1pPr marL="0" indent="0">
              <a:buNone/>
              <a:defRPr sz="105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Picture Source: Click to edit picture source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4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A580B425-8FA5-E445-ACD1-7FD1B22C7C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41CBE2-982E-0341-B9E9-67324F7C6E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80" y="681037"/>
            <a:ext cx="960191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Lecture (number) References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4CFFFB-AA80-6647-AC0E-DC5BDF0C5C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CE2775-C52B-0A45-8F6E-1DD96F249C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575" y="2082799"/>
            <a:ext cx="5432425" cy="4006915"/>
          </a:xfrm>
        </p:spPr>
        <p:txBody>
          <a:bodyPr>
            <a:normAutofit/>
          </a:bodyPr>
          <a:lstStyle>
            <a:lvl1pPr marL="342900" indent="-342900">
              <a:buFont typeface="+mj-lt"/>
              <a:buAutoNum type="arabicPeriod"/>
              <a:defRPr sz="1600" b="0" i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914400" indent="-457200">
              <a:buFont typeface="+mj-lt"/>
              <a:buAutoNum type="arabicPeriod"/>
              <a:defRPr/>
            </a:lvl2pPr>
          </a:lstStyle>
          <a:p>
            <a:pPr lvl="0"/>
            <a:r>
              <a:rPr lang="en-GB"/>
              <a:t>Author 1, A.B.; Author 1, C.D. Title of Article, page range</a:t>
            </a:r>
          </a:p>
          <a:p>
            <a:pPr lvl="0"/>
            <a:r>
              <a:rPr lang="en-GB"/>
              <a:t>Title of Site. Available online: URL (accessed on Day Month Year).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4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A8AA980-6788-7044-A7B6-90ABD38BBE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624E9-DC46-0841-A975-0506A2B3B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4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0F04F61-23B0-7944-92C7-DC581F0F55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D40A4F5-97EC-3B45-AB80-811FC2868C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1C52B1E3-AF8D-0F4C-BFC6-81E35F172BB1}"/>
              </a:ext>
            </a:extLst>
          </p:cNvPr>
          <p:cNvSpPr txBox="1"/>
          <p:nvPr userDrawn="1"/>
        </p:nvSpPr>
        <p:spPr>
          <a:xfrm>
            <a:off x="9899301" y="5886940"/>
            <a:ext cx="2025606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CCG courses (this will take </a:t>
            </a:r>
            <a:b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US" sz="80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you to the website link http://www.ClimateCompatibleGrowth.com/teachingmaterials)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B9E8C3F-C127-1F47-B2FA-46ADAAA869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69867" y="4619674"/>
            <a:ext cx="2441575" cy="11303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 i="0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9144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3716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1828800" indent="0" algn="ctr">
              <a:buNone/>
              <a:defRPr sz="800" b="1" i="0">
                <a:latin typeface="Segoe UI Semibold" panose="020B0502040204020203" pitchFamily="34" charset="0"/>
                <a:cs typeface="Segoe UI Semibold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Author Name Initial. Initial., Author Name Initial. Initial., Author Name Initial. Initial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E4C81BE-1ADA-6545-9AAE-076A9A6772A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069866" y="5674936"/>
            <a:ext cx="753583" cy="797302"/>
          </a:xfrm>
          <a:ln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QR Code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9C4AD0A-E7A2-E94A-ABE2-B6F5A7C42A8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899650" y="2865438"/>
            <a:ext cx="931863" cy="820737"/>
          </a:xfrm>
        </p:spPr>
        <p:txBody>
          <a:bodyPr anchor="ctr">
            <a:normAutofit/>
          </a:bodyPr>
          <a:lstStyle>
            <a:lvl1pPr marL="0" indent="0" algn="ctr">
              <a:buNone/>
              <a:defRPr lang="en-US" sz="1000" b="1" i="0" kern="1200">
                <a:solidFill>
                  <a:schemeClr val="bg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40087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E75F666-689D-A54E-BBEE-C3AEDAE9E14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E7F83213-35AE-F24C-B60D-EFDB9FDB0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80" y="681037"/>
            <a:ext cx="1068992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30C54-2AEC-E247-8DD1-F9B038333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880" y="2558970"/>
            <a:ext cx="10689920" cy="3721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E7C03-6F0D-A64C-95DB-A501D6784D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9893" y="6457571"/>
            <a:ext cx="424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09224B1-416C-A648-9EFE-8567A5B138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6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3" r:id="rId4"/>
    <p:sldLayoutId id="2147483652" r:id="rId5"/>
    <p:sldLayoutId id="2147483653" r:id="rId6"/>
    <p:sldLayoutId id="2147483672" r:id="rId7"/>
    <p:sldLayoutId id="2147483656" r:id="rId8"/>
    <p:sldLayoutId id="2147483657" r:id="rId9"/>
    <p:sldLayoutId id="214748367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" panose="020B0502040204020203" pitchFamily="34" charset="0"/>
          <a:ea typeface="Tahom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Segoe UI Semibold" panose="020B0502040204020203" pitchFamily="34" charset="0"/>
          <a:ea typeface="+mn-ea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A6110-0F10-F25E-0AB2-4321F6410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DF3B9AE-A4CD-36A2-0DE7-765F4E550E5E}"/>
              </a:ext>
            </a:extLst>
          </p:cNvPr>
          <p:cNvSpPr txBox="1">
            <a:spLocks/>
          </p:cNvSpPr>
          <p:nvPr/>
        </p:nvSpPr>
        <p:spPr>
          <a:xfrm>
            <a:off x="603992" y="2569358"/>
            <a:ext cx="7266011" cy="33636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48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LECTURE 3: </a:t>
            </a:r>
            <a:br>
              <a:rPr lang="en-GB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</a:br>
            <a:r>
              <a:rPr lang="en-GB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Aptos" panose="020B0004020202020204" pitchFamily="34" charset="0"/>
                <a:cs typeface="Arial" panose="020B0604020202020204" pitchFamily="34" charset="0"/>
              </a:rPr>
              <a:t>THE POLICY CYCLE</a:t>
            </a: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latin typeface="Aptos" panose="020B00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A41642-FAD4-6B96-1147-4084F43FD7B8}"/>
              </a:ext>
            </a:extLst>
          </p:cNvPr>
          <p:cNvSpPr txBox="1"/>
          <p:nvPr/>
        </p:nvSpPr>
        <p:spPr>
          <a:xfrm>
            <a:off x="603992" y="3585827"/>
            <a:ext cx="407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ptos" panose="020B0004020202020204" pitchFamily="34" charset="0"/>
                <a:cs typeface="Arial" panose="020B0604020202020204" pitchFamily="34" charset="0"/>
              </a:rPr>
              <a:t>Applied Political Economy Analysis for Energy Modelling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D894A-7E82-8924-6538-37261029A1DE}"/>
              </a:ext>
            </a:extLst>
          </p:cNvPr>
          <p:cNvSpPr txBox="1"/>
          <p:nvPr/>
        </p:nvSpPr>
        <p:spPr>
          <a:xfrm>
            <a:off x="6185043" y="6021605"/>
            <a:ext cx="256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ptos" panose="020B0004020202020204" pitchFamily="34" charset="0"/>
                <a:cs typeface="Arial" panose="020B0604020202020204" pitchFamily="34" charset="0"/>
              </a:rPr>
              <a:t>By Giulia Ragosa</a:t>
            </a:r>
          </a:p>
        </p:txBody>
      </p:sp>
    </p:spTree>
    <p:extLst>
      <p:ext uri="{BB962C8B-B14F-4D97-AF65-F5344CB8AC3E}">
        <p14:creationId xmlns:p14="http://schemas.microsoft.com/office/powerpoint/2010/main" val="1792389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07C4B-0AA6-BD64-958D-90B71BCFD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E09940-0ECB-126C-ABAD-0EE1921F0D2E}"/>
              </a:ext>
            </a:extLst>
          </p:cNvPr>
          <p:cNvSpPr txBox="1"/>
          <p:nvPr/>
        </p:nvSpPr>
        <p:spPr>
          <a:xfrm>
            <a:off x="5199319" y="2206014"/>
            <a:ext cx="579474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Policy adoption </a:t>
            </a:r>
            <a:r>
              <a:rPr lang="en-GB" dirty="0">
                <a:latin typeface="Aptos" panose="020B0004020202020204" pitchFamily="34" charset="0"/>
              </a:rPr>
              <a:t>refers to the process of gaining approval for the proposed policy change, which leads to formal adoption. This involves: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developing legislation, executive decisions, and seeking regulatory approval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consultation and negotiation with other policymakers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consultation and negotiation with industry and other key impacted groups </a:t>
            </a:r>
          </a:p>
          <a:p>
            <a:endParaRPr lang="en-GB" sz="1100" dirty="0">
              <a:latin typeface="Aptos" panose="020B0004020202020204" pitchFamily="34" charset="0"/>
            </a:endParaRPr>
          </a:p>
          <a:p>
            <a:r>
              <a:rPr lang="en-GB" dirty="0">
                <a:latin typeface="Aptos" panose="020B0004020202020204" pitchFamily="34" charset="0"/>
              </a:rPr>
              <a:t>At this stage, modelling evidence is often simplified, selectively used or sometimes sidelined.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ADD36-E423-1B69-A0CA-E1B351737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10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0407CA-8736-0DDD-BD7A-5EB5233D837A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18094FB-B949-F6EF-F42F-C505EED2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</a:rPr>
              <a:t>3.4 Policy adoption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 descr="Classroom with solid fill">
            <a:extLst>
              <a:ext uri="{FF2B5EF4-FFF2-40B4-BE49-F238E27FC236}">
                <a16:creationId xmlns:a16="http://schemas.microsoft.com/office/drawing/2014/main" id="{A784650B-08AC-5F18-82B5-48923DA34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397" y="2057154"/>
            <a:ext cx="3850429" cy="385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75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FDBC6-C656-E444-D702-16FFD411E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73ACF-A6C6-0EA7-A130-CFFC2C92C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2BEC028-705C-506D-6A34-40FEA63B59B4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7B125CE6-4DDD-5213-82D6-96FFCE69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3.4.1 Policy adoption in practice</a:t>
            </a:r>
            <a:endParaRPr lang="en-GB" sz="32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0270D-B780-2793-A025-26E66B5CFEF5}"/>
              </a:ext>
            </a:extLst>
          </p:cNvPr>
          <p:cNvSpPr txBox="1"/>
          <p:nvPr/>
        </p:nvSpPr>
        <p:spPr>
          <a:xfrm>
            <a:off x="735070" y="2126511"/>
            <a:ext cx="4807226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How politics affect policy adoption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Decision-making involves negotiation and compromise across stakeholder groups affected by the policy change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The more disagreement among stakeholders, the more difficult to agree on a common solution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Short-term considerations often dominate political calculations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Decisions often reflect politics not technical optimality</a:t>
            </a:r>
          </a:p>
          <a:p>
            <a:pPr>
              <a:spcAft>
                <a:spcPts val="600"/>
              </a:spcAft>
            </a:pP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44510F-B63C-849A-9C81-CF27AC15CD9A}"/>
              </a:ext>
            </a:extLst>
          </p:cNvPr>
          <p:cNvSpPr/>
          <p:nvPr/>
        </p:nvSpPr>
        <p:spPr>
          <a:xfrm>
            <a:off x="6096000" y="2126512"/>
            <a:ext cx="4807226" cy="3970317"/>
          </a:xfrm>
          <a:prstGeom prst="rect">
            <a:avLst/>
          </a:prstGeom>
          <a:solidFill>
            <a:srgbClr val="DFE8FF"/>
          </a:solidFill>
          <a:ln>
            <a:solidFill>
              <a:srgbClr val="DFE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DE6FA-F26F-EE44-BDF3-7C5D768B4C2B}"/>
              </a:ext>
            </a:extLst>
          </p:cNvPr>
          <p:cNvSpPr txBox="1"/>
          <p:nvPr/>
        </p:nvSpPr>
        <p:spPr>
          <a:xfrm>
            <a:off x="6236544" y="2433069"/>
            <a:ext cx="4526138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atin typeface="Aptos" panose="020B0004020202020204" pitchFamily="34" charset="0"/>
              </a:rPr>
              <a:t>Short case: electricity tariff reform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Model shows cost-reflective tariffs are essential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Decision postponed repeatedly due to public resistance to reform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Elections approaching → tariff freeze announced to gain voters’ approval despite fiscal strain </a:t>
            </a:r>
          </a:p>
          <a:p>
            <a:pPr lvl="1">
              <a:spcAft>
                <a:spcPts val="600"/>
              </a:spcAft>
            </a:pPr>
            <a:endParaRPr lang="en-GB" sz="12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→  Political survival outweighs long-term system sustainability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26811B-F759-927E-5E80-D9D5785F1D66}"/>
              </a:ext>
            </a:extLst>
          </p:cNvPr>
          <p:cNvCxnSpPr>
            <a:cxnSpLocks/>
          </p:cNvCxnSpPr>
          <p:nvPr/>
        </p:nvCxnSpPr>
        <p:spPr>
          <a:xfrm>
            <a:off x="6096000" y="2126512"/>
            <a:ext cx="4807226" cy="0"/>
          </a:xfrm>
          <a:prstGeom prst="line">
            <a:avLst/>
          </a:prstGeom>
          <a:ln w="28575">
            <a:solidFill>
              <a:srgbClr val="A3B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961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944AA-FB7D-BC9A-B419-D9FA32A48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2E33B6-190C-5872-F9FA-CC8E3F5A584A}"/>
              </a:ext>
            </a:extLst>
          </p:cNvPr>
          <p:cNvSpPr txBox="1"/>
          <p:nvPr/>
        </p:nvSpPr>
        <p:spPr>
          <a:xfrm>
            <a:off x="5263117" y="2216643"/>
            <a:ext cx="5640109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Policy implementation </a:t>
            </a:r>
            <a:r>
              <a:rPr lang="en-GB" dirty="0">
                <a:latin typeface="Aptos" panose="020B0004020202020204" pitchFamily="34" charset="0"/>
              </a:rPr>
              <a:t>translates decisions into practice.</a:t>
            </a:r>
            <a:r>
              <a:rPr lang="en-GB" b="1" dirty="0">
                <a:latin typeface="Aptos" panose="020B0004020202020204" pitchFamily="34" charset="0"/>
              </a:rPr>
              <a:t> </a:t>
            </a:r>
            <a:r>
              <a:rPr lang="en-GB" dirty="0">
                <a:latin typeface="Aptos" panose="020B0004020202020204" pitchFamily="34" charset="0"/>
              </a:rPr>
              <a:t>This might involve: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creation of new programmes or modifications of existing ones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changes in regulatory and institutional frameworks for policy delivery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hiring staff, revising budgets, allocating resources, developing guidelines and procedures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7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Implementation is often where policies fail or diverge from initial plans!</a:t>
            </a:r>
          </a:p>
          <a:p>
            <a:pPr>
              <a:spcAft>
                <a:spcPts val="600"/>
              </a:spcAft>
            </a:pPr>
            <a:endParaRPr lang="en-GB" sz="7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88AB6-1B81-3266-34F0-C624F84B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D46544-4718-4629-47CF-4634D9670D76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AE15680-F788-44B9-AEE9-D31E6A2C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</a:rPr>
              <a:t>3.5 Policy implementation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Graphic 32" descr="Blueprint with solid fill">
            <a:extLst>
              <a:ext uri="{FF2B5EF4-FFF2-40B4-BE49-F238E27FC236}">
                <a16:creationId xmlns:a16="http://schemas.microsoft.com/office/drawing/2014/main" id="{E28A9768-5DAB-A7E8-0711-74D02EDD1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076" y="1860702"/>
            <a:ext cx="3893374" cy="389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36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415A4-3915-5D7F-4C44-57B65C71B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B6874-DADE-E87D-EDA0-7FDF59B5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B5BF9A-6226-53C5-A244-DE945EF00689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FD4895C-861E-41AB-B717-05E27465C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3.5.1 Policy implementation in practice</a:t>
            </a:r>
            <a:endParaRPr lang="en-GB" sz="32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17E4D-4DDB-5CA2-C03A-36DC0F47EDA4}"/>
              </a:ext>
            </a:extLst>
          </p:cNvPr>
          <p:cNvSpPr txBox="1"/>
          <p:nvPr/>
        </p:nvSpPr>
        <p:spPr>
          <a:xfrm>
            <a:off x="741100" y="2041200"/>
            <a:ext cx="4807226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How politics affect policy implementation</a:t>
            </a:r>
          </a:p>
          <a:p>
            <a:pPr>
              <a:spcAft>
                <a:spcPts val="1200"/>
              </a:spcAft>
            </a:pPr>
            <a:r>
              <a:rPr lang="en-GB" dirty="0">
                <a:latin typeface="Aptos" panose="020B0004020202020204" pitchFamily="34" charset="0"/>
              </a:rPr>
              <a:t>Implementation gaps are very common in energy policy… </a:t>
            </a:r>
          </a:p>
          <a:p>
            <a:pPr lvl="1"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Effective policy implementation is often undermined by: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weak institutions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insufficient resources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resistance by stakeholders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lack of compliance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lack of enforcement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D01C6E-C4E9-777A-F098-F7AA95752A0E}"/>
              </a:ext>
            </a:extLst>
          </p:cNvPr>
          <p:cNvSpPr/>
          <p:nvPr/>
        </p:nvSpPr>
        <p:spPr>
          <a:xfrm>
            <a:off x="6096000" y="2041448"/>
            <a:ext cx="4807226" cy="3970317"/>
          </a:xfrm>
          <a:prstGeom prst="rect">
            <a:avLst/>
          </a:prstGeom>
          <a:solidFill>
            <a:srgbClr val="DFE8FF"/>
          </a:solidFill>
          <a:ln>
            <a:solidFill>
              <a:srgbClr val="DFE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C6F64-CC43-3B39-AC3A-D6DC08DB0BA0}"/>
              </a:ext>
            </a:extLst>
          </p:cNvPr>
          <p:cNvSpPr txBox="1"/>
          <p:nvPr/>
        </p:nvSpPr>
        <p:spPr>
          <a:xfrm>
            <a:off x="6236544" y="2337372"/>
            <a:ext cx="4526138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atin typeface="Aptos" panose="020B0004020202020204" pitchFamily="34" charset="0"/>
              </a:rPr>
              <a:t>Short case: renewable energy subsidies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Policymakers announce new renewable energy subsidies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Local communities oppose construction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Regulatory barriers delay permits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Grid access prioritised for incumbent energy companies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Project timelines slip</a:t>
            </a:r>
          </a:p>
          <a:p>
            <a:pPr lvl="1">
              <a:spcAft>
                <a:spcPts val="600"/>
              </a:spcAft>
            </a:pPr>
            <a:endParaRPr lang="en-GB" sz="8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→  Formal policy exists; political economy shapes execution.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04EDBA-4AB0-A7DE-8F2A-0539D28B93F1}"/>
              </a:ext>
            </a:extLst>
          </p:cNvPr>
          <p:cNvCxnSpPr>
            <a:cxnSpLocks/>
          </p:cNvCxnSpPr>
          <p:nvPr/>
        </p:nvCxnSpPr>
        <p:spPr>
          <a:xfrm>
            <a:off x="6096000" y="2041448"/>
            <a:ext cx="4807226" cy="0"/>
          </a:xfrm>
          <a:prstGeom prst="line">
            <a:avLst/>
          </a:prstGeom>
          <a:ln w="28575">
            <a:solidFill>
              <a:srgbClr val="A3B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0EB3CA7-D24E-1080-FD06-4A4F7F857AA9}"/>
              </a:ext>
            </a:extLst>
          </p:cNvPr>
          <p:cNvCxnSpPr>
            <a:cxnSpLocks/>
          </p:cNvCxnSpPr>
          <p:nvPr/>
        </p:nvCxnSpPr>
        <p:spPr>
          <a:xfrm>
            <a:off x="994823" y="3278966"/>
            <a:ext cx="0" cy="2175536"/>
          </a:xfrm>
          <a:prstGeom prst="line">
            <a:avLst/>
          </a:prstGeom>
          <a:ln w="28575">
            <a:solidFill>
              <a:srgbClr val="EC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421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80FAC-EF71-0A6E-D139-4871FE141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3A463E9-4275-82A2-2CC2-7A311F63114E}"/>
              </a:ext>
            </a:extLst>
          </p:cNvPr>
          <p:cNvSpPr txBox="1"/>
          <p:nvPr/>
        </p:nvSpPr>
        <p:spPr>
          <a:xfrm>
            <a:off x="5220585" y="2216646"/>
            <a:ext cx="5640109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Policy monitoring &amp; evaluation </a:t>
            </a:r>
            <a:r>
              <a:rPr lang="en-GB" dirty="0">
                <a:latin typeface="Aptos" panose="020B0004020202020204" pitchFamily="34" charset="0"/>
              </a:rPr>
              <a:t>refers to the process of assessing the outcomes of a policy change. This involves: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collecting data, monitoring progress, assessing effectiveness and identify unintended effects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results of evaluation can inform revisions or help with decisions about future policies</a:t>
            </a:r>
          </a:p>
          <a:p>
            <a:endParaRPr lang="en-GB" sz="1100" dirty="0">
              <a:latin typeface="Aptos" panose="020B0004020202020204" pitchFamily="34" charset="0"/>
            </a:endParaRPr>
          </a:p>
          <a:p>
            <a:r>
              <a:rPr lang="en-GB" dirty="0">
                <a:latin typeface="Aptos" panose="020B0004020202020204" pitchFamily="34" charset="0"/>
              </a:rPr>
              <a:t>For modellers: earlier assumptions may no longer hold, scenarios might need updating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FE00C-7F65-0FA0-CE83-53D744E31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A1BAEC4-DE35-28E4-90CF-BAE42BB29452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859B57CF-F4D8-5212-CCC0-750F0F302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</a:rPr>
              <a:t>3.6 Policy monitoring &amp; evaluation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 descr="Research with solid fill">
            <a:extLst>
              <a:ext uri="{FF2B5EF4-FFF2-40B4-BE49-F238E27FC236}">
                <a16:creationId xmlns:a16="http://schemas.microsoft.com/office/drawing/2014/main" id="{F906029C-8ACF-98ED-1744-3FC20CD047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8826" y="1908579"/>
            <a:ext cx="3937591" cy="393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2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00DD9-C6D1-5205-102C-149A23D5F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CB9A1-8540-C5DA-077C-E94031D27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15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919736-779A-4D63-B6F9-AF8A3D3349FB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C2F7D48-F4E0-4FBB-4EDF-A70337D00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723016"/>
            <a:ext cx="7310844" cy="693254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3.6.1 Policy monitoring &amp; evaluation</a:t>
            </a:r>
            <a:endParaRPr lang="en-GB" sz="32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0FB87-0923-7AF6-4ADB-123A41D684A7}"/>
              </a:ext>
            </a:extLst>
          </p:cNvPr>
          <p:cNvSpPr txBox="1"/>
          <p:nvPr/>
        </p:nvSpPr>
        <p:spPr>
          <a:xfrm>
            <a:off x="741100" y="2088133"/>
            <a:ext cx="4628341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How politics affect policy evaluation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Evaluation is often not neutral: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Indicators might reflect specific priorities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Negative outcomes may be downplayed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Success may be reframed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Policy reversal may be framed as “adjustment”</a:t>
            </a:r>
          </a:p>
          <a:p>
            <a:pPr>
              <a:spcAft>
                <a:spcPts val="600"/>
              </a:spcAft>
            </a:pPr>
            <a:endParaRPr lang="en-GB" sz="11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→ Policy learning is constrained by politics as admitting failure has a political cost for decision-makers and can threaten legitimacy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  <a:p>
            <a:pPr>
              <a:spcAft>
                <a:spcPts val="1200"/>
              </a:spcAft>
            </a:pPr>
            <a:endParaRPr lang="en-GB" b="1" dirty="0">
              <a:latin typeface="Aptos" panose="020B00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1A937E-008D-B24F-DEAD-E10984E46CFC}"/>
              </a:ext>
            </a:extLst>
          </p:cNvPr>
          <p:cNvSpPr/>
          <p:nvPr/>
        </p:nvSpPr>
        <p:spPr>
          <a:xfrm>
            <a:off x="6096000" y="2041448"/>
            <a:ext cx="4807226" cy="4093536"/>
          </a:xfrm>
          <a:prstGeom prst="rect">
            <a:avLst/>
          </a:prstGeom>
          <a:solidFill>
            <a:srgbClr val="DFE8FF"/>
          </a:solidFill>
          <a:ln>
            <a:solidFill>
              <a:srgbClr val="DFE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533925-F27E-3038-951E-582DE20D3345}"/>
              </a:ext>
            </a:extLst>
          </p:cNvPr>
          <p:cNvCxnSpPr>
            <a:cxnSpLocks/>
          </p:cNvCxnSpPr>
          <p:nvPr/>
        </p:nvCxnSpPr>
        <p:spPr>
          <a:xfrm>
            <a:off x="6096000" y="2041448"/>
            <a:ext cx="4807226" cy="0"/>
          </a:xfrm>
          <a:prstGeom prst="line">
            <a:avLst/>
          </a:prstGeom>
          <a:ln w="28575">
            <a:solidFill>
              <a:srgbClr val="A3B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3233D55-1B8F-D5A0-56D3-4E918010DF18}"/>
              </a:ext>
            </a:extLst>
          </p:cNvPr>
          <p:cNvSpPr txBox="1"/>
          <p:nvPr/>
        </p:nvSpPr>
        <p:spPr>
          <a:xfrm>
            <a:off x="6381770" y="2258258"/>
            <a:ext cx="4229523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atin typeface="Aptos" panose="020B0004020202020204" pitchFamily="34" charset="0"/>
              </a:rPr>
              <a:t>Short case: energy subsidy reform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Reform introduced to remove fossil fuel subsidies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Reform reduces fiscal burden but has short-term negative effects on vulnerable consumers, increasing energy poverty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Official evaluation highlights budget  savings while distributional impacts omitted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→ Evidence is selectively framed to legitimise reform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0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41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D992B-A5E8-BD3A-FDE0-B966BB8FD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05752-FAE6-C4B3-59A6-ED7565AC7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100" y="1980064"/>
            <a:ext cx="10338026" cy="34219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</a:rPr>
              <a:t>The policy cycle is a simplified conceptual model used to describe how policy is developed, implemented and evaluated. </a:t>
            </a:r>
          </a:p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</a:rPr>
              <a:t>Energy modelling can support both policy and planning choices at different stages.</a:t>
            </a:r>
          </a:p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</a:rPr>
              <a:t>Understanding the policy cycle helps modellers to clarify where decisions are made, identify who is involved at each stage, anticipate how, when, and why modelling evidence is used.</a:t>
            </a:r>
          </a:p>
          <a:p>
            <a:pPr>
              <a:lnSpc>
                <a:spcPct val="100000"/>
              </a:lnSpc>
            </a:pPr>
            <a:r>
              <a:rPr lang="en-GB" sz="1800" b="0" dirty="0">
                <a:latin typeface="Aptos" panose="020B0004020202020204" pitchFamily="34" charset="0"/>
              </a:rPr>
              <a:t>The policy cycle is not a rational optimisation process. It is a political process in which modelling evidence plays a contextual, time-dependent role.</a:t>
            </a:r>
          </a:p>
          <a:p>
            <a:pPr>
              <a:lnSpc>
                <a:spcPct val="100000"/>
              </a:lnSpc>
            </a:pPr>
            <a:endParaRPr lang="en-GB" sz="1100" b="0" dirty="0">
              <a:latin typeface="Aptos" panose="020B0004020202020204" pitchFamily="34" charset="0"/>
            </a:endParaRPr>
          </a:p>
          <a:p>
            <a:pPr marL="0" indent="0">
              <a:buNone/>
            </a:pPr>
            <a:endParaRPr lang="en-GB" sz="1800" b="0" dirty="0">
              <a:highlight>
                <a:srgbClr val="FFFF00"/>
              </a:highlight>
              <a:latin typeface="Aptos" panose="020B0004020202020204" pitchFamily="34" charset="0"/>
            </a:endParaRPr>
          </a:p>
          <a:p>
            <a:endParaRPr lang="en-GB" sz="1800" b="0" dirty="0">
              <a:latin typeface="Aptos" panose="020B0004020202020204" pitchFamily="34" charset="0"/>
            </a:endParaRPr>
          </a:p>
          <a:p>
            <a:endParaRPr lang="en-GB" sz="1800" b="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71F2F-0299-C1E3-90A5-C11A2F3EE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16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3C45A1-E9B3-3C01-AFD7-0C40A282B239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1A2CE0E-654D-CBC9-F73E-F5A8FD7DAE24}"/>
              </a:ext>
            </a:extLst>
          </p:cNvPr>
          <p:cNvSpPr txBox="1">
            <a:spLocks/>
          </p:cNvSpPr>
          <p:nvPr/>
        </p:nvSpPr>
        <p:spPr>
          <a:xfrm>
            <a:off x="663575" y="723016"/>
            <a:ext cx="7310844" cy="6932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defRPr>
            </a:lvl1pPr>
          </a:lstStyle>
          <a:p>
            <a:r>
              <a:rPr lang="en-GB" sz="3600" dirty="0">
                <a:latin typeface="Aptos" panose="020B0004020202020204" pitchFamily="34" charset="0"/>
              </a:rPr>
              <a:t>Wrap up: Lecture 3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07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731FAF-548C-1DDD-0156-94D635441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BF9E6E-EBBE-C940-E781-3860A9C4F629}"/>
              </a:ext>
            </a:extLst>
          </p:cNvPr>
          <p:cNvSpPr txBox="1"/>
          <p:nvPr/>
        </p:nvSpPr>
        <p:spPr>
          <a:xfrm>
            <a:off x="741100" y="1928088"/>
            <a:ext cx="10162126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Sabatier, P. A. and Weible, C. M. (2014) </a:t>
            </a:r>
            <a:r>
              <a:rPr lang="en-GB" i="1" dirty="0">
                <a:latin typeface="Aptos" panose="020B0004020202020204" pitchFamily="34" charset="0"/>
              </a:rPr>
              <a:t>Theories of the Policy Process</a:t>
            </a:r>
            <a:r>
              <a:rPr lang="en-GB" dirty="0">
                <a:latin typeface="Aptos" panose="020B0004020202020204" pitchFamily="34" charset="0"/>
              </a:rPr>
              <a:t>. 3rd </a:t>
            </a:r>
            <a:r>
              <a:rPr lang="en-GB" dirty="0" err="1">
                <a:latin typeface="Aptos" panose="020B0004020202020204" pitchFamily="34" charset="0"/>
              </a:rPr>
              <a:t>edn</a:t>
            </a:r>
            <a:r>
              <a:rPr lang="en-GB" dirty="0">
                <a:latin typeface="Aptos" panose="020B0004020202020204" pitchFamily="34" charset="0"/>
              </a:rPr>
              <a:t>. Boulder, CO: Westview Press.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Howlett, M., Ramesh, M., &amp; Perl, A. (2009) </a:t>
            </a:r>
            <a:r>
              <a:rPr lang="en-GB" i="1" dirty="0">
                <a:latin typeface="Aptos" panose="020B0004020202020204" pitchFamily="34" charset="0"/>
              </a:rPr>
              <a:t>Studying Public Policy: Policy Cycles and Policy Subsystems. </a:t>
            </a:r>
            <a:r>
              <a:rPr lang="en-GB" dirty="0">
                <a:latin typeface="Aptos" panose="020B0004020202020204" pitchFamily="34" charset="0"/>
              </a:rPr>
              <a:t>Oxford University Press.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Cairney, P. (2012) </a:t>
            </a:r>
            <a:r>
              <a:rPr lang="en-GB" i="1" dirty="0">
                <a:latin typeface="Aptos" panose="020B0004020202020204" pitchFamily="34" charset="0"/>
              </a:rPr>
              <a:t>Understanding Public Policy: Theories and Issues. </a:t>
            </a:r>
            <a:r>
              <a:rPr lang="en-GB" dirty="0">
                <a:latin typeface="Aptos" panose="020B0004020202020204" pitchFamily="34" charset="0"/>
              </a:rPr>
              <a:t>Palgrave Macmillan.</a:t>
            </a:r>
            <a:endParaRPr lang="en-GB" dirty="0"/>
          </a:p>
          <a:p>
            <a:pPr>
              <a:buNone/>
            </a:pP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24C418-A1E8-BE6E-FBA5-5DE3D04F1E65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E94AA6F2-747B-5B7E-36F1-6D168225C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4" y="565080"/>
            <a:ext cx="10398125" cy="85119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Lecture 3: References</a:t>
            </a:r>
          </a:p>
        </p:txBody>
      </p:sp>
    </p:spTree>
    <p:extLst>
      <p:ext uri="{BB962C8B-B14F-4D97-AF65-F5344CB8AC3E}">
        <p14:creationId xmlns:p14="http://schemas.microsoft.com/office/powerpoint/2010/main" val="3160655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30EFA0-B3A4-E84B-9C72-EA7F2E9C20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1867903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A16F8-F8B1-A426-0367-92870F6A8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74" y="2270575"/>
            <a:ext cx="9821546" cy="27952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By the end of this lecture, you will be able to:</a:t>
            </a:r>
          </a:p>
          <a:p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ILO1: Explain the public policymaking process (policy cycle)</a:t>
            </a:r>
          </a:p>
          <a:p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ILO2: Explain how systems modelling informs (but does not determine) policy</a:t>
            </a:r>
          </a:p>
          <a:p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ILO3: Discuss the political nature of the policy cycle</a:t>
            </a:r>
          </a:p>
          <a:p>
            <a:r>
              <a:rPr lang="en-GB" sz="1800" b="0" dirty="0">
                <a:latin typeface="Aptos" panose="020B0004020202020204" pitchFamily="34" charset="0"/>
                <a:cs typeface="Arial" panose="020B0604020202020204" pitchFamily="34" charset="0"/>
              </a:rPr>
              <a:t>ILO4: Start to identify the political factors that influence energy policymaking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91876-30B0-51B3-5CE6-E7B16AEA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852AE9-52F9-FD56-E721-A71E1EBD4A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7CBC1B-3252-D246-738A-49A7A578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>
              <a:latin typeface="Aptos" panose="020B00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0428CC-F9AC-4816-83B8-B739C9095A0D}"/>
              </a:ext>
            </a:extLst>
          </p:cNvPr>
          <p:cNvCxnSpPr>
            <a:cxnSpLocks/>
          </p:cNvCxnSpPr>
          <p:nvPr/>
        </p:nvCxnSpPr>
        <p:spPr>
          <a:xfrm>
            <a:off x="741100" y="196991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6897167-F124-7C6C-CC86-2AE0A99F8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46662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  <a:cs typeface="Arial" panose="020B0604020202020204" pitchFamily="34" charset="0"/>
              </a:rPr>
              <a:t>Lecture 3: learning outcomes</a:t>
            </a:r>
          </a:p>
        </p:txBody>
      </p:sp>
    </p:spTree>
    <p:extLst>
      <p:ext uri="{BB962C8B-B14F-4D97-AF65-F5344CB8AC3E}">
        <p14:creationId xmlns:p14="http://schemas.microsoft.com/office/powerpoint/2010/main" val="851675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0A1B9-E107-98F7-1C8D-302DF37C7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3D79010-90BF-523B-7535-4B4D61D57C94}"/>
              </a:ext>
            </a:extLst>
          </p:cNvPr>
          <p:cNvSpPr txBox="1"/>
          <p:nvPr/>
        </p:nvSpPr>
        <p:spPr>
          <a:xfrm>
            <a:off x="5624625" y="2029779"/>
            <a:ext cx="5373575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ptos" panose="020B0004020202020204" pitchFamily="34" charset="0"/>
              </a:rPr>
              <a:t>The</a:t>
            </a:r>
            <a:r>
              <a:rPr lang="en-GB" b="1" dirty="0">
                <a:latin typeface="Aptos" panose="020B0004020202020204" pitchFamily="34" charset="0"/>
              </a:rPr>
              <a:t> policy cycle </a:t>
            </a:r>
            <a:r>
              <a:rPr lang="en-GB" dirty="0">
                <a:latin typeface="Aptos" panose="020B0004020202020204" pitchFamily="34" charset="0"/>
              </a:rPr>
              <a:t>is a simplified conceptual model used to describe how policy is developed, implemented and evaluated. </a:t>
            </a:r>
          </a:p>
          <a:p>
            <a:endParaRPr lang="en-GB" sz="1100" dirty="0">
              <a:latin typeface="Aptos" panose="020B0004020202020204" pitchFamily="34" charset="0"/>
            </a:endParaRPr>
          </a:p>
          <a:p>
            <a:pPr>
              <a:buNone/>
            </a:pPr>
            <a:r>
              <a:rPr lang="en-GB" dirty="0">
                <a:latin typeface="Aptos" panose="020B0004020202020204" pitchFamily="34" charset="0"/>
              </a:rPr>
              <a:t>Energy models often assume clear objectives, linear decision-making, smooth implementation. In reality, policies emerge from a </a:t>
            </a:r>
            <a:r>
              <a:rPr lang="en-GB" b="1" dirty="0">
                <a:latin typeface="Aptos" panose="020B0004020202020204" pitchFamily="34" charset="0"/>
              </a:rPr>
              <a:t>process</a:t>
            </a:r>
            <a:r>
              <a:rPr lang="en-GB" dirty="0">
                <a:latin typeface="Aptos" panose="020B0004020202020204" pitchFamily="34" charset="0"/>
              </a:rPr>
              <a:t>, not a single choice.</a:t>
            </a:r>
          </a:p>
          <a:p>
            <a:pPr>
              <a:buNone/>
            </a:pPr>
            <a:endParaRPr lang="en-GB" sz="1600" dirty="0">
              <a:latin typeface="Aptos" panose="020B00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dirty="0">
                <a:latin typeface="Aptos" panose="020B0004020202020204" pitchFamily="34" charset="0"/>
              </a:rPr>
              <a:t>Understanding the policy cycle helps modellers to: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Clarify where decisions are made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identify who is involved at each stage,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anticipate </a:t>
            </a:r>
            <a:r>
              <a:rPr lang="en-GB" b="1" dirty="0">
                <a:latin typeface="Aptos" panose="020B0004020202020204" pitchFamily="34" charset="0"/>
              </a:rPr>
              <a:t>how, when, and why modelling evidence can be useful</a:t>
            </a:r>
            <a:endParaRPr lang="en-GB" dirty="0">
              <a:latin typeface="Aptos" panose="020B0004020202020204" pitchFamily="34" charset="0"/>
            </a:endParaRP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b="1" dirty="0">
              <a:latin typeface="Aptos" panose="020B0004020202020204" pitchFamily="34" charset="0"/>
            </a:endParaRP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  <a:p>
            <a:pPr>
              <a:buNone/>
            </a:pP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90B09-D890-7DFE-0A83-1E8A8CEC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3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4FA962-414F-5FE1-390E-874FD7E88837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E352E7C-ED8D-06B0-4C6F-F0D380EE5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</a:rPr>
              <a:t>3.1 The policy cycle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77990A6-5D8C-A6ED-85F6-00BE6F41B8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1915651"/>
              </p:ext>
            </p:extLst>
          </p:nvPr>
        </p:nvGraphicFramePr>
        <p:xfrm>
          <a:off x="-357963" y="1899896"/>
          <a:ext cx="6453963" cy="4335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4596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E7768-8D3F-A6F7-2BE8-C39B2B0B1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2BF26-04FC-C379-8C47-FB3E95A4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2B52D2-88CF-368A-751B-398D015668D3}"/>
              </a:ext>
            </a:extLst>
          </p:cNvPr>
          <p:cNvSpPr txBox="1"/>
          <p:nvPr/>
        </p:nvSpPr>
        <p:spPr>
          <a:xfrm>
            <a:off x="5441590" y="2220387"/>
            <a:ext cx="5461636" cy="3398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GB" b="1" dirty="0">
                <a:latin typeface="Aptos" panose="020B0004020202020204" pitchFamily="34" charset="0"/>
              </a:rPr>
              <a:t>Important caveat: the policy process is not linear! </a:t>
            </a:r>
          </a:p>
          <a:p>
            <a:pPr>
              <a:spcAft>
                <a:spcPts val="200"/>
              </a:spcAft>
            </a:pPr>
            <a:endParaRPr lang="en-GB" sz="400" b="1" dirty="0">
              <a:latin typeface="Aptos" panose="020B0004020202020204" pitchFamily="34" charset="0"/>
            </a:endParaRPr>
          </a:p>
          <a:p>
            <a:pPr>
              <a:spcAft>
                <a:spcPts val="200"/>
              </a:spcAft>
            </a:pPr>
            <a:endParaRPr lang="en-GB" sz="1000" b="1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In reality: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stages overlap and feedback loops are common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decisions are taken before analysis is complete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sudden shifts are common as well as policies revised mid-implementation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sz="1050" dirty="0">
              <a:latin typeface="Aptos" panose="020B0004020202020204" pitchFamily="34" charset="0"/>
            </a:endParaRPr>
          </a:p>
          <a:p>
            <a:pPr>
              <a:spcAft>
                <a:spcPts val="200"/>
              </a:spcAft>
            </a:pPr>
            <a:r>
              <a:rPr lang="en-GB" dirty="0">
                <a:latin typeface="Aptos" panose="020B0004020202020204" pitchFamily="34" charset="0"/>
              </a:rPr>
              <a:t>→ Energy modelling enters at multiple points but never controls the process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7AF61E5-0CB8-EA86-BD57-9C794D0942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2915" y="2381752"/>
            <a:ext cx="4430758" cy="2494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194727-DA1C-5104-CC6C-A1B39DBEA707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62AE4A9C-DA6C-38BD-913F-B9D095215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3.1.1 The policy cycle</a:t>
            </a:r>
            <a:endParaRPr lang="en-GB" sz="32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903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75F6E-FF0B-6D5F-79CC-1D5E21E3B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88E18-B4C5-2A97-01B4-31B02CC3B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44E66-4615-835A-4EBA-2AB74FE8BF33}"/>
              </a:ext>
            </a:extLst>
          </p:cNvPr>
          <p:cNvSpPr txBox="1"/>
          <p:nvPr/>
        </p:nvSpPr>
        <p:spPr>
          <a:xfrm>
            <a:off x="5441590" y="2220387"/>
            <a:ext cx="54616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Aptos" panose="020B0004020202020204" pitchFamily="34" charset="0"/>
              </a:rPr>
              <a:t>Another caveat: the policy process is not neutral!</a:t>
            </a:r>
          </a:p>
          <a:p>
            <a:endParaRPr lang="en-GB" sz="2000" b="1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At every stage: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different groups and stakeholders compete to define the problem and solutions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public institutions filter options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political narratives influence choices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power determines feasibility</a:t>
            </a:r>
          </a:p>
          <a:p>
            <a:endParaRPr lang="en-GB" sz="1100" dirty="0">
              <a:latin typeface="Aptos" panose="020B0004020202020204" pitchFamily="34" charset="0"/>
            </a:endParaRPr>
          </a:p>
          <a:p>
            <a:r>
              <a:rPr lang="en-GB" dirty="0">
                <a:latin typeface="Aptos" panose="020B0004020202020204" pitchFamily="34" charset="0"/>
              </a:rPr>
              <a:t>→  The policy cycle is a political negotiation over time</a:t>
            </a:r>
          </a:p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GB" dirty="0">
              <a:latin typeface="Aptos" panose="020B00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8DCF4D-1355-FFE9-F839-5B40766B19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2915" y="2381752"/>
            <a:ext cx="4430758" cy="2494425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7B0ABB-B698-31C4-8430-BA58AFD052BE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A27557B6-179B-090F-86D2-195BD73B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3.1.2 The policy cycle</a:t>
            </a:r>
            <a:endParaRPr lang="en-GB" sz="32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744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D0A4D-D1E4-1E20-6555-02AFE777F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11EAA5-BFE4-FAD4-1DC1-2E70CF50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707ADC4-AC35-91C2-DDF6-B63DE0DD0F5A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235D4DDE-DEB4-37F9-2B8F-03AAABF8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</a:rPr>
              <a:t>3.2 Agenda setting &amp; framing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D7628-8D7B-8AAC-4AE2-14CB72BA7279}"/>
              </a:ext>
            </a:extLst>
          </p:cNvPr>
          <p:cNvSpPr txBox="1"/>
          <p:nvPr/>
        </p:nvSpPr>
        <p:spPr>
          <a:xfrm>
            <a:off x="5263117" y="2216646"/>
            <a:ext cx="577347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Agenda setting </a:t>
            </a:r>
            <a:r>
              <a:rPr lang="en-GB" dirty="0">
                <a:latin typeface="Aptos" panose="020B0004020202020204" pitchFamily="34" charset="0"/>
              </a:rPr>
              <a:t>refers to the process of defining the nature of the policy problem. This determines: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which issues are identified as “urgent” and  requiring policy action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which issues are postponed or ignored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 problems are articulated and framed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how decisions are taken about what information is needed and who needs to be consulted</a:t>
            </a:r>
          </a:p>
          <a:p>
            <a:pPr>
              <a:spcAft>
                <a:spcPts val="600"/>
              </a:spcAft>
            </a:pPr>
            <a:endParaRPr lang="en-GB" sz="7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At this stage, models are often used to: frame problems, signal risks and justify attention.</a:t>
            </a:r>
          </a:p>
        </p:txBody>
      </p:sp>
      <p:pic>
        <p:nvPicPr>
          <p:cNvPr id="31" name="Graphic 30" descr="Fork In Road with solid fill">
            <a:extLst>
              <a:ext uri="{FF2B5EF4-FFF2-40B4-BE49-F238E27FC236}">
                <a16:creationId xmlns:a16="http://schemas.microsoft.com/office/drawing/2014/main" id="{CC39A2F1-16B0-CD63-E75B-B89F6EB25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0600" y="1952558"/>
            <a:ext cx="3955313" cy="395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4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6BB3A6D-F112-E934-F08E-2B8FC7ED7710}"/>
              </a:ext>
            </a:extLst>
          </p:cNvPr>
          <p:cNvSpPr/>
          <p:nvPr/>
        </p:nvSpPr>
        <p:spPr>
          <a:xfrm>
            <a:off x="6096000" y="2126512"/>
            <a:ext cx="4807226" cy="3862592"/>
          </a:xfrm>
          <a:prstGeom prst="rect">
            <a:avLst/>
          </a:prstGeom>
          <a:solidFill>
            <a:srgbClr val="DFE8FF"/>
          </a:solidFill>
          <a:ln>
            <a:solidFill>
              <a:srgbClr val="DFE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D495B-C370-CA54-ECA1-649AB7EAE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BF87AD-DF51-3E21-F6F5-CE10523DB5FE}"/>
              </a:ext>
            </a:extLst>
          </p:cNvPr>
          <p:cNvSpPr txBox="1"/>
          <p:nvPr/>
        </p:nvSpPr>
        <p:spPr>
          <a:xfrm>
            <a:off x="6286767" y="2047643"/>
            <a:ext cx="4559595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GB" b="1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b="1" dirty="0">
                <a:latin typeface="Aptos" panose="020B0004020202020204" pitchFamily="34" charset="0"/>
              </a:rPr>
              <a:t>Short example: electricity reliability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Years of underinvestment produce reliability warnings – as documented by several energy models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No action taken by government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 major blackout occurs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Suddenly, reliability becomes the top political priority</a:t>
            </a:r>
          </a:p>
          <a:p>
            <a:pPr>
              <a:spcAft>
                <a:spcPts val="600"/>
              </a:spcAft>
            </a:pPr>
            <a:endParaRPr lang="en-GB" sz="5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→ The issue was not lack of evidence —</a:t>
            </a:r>
            <a:br>
              <a:rPr lang="en-GB" dirty="0">
                <a:latin typeface="Aptos" panose="020B0004020202020204" pitchFamily="34" charset="0"/>
              </a:rPr>
            </a:br>
            <a:r>
              <a:rPr lang="en-GB" dirty="0">
                <a:latin typeface="Aptos" panose="020B0004020202020204" pitchFamily="34" charset="0"/>
              </a:rPr>
              <a:t>it was lack of political salience!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DB920-1EA6-BD78-9201-37294A3AAF68}"/>
              </a:ext>
            </a:extLst>
          </p:cNvPr>
          <p:cNvSpPr txBox="1"/>
          <p:nvPr/>
        </p:nvSpPr>
        <p:spPr>
          <a:xfrm>
            <a:off x="796252" y="2126512"/>
            <a:ext cx="4892167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atin typeface="Aptos" panose="020B0004020202020204" pitchFamily="34" charset="0"/>
              </a:rPr>
              <a:t>How politics affect agenda setting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Only some problems become “urgent”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Crises, not evidence, often drive attention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Powerful groups influence what is prioritised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Narratives shape public perceptions </a:t>
            </a:r>
          </a:p>
          <a:p>
            <a:pPr>
              <a:spcAft>
                <a:spcPts val="600"/>
              </a:spcAft>
            </a:pPr>
            <a:endParaRPr lang="en-GB" sz="1000" dirty="0">
              <a:highlight>
                <a:srgbClr val="FFFF00"/>
              </a:highlight>
              <a:latin typeface="Aptos" panose="020B00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For example, agenda setting is shaped by: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crises (e.g. blackouts, price shocks)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international pressures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public pressure and media coverage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Elections and lobbying</a:t>
            </a:r>
          </a:p>
          <a:p>
            <a:endParaRPr lang="en-GB" dirty="0">
              <a:latin typeface="Aptos" panose="020B00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2FD497-2D22-A4C3-AC9B-98DE9616A69A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8CE167E2-FEDD-BBD0-D696-F62C7C422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3.2.1 Agenda setting &amp; framing in practice</a:t>
            </a:r>
            <a:endParaRPr lang="en-GB" sz="32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B151AAC-F0C5-5837-7154-76DB5E6B8B39}"/>
              </a:ext>
            </a:extLst>
          </p:cNvPr>
          <p:cNvCxnSpPr/>
          <p:nvPr/>
        </p:nvCxnSpPr>
        <p:spPr>
          <a:xfrm>
            <a:off x="6096000" y="2126512"/>
            <a:ext cx="4807226" cy="0"/>
          </a:xfrm>
          <a:prstGeom prst="line">
            <a:avLst/>
          </a:prstGeom>
          <a:ln w="28575">
            <a:solidFill>
              <a:srgbClr val="A3B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6E8B68-7C8E-D301-CCC0-195ACA2A4319}"/>
              </a:ext>
            </a:extLst>
          </p:cNvPr>
          <p:cNvCxnSpPr>
            <a:cxnSpLocks/>
          </p:cNvCxnSpPr>
          <p:nvPr/>
        </p:nvCxnSpPr>
        <p:spPr>
          <a:xfrm>
            <a:off x="1026720" y="4203998"/>
            <a:ext cx="0" cy="1585373"/>
          </a:xfrm>
          <a:prstGeom prst="line">
            <a:avLst/>
          </a:prstGeom>
          <a:ln w="28575">
            <a:solidFill>
              <a:srgbClr val="ECEB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640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77819-8995-6E29-F3BB-83F745966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36F2F7-4A3E-B277-403B-CF71B9C35CD1}"/>
              </a:ext>
            </a:extLst>
          </p:cNvPr>
          <p:cNvSpPr txBox="1"/>
          <p:nvPr/>
        </p:nvSpPr>
        <p:spPr>
          <a:xfrm>
            <a:off x="5263117" y="2216647"/>
            <a:ext cx="564010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Policy formulation </a:t>
            </a:r>
            <a:r>
              <a:rPr lang="en-GB" dirty="0">
                <a:latin typeface="Aptos" panose="020B0004020202020204" pitchFamily="34" charset="0"/>
              </a:rPr>
              <a:t>refers to the search for policy  solutions. This involves: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conducting analysis, consulting with experts and industry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developing policy options, designing specific objectives and instruments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assessing the costs and benefits of different options </a:t>
            </a:r>
          </a:p>
          <a:p>
            <a:endParaRPr lang="en-GB" sz="1100" dirty="0">
              <a:latin typeface="Aptos" panose="020B0004020202020204" pitchFamily="34" charset="0"/>
            </a:endParaRPr>
          </a:p>
          <a:p>
            <a:r>
              <a:rPr lang="en-GB" dirty="0">
                <a:latin typeface="Aptos" panose="020B0004020202020204" pitchFamily="34" charset="0"/>
              </a:rPr>
              <a:t>At this stage energy system modelling is commonly used to: compare alternative pathways, assess impacts of different changes and synergies/trade-offs between policy objectives</a:t>
            </a:r>
            <a:endParaRPr lang="en-GB" dirty="0"/>
          </a:p>
        </p:txBody>
      </p:sp>
      <p:pic>
        <p:nvPicPr>
          <p:cNvPr id="14" name="Graphic 13" descr="Clipboard with solid fill">
            <a:extLst>
              <a:ext uri="{FF2B5EF4-FFF2-40B4-BE49-F238E27FC236}">
                <a16:creationId xmlns:a16="http://schemas.microsoft.com/office/drawing/2014/main" id="{EE143647-6C32-6C97-1CEC-D99A92E79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3441" y="1994133"/>
            <a:ext cx="3850896" cy="385089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50D9F-E19F-0DD4-75B1-8DB8679E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8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A48AFE-76A8-2E7B-3812-64E66894F544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8B22B396-DD0E-C10F-5C84-BDDA2B56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Aptos" panose="020B0004020202020204" pitchFamily="34" charset="0"/>
              </a:rPr>
              <a:t>3.3 Policy formulation</a:t>
            </a:r>
            <a:endParaRPr lang="en-GB" sz="36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11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7F258-03F6-4071-3A64-686440F14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B3433B-F2EE-0201-E712-5CC8FA8C80D7}"/>
              </a:ext>
            </a:extLst>
          </p:cNvPr>
          <p:cNvSpPr/>
          <p:nvPr/>
        </p:nvSpPr>
        <p:spPr>
          <a:xfrm>
            <a:off x="6096000" y="2126512"/>
            <a:ext cx="4807226" cy="3753283"/>
          </a:xfrm>
          <a:prstGeom prst="rect">
            <a:avLst/>
          </a:prstGeom>
          <a:solidFill>
            <a:srgbClr val="DFE8FF"/>
          </a:solidFill>
          <a:ln>
            <a:solidFill>
              <a:srgbClr val="DFE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F6C6B-75B6-01D7-8725-8A946B0D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224B1-416C-A648-9EFE-8567A5B13899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62319D-646F-0242-09A2-BE178BE14DD3}"/>
              </a:ext>
            </a:extLst>
          </p:cNvPr>
          <p:cNvCxnSpPr>
            <a:cxnSpLocks/>
          </p:cNvCxnSpPr>
          <p:nvPr/>
        </p:nvCxnSpPr>
        <p:spPr>
          <a:xfrm>
            <a:off x="741100" y="1593999"/>
            <a:ext cx="101621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791A8AF1-85F5-7AC7-4DAB-E3378CCCF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90707"/>
            <a:ext cx="9457150" cy="1325563"/>
          </a:xfrm>
        </p:spPr>
        <p:txBody>
          <a:bodyPr>
            <a:normAutofit/>
          </a:bodyPr>
          <a:lstStyle/>
          <a:p>
            <a:r>
              <a:rPr lang="en-GB" sz="3200" dirty="0">
                <a:latin typeface="Aptos" panose="020B0004020202020204" pitchFamily="34" charset="0"/>
              </a:rPr>
              <a:t>3.3.1 Policy formulation in practice</a:t>
            </a:r>
            <a:endParaRPr lang="en-GB" sz="3200" dirty="0"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9BAF43-4B3D-8DD0-5E90-5FC18D6E0A03}"/>
              </a:ext>
            </a:extLst>
          </p:cNvPr>
          <p:cNvSpPr txBox="1"/>
          <p:nvPr/>
        </p:nvSpPr>
        <p:spPr>
          <a:xfrm>
            <a:off x="741101" y="2188156"/>
            <a:ext cx="4807226" cy="3085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b="1" dirty="0">
                <a:latin typeface="Aptos" panose="020B0004020202020204" pitchFamily="34" charset="0"/>
              </a:rPr>
              <a:t>How politics affect policy formulation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Even at this “technical” stage: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some options are excluded a priori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some options are resisted by stakeholders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analysis may be used to justify preferred choices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05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en-GB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endParaRPr lang="en-GB" dirty="0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307B8D-10A9-929E-07B7-5094C633027D}"/>
              </a:ext>
            </a:extLst>
          </p:cNvPr>
          <p:cNvSpPr txBox="1"/>
          <p:nvPr/>
        </p:nvSpPr>
        <p:spPr>
          <a:xfrm>
            <a:off x="6236544" y="2433069"/>
            <a:ext cx="452613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b="1" dirty="0">
                <a:latin typeface="Aptos" panose="020B0004020202020204" pitchFamily="34" charset="0"/>
              </a:rPr>
              <a:t>Short case: coal phase-out</a:t>
            </a:r>
            <a:endParaRPr lang="en-GB" dirty="0">
              <a:latin typeface="Aptos" panose="020B00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Model identifies rapid coal phase-out as least-cost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ptos" panose="020B0004020202020204" pitchFamily="34" charset="0"/>
              </a:rPr>
              <a:t>Option quietly excluded during policy formulation because: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latin typeface="Aptos" panose="020B0004020202020204" pitchFamily="34" charset="0"/>
              </a:rPr>
              <a:t>coal regions employ many voters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>
                <a:latin typeface="Aptos" panose="020B0004020202020204" pitchFamily="34" charset="0"/>
              </a:rPr>
              <a:t>trade unions oppose closures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GB" sz="1200" dirty="0"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dirty="0">
                <a:latin typeface="Aptos" panose="020B0004020202020204" pitchFamily="34" charset="0"/>
              </a:rPr>
              <a:t>→  Modelling and policy focus instead on incremental pathways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221A77-E611-9B35-C407-1AD84EF77D68}"/>
              </a:ext>
            </a:extLst>
          </p:cNvPr>
          <p:cNvCxnSpPr>
            <a:cxnSpLocks/>
          </p:cNvCxnSpPr>
          <p:nvPr/>
        </p:nvCxnSpPr>
        <p:spPr>
          <a:xfrm>
            <a:off x="6096000" y="2126512"/>
            <a:ext cx="4807226" cy="0"/>
          </a:xfrm>
          <a:prstGeom prst="line">
            <a:avLst/>
          </a:prstGeom>
          <a:ln w="28575">
            <a:solidFill>
              <a:srgbClr val="A3B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212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Segoe UI Semilight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G Lecture template FINAL" id="{F5A665B6-52B3-9740-8FF5-2BF1B0D489EE}" vid="{FCD7B460-F281-6E43-B1F4-0BA6E44E3C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ebe68c-b940-4723-97fc-516ab94278af" xsi:nil="true"/>
    <lcf76f155ced4ddcb4097134ff3c332f xmlns="b2327551-5aba-4f5a-9ca0-70e5ae868b7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72E6BEBDA3C42A396F615BA0912BE" ma:contentTypeVersion="17" ma:contentTypeDescription="Create a new document." ma:contentTypeScope="" ma:versionID="e4bd8c4425aa02c9f282292932f52904">
  <xsd:schema xmlns:xsd="http://www.w3.org/2001/XMLSchema" xmlns:xs="http://www.w3.org/2001/XMLSchema" xmlns:p="http://schemas.microsoft.com/office/2006/metadata/properties" xmlns:ns2="b2327551-5aba-4f5a-9ca0-70e5ae868b77" xmlns:ns3="fbebe68c-b940-4723-97fc-516ab94278af" targetNamespace="http://schemas.microsoft.com/office/2006/metadata/properties" ma:root="true" ma:fieldsID="7fe0138e5bd5bd69123ff1ff0da0bdba" ns2:_="" ns3:_="">
    <xsd:import namespace="b2327551-5aba-4f5a-9ca0-70e5ae868b77"/>
    <xsd:import namespace="fbebe68c-b940-4723-97fc-516ab94278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327551-5aba-4f5a-9ca0-70e5ae868b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be68c-b940-4723-97fc-516ab94278a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47004ff-0ade-4f9c-917b-24abbc9ccb0b}" ma:internalName="TaxCatchAll" ma:showField="CatchAllData" ma:web="fbebe68c-b940-4723-97fc-516ab94278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86C37DD-AFE9-4852-946E-2E58FF85C5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8E10211-4315-4B2E-9D79-EC3AAA3C17A2}">
  <ds:schemaRefs>
    <ds:schemaRef ds:uri="b2327551-5aba-4f5a-9ca0-70e5ae868b77"/>
    <ds:schemaRef ds:uri="fbebe68c-b940-4723-97fc-516ab94278a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20B068D-8B4F-4D17-BC6C-5B297141CCD6}">
  <ds:schemaRefs>
    <ds:schemaRef ds:uri="b2327551-5aba-4f5a-9ca0-70e5ae868b77"/>
    <ds:schemaRef ds:uri="fbebe68c-b940-4723-97fc-516ab94278a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19593</TotalTime>
  <Words>1351</Words>
  <Application>Microsoft Office PowerPoint</Application>
  <PresentationFormat>Widescreen</PresentationFormat>
  <Paragraphs>210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Aptos</vt:lpstr>
      <vt:lpstr>Arial</vt:lpstr>
      <vt:lpstr>Calibri</vt:lpstr>
      <vt:lpstr>Courier New</vt:lpstr>
      <vt:lpstr>Open Sans</vt:lpstr>
      <vt:lpstr>Segoe UI</vt:lpstr>
      <vt:lpstr>Segoe UI Black</vt:lpstr>
      <vt:lpstr>Segoe UI Semibold</vt:lpstr>
      <vt:lpstr>Segoe UI Semilight</vt:lpstr>
      <vt:lpstr>Office Theme</vt:lpstr>
      <vt:lpstr>PowerPoint Presentation</vt:lpstr>
      <vt:lpstr>Lecture 3: learning outcomes</vt:lpstr>
      <vt:lpstr>3.1 The policy cycle</vt:lpstr>
      <vt:lpstr>3.1.1 The policy cycle</vt:lpstr>
      <vt:lpstr>3.1.2 The policy cycle</vt:lpstr>
      <vt:lpstr>3.2 Agenda setting &amp; framing</vt:lpstr>
      <vt:lpstr>3.2.1 Agenda setting &amp; framing in practice</vt:lpstr>
      <vt:lpstr>3.3 Policy formulation</vt:lpstr>
      <vt:lpstr>3.3.1 Policy formulation in practice</vt:lpstr>
      <vt:lpstr>3.4 Policy adoption</vt:lpstr>
      <vt:lpstr>3.4.1 Policy adoption in practice</vt:lpstr>
      <vt:lpstr>3.5 Policy implementation</vt:lpstr>
      <vt:lpstr>3.5.1 Policy implementation in practice</vt:lpstr>
      <vt:lpstr>3.6 Policy monitoring &amp; evaluation</vt:lpstr>
      <vt:lpstr>3.6.1 Policy monitoring &amp; evaluation</vt:lpstr>
      <vt:lpstr>PowerPoint Presentation</vt:lpstr>
      <vt:lpstr>Lecture 3: 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OA2 Research</dc:title>
  <dc:creator>Stephanie Hirmer</dc:creator>
  <cp:lastModifiedBy>Giulia Ragosa</cp:lastModifiedBy>
  <cp:revision>3</cp:revision>
  <dcterms:created xsi:type="dcterms:W3CDTF">2021-03-11T13:32:19Z</dcterms:created>
  <dcterms:modified xsi:type="dcterms:W3CDTF">2026-02-19T10:32:47Z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0x01010002072E6BEBDA3C42A396F615BA0912BE</vt:lpwstr>
  </property>
  <property fmtid="{D5CDD505-2E9C-101B-9397-08002B2CF9AE}" pid="3" name="MediaServiceImageTags">
    <vt:lpwstr/>
  </property>
</Properties>
</file>