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662ACE-046D-4CC0-AF19-A9B71CEA62C2}" v="20" dt="2021-05-21T13:03:04.741"/>
    <p1510:client id="{50CD295C-4B88-43FB-A201-435373C0732C}" v="110" dt="2021-05-13T09:12:43.181"/>
    <p1510:client id="{63859D1A-D754-4396-9A6E-43B84785AFE4}" v="31" dt="2021-05-19T04:34:57.2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es, Rebecca (Myanmar)" userId="S::rebecca.hales@britishcouncil.org::73e48d97-7bf3-4200-92ec-a0c9434a334a" providerId="AD" clId="Web-{50CD295C-4B88-43FB-A201-435373C0732C}"/>
    <pc:docChg chg="modSld">
      <pc:chgData name="Hales, Rebecca (Myanmar)" userId="S::rebecca.hales@britishcouncil.org::73e48d97-7bf3-4200-92ec-a0c9434a334a" providerId="AD" clId="Web-{50CD295C-4B88-43FB-A201-435373C0732C}" dt="2021-05-13T09:12:43.181" v="54" actId="20577"/>
      <pc:docMkLst>
        <pc:docMk/>
      </pc:docMkLst>
      <pc:sldChg chg="modSp">
        <pc:chgData name="Hales, Rebecca (Myanmar)" userId="S::rebecca.hales@britishcouncil.org::73e48d97-7bf3-4200-92ec-a0c9434a334a" providerId="AD" clId="Web-{50CD295C-4B88-43FB-A201-435373C0732C}" dt="2021-05-13T09:12:01.959" v="52" actId="20577"/>
        <pc:sldMkLst>
          <pc:docMk/>
          <pc:sldMk cId="2444088075" sldId="258"/>
        </pc:sldMkLst>
        <pc:spChg chg="mod">
          <ac:chgData name="Hales, Rebecca (Myanmar)" userId="S::rebecca.hales@britishcouncil.org::73e48d97-7bf3-4200-92ec-a0c9434a334a" providerId="AD" clId="Web-{50CD295C-4B88-43FB-A201-435373C0732C}" dt="2021-05-13T09:12:01.959" v="52" actId="20577"/>
          <ac:spMkLst>
            <pc:docMk/>
            <pc:sldMk cId="2444088075" sldId="258"/>
            <ac:spMk id="3" creationId="{5EB29D46-8458-4722-9F01-59CB7F6B733C}"/>
          </ac:spMkLst>
        </pc:spChg>
      </pc:sldChg>
      <pc:sldChg chg="modSp">
        <pc:chgData name="Hales, Rebecca (Myanmar)" userId="S::rebecca.hales@britishcouncil.org::73e48d97-7bf3-4200-92ec-a0c9434a334a" providerId="AD" clId="Web-{50CD295C-4B88-43FB-A201-435373C0732C}" dt="2021-05-13T09:12:43.181" v="54" actId="20577"/>
        <pc:sldMkLst>
          <pc:docMk/>
          <pc:sldMk cId="331692663" sldId="262"/>
        </pc:sldMkLst>
        <pc:spChg chg="mod">
          <ac:chgData name="Hales, Rebecca (Myanmar)" userId="S::rebecca.hales@britishcouncil.org::73e48d97-7bf3-4200-92ec-a0c9434a334a" providerId="AD" clId="Web-{50CD295C-4B88-43FB-A201-435373C0732C}" dt="2021-05-13T09:12:43.181" v="54" actId="20577"/>
          <ac:spMkLst>
            <pc:docMk/>
            <pc:sldMk cId="331692663" sldId="262"/>
            <ac:spMk id="3" creationId="{D5F093FA-6C66-492D-9AE2-47460C820EF3}"/>
          </ac:spMkLst>
        </pc:spChg>
      </pc:sldChg>
    </pc:docChg>
  </pc:docChgLst>
  <pc:docChgLst>
    <pc:chgData name="Cotterill, Christopher (Education &amp; Society)" userId="S::christopher.cotterill@britishcouncil.org::dd1369ab-3f28-40cb-983a-67b39f5d4553" providerId="AD" clId="Web-{63859D1A-D754-4396-9A6E-43B84785AFE4}"/>
    <pc:docChg chg="modSld">
      <pc:chgData name="Cotterill, Christopher (Education &amp; Society)" userId="S::christopher.cotterill@britishcouncil.org::dd1369ab-3f28-40cb-983a-67b39f5d4553" providerId="AD" clId="Web-{63859D1A-D754-4396-9A6E-43B84785AFE4}" dt="2021-05-19T04:34:57.251" v="22" actId="1076"/>
      <pc:docMkLst>
        <pc:docMk/>
      </pc:docMkLst>
      <pc:sldChg chg="addSp modSp">
        <pc:chgData name="Cotterill, Christopher (Education &amp; Society)" userId="S::christopher.cotterill@britishcouncil.org::dd1369ab-3f28-40cb-983a-67b39f5d4553" providerId="AD" clId="Web-{63859D1A-D754-4396-9A6E-43B84785AFE4}" dt="2021-05-19T04:34:57.251" v="22" actId="1076"/>
        <pc:sldMkLst>
          <pc:docMk/>
          <pc:sldMk cId="4172154877" sldId="256"/>
        </pc:sldMkLst>
        <pc:spChg chg="add mod">
          <ac:chgData name="Cotterill, Christopher (Education &amp; Society)" userId="S::christopher.cotterill@britishcouncil.org::dd1369ab-3f28-40cb-983a-67b39f5d4553" providerId="AD" clId="Web-{63859D1A-D754-4396-9A6E-43B84785AFE4}" dt="2021-05-19T04:34:57.251" v="22" actId="1076"/>
          <ac:spMkLst>
            <pc:docMk/>
            <pc:sldMk cId="4172154877" sldId="256"/>
            <ac:spMk id="6" creationId="{3A8812E6-4F5B-4E08-8A5A-4E4D1A0AA602}"/>
          </ac:spMkLst>
        </pc:spChg>
      </pc:sldChg>
    </pc:docChg>
  </pc:docChgLst>
  <pc:docChgLst>
    <pc:chgData name="Bennett, Jonathan (Myanmar)" userId="S::jonathan.bennett@britishcouncil.org::1c2b46cc-a975-481c-8f24-734dd48a8fff" providerId="AD" clId="Web-{37662ACE-046D-4CC0-AF19-A9B71CEA62C2}"/>
    <pc:docChg chg="modSld">
      <pc:chgData name="Bennett, Jonathan (Myanmar)" userId="S::jonathan.bennett@britishcouncil.org::1c2b46cc-a975-481c-8f24-734dd48a8fff" providerId="AD" clId="Web-{37662ACE-046D-4CC0-AF19-A9B71CEA62C2}" dt="2021-05-21T13:03:04.741" v="13" actId="1076"/>
      <pc:docMkLst>
        <pc:docMk/>
      </pc:docMkLst>
      <pc:sldChg chg="modSp">
        <pc:chgData name="Bennett, Jonathan (Myanmar)" userId="S::jonathan.bennett@britishcouncil.org::1c2b46cc-a975-481c-8f24-734dd48a8fff" providerId="AD" clId="Web-{37662ACE-046D-4CC0-AF19-A9B71CEA62C2}" dt="2021-05-21T13:03:04.741" v="13" actId="1076"/>
        <pc:sldMkLst>
          <pc:docMk/>
          <pc:sldMk cId="4172154877" sldId="256"/>
        </pc:sldMkLst>
        <pc:spChg chg="mod">
          <ac:chgData name="Bennett, Jonathan (Myanmar)" userId="S::jonathan.bennett@britishcouncil.org::1c2b46cc-a975-481c-8f24-734dd48a8fff" providerId="AD" clId="Web-{37662ACE-046D-4CC0-AF19-A9B71CEA62C2}" dt="2021-05-21T13:03:04.741" v="13" actId="1076"/>
          <ac:spMkLst>
            <pc:docMk/>
            <pc:sldMk cId="4172154877" sldId="256"/>
            <ac:spMk id="6" creationId="{3A8812E6-4F5B-4E08-8A5A-4E4D1A0AA6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21/05/2021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showcase/8169732/video/31525982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1525982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71649"/>
            <a:ext cx="9144000" cy="2387600"/>
          </a:xfrm>
        </p:spPr>
        <p:txBody>
          <a:bodyPr/>
          <a:lstStyle/>
          <a:p>
            <a:r>
              <a:rPr lang="en-US" dirty="0"/>
              <a:t>E-body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5351324"/>
            <a:ext cx="9144000" cy="1655762"/>
          </a:xfrm>
        </p:spPr>
        <p:txBody>
          <a:bodyPr/>
          <a:lstStyle/>
          <a:p>
            <a:r>
              <a:rPr lang="en-US" dirty="0"/>
              <a:t>Video lesson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49086-3340-417B-91F3-FB0A27B20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412" y="204040"/>
            <a:ext cx="7233738" cy="42822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8812E6-4F5B-4E08-8A5A-4E4D1A0AA602}"/>
              </a:ext>
            </a:extLst>
          </p:cNvPr>
          <p:cNvSpPr txBox="1"/>
          <p:nvPr/>
        </p:nvSpPr>
        <p:spPr>
          <a:xfrm>
            <a:off x="4623705" y="5350838"/>
            <a:ext cx="387076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Source Sans Pro"/>
                <a:ea typeface="Source Sans Pro"/>
                <a:hlinkClick r:id="rId3"/>
              </a:rPr>
              <a:t>Video Link</a:t>
            </a:r>
            <a:r>
              <a:rPr lang="en-US" sz="2800" dirty="0">
                <a:latin typeface="Source Sans Pro"/>
                <a:ea typeface="Source Sans Pro"/>
              </a:rPr>
              <a:t> : </a:t>
            </a:r>
            <a:r>
              <a:rPr lang="en-US" sz="2800" dirty="0">
                <a:solidFill>
                  <a:srgbClr val="0070C0"/>
                </a:solidFill>
                <a:ea typeface="+mn-lt"/>
                <a:cs typeface="+mn-lt"/>
                <a:hlinkClick r:id="rId3"/>
              </a:rPr>
              <a:t>B2 E-body</a:t>
            </a:r>
            <a:endParaRPr lang="en-US" sz="2800" dirty="0">
              <a:ea typeface="+mn-lt"/>
              <a:cs typeface="+mn-lt"/>
            </a:endParaRPr>
          </a:p>
          <a:p>
            <a:endParaRPr lang="en-US" sz="2800" dirty="0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Lead-in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Hugs</a:t>
            </a:r>
            <a:r>
              <a:rPr lang="en-US" dirty="0"/>
              <a:t> are a key theme in this lesson.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Who would you be comfortable hugging?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colleague		family member		in-laws</a:t>
            </a:r>
          </a:p>
          <a:p>
            <a:pPr marL="0" indent="0">
              <a:buNone/>
            </a:pPr>
            <a:r>
              <a:rPr lang="en-US" dirty="0"/>
              <a:t>	friend		classmate			new acquaintance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you think people in other cultures feel the same?</a:t>
            </a:r>
            <a:endParaRPr lang="en-GB" dirty="0"/>
          </a:p>
        </p:txBody>
      </p:sp>
      <p:pic>
        <p:nvPicPr>
          <p:cNvPr id="1026" name="Picture 2" descr="Free Cartoon Hug Cliparts, Download Free Clip Art, Free Clip Art on Clipart  Library">
            <a:extLst>
              <a:ext uri="{FF2B5EF4-FFF2-40B4-BE49-F238E27FC236}">
                <a16:creationId xmlns:a16="http://schemas.microsoft.com/office/drawing/2014/main" id="{269DEEFD-401C-4773-8868-72CBF00F4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589" y="242542"/>
            <a:ext cx="2644986" cy="348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A6D0-281A-47E3-B3DD-0BE7F186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29D46-8458-4722-9F01-59CB7F6B7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What’s the difference between these words?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ea typeface="Adobe Kaiti Std R"/>
              </a:rPr>
              <a:t>You can use a dictionary to help you.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sense 	/ 	sensory 	/ 	sensation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08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DB8F0-E3D0-44C6-9327-FC476A42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B2AD4-62A5-495D-ADE2-766D5CF6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830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Match these words to their meanings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/>
              <a:t>survival				pretend to be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reciprocation			continued life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crucial				very important</a:t>
            </a:r>
          </a:p>
          <a:p>
            <a:pPr marL="0" indent="0">
              <a:buNone/>
            </a:pPr>
            <a:r>
              <a:rPr lang="en-GB" dirty="0"/>
              <a:t>				</a:t>
            </a:r>
          </a:p>
          <a:p>
            <a:pPr marL="0" indent="0">
              <a:buNone/>
            </a:pPr>
            <a:r>
              <a:rPr lang="en-GB" dirty="0"/>
              <a:t>simulate				giving something back</a:t>
            </a:r>
          </a:p>
        </p:txBody>
      </p:sp>
    </p:spTree>
    <p:extLst>
      <p:ext uri="{BB962C8B-B14F-4D97-AF65-F5344CB8AC3E}">
        <p14:creationId xmlns:p14="http://schemas.microsoft.com/office/powerpoint/2010/main" val="239788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DB8F0-E3D0-44C6-9327-FC476A42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B2AD4-62A5-495D-ADE2-766D5CF6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8303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Match these words to their meanings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/>
              <a:t>assurance				excite, cause a reaction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stimulate				fill with air to increase size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inflate				use something to replace something</a:t>
            </a:r>
          </a:p>
          <a:p>
            <a:pPr marL="0" indent="0">
              <a:buNone/>
            </a:pPr>
            <a:r>
              <a:rPr lang="en-GB" dirty="0"/>
              <a:t>				</a:t>
            </a:r>
          </a:p>
          <a:p>
            <a:pPr marL="0" indent="0">
              <a:buNone/>
            </a:pPr>
            <a:r>
              <a:rPr lang="en-GB" dirty="0"/>
              <a:t>substitute				self-confidence, assertiveness</a:t>
            </a:r>
          </a:p>
        </p:txBody>
      </p:sp>
    </p:spTree>
    <p:extLst>
      <p:ext uri="{BB962C8B-B14F-4D97-AF65-F5344CB8AC3E}">
        <p14:creationId xmlns:p14="http://schemas.microsoft.com/office/powerpoint/2010/main" val="1830043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BFBB-D4FF-4D1F-8133-8B322724B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you watch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BBEA2-229A-48A6-8732-578AFD47F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Professor </a:t>
            </a:r>
            <a:r>
              <a:rPr lang="en-US" dirty="0" err="1"/>
              <a:t>Teh’s</a:t>
            </a:r>
            <a:r>
              <a:rPr lang="en-US" dirty="0"/>
              <a:t> invention do and why?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D90FBC-1890-494C-BFA2-2BDE27765A5C}"/>
              </a:ext>
            </a:extLst>
          </p:cNvPr>
          <p:cNvSpPr txBox="1"/>
          <p:nvPr/>
        </p:nvSpPr>
        <p:spPr>
          <a:xfrm>
            <a:off x="8521148" y="728870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B2 E-body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22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AD31-DEAC-49A9-8DAE-83CC37D64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093FA-6C66-492D-9AE2-47460C820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Which word is missing from these sentences?</a:t>
            </a:r>
          </a:p>
          <a:p>
            <a:pPr marL="457200" lvl="1" indent="0">
              <a:buNone/>
            </a:pPr>
            <a:r>
              <a:rPr lang="en-US" sz="2800" dirty="0"/>
              <a:t>Some scientists say ____ you need four hugs a day for survival.</a:t>
            </a:r>
          </a:p>
          <a:p>
            <a:pPr marL="457200" lvl="1" indent="0">
              <a:buNone/>
            </a:pPr>
            <a:r>
              <a:rPr lang="en-US" sz="2800" dirty="0"/>
              <a:t>That seems ____ a lot of hugs.</a:t>
            </a:r>
          </a:p>
          <a:p>
            <a:pPr marL="457200" lvl="1" indent="0">
              <a:buNone/>
            </a:pPr>
            <a:r>
              <a:rPr lang="en-US" sz="2800" dirty="0">
                <a:ea typeface="Adobe Kaiti Std R"/>
              </a:rPr>
              <a:t>There’s something ____ the reciprocation of human touch.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He believes the sense of touch is crucial ____ our emotional well-being.</a:t>
            </a:r>
          </a:p>
          <a:p>
            <a:pPr marL="457200" lvl="1" indent="0">
              <a:buNone/>
            </a:pPr>
            <a:r>
              <a:rPr lang="en-US" sz="2800" dirty="0"/>
              <a:t>The jacket might ____ be the solution.</a:t>
            </a:r>
          </a:p>
          <a:p>
            <a:pPr marL="457200" lvl="1" indent="0">
              <a:buNone/>
            </a:pPr>
            <a:r>
              <a:rPr lang="en-US" sz="2800" dirty="0"/>
              <a:t>It helps ____ shut of all the other sensory information.</a:t>
            </a:r>
          </a:p>
          <a:p>
            <a:pPr marL="457200" lvl="1" indent="0">
              <a:buNone/>
            </a:pPr>
            <a:r>
              <a:rPr lang="en-GB" sz="2800" dirty="0"/>
              <a:t>Has it helped him calm ____?</a:t>
            </a:r>
          </a:p>
          <a:p>
            <a:pPr marL="457200" lvl="1" indent="0">
              <a:buNone/>
            </a:pPr>
            <a:r>
              <a:rPr lang="en-GB" sz="2800" dirty="0"/>
              <a:t>It really takes a big load ____ my shoulders.</a:t>
            </a:r>
          </a:p>
        </p:txBody>
      </p:sp>
    </p:spTree>
    <p:extLst>
      <p:ext uri="{BB962C8B-B14F-4D97-AF65-F5344CB8AC3E}">
        <p14:creationId xmlns:p14="http://schemas.microsoft.com/office/powerpoint/2010/main" val="331692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8E4A0-FD51-47B6-9A26-4329A887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you watch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AA552-D25F-47E1-A01C-AC417FD49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watch again and check your answers.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33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67E1E-6596-4569-8B9C-AEE1995AB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07A6B-BE9D-4943-A893-3CF8FFAB7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habits and practices can we use to take care of our emotional </a:t>
            </a:r>
            <a:r>
              <a:rPr lang="en-US"/>
              <a:t>well-being each day?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621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C03FFA-E737-4244-BAD7-C0678A34612A}">
  <ds:schemaRefs>
    <ds:schemaRef ds:uri="http://purl.org/dc/terms/"/>
    <ds:schemaRef ds:uri="http://schemas.openxmlformats.org/package/2006/metadata/core-properties"/>
    <ds:schemaRef ds:uri="fd4bc9ef-c111-460f-808e-4de0462dc25a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1ceb53a-92cc-40c1-a438-9322f3340fc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981B7B-B61F-41A7-A629-B59A063AB4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9CFCA4-2287-4F42-82A1-39C3B2AEA0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177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Custom Design</vt:lpstr>
      <vt:lpstr>E-body</vt:lpstr>
      <vt:lpstr>Lead-in</vt:lpstr>
      <vt:lpstr>Vocabulary</vt:lpstr>
      <vt:lpstr>Vocabulary</vt:lpstr>
      <vt:lpstr>Vocabulary</vt:lpstr>
      <vt:lpstr>As you watch</vt:lpstr>
      <vt:lpstr>Prediction</vt:lpstr>
      <vt:lpstr>As you watch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Cotterill, Christopher (Education &amp; Society)</cp:lastModifiedBy>
  <cp:revision>36</cp:revision>
  <dcterms:created xsi:type="dcterms:W3CDTF">2020-03-10T09:03:07Z</dcterms:created>
  <dcterms:modified xsi:type="dcterms:W3CDTF">2021-05-21T13:03:09Z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