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662ACE-046D-4CC0-AF19-A9B71CEA62C2}" v="20" dt="2021-05-21T13:03:04.741"/>
    <p1510:client id="{50CD295C-4B88-43FB-A201-435373C0732C}" v="110" dt="2021-05-13T09:12:43.181"/>
    <p1510:client id="{63859D1A-D754-4396-9A6E-43B84785AFE4}" v="31" dt="2021-05-19T04:34:57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es, Rebecca (Myanmar)" userId="S::rebecca.hales@britishcouncil.org::73e48d97-7bf3-4200-92ec-a0c9434a334a" providerId="AD" clId="Web-{50CD295C-4B88-43FB-A201-435373C0732C}"/>
    <pc:docChg chg="modSld">
      <pc:chgData name="Hales, Rebecca (Myanmar)" userId="S::rebecca.hales@britishcouncil.org::73e48d97-7bf3-4200-92ec-a0c9434a334a" providerId="AD" clId="Web-{50CD295C-4B88-43FB-A201-435373C0732C}" dt="2021-05-13T09:12:43.181" v="54" actId="20577"/>
      <pc:docMkLst>
        <pc:docMk/>
      </pc:docMkLst>
      <pc:sldChg chg="modSp">
        <pc:chgData name="Hales, Rebecca (Myanmar)" userId="S::rebecca.hales@britishcouncil.org::73e48d97-7bf3-4200-92ec-a0c9434a334a" providerId="AD" clId="Web-{50CD295C-4B88-43FB-A201-435373C0732C}" dt="2021-05-13T09:12:01.959" v="52" actId="20577"/>
        <pc:sldMkLst>
          <pc:docMk/>
          <pc:sldMk cId="2444088075" sldId="258"/>
        </pc:sldMkLst>
        <pc:spChg chg="mod">
          <ac:chgData name="Hales, Rebecca (Myanmar)" userId="S::rebecca.hales@britishcouncil.org::73e48d97-7bf3-4200-92ec-a0c9434a334a" providerId="AD" clId="Web-{50CD295C-4B88-43FB-A201-435373C0732C}" dt="2021-05-13T09:12:01.959" v="52" actId="20577"/>
          <ac:spMkLst>
            <pc:docMk/>
            <pc:sldMk cId="2444088075" sldId="258"/>
            <ac:spMk id="3" creationId="{5EB29D46-8458-4722-9F01-59CB7F6B733C}"/>
          </ac:spMkLst>
        </pc:spChg>
      </pc:sldChg>
      <pc:sldChg chg="modSp">
        <pc:chgData name="Hales, Rebecca (Myanmar)" userId="S::rebecca.hales@britishcouncil.org::73e48d97-7bf3-4200-92ec-a0c9434a334a" providerId="AD" clId="Web-{50CD295C-4B88-43FB-A201-435373C0732C}" dt="2021-05-13T09:12:43.181" v="54" actId="20577"/>
        <pc:sldMkLst>
          <pc:docMk/>
          <pc:sldMk cId="331692663" sldId="262"/>
        </pc:sldMkLst>
        <pc:spChg chg="mod">
          <ac:chgData name="Hales, Rebecca (Myanmar)" userId="S::rebecca.hales@britishcouncil.org::73e48d97-7bf3-4200-92ec-a0c9434a334a" providerId="AD" clId="Web-{50CD295C-4B88-43FB-A201-435373C0732C}" dt="2021-05-13T09:12:43.181" v="54" actId="20577"/>
          <ac:spMkLst>
            <pc:docMk/>
            <pc:sldMk cId="331692663" sldId="262"/>
            <ac:spMk id="3" creationId="{D5F093FA-6C66-492D-9AE2-47460C820EF3}"/>
          </ac:spMkLst>
        </pc:spChg>
      </pc:sldChg>
    </pc:docChg>
  </pc:docChgLst>
  <pc:docChgLst>
    <pc:chgData name="Cotterill, Christopher (Education &amp; Society)" userId="S::christopher.cotterill@britishcouncil.org::dd1369ab-3f28-40cb-983a-67b39f5d4553" providerId="AD" clId="Web-{63859D1A-D754-4396-9A6E-43B84785AFE4}"/>
    <pc:docChg chg="modSld">
      <pc:chgData name="Cotterill, Christopher (Education &amp; Society)" userId="S::christopher.cotterill@britishcouncil.org::dd1369ab-3f28-40cb-983a-67b39f5d4553" providerId="AD" clId="Web-{63859D1A-D754-4396-9A6E-43B84785AFE4}" dt="2021-05-19T04:34:57.251" v="22" actId="1076"/>
      <pc:docMkLst>
        <pc:docMk/>
      </pc:docMkLst>
      <pc:sldChg chg="addSp modSp">
        <pc:chgData name="Cotterill, Christopher (Education &amp; Society)" userId="S::christopher.cotterill@britishcouncil.org::dd1369ab-3f28-40cb-983a-67b39f5d4553" providerId="AD" clId="Web-{63859D1A-D754-4396-9A6E-43B84785AFE4}" dt="2021-05-19T04:34:57.251" v="22" actId="1076"/>
        <pc:sldMkLst>
          <pc:docMk/>
          <pc:sldMk cId="4172154877" sldId="256"/>
        </pc:sldMkLst>
        <pc:spChg chg="add mod">
          <ac:chgData name="Cotterill, Christopher (Education &amp; Society)" userId="S::christopher.cotterill@britishcouncil.org::dd1369ab-3f28-40cb-983a-67b39f5d4553" providerId="AD" clId="Web-{63859D1A-D754-4396-9A6E-43B84785AFE4}" dt="2021-05-19T04:34:57.251" v="22" actId="1076"/>
          <ac:spMkLst>
            <pc:docMk/>
            <pc:sldMk cId="4172154877" sldId="256"/>
            <ac:spMk id="6" creationId="{3A8812E6-4F5B-4E08-8A5A-4E4D1A0AA602}"/>
          </ac:spMkLst>
        </pc:spChg>
      </pc:sldChg>
    </pc:docChg>
  </pc:docChgLst>
  <pc:docChgLst>
    <pc:chgData name="Bennett, Jonathan (Myanmar)" userId="S::jonathan.bennett@britishcouncil.org::1c2b46cc-a975-481c-8f24-734dd48a8fff" providerId="AD" clId="Web-{37662ACE-046D-4CC0-AF19-A9B71CEA62C2}"/>
    <pc:docChg chg="modSld">
      <pc:chgData name="Bennett, Jonathan (Myanmar)" userId="S::jonathan.bennett@britishcouncil.org::1c2b46cc-a975-481c-8f24-734dd48a8fff" providerId="AD" clId="Web-{37662ACE-046D-4CC0-AF19-A9B71CEA62C2}" dt="2021-05-21T13:03:04.741" v="13" actId="1076"/>
      <pc:docMkLst>
        <pc:docMk/>
      </pc:docMkLst>
      <pc:sldChg chg="modSp">
        <pc:chgData name="Bennett, Jonathan (Myanmar)" userId="S::jonathan.bennett@britishcouncil.org::1c2b46cc-a975-481c-8f24-734dd48a8fff" providerId="AD" clId="Web-{37662ACE-046D-4CC0-AF19-A9B71CEA62C2}" dt="2021-05-21T13:03:04.741" v="13" actId="1076"/>
        <pc:sldMkLst>
          <pc:docMk/>
          <pc:sldMk cId="4172154877" sldId="256"/>
        </pc:sldMkLst>
        <pc:spChg chg="mod">
          <ac:chgData name="Bennett, Jonathan (Myanmar)" userId="S::jonathan.bennett@britishcouncil.org::1c2b46cc-a975-481c-8f24-734dd48a8fff" providerId="AD" clId="Web-{37662ACE-046D-4CC0-AF19-A9B71CEA62C2}" dt="2021-05-21T13:03:04.741" v="13" actId="1076"/>
          <ac:spMkLst>
            <pc:docMk/>
            <pc:sldMk cId="4172154877" sldId="256"/>
            <ac:spMk id="6" creationId="{3A8812E6-4F5B-4E08-8A5A-4E4D1A0AA6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53E2ADF-473E-4DA7-AF9C-423E023C7F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30" y="4086603"/>
            <a:ext cx="2743200" cy="2771397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354C8420-F3C4-4AD7-9F4C-54151C5B91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145" y="0"/>
            <a:ext cx="2637855" cy="26683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D8384D-DD9E-4F4F-8530-D8DD96B21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770" y="289092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FD934-18FC-48E4-A957-CC87A942C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8939" y="277915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A7015-B78C-4322-BDC2-1AD85A0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4170" y="6019898"/>
            <a:ext cx="2570329" cy="365125"/>
          </a:xfrm>
        </p:spPr>
        <p:txBody>
          <a:bodyPr/>
          <a:lstStyle/>
          <a:p>
            <a:fld id="{60F24D0B-8C35-4C37-8895-78F4822E62D5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1DA80-937D-4BC5-AA42-8545060A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4370" y="601809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C8654-1E1F-42DD-8326-C6101141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35A9DC7-EF79-4552-AB76-9C979E5C8BDD}"/>
              </a:ext>
            </a:extLst>
          </p:cNvPr>
          <p:cNvGrpSpPr/>
          <p:nvPr userDrawn="1"/>
        </p:nvGrpSpPr>
        <p:grpSpPr>
          <a:xfrm>
            <a:off x="-107301" y="176528"/>
            <a:ext cx="12299301" cy="6897920"/>
            <a:chOff x="-232593" y="-188800"/>
            <a:chExt cx="9384213" cy="5489733"/>
          </a:xfrm>
        </p:grpSpPr>
        <p:pic>
          <p:nvPicPr>
            <p:cNvPr id="8" name="Picture 5">
              <a:extLst>
                <a:ext uri="{FF2B5EF4-FFF2-40B4-BE49-F238E27FC236}">
                  <a16:creationId xmlns:a16="http://schemas.microsoft.com/office/drawing/2014/main" id="{1D25077C-2315-4E29-B599-6C5678449D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2177269"/>
              <a:ext cx="3131820" cy="2946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B5A57D0-EDAD-45E2-BC94-5343F5A147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600" y="4833800"/>
              <a:ext cx="4191000" cy="292891"/>
            </a:xfrm>
            <a:prstGeom prst="rect">
              <a:avLst/>
            </a:prstGeom>
          </p:spPr>
        </p:pic>
        <p:pic>
          <p:nvPicPr>
            <p:cNvPr id="10" name="Picture 9" descr="A close up of a logo&#10;&#10;Description automatically generated">
              <a:extLst>
                <a:ext uri="{FF2B5EF4-FFF2-40B4-BE49-F238E27FC236}">
                  <a16:creationId xmlns:a16="http://schemas.microsoft.com/office/drawing/2014/main" id="{46AFD2F7-DB16-4BF9-BCC3-4B2F4206E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4534" y="-188800"/>
              <a:ext cx="533400" cy="564599"/>
            </a:xfrm>
            <a:prstGeom prst="rect">
              <a:avLst/>
            </a:prstGeom>
          </p:spPr>
        </p:pic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D475F83A-EF2E-42A7-9CE2-3DB4CA462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7855" y="-186046"/>
              <a:ext cx="853478" cy="279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Funded by: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2" name="Picture 11" descr="A close up of a logo&#10;&#10;Description automatically generated">
              <a:extLst>
                <a:ext uri="{FF2B5EF4-FFF2-40B4-BE49-F238E27FC236}">
                  <a16:creationId xmlns:a16="http://schemas.microsoft.com/office/drawing/2014/main" id="{C0329F0B-7C74-4FBB-A8FA-9D6BE4780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2593" y="4157933"/>
              <a:ext cx="1143000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234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23221-199C-4F5A-8C26-7ED5ECEE5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63315A-7F4B-41C5-B4F5-90D855B9F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DDDD4-28AF-4D3F-A335-1F4EB9E2A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43688-BC21-4715-AF72-6384D6112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6027F-5EB0-4818-B5EB-7E2F4BCD9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0FB21-8A61-427B-93AB-C692A54E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8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5951D-0F06-4754-ADD7-CFC618DA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A574A-6EE1-41D2-98D8-E888D8677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7F473-BE0F-4396-8F57-02DBCA7F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F187-4517-4293-885B-B796AD0B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99528-2F69-4B86-BA21-21BE1D6F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96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FE8183-4F0F-481C-8758-D46C7E297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0937E-C70B-4BB7-BD2E-3B060ACCD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165E1-A48F-49C0-B0D9-56BFBBB78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5B356-95E4-41F7-AC33-D27421A0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BD91A-E741-4600-97F9-8F453ED5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82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8BDEC-702D-42E1-8803-CF8FFCDA5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2F348-B336-4B1B-9E23-2C3115326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427D9-D26C-4D28-ADCA-6E2BBBCB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48B70-C79E-4EC1-83F5-A92E89C83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6EF88-3785-448C-8BD7-490206C0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2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78FE-DC31-4246-B749-10296C0C7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03B2C-245B-4F3E-BD34-DF49F007F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F53B6-7691-476F-85B1-20E1118BF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61F98-3853-4FEC-8AE1-E9FC2773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6D9D9-5631-4DCA-9295-50BFFAA00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64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DF369-3506-4F64-81DA-0F1A3F30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F79AF-539F-4E46-8E5B-73CB1839B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52FF6-2753-47BE-A6B1-404575120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64568-EE20-4793-9A14-3E5861F9A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71A2A-6231-4067-AC68-15488D618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851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B55A4-8558-4313-9AA0-141085A74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3F0B7-E383-49D0-ADCE-A7FB7DB9A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96B5D-601F-4B33-A6DE-9A2DB0538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6399C-1128-42FB-AB7A-6761B13A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BF26D-D056-477A-998D-BB2336CF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5F61A-DCED-4A53-88D6-C646551F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467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CF77A-1F77-4293-81FE-F7E4B1A34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BEC36-65B4-474A-8145-020C1F9DB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69300-8F25-47D0-ABC0-E50A41013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20D149-C292-4F9B-9442-FAA761940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64248-33AA-4C20-BDCE-E29DD8427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7B9AD8-2868-40DE-9EDA-10D2B5323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79F4D-DB63-45A2-98C6-61E7502B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3D7CBC-14E4-42A8-8B2E-7EED4360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33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5C1E2-296C-4468-8CF7-15784510E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E7E66-9873-4267-AC60-B98C4F61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0EF5A4-A17D-4B7E-BE12-0E7B5A329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6877D9-521B-4067-9BDE-DF3EA202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699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F886BA-E060-4392-92C8-2AF722800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BFE3F3-FC7F-4F46-BD73-C24C07BB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EF5DA-E008-426F-AD4C-4C14C06C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33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dobe Kaiti Std R" pitchFamily="18" charset="-128"/>
                <a:ea typeface="Adobe Kaiti Std R" pitchFamily="18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dobe Kaiti Std R" pitchFamily="18" charset="-128"/>
                <a:ea typeface="Adobe Kaiti Std R" pitchFamily="18" charset="-128"/>
              </a:defRPr>
            </a:lvl1pPr>
            <a:lvl2pPr>
              <a:defRPr>
                <a:latin typeface="Adobe Kaiti Std R" pitchFamily="18" charset="-128"/>
                <a:ea typeface="Adobe Kaiti Std R" pitchFamily="18" charset="-128"/>
              </a:defRPr>
            </a:lvl2pPr>
            <a:lvl3pPr>
              <a:defRPr>
                <a:latin typeface="Adobe Kaiti Std R" pitchFamily="18" charset="-128"/>
                <a:ea typeface="Adobe Kaiti Std R" pitchFamily="18" charset="-128"/>
              </a:defRPr>
            </a:lvl3pPr>
            <a:lvl4pPr>
              <a:defRPr>
                <a:latin typeface="Adobe Kaiti Std R" pitchFamily="18" charset="-128"/>
                <a:ea typeface="Adobe Kaiti Std R" pitchFamily="18" charset="-128"/>
              </a:defRPr>
            </a:lvl4pPr>
            <a:lvl5pPr>
              <a:defRPr>
                <a:latin typeface="Adobe Kaiti Std R" pitchFamily="18" charset="-128"/>
                <a:ea typeface="Adobe Kaiti Std R" pitchFamily="18" charset="-12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8A88-5B97-41EE-B129-2D4EBEC3E2C7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CCE8-CD04-4158-86EA-2ED06E688D22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D:\JOB\British Council\TREE\template\NewTemplate\PowerPoint Template_F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41"/>
            <a:ext cx="12192000" cy="687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64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AAF0-5DCC-498D-A09C-33BE8D9C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3C4A9-5FE1-46BD-8BA4-353376085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4E529-CADA-4DEF-921D-5D662FE20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D2CCD-14D6-4A78-AAEE-211474B7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1F20F-76D4-4162-9F3D-3CF9FA477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22E2C-0306-41F7-8414-55E96E6E8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88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8F9F-0F14-4ADF-BC80-2BC565830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3BCCDC-2EA8-469D-83E0-F6CAC68E4F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250EC-DFC7-4D88-B878-41606F0F8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A6C4A-0B4A-4764-91DF-CF8DC3C5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CEC32-EDBB-4E51-8EAD-2881B011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240AF-463A-4B37-8E4B-909ADCC8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01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BCCCE-2144-4339-9523-66AD7D28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BEF86-7BA0-4C50-9FE5-C9A03E29C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C426-6EEB-45AB-8623-96EC7E11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784B5-06AB-44C8-8D3C-52A40FE8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CE7A8-1C16-417C-9641-8D934D16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59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60185D-7C1F-45B3-92AF-7413E7850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14A01-09D7-45AD-B5CE-03D05A3FD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6115D-C40A-4111-8E52-629DBCB3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E9287-B0A2-4C50-8137-738283D9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C2F18-B3AC-4D4E-9D9C-987E42C4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55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11919-D54D-445E-AF8D-F63E78450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E2A0D-BB05-4D84-B8AE-0C291CDDD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9B084-06CE-4A5E-96A2-3A0F63A8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187F4-F991-4706-A873-1F1FEE603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02EA0-8B7E-4D69-ADE3-3CCA159A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65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4D441-0F9F-44C8-80D3-FCF2834FB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16469-5FBD-4673-98D3-EF45D7A0A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4C6F1-F2BE-4846-B5A9-4F36801B0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C30DC-F0D7-44D3-8188-F8C0EA627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EB9CB-98D1-49EA-AEFC-7099CA7F0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7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6090-B1BE-49D2-BA1D-061B4A574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9DE2A-577C-4E09-BB12-B6B05DC36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D6E129-0064-4AFA-A1F7-C086E1BF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872A2-84E8-4BEA-BABC-4CFC52C86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7AB9B-7CA3-4EE4-8089-E116AEC4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FB988-C59B-443B-B469-3C33D9172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05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1FA31-8F5F-4AE6-AFAE-D213D04D0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C78AE-769C-4AEF-B73D-87575A6E6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1BB4A-00AB-4EBE-9C6D-6FF13EB5F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A02CD5-A81B-4B59-AB36-FBCF25713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DFDB1B-2B42-42EE-A455-234309995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0A5143-722A-4A21-B251-EB7528DF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43845-1EFD-4B76-8611-6D188C9D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FEE79C-82FF-4D09-B45B-EF98D134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12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E4D2-A39B-404F-A614-3A9563E4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C2D0A-83AB-46B1-A564-5577A513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DAA7C4-0B45-461E-9A00-01E519D1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F83951-FB7C-4948-8BCA-E6934590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1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CEFA4E-F8BE-4820-A841-AA3215DB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F02813-7FFC-4AB6-B67A-5E7D4B52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6790F-8239-45AB-80C1-E7FCBEF6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2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B4162-2845-42ED-9CAD-A8AAF0F54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11CB-79EC-4730-9AB7-90B21B48C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F9DDE-EDDE-4752-9E18-717BD59CB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170B1-C9AE-4A07-B407-8E3838B0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DDEB0-6151-4494-9CE7-E4B4D2C04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18D4C-DAE2-4015-88D2-0C2121F8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40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EE57F1-2E6F-4AF5-8438-FAE18A0E6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CCA10-D5EF-4AC8-8BCE-CAA276030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BF725-9856-48B6-BE22-1F67755B99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60F24D0B-8C35-4C37-8895-78F4822E62D5}" type="datetimeFigureOut">
              <a:rPr lang="en-GB" smtClean="0"/>
              <a:pPr/>
              <a:t>21/05/2021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E479-9CAC-41F4-AFAC-3AC6FF8A6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6F948-5663-4536-A206-7DE8C8174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D789C580-C195-4E0E-862B-B6949D7BE1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45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970534-4871-491D-A043-6C8684B9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54498-B837-4A13-9960-EC28BBBF5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40ED7-4A89-4F24-9519-9E8CC0BDE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1EB49-D4EA-42D7-8146-36A92E13F1D3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66D2B-5591-4804-9759-156307019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C180D-1FB9-4EAE-903F-28FDC942E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68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8169732/video/315259821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showcase/8169732/video/3152598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B921B-697B-4EF3-86A4-820A3B918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1649"/>
            <a:ext cx="9144000" cy="2387600"/>
          </a:xfrm>
        </p:spPr>
        <p:txBody>
          <a:bodyPr/>
          <a:lstStyle/>
          <a:p>
            <a:r>
              <a:rPr lang="en-US" dirty="0"/>
              <a:t>E-body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99C65B-1D4C-49B0-AC6B-CC10E85364A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5351324"/>
            <a:ext cx="9144000" cy="1655762"/>
          </a:xfrm>
        </p:spPr>
        <p:txBody>
          <a:bodyPr/>
          <a:lstStyle/>
          <a:p>
            <a:r>
              <a:rPr lang="en-US" dirty="0"/>
              <a:t>Video lesson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449086-3340-417B-91F3-FB0A27B20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412" y="204040"/>
            <a:ext cx="7233738" cy="42822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8812E6-4F5B-4E08-8A5A-4E4D1A0AA602}"/>
              </a:ext>
            </a:extLst>
          </p:cNvPr>
          <p:cNvSpPr txBox="1"/>
          <p:nvPr/>
        </p:nvSpPr>
        <p:spPr>
          <a:xfrm>
            <a:off x="4623705" y="5350838"/>
            <a:ext cx="387076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Source Sans Pro"/>
                <a:ea typeface="Source Sans Pro"/>
                <a:hlinkClick r:id="rId3"/>
              </a:rPr>
              <a:t>Video Link</a:t>
            </a:r>
            <a:r>
              <a:rPr lang="en-US" sz="2800" dirty="0">
                <a:latin typeface="Source Sans Pro"/>
                <a:ea typeface="Source Sans Pro"/>
              </a:rPr>
              <a:t> : </a:t>
            </a:r>
            <a:r>
              <a:rPr lang="en-US" sz="2800" dirty="0">
                <a:solidFill>
                  <a:srgbClr val="0070C0"/>
                </a:solidFill>
                <a:ea typeface="+mn-lt"/>
                <a:cs typeface="+mn-lt"/>
                <a:hlinkClick r:id="rId3"/>
              </a:rPr>
              <a:t>B2 E-body</a:t>
            </a:r>
            <a:endParaRPr lang="en-US" sz="2800" dirty="0">
              <a:ea typeface="+mn-lt"/>
              <a:cs typeface="+mn-lt"/>
            </a:endParaRPr>
          </a:p>
          <a:p>
            <a:endParaRPr lang="en-US" sz="2800" dirty="0"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172154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B163D-A942-4A75-93B7-C14101F48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Lead-in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613D-5435-453F-847B-6FBCFFBBB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Hugs</a:t>
            </a:r>
            <a:r>
              <a:rPr lang="en-US" dirty="0"/>
              <a:t> are a key theme in this lesson.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Who would you be comfortable hugging?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colleague		family member		in-laws</a:t>
            </a:r>
          </a:p>
          <a:p>
            <a:pPr marL="0" indent="0">
              <a:buNone/>
            </a:pPr>
            <a:r>
              <a:rPr lang="en-US" dirty="0"/>
              <a:t>	friend		classmate			new acquaintance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you think people in other cultures feel the same?</a:t>
            </a:r>
            <a:endParaRPr lang="en-GB" dirty="0"/>
          </a:p>
        </p:txBody>
      </p:sp>
      <p:pic>
        <p:nvPicPr>
          <p:cNvPr id="1026" name="Picture 2" descr="Free Cartoon Hug Cliparts, Download Free Clip Art, Free Clip Art on Clipart  Library">
            <a:extLst>
              <a:ext uri="{FF2B5EF4-FFF2-40B4-BE49-F238E27FC236}">
                <a16:creationId xmlns:a16="http://schemas.microsoft.com/office/drawing/2014/main" id="{269DEEFD-401C-4773-8868-72CBF00F4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589" y="242542"/>
            <a:ext cx="2644986" cy="348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43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3A6D0-281A-47E3-B3DD-0BE7F186B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29D46-8458-4722-9F01-59CB7F6B7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What’s the difference between these words?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ea typeface="Adobe Kaiti Std R"/>
              </a:rPr>
              <a:t>You can use a dictionary to help you.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sense 	/ 	sensory 	/ 	sensation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088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DB8F0-E3D0-44C6-9327-FC476A420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B2AD4-62A5-495D-ADE2-766D5CF69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30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Match these words to their meanings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dirty="0"/>
              <a:t>survival				pretend to be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reciprocation			continued life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crucial				very important</a:t>
            </a:r>
          </a:p>
          <a:p>
            <a:pPr marL="0" indent="0">
              <a:buNone/>
            </a:pPr>
            <a:r>
              <a:rPr lang="en-GB" dirty="0"/>
              <a:t>				</a:t>
            </a:r>
          </a:p>
          <a:p>
            <a:pPr marL="0" indent="0">
              <a:buNone/>
            </a:pPr>
            <a:r>
              <a:rPr lang="en-GB" dirty="0"/>
              <a:t>simulate				giving something back</a:t>
            </a:r>
          </a:p>
        </p:txBody>
      </p:sp>
    </p:spTree>
    <p:extLst>
      <p:ext uri="{BB962C8B-B14F-4D97-AF65-F5344CB8AC3E}">
        <p14:creationId xmlns:p14="http://schemas.microsoft.com/office/powerpoint/2010/main" val="23978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DB8F0-E3D0-44C6-9327-FC476A420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B2AD4-62A5-495D-ADE2-766D5CF69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303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Match these words to their meanings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dirty="0"/>
              <a:t>assurance				excite, cause a reaction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stimulate				fill with air to increase size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inflate				use something to replace something</a:t>
            </a:r>
          </a:p>
          <a:p>
            <a:pPr marL="0" indent="0">
              <a:buNone/>
            </a:pPr>
            <a:r>
              <a:rPr lang="en-GB" dirty="0"/>
              <a:t>				</a:t>
            </a:r>
          </a:p>
          <a:p>
            <a:pPr marL="0" indent="0">
              <a:buNone/>
            </a:pPr>
            <a:r>
              <a:rPr lang="en-GB" dirty="0"/>
              <a:t>substitute				self-confidence, assertiveness</a:t>
            </a:r>
          </a:p>
        </p:txBody>
      </p:sp>
    </p:spTree>
    <p:extLst>
      <p:ext uri="{BB962C8B-B14F-4D97-AF65-F5344CB8AC3E}">
        <p14:creationId xmlns:p14="http://schemas.microsoft.com/office/powerpoint/2010/main" val="183004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7BFBB-D4FF-4D1F-8133-8B322724B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you watch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BEA2-229A-48A6-8732-578AFD47F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Professor </a:t>
            </a:r>
            <a:r>
              <a:rPr lang="en-US" dirty="0" err="1"/>
              <a:t>Teh’s</a:t>
            </a:r>
            <a:r>
              <a:rPr lang="en-US" dirty="0"/>
              <a:t> invention do and why?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D90FBC-1890-494C-BFA2-2BDE27765A5C}"/>
              </a:ext>
            </a:extLst>
          </p:cNvPr>
          <p:cNvSpPr txBox="1"/>
          <p:nvPr/>
        </p:nvSpPr>
        <p:spPr>
          <a:xfrm>
            <a:off x="8521148" y="728870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B2 E-body</a:t>
            </a:r>
            <a:r>
              <a:rPr lang="en-US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222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AAD31-DEAC-49A9-8DAE-83CC37D64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093FA-6C66-492D-9AE2-47460C820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Which word is missing from these sentences?</a:t>
            </a:r>
          </a:p>
          <a:p>
            <a:pPr marL="457200" lvl="1" indent="0">
              <a:buNone/>
            </a:pPr>
            <a:r>
              <a:rPr lang="en-US" sz="2800" dirty="0"/>
              <a:t>Some scientists say ____ you need four hugs a day for survival.</a:t>
            </a:r>
          </a:p>
          <a:p>
            <a:pPr marL="457200" lvl="1" indent="0">
              <a:buNone/>
            </a:pPr>
            <a:r>
              <a:rPr lang="en-US" sz="2800" dirty="0"/>
              <a:t>That seems ____ a lot of hugs.</a:t>
            </a:r>
          </a:p>
          <a:p>
            <a:pPr marL="457200" lvl="1" indent="0">
              <a:buNone/>
            </a:pPr>
            <a:r>
              <a:rPr lang="en-US" sz="2800" dirty="0">
                <a:ea typeface="Adobe Kaiti Std R"/>
              </a:rPr>
              <a:t>There’s something ____ the reciprocation of human touch.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He believes the sense of touch is crucial ____ our emotional well-being.</a:t>
            </a:r>
          </a:p>
          <a:p>
            <a:pPr marL="457200" lvl="1" indent="0">
              <a:buNone/>
            </a:pPr>
            <a:r>
              <a:rPr lang="en-US" sz="2800" dirty="0"/>
              <a:t>The jacket might ____ be the solution.</a:t>
            </a:r>
          </a:p>
          <a:p>
            <a:pPr marL="457200" lvl="1" indent="0">
              <a:buNone/>
            </a:pPr>
            <a:r>
              <a:rPr lang="en-US" sz="2800" dirty="0"/>
              <a:t>It helps ____ shut of all the other sensory information.</a:t>
            </a:r>
          </a:p>
          <a:p>
            <a:pPr marL="457200" lvl="1" indent="0">
              <a:buNone/>
            </a:pPr>
            <a:r>
              <a:rPr lang="en-GB" sz="2800" dirty="0"/>
              <a:t>Has it helped him calm ____?</a:t>
            </a:r>
          </a:p>
          <a:p>
            <a:pPr marL="457200" lvl="1" indent="0">
              <a:buNone/>
            </a:pPr>
            <a:r>
              <a:rPr lang="en-GB" sz="2800" dirty="0"/>
              <a:t>It really takes a big load ____ my shoulders.</a:t>
            </a:r>
          </a:p>
        </p:txBody>
      </p:sp>
    </p:spTree>
    <p:extLst>
      <p:ext uri="{BB962C8B-B14F-4D97-AF65-F5344CB8AC3E}">
        <p14:creationId xmlns:p14="http://schemas.microsoft.com/office/powerpoint/2010/main" val="331692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8E4A0-FD51-47B6-9A26-4329A887F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you watch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AA552-D25F-47E1-A01C-AC417FD49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watch again and check your answers.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33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67E1E-6596-4569-8B9C-AEE1995AB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07A6B-BE9D-4943-A893-3CF8FFAB7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habits and practices can we use to take care of our emotional </a:t>
            </a:r>
            <a:r>
              <a:rPr lang="en-US"/>
              <a:t>well-being each day?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62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BBA6E0D0580B499C4F0BCC264DE0E2" ma:contentTypeVersion="12" ma:contentTypeDescription="Create a new document." ma:contentTypeScope="" ma:versionID="7c2f208282779d579a6ab6d1b584d4e1">
  <xsd:schema xmlns:xsd="http://www.w3.org/2001/XMLSchema" xmlns:xs="http://www.w3.org/2001/XMLSchema" xmlns:p="http://schemas.microsoft.com/office/2006/metadata/properties" xmlns:ns2="fd4bc9ef-c111-460f-808e-4de0462dc25a" xmlns:ns3="61ceb53a-92cc-40c1-a438-9322f3340fc8" targetNamespace="http://schemas.microsoft.com/office/2006/metadata/properties" ma:root="true" ma:fieldsID="90271c73fdeba9917f95ca19f9b69583" ns2:_="" ns3:_="">
    <xsd:import namespace="fd4bc9ef-c111-460f-808e-4de0462dc25a"/>
    <xsd:import namespace="61ceb53a-92cc-40c1-a438-9322f3340f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4bc9ef-c111-460f-808e-4de0462dc2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eb53a-92cc-40c1-a438-9322f3340fc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C03FFA-E737-4244-BAD7-C0678A34612A}">
  <ds:schemaRefs>
    <ds:schemaRef ds:uri="http://purl.org/dc/terms/"/>
    <ds:schemaRef ds:uri="http://schemas.openxmlformats.org/package/2006/metadata/core-properties"/>
    <ds:schemaRef ds:uri="fd4bc9ef-c111-460f-808e-4de0462dc25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1ceb53a-92cc-40c1-a438-9322f3340fc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981B7B-B61F-41A7-A629-B59A063AB4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9CFCA4-2287-4F42-82A1-39C3B2AEA0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4bc9ef-c111-460f-808e-4de0462dc25a"/>
    <ds:schemaRef ds:uri="61ceb53a-92cc-40c1-a438-9322f3340f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177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E-body</vt:lpstr>
      <vt:lpstr>Lead-in</vt:lpstr>
      <vt:lpstr>Vocabulary</vt:lpstr>
      <vt:lpstr>Vocabulary</vt:lpstr>
      <vt:lpstr>Vocabulary</vt:lpstr>
      <vt:lpstr>As you watch</vt:lpstr>
      <vt:lpstr>Prediction</vt:lpstr>
      <vt:lpstr>As you watch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Carey, Thomas (Myanmar)</dc:creator>
  <cp:lastModifiedBy>Cotterill, Christopher (Education &amp; Society)</cp:lastModifiedBy>
  <cp:revision>36</cp:revision>
  <dcterms:created xsi:type="dcterms:W3CDTF">2020-03-10T09:03:07Z</dcterms:created>
  <dcterms:modified xsi:type="dcterms:W3CDTF">2021-05-21T13:03:09Z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0x010100B4BBA6E0D0580B499C4F0BCC264DE0E2</vt:lpwstr>
  </property>
</Properties>
</file>