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6" r:id="rId5"/>
    <p:sldId id="268" r:id="rId6"/>
    <p:sldId id="26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301D365-1404-7482-6A1A-9CBFF4AB7837}" name="Matiss.Ippolito" initials="Ma" userId="S::mi2884@open.ac.uk::0cf093f6-5496-4823-9017-aaf645359f24" providerId="AD"/>
  <p188:author id="{8C94FA7C-2170-4A80-441E-F56A7073DB4A}" name="Zoe.Tompkins" initials="Zo" userId="S::zlt2@open.ac.uk::09b8bd6a-b842-43fe-b623-3325ed7e2daa" providerId="AD"/>
  <p188:author id="{F9C7A087-BD62-5D0B-D14B-4E3DE7FB128C}" name="Brent.Cunningham" initials="Br" userId="S::bc5835@open.ac.uk::74055d5a-e06d-41f7-9835-efab18c92af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48E666-EBA3-4239-BE9D-255167F4C3DC}" v="24" dt="2025-09-16T17:22:34.016"/>
    <p1510:client id="{DB6C868B-93B3-405F-9A9D-B210292277DF}" v="14" dt="2025-09-16T17:09:49.121"/>
    <p1510:client id="{F9702396-98AE-3AA2-D6F6-35FDCEB41661}" v="4" dt="2025-09-17T07:06:30.5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zabeth.Simpson" userId="S::es23676@open.ac.uk::b984c68f-e7f2-4a14-821c-76f06e079c57" providerId="AD" clId="Web-{F9702396-98AE-3AA2-D6F6-35FDCEB41661}"/>
    <pc:docChg chg="modSld">
      <pc:chgData name="Elizabeth.Simpson" userId="S::es23676@open.ac.uk::b984c68f-e7f2-4a14-821c-76f06e079c57" providerId="AD" clId="Web-{F9702396-98AE-3AA2-D6F6-35FDCEB41661}" dt="2025-09-17T07:06:30.063" v="1" actId="20577"/>
      <pc:docMkLst>
        <pc:docMk/>
      </pc:docMkLst>
      <pc:sldChg chg="modSp">
        <pc:chgData name="Elizabeth.Simpson" userId="S::es23676@open.ac.uk::b984c68f-e7f2-4a14-821c-76f06e079c57" providerId="AD" clId="Web-{F9702396-98AE-3AA2-D6F6-35FDCEB41661}" dt="2025-09-17T07:06:26.219" v="0" actId="20577"/>
        <pc:sldMkLst>
          <pc:docMk/>
          <pc:sldMk cId="540167010" sldId="268"/>
        </pc:sldMkLst>
        <pc:spChg chg="mod">
          <ac:chgData name="Elizabeth.Simpson" userId="S::es23676@open.ac.uk::b984c68f-e7f2-4a14-821c-76f06e079c57" providerId="AD" clId="Web-{F9702396-98AE-3AA2-D6F6-35FDCEB41661}" dt="2025-09-17T07:06:26.219" v="0" actId="20577"/>
          <ac:spMkLst>
            <pc:docMk/>
            <pc:sldMk cId="540167010" sldId="268"/>
            <ac:spMk id="6" creationId="{DC1866F1-A433-E64B-BAEB-DA00E608B5CC}"/>
          </ac:spMkLst>
        </pc:spChg>
      </pc:sldChg>
      <pc:sldChg chg="modSp">
        <pc:chgData name="Elizabeth.Simpson" userId="S::es23676@open.ac.uk::b984c68f-e7f2-4a14-821c-76f06e079c57" providerId="AD" clId="Web-{F9702396-98AE-3AA2-D6F6-35FDCEB41661}" dt="2025-09-17T07:06:30.063" v="1" actId="20577"/>
        <pc:sldMkLst>
          <pc:docMk/>
          <pc:sldMk cId="3701872733" sldId="269"/>
        </pc:sldMkLst>
        <pc:spChg chg="mod">
          <ac:chgData name="Elizabeth.Simpson" userId="S::es23676@open.ac.uk::b984c68f-e7f2-4a14-821c-76f06e079c57" providerId="AD" clId="Web-{F9702396-98AE-3AA2-D6F6-35FDCEB41661}" dt="2025-09-17T07:06:30.063" v="1" actId="20577"/>
          <ac:spMkLst>
            <pc:docMk/>
            <pc:sldMk cId="3701872733" sldId="269"/>
            <ac:spMk id="13" creationId="{B7D6D1D6-9A59-09F3-18AF-18D428F575E0}"/>
          </ac:spMkLst>
        </pc:spChg>
      </pc:sldChg>
    </pc:docChg>
  </pc:docChgLst>
  <pc:docChgLst>
    <pc:chgData name="Elizabeth.Simpson" userId="S::es23676@open.ac.uk::b984c68f-e7f2-4a14-821c-76f06e079c57" providerId="AD" clId="Web-{EC8594D7-3CE4-B4E6-0F8D-009C265193F9}"/>
    <pc:docChg chg="modSld">
      <pc:chgData name="Elizabeth.Simpson" userId="S::es23676@open.ac.uk::b984c68f-e7f2-4a14-821c-76f06e079c57" providerId="AD" clId="Web-{EC8594D7-3CE4-B4E6-0F8D-009C265193F9}" dt="2025-09-14T07:54:20.753" v="795" actId="1076"/>
      <pc:docMkLst>
        <pc:docMk/>
      </pc:docMkLst>
      <pc:sldChg chg="modSp">
        <pc:chgData name="Elizabeth.Simpson" userId="S::es23676@open.ac.uk::b984c68f-e7f2-4a14-821c-76f06e079c57" providerId="AD" clId="Web-{EC8594D7-3CE4-B4E6-0F8D-009C265193F9}" dt="2025-09-14T06:53:14.098" v="104" actId="20577"/>
        <pc:sldMkLst>
          <pc:docMk/>
          <pc:sldMk cId="30831175" sldId="266"/>
        </pc:sldMkLst>
        <pc:spChg chg="mod">
          <ac:chgData name="Elizabeth.Simpson" userId="S::es23676@open.ac.uk::b984c68f-e7f2-4a14-821c-76f06e079c57" providerId="AD" clId="Web-{EC8594D7-3CE4-B4E6-0F8D-009C265193F9}" dt="2025-09-14T06:49:43.555" v="1" actId="20577"/>
          <ac:spMkLst>
            <pc:docMk/>
            <pc:sldMk cId="30831175" sldId="266"/>
            <ac:spMk id="7" creationId="{AAA12D25-254C-C1D7-89BB-8034D8776413}"/>
          </ac:spMkLst>
        </pc:spChg>
        <pc:spChg chg="mod">
          <ac:chgData name="Elizabeth.Simpson" userId="S::es23676@open.ac.uk::b984c68f-e7f2-4a14-821c-76f06e079c57" providerId="AD" clId="Web-{EC8594D7-3CE4-B4E6-0F8D-009C265193F9}" dt="2025-09-14T06:50:32.134" v="11" actId="20577"/>
          <ac:spMkLst>
            <pc:docMk/>
            <pc:sldMk cId="30831175" sldId="266"/>
            <ac:spMk id="10" creationId="{A64E47F7-6AE9-B002-09E8-A8A7540AAA5B}"/>
          </ac:spMkLst>
        </pc:spChg>
        <pc:spChg chg="mod">
          <ac:chgData name="Elizabeth.Simpson" userId="S::es23676@open.ac.uk::b984c68f-e7f2-4a14-821c-76f06e079c57" providerId="AD" clId="Web-{EC8594D7-3CE4-B4E6-0F8D-009C265193F9}" dt="2025-09-14T06:53:14.098" v="104" actId="20577"/>
          <ac:spMkLst>
            <pc:docMk/>
            <pc:sldMk cId="30831175" sldId="266"/>
            <ac:spMk id="18" creationId="{83EF1A71-A243-4295-A91F-BB2F158ECB35}"/>
          </ac:spMkLst>
        </pc:spChg>
        <pc:picChg chg="mod">
          <ac:chgData name="Elizabeth.Simpson" userId="S::es23676@open.ac.uk::b984c68f-e7f2-4a14-821c-76f06e079c57" providerId="AD" clId="Web-{EC8594D7-3CE4-B4E6-0F8D-009C265193F9}" dt="2025-09-14T06:49:09.492" v="0"/>
          <ac:picMkLst>
            <pc:docMk/>
            <pc:sldMk cId="30831175" sldId="266"/>
            <ac:picMk id="6" creationId="{D1760D39-F65C-1A89-DB30-FE405C629498}"/>
          </ac:picMkLst>
        </pc:picChg>
      </pc:sldChg>
      <pc:sldChg chg="modSp">
        <pc:chgData name="Elizabeth.Simpson" userId="S::es23676@open.ac.uk::b984c68f-e7f2-4a14-821c-76f06e079c57" providerId="AD" clId="Web-{EC8594D7-3CE4-B4E6-0F8D-009C265193F9}" dt="2025-09-14T07:51:24.953" v="774" actId="20577"/>
        <pc:sldMkLst>
          <pc:docMk/>
          <pc:sldMk cId="540167010" sldId="268"/>
        </pc:sldMkLst>
        <pc:spChg chg="mod">
          <ac:chgData name="Elizabeth.Simpson" userId="S::es23676@open.ac.uk::b984c68f-e7f2-4a14-821c-76f06e079c57" providerId="AD" clId="Web-{EC8594D7-3CE4-B4E6-0F8D-009C265193F9}" dt="2025-09-14T07:51:24.953" v="774" actId="20577"/>
          <ac:spMkLst>
            <pc:docMk/>
            <pc:sldMk cId="540167010" sldId="268"/>
            <ac:spMk id="3" creationId="{30EEF228-DB29-174D-47C9-2331D4419DB9}"/>
          </ac:spMkLst>
        </pc:spChg>
        <pc:spChg chg="mod">
          <ac:chgData name="Elizabeth.Simpson" userId="S::es23676@open.ac.uk::b984c68f-e7f2-4a14-821c-76f06e079c57" providerId="AD" clId="Web-{EC8594D7-3CE4-B4E6-0F8D-009C265193F9}" dt="2025-09-14T06:51:26.357" v="14" actId="20577"/>
          <ac:spMkLst>
            <pc:docMk/>
            <pc:sldMk cId="540167010" sldId="268"/>
            <ac:spMk id="6" creationId="{DC1866F1-A433-E64B-BAEB-DA00E608B5CC}"/>
          </ac:spMkLst>
        </pc:spChg>
        <pc:spChg chg="mod">
          <ac:chgData name="Elizabeth.Simpson" userId="S::es23676@open.ac.uk::b984c68f-e7f2-4a14-821c-76f06e079c57" providerId="AD" clId="Web-{EC8594D7-3CE4-B4E6-0F8D-009C265193F9}" dt="2025-09-14T07:21:47.588" v="375" actId="20577"/>
          <ac:spMkLst>
            <pc:docMk/>
            <pc:sldMk cId="540167010" sldId="268"/>
            <ac:spMk id="8" creationId="{B0438AB5-3CC7-C6A1-4DB2-4072C3928CFB}"/>
          </ac:spMkLst>
        </pc:spChg>
      </pc:sldChg>
      <pc:sldChg chg="modSp">
        <pc:chgData name="Elizabeth.Simpson" userId="S::es23676@open.ac.uk::b984c68f-e7f2-4a14-821c-76f06e079c57" providerId="AD" clId="Web-{EC8594D7-3CE4-B4E6-0F8D-009C265193F9}" dt="2025-09-14T07:54:20.753" v="795" actId="1076"/>
        <pc:sldMkLst>
          <pc:docMk/>
          <pc:sldMk cId="3701872733" sldId="269"/>
        </pc:sldMkLst>
        <pc:spChg chg="mod">
          <ac:chgData name="Elizabeth.Simpson" userId="S::es23676@open.ac.uk::b984c68f-e7f2-4a14-821c-76f06e079c57" providerId="AD" clId="Web-{EC8594D7-3CE4-B4E6-0F8D-009C265193F9}" dt="2025-09-14T07:54:20.753" v="795" actId="1076"/>
          <ac:spMkLst>
            <pc:docMk/>
            <pc:sldMk cId="3701872733" sldId="269"/>
            <ac:spMk id="3" creationId="{64D0C595-40A5-263F-0087-76ED671C1C4A}"/>
          </ac:spMkLst>
        </pc:spChg>
        <pc:spChg chg="mod">
          <ac:chgData name="Elizabeth.Simpson" userId="S::es23676@open.ac.uk::b984c68f-e7f2-4a14-821c-76f06e079c57" providerId="AD" clId="Web-{EC8594D7-3CE4-B4E6-0F8D-009C265193F9}" dt="2025-09-14T07:53:12.705" v="780" actId="20577"/>
          <ac:spMkLst>
            <pc:docMk/>
            <pc:sldMk cId="3701872733" sldId="269"/>
            <ac:spMk id="13" creationId="{B7D6D1D6-9A59-09F3-18AF-18D428F575E0}"/>
          </ac:spMkLst>
        </pc:spChg>
      </pc:sldChg>
    </pc:docChg>
  </pc:docChgLst>
  <pc:docChgLst>
    <pc:chgData name="Zoe.Tompkins" userId="S::zlt2@open.ac.uk::09b8bd6a-b842-43fe-b623-3325ed7e2daa" providerId="AD" clId="Web-{DB6C868B-93B3-405F-9A9D-B210292277DF}"/>
    <pc:docChg chg="modSld">
      <pc:chgData name="Zoe.Tompkins" userId="S::zlt2@open.ac.uk::09b8bd6a-b842-43fe-b623-3325ed7e2daa" providerId="AD" clId="Web-{DB6C868B-93B3-405F-9A9D-B210292277DF}" dt="2025-09-16T17:09:45.309" v="12" actId="20577"/>
      <pc:docMkLst>
        <pc:docMk/>
      </pc:docMkLst>
      <pc:sldChg chg="modSp">
        <pc:chgData name="Zoe.Tompkins" userId="S::zlt2@open.ac.uk::09b8bd6a-b842-43fe-b623-3325ed7e2daa" providerId="AD" clId="Web-{DB6C868B-93B3-405F-9A9D-B210292277DF}" dt="2025-09-16T17:09:45.309" v="12" actId="20577"/>
        <pc:sldMkLst>
          <pc:docMk/>
          <pc:sldMk cId="30831175" sldId="266"/>
        </pc:sldMkLst>
        <pc:spChg chg="mod">
          <ac:chgData name="Zoe.Tompkins" userId="S::zlt2@open.ac.uk::09b8bd6a-b842-43fe-b623-3325ed7e2daa" providerId="AD" clId="Web-{DB6C868B-93B3-405F-9A9D-B210292277DF}" dt="2025-09-16T16:57:40.929" v="3" actId="20577"/>
          <ac:spMkLst>
            <pc:docMk/>
            <pc:sldMk cId="30831175" sldId="266"/>
            <ac:spMk id="10" creationId="{A64E47F7-6AE9-B002-09E8-A8A7540AAA5B}"/>
          </ac:spMkLst>
        </pc:spChg>
        <pc:spChg chg="mod">
          <ac:chgData name="Zoe.Tompkins" userId="S::zlt2@open.ac.uk::09b8bd6a-b842-43fe-b623-3325ed7e2daa" providerId="AD" clId="Web-{DB6C868B-93B3-405F-9A9D-B210292277DF}" dt="2025-09-16T17:09:45.309" v="12" actId="20577"/>
          <ac:spMkLst>
            <pc:docMk/>
            <pc:sldMk cId="30831175" sldId="266"/>
            <ac:spMk id="18" creationId="{83EF1A71-A243-4295-A91F-BB2F158ECB35}"/>
          </ac:spMkLst>
        </pc:spChg>
      </pc:sldChg>
      <pc:sldChg chg="modSp">
        <pc:chgData name="Zoe.Tompkins" userId="S::zlt2@open.ac.uk::09b8bd6a-b842-43fe-b623-3325ed7e2daa" providerId="AD" clId="Web-{DB6C868B-93B3-405F-9A9D-B210292277DF}" dt="2025-09-16T17:09:00.572" v="10" actId="20577"/>
        <pc:sldMkLst>
          <pc:docMk/>
          <pc:sldMk cId="540167010" sldId="268"/>
        </pc:sldMkLst>
        <pc:spChg chg="mod">
          <ac:chgData name="Zoe.Tompkins" userId="S::zlt2@open.ac.uk::09b8bd6a-b842-43fe-b623-3325ed7e2daa" providerId="AD" clId="Web-{DB6C868B-93B3-405F-9A9D-B210292277DF}" dt="2025-09-16T17:09:00.572" v="10" actId="20577"/>
          <ac:spMkLst>
            <pc:docMk/>
            <pc:sldMk cId="540167010" sldId="268"/>
            <ac:spMk id="3" creationId="{30EEF228-DB29-174D-47C9-2331D4419DB9}"/>
          </ac:spMkLst>
        </pc:spChg>
      </pc:sldChg>
    </pc:docChg>
  </pc:docChgLst>
  <pc:docChgLst>
    <pc:chgData name="Elizabeth.Simpson" userId="S::es23676@open.ac.uk::b984c68f-e7f2-4a14-821c-76f06e079c57" providerId="AD" clId="Web-{80F612E3-EB6B-1926-DF19-476F59B64B43}"/>
    <pc:docChg chg="modSld">
      <pc:chgData name="Elizabeth.Simpson" userId="S::es23676@open.ac.uk::b984c68f-e7f2-4a14-821c-76f06e079c57" providerId="AD" clId="Web-{80F612E3-EB6B-1926-DF19-476F59B64B43}" dt="2025-09-14T09:19:24.148" v="68" actId="20577"/>
      <pc:docMkLst>
        <pc:docMk/>
      </pc:docMkLst>
      <pc:sldChg chg="modSp">
        <pc:chgData name="Elizabeth.Simpson" userId="S::es23676@open.ac.uk::b984c68f-e7f2-4a14-821c-76f06e079c57" providerId="AD" clId="Web-{80F612E3-EB6B-1926-DF19-476F59B64B43}" dt="2025-09-14T09:19:24.148" v="68" actId="20577"/>
        <pc:sldMkLst>
          <pc:docMk/>
          <pc:sldMk cId="30831175" sldId="266"/>
        </pc:sldMkLst>
        <pc:spChg chg="mod">
          <ac:chgData name="Elizabeth.Simpson" userId="S::es23676@open.ac.uk::b984c68f-e7f2-4a14-821c-76f06e079c57" providerId="AD" clId="Web-{80F612E3-EB6B-1926-DF19-476F59B64B43}" dt="2025-09-14T09:19:24.148" v="68" actId="20577"/>
          <ac:spMkLst>
            <pc:docMk/>
            <pc:sldMk cId="30831175" sldId="266"/>
            <ac:spMk id="10" creationId="{A64E47F7-6AE9-B002-09E8-A8A7540AAA5B}"/>
          </ac:spMkLst>
        </pc:spChg>
        <pc:spChg chg="mod">
          <ac:chgData name="Elizabeth.Simpson" userId="S::es23676@open.ac.uk::b984c68f-e7f2-4a14-821c-76f06e079c57" providerId="AD" clId="Web-{80F612E3-EB6B-1926-DF19-476F59B64B43}" dt="2025-09-14T08:10:20.293" v="6" actId="20577"/>
          <ac:spMkLst>
            <pc:docMk/>
            <pc:sldMk cId="30831175" sldId="266"/>
            <ac:spMk id="18" creationId="{83EF1A71-A243-4295-A91F-BB2F158ECB35}"/>
          </ac:spMkLst>
        </pc:spChg>
      </pc:sldChg>
      <pc:sldChg chg="modSp">
        <pc:chgData name="Elizabeth.Simpson" userId="S::es23676@open.ac.uk::b984c68f-e7f2-4a14-821c-76f06e079c57" providerId="AD" clId="Web-{80F612E3-EB6B-1926-DF19-476F59B64B43}" dt="2025-09-14T08:23:34.938" v="39" actId="20577"/>
        <pc:sldMkLst>
          <pc:docMk/>
          <pc:sldMk cId="540167010" sldId="268"/>
        </pc:sldMkLst>
        <pc:spChg chg="mod">
          <ac:chgData name="Elizabeth.Simpson" userId="S::es23676@open.ac.uk::b984c68f-e7f2-4a14-821c-76f06e079c57" providerId="AD" clId="Web-{80F612E3-EB6B-1926-DF19-476F59B64B43}" dt="2025-09-14T08:23:34.938" v="39" actId="20577"/>
          <ac:spMkLst>
            <pc:docMk/>
            <pc:sldMk cId="540167010" sldId="268"/>
            <ac:spMk id="6" creationId="{DC1866F1-A433-E64B-BAEB-DA00E608B5CC}"/>
          </ac:spMkLst>
        </pc:spChg>
      </pc:sldChg>
      <pc:sldChg chg="modSp">
        <pc:chgData name="Elizabeth.Simpson" userId="S::es23676@open.ac.uk::b984c68f-e7f2-4a14-821c-76f06e079c57" providerId="AD" clId="Web-{80F612E3-EB6B-1926-DF19-476F59B64B43}" dt="2025-09-14T08:11:22.262" v="9" actId="20577"/>
        <pc:sldMkLst>
          <pc:docMk/>
          <pc:sldMk cId="3701872733" sldId="269"/>
        </pc:sldMkLst>
        <pc:spChg chg="mod">
          <ac:chgData name="Elizabeth.Simpson" userId="S::es23676@open.ac.uk::b984c68f-e7f2-4a14-821c-76f06e079c57" providerId="AD" clId="Web-{80F612E3-EB6B-1926-DF19-476F59B64B43}" dt="2025-09-14T08:11:22.262" v="9" actId="20577"/>
          <ac:spMkLst>
            <pc:docMk/>
            <pc:sldMk cId="3701872733" sldId="269"/>
            <ac:spMk id="13" creationId="{B7D6D1D6-9A59-09F3-18AF-18D428F575E0}"/>
          </ac:spMkLst>
        </pc:spChg>
      </pc:sldChg>
    </pc:docChg>
  </pc:docChgLst>
  <pc:docChgLst>
    <pc:chgData name="Amaninder.Singh" userId="S::as39382@open.ac.uk::46aeaa25-6ff1-446c-b650-792666807bf5" providerId="AD" clId="Web-{D548E666-EBA3-4239-BE9D-255167F4C3DC}"/>
    <pc:docChg chg="modSld">
      <pc:chgData name="Amaninder.Singh" userId="S::as39382@open.ac.uk::46aeaa25-6ff1-446c-b650-792666807bf5" providerId="AD" clId="Web-{D548E666-EBA3-4239-BE9D-255167F4C3DC}" dt="2025-09-16T17:22:33.438" v="21" actId="20577"/>
      <pc:docMkLst>
        <pc:docMk/>
      </pc:docMkLst>
      <pc:sldChg chg="modSp">
        <pc:chgData name="Amaninder.Singh" userId="S::as39382@open.ac.uk::46aeaa25-6ff1-446c-b650-792666807bf5" providerId="AD" clId="Web-{D548E666-EBA3-4239-BE9D-255167F4C3DC}" dt="2025-09-16T17:22:00.609" v="18" actId="20577"/>
        <pc:sldMkLst>
          <pc:docMk/>
          <pc:sldMk cId="540167010" sldId="268"/>
        </pc:sldMkLst>
        <pc:spChg chg="mod">
          <ac:chgData name="Amaninder.Singh" userId="S::as39382@open.ac.uk::46aeaa25-6ff1-446c-b650-792666807bf5" providerId="AD" clId="Web-{D548E666-EBA3-4239-BE9D-255167F4C3DC}" dt="2025-09-16T17:22:00.609" v="18" actId="20577"/>
          <ac:spMkLst>
            <pc:docMk/>
            <pc:sldMk cId="540167010" sldId="268"/>
            <ac:spMk id="6" creationId="{DC1866F1-A433-E64B-BAEB-DA00E608B5CC}"/>
          </ac:spMkLst>
        </pc:spChg>
      </pc:sldChg>
      <pc:sldChg chg="modSp">
        <pc:chgData name="Amaninder.Singh" userId="S::as39382@open.ac.uk::46aeaa25-6ff1-446c-b650-792666807bf5" providerId="AD" clId="Web-{D548E666-EBA3-4239-BE9D-255167F4C3DC}" dt="2025-09-16T17:22:33.438" v="21" actId="20577"/>
        <pc:sldMkLst>
          <pc:docMk/>
          <pc:sldMk cId="3701872733" sldId="269"/>
        </pc:sldMkLst>
        <pc:spChg chg="mod">
          <ac:chgData name="Amaninder.Singh" userId="S::as39382@open.ac.uk::46aeaa25-6ff1-446c-b650-792666807bf5" providerId="AD" clId="Web-{D548E666-EBA3-4239-BE9D-255167F4C3DC}" dt="2025-09-16T17:22:25.126" v="20" actId="1076"/>
          <ac:spMkLst>
            <pc:docMk/>
            <pc:sldMk cId="3701872733" sldId="269"/>
            <ac:spMk id="3" creationId="{64D0C595-40A5-263F-0087-76ED671C1C4A}"/>
          </ac:spMkLst>
        </pc:spChg>
        <pc:spChg chg="mod">
          <ac:chgData name="Amaninder.Singh" userId="S::as39382@open.ac.uk::46aeaa25-6ff1-446c-b650-792666807bf5" providerId="AD" clId="Web-{D548E666-EBA3-4239-BE9D-255167F4C3DC}" dt="2025-09-16T17:22:33.438" v="21" actId="20577"/>
          <ac:spMkLst>
            <pc:docMk/>
            <pc:sldMk cId="3701872733" sldId="269"/>
            <ac:spMk id="13" creationId="{B7D6D1D6-9A59-09F3-18AF-18D428F575E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9E59F-2A87-FBB9-FEE6-C9E9E16FD7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9854C7-7617-28D9-27F2-88C7D0489A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C4457B-CFDB-8702-C7E5-4C5F76B3B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C4A58F-7D6E-636B-1D02-1046B2DB3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20DC39-854D-65E3-AAEA-88F53402E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924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2E2F9-FD68-0541-5CCD-F181EA9D0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439C1A-0716-A291-2BB6-0A3F52A88C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68E83C-07EA-7D57-AD85-3AC0B839E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01D2AD-CDA8-D712-4C05-540836A01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657D40-BB85-22DD-D6EA-589FB3306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318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A6E7A0-8583-E117-0885-D7AED9D483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8FE3C6-11CC-067E-5EBC-3D52AAD844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1A7FAC-F042-C0AE-327C-CBD2A805D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CD5DAF-7747-5AAD-43C0-8AB19C1A7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6FD723-98F3-1F9D-2083-FE68AD517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7302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6EB9F-EAD3-CD6E-BFF6-6B65B6C6C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37E5B5-577D-59A7-E7A4-0A54029681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0A3E82-9367-5546-13F6-9B97F426A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0604C4-5005-B768-3EBD-A23112288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073AB-793D-5528-D125-EA9649E6C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6058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C90B9-361C-30ED-EA56-4C82A734C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95A1DB-EFEF-2404-177B-989D33FD13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BBB0CD-5B39-5FEE-4DA9-3CA0B04A7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B26C74-320E-1ECC-B5E6-FAD4A9ED7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51B5EE-413C-3F45-A6B8-4B11FB4D0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040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3DAD9-48C7-1C63-D9C6-57F266EA4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BA656-B6BE-F96F-0767-632127AEB9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16F9E6-0F8B-E84B-DB5B-73F02BB223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76942C-BA76-BBE8-5C1B-D9DE10BE8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B06580-D8E7-4E40-E45F-73B99B271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1A4ACF-5C16-2544-157F-F03EC4DBA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7279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1DCF9-532A-1C3D-DAA3-83327E27E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6D0822-2A05-5B09-E560-61316298A7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406CC9-70AB-9EE1-06F1-8856CADCB8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AA1791-0422-2911-2E04-C1A7A6A71B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B653A1-2EF7-C038-9432-07CBD9D720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8E5E4D-84D9-CE11-A7F8-6C9F2D7B5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4BEFBB-D265-626E-6FAA-8CAA65A4B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11FCEA-3325-3C9B-2487-C2D8FA978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62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F0F8E-9F7C-CED1-E76E-9C8C3AB5A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7CAA00-40E6-BA6B-08A8-161B3D822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4564AA-2871-CA0F-9709-0A2315732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304396-E9F9-E75A-CAE7-B886AB109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41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E49B54-63AA-33DA-2CD7-601EA0E96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95BD02-005E-2172-0901-7E33FCBC3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312386-6580-534A-D894-039767DC3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2940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EB89D-5FF0-A3AA-D9BE-E443D33FF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7018E-BEF7-1006-2FC8-E5BEE1EF8F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35C3C2-A119-D294-1A07-BAE386F8AE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FDB05B-FB10-42D2-A5B6-B5784EB7F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C07167-A89C-16E7-C722-B3CC60FAA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85BB59-376C-D9CC-4472-E5073B157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6492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E8C7A-7825-B91E-8F2F-B75204618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0A5A523-0461-2371-6F98-818D114C2D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7F8DD2-363D-1B0A-E9C9-1CBE63993A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FAF3BA-48E7-62CB-27E0-38D254119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60B021-D6EC-6DD7-EBA1-1CE59A7F8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3F431C-07D8-8916-4295-8C655927B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4937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95485C-FFF7-A23E-1B18-0FD8BD905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D73411-2D77-9258-E13D-D2E10D8DC1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64F723-1273-83F1-2FFE-01C9D9497D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FF271F-B6BA-48A1-824A-49BC350605A8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17118E-0B53-5CA9-083F-E3597E9C2E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F96DEB-E949-3AA7-D4D4-AE5916A713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921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Anicia_Peters_in_2018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inceit.nust.na/" TargetMode="External"/><Relationship Id="rId2" Type="http://schemas.openxmlformats.org/officeDocument/2006/relationships/hyperlink" Target="https://www.nust.na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ncrst.na/" TargetMode="External"/><Relationship Id="rId5" Type="http://schemas.openxmlformats.org/officeDocument/2006/relationships/hyperlink" Target="https://www.ncrst.na/wp-content/uploads/2024/06/4IRTF-Final-Report.pdf" TargetMode="External"/><Relationship Id="rId4" Type="http://schemas.openxmlformats.org/officeDocument/2006/relationships/hyperlink" Target="https://www.unam.edu.na/nghri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s://www.confidentenamibia.com/nice-girls-do-not-get-corner-office-techa-computer-scientists-story" TargetMode="External"/><Relationship Id="rId7" Type="http://schemas.openxmlformats.org/officeDocument/2006/relationships/image" Target="../media/image4.png"/><Relationship Id="rId2" Type="http://schemas.openxmlformats.org/officeDocument/2006/relationships/hyperlink" Target="https://humansofglobe.com/professor-dr-anicia-peters-steering-namibia-toward-a-future-of-technological-superiority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s://www.open.edu/openlearncreate/diverse-computing-pioneers" TargetMode="External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681937-D96D-E92C-B16A-EBF96FE38B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83EF1A71-A243-4295-A91F-BB2F158ECB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200" dirty="0"/>
              <a:t>Anicia Peters is a Namibian computer scientist and educator.</a:t>
            </a:r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200" dirty="0"/>
              <a:t>Her work has focused on Human-Computer Interaction (HCI),  gender inclusivity, and fostering innovation through African research excellence.</a:t>
            </a:r>
          </a:p>
        </p:txBody>
      </p:sp>
      <p:pic>
        <p:nvPicPr>
          <p:cNvPr id="6" name="Content Placeholder 6" descr="A person wearing glasses and smiling&#10;&#10;AI-generated content may be incorrect.">
            <a:extLst>
              <a:ext uri="{FF2B5EF4-FFF2-40B4-BE49-F238E27FC236}">
                <a16:creationId xmlns:a16="http://schemas.microsoft.com/office/drawing/2014/main" id="{D1760D39-F65C-1A89-DB30-FE405C62949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720" b="1720"/>
          <a:stretch/>
        </p:blipFill>
        <p:spPr>
          <a:xfrm>
            <a:off x="0" y="0"/>
            <a:ext cx="4657344" cy="6569233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AA12D25-254C-C1D7-89BB-8034D8776413}"/>
              </a:ext>
            </a:extLst>
          </p:cNvPr>
          <p:cNvSpPr txBox="1"/>
          <p:nvPr/>
        </p:nvSpPr>
        <p:spPr>
          <a:xfrm>
            <a:off x="-175" y="6571304"/>
            <a:ext cx="4357079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b="1" dirty="0">
                <a:ea typeface="+mn-lt"/>
                <a:cs typeface="+mn-lt"/>
              </a:rPr>
              <a:t>Image source: </a:t>
            </a:r>
            <a:r>
              <a:rPr lang="en-US" sz="1300" b="1" dirty="0">
                <a:solidFill>
                  <a:srgbClr val="002060"/>
                </a:solid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Pgallert / Wikimedia Commons</a:t>
            </a:r>
            <a:endParaRPr lang="en-US" dirty="0"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64E47F7-6AE9-B002-09E8-A8A7540AAA5B}"/>
              </a:ext>
            </a:extLst>
          </p:cNvPr>
          <p:cNvSpPr txBox="1">
            <a:spLocks/>
          </p:cNvSpPr>
          <p:nvPr/>
        </p:nvSpPr>
        <p:spPr>
          <a:xfrm>
            <a:off x="5297762" y="329184"/>
            <a:ext cx="6251110" cy="17830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400" b="1" dirty="0"/>
              <a:t>Excellence </a:t>
            </a:r>
            <a:r>
              <a:rPr lang="en-US" sz="3400" b="1"/>
              <a:t>Through Equality: </a:t>
            </a:r>
            <a:endParaRPr lang="en-US" sz="3400" b="1" dirty="0">
              <a:solidFill>
                <a:srgbClr val="000000"/>
              </a:solidFill>
              <a:latin typeface="Aptos"/>
            </a:endParaRPr>
          </a:p>
          <a:p>
            <a:r>
              <a:rPr lang="en-US" sz="3400" b="1" dirty="0">
                <a:solidFill>
                  <a:srgbClr val="000000"/>
                </a:solidFill>
              </a:rPr>
              <a:t>Anicia Peters</a:t>
            </a:r>
            <a:r>
              <a:rPr lang="en-US" sz="3400" b="1" dirty="0"/>
              <a:t> </a:t>
            </a:r>
            <a:r>
              <a:rPr lang="en-US" sz="3400" b="1" dirty="0">
                <a:latin typeface="Aptos"/>
              </a:rPr>
              <a:t>[1972</a:t>
            </a:r>
            <a:r>
              <a:rPr lang="en-US" sz="3400" b="1" dirty="0">
                <a:latin typeface="Aptos"/>
                <a:ea typeface="+mj-lt"/>
                <a:cs typeface="+mj-lt"/>
              </a:rPr>
              <a:t> – ]</a:t>
            </a:r>
            <a:endParaRPr lang="en-US" sz="3400" b="1" dirty="0"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30831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DADEB2-1ABE-8A12-1A90-E3F58C69D9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0438AB5-3CC7-C6A1-4DB2-4072C3928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CB7EDDDC-3D6A-E79C-A6BA-642BF72AF3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EF228-DB29-174D-47C9-2331D4419D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661277" cy="456572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1800" b="1" dirty="0"/>
              <a:t>Background</a:t>
            </a:r>
          </a:p>
          <a:p>
            <a:pPr marL="0" indent="0">
              <a:buNone/>
            </a:pPr>
            <a:r>
              <a:rPr lang="en-GB" sz="1800" dirty="0"/>
              <a:t>Born in Rehoboth, Namibia, and raised in </a:t>
            </a:r>
            <a:r>
              <a:rPr lang="en-GB" sz="1800" dirty="0" err="1"/>
              <a:t>Khomasdal</a:t>
            </a:r>
            <a:r>
              <a:rPr lang="en-GB" sz="1800" dirty="0"/>
              <a:t>, Dr Peters trained for a secretarial diploma where she found herself working various roles centred on IT, before she decided to officially study computing. </a:t>
            </a:r>
            <a:endParaRPr lang="en-GB" sz="1800" b="1" dirty="0"/>
          </a:p>
          <a:p>
            <a:pPr marL="0" indent="0">
              <a:buNone/>
            </a:pPr>
            <a:r>
              <a:rPr lang="en-GB" sz="1800" dirty="0"/>
              <a:t>She completed her </a:t>
            </a:r>
            <a:r>
              <a:rPr lang="en-GB" sz="1800" dirty="0" err="1"/>
              <a:t>B.Tech</a:t>
            </a:r>
            <a:r>
              <a:rPr lang="en-GB" sz="1800" dirty="0"/>
              <a:t> in Business Computing at the then Polytechnic of Namibia, followed by an MSc and PhD in Iowa State University, in Human-Computer Interaction.</a:t>
            </a:r>
            <a:endParaRPr lang="en-GB" sz="1800" b="1" dirty="0"/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b="1" dirty="0"/>
              <a:t>Contributions</a:t>
            </a:r>
            <a:endParaRPr lang="en-GB" dirty="0"/>
          </a:p>
          <a:p>
            <a:pPr marL="0" indent="0">
              <a:buNone/>
            </a:pPr>
            <a:r>
              <a:rPr lang="en-GB" sz="1800" dirty="0"/>
              <a:t>In 2015 Dr Peters became the first Namibian dean at </a:t>
            </a:r>
            <a:r>
              <a:rPr lang="en-GB" sz="1800" dirty="0">
                <a:hlinkClick r:id="rId2"/>
              </a:rPr>
              <a:t>Nambia University of Science and Technology</a:t>
            </a:r>
            <a:r>
              <a:rPr lang="en-GB" sz="1800" dirty="0"/>
              <a:t> in the faculty of Computing, where she worked to encourage students to take international internships, and co-established the </a:t>
            </a:r>
            <a:r>
              <a:rPr lang="en-GB" sz="1800" dirty="0">
                <a:hlinkClick r:id="rId3"/>
              </a:rPr>
              <a:t>Centre of Excellence in IT</a:t>
            </a:r>
            <a:r>
              <a:rPr lang="en-GB" sz="1800" dirty="0"/>
              <a:t>.</a:t>
            </a:r>
          </a:p>
          <a:p>
            <a:pPr marL="0" indent="0">
              <a:buNone/>
            </a:pPr>
            <a:r>
              <a:rPr lang="en-GB" sz="1800" dirty="0"/>
              <a:t>She has also co-established the </a:t>
            </a:r>
            <a:r>
              <a:rPr lang="en-GB" sz="1800" dirty="0">
                <a:hlinkClick r:id="rId4"/>
              </a:rPr>
              <a:t>Namibia Green Hydrogen Research Institute</a:t>
            </a:r>
            <a:r>
              <a:rPr lang="en-GB" sz="1800" dirty="0"/>
              <a:t> and was appointed by the President of Namibia to chair the task force for </a:t>
            </a:r>
            <a:r>
              <a:rPr lang="en-GB" sz="1800" dirty="0">
                <a:hlinkClick r:id="rId5"/>
              </a:rPr>
              <a:t>Namibia's Fourth Industrial Revolution</a:t>
            </a:r>
            <a:r>
              <a:rPr lang="en-GB" sz="1800" dirty="0"/>
              <a:t>.</a:t>
            </a:r>
          </a:p>
          <a:p>
            <a:pPr marL="0" indent="0">
              <a:buNone/>
            </a:pPr>
            <a:r>
              <a:rPr lang="en-GB" sz="1800" dirty="0"/>
              <a:t>She currently works as the CEO of the </a:t>
            </a:r>
            <a:r>
              <a:rPr lang="en-GB" sz="1800" dirty="0">
                <a:hlinkClick r:id="rId6"/>
              </a:rPr>
              <a:t>National Commission of Research, Science and Technology</a:t>
            </a:r>
            <a:r>
              <a:rPr lang="en-GB" sz="1800" dirty="0"/>
              <a:t> (NCRST), dedicated to promoting and encouraging science, technology and innovation.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C1866F1-A433-E64B-BAEB-DA00E608B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3400" b="1" dirty="0"/>
              <a:t>Leading Namibia's Digital Future</a:t>
            </a:r>
          </a:p>
        </p:txBody>
      </p:sp>
    </p:spTree>
    <p:extLst>
      <p:ext uri="{BB962C8B-B14F-4D97-AF65-F5344CB8AC3E}">
        <p14:creationId xmlns:p14="http://schemas.microsoft.com/office/powerpoint/2010/main" val="540167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DBE148-43ED-BC07-9908-AD0DB541AB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83AF850-D454-B0CC-687C-BD4412540C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BC959B60-2269-1BBA-45FB-DB12FF5EFD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0C595-40A5-263F-0087-76ED671C1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7271"/>
            <a:ext cx="10515600" cy="425196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1800" b="1" dirty="0"/>
              <a:t>Further Reading</a:t>
            </a:r>
            <a:endParaRPr lang="en-US" sz="1800" dirty="0"/>
          </a:p>
          <a:p>
            <a:pPr marL="0" indent="0">
              <a:buNone/>
            </a:pPr>
            <a:r>
              <a:rPr lang="en-GB" sz="1800" dirty="0"/>
              <a:t>Humans of Globe (2024) </a:t>
            </a:r>
            <a:r>
              <a:rPr lang="en-GB" sz="1800" i="1" dirty="0"/>
              <a:t>Professor Dr. Anicia Peters: Steering Namibia Toward a Future of Technological Superiority.</a:t>
            </a:r>
            <a:r>
              <a:rPr lang="en-GB" sz="1800" dirty="0"/>
              <a:t> Available at: </a:t>
            </a:r>
            <a:r>
              <a:rPr lang="en-GB" sz="1800" dirty="0">
                <a:hlinkClick r:id="rId2"/>
              </a:rPr>
              <a:t>https://humansofglobe.com/professor-dr-anicia-peters-steering-namibia-toward-a-future-of-technological-superiority/</a:t>
            </a:r>
            <a:r>
              <a:rPr lang="en-GB" sz="1800" dirty="0"/>
              <a:t> (Accessed: 26 July 2025).</a:t>
            </a:r>
          </a:p>
          <a:p>
            <a:pPr marL="0" indent="0">
              <a:buNone/>
            </a:pPr>
            <a:r>
              <a:rPr lang="en-GB" sz="1800" dirty="0" err="1"/>
              <a:t>Makwele</a:t>
            </a:r>
            <a:r>
              <a:rPr lang="en-GB" sz="1800" dirty="0"/>
              <a:t>, P. (2025)</a:t>
            </a:r>
            <a:r>
              <a:rPr lang="en-GB" sz="1800" i="1" dirty="0"/>
              <a:t> “Nice Girls Do Not Get the Corner Office in Tech”(….A Computer Scientist’s Story)</a:t>
            </a:r>
            <a:r>
              <a:rPr lang="en-GB" sz="1800" dirty="0"/>
              <a:t>. Available at: </a:t>
            </a:r>
            <a:r>
              <a:rPr lang="en-GB" sz="1800" dirty="0">
                <a:hlinkClick r:id="rId3"/>
              </a:rPr>
              <a:t>https://www.confidentenamibia.com/nice-girls-do-not-get-corner-office-techa-computer-scientists-story</a:t>
            </a:r>
            <a:r>
              <a:rPr lang="en-GB" sz="1800" dirty="0"/>
              <a:t> (Accessed: 26 July 2025).</a:t>
            </a:r>
          </a:p>
          <a:p>
            <a:pPr marL="0" indent="0">
              <a:buNone/>
            </a:pPr>
            <a:r>
              <a:rPr lang="en-GB" sz="1800" b="1" dirty="0"/>
              <a:t>The Project</a:t>
            </a:r>
          </a:p>
          <a:p>
            <a:pPr marL="0" indent="0">
              <a:buNone/>
            </a:pPr>
            <a:r>
              <a:rPr lang="en-GB" sz="1800" dirty="0"/>
              <a:t>This resource is part of the </a:t>
            </a:r>
            <a:r>
              <a:rPr lang="en-GB" sz="1800" b="1" dirty="0"/>
              <a:t>Diverse Computing Pioneers Project</a:t>
            </a:r>
            <a:r>
              <a:rPr lang="en-GB" sz="1800" dirty="0"/>
              <a:t> — funded by the Council of Professors and Heads of Computing and created by a diverse interdisciplinary team from The Open University, University of Strathclyde, and Queen Mary University of London. </a:t>
            </a:r>
          </a:p>
          <a:p>
            <a:pPr marL="0" indent="0">
              <a:buNone/>
            </a:pPr>
            <a:r>
              <a:rPr lang="en-GB" sz="1800" dirty="0"/>
              <a:t>More information </a:t>
            </a:r>
            <a:r>
              <a:rPr lang="en-GB" sz="1800" dirty="0">
                <a:ea typeface="+mn-lt"/>
                <a:cs typeface="+mn-lt"/>
              </a:rPr>
              <a:t>is available at: </a:t>
            </a:r>
            <a:r>
              <a:rPr lang="en-GB" sz="1800" dirty="0">
                <a:ea typeface="+mn-lt"/>
                <a:cs typeface="+mn-lt"/>
                <a:hlinkClick r:id="rId4"/>
              </a:rPr>
              <a:t>www.open.edu/openlearncreate/diverse-computing-pioneers</a:t>
            </a:r>
            <a:endParaRPr lang="en-GB" sz="1800" dirty="0"/>
          </a:p>
          <a:p>
            <a:pPr marL="0" indent="0">
              <a:buNone/>
            </a:pPr>
            <a:endParaRPr lang="en-GB" sz="2000" dirty="0"/>
          </a:p>
        </p:txBody>
      </p:sp>
      <p:pic>
        <p:nvPicPr>
          <p:cNvPr id="4" name="Picture 3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9830FE7B-D6CE-1923-490C-6ACAD8CC733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326" y="5544182"/>
            <a:ext cx="1199747" cy="1199747"/>
          </a:xfrm>
          <a:prstGeom prst="rect">
            <a:avLst/>
          </a:prstGeom>
        </p:spPr>
      </p:pic>
      <p:pic>
        <p:nvPicPr>
          <p:cNvPr id="5" name="Picture 4" descr="A blue and black logo&#10;&#10;AI-generated content may be incorrect.">
            <a:extLst>
              <a:ext uri="{FF2B5EF4-FFF2-40B4-BE49-F238E27FC236}">
                <a16:creationId xmlns:a16="http://schemas.microsoft.com/office/drawing/2014/main" id="{5878F949-694E-AB04-A329-4E1E0A8DCCE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162" r="39458"/>
          <a:stretch/>
        </p:blipFill>
        <p:spPr>
          <a:xfrm>
            <a:off x="6863745" y="5572383"/>
            <a:ext cx="808093" cy="1143344"/>
          </a:xfrm>
          <a:prstGeom prst="rect">
            <a:avLst/>
          </a:prstGeom>
        </p:spPr>
      </p:pic>
      <p:pic>
        <p:nvPicPr>
          <p:cNvPr id="6" name="Picture 5" descr="A blue and white logo&#10;&#10;AI-generated content may be incorrect.">
            <a:extLst>
              <a:ext uri="{FF2B5EF4-FFF2-40B4-BE49-F238E27FC236}">
                <a16:creationId xmlns:a16="http://schemas.microsoft.com/office/drawing/2014/main" id="{4E8F5478-A22B-8996-825D-6892C1CB30C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895" b="11196"/>
          <a:stretch/>
        </p:blipFill>
        <p:spPr>
          <a:xfrm>
            <a:off x="10298478" y="5522532"/>
            <a:ext cx="1681856" cy="1243047"/>
          </a:xfrm>
          <a:prstGeom prst="rect">
            <a:avLst/>
          </a:prstGeom>
        </p:spPr>
      </p:pic>
      <p:pic>
        <p:nvPicPr>
          <p:cNvPr id="7" name="Picture 6" descr="A logo of a university&#10;&#10;AI-generated content may be incorrect.">
            <a:extLst>
              <a:ext uri="{FF2B5EF4-FFF2-40B4-BE49-F238E27FC236}">
                <a16:creationId xmlns:a16="http://schemas.microsoft.com/office/drawing/2014/main" id="{B91D0103-792F-3DA4-5477-433F8814E29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35" r="11398"/>
          <a:stretch/>
        </p:blipFill>
        <p:spPr>
          <a:xfrm>
            <a:off x="8066525" y="5544954"/>
            <a:ext cx="1837266" cy="1198202"/>
          </a:xfrm>
          <a:prstGeom prst="rect">
            <a:avLst/>
          </a:prstGeom>
        </p:spPr>
      </p:pic>
      <p:pic>
        <p:nvPicPr>
          <p:cNvPr id="9" name="Picture 8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D0528F01-782E-FEF0-C7B2-94DA5E87363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2760" y="5573573"/>
            <a:ext cx="4636298" cy="1140964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B7D6D1D6-9A59-09F3-18AF-18D428F57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3400" b="1" dirty="0"/>
              <a:t>Research and Innovation across Africa </a:t>
            </a:r>
          </a:p>
        </p:txBody>
      </p:sp>
    </p:spTree>
    <p:extLst>
      <p:ext uri="{BB962C8B-B14F-4D97-AF65-F5344CB8AC3E}">
        <p14:creationId xmlns:p14="http://schemas.microsoft.com/office/powerpoint/2010/main" val="3701872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A03C3EBE5F744FAC86159C8BD04AB0" ma:contentTypeVersion="10" ma:contentTypeDescription="Create a new document." ma:contentTypeScope="" ma:versionID="68ad44ca874766f063e8b3ca8e73a1a0">
  <xsd:schema xmlns:xsd="http://www.w3.org/2001/XMLSchema" xmlns:xs="http://www.w3.org/2001/XMLSchema" xmlns:p="http://schemas.microsoft.com/office/2006/metadata/properties" xmlns:ns2="0b375246-e7a5-4cd3-9260-ba7fb55e9fdc" xmlns:ns3="29232704-331d-4124-9428-a3a78b19a65d" targetNamespace="http://schemas.microsoft.com/office/2006/metadata/properties" ma:root="true" ma:fieldsID="9f4cb67ae8f1ff71a7798a62fc267cc6" ns2:_="" ns3:_="">
    <xsd:import namespace="0b375246-e7a5-4cd3-9260-ba7fb55e9fdc"/>
    <xsd:import namespace="29232704-331d-4124-9428-a3a78b19a65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375246-e7a5-4cd3-9260-ba7fb55e9f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fb35f09-1364-44fa-bda6-079b81d03a2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232704-331d-4124-9428-a3a78b19a65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2953b8d-d69f-4704-b965-2cb0f7d780f1}" ma:internalName="TaxCatchAll" ma:showField="CatchAllData" ma:web="29232704-331d-4124-9428-a3a78b19a65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232704-331d-4124-9428-a3a78b19a65d" xsi:nil="true"/>
    <lcf76f155ced4ddcb4097134ff3c332f xmlns="0b375246-e7a5-4cd3-9260-ba7fb55e9fd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D9BFF93-B466-482B-84D5-B36CF7C170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375246-e7a5-4cd3-9260-ba7fb55e9fdc"/>
    <ds:schemaRef ds:uri="29232704-331d-4124-9428-a3a78b19a6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D87D7B2-127F-4ACA-8927-0D4A0867028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7271A8C-435F-4317-97D9-D3FB77FE945D}">
  <ds:schemaRefs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www.w3.org/XML/1998/namespace"/>
    <ds:schemaRef ds:uri="0b375246-e7a5-4cd3-9260-ba7fb55e9fdc"/>
    <ds:schemaRef ds:uri="http://schemas.microsoft.com/office/2006/metadata/properties"/>
    <ds:schemaRef ds:uri="http://purl.org/dc/dcmitype/"/>
    <ds:schemaRef ds:uri="http://purl.org/dc/elements/1.1/"/>
    <ds:schemaRef ds:uri="29232704-331d-4124-9428-a3a78b19a65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97</Words>
  <Application>Microsoft Office PowerPoint</Application>
  <PresentationFormat>Widescreen</PresentationFormat>
  <Paragraphs>16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Leading Namibia's Digital Future</vt:lpstr>
      <vt:lpstr>Research and Innovation across Africa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Matiss Ipolito</dc:creator>
  <cp:lastModifiedBy>Elizabeth Simpson (Student)</cp:lastModifiedBy>
  <cp:revision>233</cp:revision>
  <dcterms:created xsi:type="dcterms:W3CDTF">2025-06-11T21:29:33Z</dcterms:created>
  <dcterms:modified xsi:type="dcterms:W3CDTF">2025-09-17T07:06:56Z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0x0101005EA03C3EBE5F744FAC86159C8BD04AB0</vt:lpwstr>
  </property>
  <property fmtid="{D5CDD505-2E9C-101B-9397-08002B2CF9AE}" pid="3" name="MediaServiceImageTags">
    <vt:lpwstr/>
  </property>
</Properties>
</file>