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48E666-EBA3-4239-BE9D-255167F4C3DC}" v="24" dt="2025-09-16T17:22:34.016"/>
    <p1510:client id="{DB6C868B-93B3-405F-9A9D-B210292277DF}" v="14" dt="2025-09-16T17:09:49.121"/>
    <p1510:client id="{F9702396-98AE-3AA2-D6F6-35FDCEB41661}" v="4" dt="2025-09-17T07:06:30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F9702396-98AE-3AA2-D6F6-35FDCEB41661}"/>
    <pc:docChg chg="modSld">
      <pc:chgData name="Elizabeth.Simpson" userId="S::es23676@open.ac.uk::b984c68f-e7f2-4a14-821c-76f06e079c57" providerId="AD" clId="Web-{F9702396-98AE-3AA2-D6F6-35FDCEB41661}" dt="2025-09-17T07:06:30.063" v="1" actId="20577"/>
      <pc:docMkLst>
        <pc:docMk/>
      </pc:docMkLst>
      <pc:sldChg chg="modSp">
        <pc:chgData name="Elizabeth.Simpson" userId="S::es23676@open.ac.uk::b984c68f-e7f2-4a14-821c-76f06e079c57" providerId="AD" clId="Web-{F9702396-98AE-3AA2-D6F6-35FDCEB41661}" dt="2025-09-17T07:06:26.219" v="0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F9702396-98AE-3AA2-D6F6-35FDCEB41661}" dt="2025-09-17T07:06:26.219" v="0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F9702396-98AE-3AA2-D6F6-35FDCEB41661}" dt="2025-09-17T07:06:30.063" v="1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F9702396-98AE-3AA2-D6F6-35FDCEB41661}" dt="2025-09-17T07:06:30.063" v="1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EC8594D7-3CE4-B4E6-0F8D-009C265193F9}"/>
    <pc:docChg chg="modSld">
      <pc:chgData name="Elizabeth.Simpson" userId="S::es23676@open.ac.uk::b984c68f-e7f2-4a14-821c-76f06e079c57" providerId="AD" clId="Web-{EC8594D7-3CE4-B4E6-0F8D-009C265193F9}" dt="2025-09-14T07:54:20.753" v="795" actId="1076"/>
      <pc:docMkLst>
        <pc:docMk/>
      </pc:docMkLst>
      <pc:sldChg chg="modSp">
        <pc:chgData name="Elizabeth.Simpson" userId="S::es23676@open.ac.uk::b984c68f-e7f2-4a14-821c-76f06e079c57" providerId="AD" clId="Web-{EC8594D7-3CE4-B4E6-0F8D-009C265193F9}" dt="2025-09-14T06:53:14.098" v="104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EC8594D7-3CE4-B4E6-0F8D-009C265193F9}" dt="2025-09-14T06:49:43.555" v="1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EC8594D7-3CE4-B4E6-0F8D-009C265193F9}" dt="2025-09-14T06:50:32.134" v="11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EC8594D7-3CE4-B4E6-0F8D-009C265193F9}" dt="2025-09-14T06:53:14.098" v="104" actId="20577"/>
          <ac:spMkLst>
            <pc:docMk/>
            <pc:sldMk cId="30831175" sldId="266"/>
            <ac:spMk id="18" creationId="{83EF1A71-A243-4295-A91F-BB2F158ECB35}"/>
          </ac:spMkLst>
        </pc:spChg>
        <pc:picChg chg="mod">
          <ac:chgData name="Elizabeth.Simpson" userId="S::es23676@open.ac.uk::b984c68f-e7f2-4a14-821c-76f06e079c57" providerId="AD" clId="Web-{EC8594D7-3CE4-B4E6-0F8D-009C265193F9}" dt="2025-09-14T06:49:09.492" v="0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EC8594D7-3CE4-B4E6-0F8D-009C265193F9}" dt="2025-09-14T07:51:24.953" v="774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EC8594D7-3CE4-B4E6-0F8D-009C265193F9}" dt="2025-09-14T07:51:24.953" v="774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EC8594D7-3CE4-B4E6-0F8D-009C265193F9}" dt="2025-09-14T06:51:26.357" v="14" actId="20577"/>
          <ac:spMkLst>
            <pc:docMk/>
            <pc:sldMk cId="540167010" sldId="268"/>
            <ac:spMk id="6" creationId="{DC1866F1-A433-E64B-BAEB-DA00E608B5CC}"/>
          </ac:spMkLst>
        </pc:spChg>
        <pc:spChg chg="mod">
          <ac:chgData name="Elizabeth.Simpson" userId="S::es23676@open.ac.uk::b984c68f-e7f2-4a14-821c-76f06e079c57" providerId="AD" clId="Web-{EC8594D7-3CE4-B4E6-0F8D-009C265193F9}" dt="2025-09-14T07:21:47.588" v="375" actId="20577"/>
          <ac:spMkLst>
            <pc:docMk/>
            <pc:sldMk cId="540167010" sldId="268"/>
            <ac:spMk id="8" creationId="{B0438AB5-3CC7-C6A1-4DB2-4072C3928CFB}"/>
          </ac:spMkLst>
        </pc:spChg>
      </pc:sldChg>
      <pc:sldChg chg="modSp">
        <pc:chgData name="Elizabeth.Simpson" userId="S::es23676@open.ac.uk::b984c68f-e7f2-4a14-821c-76f06e079c57" providerId="AD" clId="Web-{EC8594D7-3CE4-B4E6-0F8D-009C265193F9}" dt="2025-09-14T07:54:20.753" v="795" actId="1076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EC8594D7-3CE4-B4E6-0F8D-009C265193F9}" dt="2025-09-14T07:54:20.753" v="795" actId="1076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EC8594D7-3CE4-B4E6-0F8D-009C265193F9}" dt="2025-09-14T07:53:12.705" v="780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Zoe.Tompkins" userId="S::zlt2@open.ac.uk::09b8bd6a-b842-43fe-b623-3325ed7e2daa" providerId="AD" clId="Web-{DB6C868B-93B3-405F-9A9D-B210292277DF}"/>
    <pc:docChg chg="modSld">
      <pc:chgData name="Zoe.Tompkins" userId="S::zlt2@open.ac.uk::09b8bd6a-b842-43fe-b623-3325ed7e2daa" providerId="AD" clId="Web-{DB6C868B-93B3-405F-9A9D-B210292277DF}" dt="2025-09-16T17:09:45.309" v="12" actId="20577"/>
      <pc:docMkLst>
        <pc:docMk/>
      </pc:docMkLst>
      <pc:sldChg chg="modSp">
        <pc:chgData name="Zoe.Tompkins" userId="S::zlt2@open.ac.uk::09b8bd6a-b842-43fe-b623-3325ed7e2daa" providerId="AD" clId="Web-{DB6C868B-93B3-405F-9A9D-B210292277DF}" dt="2025-09-16T17:09:45.309" v="12" actId="20577"/>
        <pc:sldMkLst>
          <pc:docMk/>
          <pc:sldMk cId="30831175" sldId="266"/>
        </pc:sldMkLst>
        <pc:spChg chg="mod">
          <ac:chgData name="Zoe.Tompkins" userId="S::zlt2@open.ac.uk::09b8bd6a-b842-43fe-b623-3325ed7e2daa" providerId="AD" clId="Web-{DB6C868B-93B3-405F-9A9D-B210292277DF}" dt="2025-09-16T16:57:40.929" v="3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Zoe.Tompkins" userId="S::zlt2@open.ac.uk::09b8bd6a-b842-43fe-b623-3325ed7e2daa" providerId="AD" clId="Web-{DB6C868B-93B3-405F-9A9D-B210292277DF}" dt="2025-09-16T17:09:45.309" v="12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">
        <pc:chgData name="Zoe.Tompkins" userId="S::zlt2@open.ac.uk::09b8bd6a-b842-43fe-b623-3325ed7e2daa" providerId="AD" clId="Web-{DB6C868B-93B3-405F-9A9D-B210292277DF}" dt="2025-09-16T17:09:00.572" v="10" actId="20577"/>
        <pc:sldMkLst>
          <pc:docMk/>
          <pc:sldMk cId="540167010" sldId="268"/>
        </pc:sldMkLst>
        <pc:spChg chg="mod">
          <ac:chgData name="Zoe.Tompkins" userId="S::zlt2@open.ac.uk::09b8bd6a-b842-43fe-b623-3325ed7e2daa" providerId="AD" clId="Web-{DB6C868B-93B3-405F-9A9D-B210292277DF}" dt="2025-09-16T17:09:00.572" v="10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Elizabeth.Simpson" userId="S::es23676@open.ac.uk::b984c68f-e7f2-4a14-821c-76f06e079c57" providerId="AD" clId="Web-{80F612E3-EB6B-1926-DF19-476F59B64B43}"/>
    <pc:docChg chg="modSld">
      <pc:chgData name="Elizabeth.Simpson" userId="S::es23676@open.ac.uk::b984c68f-e7f2-4a14-821c-76f06e079c57" providerId="AD" clId="Web-{80F612E3-EB6B-1926-DF19-476F59B64B43}" dt="2025-09-14T09:19:24.148" v="68" actId="20577"/>
      <pc:docMkLst>
        <pc:docMk/>
      </pc:docMkLst>
      <pc:sldChg chg="modSp">
        <pc:chgData name="Elizabeth.Simpson" userId="S::es23676@open.ac.uk::b984c68f-e7f2-4a14-821c-76f06e079c57" providerId="AD" clId="Web-{80F612E3-EB6B-1926-DF19-476F59B64B43}" dt="2025-09-14T09:19:24.148" v="68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80F612E3-EB6B-1926-DF19-476F59B64B43}" dt="2025-09-14T09:19:24.148" v="68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80F612E3-EB6B-1926-DF19-476F59B64B43}" dt="2025-09-14T08:10:20.293" v="6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">
        <pc:chgData name="Elizabeth.Simpson" userId="S::es23676@open.ac.uk::b984c68f-e7f2-4a14-821c-76f06e079c57" providerId="AD" clId="Web-{80F612E3-EB6B-1926-DF19-476F59B64B43}" dt="2025-09-14T08:23:34.938" v="39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80F612E3-EB6B-1926-DF19-476F59B64B43}" dt="2025-09-14T08:23:34.938" v="39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80F612E3-EB6B-1926-DF19-476F59B64B43}" dt="2025-09-14T08:11:22.262" v="9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80F612E3-EB6B-1926-DF19-476F59B64B43}" dt="2025-09-14T08:11:22.262" v="9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Amaninder.Singh" userId="S::as39382@open.ac.uk::46aeaa25-6ff1-446c-b650-792666807bf5" providerId="AD" clId="Web-{D548E666-EBA3-4239-BE9D-255167F4C3DC}"/>
    <pc:docChg chg="modSld">
      <pc:chgData name="Amaninder.Singh" userId="S::as39382@open.ac.uk::46aeaa25-6ff1-446c-b650-792666807bf5" providerId="AD" clId="Web-{D548E666-EBA3-4239-BE9D-255167F4C3DC}" dt="2025-09-16T17:22:33.438" v="21" actId="20577"/>
      <pc:docMkLst>
        <pc:docMk/>
      </pc:docMkLst>
      <pc:sldChg chg="modSp">
        <pc:chgData name="Amaninder.Singh" userId="S::as39382@open.ac.uk::46aeaa25-6ff1-446c-b650-792666807bf5" providerId="AD" clId="Web-{D548E666-EBA3-4239-BE9D-255167F4C3DC}" dt="2025-09-16T17:22:00.609" v="18" actId="20577"/>
        <pc:sldMkLst>
          <pc:docMk/>
          <pc:sldMk cId="540167010" sldId="268"/>
        </pc:sldMkLst>
        <pc:spChg chg="mod">
          <ac:chgData name="Amaninder.Singh" userId="S::as39382@open.ac.uk::46aeaa25-6ff1-446c-b650-792666807bf5" providerId="AD" clId="Web-{D548E666-EBA3-4239-BE9D-255167F4C3DC}" dt="2025-09-16T17:22:00.609" v="18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Amaninder.Singh" userId="S::as39382@open.ac.uk::46aeaa25-6ff1-446c-b650-792666807bf5" providerId="AD" clId="Web-{D548E666-EBA3-4239-BE9D-255167F4C3DC}" dt="2025-09-16T17:22:33.438" v="21" actId="20577"/>
        <pc:sldMkLst>
          <pc:docMk/>
          <pc:sldMk cId="3701872733" sldId="269"/>
        </pc:sldMkLst>
        <pc:spChg chg="mod">
          <ac:chgData name="Amaninder.Singh" userId="S::as39382@open.ac.uk::46aeaa25-6ff1-446c-b650-792666807bf5" providerId="AD" clId="Web-{D548E666-EBA3-4239-BE9D-255167F4C3DC}" dt="2025-09-16T17:22:25.126" v="20" actId="1076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Amaninder.Singh" userId="S::as39382@open.ac.uk::46aeaa25-6ff1-446c-b650-792666807bf5" providerId="AD" clId="Web-{D548E666-EBA3-4239-BE9D-255167F4C3DC}" dt="2025-09-16T17:22:33.438" v="21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nicia_Peters_in_2018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ceit.nust.na/" TargetMode="External"/><Relationship Id="rId2" Type="http://schemas.openxmlformats.org/officeDocument/2006/relationships/hyperlink" Target="https://www.nust.n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rst.na/" TargetMode="External"/><Relationship Id="rId5" Type="http://schemas.openxmlformats.org/officeDocument/2006/relationships/hyperlink" Target="https://www.ncrst.na/wp-content/uploads/2024/06/4IRTF-Final-Report.pdf" TargetMode="External"/><Relationship Id="rId4" Type="http://schemas.openxmlformats.org/officeDocument/2006/relationships/hyperlink" Target="https://www.unam.edu.na/nghr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confidentenamibia.com/nice-girls-do-not-get-corner-office-techa-computer-scientists-story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humansofglobe.com/professor-dr-anicia-peters-steering-namibia-toward-a-future-of-technological-superiority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Anicia Peters is a Namibian computer scientist and educator.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Her work has focused on Human-Computer Interaction (HCI),  gender inclusivity, and fostering innovation through African research excellence.</a:t>
            </a:r>
          </a:p>
        </p:txBody>
      </p:sp>
      <p:pic>
        <p:nvPicPr>
          <p:cNvPr id="6" name="Content Placeholder 6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0" b="1720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Pgallert / Wikimedia Commons</a:t>
            </a:r>
            <a:endParaRPr lang="en-US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Excellence </a:t>
            </a:r>
            <a:r>
              <a:rPr lang="en-US" sz="3400" b="1"/>
              <a:t>Through Equality: </a:t>
            </a:r>
            <a:endParaRPr lang="en-US" sz="3400" b="1" dirty="0">
              <a:solidFill>
                <a:srgbClr val="000000"/>
              </a:solidFill>
              <a:latin typeface="Aptos"/>
            </a:endParaRPr>
          </a:p>
          <a:p>
            <a:r>
              <a:rPr lang="en-US" sz="3400" b="1" dirty="0">
                <a:solidFill>
                  <a:srgbClr val="000000"/>
                </a:solidFill>
              </a:rPr>
              <a:t>Anicia Peters</a:t>
            </a:r>
            <a:r>
              <a:rPr lang="en-US" sz="3400" b="1" dirty="0"/>
              <a:t> </a:t>
            </a:r>
            <a:r>
              <a:rPr lang="en-US" sz="3400" b="1" dirty="0">
                <a:latin typeface="Aptos"/>
              </a:rPr>
              <a:t>[1972</a:t>
            </a:r>
            <a:r>
              <a:rPr lang="en-US" sz="3400" b="1" dirty="0">
                <a:latin typeface="Aptos"/>
                <a:ea typeface="+mj-lt"/>
                <a:cs typeface="+mj-lt"/>
              </a:rPr>
              <a:t> – 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61277" cy="45657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Born in Rehoboth, Namibia, and raised in </a:t>
            </a:r>
            <a:r>
              <a:rPr lang="en-GB" sz="1800" dirty="0" err="1"/>
              <a:t>Khomasdal</a:t>
            </a:r>
            <a:r>
              <a:rPr lang="en-GB" sz="1800" dirty="0"/>
              <a:t>, Dr Peters trained for a secretarial diploma where she found herself working various roles centred on IT, before she decided to officially study computing. </a:t>
            </a:r>
            <a:endParaRPr lang="en-GB" sz="1800" b="1" dirty="0"/>
          </a:p>
          <a:p>
            <a:pPr marL="0" indent="0">
              <a:buNone/>
            </a:pPr>
            <a:r>
              <a:rPr lang="en-GB" sz="1800" dirty="0"/>
              <a:t>She completed her </a:t>
            </a:r>
            <a:r>
              <a:rPr lang="en-GB" sz="1800" dirty="0" err="1"/>
              <a:t>B.Tech</a:t>
            </a:r>
            <a:r>
              <a:rPr lang="en-GB" sz="1800" dirty="0"/>
              <a:t> in Business Computing at the then Polytechnic of Namibia, followed by an MSc and PhD in Iowa State University, in Human-Computer Interaction.</a:t>
            </a:r>
            <a:endParaRPr lang="en-GB" sz="1800" b="1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  <a:endParaRPr lang="en-GB" dirty="0"/>
          </a:p>
          <a:p>
            <a:pPr marL="0" indent="0">
              <a:buNone/>
            </a:pPr>
            <a:r>
              <a:rPr lang="en-GB" sz="1800" dirty="0"/>
              <a:t>In 2015 Dr Peters became the first Namibian dean at </a:t>
            </a:r>
            <a:r>
              <a:rPr lang="en-GB" sz="1800" dirty="0">
                <a:hlinkClick r:id="rId2"/>
              </a:rPr>
              <a:t>Nambia University of Science and Technology</a:t>
            </a:r>
            <a:r>
              <a:rPr lang="en-GB" sz="1800" dirty="0"/>
              <a:t> in the faculty of Computing, where she worked to encourage students to take international internships, and co-established the </a:t>
            </a:r>
            <a:r>
              <a:rPr lang="en-GB" sz="1800" dirty="0">
                <a:hlinkClick r:id="rId3"/>
              </a:rPr>
              <a:t>Centre of Excellence in IT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r>
              <a:rPr lang="en-GB" sz="1800" dirty="0"/>
              <a:t>She has also co-established the </a:t>
            </a:r>
            <a:r>
              <a:rPr lang="en-GB" sz="1800" dirty="0">
                <a:hlinkClick r:id="rId4"/>
              </a:rPr>
              <a:t>Namibia Green Hydrogen Research Institute</a:t>
            </a:r>
            <a:r>
              <a:rPr lang="en-GB" sz="1800" dirty="0"/>
              <a:t> and was appointed by the President of Namibia to chair the task force for </a:t>
            </a:r>
            <a:r>
              <a:rPr lang="en-GB" sz="1800" dirty="0">
                <a:hlinkClick r:id="rId5"/>
              </a:rPr>
              <a:t>Namibia's Fourth Industrial Revolution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r>
              <a:rPr lang="en-GB" sz="1800" dirty="0"/>
              <a:t>She currently works as the CEO of the </a:t>
            </a:r>
            <a:r>
              <a:rPr lang="en-GB" sz="1800" dirty="0">
                <a:hlinkClick r:id="rId6"/>
              </a:rPr>
              <a:t>National Commission of Research, Science and Technology</a:t>
            </a:r>
            <a:r>
              <a:rPr lang="en-GB" sz="1800" dirty="0"/>
              <a:t> (NCRST), dedicated to promoting and encouraging science, technology and innovation.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Leading Namibia's Digital Future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271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Humans of Globe (2024) </a:t>
            </a:r>
            <a:r>
              <a:rPr lang="en-GB" sz="1800" i="1" dirty="0"/>
              <a:t>Professor Dr. Anicia Peters: Steering Namibia Toward a Future of Technological Superiority.</a:t>
            </a:r>
            <a:r>
              <a:rPr lang="en-GB" sz="1800" dirty="0"/>
              <a:t> Available at: </a:t>
            </a:r>
            <a:r>
              <a:rPr lang="en-GB" sz="1800" dirty="0">
                <a:hlinkClick r:id="rId2"/>
              </a:rPr>
              <a:t>https://humansofglobe.com/professor-dr-anicia-peters-steering-namibia-toward-a-future-of-technological-superiority/</a:t>
            </a:r>
            <a:r>
              <a:rPr lang="en-GB" sz="1800" dirty="0"/>
              <a:t> (Accessed: 26 July 2025).</a:t>
            </a:r>
          </a:p>
          <a:p>
            <a:pPr marL="0" indent="0">
              <a:buNone/>
            </a:pPr>
            <a:r>
              <a:rPr lang="en-GB" sz="1800" dirty="0" err="1"/>
              <a:t>Makwele</a:t>
            </a:r>
            <a:r>
              <a:rPr lang="en-GB" sz="1800" dirty="0"/>
              <a:t>, P. (2025)</a:t>
            </a:r>
            <a:r>
              <a:rPr lang="en-GB" sz="1800" i="1" dirty="0"/>
              <a:t> “Nice Girls Do Not Get the Corner Office in Tech”(….A Computer Scientist’s Story)</a:t>
            </a:r>
            <a:r>
              <a:rPr lang="en-GB" sz="1800" dirty="0"/>
              <a:t>. Available at: </a:t>
            </a:r>
            <a:r>
              <a:rPr lang="en-GB" sz="1800" dirty="0">
                <a:hlinkClick r:id="rId3"/>
              </a:rPr>
              <a:t>https://www.confidentenamibia.com/nice-girls-do-not-get-corner-office-techa-computer-scientists-story</a:t>
            </a:r>
            <a:r>
              <a:rPr lang="en-GB" sz="1800" dirty="0"/>
              <a:t> (Accessed: 26 July 2025).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Research and Innovation across Africa 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D9BFF93-B466-482B-84D5-B36CF7C170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Leading Namibia's Digital Future</vt:lpstr>
      <vt:lpstr>Research and Innovation across Africa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233</cp:revision>
  <dcterms:created xsi:type="dcterms:W3CDTF">2025-06-11T21:29:33Z</dcterms:created>
  <dcterms:modified xsi:type="dcterms:W3CDTF">2025-09-17T07:06:56Z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