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30" r:id="rId5"/>
    <p:sldId id="278" r:id="rId6"/>
    <p:sldId id="280" r:id="rId7"/>
    <p:sldId id="279" r:id="rId8"/>
    <p:sldId id="283" r:id="rId9"/>
    <p:sldId id="281" r:id="rId10"/>
    <p:sldId id="325" r:id="rId11"/>
    <p:sldId id="282" r:id="rId12"/>
    <p:sldId id="284" r:id="rId13"/>
    <p:sldId id="285" r:id="rId14"/>
    <p:sldId id="286" r:id="rId15"/>
    <p:sldId id="287" r:id="rId16"/>
    <p:sldId id="326" r:id="rId17"/>
    <p:sldId id="327" r:id="rId18"/>
    <p:sldId id="328" r:id="rId19"/>
    <p:sldId id="288" r:id="rId20"/>
    <p:sldId id="329" r:id="rId21"/>
    <p:sldId id="324" r:id="rId22"/>
    <p:sldId id="256"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1"/>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9" autoAdjust="0"/>
    <p:restoredTop sz="93462" autoAdjust="0"/>
  </p:normalViewPr>
  <p:slideViewPr>
    <p:cSldViewPr snapToGrid="0">
      <p:cViewPr varScale="1">
        <p:scale>
          <a:sx n="114" d="100"/>
          <a:sy n="114" d="100"/>
        </p:scale>
        <p:origin x="62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Rinaldi" userId="77d5bfdd-3e88-4678-a8ff-024fe85681f6" providerId="ADAL" clId="{34DE6C31-27BF-414F-A371-52538741F8E9}"/>
    <pc:docChg chg="undo custSel addSld delSld modSld sldOrd">
      <pc:chgData name="Lorenzo Rinaldi" userId="77d5bfdd-3e88-4678-a8ff-024fe85681f6" providerId="ADAL" clId="{34DE6C31-27BF-414F-A371-52538741F8E9}" dt="2023-07-21T15:49:39.695" v="959" actId="1076"/>
      <pc:docMkLst>
        <pc:docMk/>
      </pc:docMkLst>
      <pc:sldChg chg="modSp mod">
        <pc:chgData name="Lorenzo Rinaldi" userId="77d5bfdd-3e88-4678-a8ff-024fe85681f6" providerId="ADAL" clId="{34DE6C31-27BF-414F-A371-52538741F8E9}" dt="2023-07-21T15:02:02.593" v="40" actId="20577"/>
        <pc:sldMkLst>
          <pc:docMk/>
          <pc:sldMk cId="2559802330" sldId="256"/>
        </pc:sldMkLst>
        <pc:spChg chg="mod">
          <ac:chgData name="Lorenzo Rinaldi" userId="77d5bfdd-3e88-4678-a8ff-024fe85681f6" providerId="ADAL" clId="{34DE6C31-27BF-414F-A371-52538741F8E9}" dt="2023-07-21T15:02:02.593" v="40" actId="20577"/>
          <ac:spMkLst>
            <pc:docMk/>
            <pc:sldMk cId="2559802330" sldId="256"/>
            <ac:spMk id="6" creationId="{99DEA05E-3DE2-714D-9D7C-D14D82DB9D79}"/>
          </ac:spMkLst>
        </pc:spChg>
      </pc:sldChg>
      <pc:sldChg chg="modSp mod">
        <pc:chgData name="Lorenzo Rinaldi" userId="77d5bfdd-3e88-4678-a8ff-024fe85681f6" providerId="ADAL" clId="{34DE6C31-27BF-414F-A371-52538741F8E9}" dt="2023-07-21T15:02:48.210" v="45" actId="113"/>
        <pc:sldMkLst>
          <pc:docMk/>
          <pc:sldMk cId="3688935345" sldId="278"/>
        </pc:sldMkLst>
        <pc:spChg chg="mod">
          <ac:chgData name="Lorenzo Rinaldi" userId="77d5bfdd-3e88-4678-a8ff-024fe85681f6" providerId="ADAL" clId="{34DE6C31-27BF-414F-A371-52538741F8E9}" dt="2023-07-21T15:02:48.210" v="45" actId="113"/>
          <ac:spMkLst>
            <pc:docMk/>
            <pc:sldMk cId="3688935345" sldId="278"/>
            <ac:spMk id="2" creationId="{00000000-0000-0000-0000-000000000000}"/>
          </ac:spMkLst>
        </pc:spChg>
      </pc:sldChg>
      <pc:sldChg chg="del">
        <pc:chgData name="Lorenzo Rinaldi" userId="77d5bfdd-3e88-4678-a8ff-024fe85681f6" providerId="ADAL" clId="{34DE6C31-27BF-414F-A371-52538741F8E9}" dt="2023-07-21T15:03:02.175" v="46" actId="47"/>
        <pc:sldMkLst>
          <pc:docMk/>
          <pc:sldMk cId="562194632" sldId="279"/>
        </pc:sldMkLst>
      </pc:sldChg>
      <pc:sldChg chg="addSp delSp modSp add mod">
        <pc:chgData name="Lorenzo Rinaldi" userId="77d5bfdd-3e88-4678-a8ff-024fe85681f6" providerId="ADAL" clId="{34DE6C31-27BF-414F-A371-52538741F8E9}" dt="2023-07-21T15:05:04.593" v="87" actId="1036"/>
        <pc:sldMkLst>
          <pc:docMk/>
          <pc:sldMk cId="3105644210" sldId="279"/>
        </pc:sldMkLst>
        <pc:spChg chg="del">
          <ac:chgData name="Lorenzo Rinaldi" userId="77d5bfdd-3e88-4678-a8ff-024fe85681f6" providerId="ADAL" clId="{34DE6C31-27BF-414F-A371-52538741F8E9}" dt="2023-07-21T15:03:07.897" v="48" actId="478"/>
          <ac:spMkLst>
            <pc:docMk/>
            <pc:sldMk cId="3105644210" sldId="279"/>
            <ac:spMk id="2" creationId="{00000000-0000-0000-0000-000000000000}"/>
          </ac:spMkLst>
        </pc:spChg>
        <pc:spChg chg="mod">
          <ac:chgData name="Lorenzo Rinaldi" userId="77d5bfdd-3e88-4678-a8ff-024fe85681f6" providerId="ADAL" clId="{34DE6C31-27BF-414F-A371-52538741F8E9}" dt="2023-07-21T15:04:28.929" v="60" actId="14100"/>
          <ac:spMkLst>
            <pc:docMk/>
            <pc:sldMk cId="3105644210" sldId="279"/>
            <ac:spMk id="4" creationId="{9AB3068C-1CCE-A7E9-790D-8ACFE0F1B133}"/>
          </ac:spMkLst>
        </pc:spChg>
        <pc:spChg chg="add del mod">
          <ac:chgData name="Lorenzo Rinaldi" userId="77d5bfdd-3e88-4678-a8ff-024fe85681f6" providerId="ADAL" clId="{34DE6C31-27BF-414F-A371-52538741F8E9}" dt="2023-07-21T15:03:11.757" v="49" actId="478"/>
          <ac:spMkLst>
            <pc:docMk/>
            <pc:sldMk cId="3105644210" sldId="279"/>
            <ac:spMk id="7" creationId="{B2ED2DE0-D54F-CDF7-B320-A20893C8AFCF}"/>
          </ac:spMkLst>
        </pc:spChg>
        <pc:spChg chg="add mod">
          <ac:chgData name="Lorenzo Rinaldi" userId="77d5bfdd-3e88-4678-a8ff-024fe85681f6" providerId="ADAL" clId="{34DE6C31-27BF-414F-A371-52538741F8E9}" dt="2023-07-21T15:05:04.593" v="87" actId="1036"/>
          <ac:spMkLst>
            <pc:docMk/>
            <pc:sldMk cId="3105644210" sldId="279"/>
            <ac:spMk id="8" creationId="{F2FFB38D-A953-2603-D35F-2F1425178399}"/>
          </ac:spMkLst>
        </pc:spChg>
        <pc:spChg chg="add mod">
          <ac:chgData name="Lorenzo Rinaldi" userId="77d5bfdd-3e88-4678-a8ff-024fe85681f6" providerId="ADAL" clId="{34DE6C31-27BF-414F-A371-52538741F8E9}" dt="2023-07-21T15:05:04.593" v="87" actId="1036"/>
          <ac:spMkLst>
            <pc:docMk/>
            <pc:sldMk cId="3105644210" sldId="279"/>
            <ac:spMk id="10" creationId="{61BF001B-8D17-62A5-195F-8A30D22D6B43}"/>
          </ac:spMkLst>
        </pc:spChg>
        <pc:picChg chg="add mod">
          <ac:chgData name="Lorenzo Rinaldi" userId="77d5bfdd-3e88-4678-a8ff-024fe85681f6" providerId="ADAL" clId="{34DE6C31-27BF-414F-A371-52538741F8E9}" dt="2023-07-21T15:05:04.593" v="87" actId="1036"/>
          <ac:picMkLst>
            <pc:docMk/>
            <pc:sldMk cId="3105644210" sldId="279"/>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1355459684" sldId="280"/>
        </pc:sldMkLst>
      </pc:sldChg>
      <pc:sldChg chg="addSp delSp modSp add mod modAnim">
        <pc:chgData name="Lorenzo Rinaldi" userId="77d5bfdd-3e88-4678-a8ff-024fe85681f6" providerId="ADAL" clId="{34DE6C31-27BF-414F-A371-52538741F8E9}" dt="2023-07-21T15:08:03.608" v="224"/>
        <pc:sldMkLst>
          <pc:docMk/>
          <pc:sldMk cId="2532603515" sldId="280"/>
        </pc:sldMkLst>
        <pc:spChg chg="add mod">
          <ac:chgData name="Lorenzo Rinaldi" userId="77d5bfdd-3e88-4678-a8ff-024fe85681f6" providerId="ADAL" clId="{34DE6C31-27BF-414F-A371-52538741F8E9}" dt="2023-07-21T15:07:37.707" v="206" actId="1076"/>
          <ac:spMkLst>
            <pc:docMk/>
            <pc:sldMk cId="2532603515" sldId="280"/>
            <ac:spMk id="2" creationId="{0B326F35-2390-A294-6884-70866C7CAD2E}"/>
          </ac:spMkLst>
        </pc:spChg>
        <pc:spChg chg="add mod">
          <ac:chgData name="Lorenzo Rinaldi" userId="77d5bfdd-3e88-4678-a8ff-024fe85681f6" providerId="ADAL" clId="{34DE6C31-27BF-414F-A371-52538741F8E9}" dt="2023-07-21T15:07:45.802" v="207" actId="1076"/>
          <ac:spMkLst>
            <pc:docMk/>
            <pc:sldMk cId="2532603515" sldId="280"/>
            <ac:spMk id="5" creationId="{2A93F403-C350-E202-700B-A030931C6B0D}"/>
          </ac:spMkLst>
        </pc:spChg>
        <pc:spChg chg="add mod">
          <ac:chgData name="Lorenzo Rinaldi" userId="77d5bfdd-3e88-4678-a8ff-024fe85681f6" providerId="ADAL" clId="{34DE6C31-27BF-414F-A371-52538741F8E9}" dt="2023-07-21T15:07:58.822" v="223" actId="1037"/>
          <ac:spMkLst>
            <pc:docMk/>
            <pc:sldMk cId="2532603515" sldId="280"/>
            <ac:spMk id="7" creationId="{FEA6C428-BCD0-7FCD-EF8D-A54C9ECE6238}"/>
          </ac:spMkLst>
        </pc:spChg>
        <pc:spChg chg="del">
          <ac:chgData name="Lorenzo Rinaldi" userId="77d5bfdd-3e88-4678-a8ff-024fe85681f6" providerId="ADAL" clId="{34DE6C31-27BF-414F-A371-52538741F8E9}" dt="2023-07-21T15:05:16.322" v="89" actId="478"/>
          <ac:spMkLst>
            <pc:docMk/>
            <pc:sldMk cId="2532603515" sldId="280"/>
            <ac:spMk id="8" creationId="{F2FFB38D-A953-2603-D35F-2F1425178399}"/>
          </ac:spMkLst>
        </pc:spChg>
        <pc:spChg chg="del">
          <ac:chgData name="Lorenzo Rinaldi" userId="77d5bfdd-3e88-4678-a8ff-024fe85681f6" providerId="ADAL" clId="{34DE6C31-27BF-414F-A371-52538741F8E9}" dt="2023-07-21T15:05:16.322" v="89" actId="478"/>
          <ac:spMkLst>
            <pc:docMk/>
            <pc:sldMk cId="2532603515" sldId="280"/>
            <ac:spMk id="10" creationId="{61BF001B-8D17-62A5-195F-8A30D22D6B43}"/>
          </ac:spMkLst>
        </pc:spChg>
        <pc:spChg chg="add mod">
          <ac:chgData name="Lorenzo Rinaldi" userId="77d5bfdd-3e88-4678-a8ff-024fe85681f6" providerId="ADAL" clId="{34DE6C31-27BF-414F-A371-52538741F8E9}" dt="2023-07-21T15:07:58.822" v="223" actId="1037"/>
          <ac:spMkLst>
            <pc:docMk/>
            <pc:sldMk cId="2532603515" sldId="280"/>
            <ac:spMk id="12" creationId="{5FA36A61-BFCE-866A-22D6-A6B6549EDB41}"/>
          </ac:spMkLst>
        </pc:spChg>
        <pc:spChg chg="add mod">
          <ac:chgData name="Lorenzo Rinaldi" userId="77d5bfdd-3e88-4678-a8ff-024fe85681f6" providerId="ADAL" clId="{34DE6C31-27BF-414F-A371-52538741F8E9}" dt="2023-07-21T15:07:58.822" v="223" actId="1037"/>
          <ac:spMkLst>
            <pc:docMk/>
            <pc:sldMk cId="2532603515" sldId="280"/>
            <ac:spMk id="13" creationId="{35005C99-0A90-C76D-4AA8-F80C0797B3AE}"/>
          </ac:spMkLst>
        </pc:spChg>
        <pc:spChg chg="add mod">
          <ac:chgData name="Lorenzo Rinaldi" userId="77d5bfdd-3e88-4678-a8ff-024fe85681f6" providerId="ADAL" clId="{34DE6C31-27BF-414F-A371-52538741F8E9}" dt="2023-07-21T15:07:58.822" v="223" actId="1037"/>
          <ac:spMkLst>
            <pc:docMk/>
            <pc:sldMk cId="2532603515" sldId="280"/>
            <ac:spMk id="14" creationId="{E99451C3-28CB-571D-2BD9-10D535D0B682}"/>
          </ac:spMkLst>
        </pc:spChg>
        <pc:spChg chg="add mod">
          <ac:chgData name="Lorenzo Rinaldi" userId="77d5bfdd-3e88-4678-a8ff-024fe85681f6" providerId="ADAL" clId="{34DE6C31-27BF-414F-A371-52538741F8E9}" dt="2023-07-21T15:07:58.822" v="223" actId="1037"/>
          <ac:spMkLst>
            <pc:docMk/>
            <pc:sldMk cId="2532603515" sldId="280"/>
            <ac:spMk id="15" creationId="{DF7C5840-9C70-3B13-A00E-2E645ADD0924}"/>
          </ac:spMkLst>
        </pc:spChg>
        <pc:spChg chg="add mod">
          <ac:chgData name="Lorenzo Rinaldi" userId="77d5bfdd-3e88-4678-a8ff-024fe85681f6" providerId="ADAL" clId="{34DE6C31-27BF-414F-A371-52538741F8E9}" dt="2023-07-21T15:07:58.822" v="223" actId="1037"/>
          <ac:spMkLst>
            <pc:docMk/>
            <pc:sldMk cId="2532603515" sldId="280"/>
            <ac:spMk id="16" creationId="{9E95F797-20F7-9EAA-5995-C06EE7D6B23C}"/>
          </ac:spMkLst>
        </pc:spChg>
        <pc:spChg chg="add mod">
          <ac:chgData name="Lorenzo Rinaldi" userId="77d5bfdd-3e88-4678-a8ff-024fe85681f6" providerId="ADAL" clId="{34DE6C31-27BF-414F-A371-52538741F8E9}" dt="2023-07-21T15:07:58.822" v="223" actId="1037"/>
          <ac:spMkLst>
            <pc:docMk/>
            <pc:sldMk cId="2532603515" sldId="280"/>
            <ac:spMk id="17" creationId="{31F105AC-678D-E2DA-F597-85CC402A6635}"/>
          </ac:spMkLst>
        </pc:spChg>
        <pc:spChg chg="add mod">
          <ac:chgData name="Lorenzo Rinaldi" userId="77d5bfdd-3e88-4678-a8ff-024fe85681f6" providerId="ADAL" clId="{34DE6C31-27BF-414F-A371-52538741F8E9}" dt="2023-07-21T15:07:58.822" v="223" actId="1037"/>
          <ac:spMkLst>
            <pc:docMk/>
            <pc:sldMk cId="2532603515" sldId="280"/>
            <ac:spMk id="19" creationId="{AD94F495-07B5-A469-A38E-1AE101F717C5}"/>
          </ac:spMkLst>
        </pc:spChg>
        <pc:spChg chg="add mod">
          <ac:chgData name="Lorenzo Rinaldi" userId="77d5bfdd-3e88-4678-a8ff-024fe85681f6" providerId="ADAL" clId="{34DE6C31-27BF-414F-A371-52538741F8E9}" dt="2023-07-21T15:07:58.822" v="223" actId="1037"/>
          <ac:spMkLst>
            <pc:docMk/>
            <pc:sldMk cId="2532603515" sldId="280"/>
            <ac:spMk id="21" creationId="{BB4E9954-0890-C010-F6A7-16D155E2188C}"/>
          </ac:spMkLst>
        </pc:spChg>
        <pc:spChg chg="add mod">
          <ac:chgData name="Lorenzo Rinaldi" userId="77d5bfdd-3e88-4678-a8ff-024fe85681f6" providerId="ADAL" clId="{34DE6C31-27BF-414F-A371-52538741F8E9}" dt="2023-07-21T15:07:58.822" v="223" actId="1037"/>
          <ac:spMkLst>
            <pc:docMk/>
            <pc:sldMk cId="2532603515" sldId="280"/>
            <ac:spMk id="23" creationId="{D7357377-AC0B-6A48-57E2-59112FFD2C51}"/>
          </ac:spMkLst>
        </pc:spChg>
        <pc:spChg chg="add mod">
          <ac:chgData name="Lorenzo Rinaldi" userId="77d5bfdd-3e88-4678-a8ff-024fe85681f6" providerId="ADAL" clId="{34DE6C31-27BF-414F-A371-52538741F8E9}" dt="2023-07-21T15:07:58.822" v="223" actId="1037"/>
          <ac:spMkLst>
            <pc:docMk/>
            <pc:sldMk cId="2532603515" sldId="280"/>
            <ac:spMk id="25" creationId="{C4D36873-90DA-5753-CE4D-1230C566D546}"/>
          </ac:spMkLst>
        </pc:spChg>
        <pc:spChg chg="add mod">
          <ac:chgData name="Lorenzo Rinaldi" userId="77d5bfdd-3e88-4678-a8ff-024fe85681f6" providerId="ADAL" clId="{34DE6C31-27BF-414F-A371-52538741F8E9}" dt="2023-07-21T15:07:58.822" v="223" actId="1037"/>
          <ac:spMkLst>
            <pc:docMk/>
            <pc:sldMk cId="2532603515" sldId="280"/>
            <ac:spMk id="26" creationId="{A3512AC4-4A40-2EDC-C0E4-4B27A25F9E27}"/>
          </ac:spMkLst>
        </pc:spChg>
        <pc:spChg chg="add mod">
          <ac:chgData name="Lorenzo Rinaldi" userId="77d5bfdd-3e88-4678-a8ff-024fe85681f6" providerId="ADAL" clId="{34DE6C31-27BF-414F-A371-52538741F8E9}" dt="2023-07-21T15:07:58.822" v="223" actId="1037"/>
          <ac:spMkLst>
            <pc:docMk/>
            <pc:sldMk cId="2532603515" sldId="280"/>
            <ac:spMk id="27" creationId="{2DC40B01-5DF5-E687-CD1E-31FF8EB23FCD}"/>
          </ac:spMkLst>
        </pc:spChg>
        <pc:graphicFrameChg chg="add mod">
          <ac:chgData name="Lorenzo Rinaldi" userId="77d5bfdd-3e88-4678-a8ff-024fe85681f6" providerId="ADAL" clId="{34DE6C31-27BF-414F-A371-52538741F8E9}" dt="2023-07-21T15:07:58.822" v="223" actId="1037"/>
          <ac:graphicFrameMkLst>
            <pc:docMk/>
            <pc:sldMk cId="2532603515" sldId="280"/>
            <ac:graphicFrameMk id="11" creationId="{16BE1666-CCFD-77A7-D0E8-2F0DE372386D}"/>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18" creationId="{57315928-E274-AB2D-AD5D-777B613A50C4}"/>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0" creationId="{169C54CA-E34B-6B7F-C95B-166280FB58EB}"/>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2" creationId="{2FEDE211-F0E9-6BDF-C8C9-8879DB75376F}"/>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4" creationId="{6BD71F0F-4D55-1922-32E5-4F496AF27C03}"/>
          </ac:graphicFrameMkLst>
        </pc:graphicFrameChg>
        <pc:picChg chg="del">
          <ac:chgData name="Lorenzo Rinaldi" userId="77d5bfdd-3e88-4678-a8ff-024fe85681f6" providerId="ADAL" clId="{34DE6C31-27BF-414F-A371-52538741F8E9}" dt="2023-07-21T15:05:16.322" v="89" actId="478"/>
          <ac:picMkLst>
            <pc:docMk/>
            <pc:sldMk cId="2532603515" sldId="280"/>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665522800" sldId="281"/>
        </pc:sldMkLst>
      </pc:sldChg>
      <pc:sldChg chg="addSp modSp add mod modAnim">
        <pc:chgData name="Lorenzo Rinaldi" userId="77d5bfdd-3e88-4678-a8ff-024fe85681f6" providerId="ADAL" clId="{34DE6C31-27BF-414F-A371-52538741F8E9}" dt="2023-07-21T15:07:47.628" v="208"/>
        <pc:sldMkLst>
          <pc:docMk/>
          <pc:sldMk cId="2216614674" sldId="281"/>
        </pc:sldMkLst>
        <pc:spChg chg="add mod">
          <ac:chgData name="Lorenzo Rinaldi" userId="77d5bfdd-3e88-4678-a8ff-024fe85681f6" providerId="ADAL" clId="{34DE6C31-27BF-414F-A371-52538741F8E9}" dt="2023-07-21T15:05:43.777" v="92" actId="1076"/>
          <ac:spMkLst>
            <pc:docMk/>
            <pc:sldMk cId="2216614674" sldId="281"/>
            <ac:spMk id="2" creationId="{34AE5265-DA15-BDD3-149A-8391B77FDE96}"/>
          </ac:spMkLst>
        </pc:spChg>
        <pc:spChg chg="add mod">
          <ac:chgData name="Lorenzo Rinaldi" userId="77d5bfdd-3e88-4678-a8ff-024fe85681f6" providerId="ADAL" clId="{34DE6C31-27BF-414F-A371-52538741F8E9}" dt="2023-07-21T15:06:39.571" v="130" actId="1037"/>
          <ac:spMkLst>
            <pc:docMk/>
            <pc:sldMk cId="2216614674" sldId="281"/>
            <ac:spMk id="5" creationId="{55AF647B-3798-85BA-879B-841CEFF82EB7}"/>
          </ac:spMkLst>
        </pc:spChg>
        <pc:spChg chg="mod">
          <ac:chgData name="Lorenzo Rinaldi" userId="77d5bfdd-3e88-4678-a8ff-024fe85681f6" providerId="ADAL" clId="{34DE6C31-27BF-414F-A371-52538741F8E9}" dt="2023-07-21T15:06:39.571" v="130" actId="1037"/>
          <ac:spMkLst>
            <pc:docMk/>
            <pc:sldMk cId="2216614674" sldId="281"/>
            <ac:spMk id="6" creationId="{4BDB5223-6EB5-1046-88BB-84ED760A29CE}"/>
          </ac:spMkLst>
        </pc:spChg>
        <pc:spChg chg="add mod">
          <ac:chgData name="Lorenzo Rinaldi" userId="77d5bfdd-3e88-4678-a8ff-024fe85681f6" providerId="ADAL" clId="{34DE6C31-27BF-414F-A371-52538741F8E9}" dt="2023-07-21T15:07:11.835" v="195" actId="1036"/>
          <ac:spMkLst>
            <pc:docMk/>
            <pc:sldMk cId="2216614674" sldId="281"/>
            <ac:spMk id="8" creationId="{915C2014-60E3-E407-E8CD-EBAFB494E797}"/>
          </ac:spMkLst>
        </pc:spChg>
        <pc:spChg chg="add mod">
          <ac:chgData name="Lorenzo Rinaldi" userId="77d5bfdd-3e88-4678-a8ff-024fe85681f6" providerId="ADAL" clId="{34DE6C31-27BF-414F-A371-52538741F8E9}" dt="2023-07-21T15:06:39.571" v="130" actId="1037"/>
          <ac:spMkLst>
            <pc:docMk/>
            <pc:sldMk cId="2216614674" sldId="281"/>
            <ac:spMk id="11" creationId="{1C41B420-AB69-1916-2310-A54534E734CA}"/>
          </ac:spMkLst>
        </pc:spChg>
        <pc:spChg chg="add mod">
          <ac:chgData name="Lorenzo Rinaldi" userId="77d5bfdd-3e88-4678-a8ff-024fe85681f6" providerId="ADAL" clId="{34DE6C31-27BF-414F-A371-52538741F8E9}" dt="2023-07-21T15:06:39.571" v="130" actId="1037"/>
          <ac:spMkLst>
            <pc:docMk/>
            <pc:sldMk cId="2216614674" sldId="281"/>
            <ac:spMk id="12" creationId="{1F45DD33-AF46-5B2B-F1DD-EC0CA923ED92}"/>
          </ac:spMkLst>
        </pc:spChg>
        <pc:spChg chg="add mod">
          <ac:chgData name="Lorenzo Rinaldi" userId="77d5bfdd-3e88-4678-a8ff-024fe85681f6" providerId="ADAL" clId="{34DE6C31-27BF-414F-A371-52538741F8E9}" dt="2023-07-21T15:06:39.571" v="130" actId="1037"/>
          <ac:spMkLst>
            <pc:docMk/>
            <pc:sldMk cId="2216614674" sldId="281"/>
            <ac:spMk id="13" creationId="{81379942-9A51-A23D-3C28-D2ACD96CC8BD}"/>
          </ac:spMkLst>
        </pc:spChg>
        <pc:spChg chg="add mod">
          <ac:chgData name="Lorenzo Rinaldi" userId="77d5bfdd-3e88-4678-a8ff-024fe85681f6" providerId="ADAL" clId="{34DE6C31-27BF-414F-A371-52538741F8E9}" dt="2023-07-21T15:06:39.571" v="130" actId="1037"/>
          <ac:spMkLst>
            <pc:docMk/>
            <pc:sldMk cId="2216614674" sldId="281"/>
            <ac:spMk id="15" creationId="{29B1E29D-9349-25B4-DEB0-02F30BE114AA}"/>
          </ac:spMkLst>
        </pc:spChg>
        <pc:spChg chg="add mod">
          <ac:chgData name="Lorenzo Rinaldi" userId="77d5bfdd-3e88-4678-a8ff-024fe85681f6" providerId="ADAL" clId="{34DE6C31-27BF-414F-A371-52538741F8E9}" dt="2023-07-21T15:06:39.571" v="130" actId="1037"/>
          <ac:spMkLst>
            <pc:docMk/>
            <pc:sldMk cId="2216614674" sldId="281"/>
            <ac:spMk id="18" creationId="{6CD437AF-6835-FB8D-A876-9DA4F810A319}"/>
          </ac:spMkLst>
        </pc:spChg>
        <pc:spChg chg="add mod">
          <ac:chgData name="Lorenzo Rinaldi" userId="77d5bfdd-3e88-4678-a8ff-024fe85681f6" providerId="ADAL" clId="{34DE6C31-27BF-414F-A371-52538741F8E9}" dt="2023-07-21T15:06:39.571" v="130" actId="1037"/>
          <ac:spMkLst>
            <pc:docMk/>
            <pc:sldMk cId="2216614674" sldId="281"/>
            <ac:spMk id="19" creationId="{D16A247A-5B87-31FE-FD5D-01977EACC257}"/>
          </ac:spMkLst>
        </pc:spChg>
        <pc:spChg chg="add mod">
          <ac:chgData name="Lorenzo Rinaldi" userId="77d5bfdd-3e88-4678-a8ff-024fe85681f6" providerId="ADAL" clId="{34DE6C31-27BF-414F-A371-52538741F8E9}" dt="2023-07-21T15:06:39.571" v="130" actId="1037"/>
          <ac:spMkLst>
            <pc:docMk/>
            <pc:sldMk cId="2216614674" sldId="281"/>
            <ac:spMk id="20" creationId="{D7FFEB20-15A1-638B-4FCD-38C1B0CCCB58}"/>
          </ac:spMkLst>
        </pc:spChg>
        <pc:spChg chg="add mod">
          <ac:chgData name="Lorenzo Rinaldi" userId="77d5bfdd-3e88-4678-a8ff-024fe85681f6" providerId="ADAL" clId="{34DE6C31-27BF-414F-A371-52538741F8E9}" dt="2023-07-21T15:06:39.571" v="130" actId="1037"/>
          <ac:spMkLst>
            <pc:docMk/>
            <pc:sldMk cId="2216614674" sldId="281"/>
            <ac:spMk id="22" creationId="{59ACA026-261B-08C8-0863-6B46D6A24EBF}"/>
          </ac:spMkLst>
        </pc:spChg>
        <pc:spChg chg="add mod">
          <ac:chgData name="Lorenzo Rinaldi" userId="77d5bfdd-3e88-4678-a8ff-024fe85681f6" providerId="ADAL" clId="{34DE6C31-27BF-414F-A371-52538741F8E9}" dt="2023-07-21T15:06:39.571" v="130" actId="1037"/>
          <ac:spMkLst>
            <pc:docMk/>
            <pc:sldMk cId="2216614674" sldId="281"/>
            <ac:spMk id="23" creationId="{1AD6B038-137C-7EFE-C15B-26DE241BB84A}"/>
          </ac:spMkLst>
        </pc:spChg>
        <pc:spChg chg="add mod">
          <ac:chgData name="Lorenzo Rinaldi" userId="77d5bfdd-3e88-4678-a8ff-024fe85681f6" providerId="ADAL" clId="{34DE6C31-27BF-414F-A371-52538741F8E9}" dt="2023-07-21T15:06:39.571" v="130" actId="1037"/>
          <ac:spMkLst>
            <pc:docMk/>
            <pc:sldMk cId="2216614674" sldId="281"/>
            <ac:spMk id="24" creationId="{4F3903D8-D6CF-13F1-9C08-EAEDEBCAF2D0}"/>
          </ac:spMkLst>
        </pc:spChg>
        <pc:spChg chg="add mod">
          <ac:chgData name="Lorenzo Rinaldi" userId="77d5bfdd-3e88-4678-a8ff-024fe85681f6" providerId="ADAL" clId="{34DE6C31-27BF-414F-A371-52538741F8E9}" dt="2023-07-21T15:06:39.571" v="130" actId="1037"/>
          <ac:spMkLst>
            <pc:docMk/>
            <pc:sldMk cId="2216614674" sldId="281"/>
            <ac:spMk id="27" creationId="{649C4DC0-E59B-17A8-DB1B-1318F912289A}"/>
          </ac:spMkLst>
        </pc:spChg>
        <pc:spChg chg="add mod">
          <ac:chgData name="Lorenzo Rinaldi" userId="77d5bfdd-3e88-4678-a8ff-024fe85681f6" providerId="ADAL" clId="{34DE6C31-27BF-414F-A371-52538741F8E9}" dt="2023-07-21T15:06:39.571" v="130" actId="1037"/>
          <ac:spMkLst>
            <pc:docMk/>
            <pc:sldMk cId="2216614674" sldId="281"/>
            <ac:spMk id="28" creationId="{03F2EBD1-ADA2-7DC1-5DFE-F5968A04D53D}"/>
          </ac:spMkLst>
        </pc:spChg>
        <pc:spChg chg="add mod">
          <ac:chgData name="Lorenzo Rinaldi" userId="77d5bfdd-3e88-4678-a8ff-024fe85681f6" providerId="ADAL" clId="{34DE6C31-27BF-414F-A371-52538741F8E9}" dt="2023-07-21T15:06:39.571" v="130" actId="1037"/>
          <ac:spMkLst>
            <pc:docMk/>
            <pc:sldMk cId="2216614674" sldId="281"/>
            <ac:spMk id="29" creationId="{44493FB2-8958-0A16-8FEB-65324634624B}"/>
          </ac:spMkLst>
        </pc:spChg>
        <pc:spChg chg="add mod">
          <ac:chgData name="Lorenzo Rinaldi" userId="77d5bfdd-3e88-4678-a8ff-024fe85681f6" providerId="ADAL" clId="{34DE6C31-27BF-414F-A371-52538741F8E9}" dt="2023-07-21T15:06:39.571" v="130" actId="1037"/>
          <ac:spMkLst>
            <pc:docMk/>
            <pc:sldMk cId="2216614674" sldId="281"/>
            <ac:spMk id="31" creationId="{E9DDE1F8-7C45-790F-2A80-2850B1F1EB19}"/>
          </ac:spMkLst>
        </pc:spChg>
        <pc:spChg chg="add mod">
          <ac:chgData name="Lorenzo Rinaldi" userId="77d5bfdd-3e88-4678-a8ff-024fe85681f6" providerId="ADAL" clId="{34DE6C31-27BF-414F-A371-52538741F8E9}" dt="2023-07-21T15:06:39.571" v="130" actId="1037"/>
          <ac:spMkLst>
            <pc:docMk/>
            <pc:sldMk cId="2216614674" sldId="281"/>
            <ac:spMk id="34" creationId="{2839442A-45F5-1A2B-DDD8-08B5EDBF3A10}"/>
          </ac:spMkLst>
        </pc:spChg>
        <pc:spChg chg="add mod">
          <ac:chgData name="Lorenzo Rinaldi" userId="77d5bfdd-3e88-4678-a8ff-024fe85681f6" providerId="ADAL" clId="{34DE6C31-27BF-414F-A371-52538741F8E9}" dt="2023-07-21T15:06:39.571" v="130" actId="1037"/>
          <ac:spMkLst>
            <pc:docMk/>
            <pc:sldMk cId="2216614674" sldId="281"/>
            <ac:spMk id="35" creationId="{5185059F-11F3-CCC3-FC14-EE67A7928583}"/>
          </ac:spMkLst>
        </pc:spChg>
        <pc:spChg chg="add mod">
          <ac:chgData name="Lorenzo Rinaldi" userId="77d5bfdd-3e88-4678-a8ff-024fe85681f6" providerId="ADAL" clId="{34DE6C31-27BF-414F-A371-52538741F8E9}" dt="2023-07-21T15:06:39.571" v="130" actId="1037"/>
          <ac:spMkLst>
            <pc:docMk/>
            <pc:sldMk cId="2216614674" sldId="281"/>
            <ac:spMk id="36" creationId="{6A6C198F-34EB-B6E9-4857-363C0C54E88F}"/>
          </ac:spMkLst>
        </pc:spChg>
        <pc:spChg chg="add mod">
          <ac:chgData name="Lorenzo Rinaldi" userId="77d5bfdd-3e88-4678-a8ff-024fe85681f6" providerId="ADAL" clId="{34DE6C31-27BF-414F-A371-52538741F8E9}" dt="2023-07-21T15:06:39.571" v="130" actId="1037"/>
          <ac:spMkLst>
            <pc:docMk/>
            <pc:sldMk cId="2216614674" sldId="281"/>
            <ac:spMk id="39" creationId="{C46F6F8B-D848-37B2-CA53-3421065327EC}"/>
          </ac:spMkLst>
        </pc:spChg>
        <pc:spChg chg="add mod">
          <ac:chgData name="Lorenzo Rinaldi" userId="77d5bfdd-3e88-4678-a8ff-024fe85681f6" providerId="ADAL" clId="{34DE6C31-27BF-414F-A371-52538741F8E9}" dt="2023-07-21T15:06:39.571" v="130" actId="1037"/>
          <ac:spMkLst>
            <pc:docMk/>
            <pc:sldMk cId="2216614674" sldId="281"/>
            <ac:spMk id="40" creationId="{9253A7E3-49AB-752B-7973-8622489BB6F6}"/>
          </ac:spMkLst>
        </pc:spChg>
        <pc:spChg chg="add mod">
          <ac:chgData name="Lorenzo Rinaldi" userId="77d5bfdd-3e88-4678-a8ff-024fe85681f6" providerId="ADAL" clId="{34DE6C31-27BF-414F-A371-52538741F8E9}" dt="2023-07-21T15:06:39.571" v="130" actId="1037"/>
          <ac:spMkLst>
            <pc:docMk/>
            <pc:sldMk cId="2216614674" sldId="281"/>
            <ac:spMk id="41" creationId="{3BC4FF99-D6A8-5897-9A4A-F4403D23B6B9}"/>
          </ac:spMkLst>
        </pc:spChg>
        <pc:spChg chg="add mod">
          <ac:chgData name="Lorenzo Rinaldi" userId="77d5bfdd-3e88-4678-a8ff-024fe85681f6" providerId="ADAL" clId="{34DE6C31-27BF-414F-A371-52538741F8E9}" dt="2023-07-21T15:06:39.571" v="130" actId="1037"/>
          <ac:spMkLst>
            <pc:docMk/>
            <pc:sldMk cId="2216614674" sldId="281"/>
            <ac:spMk id="43" creationId="{8FE040F4-F468-0DD1-47C3-3919D1B8E052}"/>
          </ac:spMkLst>
        </pc:spChg>
        <pc:spChg chg="add mod">
          <ac:chgData name="Lorenzo Rinaldi" userId="77d5bfdd-3e88-4678-a8ff-024fe85681f6" providerId="ADAL" clId="{34DE6C31-27BF-414F-A371-52538741F8E9}" dt="2023-07-21T15:06:50.521" v="151" actId="1035"/>
          <ac:spMkLst>
            <pc:docMk/>
            <pc:sldMk cId="2216614674" sldId="281"/>
            <ac:spMk id="50" creationId="{54906440-6D51-4BAD-2AAE-31098CCE0883}"/>
          </ac:spMkLst>
        </pc:spChg>
        <pc:spChg chg="add mod">
          <ac:chgData name="Lorenzo Rinaldi" userId="77d5bfdd-3e88-4678-a8ff-024fe85681f6" providerId="ADAL" clId="{34DE6C31-27BF-414F-A371-52538741F8E9}" dt="2023-07-21T15:06:39.571" v="130" actId="1037"/>
          <ac:spMkLst>
            <pc:docMk/>
            <pc:sldMk cId="2216614674" sldId="281"/>
            <ac:spMk id="51" creationId="{9370EEBA-7102-288D-3DCA-374EFE607D2C}"/>
          </ac:spMkLst>
        </pc:spChg>
        <pc:spChg chg="add mod">
          <ac:chgData name="Lorenzo Rinaldi" userId="77d5bfdd-3e88-4678-a8ff-024fe85681f6" providerId="ADAL" clId="{34DE6C31-27BF-414F-A371-52538741F8E9}" dt="2023-07-21T15:06:39.571" v="130" actId="1037"/>
          <ac:spMkLst>
            <pc:docMk/>
            <pc:sldMk cId="2216614674" sldId="281"/>
            <ac:spMk id="52" creationId="{330CE277-4752-0415-D7CA-77BA95717582}"/>
          </ac:spMkLst>
        </pc:spChg>
        <pc:spChg chg="add mod">
          <ac:chgData name="Lorenzo Rinaldi" userId="77d5bfdd-3e88-4678-a8ff-024fe85681f6" providerId="ADAL" clId="{34DE6C31-27BF-414F-A371-52538741F8E9}" dt="2023-07-21T15:06:39.571" v="130" actId="1037"/>
          <ac:spMkLst>
            <pc:docMk/>
            <pc:sldMk cId="2216614674" sldId="281"/>
            <ac:spMk id="53" creationId="{8D58B4E3-21CF-BEFC-E53E-4616D5E0A2B8}"/>
          </ac:spMkLst>
        </pc:spChg>
        <pc:spChg chg="add mod">
          <ac:chgData name="Lorenzo Rinaldi" userId="77d5bfdd-3e88-4678-a8ff-024fe85681f6" providerId="ADAL" clId="{34DE6C31-27BF-414F-A371-52538741F8E9}" dt="2023-07-21T15:06:39.571" v="130" actId="1037"/>
          <ac:spMkLst>
            <pc:docMk/>
            <pc:sldMk cId="2216614674" sldId="281"/>
            <ac:spMk id="54" creationId="{5DA5DF75-163F-27F2-3DC3-0398B12CE0A0}"/>
          </ac:spMkLst>
        </pc:spChg>
        <pc:spChg chg="add mod">
          <ac:chgData name="Lorenzo Rinaldi" userId="77d5bfdd-3e88-4678-a8ff-024fe85681f6" providerId="ADAL" clId="{34DE6C31-27BF-414F-A371-52538741F8E9}" dt="2023-07-21T15:06:39.571" v="130" actId="1037"/>
          <ac:spMkLst>
            <pc:docMk/>
            <pc:sldMk cId="2216614674" sldId="281"/>
            <ac:spMk id="55" creationId="{6F5D238A-57E5-6B40-E42D-F345B77A19CE}"/>
          </ac:spMkLst>
        </pc:spChg>
        <pc:spChg chg="add mod">
          <ac:chgData name="Lorenzo Rinaldi" userId="77d5bfdd-3e88-4678-a8ff-024fe85681f6" providerId="ADAL" clId="{34DE6C31-27BF-414F-A371-52538741F8E9}" dt="2023-07-21T15:06:39.571" v="130" actId="1037"/>
          <ac:spMkLst>
            <pc:docMk/>
            <pc:sldMk cId="2216614674" sldId="281"/>
            <ac:spMk id="56" creationId="{25E467E5-500D-58D9-3C27-FC0DE291A2FD}"/>
          </ac:spMkLst>
        </pc:spChg>
        <pc:spChg chg="add mod">
          <ac:chgData name="Lorenzo Rinaldi" userId="77d5bfdd-3e88-4678-a8ff-024fe85681f6" providerId="ADAL" clId="{34DE6C31-27BF-414F-A371-52538741F8E9}" dt="2023-07-21T15:07:47.628" v="208"/>
          <ac:spMkLst>
            <pc:docMk/>
            <pc:sldMk cId="2216614674" sldId="281"/>
            <ac:spMk id="64" creationId="{5E8B4CDA-5C74-2CDA-D75B-9040B54CD045}"/>
          </ac:spMkLst>
        </pc:spChg>
        <pc:picChg chg="add mod">
          <ac:chgData name="Lorenzo Rinaldi" userId="77d5bfdd-3e88-4678-a8ff-024fe85681f6" providerId="ADAL" clId="{34DE6C31-27BF-414F-A371-52538741F8E9}" dt="2023-07-21T15:07:06.330" v="156" actId="1076"/>
          <ac:picMkLst>
            <pc:docMk/>
            <pc:sldMk cId="2216614674" sldId="281"/>
            <ac:picMk id="9" creationId="{4F8595DB-ADF7-2BB8-9F06-1FB3F0B32B6A}"/>
          </ac:picMkLst>
        </pc:picChg>
        <pc:picChg chg="add mod">
          <ac:chgData name="Lorenzo Rinaldi" userId="77d5bfdd-3e88-4678-a8ff-024fe85681f6" providerId="ADAL" clId="{34DE6C31-27BF-414F-A371-52538741F8E9}" dt="2023-07-21T15:06:39.571" v="130" actId="1037"/>
          <ac:picMkLst>
            <pc:docMk/>
            <pc:sldMk cId="2216614674" sldId="281"/>
            <ac:picMk id="60" creationId="{F1B934CC-BBC7-EAE7-D02E-22D24064F6DC}"/>
          </ac:picMkLst>
        </pc:picChg>
        <pc:picChg chg="add mod">
          <ac:chgData name="Lorenzo Rinaldi" userId="77d5bfdd-3e88-4678-a8ff-024fe85681f6" providerId="ADAL" clId="{34DE6C31-27BF-414F-A371-52538741F8E9}" dt="2023-07-21T15:06:39.571" v="130" actId="1037"/>
          <ac:picMkLst>
            <pc:docMk/>
            <pc:sldMk cId="2216614674" sldId="281"/>
            <ac:picMk id="61" creationId="{1C4C3DC9-7698-F77A-6E5E-B55522972589}"/>
          </ac:picMkLst>
        </pc:picChg>
        <pc:picChg chg="add mod">
          <ac:chgData name="Lorenzo Rinaldi" userId="77d5bfdd-3e88-4678-a8ff-024fe85681f6" providerId="ADAL" clId="{34DE6C31-27BF-414F-A371-52538741F8E9}" dt="2023-07-21T15:06:39.571" v="130" actId="1037"/>
          <ac:picMkLst>
            <pc:docMk/>
            <pc:sldMk cId="2216614674" sldId="281"/>
            <ac:picMk id="62" creationId="{98323A9A-3FF6-021C-4E21-A08749723523}"/>
          </ac:picMkLst>
        </pc:picChg>
        <pc:cxnChg chg="add mod">
          <ac:chgData name="Lorenzo Rinaldi" userId="77d5bfdd-3e88-4678-a8ff-024fe85681f6" providerId="ADAL" clId="{34DE6C31-27BF-414F-A371-52538741F8E9}" dt="2023-07-21T15:06:39.571" v="130" actId="1037"/>
          <ac:cxnSpMkLst>
            <pc:docMk/>
            <pc:sldMk cId="2216614674" sldId="281"/>
            <ac:cxnSpMk id="7" creationId="{966CFAB6-DB49-1111-CDA7-81F0C85F593C}"/>
          </ac:cxnSpMkLst>
        </pc:cxnChg>
        <pc:cxnChg chg="add mod">
          <ac:chgData name="Lorenzo Rinaldi" userId="77d5bfdd-3e88-4678-a8ff-024fe85681f6" providerId="ADAL" clId="{34DE6C31-27BF-414F-A371-52538741F8E9}" dt="2023-07-21T15:06:39.571" v="130" actId="1037"/>
          <ac:cxnSpMkLst>
            <pc:docMk/>
            <pc:sldMk cId="2216614674" sldId="281"/>
            <ac:cxnSpMk id="10" creationId="{4B68D3D3-3F37-4633-E4CD-FE3B8CF89F08}"/>
          </ac:cxnSpMkLst>
        </pc:cxnChg>
        <pc:cxnChg chg="add mod">
          <ac:chgData name="Lorenzo Rinaldi" userId="77d5bfdd-3e88-4678-a8ff-024fe85681f6" providerId="ADAL" clId="{34DE6C31-27BF-414F-A371-52538741F8E9}" dt="2023-07-21T15:06:39.571" v="130" actId="1037"/>
          <ac:cxnSpMkLst>
            <pc:docMk/>
            <pc:sldMk cId="2216614674" sldId="281"/>
            <ac:cxnSpMk id="14" creationId="{C194CF7E-3197-2764-CA63-ABD8B113F50C}"/>
          </ac:cxnSpMkLst>
        </pc:cxnChg>
        <pc:cxnChg chg="add mod">
          <ac:chgData name="Lorenzo Rinaldi" userId="77d5bfdd-3e88-4678-a8ff-024fe85681f6" providerId="ADAL" clId="{34DE6C31-27BF-414F-A371-52538741F8E9}" dt="2023-07-21T15:06:39.571" v="130" actId="1037"/>
          <ac:cxnSpMkLst>
            <pc:docMk/>
            <pc:sldMk cId="2216614674" sldId="281"/>
            <ac:cxnSpMk id="16" creationId="{CEB68A41-A822-09D7-6B0F-C069A785468C}"/>
          </ac:cxnSpMkLst>
        </pc:cxnChg>
        <pc:cxnChg chg="add mod">
          <ac:chgData name="Lorenzo Rinaldi" userId="77d5bfdd-3e88-4678-a8ff-024fe85681f6" providerId="ADAL" clId="{34DE6C31-27BF-414F-A371-52538741F8E9}" dt="2023-07-21T15:06:39.571" v="130" actId="1037"/>
          <ac:cxnSpMkLst>
            <pc:docMk/>
            <pc:sldMk cId="2216614674" sldId="281"/>
            <ac:cxnSpMk id="17" creationId="{ECF1D4D3-A367-C9A0-DD32-6945060F9E6E}"/>
          </ac:cxnSpMkLst>
        </pc:cxnChg>
        <pc:cxnChg chg="add mod">
          <ac:chgData name="Lorenzo Rinaldi" userId="77d5bfdd-3e88-4678-a8ff-024fe85681f6" providerId="ADAL" clId="{34DE6C31-27BF-414F-A371-52538741F8E9}" dt="2023-07-21T15:06:39.571" v="130" actId="1037"/>
          <ac:cxnSpMkLst>
            <pc:docMk/>
            <pc:sldMk cId="2216614674" sldId="281"/>
            <ac:cxnSpMk id="21" creationId="{19D3794D-19C6-7B0F-FE80-2D50A7938ABD}"/>
          </ac:cxnSpMkLst>
        </pc:cxnChg>
        <pc:cxnChg chg="add mod">
          <ac:chgData name="Lorenzo Rinaldi" userId="77d5bfdd-3e88-4678-a8ff-024fe85681f6" providerId="ADAL" clId="{34DE6C31-27BF-414F-A371-52538741F8E9}" dt="2023-07-21T15:06:39.571" v="130" actId="1037"/>
          <ac:cxnSpMkLst>
            <pc:docMk/>
            <pc:sldMk cId="2216614674" sldId="281"/>
            <ac:cxnSpMk id="25" creationId="{19CA3CEB-C1CF-33DA-BAB8-12F7A2E2FD69}"/>
          </ac:cxnSpMkLst>
        </pc:cxnChg>
        <pc:cxnChg chg="add mod">
          <ac:chgData name="Lorenzo Rinaldi" userId="77d5bfdd-3e88-4678-a8ff-024fe85681f6" providerId="ADAL" clId="{34DE6C31-27BF-414F-A371-52538741F8E9}" dt="2023-07-21T15:06:39.571" v="130" actId="1037"/>
          <ac:cxnSpMkLst>
            <pc:docMk/>
            <pc:sldMk cId="2216614674" sldId="281"/>
            <ac:cxnSpMk id="26" creationId="{64888E42-C7A4-7626-8FF6-34F5F1E2A396}"/>
          </ac:cxnSpMkLst>
        </pc:cxnChg>
        <pc:cxnChg chg="add mod">
          <ac:chgData name="Lorenzo Rinaldi" userId="77d5bfdd-3e88-4678-a8ff-024fe85681f6" providerId="ADAL" clId="{34DE6C31-27BF-414F-A371-52538741F8E9}" dt="2023-07-21T15:06:39.571" v="130" actId="1037"/>
          <ac:cxnSpMkLst>
            <pc:docMk/>
            <pc:sldMk cId="2216614674" sldId="281"/>
            <ac:cxnSpMk id="30" creationId="{CF0AAA80-7D4E-4B50-5B1B-3324A915E73C}"/>
          </ac:cxnSpMkLst>
        </pc:cxnChg>
        <pc:cxnChg chg="add mod">
          <ac:chgData name="Lorenzo Rinaldi" userId="77d5bfdd-3e88-4678-a8ff-024fe85681f6" providerId="ADAL" clId="{34DE6C31-27BF-414F-A371-52538741F8E9}" dt="2023-07-21T15:06:39.571" v="130" actId="1037"/>
          <ac:cxnSpMkLst>
            <pc:docMk/>
            <pc:sldMk cId="2216614674" sldId="281"/>
            <ac:cxnSpMk id="32" creationId="{4A55483D-DB26-7E78-56B2-33CA05879FDE}"/>
          </ac:cxnSpMkLst>
        </pc:cxnChg>
        <pc:cxnChg chg="add mod">
          <ac:chgData name="Lorenzo Rinaldi" userId="77d5bfdd-3e88-4678-a8ff-024fe85681f6" providerId="ADAL" clId="{34DE6C31-27BF-414F-A371-52538741F8E9}" dt="2023-07-21T15:06:39.571" v="130" actId="1037"/>
          <ac:cxnSpMkLst>
            <pc:docMk/>
            <pc:sldMk cId="2216614674" sldId="281"/>
            <ac:cxnSpMk id="33" creationId="{EFED9246-1939-2623-AECA-C9FEB37448B7}"/>
          </ac:cxnSpMkLst>
        </pc:cxnChg>
        <pc:cxnChg chg="add mod">
          <ac:chgData name="Lorenzo Rinaldi" userId="77d5bfdd-3e88-4678-a8ff-024fe85681f6" providerId="ADAL" clId="{34DE6C31-27BF-414F-A371-52538741F8E9}" dt="2023-07-21T15:06:39.571" v="130" actId="1037"/>
          <ac:cxnSpMkLst>
            <pc:docMk/>
            <pc:sldMk cId="2216614674" sldId="281"/>
            <ac:cxnSpMk id="37" creationId="{DED4EEE0-BA82-6493-EC93-CD18BFCCE20D}"/>
          </ac:cxnSpMkLst>
        </pc:cxnChg>
        <pc:cxnChg chg="add mod">
          <ac:chgData name="Lorenzo Rinaldi" userId="77d5bfdd-3e88-4678-a8ff-024fe85681f6" providerId="ADAL" clId="{34DE6C31-27BF-414F-A371-52538741F8E9}" dt="2023-07-21T15:06:39.571" v="130" actId="1037"/>
          <ac:cxnSpMkLst>
            <pc:docMk/>
            <pc:sldMk cId="2216614674" sldId="281"/>
            <ac:cxnSpMk id="38" creationId="{20FA593C-0965-A20A-1A21-B4FCA1E856BD}"/>
          </ac:cxnSpMkLst>
        </pc:cxnChg>
        <pc:cxnChg chg="add mod">
          <ac:chgData name="Lorenzo Rinaldi" userId="77d5bfdd-3e88-4678-a8ff-024fe85681f6" providerId="ADAL" clId="{34DE6C31-27BF-414F-A371-52538741F8E9}" dt="2023-07-21T15:06:39.571" v="130" actId="1037"/>
          <ac:cxnSpMkLst>
            <pc:docMk/>
            <pc:sldMk cId="2216614674" sldId="281"/>
            <ac:cxnSpMk id="42" creationId="{12278AA9-6F1A-227F-3C6F-E5FC2D61EF09}"/>
          </ac:cxnSpMkLst>
        </pc:cxnChg>
        <pc:cxnChg chg="add mod">
          <ac:chgData name="Lorenzo Rinaldi" userId="77d5bfdd-3e88-4678-a8ff-024fe85681f6" providerId="ADAL" clId="{34DE6C31-27BF-414F-A371-52538741F8E9}" dt="2023-07-21T15:06:39.571" v="130" actId="1037"/>
          <ac:cxnSpMkLst>
            <pc:docMk/>
            <pc:sldMk cId="2216614674" sldId="281"/>
            <ac:cxnSpMk id="44" creationId="{48D030C9-A619-376C-1D25-EE820424961A}"/>
          </ac:cxnSpMkLst>
        </pc:cxnChg>
        <pc:cxnChg chg="add mod">
          <ac:chgData name="Lorenzo Rinaldi" userId="77d5bfdd-3e88-4678-a8ff-024fe85681f6" providerId="ADAL" clId="{34DE6C31-27BF-414F-A371-52538741F8E9}" dt="2023-07-21T15:06:56.499" v="152" actId="14100"/>
          <ac:cxnSpMkLst>
            <pc:docMk/>
            <pc:sldMk cId="2216614674" sldId="281"/>
            <ac:cxnSpMk id="45" creationId="{24DEA1DB-7EC8-7E56-2E7C-6BC06A8D0436}"/>
          </ac:cxnSpMkLst>
        </pc:cxnChg>
        <pc:cxnChg chg="add mod">
          <ac:chgData name="Lorenzo Rinaldi" userId="77d5bfdd-3e88-4678-a8ff-024fe85681f6" providerId="ADAL" clId="{34DE6C31-27BF-414F-A371-52538741F8E9}" dt="2023-07-21T15:06:39.571" v="130" actId="1037"/>
          <ac:cxnSpMkLst>
            <pc:docMk/>
            <pc:sldMk cId="2216614674" sldId="281"/>
            <ac:cxnSpMk id="46" creationId="{A0254F23-7645-D26F-2D43-0FEE478E9377}"/>
          </ac:cxnSpMkLst>
        </pc:cxnChg>
        <pc:cxnChg chg="add mod">
          <ac:chgData name="Lorenzo Rinaldi" userId="77d5bfdd-3e88-4678-a8ff-024fe85681f6" providerId="ADAL" clId="{34DE6C31-27BF-414F-A371-52538741F8E9}" dt="2023-07-21T15:06:39.571" v="130" actId="1037"/>
          <ac:cxnSpMkLst>
            <pc:docMk/>
            <pc:sldMk cId="2216614674" sldId="281"/>
            <ac:cxnSpMk id="47" creationId="{CC937E26-30DF-B580-6620-B97F43BE513B}"/>
          </ac:cxnSpMkLst>
        </pc:cxnChg>
        <pc:cxnChg chg="add mod">
          <ac:chgData name="Lorenzo Rinaldi" userId="77d5bfdd-3e88-4678-a8ff-024fe85681f6" providerId="ADAL" clId="{34DE6C31-27BF-414F-A371-52538741F8E9}" dt="2023-07-21T15:06:39.571" v="130" actId="1037"/>
          <ac:cxnSpMkLst>
            <pc:docMk/>
            <pc:sldMk cId="2216614674" sldId="281"/>
            <ac:cxnSpMk id="48" creationId="{7FE7B44D-DD36-9EBF-17C5-6344D960CE65}"/>
          </ac:cxnSpMkLst>
        </pc:cxnChg>
        <pc:cxnChg chg="add mod">
          <ac:chgData name="Lorenzo Rinaldi" userId="77d5bfdd-3e88-4678-a8ff-024fe85681f6" providerId="ADAL" clId="{34DE6C31-27BF-414F-A371-52538741F8E9}" dt="2023-07-21T15:06:39.571" v="130" actId="1037"/>
          <ac:cxnSpMkLst>
            <pc:docMk/>
            <pc:sldMk cId="2216614674" sldId="281"/>
            <ac:cxnSpMk id="49" creationId="{6FAB5F23-1DB3-DC7F-BEB9-15F62427EB4A}"/>
          </ac:cxnSpMkLst>
        </pc:cxnChg>
        <pc:cxnChg chg="add mod">
          <ac:chgData name="Lorenzo Rinaldi" userId="77d5bfdd-3e88-4678-a8ff-024fe85681f6" providerId="ADAL" clId="{34DE6C31-27BF-414F-A371-52538741F8E9}" dt="2023-07-21T15:06:39.571" v="130" actId="1037"/>
          <ac:cxnSpMkLst>
            <pc:docMk/>
            <pc:sldMk cId="2216614674" sldId="281"/>
            <ac:cxnSpMk id="57" creationId="{3985DC85-8569-9111-A1EF-63B46CCFE188}"/>
          </ac:cxnSpMkLst>
        </pc:cxnChg>
        <pc:cxnChg chg="add mod">
          <ac:chgData name="Lorenzo Rinaldi" userId="77d5bfdd-3e88-4678-a8ff-024fe85681f6" providerId="ADAL" clId="{34DE6C31-27BF-414F-A371-52538741F8E9}" dt="2023-07-21T15:06:39.571" v="130" actId="1037"/>
          <ac:cxnSpMkLst>
            <pc:docMk/>
            <pc:sldMk cId="2216614674" sldId="281"/>
            <ac:cxnSpMk id="58" creationId="{A7E81182-6802-F001-22E3-EFF3831E391B}"/>
          </ac:cxnSpMkLst>
        </pc:cxnChg>
        <pc:cxnChg chg="add mod">
          <ac:chgData name="Lorenzo Rinaldi" userId="77d5bfdd-3e88-4678-a8ff-024fe85681f6" providerId="ADAL" clId="{34DE6C31-27BF-414F-A371-52538741F8E9}" dt="2023-07-21T15:06:39.571" v="130" actId="1037"/>
          <ac:cxnSpMkLst>
            <pc:docMk/>
            <pc:sldMk cId="2216614674" sldId="281"/>
            <ac:cxnSpMk id="59" creationId="{93803712-04AD-FD0A-556C-FC638E3C836E}"/>
          </ac:cxnSpMkLst>
        </pc:cxnChg>
      </pc:sldChg>
      <pc:sldChg chg="addSp delSp modSp add del">
        <pc:chgData name="Lorenzo Rinaldi" userId="77d5bfdd-3e88-4678-a8ff-024fe85681f6" providerId="ADAL" clId="{34DE6C31-27BF-414F-A371-52538741F8E9}" dt="2023-07-21T15:09:04.626" v="236" actId="47"/>
        <pc:sldMkLst>
          <pc:docMk/>
          <pc:sldMk cId="886317972" sldId="282"/>
        </pc:sldMkLst>
        <pc:spChg chg="add del mod">
          <ac:chgData name="Lorenzo Rinaldi" userId="77d5bfdd-3e88-4678-a8ff-024fe85681f6" providerId="ADAL" clId="{34DE6C31-27BF-414F-A371-52538741F8E9}" dt="2023-07-21T15:08:20.677" v="226"/>
          <ac:spMkLst>
            <pc:docMk/>
            <pc:sldMk cId="886317972" sldId="282"/>
            <ac:spMk id="2" creationId="{0CBB3304-D19E-31F9-6171-E70B7D5B2299}"/>
          </ac:spMkLst>
        </pc:spChg>
      </pc:sldChg>
      <pc:sldChg chg="del">
        <pc:chgData name="Lorenzo Rinaldi" userId="77d5bfdd-3e88-4678-a8ff-024fe85681f6" providerId="ADAL" clId="{34DE6C31-27BF-414F-A371-52538741F8E9}" dt="2023-07-21T15:03:02.175" v="46" actId="47"/>
        <pc:sldMkLst>
          <pc:docMk/>
          <pc:sldMk cId="1474976860" sldId="282"/>
        </pc:sldMkLst>
      </pc:sldChg>
      <pc:sldChg chg="modSp add mod">
        <pc:chgData name="Lorenzo Rinaldi" userId="77d5bfdd-3e88-4678-a8ff-024fe85681f6" providerId="ADAL" clId="{34DE6C31-27BF-414F-A371-52538741F8E9}" dt="2023-07-21T15:08:39.587" v="230"/>
        <pc:sldMkLst>
          <pc:docMk/>
          <pc:sldMk cId="856966453" sldId="283"/>
        </pc:sldMkLst>
        <pc:spChg chg="mod">
          <ac:chgData name="Lorenzo Rinaldi" userId="77d5bfdd-3e88-4678-a8ff-024fe85681f6" providerId="ADAL" clId="{34DE6C31-27BF-414F-A371-52538741F8E9}" dt="2023-07-21T15:08:39.587" v="230"/>
          <ac:spMkLst>
            <pc:docMk/>
            <pc:sldMk cId="856966453" sldId="283"/>
            <ac:spMk id="2" creationId="{0B326F35-2390-A294-6884-70866C7CAD2E}"/>
          </ac:spMkLst>
        </pc:spChg>
      </pc:sldChg>
      <pc:sldChg chg="del">
        <pc:chgData name="Lorenzo Rinaldi" userId="77d5bfdd-3e88-4678-a8ff-024fe85681f6" providerId="ADAL" clId="{34DE6C31-27BF-414F-A371-52538741F8E9}" dt="2023-07-21T15:03:02.175" v="46" actId="47"/>
        <pc:sldMkLst>
          <pc:docMk/>
          <pc:sldMk cId="1728444362" sldId="283"/>
        </pc:sldMkLst>
      </pc:sldChg>
      <pc:sldChg chg="addSp modSp add mod modAnim">
        <pc:chgData name="Lorenzo Rinaldi" userId="77d5bfdd-3e88-4678-a8ff-024fe85681f6" providerId="ADAL" clId="{34DE6C31-27BF-414F-A371-52538741F8E9}" dt="2023-07-21T15:09:34.426" v="250" actId="1036"/>
        <pc:sldMkLst>
          <pc:docMk/>
          <pc:sldMk cId="1479858776" sldId="284"/>
        </pc:sldMkLst>
        <pc:spChg chg="add mod">
          <ac:chgData name="Lorenzo Rinaldi" userId="77d5bfdd-3e88-4678-a8ff-024fe85681f6" providerId="ADAL" clId="{34DE6C31-27BF-414F-A371-52538741F8E9}" dt="2023-07-21T15:09:25.303" v="239" actId="1076"/>
          <ac:spMkLst>
            <pc:docMk/>
            <pc:sldMk cId="1479858776" sldId="284"/>
            <ac:spMk id="2" creationId="{7BA54DAF-C867-1B51-E81A-8AFD26270F4F}"/>
          </ac:spMkLst>
        </pc:spChg>
        <pc:spChg chg="mod">
          <ac:chgData name="Lorenzo Rinaldi" userId="77d5bfdd-3e88-4678-a8ff-024fe85681f6" providerId="ADAL" clId="{34DE6C31-27BF-414F-A371-52538741F8E9}" dt="2023-07-21T15:09:01.824" v="235" actId="14100"/>
          <ac:spMkLst>
            <pc:docMk/>
            <pc:sldMk cId="1479858776" sldId="284"/>
            <ac:spMk id="4" creationId="{9AB3068C-1CCE-A7E9-790D-8ACFE0F1B133}"/>
          </ac:spMkLst>
        </pc:spChg>
        <pc:spChg chg="add mod">
          <ac:chgData name="Lorenzo Rinaldi" userId="77d5bfdd-3e88-4678-a8ff-024fe85681f6" providerId="ADAL" clId="{34DE6C31-27BF-414F-A371-52538741F8E9}" dt="2023-07-21T15:09:25.303" v="239" actId="1076"/>
          <ac:spMkLst>
            <pc:docMk/>
            <pc:sldMk cId="1479858776" sldId="284"/>
            <ac:spMk id="7" creationId="{12781CF3-B9A3-967E-6F1E-039FACB06DBD}"/>
          </ac:spMkLst>
        </pc:spChg>
        <pc:spChg chg="add mod">
          <ac:chgData name="Lorenzo Rinaldi" userId="77d5bfdd-3e88-4678-a8ff-024fe85681f6" providerId="ADAL" clId="{34DE6C31-27BF-414F-A371-52538741F8E9}" dt="2023-07-21T15:09:25.303" v="239" actId="1076"/>
          <ac:spMkLst>
            <pc:docMk/>
            <pc:sldMk cId="1479858776" sldId="284"/>
            <ac:spMk id="8" creationId="{9C3DC389-27BF-DA77-1E8B-98CCD7F13237}"/>
          </ac:spMkLst>
        </pc:spChg>
        <pc:spChg chg="add mod">
          <ac:chgData name="Lorenzo Rinaldi" userId="77d5bfdd-3e88-4678-a8ff-024fe85681f6" providerId="ADAL" clId="{34DE6C31-27BF-414F-A371-52538741F8E9}" dt="2023-07-21T15:09:25.303" v="239" actId="1076"/>
          <ac:spMkLst>
            <pc:docMk/>
            <pc:sldMk cId="1479858776" sldId="284"/>
            <ac:spMk id="9" creationId="{521D9017-E5C1-C63F-A74A-217101A74A7F}"/>
          </ac:spMkLst>
        </pc:spChg>
        <pc:spChg chg="add mod">
          <ac:chgData name="Lorenzo Rinaldi" userId="77d5bfdd-3e88-4678-a8ff-024fe85681f6" providerId="ADAL" clId="{34DE6C31-27BF-414F-A371-52538741F8E9}" dt="2023-07-21T15:09:34.426" v="250" actId="1036"/>
          <ac:spMkLst>
            <pc:docMk/>
            <pc:sldMk cId="1479858776" sldId="284"/>
            <ac:spMk id="10" creationId="{5D4901B5-C5E4-2526-E867-FBFD380687C3}"/>
          </ac:spMkLst>
        </pc:spChg>
        <pc:spChg chg="add mod">
          <ac:chgData name="Lorenzo Rinaldi" userId="77d5bfdd-3e88-4678-a8ff-024fe85681f6" providerId="ADAL" clId="{34DE6C31-27BF-414F-A371-52538741F8E9}" dt="2023-07-21T15:09:34.426" v="250" actId="1036"/>
          <ac:spMkLst>
            <pc:docMk/>
            <pc:sldMk cId="1479858776" sldId="284"/>
            <ac:spMk id="11" creationId="{9FBD9EE1-A510-6F06-626F-BE4037DE24DA}"/>
          </ac:spMkLst>
        </pc:spChg>
        <pc:spChg chg="add mod">
          <ac:chgData name="Lorenzo Rinaldi" userId="77d5bfdd-3e88-4678-a8ff-024fe85681f6" providerId="ADAL" clId="{34DE6C31-27BF-414F-A371-52538741F8E9}" dt="2023-07-21T15:09:25.303" v="239" actId="1076"/>
          <ac:spMkLst>
            <pc:docMk/>
            <pc:sldMk cId="1479858776" sldId="284"/>
            <ac:spMk id="12" creationId="{5770F43A-DC29-D581-2270-58CD7CAB69CC}"/>
          </ac:spMkLst>
        </pc:spChg>
        <pc:spChg chg="add mod">
          <ac:chgData name="Lorenzo Rinaldi" userId="77d5bfdd-3e88-4678-a8ff-024fe85681f6" providerId="ADAL" clId="{34DE6C31-27BF-414F-A371-52538741F8E9}" dt="2023-07-21T15:09:25.303" v="239" actId="1076"/>
          <ac:spMkLst>
            <pc:docMk/>
            <pc:sldMk cId="1479858776" sldId="284"/>
            <ac:spMk id="13" creationId="{00A26DCD-3B9B-6951-EDFE-A7EF2CFE8412}"/>
          </ac:spMkLst>
        </pc:spChg>
        <pc:spChg chg="add mod">
          <ac:chgData name="Lorenzo Rinaldi" userId="77d5bfdd-3e88-4678-a8ff-024fe85681f6" providerId="ADAL" clId="{34DE6C31-27BF-414F-A371-52538741F8E9}" dt="2023-07-21T15:09:25.303" v="239" actId="1076"/>
          <ac:spMkLst>
            <pc:docMk/>
            <pc:sldMk cId="1479858776" sldId="284"/>
            <ac:spMk id="14" creationId="{C44A2ABF-A8DA-00F1-2A34-560E5852C912}"/>
          </ac:spMkLst>
        </pc:spChg>
        <pc:spChg chg="add mod">
          <ac:chgData name="Lorenzo Rinaldi" userId="77d5bfdd-3e88-4678-a8ff-024fe85681f6" providerId="ADAL" clId="{34DE6C31-27BF-414F-A371-52538741F8E9}" dt="2023-07-21T15:09:25.303" v="239" actId="1076"/>
          <ac:spMkLst>
            <pc:docMk/>
            <pc:sldMk cId="1479858776" sldId="284"/>
            <ac:spMk id="15" creationId="{4C322B0B-23DF-1091-1CC5-289AF701BB68}"/>
          </ac:spMkLst>
        </pc:spChg>
        <pc:spChg chg="add mod">
          <ac:chgData name="Lorenzo Rinaldi" userId="77d5bfdd-3e88-4678-a8ff-024fe85681f6" providerId="ADAL" clId="{34DE6C31-27BF-414F-A371-52538741F8E9}" dt="2023-07-21T15:09:25.303" v="239" actId="1076"/>
          <ac:spMkLst>
            <pc:docMk/>
            <pc:sldMk cId="1479858776" sldId="284"/>
            <ac:spMk id="16" creationId="{52310750-3759-F8E2-FCA1-BA7F79B13DE3}"/>
          </ac:spMkLst>
        </pc:spChg>
        <pc:spChg chg="add mod">
          <ac:chgData name="Lorenzo Rinaldi" userId="77d5bfdd-3e88-4678-a8ff-024fe85681f6" providerId="ADAL" clId="{34DE6C31-27BF-414F-A371-52538741F8E9}" dt="2023-07-21T15:09:25.303" v="239" actId="1076"/>
          <ac:spMkLst>
            <pc:docMk/>
            <pc:sldMk cId="1479858776" sldId="284"/>
            <ac:spMk id="18" creationId="{EF3F5CB4-003A-7838-E2D7-C723E4EE9072}"/>
          </ac:spMkLst>
        </pc:spChg>
        <pc:spChg chg="add mod">
          <ac:chgData name="Lorenzo Rinaldi" userId="77d5bfdd-3e88-4678-a8ff-024fe85681f6" providerId="ADAL" clId="{34DE6C31-27BF-414F-A371-52538741F8E9}" dt="2023-07-21T15:09:25.303" v="239" actId="1076"/>
          <ac:spMkLst>
            <pc:docMk/>
            <pc:sldMk cId="1479858776" sldId="284"/>
            <ac:spMk id="19" creationId="{505569C2-8DD6-9918-7E57-46BCB0EB827A}"/>
          </ac:spMkLst>
        </pc:spChg>
        <pc:spChg chg="add mod">
          <ac:chgData name="Lorenzo Rinaldi" userId="77d5bfdd-3e88-4678-a8ff-024fe85681f6" providerId="ADAL" clId="{34DE6C31-27BF-414F-A371-52538741F8E9}" dt="2023-07-21T15:09:25.303" v="239" actId="1076"/>
          <ac:spMkLst>
            <pc:docMk/>
            <pc:sldMk cId="1479858776" sldId="284"/>
            <ac:spMk id="20" creationId="{88524A96-DC30-B301-390B-FA47022D791F}"/>
          </ac:spMkLst>
        </pc:spChg>
        <pc:spChg chg="add mod">
          <ac:chgData name="Lorenzo Rinaldi" userId="77d5bfdd-3e88-4678-a8ff-024fe85681f6" providerId="ADAL" clId="{34DE6C31-27BF-414F-A371-52538741F8E9}" dt="2023-07-21T15:09:25.303" v="239" actId="1076"/>
          <ac:spMkLst>
            <pc:docMk/>
            <pc:sldMk cId="1479858776" sldId="284"/>
            <ac:spMk id="21" creationId="{D5556869-37F5-98DB-0E22-626E59C1DB63}"/>
          </ac:spMkLst>
        </pc:spChg>
        <pc:spChg chg="add mod">
          <ac:chgData name="Lorenzo Rinaldi" userId="77d5bfdd-3e88-4678-a8ff-024fe85681f6" providerId="ADAL" clId="{34DE6C31-27BF-414F-A371-52538741F8E9}" dt="2023-07-21T15:09:25.303" v="239" actId="1076"/>
          <ac:spMkLst>
            <pc:docMk/>
            <pc:sldMk cId="1479858776" sldId="284"/>
            <ac:spMk id="22" creationId="{D78285C2-CB2E-38FF-2BB6-B1904B9D3AED}"/>
          </ac:spMkLst>
        </pc:spChg>
        <pc:spChg chg="add mod">
          <ac:chgData name="Lorenzo Rinaldi" userId="77d5bfdd-3e88-4678-a8ff-024fe85681f6" providerId="ADAL" clId="{34DE6C31-27BF-414F-A371-52538741F8E9}" dt="2023-07-21T15:09:25.303" v="239" actId="1076"/>
          <ac:spMkLst>
            <pc:docMk/>
            <pc:sldMk cId="1479858776" sldId="284"/>
            <ac:spMk id="23" creationId="{F8D91BC6-2E3B-300C-2593-4A3AC93CA703}"/>
          </ac:spMkLst>
        </pc:spChg>
        <pc:spChg chg="add mod">
          <ac:chgData name="Lorenzo Rinaldi" userId="77d5bfdd-3e88-4678-a8ff-024fe85681f6" providerId="ADAL" clId="{34DE6C31-27BF-414F-A371-52538741F8E9}" dt="2023-07-21T15:09:25.303" v="239" actId="1076"/>
          <ac:spMkLst>
            <pc:docMk/>
            <pc:sldMk cId="1479858776" sldId="284"/>
            <ac:spMk id="24" creationId="{2DD02C24-31FC-9A84-39C2-8323E426B696}"/>
          </ac:spMkLst>
        </pc:spChg>
        <pc:spChg chg="add mod">
          <ac:chgData name="Lorenzo Rinaldi" userId="77d5bfdd-3e88-4678-a8ff-024fe85681f6" providerId="ADAL" clId="{34DE6C31-27BF-414F-A371-52538741F8E9}" dt="2023-07-21T15:09:25.303" v="239" actId="1076"/>
          <ac:spMkLst>
            <pc:docMk/>
            <pc:sldMk cId="1479858776" sldId="284"/>
            <ac:spMk id="25" creationId="{1332E79A-CF83-E50C-91C2-1CE96B707FB4}"/>
          </ac:spMkLst>
        </pc:spChg>
        <pc:spChg chg="add mod">
          <ac:chgData name="Lorenzo Rinaldi" userId="77d5bfdd-3e88-4678-a8ff-024fe85681f6" providerId="ADAL" clId="{34DE6C31-27BF-414F-A371-52538741F8E9}" dt="2023-07-21T15:09:25.303" v="239" actId="1076"/>
          <ac:spMkLst>
            <pc:docMk/>
            <pc:sldMk cId="1479858776" sldId="284"/>
            <ac:spMk id="26" creationId="{C62F6813-7B2C-279C-A004-2E3C27DA9579}"/>
          </ac:spMkLst>
        </pc:spChg>
        <pc:spChg chg="add mod">
          <ac:chgData name="Lorenzo Rinaldi" userId="77d5bfdd-3e88-4678-a8ff-024fe85681f6" providerId="ADAL" clId="{34DE6C31-27BF-414F-A371-52538741F8E9}" dt="2023-07-21T15:09:25.303" v="239" actId="1076"/>
          <ac:spMkLst>
            <pc:docMk/>
            <pc:sldMk cId="1479858776" sldId="284"/>
            <ac:spMk id="29" creationId="{1F8CBB27-1B5D-7EBA-FCEE-FD9B09A8FF7B}"/>
          </ac:spMkLst>
        </pc:spChg>
        <pc:cxnChg chg="add mod">
          <ac:chgData name="Lorenzo Rinaldi" userId="77d5bfdd-3e88-4678-a8ff-024fe85681f6" providerId="ADAL" clId="{34DE6C31-27BF-414F-A371-52538741F8E9}" dt="2023-07-21T15:09:25.303" v="239" actId="1076"/>
          <ac:cxnSpMkLst>
            <pc:docMk/>
            <pc:sldMk cId="1479858776" sldId="284"/>
            <ac:cxnSpMk id="5" creationId="{F2B409AD-02C0-3079-552C-16383D675232}"/>
          </ac:cxnSpMkLst>
        </pc:cxnChg>
        <pc:cxnChg chg="add mod">
          <ac:chgData name="Lorenzo Rinaldi" userId="77d5bfdd-3e88-4678-a8ff-024fe85681f6" providerId="ADAL" clId="{34DE6C31-27BF-414F-A371-52538741F8E9}" dt="2023-07-21T15:09:25.303" v="239" actId="1076"/>
          <ac:cxnSpMkLst>
            <pc:docMk/>
            <pc:sldMk cId="1479858776" sldId="284"/>
            <ac:cxnSpMk id="17" creationId="{70BA9092-7228-465B-F3AA-30B659288701}"/>
          </ac:cxnSpMkLst>
        </pc:cxnChg>
        <pc:cxnChg chg="add mod">
          <ac:chgData name="Lorenzo Rinaldi" userId="77d5bfdd-3e88-4678-a8ff-024fe85681f6" providerId="ADAL" clId="{34DE6C31-27BF-414F-A371-52538741F8E9}" dt="2023-07-21T15:09:25.303" v="239" actId="1076"/>
          <ac:cxnSpMkLst>
            <pc:docMk/>
            <pc:sldMk cId="1479858776" sldId="284"/>
            <ac:cxnSpMk id="27" creationId="{B19AA7F7-3F52-AF4D-8A68-37BFE397F9BA}"/>
          </ac:cxnSpMkLst>
        </pc:cxnChg>
        <pc:cxnChg chg="add mod">
          <ac:chgData name="Lorenzo Rinaldi" userId="77d5bfdd-3e88-4678-a8ff-024fe85681f6" providerId="ADAL" clId="{34DE6C31-27BF-414F-A371-52538741F8E9}" dt="2023-07-21T15:09:25.303" v="239" actId="1076"/>
          <ac:cxnSpMkLst>
            <pc:docMk/>
            <pc:sldMk cId="1479858776" sldId="284"/>
            <ac:cxnSpMk id="28" creationId="{B6004B3B-9D62-15A7-E501-D10EBDABC873}"/>
          </ac:cxnSpMkLst>
        </pc:cxnChg>
        <pc:cxnChg chg="add mod">
          <ac:chgData name="Lorenzo Rinaldi" userId="77d5bfdd-3e88-4678-a8ff-024fe85681f6" providerId="ADAL" clId="{34DE6C31-27BF-414F-A371-52538741F8E9}" dt="2023-07-21T15:09:25.303" v="239" actId="1076"/>
          <ac:cxnSpMkLst>
            <pc:docMk/>
            <pc:sldMk cId="1479858776" sldId="284"/>
            <ac:cxnSpMk id="30" creationId="{8D7934C3-3D0F-6D08-DBFC-432E0A18DF51}"/>
          </ac:cxnSpMkLst>
        </pc:cxnChg>
      </pc:sldChg>
      <pc:sldChg chg="del">
        <pc:chgData name="Lorenzo Rinaldi" userId="77d5bfdd-3e88-4678-a8ff-024fe85681f6" providerId="ADAL" clId="{34DE6C31-27BF-414F-A371-52538741F8E9}" dt="2023-07-21T15:03:02.175" v="46" actId="47"/>
        <pc:sldMkLst>
          <pc:docMk/>
          <pc:sldMk cId="3014673689" sldId="284"/>
        </pc:sldMkLst>
      </pc:sldChg>
      <pc:sldChg chg="del">
        <pc:chgData name="Lorenzo Rinaldi" userId="77d5bfdd-3e88-4678-a8ff-024fe85681f6" providerId="ADAL" clId="{34DE6C31-27BF-414F-A371-52538741F8E9}" dt="2023-07-21T15:03:02.175" v="46" actId="47"/>
        <pc:sldMkLst>
          <pc:docMk/>
          <pc:sldMk cId="644930247" sldId="285"/>
        </pc:sldMkLst>
      </pc:sldChg>
      <pc:sldChg chg="addSp modSp add modAnim">
        <pc:chgData name="Lorenzo Rinaldi" userId="77d5bfdd-3e88-4678-a8ff-024fe85681f6" providerId="ADAL" clId="{34DE6C31-27BF-414F-A371-52538741F8E9}" dt="2023-07-21T15:09:56.158" v="254"/>
        <pc:sldMkLst>
          <pc:docMk/>
          <pc:sldMk cId="2122996369" sldId="285"/>
        </pc:sldMkLst>
        <pc:spChg chg="add mod">
          <ac:chgData name="Lorenzo Rinaldi" userId="77d5bfdd-3e88-4678-a8ff-024fe85681f6" providerId="ADAL" clId="{34DE6C31-27BF-414F-A371-52538741F8E9}" dt="2023-07-21T15:09:53.081" v="253" actId="1076"/>
          <ac:spMkLst>
            <pc:docMk/>
            <pc:sldMk cId="2122996369" sldId="285"/>
            <ac:spMk id="2" creationId="{D0081DE3-8B93-CE91-B6A5-1A06336B4303}"/>
          </ac:spMkLst>
        </pc:spChg>
        <pc:spChg chg="add mod">
          <ac:chgData name="Lorenzo Rinaldi" userId="77d5bfdd-3e88-4678-a8ff-024fe85681f6" providerId="ADAL" clId="{34DE6C31-27BF-414F-A371-52538741F8E9}" dt="2023-07-21T15:09:53.081" v="253" actId="1076"/>
          <ac:spMkLst>
            <pc:docMk/>
            <pc:sldMk cId="2122996369" sldId="285"/>
            <ac:spMk id="5" creationId="{FF6A564D-993A-37C1-3848-3FBAC47CDF4F}"/>
          </ac:spMkLst>
        </pc:spChg>
        <pc:spChg chg="add mod">
          <ac:chgData name="Lorenzo Rinaldi" userId="77d5bfdd-3e88-4678-a8ff-024fe85681f6" providerId="ADAL" clId="{34DE6C31-27BF-414F-A371-52538741F8E9}" dt="2023-07-21T15:09:53.081" v="253" actId="1076"/>
          <ac:spMkLst>
            <pc:docMk/>
            <pc:sldMk cId="2122996369" sldId="285"/>
            <ac:spMk id="7" creationId="{16FC3C93-D177-7182-7AB7-5CD894AF6ADD}"/>
          </ac:spMkLst>
        </pc:spChg>
        <pc:spChg chg="add mod">
          <ac:chgData name="Lorenzo Rinaldi" userId="77d5bfdd-3e88-4678-a8ff-024fe85681f6" providerId="ADAL" clId="{34DE6C31-27BF-414F-A371-52538741F8E9}" dt="2023-07-21T15:09:53.081" v="253" actId="1076"/>
          <ac:spMkLst>
            <pc:docMk/>
            <pc:sldMk cId="2122996369" sldId="285"/>
            <ac:spMk id="8" creationId="{18E90ED4-D328-10B0-3809-01B71D8C5363}"/>
          </ac:spMkLst>
        </pc:spChg>
        <pc:spChg chg="add mod">
          <ac:chgData name="Lorenzo Rinaldi" userId="77d5bfdd-3e88-4678-a8ff-024fe85681f6" providerId="ADAL" clId="{34DE6C31-27BF-414F-A371-52538741F8E9}" dt="2023-07-21T15:09:53.081" v="253" actId="1076"/>
          <ac:spMkLst>
            <pc:docMk/>
            <pc:sldMk cId="2122996369" sldId="285"/>
            <ac:spMk id="10" creationId="{0FF1C2EE-18A3-D28E-F5FD-1329045533CA}"/>
          </ac:spMkLst>
        </pc:spChg>
        <pc:spChg chg="add mod">
          <ac:chgData name="Lorenzo Rinaldi" userId="77d5bfdd-3e88-4678-a8ff-024fe85681f6" providerId="ADAL" clId="{34DE6C31-27BF-414F-A371-52538741F8E9}" dt="2023-07-21T15:09:53.081" v="253" actId="1076"/>
          <ac:spMkLst>
            <pc:docMk/>
            <pc:sldMk cId="2122996369" sldId="285"/>
            <ac:spMk id="11" creationId="{DB1DE85A-1963-308F-BB5E-12D44D836F92}"/>
          </ac:spMkLst>
        </pc:spChg>
        <pc:spChg chg="add mod">
          <ac:chgData name="Lorenzo Rinaldi" userId="77d5bfdd-3e88-4678-a8ff-024fe85681f6" providerId="ADAL" clId="{34DE6C31-27BF-414F-A371-52538741F8E9}" dt="2023-07-21T15:09:53.081" v="253" actId="1076"/>
          <ac:spMkLst>
            <pc:docMk/>
            <pc:sldMk cId="2122996369" sldId="285"/>
            <ac:spMk id="12" creationId="{594A83FB-890E-03B0-038B-BA1B9B7B882F}"/>
          </ac:spMkLst>
        </pc:spChg>
        <pc:spChg chg="add mod">
          <ac:chgData name="Lorenzo Rinaldi" userId="77d5bfdd-3e88-4678-a8ff-024fe85681f6" providerId="ADAL" clId="{34DE6C31-27BF-414F-A371-52538741F8E9}" dt="2023-07-21T15:09:53.081" v="253" actId="1076"/>
          <ac:spMkLst>
            <pc:docMk/>
            <pc:sldMk cId="2122996369" sldId="285"/>
            <ac:spMk id="13" creationId="{D29C3D61-6319-5427-DB7B-B22B4F57B6AA}"/>
          </ac:spMkLst>
        </pc:spChg>
        <pc:spChg chg="add mod">
          <ac:chgData name="Lorenzo Rinaldi" userId="77d5bfdd-3e88-4678-a8ff-024fe85681f6" providerId="ADAL" clId="{34DE6C31-27BF-414F-A371-52538741F8E9}" dt="2023-07-21T15:09:53.081" v="253" actId="1076"/>
          <ac:spMkLst>
            <pc:docMk/>
            <pc:sldMk cId="2122996369" sldId="285"/>
            <ac:spMk id="14" creationId="{74386A5D-280C-4412-1324-5FD218FF247E}"/>
          </ac:spMkLst>
        </pc:spChg>
        <pc:spChg chg="add mod">
          <ac:chgData name="Lorenzo Rinaldi" userId="77d5bfdd-3e88-4678-a8ff-024fe85681f6" providerId="ADAL" clId="{34DE6C31-27BF-414F-A371-52538741F8E9}" dt="2023-07-21T15:09:53.081" v="253" actId="1076"/>
          <ac:spMkLst>
            <pc:docMk/>
            <pc:sldMk cId="2122996369" sldId="285"/>
            <ac:spMk id="15" creationId="{6138F9FC-7351-9AD9-9910-84BC373186F7}"/>
          </ac:spMkLst>
        </pc:spChg>
        <pc:spChg chg="add mod">
          <ac:chgData name="Lorenzo Rinaldi" userId="77d5bfdd-3e88-4678-a8ff-024fe85681f6" providerId="ADAL" clId="{34DE6C31-27BF-414F-A371-52538741F8E9}" dt="2023-07-21T15:09:53.081" v="253" actId="1076"/>
          <ac:spMkLst>
            <pc:docMk/>
            <pc:sldMk cId="2122996369" sldId="285"/>
            <ac:spMk id="22" creationId="{48670503-F3EE-9DB1-6C2A-BD5B6701685F}"/>
          </ac:spMkLst>
        </pc:spChg>
        <pc:spChg chg="add mod">
          <ac:chgData name="Lorenzo Rinaldi" userId="77d5bfdd-3e88-4678-a8ff-024fe85681f6" providerId="ADAL" clId="{34DE6C31-27BF-414F-A371-52538741F8E9}" dt="2023-07-21T15:09:53.081" v="253" actId="1076"/>
          <ac:spMkLst>
            <pc:docMk/>
            <pc:sldMk cId="2122996369" sldId="285"/>
            <ac:spMk id="23" creationId="{EA279152-9B71-38CA-9AD4-C4C0C5A69067}"/>
          </ac:spMkLst>
        </pc:spChg>
        <pc:spChg chg="add mod">
          <ac:chgData name="Lorenzo Rinaldi" userId="77d5bfdd-3e88-4678-a8ff-024fe85681f6" providerId="ADAL" clId="{34DE6C31-27BF-414F-A371-52538741F8E9}" dt="2023-07-21T15:09:53.081" v="253" actId="1076"/>
          <ac:spMkLst>
            <pc:docMk/>
            <pc:sldMk cId="2122996369" sldId="285"/>
            <ac:spMk id="24" creationId="{D8521A10-6F59-ADE9-B5A3-68300E731EF4}"/>
          </ac:spMkLst>
        </pc:spChg>
        <pc:spChg chg="add mod">
          <ac:chgData name="Lorenzo Rinaldi" userId="77d5bfdd-3e88-4678-a8ff-024fe85681f6" providerId="ADAL" clId="{34DE6C31-27BF-414F-A371-52538741F8E9}" dt="2023-07-21T15:09:53.081" v="253" actId="1076"/>
          <ac:spMkLst>
            <pc:docMk/>
            <pc:sldMk cId="2122996369" sldId="285"/>
            <ac:spMk id="25" creationId="{F81BB9E9-BE4E-7765-1FBE-C33410ACE818}"/>
          </ac:spMkLst>
        </pc:spChg>
        <pc:spChg chg="add mod">
          <ac:chgData name="Lorenzo Rinaldi" userId="77d5bfdd-3e88-4678-a8ff-024fe85681f6" providerId="ADAL" clId="{34DE6C31-27BF-414F-A371-52538741F8E9}" dt="2023-07-21T15:09:53.081" v="253" actId="1076"/>
          <ac:spMkLst>
            <pc:docMk/>
            <pc:sldMk cId="2122996369" sldId="285"/>
            <ac:spMk id="26" creationId="{8BF34FAC-60CF-A2A4-7B34-3B4B79B84ADE}"/>
          </ac:spMkLst>
        </pc:spChg>
        <pc:spChg chg="add mod">
          <ac:chgData name="Lorenzo Rinaldi" userId="77d5bfdd-3e88-4678-a8ff-024fe85681f6" providerId="ADAL" clId="{34DE6C31-27BF-414F-A371-52538741F8E9}" dt="2023-07-21T15:09:53.081" v="253" actId="1076"/>
          <ac:spMkLst>
            <pc:docMk/>
            <pc:sldMk cId="2122996369" sldId="285"/>
            <ac:spMk id="27" creationId="{50562B27-48A7-F8DF-822E-20DE11FE4AED}"/>
          </ac:spMkLst>
        </pc:spChg>
        <pc:spChg chg="add mod">
          <ac:chgData name="Lorenzo Rinaldi" userId="77d5bfdd-3e88-4678-a8ff-024fe85681f6" providerId="ADAL" clId="{34DE6C31-27BF-414F-A371-52538741F8E9}" dt="2023-07-21T15:09:53.081" v="253" actId="1076"/>
          <ac:spMkLst>
            <pc:docMk/>
            <pc:sldMk cId="2122996369" sldId="285"/>
            <ac:spMk id="28" creationId="{BB9EE2D1-064B-ED50-CA3E-FC318B259445}"/>
          </ac:spMkLst>
        </pc:spChg>
        <pc:spChg chg="add mod">
          <ac:chgData name="Lorenzo Rinaldi" userId="77d5bfdd-3e88-4678-a8ff-024fe85681f6" providerId="ADAL" clId="{34DE6C31-27BF-414F-A371-52538741F8E9}" dt="2023-07-21T15:09:53.081" v="253" actId="1076"/>
          <ac:spMkLst>
            <pc:docMk/>
            <pc:sldMk cId="2122996369" sldId="285"/>
            <ac:spMk id="33" creationId="{334B4985-DE11-C2E0-C2F2-CD5B54711449}"/>
          </ac:spMkLst>
        </pc:spChg>
        <pc:spChg chg="add mod">
          <ac:chgData name="Lorenzo Rinaldi" userId="77d5bfdd-3e88-4678-a8ff-024fe85681f6" providerId="ADAL" clId="{34DE6C31-27BF-414F-A371-52538741F8E9}" dt="2023-07-21T15:09:53.081" v="253" actId="1076"/>
          <ac:spMkLst>
            <pc:docMk/>
            <pc:sldMk cId="2122996369" sldId="285"/>
            <ac:spMk id="35" creationId="{AB8A898D-C803-4071-40FD-19E1975C1977}"/>
          </ac:spMkLst>
        </pc:spChg>
        <pc:spChg chg="add mod">
          <ac:chgData name="Lorenzo Rinaldi" userId="77d5bfdd-3e88-4678-a8ff-024fe85681f6" providerId="ADAL" clId="{34DE6C31-27BF-414F-A371-52538741F8E9}" dt="2023-07-21T15:09:53.081" v="253" actId="1076"/>
          <ac:spMkLst>
            <pc:docMk/>
            <pc:sldMk cId="2122996369" sldId="285"/>
            <ac:spMk id="37" creationId="{658D4CDE-B2BA-462B-9876-98839A191693}"/>
          </ac:spMkLst>
        </pc:spChg>
        <pc:spChg chg="add mod">
          <ac:chgData name="Lorenzo Rinaldi" userId="77d5bfdd-3e88-4678-a8ff-024fe85681f6" providerId="ADAL" clId="{34DE6C31-27BF-414F-A371-52538741F8E9}" dt="2023-07-21T15:09:53.081" v="253" actId="1076"/>
          <ac:spMkLst>
            <pc:docMk/>
            <pc:sldMk cId="2122996369" sldId="285"/>
            <ac:spMk id="38" creationId="{F2BA3CDF-243D-F5CF-399D-1E2F32D6583B}"/>
          </ac:spMkLst>
        </pc:spChg>
        <pc:cxnChg chg="add mod">
          <ac:chgData name="Lorenzo Rinaldi" userId="77d5bfdd-3e88-4678-a8ff-024fe85681f6" providerId="ADAL" clId="{34DE6C31-27BF-414F-A371-52538741F8E9}" dt="2023-07-21T15:09:53.081" v="253" actId="1076"/>
          <ac:cxnSpMkLst>
            <pc:docMk/>
            <pc:sldMk cId="2122996369" sldId="285"/>
            <ac:cxnSpMk id="9" creationId="{F9756623-D708-0B08-9379-F66B7DF1D84D}"/>
          </ac:cxnSpMkLst>
        </pc:cxnChg>
        <pc:cxnChg chg="add mod">
          <ac:chgData name="Lorenzo Rinaldi" userId="77d5bfdd-3e88-4678-a8ff-024fe85681f6" providerId="ADAL" clId="{34DE6C31-27BF-414F-A371-52538741F8E9}" dt="2023-07-21T15:09:53.081" v="253" actId="1076"/>
          <ac:cxnSpMkLst>
            <pc:docMk/>
            <pc:sldMk cId="2122996369" sldId="285"/>
            <ac:cxnSpMk id="16" creationId="{56B234B7-2992-AAC7-CE90-1EC529F49E89}"/>
          </ac:cxnSpMkLst>
        </pc:cxnChg>
        <pc:cxnChg chg="add mod">
          <ac:chgData name="Lorenzo Rinaldi" userId="77d5bfdd-3e88-4678-a8ff-024fe85681f6" providerId="ADAL" clId="{34DE6C31-27BF-414F-A371-52538741F8E9}" dt="2023-07-21T15:09:53.081" v="253" actId="1076"/>
          <ac:cxnSpMkLst>
            <pc:docMk/>
            <pc:sldMk cId="2122996369" sldId="285"/>
            <ac:cxnSpMk id="17" creationId="{911581FA-3C6D-4A8A-2E6A-1EEC062343BF}"/>
          </ac:cxnSpMkLst>
        </pc:cxnChg>
        <pc:cxnChg chg="add mod">
          <ac:chgData name="Lorenzo Rinaldi" userId="77d5bfdd-3e88-4678-a8ff-024fe85681f6" providerId="ADAL" clId="{34DE6C31-27BF-414F-A371-52538741F8E9}" dt="2023-07-21T15:09:53.081" v="253" actId="1076"/>
          <ac:cxnSpMkLst>
            <pc:docMk/>
            <pc:sldMk cId="2122996369" sldId="285"/>
            <ac:cxnSpMk id="18" creationId="{768F06B2-20C4-9D54-E2EC-6C85F695395A}"/>
          </ac:cxnSpMkLst>
        </pc:cxnChg>
        <pc:cxnChg chg="add mod">
          <ac:chgData name="Lorenzo Rinaldi" userId="77d5bfdd-3e88-4678-a8ff-024fe85681f6" providerId="ADAL" clId="{34DE6C31-27BF-414F-A371-52538741F8E9}" dt="2023-07-21T15:09:53.081" v="253" actId="1076"/>
          <ac:cxnSpMkLst>
            <pc:docMk/>
            <pc:sldMk cId="2122996369" sldId="285"/>
            <ac:cxnSpMk id="19" creationId="{806B7BB7-27FE-75C9-7DB2-F5A137B4A98C}"/>
          </ac:cxnSpMkLst>
        </pc:cxnChg>
        <pc:cxnChg chg="add mod">
          <ac:chgData name="Lorenzo Rinaldi" userId="77d5bfdd-3e88-4678-a8ff-024fe85681f6" providerId="ADAL" clId="{34DE6C31-27BF-414F-A371-52538741F8E9}" dt="2023-07-21T15:09:53.081" v="253" actId="1076"/>
          <ac:cxnSpMkLst>
            <pc:docMk/>
            <pc:sldMk cId="2122996369" sldId="285"/>
            <ac:cxnSpMk id="20" creationId="{61106CD9-1115-9324-BB18-1735D3A096B8}"/>
          </ac:cxnSpMkLst>
        </pc:cxnChg>
        <pc:cxnChg chg="add mod">
          <ac:chgData name="Lorenzo Rinaldi" userId="77d5bfdd-3e88-4678-a8ff-024fe85681f6" providerId="ADAL" clId="{34DE6C31-27BF-414F-A371-52538741F8E9}" dt="2023-07-21T15:09:53.081" v="253" actId="1076"/>
          <ac:cxnSpMkLst>
            <pc:docMk/>
            <pc:sldMk cId="2122996369" sldId="285"/>
            <ac:cxnSpMk id="21" creationId="{90FFCEA6-F6D9-5387-7CB5-3FCA957F323B}"/>
          </ac:cxnSpMkLst>
        </pc:cxnChg>
        <pc:cxnChg chg="add mod">
          <ac:chgData name="Lorenzo Rinaldi" userId="77d5bfdd-3e88-4678-a8ff-024fe85681f6" providerId="ADAL" clId="{34DE6C31-27BF-414F-A371-52538741F8E9}" dt="2023-07-21T15:09:53.081" v="253" actId="1076"/>
          <ac:cxnSpMkLst>
            <pc:docMk/>
            <pc:sldMk cId="2122996369" sldId="285"/>
            <ac:cxnSpMk id="29" creationId="{6A5154A2-38C0-19F3-CB15-05CDDD1EE76E}"/>
          </ac:cxnSpMkLst>
        </pc:cxnChg>
        <pc:cxnChg chg="add mod">
          <ac:chgData name="Lorenzo Rinaldi" userId="77d5bfdd-3e88-4678-a8ff-024fe85681f6" providerId="ADAL" clId="{34DE6C31-27BF-414F-A371-52538741F8E9}" dt="2023-07-21T15:09:53.081" v="253" actId="1076"/>
          <ac:cxnSpMkLst>
            <pc:docMk/>
            <pc:sldMk cId="2122996369" sldId="285"/>
            <ac:cxnSpMk id="30" creationId="{F4971215-E3D5-6F13-82B5-B086ED58F389}"/>
          </ac:cxnSpMkLst>
        </pc:cxnChg>
        <pc:cxnChg chg="add mod">
          <ac:chgData name="Lorenzo Rinaldi" userId="77d5bfdd-3e88-4678-a8ff-024fe85681f6" providerId="ADAL" clId="{34DE6C31-27BF-414F-A371-52538741F8E9}" dt="2023-07-21T15:09:53.081" v="253" actId="1076"/>
          <ac:cxnSpMkLst>
            <pc:docMk/>
            <pc:sldMk cId="2122996369" sldId="285"/>
            <ac:cxnSpMk id="31" creationId="{B511168D-5674-24F9-1B58-81BD33BE830A}"/>
          </ac:cxnSpMkLst>
        </pc:cxnChg>
        <pc:cxnChg chg="add mod">
          <ac:chgData name="Lorenzo Rinaldi" userId="77d5bfdd-3e88-4678-a8ff-024fe85681f6" providerId="ADAL" clId="{34DE6C31-27BF-414F-A371-52538741F8E9}" dt="2023-07-21T15:09:53.081" v="253" actId="1076"/>
          <ac:cxnSpMkLst>
            <pc:docMk/>
            <pc:sldMk cId="2122996369" sldId="285"/>
            <ac:cxnSpMk id="32" creationId="{75215EAF-C835-A14C-BDAB-2C4B90FD0C2A}"/>
          </ac:cxnSpMkLst>
        </pc:cxnChg>
        <pc:cxnChg chg="add mod">
          <ac:chgData name="Lorenzo Rinaldi" userId="77d5bfdd-3e88-4678-a8ff-024fe85681f6" providerId="ADAL" clId="{34DE6C31-27BF-414F-A371-52538741F8E9}" dt="2023-07-21T15:09:53.081" v="253" actId="1076"/>
          <ac:cxnSpMkLst>
            <pc:docMk/>
            <pc:sldMk cId="2122996369" sldId="285"/>
            <ac:cxnSpMk id="34" creationId="{7A3D7B3D-2D46-75F4-BD46-1C6598A757C8}"/>
          </ac:cxnSpMkLst>
        </pc:cxnChg>
        <pc:cxnChg chg="add mod">
          <ac:chgData name="Lorenzo Rinaldi" userId="77d5bfdd-3e88-4678-a8ff-024fe85681f6" providerId="ADAL" clId="{34DE6C31-27BF-414F-A371-52538741F8E9}" dt="2023-07-21T15:09:53.081" v="253" actId="1076"/>
          <ac:cxnSpMkLst>
            <pc:docMk/>
            <pc:sldMk cId="2122996369" sldId="285"/>
            <ac:cxnSpMk id="36" creationId="{FC11918B-E10E-5954-D322-2BD6C2ECE967}"/>
          </ac:cxnSpMkLst>
        </pc:cxnChg>
      </pc:sldChg>
      <pc:sldChg chg="del">
        <pc:chgData name="Lorenzo Rinaldi" userId="77d5bfdd-3e88-4678-a8ff-024fe85681f6" providerId="ADAL" clId="{34DE6C31-27BF-414F-A371-52538741F8E9}" dt="2023-07-21T15:03:02.175" v="46" actId="47"/>
        <pc:sldMkLst>
          <pc:docMk/>
          <pc:sldMk cId="1589856972" sldId="286"/>
        </pc:sldMkLst>
      </pc:sldChg>
      <pc:sldChg chg="addSp modSp add mod">
        <pc:chgData name="Lorenzo Rinaldi" userId="77d5bfdd-3e88-4678-a8ff-024fe85681f6" providerId="ADAL" clId="{34DE6C31-27BF-414F-A371-52538741F8E9}" dt="2023-07-21T15:11:05.987" v="285" actId="1076"/>
        <pc:sldMkLst>
          <pc:docMk/>
          <pc:sldMk cId="2271916245" sldId="286"/>
        </pc:sldMkLst>
        <pc:spChg chg="add mod">
          <ac:chgData name="Lorenzo Rinaldi" userId="77d5bfdd-3e88-4678-a8ff-024fe85681f6" providerId="ADAL" clId="{34DE6C31-27BF-414F-A371-52538741F8E9}" dt="2023-07-21T15:11:05.987" v="285" actId="1076"/>
          <ac:spMkLst>
            <pc:docMk/>
            <pc:sldMk cId="2271916245" sldId="286"/>
            <ac:spMk id="2" creationId="{326B6FD7-85B7-B757-7AC2-1C7E943E8DDA}"/>
          </ac:spMkLst>
        </pc:spChg>
        <pc:spChg chg="mod">
          <ac:chgData name="Lorenzo Rinaldi" userId="77d5bfdd-3e88-4678-a8ff-024fe85681f6" providerId="ADAL" clId="{34DE6C31-27BF-414F-A371-52538741F8E9}" dt="2023-07-21T15:10:49.704" v="282" actId="20577"/>
          <ac:spMkLst>
            <pc:docMk/>
            <pc:sldMk cId="2271916245" sldId="286"/>
            <ac:spMk id="4" creationId="{9AB3068C-1CCE-A7E9-790D-8ACFE0F1B133}"/>
          </ac:spMkLst>
        </pc:spChg>
        <pc:spChg chg="add mod">
          <ac:chgData name="Lorenzo Rinaldi" userId="77d5bfdd-3e88-4678-a8ff-024fe85681f6" providerId="ADAL" clId="{34DE6C31-27BF-414F-A371-52538741F8E9}" dt="2023-07-21T15:11:05.987" v="285" actId="1076"/>
          <ac:spMkLst>
            <pc:docMk/>
            <pc:sldMk cId="2271916245" sldId="286"/>
            <ac:spMk id="5" creationId="{4704E27B-C135-4D2E-5464-5B085DFE4844}"/>
          </ac:spMkLst>
        </pc:spChg>
        <pc:spChg chg="add mod">
          <ac:chgData name="Lorenzo Rinaldi" userId="77d5bfdd-3e88-4678-a8ff-024fe85681f6" providerId="ADAL" clId="{34DE6C31-27BF-414F-A371-52538741F8E9}" dt="2023-07-21T15:11:05.987" v="285" actId="1076"/>
          <ac:spMkLst>
            <pc:docMk/>
            <pc:sldMk cId="2271916245" sldId="286"/>
            <ac:spMk id="7" creationId="{139243F0-8E8F-D322-0471-484703E18051}"/>
          </ac:spMkLst>
        </pc:spChg>
        <pc:spChg chg="add mod">
          <ac:chgData name="Lorenzo Rinaldi" userId="77d5bfdd-3e88-4678-a8ff-024fe85681f6" providerId="ADAL" clId="{34DE6C31-27BF-414F-A371-52538741F8E9}" dt="2023-07-21T15:11:05.987" v="285" actId="1076"/>
          <ac:spMkLst>
            <pc:docMk/>
            <pc:sldMk cId="2271916245" sldId="286"/>
            <ac:spMk id="10" creationId="{32C47877-A959-47B0-B73C-6658329A5444}"/>
          </ac:spMkLst>
        </pc:spChg>
        <pc:spChg chg="add mod">
          <ac:chgData name="Lorenzo Rinaldi" userId="77d5bfdd-3e88-4678-a8ff-024fe85681f6" providerId="ADAL" clId="{34DE6C31-27BF-414F-A371-52538741F8E9}" dt="2023-07-21T15:11:05.987" v="285" actId="1076"/>
          <ac:spMkLst>
            <pc:docMk/>
            <pc:sldMk cId="2271916245" sldId="286"/>
            <ac:spMk id="11" creationId="{F03EA42D-6BC0-943F-3D15-02719DF6477C}"/>
          </ac:spMkLst>
        </pc:spChg>
        <pc:spChg chg="add mod">
          <ac:chgData name="Lorenzo Rinaldi" userId="77d5bfdd-3e88-4678-a8ff-024fe85681f6" providerId="ADAL" clId="{34DE6C31-27BF-414F-A371-52538741F8E9}" dt="2023-07-21T15:11:05.987" v="285" actId="1076"/>
          <ac:spMkLst>
            <pc:docMk/>
            <pc:sldMk cId="2271916245" sldId="286"/>
            <ac:spMk id="12" creationId="{F18BC358-6CB6-E90C-62FA-635161776546}"/>
          </ac:spMkLst>
        </pc:spChg>
        <pc:spChg chg="add mod">
          <ac:chgData name="Lorenzo Rinaldi" userId="77d5bfdd-3e88-4678-a8ff-024fe85681f6" providerId="ADAL" clId="{34DE6C31-27BF-414F-A371-52538741F8E9}" dt="2023-07-21T15:11:05.987" v="285" actId="1076"/>
          <ac:spMkLst>
            <pc:docMk/>
            <pc:sldMk cId="2271916245" sldId="286"/>
            <ac:spMk id="14" creationId="{40918AE4-D369-1130-70C3-2C0C46783790}"/>
          </ac:spMkLst>
        </pc:spChg>
        <pc:spChg chg="add mod">
          <ac:chgData name="Lorenzo Rinaldi" userId="77d5bfdd-3e88-4678-a8ff-024fe85681f6" providerId="ADAL" clId="{34DE6C31-27BF-414F-A371-52538741F8E9}" dt="2023-07-21T15:11:05.987" v="285" actId="1076"/>
          <ac:spMkLst>
            <pc:docMk/>
            <pc:sldMk cId="2271916245" sldId="286"/>
            <ac:spMk id="15" creationId="{FF71E342-7DD7-5D4C-E7F2-8A5789EE3D01}"/>
          </ac:spMkLst>
        </pc:spChg>
        <pc:spChg chg="add mod">
          <ac:chgData name="Lorenzo Rinaldi" userId="77d5bfdd-3e88-4678-a8ff-024fe85681f6" providerId="ADAL" clId="{34DE6C31-27BF-414F-A371-52538741F8E9}" dt="2023-07-21T15:11:05.987" v="285" actId="1076"/>
          <ac:spMkLst>
            <pc:docMk/>
            <pc:sldMk cId="2271916245" sldId="286"/>
            <ac:spMk id="18" creationId="{3DCEE7A2-4119-09BC-C705-8581A4BA0E3F}"/>
          </ac:spMkLst>
        </pc:spChg>
        <pc:spChg chg="add mod">
          <ac:chgData name="Lorenzo Rinaldi" userId="77d5bfdd-3e88-4678-a8ff-024fe85681f6" providerId="ADAL" clId="{34DE6C31-27BF-414F-A371-52538741F8E9}" dt="2023-07-21T15:11:05.987" v="285" actId="1076"/>
          <ac:spMkLst>
            <pc:docMk/>
            <pc:sldMk cId="2271916245" sldId="286"/>
            <ac:spMk id="19" creationId="{EF743F06-0A8D-A5C0-FB5B-2BDFD44A0181}"/>
          </ac:spMkLst>
        </pc:spChg>
        <pc:spChg chg="add mod">
          <ac:chgData name="Lorenzo Rinaldi" userId="77d5bfdd-3e88-4678-a8ff-024fe85681f6" providerId="ADAL" clId="{34DE6C31-27BF-414F-A371-52538741F8E9}" dt="2023-07-21T15:11:05.987" v="285" actId="1076"/>
          <ac:spMkLst>
            <pc:docMk/>
            <pc:sldMk cId="2271916245" sldId="286"/>
            <ac:spMk id="20" creationId="{160D460C-8156-C01F-EF16-A78B505B1D2B}"/>
          </ac:spMkLst>
        </pc:spChg>
        <pc:picChg chg="add mod">
          <ac:chgData name="Lorenzo Rinaldi" userId="77d5bfdd-3e88-4678-a8ff-024fe85681f6" providerId="ADAL" clId="{34DE6C31-27BF-414F-A371-52538741F8E9}" dt="2023-07-21T15:11:05.987" v="285" actId="1076"/>
          <ac:picMkLst>
            <pc:docMk/>
            <pc:sldMk cId="2271916245" sldId="286"/>
            <ac:picMk id="22" creationId="{A53D2A45-F9D6-4557-7564-5B73884E1FED}"/>
          </ac:picMkLst>
        </pc:picChg>
        <pc:picChg chg="add mod">
          <ac:chgData name="Lorenzo Rinaldi" userId="77d5bfdd-3e88-4678-a8ff-024fe85681f6" providerId="ADAL" clId="{34DE6C31-27BF-414F-A371-52538741F8E9}" dt="2023-07-21T15:11:05.987" v="285" actId="1076"/>
          <ac:picMkLst>
            <pc:docMk/>
            <pc:sldMk cId="2271916245" sldId="286"/>
            <ac:picMk id="23" creationId="{CFB945CF-B856-51FE-EEB7-91789C1E3FBA}"/>
          </ac:picMkLst>
        </pc:picChg>
        <pc:picChg chg="add mod">
          <ac:chgData name="Lorenzo Rinaldi" userId="77d5bfdd-3e88-4678-a8ff-024fe85681f6" providerId="ADAL" clId="{34DE6C31-27BF-414F-A371-52538741F8E9}" dt="2023-07-21T15:11:05.987" v="285" actId="1076"/>
          <ac:picMkLst>
            <pc:docMk/>
            <pc:sldMk cId="2271916245" sldId="286"/>
            <ac:picMk id="24" creationId="{3B030E82-9F27-51B9-5B17-7FFC5DD02B48}"/>
          </ac:picMkLst>
        </pc:picChg>
        <pc:picChg chg="add mod">
          <ac:chgData name="Lorenzo Rinaldi" userId="77d5bfdd-3e88-4678-a8ff-024fe85681f6" providerId="ADAL" clId="{34DE6C31-27BF-414F-A371-52538741F8E9}" dt="2023-07-21T15:11:05.987" v="285" actId="1076"/>
          <ac:picMkLst>
            <pc:docMk/>
            <pc:sldMk cId="2271916245" sldId="286"/>
            <ac:picMk id="25" creationId="{66057E0E-9749-5B22-C09E-8E1C82917FA3}"/>
          </ac:picMkLst>
        </pc:picChg>
        <pc:cxnChg chg="add mod">
          <ac:chgData name="Lorenzo Rinaldi" userId="77d5bfdd-3e88-4678-a8ff-024fe85681f6" providerId="ADAL" clId="{34DE6C31-27BF-414F-A371-52538741F8E9}" dt="2023-07-21T15:11:05.987" v="285" actId="1076"/>
          <ac:cxnSpMkLst>
            <pc:docMk/>
            <pc:sldMk cId="2271916245" sldId="286"/>
            <ac:cxnSpMk id="8" creationId="{45CA3AC8-452F-EC16-9E8A-5AD450393234}"/>
          </ac:cxnSpMkLst>
        </pc:cxnChg>
        <pc:cxnChg chg="add mod">
          <ac:chgData name="Lorenzo Rinaldi" userId="77d5bfdd-3e88-4678-a8ff-024fe85681f6" providerId="ADAL" clId="{34DE6C31-27BF-414F-A371-52538741F8E9}" dt="2023-07-21T15:11:05.987" v="285" actId="1076"/>
          <ac:cxnSpMkLst>
            <pc:docMk/>
            <pc:sldMk cId="2271916245" sldId="286"/>
            <ac:cxnSpMk id="9" creationId="{A675F865-F02A-E981-AAB2-0A9C13A8A840}"/>
          </ac:cxnSpMkLst>
        </pc:cxnChg>
        <pc:cxnChg chg="add mod">
          <ac:chgData name="Lorenzo Rinaldi" userId="77d5bfdd-3e88-4678-a8ff-024fe85681f6" providerId="ADAL" clId="{34DE6C31-27BF-414F-A371-52538741F8E9}" dt="2023-07-21T15:11:05.987" v="285" actId="1076"/>
          <ac:cxnSpMkLst>
            <pc:docMk/>
            <pc:sldMk cId="2271916245" sldId="286"/>
            <ac:cxnSpMk id="13" creationId="{0FE18A2F-B4C3-A420-53AD-A8B649A62522}"/>
          </ac:cxnSpMkLst>
        </pc:cxnChg>
        <pc:cxnChg chg="add mod">
          <ac:chgData name="Lorenzo Rinaldi" userId="77d5bfdd-3e88-4678-a8ff-024fe85681f6" providerId="ADAL" clId="{34DE6C31-27BF-414F-A371-52538741F8E9}" dt="2023-07-21T15:11:05.987" v="285" actId="1076"/>
          <ac:cxnSpMkLst>
            <pc:docMk/>
            <pc:sldMk cId="2271916245" sldId="286"/>
            <ac:cxnSpMk id="16" creationId="{8FAE2584-A24D-6E7B-82F9-F720DCE77D40}"/>
          </ac:cxnSpMkLst>
        </pc:cxnChg>
        <pc:cxnChg chg="add mod">
          <ac:chgData name="Lorenzo Rinaldi" userId="77d5bfdd-3e88-4678-a8ff-024fe85681f6" providerId="ADAL" clId="{34DE6C31-27BF-414F-A371-52538741F8E9}" dt="2023-07-21T15:11:05.987" v="285" actId="1076"/>
          <ac:cxnSpMkLst>
            <pc:docMk/>
            <pc:sldMk cId="2271916245" sldId="286"/>
            <ac:cxnSpMk id="17" creationId="{0F3C1334-94EF-5902-A317-518AD7470F9F}"/>
          </ac:cxnSpMkLst>
        </pc:cxnChg>
        <pc:cxnChg chg="add mod">
          <ac:chgData name="Lorenzo Rinaldi" userId="77d5bfdd-3e88-4678-a8ff-024fe85681f6" providerId="ADAL" clId="{34DE6C31-27BF-414F-A371-52538741F8E9}" dt="2023-07-21T15:11:05.987" v="285" actId="1076"/>
          <ac:cxnSpMkLst>
            <pc:docMk/>
            <pc:sldMk cId="2271916245" sldId="286"/>
            <ac:cxnSpMk id="21" creationId="{86989783-7B1A-04B0-3F19-C61ADFAB9039}"/>
          </ac:cxnSpMkLst>
        </pc:cxnChg>
      </pc:sldChg>
      <pc:sldChg chg="del">
        <pc:chgData name="Lorenzo Rinaldi" userId="77d5bfdd-3e88-4678-a8ff-024fe85681f6" providerId="ADAL" clId="{34DE6C31-27BF-414F-A371-52538741F8E9}" dt="2023-07-21T15:03:02.175" v="46" actId="47"/>
        <pc:sldMkLst>
          <pc:docMk/>
          <pc:sldMk cId="1036633618" sldId="287"/>
        </pc:sldMkLst>
      </pc:sldChg>
      <pc:sldChg chg="addSp modSp add mod ord modAnim">
        <pc:chgData name="Lorenzo Rinaldi" userId="77d5bfdd-3e88-4678-a8ff-024fe85681f6" providerId="ADAL" clId="{34DE6C31-27BF-414F-A371-52538741F8E9}" dt="2023-07-21T15:10:33.546" v="279"/>
        <pc:sldMkLst>
          <pc:docMk/>
          <pc:sldMk cId="3027297724" sldId="287"/>
        </pc:sldMkLst>
        <pc:spChg chg="add mod">
          <ac:chgData name="Lorenzo Rinaldi" userId="77d5bfdd-3e88-4678-a8ff-024fe85681f6" providerId="ADAL" clId="{34DE6C31-27BF-414F-A371-52538741F8E9}" dt="2023-07-21T15:10:09.802" v="257" actId="1076"/>
          <ac:spMkLst>
            <pc:docMk/>
            <pc:sldMk cId="3027297724" sldId="287"/>
            <ac:spMk id="2" creationId="{7C7E524D-6473-6FFA-E020-28479801397C}"/>
          </ac:spMkLst>
        </pc:spChg>
        <pc:spChg chg="add mod">
          <ac:chgData name="Lorenzo Rinaldi" userId="77d5bfdd-3e88-4678-a8ff-024fe85681f6" providerId="ADAL" clId="{34DE6C31-27BF-414F-A371-52538741F8E9}" dt="2023-07-21T15:10:09.802" v="257" actId="1076"/>
          <ac:spMkLst>
            <pc:docMk/>
            <pc:sldMk cId="3027297724" sldId="287"/>
            <ac:spMk id="7" creationId="{0B6CD0E6-EE08-F8C7-FDD1-8FE540ADCF9D}"/>
          </ac:spMkLst>
        </pc:spChg>
        <pc:spChg chg="add mod">
          <ac:chgData name="Lorenzo Rinaldi" userId="77d5bfdd-3e88-4678-a8ff-024fe85681f6" providerId="ADAL" clId="{34DE6C31-27BF-414F-A371-52538741F8E9}" dt="2023-07-21T15:10:09.802" v="257" actId="1076"/>
          <ac:spMkLst>
            <pc:docMk/>
            <pc:sldMk cId="3027297724" sldId="287"/>
            <ac:spMk id="8" creationId="{B336E001-FD57-C58F-138B-13B18A5D5775}"/>
          </ac:spMkLst>
        </pc:spChg>
        <pc:spChg chg="add mod">
          <ac:chgData name="Lorenzo Rinaldi" userId="77d5bfdd-3e88-4678-a8ff-024fe85681f6" providerId="ADAL" clId="{34DE6C31-27BF-414F-A371-52538741F8E9}" dt="2023-07-21T15:10:09.802" v="257" actId="1076"/>
          <ac:spMkLst>
            <pc:docMk/>
            <pc:sldMk cId="3027297724" sldId="287"/>
            <ac:spMk id="9" creationId="{D02F5982-3176-F377-477C-E63C2B70F52A}"/>
          </ac:spMkLst>
        </pc:spChg>
        <pc:spChg chg="add mod">
          <ac:chgData name="Lorenzo Rinaldi" userId="77d5bfdd-3e88-4678-a8ff-024fe85681f6" providerId="ADAL" clId="{34DE6C31-27BF-414F-A371-52538741F8E9}" dt="2023-07-21T15:10:09.802" v="257" actId="1076"/>
          <ac:spMkLst>
            <pc:docMk/>
            <pc:sldMk cId="3027297724" sldId="287"/>
            <ac:spMk id="10" creationId="{CDDF8F61-385B-E2DF-DEF6-2B920D501195}"/>
          </ac:spMkLst>
        </pc:spChg>
        <pc:spChg chg="add mod">
          <ac:chgData name="Lorenzo Rinaldi" userId="77d5bfdd-3e88-4678-a8ff-024fe85681f6" providerId="ADAL" clId="{34DE6C31-27BF-414F-A371-52538741F8E9}" dt="2023-07-21T15:10:09.802" v="257" actId="1076"/>
          <ac:spMkLst>
            <pc:docMk/>
            <pc:sldMk cId="3027297724" sldId="287"/>
            <ac:spMk id="16" creationId="{E64FDDBB-4B5E-1B0D-644A-D5FBDF0DC466}"/>
          </ac:spMkLst>
        </pc:spChg>
        <pc:spChg chg="add mod">
          <ac:chgData name="Lorenzo Rinaldi" userId="77d5bfdd-3e88-4678-a8ff-024fe85681f6" providerId="ADAL" clId="{34DE6C31-27BF-414F-A371-52538741F8E9}" dt="2023-07-21T15:10:09.802" v="257" actId="1076"/>
          <ac:spMkLst>
            <pc:docMk/>
            <pc:sldMk cId="3027297724" sldId="287"/>
            <ac:spMk id="17" creationId="{60C57939-3054-8CD1-0C08-5B8CAADAAF12}"/>
          </ac:spMkLst>
        </pc:spChg>
        <pc:spChg chg="add mod">
          <ac:chgData name="Lorenzo Rinaldi" userId="77d5bfdd-3e88-4678-a8ff-024fe85681f6" providerId="ADAL" clId="{34DE6C31-27BF-414F-A371-52538741F8E9}" dt="2023-07-21T15:10:09.802" v="257" actId="1076"/>
          <ac:spMkLst>
            <pc:docMk/>
            <pc:sldMk cId="3027297724" sldId="287"/>
            <ac:spMk id="18" creationId="{4FAC43CC-0E18-0093-D315-537B7822D2EF}"/>
          </ac:spMkLst>
        </pc:spChg>
        <pc:spChg chg="add mod">
          <ac:chgData name="Lorenzo Rinaldi" userId="77d5bfdd-3e88-4678-a8ff-024fe85681f6" providerId="ADAL" clId="{34DE6C31-27BF-414F-A371-52538741F8E9}" dt="2023-07-21T15:10:09.802" v="257" actId="1076"/>
          <ac:spMkLst>
            <pc:docMk/>
            <pc:sldMk cId="3027297724" sldId="287"/>
            <ac:spMk id="19" creationId="{B0E34BAE-787A-B587-9892-A93801FBFA35}"/>
          </ac:spMkLst>
        </pc:spChg>
        <pc:spChg chg="add mod">
          <ac:chgData name="Lorenzo Rinaldi" userId="77d5bfdd-3e88-4678-a8ff-024fe85681f6" providerId="ADAL" clId="{34DE6C31-27BF-414F-A371-52538741F8E9}" dt="2023-07-21T15:10:09.802" v="257" actId="1076"/>
          <ac:spMkLst>
            <pc:docMk/>
            <pc:sldMk cId="3027297724" sldId="287"/>
            <ac:spMk id="20" creationId="{3D9D7205-98CF-C756-1070-EB324DDFB672}"/>
          </ac:spMkLst>
        </pc:spChg>
        <pc:spChg chg="add mod">
          <ac:chgData name="Lorenzo Rinaldi" userId="77d5bfdd-3e88-4678-a8ff-024fe85681f6" providerId="ADAL" clId="{34DE6C31-27BF-414F-A371-52538741F8E9}" dt="2023-07-21T15:10:09.802" v="257" actId="1076"/>
          <ac:spMkLst>
            <pc:docMk/>
            <pc:sldMk cId="3027297724" sldId="287"/>
            <ac:spMk id="21" creationId="{DB0F0419-4348-74AB-4A13-200F17775EDC}"/>
          </ac:spMkLst>
        </pc:spChg>
        <pc:spChg chg="add mod">
          <ac:chgData name="Lorenzo Rinaldi" userId="77d5bfdd-3e88-4678-a8ff-024fe85681f6" providerId="ADAL" clId="{34DE6C31-27BF-414F-A371-52538741F8E9}" dt="2023-07-21T15:10:09.802" v="257" actId="1076"/>
          <ac:spMkLst>
            <pc:docMk/>
            <pc:sldMk cId="3027297724" sldId="287"/>
            <ac:spMk id="22" creationId="{2E4B360F-7C0D-B54B-050E-21CDF9A0A95A}"/>
          </ac:spMkLst>
        </pc:spChg>
        <pc:spChg chg="add mod">
          <ac:chgData name="Lorenzo Rinaldi" userId="77d5bfdd-3e88-4678-a8ff-024fe85681f6" providerId="ADAL" clId="{34DE6C31-27BF-414F-A371-52538741F8E9}" dt="2023-07-21T15:10:09.802" v="257" actId="1076"/>
          <ac:spMkLst>
            <pc:docMk/>
            <pc:sldMk cId="3027297724" sldId="287"/>
            <ac:spMk id="26" creationId="{6084C6BA-B7A9-2DBB-047E-1CAA4D9A4A0D}"/>
          </ac:spMkLst>
        </pc:spChg>
        <pc:spChg chg="add mod">
          <ac:chgData name="Lorenzo Rinaldi" userId="77d5bfdd-3e88-4678-a8ff-024fe85681f6" providerId="ADAL" clId="{34DE6C31-27BF-414F-A371-52538741F8E9}" dt="2023-07-21T15:10:09.802" v="257" actId="1076"/>
          <ac:spMkLst>
            <pc:docMk/>
            <pc:sldMk cId="3027297724" sldId="287"/>
            <ac:spMk id="28" creationId="{90AA7AC5-6BDA-4697-3DE5-1FA563DA6A1D}"/>
          </ac:spMkLst>
        </pc:spChg>
        <pc:spChg chg="add mod">
          <ac:chgData name="Lorenzo Rinaldi" userId="77d5bfdd-3e88-4678-a8ff-024fe85681f6" providerId="ADAL" clId="{34DE6C31-27BF-414F-A371-52538741F8E9}" dt="2023-07-21T15:10:09.802" v="257" actId="1076"/>
          <ac:spMkLst>
            <pc:docMk/>
            <pc:sldMk cId="3027297724" sldId="287"/>
            <ac:spMk id="29" creationId="{EBF26C97-10E6-932B-1DC7-0D5893193557}"/>
          </ac:spMkLst>
        </pc:spChg>
        <pc:spChg chg="add mod">
          <ac:chgData name="Lorenzo Rinaldi" userId="77d5bfdd-3e88-4678-a8ff-024fe85681f6" providerId="ADAL" clId="{34DE6C31-27BF-414F-A371-52538741F8E9}" dt="2023-07-21T15:10:09.802" v="257" actId="1076"/>
          <ac:spMkLst>
            <pc:docMk/>
            <pc:sldMk cId="3027297724" sldId="287"/>
            <ac:spMk id="30" creationId="{3B7EEF74-36DD-0CF0-18FD-6E282CDF5748}"/>
          </ac:spMkLst>
        </pc:spChg>
        <pc:spChg chg="add mod">
          <ac:chgData name="Lorenzo Rinaldi" userId="77d5bfdd-3e88-4678-a8ff-024fe85681f6" providerId="ADAL" clId="{34DE6C31-27BF-414F-A371-52538741F8E9}" dt="2023-07-21T15:10:09.802" v="257" actId="1076"/>
          <ac:spMkLst>
            <pc:docMk/>
            <pc:sldMk cId="3027297724" sldId="287"/>
            <ac:spMk id="32" creationId="{4F4D6B23-FE11-7ABE-CC3C-A25DAC6CE493}"/>
          </ac:spMkLst>
        </pc:spChg>
        <pc:spChg chg="add mod">
          <ac:chgData name="Lorenzo Rinaldi" userId="77d5bfdd-3e88-4678-a8ff-024fe85681f6" providerId="ADAL" clId="{34DE6C31-27BF-414F-A371-52538741F8E9}" dt="2023-07-21T15:10:09.802" v="257" actId="1076"/>
          <ac:spMkLst>
            <pc:docMk/>
            <pc:sldMk cId="3027297724" sldId="287"/>
            <ac:spMk id="34" creationId="{BD625C01-9097-60A9-553E-DE3163399729}"/>
          </ac:spMkLst>
        </pc:spChg>
        <pc:spChg chg="add mod">
          <ac:chgData name="Lorenzo Rinaldi" userId="77d5bfdd-3e88-4678-a8ff-024fe85681f6" providerId="ADAL" clId="{34DE6C31-27BF-414F-A371-52538741F8E9}" dt="2023-07-21T15:10:09.802" v="257" actId="1076"/>
          <ac:spMkLst>
            <pc:docMk/>
            <pc:sldMk cId="3027297724" sldId="287"/>
            <ac:spMk id="35" creationId="{5902D300-C298-7072-C2DD-40FA81532DE0}"/>
          </ac:spMkLst>
        </pc:spChg>
        <pc:spChg chg="add mod">
          <ac:chgData name="Lorenzo Rinaldi" userId="77d5bfdd-3e88-4678-a8ff-024fe85681f6" providerId="ADAL" clId="{34DE6C31-27BF-414F-A371-52538741F8E9}" dt="2023-07-21T15:10:09.802" v="257" actId="1076"/>
          <ac:spMkLst>
            <pc:docMk/>
            <pc:sldMk cId="3027297724" sldId="287"/>
            <ac:spMk id="36" creationId="{72AFBAE5-5777-19EE-6FEE-A761732FFFD8}"/>
          </ac:spMkLst>
        </pc:spChg>
        <pc:spChg chg="add mod">
          <ac:chgData name="Lorenzo Rinaldi" userId="77d5bfdd-3e88-4678-a8ff-024fe85681f6" providerId="ADAL" clId="{34DE6C31-27BF-414F-A371-52538741F8E9}" dt="2023-07-21T15:10:09.802" v="257" actId="1076"/>
          <ac:spMkLst>
            <pc:docMk/>
            <pc:sldMk cId="3027297724" sldId="287"/>
            <ac:spMk id="37" creationId="{8B5501B0-AD42-9013-910B-AC07FF2AB063}"/>
          </ac:spMkLst>
        </pc:spChg>
        <pc:spChg chg="add mod">
          <ac:chgData name="Lorenzo Rinaldi" userId="77d5bfdd-3e88-4678-a8ff-024fe85681f6" providerId="ADAL" clId="{34DE6C31-27BF-414F-A371-52538741F8E9}" dt="2023-07-21T15:10:09.802" v="257" actId="1076"/>
          <ac:spMkLst>
            <pc:docMk/>
            <pc:sldMk cId="3027297724" sldId="287"/>
            <ac:spMk id="38" creationId="{50846927-A350-6407-8C00-87B13B2BB3AC}"/>
          </ac:spMkLst>
        </pc:spChg>
        <pc:spChg chg="add mod">
          <ac:chgData name="Lorenzo Rinaldi" userId="77d5bfdd-3e88-4678-a8ff-024fe85681f6" providerId="ADAL" clId="{34DE6C31-27BF-414F-A371-52538741F8E9}" dt="2023-07-21T15:10:09.802" v="257" actId="1076"/>
          <ac:spMkLst>
            <pc:docMk/>
            <pc:sldMk cId="3027297724" sldId="287"/>
            <ac:spMk id="39" creationId="{D69746C4-1B44-0B0C-8D36-9800F39DA068}"/>
          </ac:spMkLst>
        </pc:spChg>
        <pc:spChg chg="add mod">
          <ac:chgData name="Lorenzo Rinaldi" userId="77d5bfdd-3e88-4678-a8ff-024fe85681f6" providerId="ADAL" clId="{34DE6C31-27BF-414F-A371-52538741F8E9}" dt="2023-07-21T15:10:09.802" v="257" actId="1076"/>
          <ac:spMkLst>
            <pc:docMk/>
            <pc:sldMk cId="3027297724" sldId="287"/>
            <ac:spMk id="40" creationId="{DBE5B7C6-7401-A0C9-8670-BD3653719845}"/>
          </ac:spMkLst>
        </pc:spChg>
        <pc:spChg chg="add mod">
          <ac:chgData name="Lorenzo Rinaldi" userId="77d5bfdd-3e88-4678-a8ff-024fe85681f6" providerId="ADAL" clId="{34DE6C31-27BF-414F-A371-52538741F8E9}" dt="2023-07-21T15:10:09.802" v="257" actId="1076"/>
          <ac:spMkLst>
            <pc:docMk/>
            <pc:sldMk cId="3027297724" sldId="287"/>
            <ac:spMk id="41" creationId="{60C30BE0-E4B8-EFA4-E0E7-8D9FAF482913}"/>
          </ac:spMkLst>
        </pc:spChg>
        <pc:spChg chg="add mod">
          <ac:chgData name="Lorenzo Rinaldi" userId="77d5bfdd-3e88-4678-a8ff-024fe85681f6" providerId="ADAL" clId="{34DE6C31-27BF-414F-A371-52538741F8E9}" dt="2023-07-21T15:10:09.802" v="257" actId="1076"/>
          <ac:spMkLst>
            <pc:docMk/>
            <pc:sldMk cId="3027297724" sldId="287"/>
            <ac:spMk id="42" creationId="{853F0E24-1565-CBDE-3FBD-0E5E4280A722}"/>
          </ac:spMkLst>
        </pc:spChg>
        <pc:spChg chg="add mod">
          <ac:chgData name="Lorenzo Rinaldi" userId="77d5bfdd-3e88-4678-a8ff-024fe85681f6" providerId="ADAL" clId="{34DE6C31-27BF-414F-A371-52538741F8E9}" dt="2023-07-21T15:10:09.802" v="257" actId="1076"/>
          <ac:spMkLst>
            <pc:docMk/>
            <pc:sldMk cId="3027297724" sldId="287"/>
            <ac:spMk id="43" creationId="{AFD375FE-9579-14E1-76DD-B5B6A1F4F1FF}"/>
          </ac:spMkLst>
        </pc:spChg>
        <pc:spChg chg="add mod">
          <ac:chgData name="Lorenzo Rinaldi" userId="77d5bfdd-3e88-4678-a8ff-024fe85681f6" providerId="ADAL" clId="{34DE6C31-27BF-414F-A371-52538741F8E9}" dt="2023-07-21T15:10:09.802" v="257" actId="1076"/>
          <ac:spMkLst>
            <pc:docMk/>
            <pc:sldMk cId="3027297724" sldId="287"/>
            <ac:spMk id="45" creationId="{CCB975F8-C3C8-1734-506E-ACFE7F30BC09}"/>
          </ac:spMkLst>
        </pc:spChg>
        <pc:spChg chg="add mod">
          <ac:chgData name="Lorenzo Rinaldi" userId="77d5bfdd-3e88-4678-a8ff-024fe85681f6" providerId="ADAL" clId="{34DE6C31-27BF-414F-A371-52538741F8E9}" dt="2023-07-21T15:10:16.714" v="259" actId="14100"/>
          <ac:spMkLst>
            <pc:docMk/>
            <pc:sldMk cId="3027297724" sldId="287"/>
            <ac:spMk id="47" creationId="{9EAD5E90-4B05-E14C-E23E-88EDA1C9F083}"/>
          </ac:spMkLst>
        </pc:spChg>
        <pc:spChg chg="add mod">
          <ac:chgData name="Lorenzo Rinaldi" userId="77d5bfdd-3e88-4678-a8ff-024fe85681f6" providerId="ADAL" clId="{34DE6C31-27BF-414F-A371-52538741F8E9}" dt="2023-07-21T15:10:23.531" v="276" actId="1035"/>
          <ac:spMkLst>
            <pc:docMk/>
            <pc:sldMk cId="3027297724" sldId="287"/>
            <ac:spMk id="49" creationId="{FBA877BA-2569-0868-A66A-0F27D6EC8117}"/>
          </ac:spMkLst>
        </pc:spChg>
        <pc:cxnChg chg="add mod">
          <ac:chgData name="Lorenzo Rinaldi" userId="77d5bfdd-3e88-4678-a8ff-024fe85681f6" providerId="ADAL" clId="{34DE6C31-27BF-414F-A371-52538741F8E9}" dt="2023-07-21T15:10:09.802" v="257" actId="1076"/>
          <ac:cxnSpMkLst>
            <pc:docMk/>
            <pc:sldMk cId="3027297724" sldId="287"/>
            <ac:cxnSpMk id="5" creationId="{835E57F5-C8AF-C173-A99B-3951F00EEEC9}"/>
          </ac:cxnSpMkLst>
        </pc:cxnChg>
        <pc:cxnChg chg="add mod">
          <ac:chgData name="Lorenzo Rinaldi" userId="77d5bfdd-3e88-4678-a8ff-024fe85681f6" providerId="ADAL" clId="{34DE6C31-27BF-414F-A371-52538741F8E9}" dt="2023-07-21T15:10:09.802" v="257" actId="1076"/>
          <ac:cxnSpMkLst>
            <pc:docMk/>
            <pc:sldMk cId="3027297724" sldId="287"/>
            <ac:cxnSpMk id="11" creationId="{F837BC1C-A616-2E02-952F-5F817B4C0B25}"/>
          </ac:cxnSpMkLst>
        </pc:cxnChg>
        <pc:cxnChg chg="add mod">
          <ac:chgData name="Lorenzo Rinaldi" userId="77d5bfdd-3e88-4678-a8ff-024fe85681f6" providerId="ADAL" clId="{34DE6C31-27BF-414F-A371-52538741F8E9}" dt="2023-07-21T15:10:09.802" v="257" actId="1076"/>
          <ac:cxnSpMkLst>
            <pc:docMk/>
            <pc:sldMk cId="3027297724" sldId="287"/>
            <ac:cxnSpMk id="12" creationId="{F8FCB514-E799-4974-DF44-8094251B2D8E}"/>
          </ac:cxnSpMkLst>
        </pc:cxnChg>
        <pc:cxnChg chg="add mod">
          <ac:chgData name="Lorenzo Rinaldi" userId="77d5bfdd-3e88-4678-a8ff-024fe85681f6" providerId="ADAL" clId="{34DE6C31-27BF-414F-A371-52538741F8E9}" dt="2023-07-21T15:10:09.802" v="257" actId="1076"/>
          <ac:cxnSpMkLst>
            <pc:docMk/>
            <pc:sldMk cId="3027297724" sldId="287"/>
            <ac:cxnSpMk id="13" creationId="{BFADCE45-8805-E8B8-8A96-CBBEE7752771}"/>
          </ac:cxnSpMkLst>
        </pc:cxnChg>
        <pc:cxnChg chg="add mod">
          <ac:chgData name="Lorenzo Rinaldi" userId="77d5bfdd-3e88-4678-a8ff-024fe85681f6" providerId="ADAL" clId="{34DE6C31-27BF-414F-A371-52538741F8E9}" dt="2023-07-21T15:10:09.802" v="257" actId="1076"/>
          <ac:cxnSpMkLst>
            <pc:docMk/>
            <pc:sldMk cId="3027297724" sldId="287"/>
            <ac:cxnSpMk id="14" creationId="{1EF2D82D-67F7-DFC3-33FC-60F3FE56115A}"/>
          </ac:cxnSpMkLst>
        </pc:cxnChg>
        <pc:cxnChg chg="add mod">
          <ac:chgData name="Lorenzo Rinaldi" userId="77d5bfdd-3e88-4678-a8ff-024fe85681f6" providerId="ADAL" clId="{34DE6C31-27BF-414F-A371-52538741F8E9}" dt="2023-07-21T15:10:09.802" v="257" actId="1076"/>
          <ac:cxnSpMkLst>
            <pc:docMk/>
            <pc:sldMk cId="3027297724" sldId="287"/>
            <ac:cxnSpMk id="15" creationId="{8D4DB840-0A05-E29A-7777-DA8D510A0593}"/>
          </ac:cxnSpMkLst>
        </pc:cxnChg>
        <pc:cxnChg chg="add mod">
          <ac:chgData name="Lorenzo Rinaldi" userId="77d5bfdd-3e88-4678-a8ff-024fe85681f6" providerId="ADAL" clId="{34DE6C31-27BF-414F-A371-52538741F8E9}" dt="2023-07-21T15:10:09.802" v="257" actId="1076"/>
          <ac:cxnSpMkLst>
            <pc:docMk/>
            <pc:sldMk cId="3027297724" sldId="287"/>
            <ac:cxnSpMk id="23" creationId="{995CE1C0-450A-3B06-542E-E9CBE3CB3963}"/>
          </ac:cxnSpMkLst>
        </pc:cxnChg>
        <pc:cxnChg chg="add mod">
          <ac:chgData name="Lorenzo Rinaldi" userId="77d5bfdd-3e88-4678-a8ff-024fe85681f6" providerId="ADAL" clId="{34DE6C31-27BF-414F-A371-52538741F8E9}" dt="2023-07-21T15:10:09.802" v="257" actId="1076"/>
          <ac:cxnSpMkLst>
            <pc:docMk/>
            <pc:sldMk cId="3027297724" sldId="287"/>
            <ac:cxnSpMk id="24" creationId="{5E31B049-EE69-B39A-B19E-D47AF8D1163E}"/>
          </ac:cxnSpMkLst>
        </pc:cxnChg>
        <pc:cxnChg chg="add mod">
          <ac:chgData name="Lorenzo Rinaldi" userId="77d5bfdd-3e88-4678-a8ff-024fe85681f6" providerId="ADAL" clId="{34DE6C31-27BF-414F-A371-52538741F8E9}" dt="2023-07-21T15:10:09.802" v="257" actId="1076"/>
          <ac:cxnSpMkLst>
            <pc:docMk/>
            <pc:sldMk cId="3027297724" sldId="287"/>
            <ac:cxnSpMk id="25" creationId="{EEB20C80-41D0-475E-E03D-84E13FF6FED1}"/>
          </ac:cxnSpMkLst>
        </pc:cxnChg>
        <pc:cxnChg chg="add mod">
          <ac:chgData name="Lorenzo Rinaldi" userId="77d5bfdd-3e88-4678-a8ff-024fe85681f6" providerId="ADAL" clId="{34DE6C31-27BF-414F-A371-52538741F8E9}" dt="2023-07-21T15:10:09.802" v="257" actId="1076"/>
          <ac:cxnSpMkLst>
            <pc:docMk/>
            <pc:sldMk cId="3027297724" sldId="287"/>
            <ac:cxnSpMk id="27" creationId="{1DD8D3C0-56E7-96F5-5658-97851AA8B6E6}"/>
          </ac:cxnSpMkLst>
        </pc:cxnChg>
        <pc:cxnChg chg="add mod">
          <ac:chgData name="Lorenzo Rinaldi" userId="77d5bfdd-3e88-4678-a8ff-024fe85681f6" providerId="ADAL" clId="{34DE6C31-27BF-414F-A371-52538741F8E9}" dt="2023-07-21T15:10:09.802" v="257" actId="1076"/>
          <ac:cxnSpMkLst>
            <pc:docMk/>
            <pc:sldMk cId="3027297724" sldId="287"/>
            <ac:cxnSpMk id="31" creationId="{B6291998-4EA3-AF97-B832-D8BE55D61968}"/>
          </ac:cxnSpMkLst>
        </pc:cxnChg>
        <pc:cxnChg chg="add mod">
          <ac:chgData name="Lorenzo Rinaldi" userId="77d5bfdd-3e88-4678-a8ff-024fe85681f6" providerId="ADAL" clId="{34DE6C31-27BF-414F-A371-52538741F8E9}" dt="2023-07-21T15:10:09.802" v="257" actId="1076"/>
          <ac:cxnSpMkLst>
            <pc:docMk/>
            <pc:sldMk cId="3027297724" sldId="287"/>
            <ac:cxnSpMk id="33" creationId="{B91C7A2E-C80A-0B6A-33CF-98330F878DB6}"/>
          </ac:cxnSpMkLst>
        </pc:cxnChg>
        <pc:cxnChg chg="add mod">
          <ac:chgData name="Lorenzo Rinaldi" userId="77d5bfdd-3e88-4678-a8ff-024fe85681f6" providerId="ADAL" clId="{34DE6C31-27BF-414F-A371-52538741F8E9}" dt="2023-07-21T15:10:09.802" v="257" actId="1076"/>
          <ac:cxnSpMkLst>
            <pc:docMk/>
            <pc:sldMk cId="3027297724" sldId="287"/>
            <ac:cxnSpMk id="44" creationId="{E3A1AFD6-007F-903E-8032-AED929ED060E}"/>
          </ac:cxnSpMkLst>
        </pc:cxnChg>
        <pc:cxnChg chg="add mod">
          <ac:chgData name="Lorenzo Rinaldi" userId="77d5bfdd-3e88-4678-a8ff-024fe85681f6" providerId="ADAL" clId="{34DE6C31-27BF-414F-A371-52538741F8E9}" dt="2023-07-21T15:10:09.802" v="257" actId="1076"/>
          <ac:cxnSpMkLst>
            <pc:docMk/>
            <pc:sldMk cId="3027297724" sldId="287"/>
            <ac:cxnSpMk id="46" creationId="{385F0E48-827D-06A8-EE2E-8C7E8A41E138}"/>
          </ac:cxnSpMkLst>
        </pc:cxnChg>
        <pc:cxnChg chg="add mod">
          <ac:chgData name="Lorenzo Rinaldi" userId="77d5bfdd-3e88-4678-a8ff-024fe85681f6" providerId="ADAL" clId="{34DE6C31-27BF-414F-A371-52538741F8E9}" dt="2023-07-21T15:10:09.802" v="257" actId="1076"/>
          <ac:cxnSpMkLst>
            <pc:docMk/>
            <pc:sldMk cId="3027297724" sldId="287"/>
            <ac:cxnSpMk id="48" creationId="{17839585-3BD8-30FC-521C-0593E5C7BE1E}"/>
          </ac:cxnSpMkLst>
        </pc:cxnChg>
      </pc:sldChg>
      <pc:sldChg chg="addSp delSp modSp add mod modAnim">
        <pc:chgData name="Lorenzo Rinaldi" userId="77d5bfdd-3e88-4678-a8ff-024fe85681f6" providerId="ADAL" clId="{34DE6C31-27BF-414F-A371-52538741F8E9}" dt="2023-07-21T15:14:29.641" v="434" actId="1037"/>
        <pc:sldMkLst>
          <pc:docMk/>
          <pc:sldMk cId="1653647307" sldId="288"/>
        </pc:sldMkLst>
        <pc:spChg chg="add mod">
          <ac:chgData name="Lorenzo Rinaldi" userId="77d5bfdd-3e88-4678-a8ff-024fe85681f6" providerId="ADAL" clId="{34DE6C31-27BF-414F-A371-52538741F8E9}" dt="2023-07-21T15:13:45.300" v="358" actId="1076"/>
          <ac:spMkLst>
            <pc:docMk/>
            <pc:sldMk cId="1653647307" sldId="288"/>
            <ac:spMk id="2" creationId="{444FAC33-D48A-7CE5-5C15-E3D23BA76F44}"/>
          </ac:spMkLst>
        </pc:spChg>
        <pc:spChg chg="add mod">
          <ac:chgData name="Lorenzo Rinaldi" userId="77d5bfdd-3e88-4678-a8ff-024fe85681f6" providerId="ADAL" clId="{34DE6C31-27BF-414F-A371-52538741F8E9}" dt="2023-07-21T15:14:29.641" v="434" actId="1037"/>
          <ac:spMkLst>
            <pc:docMk/>
            <pc:sldMk cId="1653647307" sldId="288"/>
            <ac:spMk id="5" creationId="{9E93A0C0-A49C-00DD-FDBD-0EDA6A19F3E4}"/>
          </ac:spMkLst>
        </pc:spChg>
        <pc:spChg chg="mod">
          <ac:chgData name="Lorenzo Rinaldi" userId="77d5bfdd-3e88-4678-a8ff-024fe85681f6" providerId="ADAL" clId="{34DE6C31-27BF-414F-A371-52538741F8E9}" dt="2023-07-21T15:14:29.641" v="434" actId="1037"/>
          <ac:spMkLst>
            <pc:docMk/>
            <pc:sldMk cId="1653647307" sldId="288"/>
            <ac:spMk id="6" creationId="{4BDB5223-6EB5-1046-88BB-84ED760A29CE}"/>
          </ac:spMkLst>
        </pc:spChg>
        <pc:spChg chg="add mod">
          <ac:chgData name="Lorenzo Rinaldi" userId="77d5bfdd-3e88-4678-a8ff-024fe85681f6" providerId="ADAL" clId="{34DE6C31-27BF-414F-A371-52538741F8E9}" dt="2023-07-21T15:14:29.641" v="434" actId="1037"/>
          <ac:spMkLst>
            <pc:docMk/>
            <pc:sldMk cId="1653647307" sldId="288"/>
            <ac:spMk id="7" creationId="{27285A77-1D6D-AE4C-4835-503E813541DF}"/>
          </ac:spMkLst>
        </pc:spChg>
        <pc:spChg chg="add mod">
          <ac:chgData name="Lorenzo Rinaldi" userId="77d5bfdd-3e88-4678-a8ff-024fe85681f6" providerId="ADAL" clId="{34DE6C31-27BF-414F-A371-52538741F8E9}" dt="2023-07-21T15:14:29.641" v="434" actId="1037"/>
          <ac:spMkLst>
            <pc:docMk/>
            <pc:sldMk cId="1653647307" sldId="288"/>
            <ac:spMk id="8" creationId="{EC2A4AEC-5141-7A37-85B8-CA0D7888B22A}"/>
          </ac:spMkLst>
        </pc:spChg>
        <pc:spChg chg="add mod">
          <ac:chgData name="Lorenzo Rinaldi" userId="77d5bfdd-3e88-4678-a8ff-024fe85681f6" providerId="ADAL" clId="{34DE6C31-27BF-414F-A371-52538741F8E9}" dt="2023-07-21T15:14:29.641" v="434" actId="1037"/>
          <ac:spMkLst>
            <pc:docMk/>
            <pc:sldMk cId="1653647307" sldId="288"/>
            <ac:spMk id="9" creationId="{0CA0EC50-9D95-1553-C11C-519E12AD3783}"/>
          </ac:spMkLst>
        </pc:spChg>
        <pc:spChg chg="add mod">
          <ac:chgData name="Lorenzo Rinaldi" userId="77d5bfdd-3e88-4678-a8ff-024fe85681f6" providerId="ADAL" clId="{34DE6C31-27BF-414F-A371-52538741F8E9}" dt="2023-07-21T15:14:29.641" v="434" actId="1037"/>
          <ac:spMkLst>
            <pc:docMk/>
            <pc:sldMk cId="1653647307" sldId="288"/>
            <ac:spMk id="10" creationId="{2DB48811-92D0-52BE-B5A4-D0DC4835AA4C}"/>
          </ac:spMkLst>
        </pc:spChg>
        <pc:spChg chg="add mod">
          <ac:chgData name="Lorenzo Rinaldi" userId="77d5bfdd-3e88-4678-a8ff-024fe85681f6" providerId="ADAL" clId="{34DE6C31-27BF-414F-A371-52538741F8E9}" dt="2023-07-21T15:14:29.641" v="434" actId="1037"/>
          <ac:spMkLst>
            <pc:docMk/>
            <pc:sldMk cId="1653647307" sldId="288"/>
            <ac:spMk id="11" creationId="{16904CB4-8E56-C98E-D337-D1B0D5B96308}"/>
          </ac:spMkLst>
        </pc:spChg>
        <pc:spChg chg="add mod">
          <ac:chgData name="Lorenzo Rinaldi" userId="77d5bfdd-3e88-4678-a8ff-024fe85681f6" providerId="ADAL" clId="{34DE6C31-27BF-414F-A371-52538741F8E9}" dt="2023-07-21T15:14:29.641" v="434" actId="1037"/>
          <ac:spMkLst>
            <pc:docMk/>
            <pc:sldMk cId="1653647307" sldId="288"/>
            <ac:spMk id="12" creationId="{462048EA-C5AE-64D4-B1E4-DBF0DA96BD64}"/>
          </ac:spMkLst>
        </pc:spChg>
        <pc:spChg chg="add mod">
          <ac:chgData name="Lorenzo Rinaldi" userId="77d5bfdd-3e88-4678-a8ff-024fe85681f6" providerId="ADAL" clId="{34DE6C31-27BF-414F-A371-52538741F8E9}" dt="2023-07-21T15:14:29.641" v="434" actId="1037"/>
          <ac:spMkLst>
            <pc:docMk/>
            <pc:sldMk cId="1653647307" sldId="288"/>
            <ac:spMk id="13" creationId="{9FA442B8-3083-66DF-8D39-B953179983FC}"/>
          </ac:spMkLst>
        </pc:spChg>
        <pc:spChg chg="add mod">
          <ac:chgData name="Lorenzo Rinaldi" userId="77d5bfdd-3e88-4678-a8ff-024fe85681f6" providerId="ADAL" clId="{34DE6C31-27BF-414F-A371-52538741F8E9}" dt="2023-07-21T15:14:29.641" v="434" actId="1037"/>
          <ac:spMkLst>
            <pc:docMk/>
            <pc:sldMk cId="1653647307" sldId="288"/>
            <ac:spMk id="14" creationId="{83A9A5F1-EECE-C719-1E9E-CFA3C8F65F3D}"/>
          </ac:spMkLst>
        </pc:spChg>
        <pc:spChg chg="add mod">
          <ac:chgData name="Lorenzo Rinaldi" userId="77d5bfdd-3e88-4678-a8ff-024fe85681f6" providerId="ADAL" clId="{34DE6C31-27BF-414F-A371-52538741F8E9}" dt="2023-07-21T15:14:29.641" v="434" actId="1037"/>
          <ac:spMkLst>
            <pc:docMk/>
            <pc:sldMk cId="1653647307" sldId="288"/>
            <ac:spMk id="15" creationId="{3988009F-C4F1-F767-1F89-1FBE1167A3F9}"/>
          </ac:spMkLst>
        </pc:spChg>
        <pc:picChg chg="add del mod">
          <ac:chgData name="Lorenzo Rinaldi" userId="77d5bfdd-3e88-4678-a8ff-024fe85681f6" providerId="ADAL" clId="{34DE6C31-27BF-414F-A371-52538741F8E9}" dt="2023-07-21T15:13:49.985" v="360" actId="478"/>
          <ac:picMkLst>
            <pc:docMk/>
            <pc:sldMk cId="1653647307" sldId="288"/>
            <ac:picMk id="16" creationId="{62E742E8-63C2-5085-6BF1-762EF77333EF}"/>
          </ac:picMkLst>
        </pc:picChg>
        <pc:picChg chg="add mod">
          <ac:chgData name="Lorenzo Rinaldi" userId="77d5bfdd-3e88-4678-a8ff-024fe85681f6" providerId="ADAL" clId="{34DE6C31-27BF-414F-A371-52538741F8E9}" dt="2023-07-21T15:13:55.710" v="363"/>
          <ac:picMkLst>
            <pc:docMk/>
            <pc:sldMk cId="1653647307" sldId="288"/>
            <ac:picMk id="17" creationId="{BDCBE8EA-E277-28D6-ED0C-12812F751DDE}"/>
          </ac:picMkLst>
        </pc:picChg>
      </pc:sldChg>
      <pc:sldChg chg="del">
        <pc:chgData name="Lorenzo Rinaldi" userId="77d5bfdd-3e88-4678-a8ff-024fe85681f6" providerId="ADAL" clId="{34DE6C31-27BF-414F-A371-52538741F8E9}" dt="2023-07-21T15:03:02.175" v="46" actId="47"/>
        <pc:sldMkLst>
          <pc:docMk/>
          <pc:sldMk cId="3731054057" sldId="288"/>
        </pc:sldMkLst>
      </pc:sldChg>
      <pc:sldChg chg="addSp modSp add ord modAnim">
        <pc:chgData name="Lorenzo Rinaldi" userId="77d5bfdd-3e88-4678-a8ff-024fe85681f6" providerId="ADAL" clId="{34DE6C31-27BF-414F-A371-52538741F8E9}" dt="2023-07-21T15:11:32.001" v="291"/>
        <pc:sldMkLst>
          <pc:docMk/>
          <pc:sldMk cId="93442043" sldId="289"/>
        </pc:sldMkLst>
        <pc:spChg chg="add mod">
          <ac:chgData name="Lorenzo Rinaldi" userId="77d5bfdd-3e88-4678-a8ff-024fe85681f6" providerId="ADAL" clId="{34DE6C31-27BF-414F-A371-52538741F8E9}" dt="2023-07-21T15:11:25.090" v="288" actId="1076"/>
          <ac:spMkLst>
            <pc:docMk/>
            <pc:sldMk cId="93442043" sldId="289"/>
            <ac:spMk id="2" creationId="{25EC03A7-B86C-2518-5956-562782ABA8F9}"/>
          </ac:spMkLst>
        </pc:spChg>
        <pc:spChg chg="add mod">
          <ac:chgData name="Lorenzo Rinaldi" userId="77d5bfdd-3e88-4678-a8ff-024fe85681f6" providerId="ADAL" clId="{34DE6C31-27BF-414F-A371-52538741F8E9}" dt="2023-07-21T15:11:25.090" v="288" actId="1076"/>
          <ac:spMkLst>
            <pc:docMk/>
            <pc:sldMk cId="93442043" sldId="289"/>
            <ac:spMk id="5" creationId="{7B43F825-339E-57AB-01B2-B9E5E69C28E0}"/>
          </ac:spMkLst>
        </pc:spChg>
        <pc:spChg chg="add mod">
          <ac:chgData name="Lorenzo Rinaldi" userId="77d5bfdd-3e88-4678-a8ff-024fe85681f6" providerId="ADAL" clId="{34DE6C31-27BF-414F-A371-52538741F8E9}" dt="2023-07-21T15:11:25.090" v="288" actId="1076"/>
          <ac:spMkLst>
            <pc:docMk/>
            <pc:sldMk cId="93442043" sldId="289"/>
            <ac:spMk id="7" creationId="{C3B7F158-762F-AC82-AEA7-482FDB5F33FD}"/>
          </ac:spMkLst>
        </pc:spChg>
        <pc:spChg chg="add mod">
          <ac:chgData name="Lorenzo Rinaldi" userId="77d5bfdd-3e88-4678-a8ff-024fe85681f6" providerId="ADAL" clId="{34DE6C31-27BF-414F-A371-52538741F8E9}" dt="2023-07-21T15:11:25.090" v="288" actId="1076"/>
          <ac:spMkLst>
            <pc:docMk/>
            <pc:sldMk cId="93442043" sldId="289"/>
            <ac:spMk id="8" creationId="{BDDD5FE4-DD9E-CBA7-E112-44068E866AE8}"/>
          </ac:spMkLst>
        </pc:spChg>
        <pc:spChg chg="add mod">
          <ac:chgData name="Lorenzo Rinaldi" userId="77d5bfdd-3e88-4678-a8ff-024fe85681f6" providerId="ADAL" clId="{34DE6C31-27BF-414F-A371-52538741F8E9}" dt="2023-07-21T15:11:25.090" v="288" actId="1076"/>
          <ac:spMkLst>
            <pc:docMk/>
            <pc:sldMk cId="93442043" sldId="289"/>
            <ac:spMk id="9" creationId="{EAD3D758-29F7-DAEA-C433-F58B773EB46E}"/>
          </ac:spMkLst>
        </pc:spChg>
        <pc:spChg chg="add mod">
          <ac:chgData name="Lorenzo Rinaldi" userId="77d5bfdd-3e88-4678-a8ff-024fe85681f6" providerId="ADAL" clId="{34DE6C31-27BF-414F-A371-52538741F8E9}" dt="2023-07-21T15:11:25.090" v="288" actId="1076"/>
          <ac:spMkLst>
            <pc:docMk/>
            <pc:sldMk cId="93442043" sldId="289"/>
            <ac:spMk id="10" creationId="{6E181A85-3400-B2FF-D473-A88D68AE346B}"/>
          </ac:spMkLst>
        </pc:spChg>
        <pc:spChg chg="add mod">
          <ac:chgData name="Lorenzo Rinaldi" userId="77d5bfdd-3e88-4678-a8ff-024fe85681f6" providerId="ADAL" clId="{34DE6C31-27BF-414F-A371-52538741F8E9}" dt="2023-07-21T15:11:25.090" v="288" actId="1076"/>
          <ac:spMkLst>
            <pc:docMk/>
            <pc:sldMk cId="93442043" sldId="289"/>
            <ac:spMk id="12" creationId="{066CB205-4422-AD6E-6689-7F61EA00388E}"/>
          </ac:spMkLst>
        </pc:spChg>
        <pc:spChg chg="add mod">
          <ac:chgData name="Lorenzo Rinaldi" userId="77d5bfdd-3e88-4678-a8ff-024fe85681f6" providerId="ADAL" clId="{34DE6C31-27BF-414F-A371-52538741F8E9}" dt="2023-07-21T15:11:25.090" v="288" actId="1076"/>
          <ac:spMkLst>
            <pc:docMk/>
            <pc:sldMk cId="93442043" sldId="289"/>
            <ac:spMk id="13" creationId="{602B8494-7206-600C-D3A2-A4217A8647CB}"/>
          </ac:spMkLst>
        </pc:spChg>
        <pc:spChg chg="add mod">
          <ac:chgData name="Lorenzo Rinaldi" userId="77d5bfdd-3e88-4678-a8ff-024fe85681f6" providerId="ADAL" clId="{34DE6C31-27BF-414F-A371-52538741F8E9}" dt="2023-07-21T15:11:25.090" v="288" actId="1076"/>
          <ac:spMkLst>
            <pc:docMk/>
            <pc:sldMk cId="93442043" sldId="289"/>
            <ac:spMk id="14" creationId="{48191D40-6EC2-4F40-6EE6-CB7D51647ED5}"/>
          </ac:spMkLst>
        </pc:spChg>
        <pc:spChg chg="add mod">
          <ac:chgData name="Lorenzo Rinaldi" userId="77d5bfdd-3e88-4678-a8ff-024fe85681f6" providerId="ADAL" clId="{34DE6C31-27BF-414F-A371-52538741F8E9}" dt="2023-07-21T15:11:25.090" v="288" actId="1076"/>
          <ac:spMkLst>
            <pc:docMk/>
            <pc:sldMk cId="93442043" sldId="289"/>
            <ac:spMk id="19" creationId="{6035F94C-6529-4A5B-F9D9-A5A40E1BBB52}"/>
          </ac:spMkLst>
        </pc:spChg>
        <pc:spChg chg="add mod">
          <ac:chgData name="Lorenzo Rinaldi" userId="77d5bfdd-3e88-4678-a8ff-024fe85681f6" providerId="ADAL" clId="{34DE6C31-27BF-414F-A371-52538741F8E9}" dt="2023-07-21T15:11:25.090" v="288" actId="1076"/>
          <ac:spMkLst>
            <pc:docMk/>
            <pc:sldMk cId="93442043" sldId="289"/>
            <ac:spMk id="20" creationId="{A9EF91DE-8504-F59A-4C9F-718CC589EC7A}"/>
          </ac:spMkLst>
        </pc:spChg>
        <pc:picChg chg="add mod">
          <ac:chgData name="Lorenzo Rinaldi" userId="77d5bfdd-3e88-4678-a8ff-024fe85681f6" providerId="ADAL" clId="{34DE6C31-27BF-414F-A371-52538741F8E9}" dt="2023-07-21T15:11:25.090" v="288" actId="1076"/>
          <ac:picMkLst>
            <pc:docMk/>
            <pc:sldMk cId="93442043" sldId="289"/>
            <ac:picMk id="21" creationId="{D3AC189B-8F5F-7453-EB9B-52E3E7479F9D}"/>
          </ac:picMkLst>
        </pc:picChg>
        <pc:picChg chg="add mod">
          <ac:chgData name="Lorenzo Rinaldi" userId="77d5bfdd-3e88-4678-a8ff-024fe85681f6" providerId="ADAL" clId="{34DE6C31-27BF-414F-A371-52538741F8E9}" dt="2023-07-21T15:11:25.090" v="288" actId="1076"/>
          <ac:picMkLst>
            <pc:docMk/>
            <pc:sldMk cId="93442043" sldId="289"/>
            <ac:picMk id="22" creationId="{51EAEC61-6214-55AF-4132-2DA05584C9C5}"/>
          </ac:picMkLst>
        </pc:picChg>
        <pc:picChg chg="add mod">
          <ac:chgData name="Lorenzo Rinaldi" userId="77d5bfdd-3e88-4678-a8ff-024fe85681f6" providerId="ADAL" clId="{34DE6C31-27BF-414F-A371-52538741F8E9}" dt="2023-07-21T15:11:25.090" v="288" actId="1076"/>
          <ac:picMkLst>
            <pc:docMk/>
            <pc:sldMk cId="93442043" sldId="289"/>
            <ac:picMk id="23" creationId="{66C07396-9CBD-1AC5-9D2A-512EE6B94E05}"/>
          </ac:picMkLst>
        </pc:picChg>
        <pc:cxnChg chg="add mod">
          <ac:chgData name="Lorenzo Rinaldi" userId="77d5bfdd-3e88-4678-a8ff-024fe85681f6" providerId="ADAL" clId="{34DE6C31-27BF-414F-A371-52538741F8E9}" dt="2023-07-21T15:11:25.090" v="288" actId="1076"/>
          <ac:cxnSpMkLst>
            <pc:docMk/>
            <pc:sldMk cId="93442043" sldId="289"/>
            <ac:cxnSpMk id="11" creationId="{21C54A82-B830-983A-B764-215090306152}"/>
          </ac:cxnSpMkLst>
        </pc:cxnChg>
        <pc:cxnChg chg="add mod">
          <ac:chgData name="Lorenzo Rinaldi" userId="77d5bfdd-3e88-4678-a8ff-024fe85681f6" providerId="ADAL" clId="{34DE6C31-27BF-414F-A371-52538741F8E9}" dt="2023-07-21T15:11:25.090" v="288" actId="1076"/>
          <ac:cxnSpMkLst>
            <pc:docMk/>
            <pc:sldMk cId="93442043" sldId="289"/>
            <ac:cxnSpMk id="15" creationId="{96D428E0-4A4C-C001-1D59-96B79AF27189}"/>
          </ac:cxnSpMkLst>
        </pc:cxnChg>
        <pc:cxnChg chg="add mod">
          <ac:chgData name="Lorenzo Rinaldi" userId="77d5bfdd-3e88-4678-a8ff-024fe85681f6" providerId="ADAL" clId="{34DE6C31-27BF-414F-A371-52538741F8E9}" dt="2023-07-21T15:11:25.090" v="288" actId="1076"/>
          <ac:cxnSpMkLst>
            <pc:docMk/>
            <pc:sldMk cId="93442043" sldId="289"/>
            <ac:cxnSpMk id="16" creationId="{925F59CE-36A5-4112-869B-C269C3FDAD89}"/>
          </ac:cxnSpMkLst>
        </pc:cxnChg>
        <pc:cxnChg chg="add mod">
          <ac:chgData name="Lorenzo Rinaldi" userId="77d5bfdd-3e88-4678-a8ff-024fe85681f6" providerId="ADAL" clId="{34DE6C31-27BF-414F-A371-52538741F8E9}" dt="2023-07-21T15:11:25.090" v="288" actId="1076"/>
          <ac:cxnSpMkLst>
            <pc:docMk/>
            <pc:sldMk cId="93442043" sldId="289"/>
            <ac:cxnSpMk id="17" creationId="{9B6EFFB9-9873-201B-7156-F4731DEBC0DF}"/>
          </ac:cxnSpMkLst>
        </pc:cxnChg>
        <pc:cxnChg chg="add mod">
          <ac:chgData name="Lorenzo Rinaldi" userId="77d5bfdd-3e88-4678-a8ff-024fe85681f6" providerId="ADAL" clId="{34DE6C31-27BF-414F-A371-52538741F8E9}" dt="2023-07-21T15:11:25.090" v="288" actId="1076"/>
          <ac:cxnSpMkLst>
            <pc:docMk/>
            <pc:sldMk cId="93442043" sldId="289"/>
            <ac:cxnSpMk id="18" creationId="{57BBAACB-DD57-1CFC-EEDD-A7BD8CDC524B}"/>
          </ac:cxnSpMkLst>
        </pc:cxnChg>
      </pc:sldChg>
      <pc:sldChg chg="del">
        <pc:chgData name="Lorenzo Rinaldi" userId="77d5bfdd-3e88-4678-a8ff-024fe85681f6" providerId="ADAL" clId="{34DE6C31-27BF-414F-A371-52538741F8E9}" dt="2023-07-21T15:03:02.175" v="46" actId="47"/>
        <pc:sldMkLst>
          <pc:docMk/>
          <pc:sldMk cId="2089913847" sldId="289"/>
        </pc:sldMkLst>
      </pc:sldChg>
      <pc:sldChg chg="del">
        <pc:chgData name="Lorenzo Rinaldi" userId="77d5bfdd-3e88-4678-a8ff-024fe85681f6" providerId="ADAL" clId="{34DE6C31-27BF-414F-A371-52538741F8E9}" dt="2023-07-21T15:03:02.175" v="46" actId="47"/>
        <pc:sldMkLst>
          <pc:docMk/>
          <pc:sldMk cId="1831913461" sldId="290"/>
        </pc:sldMkLst>
      </pc:sldChg>
      <pc:sldChg chg="addSp modSp add mod ord modAnim">
        <pc:chgData name="Lorenzo Rinaldi" userId="77d5bfdd-3e88-4678-a8ff-024fe85681f6" providerId="ADAL" clId="{34DE6C31-27BF-414F-A371-52538741F8E9}" dt="2023-07-21T15:12:56.442" v="349"/>
        <pc:sldMkLst>
          <pc:docMk/>
          <pc:sldMk cId="2985743448" sldId="290"/>
        </pc:sldMkLst>
        <pc:spChg chg="add mod">
          <ac:chgData name="Lorenzo Rinaldi" userId="77d5bfdd-3e88-4678-a8ff-024fe85681f6" providerId="ADAL" clId="{34DE6C31-27BF-414F-A371-52538741F8E9}" dt="2023-07-21T15:12:11.206" v="297" actId="1076"/>
          <ac:spMkLst>
            <pc:docMk/>
            <pc:sldMk cId="2985743448" sldId="290"/>
            <ac:spMk id="2" creationId="{A0F1DA4F-94DD-7958-9A6C-5EF16EA58C25}"/>
          </ac:spMkLst>
        </pc:spChg>
        <pc:spChg chg="add mod">
          <ac:chgData name="Lorenzo Rinaldi" userId="77d5bfdd-3e88-4678-a8ff-024fe85681f6" providerId="ADAL" clId="{34DE6C31-27BF-414F-A371-52538741F8E9}" dt="2023-07-21T15:12:27.987" v="318" actId="1036"/>
          <ac:spMkLst>
            <pc:docMk/>
            <pc:sldMk cId="2985743448" sldId="290"/>
            <ac:spMk id="5" creationId="{211EB426-13C2-3BCE-D812-D69E75E35D4A}"/>
          </ac:spMkLst>
        </pc:spChg>
        <pc:spChg chg="add mod">
          <ac:chgData name="Lorenzo Rinaldi" userId="77d5bfdd-3e88-4678-a8ff-024fe85681f6" providerId="ADAL" clId="{34DE6C31-27BF-414F-A371-52538741F8E9}" dt="2023-07-21T15:12:27.987" v="318" actId="1036"/>
          <ac:spMkLst>
            <pc:docMk/>
            <pc:sldMk cId="2985743448" sldId="290"/>
            <ac:spMk id="7" creationId="{AA517671-A162-1C13-4ACB-0A282488075D}"/>
          </ac:spMkLst>
        </pc:spChg>
        <pc:spChg chg="add mod">
          <ac:chgData name="Lorenzo Rinaldi" userId="77d5bfdd-3e88-4678-a8ff-024fe85681f6" providerId="ADAL" clId="{34DE6C31-27BF-414F-A371-52538741F8E9}" dt="2023-07-21T15:12:27.987" v="318" actId="1036"/>
          <ac:spMkLst>
            <pc:docMk/>
            <pc:sldMk cId="2985743448" sldId="290"/>
            <ac:spMk id="8" creationId="{08BC0AD5-3B93-27B0-3C05-F097DFCFF156}"/>
          </ac:spMkLst>
        </pc:spChg>
        <pc:spChg chg="add mod">
          <ac:chgData name="Lorenzo Rinaldi" userId="77d5bfdd-3e88-4678-a8ff-024fe85681f6" providerId="ADAL" clId="{34DE6C31-27BF-414F-A371-52538741F8E9}" dt="2023-07-21T15:12:27.987" v="318" actId="1036"/>
          <ac:spMkLst>
            <pc:docMk/>
            <pc:sldMk cId="2985743448" sldId="290"/>
            <ac:spMk id="12" creationId="{9BADEC67-554B-4606-8D10-3430759D4CCA}"/>
          </ac:spMkLst>
        </pc:spChg>
        <pc:spChg chg="add mod">
          <ac:chgData name="Lorenzo Rinaldi" userId="77d5bfdd-3e88-4678-a8ff-024fe85681f6" providerId="ADAL" clId="{34DE6C31-27BF-414F-A371-52538741F8E9}" dt="2023-07-21T15:12:27.987" v="318" actId="1036"/>
          <ac:spMkLst>
            <pc:docMk/>
            <pc:sldMk cId="2985743448" sldId="290"/>
            <ac:spMk id="13" creationId="{34C7739D-1478-7FB9-944C-19D8F832CAF9}"/>
          </ac:spMkLst>
        </pc:spChg>
        <pc:spChg chg="add mod">
          <ac:chgData name="Lorenzo Rinaldi" userId="77d5bfdd-3e88-4678-a8ff-024fe85681f6" providerId="ADAL" clId="{34DE6C31-27BF-414F-A371-52538741F8E9}" dt="2023-07-21T15:12:27.987" v="318" actId="1036"/>
          <ac:spMkLst>
            <pc:docMk/>
            <pc:sldMk cId="2985743448" sldId="290"/>
            <ac:spMk id="17" creationId="{DB026CB7-BD7A-8FA2-E7CC-358854208905}"/>
          </ac:spMkLst>
        </pc:spChg>
        <pc:spChg chg="add mod">
          <ac:chgData name="Lorenzo Rinaldi" userId="77d5bfdd-3e88-4678-a8ff-024fe85681f6" providerId="ADAL" clId="{34DE6C31-27BF-414F-A371-52538741F8E9}" dt="2023-07-21T15:12:27.987" v="318" actId="1036"/>
          <ac:spMkLst>
            <pc:docMk/>
            <pc:sldMk cId="2985743448" sldId="290"/>
            <ac:spMk id="18" creationId="{3D44BB09-4376-5A93-B919-A2A9085B8FFA}"/>
          </ac:spMkLst>
        </pc:spChg>
        <pc:spChg chg="add mod">
          <ac:chgData name="Lorenzo Rinaldi" userId="77d5bfdd-3e88-4678-a8ff-024fe85681f6" providerId="ADAL" clId="{34DE6C31-27BF-414F-A371-52538741F8E9}" dt="2023-07-21T15:12:27.987" v="318" actId="1036"/>
          <ac:spMkLst>
            <pc:docMk/>
            <pc:sldMk cId="2985743448" sldId="290"/>
            <ac:spMk id="20" creationId="{4FA037C0-24D6-78B5-85D9-63F4B81F218D}"/>
          </ac:spMkLst>
        </pc:spChg>
        <pc:spChg chg="add mod">
          <ac:chgData name="Lorenzo Rinaldi" userId="77d5bfdd-3e88-4678-a8ff-024fe85681f6" providerId="ADAL" clId="{34DE6C31-27BF-414F-A371-52538741F8E9}" dt="2023-07-21T15:12:27.987" v="318" actId="1036"/>
          <ac:spMkLst>
            <pc:docMk/>
            <pc:sldMk cId="2985743448" sldId="290"/>
            <ac:spMk id="21" creationId="{FF73E89E-94C0-3BB2-5ABA-44A8501BDE85}"/>
          </ac:spMkLst>
        </pc:spChg>
        <pc:spChg chg="add mod">
          <ac:chgData name="Lorenzo Rinaldi" userId="77d5bfdd-3e88-4678-a8ff-024fe85681f6" providerId="ADAL" clId="{34DE6C31-27BF-414F-A371-52538741F8E9}" dt="2023-07-21T15:12:27.987" v="318" actId="1036"/>
          <ac:spMkLst>
            <pc:docMk/>
            <pc:sldMk cId="2985743448" sldId="290"/>
            <ac:spMk id="25" creationId="{45B6E389-A00C-D94D-5778-A171D66B8376}"/>
          </ac:spMkLst>
        </pc:spChg>
        <pc:spChg chg="add mod">
          <ac:chgData name="Lorenzo Rinaldi" userId="77d5bfdd-3e88-4678-a8ff-024fe85681f6" providerId="ADAL" clId="{34DE6C31-27BF-414F-A371-52538741F8E9}" dt="2023-07-21T15:12:27.987" v="318" actId="1036"/>
          <ac:spMkLst>
            <pc:docMk/>
            <pc:sldMk cId="2985743448" sldId="290"/>
            <ac:spMk id="26" creationId="{9373BD6F-5B5E-DB67-D105-7E82084BA22C}"/>
          </ac:spMkLst>
        </pc:spChg>
        <pc:spChg chg="add mod">
          <ac:chgData name="Lorenzo Rinaldi" userId="77d5bfdd-3e88-4678-a8ff-024fe85681f6" providerId="ADAL" clId="{34DE6C31-27BF-414F-A371-52538741F8E9}" dt="2023-07-21T15:12:27.987" v="318" actId="1036"/>
          <ac:spMkLst>
            <pc:docMk/>
            <pc:sldMk cId="2985743448" sldId="290"/>
            <ac:spMk id="30" creationId="{4B7352AA-FA91-7F34-A51A-28A5E7787870}"/>
          </ac:spMkLst>
        </pc:spChg>
        <pc:spChg chg="add mod">
          <ac:chgData name="Lorenzo Rinaldi" userId="77d5bfdd-3e88-4678-a8ff-024fe85681f6" providerId="ADAL" clId="{34DE6C31-27BF-414F-A371-52538741F8E9}" dt="2023-07-21T15:12:27.987" v="318" actId="1036"/>
          <ac:spMkLst>
            <pc:docMk/>
            <pc:sldMk cId="2985743448" sldId="290"/>
            <ac:spMk id="31" creationId="{EDCF92BD-5466-8735-17B9-E211945698B8}"/>
          </ac:spMkLst>
        </pc:spChg>
        <pc:spChg chg="add mod">
          <ac:chgData name="Lorenzo Rinaldi" userId="77d5bfdd-3e88-4678-a8ff-024fe85681f6" providerId="ADAL" clId="{34DE6C31-27BF-414F-A371-52538741F8E9}" dt="2023-07-21T15:12:27.987" v="318" actId="1036"/>
          <ac:spMkLst>
            <pc:docMk/>
            <pc:sldMk cId="2985743448" sldId="290"/>
            <ac:spMk id="32" creationId="{C10B9F65-13BD-8DA4-8FBF-791947DF3C62}"/>
          </ac:spMkLst>
        </pc:spChg>
        <pc:spChg chg="add mod">
          <ac:chgData name="Lorenzo Rinaldi" userId="77d5bfdd-3e88-4678-a8ff-024fe85681f6" providerId="ADAL" clId="{34DE6C31-27BF-414F-A371-52538741F8E9}" dt="2023-07-21T15:12:27.987" v="318" actId="1036"/>
          <ac:spMkLst>
            <pc:docMk/>
            <pc:sldMk cId="2985743448" sldId="290"/>
            <ac:spMk id="33" creationId="{0E8ACD2F-6419-311C-FD57-559DB9AFDF61}"/>
          </ac:spMkLst>
        </pc:spChg>
        <pc:spChg chg="add mod">
          <ac:chgData name="Lorenzo Rinaldi" userId="77d5bfdd-3e88-4678-a8ff-024fe85681f6" providerId="ADAL" clId="{34DE6C31-27BF-414F-A371-52538741F8E9}" dt="2023-07-21T15:12:48.923" v="346" actId="1035"/>
          <ac:spMkLst>
            <pc:docMk/>
            <pc:sldMk cId="2985743448" sldId="290"/>
            <ac:spMk id="40" creationId="{3E3F00C2-B3DA-C723-0117-96EAB624BDCA}"/>
          </ac:spMkLst>
        </pc:spChg>
        <pc:spChg chg="add mod">
          <ac:chgData name="Lorenzo Rinaldi" userId="77d5bfdd-3e88-4678-a8ff-024fe85681f6" providerId="ADAL" clId="{34DE6C31-27BF-414F-A371-52538741F8E9}" dt="2023-07-21T15:12:42.143" v="331" actId="1035"/>
          <ac:spMkLst>
            <pc:docMk/>
            <pc:sldMk cId="2985743448" sldId="290"/>
            <ac:spMk id="41" creationId="{AF68152B-8865-EA99-7677-F0FF25DB2A6D}"/>
          </ac:spMkLst>
        </pc:spChg>
        <pc:spChg chg="add mod">
          <ac:chgData name="Lorenzo Rinaldi" userId="77d5bfdd-3e88-4678-a8ff-024fe85681f6" providerId="ADAL" clId="{34DE6C31-27BF-414F-A371-52538741F8E9}" dt="2023-07-21T15:12:42.143" v="331" actId="1035"/>
          <ac:spMkLst>
            <pc:docMk/>
            <pc:sldMk cId="2985743448" sldId="290"/>
            <ac:spMk id="42" creationId="{55B9D651-EB7F-2E23-75FE-F000A5784440}"/>
          </ac:spMkLst>
        </pc:spChg>
        <pc:spChg chg="add mod">
          <ac:chgData name="Lorenzo Rinaldi" userId="77d5bfdd-3e88-4678-a8ff-024fe85681f6" providerId="ADAL" clId="{34DE6C31-27BF-414F-A371-52538741F8E9}" dt="2023-07-21T15:12:42.143" v="331" actId="1035"/>
          <ac:spMkLst>
            <pc:docMk/>
            <pc:sldMk cId="2985743448" sldId="290"/>
            <ac:spMk id="43" creationId="{CA1AEE56-F307-AD48-33E7-E6BB4C5E7650}"/>
          </ac:spMkLst>
        </pc:spChg>
        <pc:spChg chg="add mod">
          <ac:chgData name="Lorenzo Rinaldi" userId="77d5bfdd-3e88-4678-a8ff-024fe85681f6" providerId="ADAL" clId="{34DE6C31-27BF-414F-A371-52538741F8E9}" dt="2023-07-21T15:12:42.143" v="331" actId="1035"/>
          <ac:spMkLst>
            <pc:docMk/>
            <pc:sldMk cId="2985743448" sldId="290"/>
            <ac:spMk id="44" creationId="{0FFDDD19-BED3-93BA-BB85-17CF0DBD4092}"/>
          </ac:spMkLst>
        </pc:spChg>
        <pc:spChg chg="add mod">
          <ac:chgData name="Lorenzo Rinaldi" userId="77d5bfdd-3e88-4678-a8ff-024fe85681f6" providerId="ADAL" clId="{34DE6C31-27BF-414F-A371-52538741F8E9}" dt="2023-07-21T15:12:42.143" v="331" actId="1035"/>
          <ac:spMkLst>
            <pc:docMk/>
            <pc:sldMk cId="2985743448" sldId="290"/>
            <ac:spMk id="45" creationId="{01D6F504-1013-2B84-3798-DA2F7EC3E268}"/>
          </ac:spMkLst>
        </pc:spChg>
        <pc:graphicFrameChg chg="add mod">
          <ac:chgData name="Lorenzo Rinaldi" userId="77d5bfdd-3e88-4678-a8ff-024fe85681f6" providerId="ADAL" clId="{34DE6C31-27BF-414F-A371-52538741F8E9}" dt="2023-07-21T15:12:48.923" v="346" actId="1035"/>
          <ac:graphicFrameMkLst>
            <pc:docMk/>
            <pc:sldMk cId="2985743448" sldId="290"/>
            <ac:graphicFrameMk id="34" creationId="{04A0E876-0CC8-F787-7DD2-E31A795B61D9}"/>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5" creationId="{A69D9182-BBCE-983F-1F2F-623CF935FB05}"/>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6" creationId="{802E02DC-04AB-FF86-9DAB-9FF9B2A04A31}"/>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7" creationId="{B6AE692F-AE8C-D139-76AA-DFC59569CAA3}"/>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8" creationId="{0877EB59-C8C5-2177-0889-4472EAAE0152}"/>
          </ac:graphicFrameMkLst>
        </pc:graphicFrameChg>
        <pc:picChg chg="add mod">
          <ac:chgData name="Lorenzo Rinaldi" userId="77d5bfdd-3e88-4678-a8ff-024fe85681f6" providerId="ADAL" clId="{34DE6C31-27BF-414F-A371-52538741F8E9}" dt="2023-07-21T15:12:48.923" v="346" actId="1035"/>
          <ac:picMkLst>
            <pc:docMk/>
            <pc:sldMk cId="2985743448" sldId="290"/>
            <ac:picMk id="9" creationId="{1E21FEE8-3603-C340-617A-23951B4D1DBD}"/>
          </ac:picMkLst>
        </pc:picChg>
        <pc:picChg chg="add mod">
          <ac:chgData name="Lorenzo Rinaldi" userId="77d5bfdd-3e88-4678-a8ff-024fe85681f6" providerId="ADAL" clId="{34DE6C31-27BF-414F-A371-52538741F8E9}" dt="2023-07-21T15:12:48.923" v="346" actId="1035"/>
          <ac:picMkLst>
            <pc:docMk/>
            <pc:sldMk cId="2985743448" sldId="290"/>
            <ac:picMk id="10" creationId="{F3BC1A75-DD20-8FA8-B3A4-C6D87FE0E755}"/>
          </ac:picMkLst>
        </pc:picChg>
        <pc:picChg chg="add mod">
          <ac:chgData name="Lorenzo Rinaldi" userId="77d5bfdd-3e88-4678-a8ff-024fe85681f6" providerId="ADAL" clId="{34DE6C31-27BF-414F-A371-52538741F8E9}" dt="2023-07-21T15:12:48.923" v="346" actId="1035"/>
          <ac:picMkLst>
            <pc:docMk/>
            <pc:sldMk cId="2985743448" sldId="290"/>
            <ac:picMk id="39" creationId="{0AEF5321-DE87-882C-0D6E-077C9CC57C6D}"/>
          </ac:picMkLst>
        </pc:picChg>
        <pc:picChg chg="add mod">
          <ac:chgData name="Lorenzo Rinaldi" userId="77d5bfdd-3e88-4678-a8ff-024fe85681f6" providerId="ADAL" clId="{34DE6C31-27BF-414F-A371-52538741F8E9}" dt="2023-07-21T15:12:53.984" v="347" actId="14100"/>
          <ac:picMkLst>
            <pc:docMk/>
            <pc:sldMk cId="2985743448" sldId="290"/>
            <ac:picMk id="46" creationId="{46453777-41A4-AFF9-D5FD-25E7A45DF3AD}"/>
          </ac:picMkLst>
        </pc:picChg>
        <pc:cxnChg chg="add mod">
          <ac:chgData name="Lorenzo Rinaldi" userId="77d5bfdd-3e88-4678-a8ff-024fe85681f6" providerId="ADAL" clId="{34DE6C31-27BF-414F-A371-52538741F8E9}" dt="2023-07-21T15:12:27.987" v="318" actId="1036"/>
          <ac:cxnSpMkLst>
            <pc:docMk/>
            <pc:sldMk cId="2985743448" sldId="290"/>
            <ac:cxnSpMk id="11" creationId="{C9E36E3D-5B7A-F2DB-85C0-46C50F51BE11}"/>
          </ac:cxnSpMkLst>
        </pc:cxnChg>
        <pc:cxnChg chg="add mod">
          <ac:chgData name="Lorenzo Rinaldi" userId="77d5bfdd-3e88-4678-a8ff-024fe85681f6" providerId="ADAL" clId="{34DE6C31-27BF-414F-A371-52538741F8E9}" dt="2023-07-21T15:12:27.987" v="318" actId="1036"/>
          <ac:cxnSpMkLst>
            <pc:docMk/>
            <pc:sldMk cId="2985743448" sldId="290"/>
            <ac:cxnSpMk id="14" creationId="{E86821B9-A117-C690-F17F-CAB9A5D836D1}"/>
          </ac:cxnSpMkLst>
        </pc:cxnChg>
        <pc:cxnChg chg="add mod">
          <ac:chgData name="Lorenzo Rinaldi" userId="77d5bfdd-3e88-4678-a8ff-024fe85681f6" providerId="ADAL" clId="{34DE6C31-27BF-414F-A371-52538741F8E9}" dt="2023-07-21T15:12:27.987" v="318" actId="1036"/>
          <ac:cxnSpMkLst>
            <pc:docMk/>
            <pc:sldMk cId="2985743448" sldId="290"/>
            <ac:cxnSpMk id="15" creationId="{745F8371-5DE3-C2C6-D5C6-D14A32A82EB5}"/>
          </ac:cxnSpMkLst>
        </pc:cxnChg>
        <pc:cxnChg chg="add mod">
          <ac:chgData name="Lorenzo Rinaldi" userId="77d5bfdd-3e88-4678-a8ff-024fe85681f6" providerId="ADAL" clId="{34DE6C31-27BF-414F-A371-52538741F8E9}" dt="2023-07-21T15:12:27.987" v="318" actId="1036"/>
          <ac:cxnSpMkLst>
            <pc:docMk/>
            <pc:sldMk cId="2985743448" sldId="290"/>
            <ac:cxnSpMk id="16" creationId="{4CD67349-C3E8-256B-DED8-6B04D392331E}"/>
          </ac:cxnSpMkLst>
        </pc:cxnChg>
        <pc:cxnChg chg="add mod">
          <ac:chgData name="Lorenzo Rinaldi" userId="77d5bfdd-3e88-4678-a8ff-024fe85681f6" providerId="ADAL" clId="{34DE6C31-27BF-414F-A371-52538741F8E9}" dt="2023-07-21T15:12:27.987" v="318" actId="1036"/>
          <ac:cxnSpMkLst>
            <pc:docMk/>
            <pc:sldMk cId="2985743448" sldId="290"/>
            <ac:cxnSpMk id="19" creationId="{846C203B-5C64-5A4D-73EE-545B868105E1}"/>
          </ac:cxnSpMkLst>
        </pc:cxnChg>
        <pc:cxnChg chg="add mod">
          <ac:chgData name="Lorenzo Rinaldi" userId="77d5bfdd-3e88-4678-a8ff-024fe85681f6" providerId="ADAL" clId="{34DE6C31-27BF-414F-A371-52538741F8E9}" dt="2023-07-21T15:12:27.987" v="318" actId="1036"/>
          <ac:cxnSpMkLst>
            <pc:docMk/>
            <pc:sldMk cId="2985743448" sldId="290"/>
            <ac:cxnSpMk id="22" creationId="{28B6EF99-592F-0B78-CBDE-AF7514B0B183}"/>
          </ac:cxnSpMkLst>
        </pc:cxnChg>
        <pc:cxnChg chg="add mod">
          <ac:chgData name="Lorenzo Rinaldi" userId="77d5bfdd-3e88-4678-a8ff-024fe85681f6" providerId="ADAL" clId="{34DE6C31-27BF-414F-A371-52538741F8E9}" dt="2023-07-21T15:12:27.987" v="318" actId="1036"/>
          <ac:cxnSpMkLst>
            <pc:docMk/>
            <pc:sldMk cId="2985743448" sldId="290"/>
            <ac:cxnSpMk id="23" creationId="{5141DE7E-16E4-F349-48A0-33D257044556}"/>
          </ac:cxnSpMkLst>
        </pc:cxnChg>
        <pc:cxnChg chg="add mod">
          <ac:chgData name="Lorenzo Rinaldi" userId="77d5bfdd-3e88-4678-a8ff-024fe85681f6" providerId="ADAL" clId="{34DE6C31-27BF-414F-A371-52538741F8E9}" dt="2023-07-21T15:12:27.987" v="318" actId="1036"/>
          <ac:cxnSpMkLst>
            <pc:docMk/>
            <pc:sldMk cId="2985743448" sldId="290"/>
            <ac:cxnSpMk id="24" creationId="{FA5F36F7-43CF-1ECC-48C1-0C26D2ED6A3F}"/>
          </ac:cxnSpMkLst>
        </pc:cxnChg>
        <pc:cxnChg chg="add mod">
          <ac:chgData name="Lorenzo Rinaldi" userId="77d5bfdd-3e88-4678-a8ff-024fe85681f6" providerId="ADAL" clId="{34DE6C31-27BF-414F-A371-52538741F8E9}" dt="2023-07-21T15:12:27.987" v="318" actId="1036"/>
          <ac:cxnSpMkLst>
            <pc:docMk/>
            <pc:sldMk cId="2985743448" sldId="290"/>
            <ac:cxnSpMk id="27" creationId="{834236F9-6964-2786-CD9C-6B00A406B7D1}"/>
          </ac:cxnSpMkLst>
        </pc:cxnChg>
        <pc:cxnChg chg="add mod">
          <ac:chgData name="Lorenzo Rinaldi" userId="77d5bfdd-3e88-4678-a8ff-024fe85681f6" providerId="ADAL" clId="{34DE6C31-27BF-414F-A371-52538741F8E9}" dt="2023-07-21T15:12:27.987" v="318" actId="1036"/>
          <ac:cxnSpMkLst>
            <pc:docMk/>
            <pc:sldMk cId="2985743448" sldId="290"/>
            <ac:cxnSpMk id="28" creationId="{584B13D0-57A9-A9FB-434A-8EA51B622999}"/>
          </ac:cxnSpMkLst>
        </pc:cxnChg>
        <pc:cxnChg chg="add mod">
          <ac:chgData name="Lorenzo Rinaldi" userId="77d5bfdd-3e88-4678-a8ff-024fe85681f6" providerId="ADAL" clId="{34DE6C31-27BF-414F-A371-52538741F8E9}" dt="2023-07-21T15:12:27.987" v="318" actId="1036"/>
          <ac:cxnSpMkLst>
            <pc:docMk/>
            <pc:sldMk cId="2985743448" sldId="290"/>
            <ac:cxnSpMk id="29" creationId="{F079C54C-9C8D-87C5-C923-1DA6280EBAA1}"/>
          </ac:cxnSpMkLst>
        </pc:cxnChg>
      </pc:sldChg>
      <pc:sldChg chg="addSp modSp add mod ord modAnim">
        <pc:chgData name="Lorenzo Rinaldi" userId="77d5bfdd-3e88-4678-a8ff-024fe85681f6" providerId="ADAL" clId="{34DE6C31-27BF-414F-A371-52538741F8E9}" dt="2023-07-21T15:13:25.976" v="355"/>
        <pc:sldMkLst>
          <pc:docMk/>
          <pc:sldMk cId="2537376812" sldId="291"/>
        </pc:sldMkLst>
        <pc:spChg chg="add mod">
          <ac:chgData name="Lorenzo Rinaldi" userId="77d5bfdd-3e88-4678-a8ff-024fe85681f6" providerId="ADAL" clId="{34DE6C31-27BF-414F-A371-52538741F8E9}" dt="2023-07-21T15:13:14.174" v="352" actId="1076"/>
          <ac:spMkLst>
            <pc:docMk/>
            <pc:sldMk cId="2537376812" sldId="291"/>
            <ac:spMk id="2" creationId="{11740C58-630D-1133-6B1B-033E5EE515C5}"/>
          </ac:spMkLst>
        </pc:spChg>
      </pc:sldChg>
      <pc:sldChg chg="del">
        <pc:chgData name="Lorenzo Rinaldi" userId="77d5bfdd-3e88-4678-a8ff-024fe85681f6" providerId="ADAL" clId="{34DE6C31-27BF-414F-A371-52538741F8E9}" dt="2023-07-21T15:03:02.175" v="46" actId="47"/>
        <pc:sldMkLst>
          <pc:docMk/>
          <pc:sldMk cId="2874664159" sldId="291"/>
        </pc:sldMkLst>
      </pc:sldChg>
      <pc:sldChg chg="del">
        <pc:chgData name="Lorenzo Rinaldi" userId="77d5bfdd-3e88-4678-a8ff-024fe85681f6" providerId="ADAL" clId="{34DE6C31-27BF-414F-A371-52538741F8E9}" dt="2023-07-21T15:03:02.175" v="46" actId="47"/>
        <pc:sldMkLst>
          <pc:docMk/>
          <pc:sldMk cId="992640502" sldId="292"/>
        </pc:sldMkLst>
      </pc:sldChg>
      <pc:sldChg chg="addSp delSp modSp add modAnim">
        <pc:chgData name="Lorenzo Rinaldi" userId="77d5bfdd-3e88-4678-a8ff-024fe85681f6" providerId="ADAL" clId="{34DE6C31-27BF-414F-A371-52538741F8E9}" dt="2023-07-21T15:15:21.971" v="506" actId="1035"/>
        <pc:sldMkLst>
          <pc:docMk/>
          <pc:sldMk cId="2569404156" sldId="292"/>
        </pc:sldMkLst>
        <pc:spChg chg="add mod">
          <ac:chgData name="Lorenzo Rinaldi" userId="77d5bfdd-3e88-4678-a8ff-024fe85681f6" providerId="ADAL" clId="{34DE6C31-27BF-414F-A371-52538741F8E9}" dt="2023-07-21T15:14:47.692" v="437" actId="1076"/>
          <ac:spMkLst>
            <pc:docMk/>
            <pc:sldMk cId="2569404156" sldId="292"/>
            <ac:spMk id="5" creationId="{90D05DCF-BFAB-9303-10C4-5CFE4291C246}"/>
          </ac:spMkLst>
        </pc:spChg>
        <pc:spChg chg="mod">
          <ac:chgData name="Lorenzo Rinaldi" userId="77d5bfdd-3e88-4678-a8ff-024fe85681f6" providerId="ADAL" clId="{34DE6C31-27BF-414F-A371-52538741F8E9}" dt="2023-07-21T15:15:05.594" v="456" actId="1035"/>
          <ac:spMkLst>
            <pc:docMk/>
            <pc:sldMk cId="2569404156" sldId="292"/>
            <ac:spMk id="6" creationId="{4BDB5223-6EB5-1046-88BB-84ED760A29CE}"/>
          </ac:spMkLst>
        </pc:spChg>
        <pc:spChg chg="add mod">
          <ac:chgData name="Lorenzo Rinaldi" userId="77d5bfdd-3e88-4678-a8ff-024fe85681f6" providerId="ADAL" clId="{34DE6C31-27BF-414F-A371-52538741F8E9}" dt="2023-07-21T15:15:16.746" v="488" actId="1035"/>
          <ac:spMkLst>
            <pc:docMk/>
            <pc:sldMk cId="2569404156" sldId="292"/>
            <ac:spMk id="7" creationId="{523F121F-6D95-2F68-D9E9-9D802A2BCB71}"/>
          </ac:spMkLst>
        </pc:spChg>
        <pc:spChg chg="add mod">
          <ac:chgData name="Lorenzo Rinaldi" userId="77d5bfdd-3e88-4678-a8ff-024fe85681f6" providerId="ADAL" clId="{34DE6C31-27BF-414F-A371-52538741F8E9}" dt="2023-07-21T15:15:21.971" v="506" actId="1035"/>
          <ac:spMkLst>
            <pc:docMk/>
            <pc:sldMk cId="2569404156" sldId="292"/>
            <ac:spMk id="8" creationId="{587787F6-0408-12DB-7D14-CD1610FAC249}"/>
          </ac:spMkLst>
        </pc:spChg>
        <pc:spChg chg="add mod">
          <ac:chgData name="Lorenzo Rinaldi" userId="77d5bfdd-3e88-4678-a8ff-024fe85681f6" providerId="ADAL" clId="{34DE6C31-27BF-414F-A371-52538741F8E9}" dt="2023-07-21T15:15:11.213" v="481" actId="1036"/>
          <ac:spMkLst>
            <pc:docMk/>
            <pc:sldMk cId="2569404156" sldId="292"/>
            <ac:spMk id="9" creationId="{DA31EA8D-DE62-1B99-5D56-E59FDDC51743}"/>
          </ac:spMkLst>
        </pc:spChg>
        <pc:spChg chg="add mod">
          <ac:chgData name="Lorenzo Rinaldi" userId="77d5bfdd-3e88-4678-a8ff-024fe85681f6" providerId="ADAL" clId="{34DE6C31-27BF-414F-A371-52538741F8E9}" dt="2023-07-21T15:15:11.213" v="481" actId="1036"/>
          <ac:spMkLst>
            <pc:docMk/>
            <pc:sldMk cId="2569404156" sldId="292"/>
            <ac:spMk id="10" creationId="{9E2CB89F-5DB5-7831-EABE-C20D753BF6A8}"/>
          </ac:spMkLst>
        </pc:spChg>
        <pc:spChg chg="add mod">
          <ac:chgData name="Lorenzo Rinaldi" userId="77d5bfdd-3e88-4678-a8ff-024fe85681f6" providerId="ADAL" clId="{34DE6C31-27BF-414F-A371-52538741F8E9}" dt="2023-07-21T15:15:11.213" v="481" actId="1036"/>
          <ac:spMkLst>
            <pc:docMk/>
            <pc:sldMk cId="2569404156" sldId="292"/>
            <ac:spMk id="12" creationId="{561B0DD9-243F-F638-8FDF-219EDDF225A3}"/>
          </ac:spMkLst>
        </pc:spChg>
        <pc:spChg chg="add mod">
          <ac:chgData name="Lorenzo Rinaldi" userId="77d5bfdd-3e88-4678-a8ff-024fe85681f6" providerId="ADAL" clId="{34DE6C31-27BF-414F-A371-52538741F8E9}" dt="2023-07-21T15:15:11.213" v="481" actId="1036"/>
          <ac:spMkLst>
            <pc:docMk/>
            <pc:sldMk cId="2569404156" sldId="292"/>
            <ac:spMk id="13" creationId="{B0445839-CE93-5912-B711-7EAE854F0BEB}"/>
          </ac:spMkLst>
        </pc:spChg>
        <pc:spChg chg="add mod">
          <ac:chgData name="Lorenzo Rinaldi" userId="77d5bfdd-3e88-4678-a8ff-024fe85681f6" providerId="ADAL" clId="{34DE6C31-27BF-414F-A371-52538741F8E9}" dt="2023-07-21T15:15:11.213" v="481" actId="1036"/>
          <ac:spMkLst>
            <pc:docMk/>
            <pc:sldMk cId="2569404156" sldId="292"/>
            <ac:spMk id="14" creationId="{6B74A0FB-AEAF-EE08-08E3-15962C7699A8}"/>
          </ac:spMkLst>
        </pc:spChg>
        <pc:spChg chg="add mod">
          <ac:chgData name="Lorenzo Rinaldi" userId="77d5bfdd-3e88-4678-a8ff-024fe85681f6" providerId="ADAL" clId="{34DE6C31-27BF-414F-A371-52538741F8E9}" dt="2023-07-21T15:15:21.971" v="506" actId="1035"/>
          <ac:spMkLst>
            <pc:docMk/>
            <pc:sldMk cId="2569404156" sldId="292"/>
            <ac:spMk id="15" creationId="{0294A866-71C2-A86D-7210-CBEB6C46D078}"/>
          </ac:spMkLst>
        </pc:spChg>
        <pc:spChg chg="add mod">
          <ac:chgData name="Lorenzo Rinaldi" userId="77d5bfdd-3e88-4678-a8ff-024fe85681f6" providerId="ADAL" clId="{34DE6C31-27BF-414F-A371-52538741F8E9}" dt="2023-07-21T15:15:11.213" v="481" actId="1036"/>
          <ac:spMkLst>
            <pc:docMk/>
            <pc:sldMk cId="2569404156" sldId="292"/>
            <ac:spMk id="16" creationId="{9FBCE893-2EF9-F509-9B3E-F06A741AAAA4}"/>
          </ac:spMkLst>
        </pc:spChg>
        <pc:spChg chg="add mod">
          <ac:chgData name="Lorenzo Rinaldi" userId="77d5bfdd-3e88-4678-a8ff-024fe85681f6" providerId="ADAL" clId="{34DE6C31-27BF-414F-A371-52538741F8E9}" dt="2023-07-21T15:15:11.213" v="481" actId="1036"/>
          <ac:spMkLst>
            <pc:docMk/>
            <pc:sldMk cId="2569404156" sldId="292"/>
            <ac:spMk id="17" creationId="{C671EA0F-5ECF-1940-ED78-DAA85CFE993F}"/>
          </ac:spMkLst>
        </pc:spChg>
        <pc:spChg chg="add mod">
          <ac:chgData name="Lorenzo Rinaldi" userId="77d5bfdd-3e88-4678-a8ff-024fe85681f6" providerId="ADAL" clId="{34DE6C31-27BF-414F-A371-52538741F8E9}" dt="2023-07-21T15:15:21.971" v="506" actId="1035"/>
          <ac:spMkLst>
            <pc:docMk/>
            <pc:sldMk cId="2569404156" sldId="292"/>
            <ac:spMk id="18" creationId="{3A14CD60-24D0-0EBC-1E05-C7E1AAC6863C}"/>
          </ac:spMkLst>
        </pc:spChg>
        <pc:spChg chg="add mod">
          <ac:chgData name="Lorenzo Rinaldi" userId="77d5bfdd-3e88-4678-a8ff-024fe85681f6" providerId="ADAL" clId="{34DE6C31-27BF-414F-A371-52538741F8E9}" dt="2023-07-21T15:15:21.971" v="506" actId="1035"/>
          <ac:spMkLst>
            <pc:docMk/>
            <pc:sldMk cId="2569404156" sldId="292"/>
            <ac:spMk id="19" creationId="{7F1037FE-56E8-CDFD-42A7-2364B96B3A58}"/>
          </ac:spMkLst>
        </pc:spChg>
        <pc:spChg chg="add mod">
          <ac:chgData name="Lorenzo Rinaldi" userId="77d5bfdd-3e88-4678-a8ff-024fe85681f6" providerId="ADAL" clId="{34DE6C31-27BF-414F-A371-52538741F8E9}" dt="2023-07-21T15:15:21.971" v="506" actId="1035"/>
          <ac:spMkLst>
            <pc:docMk/>
            <pc:sldMk cId="2569404156" sldId="292"/>
            <ac:spMk id="21" creationId="{0B5EC47B-6D08-1517-AF2D-EE19A95D56A1}"/>
          </ac:spMkLst>
        </pc:spChg>
        <pc:spChg chg="add mod">
          <ac:chgData name="Lorenzo Rinaldi" userId="77d5bfdd-3e88-4678-a8ff-024fe85681f6" providerId="ADAL" clId="{34DE6C31-27BF-414F-A371-52538741F8E9}" dt="2023-07-21T15:15:21.971" v="506" actId="1035"/>
          <ac:spMkLst>
            <pc:docMk/>
            <pc:sldMk cId="2569404156" sldId="292"/>
            <ac:spMk id="23" creationId="{8DF0065E-0F7D-F77F-6719-96A9A794A0A5}"/>
          </ac:spMkLst>
        </pc:spChg>
        <pc:spChg chg="add mod">
          <ac:chgData name="Lorenzo Rinaldi" userId="77d5bfdd-3e88-4678-a8ff-024fe85681f6" providerId="ADAL" clId="{34DE6C31-27BF-414F-A371-52538741F8E9}" dt="2023-07-21T15:15:21.971" v="506" actId="1035"/>
          <ac:spMkLst>
            <pc:docMk/>
            <pc:sldMk cId="2569404156" sldId="292"/>
            <ac:spMk id="24" creationId="{99AABAE8-6769-76B4-99CD-6792B11D85D7}"/>
          </ac:spMkLst>
        </pc:spChg>
        <pc:spChg chg="add mod">
          <ac:chgData name="Lorenzo Rinaldi" userId="77d5bfdd-3e88-4678-a8ff-024fe85681f6" providerId="ADAL" clId="{34DE6C31-27BF-414F-A371-52538741F8E9}" dt="2023-07-21T15:15:21.971" v="506" actId="1035"/>
          <ac:spMkLst>
            <pc:docMk/>
            <pc:sldMk cId="2569404156" sldId="292"/>
            <ac:spMk id="25" creationId="{30B9C990-0BEE-193B-B050-73D93A4B29C4}"/>
          </ac:spMkLst>
        </pc:spChg>
        <pc:spChg chg="add mod">
          <ac:chgData name="Lorenzo Rinaldi" userId="77d5bfdd-3e88-4678-a8ff-024fe85681f6" providerId="ADAL" clId="{34DE6C31-27BF-414F-A371-52538741F8E9}" dt="2023-07-21T15:15:21.971" v="506" actId="1035"/>
          <ac:spMkLst>
            <pc:docMk/>
            <pc:sldMk cId="2569404156" sldId="292"/>
            <ac:spMk id="26" creationId="{F18F0114-D64F-07D0-B208-65E94C7B3484}"/>
          </ac:spMkLst>
        </pc:spChg>
        <pc:spChg chg="add mod">
          <ac:chgData name="Lorenzo Rinaldi" userId="77d5bfdd-3e88-4678-a8ff-024fe85681f6" providerId="ADAL" clId="{34DE6C31-27BF-414F-A371-52538741F8E9}" dt="2023-07-21T15:15:21.971" v="506" actId="1035"/>
          <ac:spMkLst>
            <pc:docMk/>
            <pc:sldMk cId="2569404156" sldId="292"/>
            <ac:spMk id="27" creationId="{054AAEAE-D35B-0E2B-495B-38F3E71EDEC5}"/>
          </ac:spMkLst>
        </pc:spChg>
        <pc:picChg chg="add del mod">
          <ac:chgData name="Lorenzo Rinaldi" userId="77d5bfdd-3e88-4678-a8ff-024fe85681f6" providerId="ADAL" clId="{34DE6C31-27BF-414F-A371-52538741F8E9}" dt="2023-07-21T15:13:54.951" v="362"/>
          <ac:picMkLst>
            <pc:docMk/>
            <pc:sldMk cId="2569404156" sldId="292"/>
            <ac:picMk id="2" creationId="{6E04EFF0-9E73-75CD-95FE-6DE52DB12791}"/>
          </ac:picMkLst>
        </pc:picChg>
        <pc:cxnChg chg="add mod">
          <ac:chgData name="Lorenzo Rinaldi" userId="77d5bfdd-3e88-4678-a8ff-024fe85681f6" providerId="ADAL" clId="{34DE6C31-27BF-414F-A371-52538741F8E9}" dt="2023-07-21T15:15:11.213" v="481" actId="1036"/>
          <ac:cxnSpMkLst>
            <pc:docMk/>
            <pc:sldMk cId="2569404156" sldId="292"/>
            <ac:cxnSpMk id="11" creationId="{C2EB7DE2-9415-58EE-0D3A-514B965BFB0A}"/>
          </ac:cxnSpMkLst>
        </pc:cxnChg>
        <pc:cxnChg chg="add mod">
          <ac:chgData name="Lorenzo Rinaldi" userId="77d5bfdd-3e88-4678-a8ff-024fe85681f6" providerId="ADAL" clId="{34DE6C31-27BF-414F-A371-52538741F8E9}" dt="2023-07-21T15:15:21.971" v="506" actId="1035"/>
          <ac:cxnSpMkLst>
            <pc:docMk/>
            <pc:sldMk cId="2569404156" sldId="292"/>
            <ac:cxnSpMk id="20" creationId="{9D9176B0-34D1-64FD-7FBD-8605822C39AE}"/>
          </ac:cxnSpMkLst>
        </pc:cxnChg>
        <pc:cxnChg chg="add mod">
          <ac:chgData name="Lorenzo Rinaldi" userId="77d5bfdd-3e88-4678-a8ff-024fe85681f6" providerId="ADAL" clId="{34DE6C31-27BF-414F-A371-52538741F8E9}" dt="2023-07-21T15:15:21.971" v="506" actId="1035"/>
          <ac:cxnSpMkLst>
            <pc:docMk/>
            <pc:sldMk cId="2569404156" sldId="292"/>
            <ac:cxnSpMk id="22" creationId="{78065C87-417E-16A3-9DCB-278434E4370E}"/>
          </ac:cxnSpMkLst>
        </pc:cxnChg>
      </pc:sldChg>
      <pc:sldChg chg="del">
        <pc:chgData name="Lorenzo Rinaldi" userId="77d5bfdd-3e88-4678-a8ff-024fe85681f6" providerId="ADAL" clId="{34DE6C31-27BF-414F-A371-52538741F8E9}" dt="2023-07-21T15:03:02.175" v="46" actId="47"/>
        <pc:sldMkLst>
          <pc:docMk/>
          <pc:sldMk cId="538212375" sldId="293"/>
        </pc:sldMkLst>
      </pc:sldChg>
      <pc:sldChg chg="addSp delSp modSp add mod modAnim">
        <pc:chgData name="Lorenzo Rinaldi" userId="77d5bfdd-3e88-4678-a8ff-024fe85681f6" providerId="ADAL" clId="{34DE6C31-27BF-414F-A371-52538741F8E9}" dt="2023-07-21T15:16:40.770" v="563"/>
        <pc:sldMkLst>
          <pc:docMk/>
          <pc:sldMk cId="3481672703" sldId="293"/>
        </pc:sldMkLst>
        <pc:spChg chg="add mod">
          <ac:chgData name="Lorenzo Rinaldi" userId="77d5bfdd-3e88-4678-a8ff-024fe85681f6" providerId="ADAL" clId="{34DE6C31-27BF-414F-A371-52538741F8E9}" dt="2023-07-21T15:16:17.676" v="514" actId="6549"/>
          <ac:spMkLst>
            <pc:docMk/>
            <pc:sldMk cId="3481672703" sldId="293"/>
            <ac:spMk id="2" creationId="{77AC3052-6A6A-EED8-1938-0C1A141F408A}"/>
          </ac:spMkLst>
        </pc:spChg>
        <pc:spChg chg="add mod">
          <ac:chgData name="Lorenzo Rinaldi" userId="77d5bfdd-3e88-4678-a8ff-024fe85681f6" providerId="ADAL" clId="{34DE6C31-27BF-414F-A371-52538741F8E9}" dt="2023-07-21T15:16:37.260" v="562" actId="1037"/>
          <ac:spMkLst>
            <pc:docMk/>
            <pc:sldMk cId="3481672703" sldId="293"/>
            <ac:spMk id="5" creationId="{E669119D-F002-A58B-B2D3-C2E34BE59230}"/>
          </ac:spMkLst>
        </pc:spChg>
        <pc:spChg chg="add mod">
          <ac:chgData name="Lorenzo Rinaldi" userId="77d5bfdd-3e88-4678-a8ff-024fe85681f6" providerId="ADAL" clId="{34DE6C31-27BF-414F-A371-52538741F8E9}" dt="2023-07-21T15:16:37.260" v="562" actId="1037"/>
          <ac:spMkLst>
            <pc:docMk/>
            <pc:sldMk cId="3481672703" sldId="293"/>
            <ac:spMk id="7" creationId="{EFBC34CD-4B80-DCEC-B3F5-85A03872D989}"/>
          </ac:spMkLst>
        </pc:spChg>
        <pc:spChg chg="add mod">
          <ac:chgData name="Lorenzo Rinaldi" userId="77d5bfdd-3e88-4678-a8ff-024fe85681f6" providerId="ADAL" clId="{34DE6C31-27BF-414F-A371-52538741F8E9}" dt="2023-07-21T15:16:37.260" v="562" actId="1037"/>
          <ac:spMkLst>
            <pc:docMk/>
            <pc:sldMk cId="3481672703" sldId="293"/>
            <ac:spMk id="10" creationId="{6B05E192-A9F6-F047-E3A8-6C0A290237B9}"/>
          </ac:spMkLst>
        </pc:spChg>
        <pc:spChg chg="add mod">
          <ac:chgData name="Lorenzo Rinaldi" userId="77d5bfdd-3e88-4678-a8ff-024fe85681f6" providerId="ADAL" clId="{34DE6C31-27BF-414F-A371-52538741F8E9}" dt="2023-07-21T15:16:37.260" v="562" actId="1037"/>
          <ac:spMkLst>
            <pc:docMk/>
            <pc:sldMk cId="3481672703" sldId="293"/>
            <ac:spMk id="11" creationId="{91E5306A-2A0E-4DB2-1E51-9B5E5DDD700B}"/>
          </ac:spMkLst>
        </pc:spChg>
        <pc:spChg chg="add mod">
          <ac:chgData name="Lorenzo Rinaldi" userId="77d5bfdd-3e88-4678-a8ff-024fe85681f6" providerId="ADAL" clId="{34DE6C31-27BF-414F-A371-52538741F8E9}" dt="2023-07-21T15:16:37.260" v="562" actId="1037"/>
          <ac:spMkLst>
            <pc:docMk/>
            <pc:sldMk cId="3481672703" sldId="293"/>
            <ac:spMk id="12" creationId="{33DB0701-8833-41CA-502E-2290D844D847}"/>
          </ac:spMkLst>
        </pc:spChg>
        <pc:spChg chg="add mod">
          <ac:chgData name="Lorenzo Rinaldi" userId="77d5bfdd-3e88-4678-a8ff-024fe85681f6" providerId="ADAL" clId="{34DE6C31-27BF-414F-A371-52538741F8E9}" dt="2023-07-21T15:16:37.260" v="562" actId="1037"/>
          <ac:spMkLst>
            <pc:docMk/>
            <pc:sldMk cId="3481672703" sldId="293"/>
            <ac:spMk id="13" creationId="{7845C9E8-E698-C000-F96D-BA92E0E3A555}"/>
          </ac:spMkLst>
        </pc:spChg>
        <pc:spChg chg="add mod">
          <ac:chgData name="Lorenzo Rinaldi" userId="77d5bfdd-3e88-4678-a8ff-024fe85681f6" providerId="ADAL" clId="{34DE6C31-27BF-414F-A371-52538741F8E9}" dt="2023-07-21T15:16:27.553" v="541" actId="1035"/>
          <ac:spMkLst>
            <pc:docMk/>
            <pc:sldMk cId="3481672703" sldId="293"/>
            <ac:spMk id="14" creationId="{34DE073F-102E-3D0A-768A-01350ACD82DA}"/>
          </ac:spMkLst>
        </pc:spChg>
        <pc:spChg chg="add mod">
          <ac:chgData name="Lorenzo Rinaldi" userId="77d5bfdd-3e88-4678-a8ff-024fe85681f6" providerId="ADAL" clId="{34DE6C31-27BF-414F-A371-52538741F8E9}" dt="2023-07-21T15:16:27.553" v="541" actId="1035"/>
          <ac:spMkLst>
            <pc:docMk/>
            <pc:sldMk cId="3481672703" sldId="293"/>
            <ac:spMk id="15" creationId="{17B66C7D-E900-A12C-C4AF-525F54701FD9}"/>
          </ac:spMkLst>
        </pc:spChg>
        <pc:graphicFrameChg chg="add mod">
          <ac:chgData name="Lorenzo Rinaldi" userId="77d5bfdd-3e88-4678-a8ff-024fe85681f6" providerId="ADAL" clId="{34DE6C31-27BF-414F-A371-52538741F8E9}" dt="2023-07-21T15:16:37.260" v="562" actId="1037"/>
          <ac:graphicFrameMkLst>
            <pc:docMk/>
            <pc:sldMk cId="3481672703" sldId="293"/>
            <ac:graphicFrameMk id="8" creationId="{85452F72-A74D-79B0-00E3-99CC190D75EB}"/>
          </ac:graphicFrameMkLst>
        </pc:graphicFrameChg>
        <pc:graphicFrameChg chg="add mod">
          <ac:chgData name="Lorenzo Rinaldi" userId="77d5bfdd-3e88-4678-a8ff-024fe85681f6" providerId="ADAL" clId="{34DE6C31-27BF-414F-A371-52538741F8E9}" dt="2023-07-21T15:16:37.260" v="562" actId="1037"/>
          <ac:graphicFrameMkLst>
            <pc:docMk/>
            <pc:sldMk cId="3481672703" sldId="293"/>
            <ac:graphicFrameMk id="9" creationId="{8C9ADFE3-1616-B58F-C30F-0B51B4BD7C3F}"/>
          </ac:graphicFrameMkLst>
        </pc:graphicFrameChg>
        <pc:picChg chg="add del mod">
          <ac:chgData name="Lorenzo Rinaldi" userId="77d5bfdd-3e88-4678-a8ff-024fe85681f6" providerId="ADAL" clId="{34DE6C31-27BF-414F-A371-52538741F8E9}" dt="2023-07-21T15:16:05.888" v="511" actId="478"/>
          <ac:picMkLst>
            <pc:docMk/>
            <pc:sldMk cId="3481672703" sldId="293"/>
            <ac:picMk id="16" creationId="{C0DEF885-3487-8667-0E16-DE132E5A39EB}"/>
          </ac:picMkLst>
        </pc:picChg>
        <pc:picChg chg="add mod">
          <ac:chgData name="Lorenzo Rinaldi" userId="77d5bfdd-3e88-4678-a8ff-024fe85681f6" providerId="ADAL" clId="{34DE6C31-27BF-414F-A371-52538741F8E9}" dt="2023-07-21T15:16:14.372" v="513" actId="1076"/>
          <ac:picMkLst>
            <pc:docMk/>
            <pc:sldMk cId="3481672703" sldId="293"/>
            <ac:picMk id="17" creationId="{42F5D7E8-D566-57DA-72D8-3D7264E085D7}"/>
          </ac:picMkLst>
        </pc:picChg>
      </pc:sldChg>
      <pc:sldChg chg="addSp modSp add mod modAnim">
        <pc:chgData name="Lorenzo Rinaldi" userId="77d5bfdd-3e88-4678-a8ff-024fe85681f6" providerId="ADAL" clId="{34DE6C31-27BF-414F-A371-52538741F8E9}" dt="2023-07-21T15:17:12.566" v="605"/>
        <pc:sldMkLst>
          <pc:docMk/>
          <pc:sldMk cId="969113816" sldId="294"/>
        </pc:sldMkLst>
        <pc:spChg chg="add mod">
          <ac:chgData name="Lorenzo Rinaldi" userId="77d5bfdd-3e88-4678-a8ff-024fe85681f6" providerId="ADAL" clId="{34DE6C31-27BF-414F-A371-52538741F8E9}" dt="2023-07-21T15:16:56.273" v="566" actId="1076"/>
          <ac:spMkLst>
            <pc:docMk/>
            <pc:sldMk cId="969113816" sldId="294"/>
            <ac:spMk id="2" creationId="{D7DE57BB-4EEE-EB38-80C9-40470C25DA4B}"/>
          </ac:spMkLst>
        </pc:spChg>
        <pc:spChg chg="add mod">
          <ac:chgData name="Lorenzo Rinaldi" userId="77d5bfdd-3e88-4678-a8ff-024fe85681f6" providerId="ADAL" clId="{34DE6C31-27BF-414F-A371-52538741F8E9}" dt="2023-07-21T15:17:01.982" v="581" actId="1035"/>
          <ac:spMkLst>
            <pc:docMk/>
            <pc:sldMk cId="969113816" sldId="294"/>
            <ac:spMk id="5" creationId="{077902A2-DD9E-9B26-8FC0-FD820EC43E28}"/>
          </ac:spMkLst>
        </pc:spChg>
        <pc:spChg chg="add mod">
          <ac:chgData name="Lorenzo Rinaldi" userId="77d5bfdd-3e88-4678-a8ff-024fe85681f6" providerId="ADAL" clId="{34DE6C31-27BF-414F-A371-52538741F8E9}" dt="2023-07-21T15:17:01.982" v="581" actId="1035"/>
          <ac:spMkLst>
            <pc:docMk/>
            <pc:sldMk cId="969113816" sldId="294"/>
            <ac:spMk id="7" creationId="{10EFED22-32EB-E384-854C-B73C6DC2C604}"/>
          </ac:spMkLst>
        </pc:spChg>
        <pc:spChg chg="add mod">
          <ac:chgData name="Lorenzo Rinaldi" userId="77d5bfdd-3e88-4678-a8ff-024fe85681f6" providerId="ADAL" clId="{34DE6C31-27BF-414F-A371-52538741F8E9}" dt="2023-07-21T15:17:01.982" v="581" actId="1035"/>
          <ac:spMkLst>
            <pc:docMk/>
            <pc:sldMk cId="969113816" sldId="294"/>
            <ac:spMk id="8" creationId="{432BBF04-BC07-CAED-78B7-C0FBD1350E3B}"/>
          </ac:spMkLst>
        </pc:spChg>
        <pc:spChg chg="add mod">
          <ac:chgData name="Lorenzo Rinaldi" userId="77d5bfdd-3e88-4678-a8ff-024fe85681f6" providerId="ADAL" clId="{34DE6C31-27BF-414F-A371-52538741F8E9}" dt="2023-07-21T15:17:01.982" v="581" actId="1035"/>
          <ac:spMkLst>
            <pc:docMk/>
            <pc:sldMk cId="969113816" sldId="294"/>
            <ac:spMk id="9" creationId="{4BBEFD6F-16F8-B226-7037-18E26D411108}"/>
          </ac:spMkLst>
        </pc:spChg>
        <pc:spChg chg="add mod">
          <ac:chgData name="Lorenzo Rinaldi" userId="77d5bfdd-3e88-4678-a8ff-024fe85681f6" providerId="ADAL" clId="{34DE6C31-27BF-414F-A371-52538741F8E9}" dt="2023-07-21T15:17:01.982" v="581" actId="1035"/>
          <ac:spMkLst>
            <pc:docMk/>
            <pc:sldMk cId="969113816" sldId="294"/>
            <ac:spMk id="11" creationId="{7A6FCBDA-B8DD-002B-65B2-6C550DE302A9}"/>
          </ac:spMkLst>
        </pc:spChg>
        <pc:spChg chg="add mod">
          <ac:chgData name="Lorenzo Rinaldi" userId="77d5bfdd-3e88-4678-a8ff-024fe85681f6" providerId="ADAL" clId="{34DE6C31-27BF-414F-A371-52538741F8E9}" dt="2023-07-21T15:17:01.982" v="581" actId="1035"/>
          <ac:spMkLst>
            <pc:docMk/>
            <pc:sldMk cId="969113816" sldId="294"/>
            <ac:spMk id="12" creationId="{AFDBDA15-DB9D-A5F7-B034-5AF4ACD1F42D}"/>
          </ac:spMkLst>
        </pc:spChg>
        <pc:picChg chg="add mod">
          <ac:chgData name="Lorenzo Rinaldi" userId="77d5bfdd-3e88-4678-a8ff-024fe85681f6" providerId="ADAL" clId="{34DE6C31-27BF-414F-A371-52538741F8E9}" dt="2023-07-21T15:17:01.982" v="581" actId="1035"/>
          <ac:picMkLst>
            <pc:docMk/>
            <pc:sldMk cId="969113816" sldId="294"/>
            <ac:picMk id="10" creationId="{22FC1F1B-87A0-FE90-1B3A-A05380E92651}"/>
          </ac:picMkLst>
        </pc:picChg>
        <pc:picChg chg="add mod">
          <ac:chgData name="Lorenzo Rinaldi" userId="77d5bfdd-3e88-4678-a8ff-024fe85681f6" providerId="ADAL" clId="{34DE6C31-27BF-414F-A371-52538741F8E9}" dt="2023-07-21T15:17:08.984" v="604" actId="1035"/>
          <ac:picMkLst>
            <pc:docMk/>
            <pc:sldMk cId="969113816" sldId="294"/>
            <ac:picMk id="13" creationId="{7EF21D35-5CAC-E988-0E65-3967F961E07C}"/>
          </ac:picMkLst>
        </pc:picChg>
      </pc:sldChg>
      <pc:sldChg chg="del">
        <pc:chgData name="Lorenzo Rinaldi" userId="77d5bfdd-3e88-4678-a8ff-024fe85681f6" providerId="ADAL" clId="{34DE6C31-27BF-414F-A371-52538741F8E9}" dt="2023-07-21T15:03:02.175" v="46" actId="47"/>
        <pc:sldMkLst>
          <pc:docMk/>
          <pc:sldMk cId="4150678755" sldId="294"/>
        </pc:sldMkLst>
      </pc:sldChg>
      <pc:sldChg chg="addSp modSp add mod modAnim">
        <pc:chgData name="Lorenzo Rinaldi" userId="77d5bfdd-3e88-4678-a8ff-024fe85681f6" providerId="ADAL" clId="{34DE6C31-27BF-414F-A371-52538741F8E9}" dt="2023-07-21T15:17:50.688" v="641" actId="1035"/>
        <pc:sldMkLst>
          <pc:docMk/>
          <pc:sldMk cId="378712407" sldId="295"/>
        </pc:sldMkLst>
        <pc:spChg chg="add mod">
          <ac:chgData name="Lorenzo Rinaldi" userId="77d5bfdd-3e88-4678-a8ff-024fe85681f6" providerId="ADAL" clId="{34DE6C31-27BF-414F-A371-52538741F8E9}" dt="2023-07-21T15:17:36.077" v="617" actId="1076"/>
          <ac:spMkLst>
            <pc:docMk/>
            <pc:sldMk cId="378712407" sldId="295"/>
            <ac:spMk id="2" creationId="{029FB81E-9E7E-1F23-2B71-334A12E5A0EB}"/>
          </ac:spMkLst>
        </pc:spChg>
        <pc:spChg chg="add mod">
          <ac:chgData name="Lorenzo Rinaldi" userId="77d5bfdd-3e88-4678-a8ff-024fe85681f6" providerId="ADAL" clId="{34DE6C31-27BF-414F-A371-52538741F8E9}" dt="2023-07-21T15:17:50.688" v="641" actId="1035"/>
          <ac:spMkLst>
            <pc:docMk/>
            <pc:sldMk cId="378712407" sldId="295"/>
            <ac:spMk id="5" creationId="{EB22446C-06F8-158C-D9E7-C52542C96459}"/>
          </ac:spMkLst>
        </pc:spChg>
        <pc:spChg chg="add mod">
          <ac:chgData name="Lorenzo Rinaldi" userId="77d5bfdd-3e88-4678-a8ff-024fe85681f6" providerId="ADAL" clId="{34DE6C31-27BF-414F-A371-52538741F8E9}" dt="2023-07-21T15:17:50.688" v="641" actId="1035"/>
          <ac:spMkLst>
            <pc:docMk/>
            <pc:sldMk cId="378712407" sldId="295"/>
            <ac:spMk id="7" creationId="{B738E73D-A35F-8AB8-D847-344327F0EF7A}"/>
          </ac:spMkLst>
        </pc:spChg>
        <pc:spChg chg="add mod">
          <ac:chgData name="Lorenzo Rinaldi" userId="77d5bfdd-3e88-4678-a8ff-024fe85681f6" providerId="ADAL" clId="{34DE6C31-27BF-414F-A371-52538741F8E9}" dt="2023-07-21T15:17:50.688" v="641" actId="1035"/>
          <ac:spMkLst>
            <pc:docMk/>
            <pc:sldMk cId="378712407" sldId="295"/>
            <ac:spMk id="8" creationId="{5AD30289-14C3-C7AE-99DF-F9026E85266F}"/>
          </ac:spMkLst>
        </pc:spChg>
        <pc:spChg chg="add mod">
          <ac:chgData name="Lorenzo Rinaldi" userId="77d5bfdd-3e88-4678-a8ff-024fe85681f6" providerId="ADAL" clId="{34DE6C31-27BF-414F-A371-52538741F8E9}" dt="2023-07-21T15:17:50.688" v="641" actId="1035"/>
          <ac:spMkLst>
            <pc:docMk/>
            <pc:sldMk cId="378712407" sldId="295"/>
            <ac:spMk id="9" creationId="{54E5F77B-30E6-3026-7056-1E42EBCF7784}"/>
          </ac:spMkLst>
        </pc:spChg>
        <pc:spChg chg="add mod">
          <ac:chgData name="Lorenzo Rinaldi" userId="77d5bfdd-3e88-4678-a8ff-024fe85681f6" providerId="ADAL" clId="{34DE6C31-27BF-414F-A371-52538741F8E9}" dt="2023-07-21T15:17:50.688" v="641" actId="1035"/>
          <ac:spMkLst>
            <pc:docMk/>
            <pc:sldMk cId="378712407" sldId="295"/>
            <ac:spMk id="10" creationId="{A11D0B28-F68C-E0CA-7E67-22D4FF3527EF}"/>
          </ac:spMkLst>
        </pc:spChg>
        <pc:spChg chg="add mod">
          <ac:chgData name="Lorenzo Rinaldi" userId="77d5bfdd-3e88-4678-a8ff-024fe85681f6" providerId="ADAL" clId="{34DE6C31-27BF-414F-A371-52538741F8E9}" dt="2023-07-21T15:17:50.688" v="641" actId="1035"/>
          <ac:spMkLst>
            <pc:docMk/>
            <pc:sldMk cId="378712407" sldId="295"/>
            <ac:spMk id="11" creationId="{9240F800-C433-8B0E-4AC4-FA26BD212930}"/>
          </ac:spMkLst>
        </pc:spChg>
        <pc:spChg chg="add mod">
          <ac:chgData name="Lorenzo Rinaldi" userId="77d5bfdd-3e88-4678-a8ff-024fe85681f6" providerId="ADAL" clId="{34DE6C31-27BF-414F-A371-52538741F8E9}" dt="2023-07-21T15:17:50.688" v="641" actId="1035"/>
          <ac:spMkLst>
            <pc:docMk/>
            <pc:sldMk cId="378712407" sldId="295"/>
            <ac:spMk id="12" creationId="{94D1247D-CFA2-A07D-6FAB-FB20BA0A1728}"/>
          </ac:spMkLst>
        </pc:spChg>
        <pc:spChg chg="add mod">
          <ac:chgData name="Lorenzo Rinaldi" userId="77d5bfdd-3e88-4678-a8ff-024fe85681f6" providerId="ADAL" clId="{34DE6C31-27BF-414F-A371-52538741F8E9}" dt="2023-07-21T15:17:50.688" v="641" actId="1035"/>
          <ac:spMkLst>
            <pc:docMk/>
            <pc:sldMk cId="378712407" sldId="295"/>
            <ac:spMk id="13" creationId="{6CCFA877-37AB-6B3B-7887-5D71B69ECC57}"/>
          </ac:spMkLst>
        </pc:spChg>
        <pc:spChg chg="add mod">
          <ac:chgData name="Lorenzo Rinaldi" userId="77d5bfdd-3e88-4678-a8ff-024fe85681f6" providerId="ADAL" clId="{34DE6C31-27BF-414F-A371-52538741F8E9}" dt="2023-07-21T15:17:50.688" v="641" actId="1035"/>
          <ac:spMkLst>
            <pc:docMk/>
            <pc:sldMk cId="378712407" sldId="295"/>
            <ac:spMk id="14" creationId="{EBCC7E05-27B7-AF5B-8204-CB77E133E73A}"/>
          </ac:spMkLst>
        </pc:spChg>
        <pc:spChg chg="add mod">
          <ac:chgData name="Lorenzo Rinaldi" userId="77d5bfdd-3e88-4678-a8ff-024fe85681f6" providerId="ADAL" clId="{34DE6C31-27BF-414F-A371-52538741F8E9}" dt="2023-07-21T15:17:50.688" v="641" actId="1035"/>
          <ac:spMkLst>
            <pc:docMk/>
            <pc:sldMk cId="378712407" sldId="295"/>
            <ac:spMk id="15" creationId="{A2449D3B-4F44-F85D-C742-791DACEFFB9E}"/>
          </ac:spMkLst>
        </pc:spChg>
        <pc:spChg chg="add mod">
          <ac:chgData name="Lorenzo Rinaldi" userId="77d5bfdd-3e88-4678-a8ff-024fe85681f6" providerId="ADAL" clId="{34DE6C31-27BF-414F-A371-52538741F8E9}" dt="2023-07-21T15:17:50.688" v="641" actId="1035"/>
          <ac:spMkLst>
            <pc:docMk/>
            <pc:sldMk cId="378712407" sldId="295"/>
            <ac:spMk id="16" creationId="{9FED774A-7360-78D9-0F29-B4CF3F172C03}"/>
          </ac:spMkLst>
        </pc:spChg>
        <pc:spChg chg="add mod">
          <ac:chgData name="Lorenzo Rinaldi" userId="77d5bfdd-3e88-4678-a8ff-024fe85681f6" providerId="ADAL" clId="{34DE6C31-27BF-414F-A371-52538741F8E9}" dt="2023-07-21T15:17:50.688" v="641" actId="1035"/>
          <ac:spMkLst>
            <pc:docMk/>
            <pc:sldMk cId="378712407" sldId="295"/>
            <ac:spMk id="17" creationId="{5B0B256B-0F95-D863-749F-79390F49FF02}"/>
          </ac:spMkLst>
        </pc:spChg>
        <pc:spChg chg="add mod">
          <ac:chgData name="Lorenzo Rinaldi" userId="77d5bfdd-3e88-4678-a8ff-024fe85681f6" providerId="ADAL" clId="{34DE6C31-27BF-414F-A371-52538741F8E9}" dt="2023-07-21T15:17:50.688" v="641" actId="1035"/>
          <ac:spMkLst>
            <pc:docMk/>
            <pc:sldMk cId="378712407" sldId="295"/>
            <ac:spMk id="18" creationId="{2389EF42-917D-02A3-5FCC-EEE6BC671299}"/>
          </ac:spMkLst>
        </pc:spChg>
        <pc:spChg chg="add mod">
          <ac:chgData name="Lorenzo Rinaldi" userId="77d5bfdd-3e88-4678-a8ff-024fe85681f6" providerId="ADAL" clId="{34DE6C31-27BF-414F-A371-52538741F8E9}" dt="2023-07-21T15:17:50.688" v="641" actId="1035"/>
          <ac:spMkLst>
            <pc:docMk/>
            <pc:sldMk cId="378712407" sldId="295"/>
            <ac:spMk id="19" creationId="{563045BA-5A90-6A63-2540-6429060DC69C}"/>
          </ac:spMkLst>
        </pc:spChg>
        <pc:spChg chg="add mod">
          <ac:chgData name="Lorenzo Rinaldi" userId="77d5bfdd-3e88-4678-a8ff-024fe85681f6" providerId="ADAL" clId="{34DE6C31-27BF-414F-A371-52538741F8E9}" dt="2023-07-21T15:17:50.688" v="641" actId="1035"/>
          <ac:spMkLst>
            <pc:docMk/>
            <pc:sldMk cId="378712407" sldId="295"/>
            <ac:spMk id="20" creationId="{6734A922-5747-54B7-5226-CCE1B7D20DAC}"/>
          </ac:spMkLst>
        </pc:spChg>
        <pc:spChg chg="add mod">
          <ac:chgData name="Lorenzo Rinaldi" userId="77d5bfdd-3e88-4678-a8ff-024fe85681f6" providerId="ADAL" clId="{34DE6C31-27BF-414F-A371-52538741F8E9}" dt="2023-07-21T15:17:50.688" v="641" actId="1035"/>
          <ac:spMkLst>
            <pc:docMk/>
            <pc:sldMk cId="378712407" sldId="295"/>
            <ac:spMk id="21" creationId="{D9F2110D-6B65-8DEA-7E95-942CE9521E56}"/>
          </ac:spMkLst>
        </pc:spChg>
        <pc:spChg chg="add mod">
          <ac:chgData name="Lorenzo Rinaldi" userId="77d5bfdd-3e88-4678-a8ff-024fe85681f6" providerId="ADAL" clId="{34DE6C31-27BF-414F-A371-52538741F8E9}" dt="2023-07-21T15:17:50.688" v="641" actId="1035"/>
          <ac:spMkLst>
            <pc:docMk/>
            <pc:sldMk cId="378712407" sldId="295"/>
            <ac:spMk id="22" creationId="{D2A8388E-B81C-AD3E-267C-6B43DA2F7FFE}"/>
          </ac:spMkLst>
        </pc:spChg>
        <pc:spChg chg="add mod">
          <ac:chgData name="Lorenzo Rinaldi" userId="77d5bfdd-3e88-4678-a8ff-024fe85681f6" providerId="ADAL" clId="{34DE6C31-27BF-414F-A371-52538741F8E9}" dt="2023-07-21T15:17:50.688" v="641" actId="1035"/>
          <ac:spMkLst>
            <pc:docMk/>
            <pc:sldMk cId="378712407" sldId="295"/>
            <ac:spMk id="23" creationId="{C854B8AE-E941-B6F1-B5E8-3C560E78B051}"/>
          </ac:spMkLst>
        </pc:spChg>
        <pc:spChg chg="add mod">
          <ac:chgData name="Lorenzo Rinaldi" userId="77d5bfdd-3e88-4678-a8ff-024fe85681f6" providerId="ADAL" clId="{34DE6C31-27BF-414F-A371-52538741F8E9}" dt="2023-07-21T15:17:50.688" v="641" actId="1035"/>
          <ac:spMkLst>
            <pc:docMk/>
            <pc:sldMk cId="378712407" sldId="295"/>
            <ac:spMk id="26" creationId="{66265C4E-4E6D-4D8D-AABF-4218F240BCF7}"/>
          </ac:spMkLst>
        </pc:spChg>
        <pc:spChg chg="add mod">
          <ac:chgData name="Lorenzo Rinaldi" userId="77d5bfdd-3e88-4678-a8ff-024fe85681f6" providerId="ADAL" clId="{34DE6C31-27BF-414F-A371-52538741F8E9}" dt="2023-07-21T15:17:50.688" v="641" actId="1035"/>
          <ac:spMkLst>
            <pc:docMk/>
            <pc:sldMk cId="378712407" sldId="295"/>
            <ac:spMk id="27" creationId="{4BD59C3C-BE50-667F-AE59-5A1D40136D76}"/>
          </ac:spMkLst>
        </pc:spChg>
        <pc:spChg chg="add mod">
          <ac:chgData name="Lorenzo Rinaldi" userId="77d5bfdd-3e88-4678-a8ff-024fe85681f6" providerId="ADAL" clId="{34DE6C31-27BF-414F-A371-52538741F8E9}" dt="2023-07-21T15:17:50.688" v="641" actId="1035"/>
          <ac:spMkLst>
            <pc:docMk/>
            <pc:sldMk cId="378712407" sldId="295"/>
            <ac:spMk id="30" creationId="{57559806-3174-FC74-8EFF-773DA6545AA0}"/>
          </ac:spMkLst>
        </pc:spChg>
        <pc:spChg chg="add mod">
          <ac:chgData name="Lorenzo Rinaldi" userId="77d5bfdd-3e88-4678-a8ff-024fe85681f6" providerId="ADAL" clId="{34DE6C31-27BF-414F-A371-52538741F8E9}" dt="2023-07-21T15:17:50.688" v="641" actId="1035"/>
          <ac:spMkLst>
            <pc:docMk/>
            <pc:sldMk cId="378712407" sldId="295"/>
            <ac:spMk id="31" creationId="{B193567E-5CDA-D0E2-C2ED-F112F402C554}"/>
          </ac:spMkLst>
        </pc:spChg>
        <pc:spChg chg="add mod">
          <ac:chgData name="Lorenzo Rinaldi" userId="77d5bfdd-3e88-4678-a8ff-024fe85681f6" providerId="ADAL" clId="{34DE6C31-27BF-414F-A371-52538741F8E9}" dt="2023-07-21T15:17:50.688" v="641" actId="1035"/>
          <ac:spMkLst>
            <pc:docMk/>
            <pc:sldMk cId="378712407" sldId="295"/>
            <ac:spMk id="32" creationId="{5266B6BF-DA1A-D5BF-D9D6-4802BEB8BA10}"/>
          </ac:spMkLst>
        </pc:spChg>
        <pc:spChg chg="add mod">
          <ac:chgData name="Lorenzo Rinaldi" userId="77d5bfdd-3e88-4678-a8ff-024fe85681f6" providerId="ADAL" clId="{34DE6C31-27BF-414F-A371-52538741F8E9}" dt="2023-07-21T15:17:50.688" v="641" actId="1035"/>
          <ac:spMkLst>
            <pc:docMk/>
            <pc:sldMk cId="378712407" sldId="295"/>
            <ac:spMk id="33" creationId="{7A65DDF0-3D80-414C-1714-EA0BA6A5CAC8}"/>
          </ac:spMkLst>
        </pc:spChg>
        <pc:spChg chg="add mod">
          <ac:chgData name="Lorenzo Rinaldi" userId="77d5bfdd-3e88-4678-a8ff-024fe85681f6" providerId="ADAL" clId="{34DE6C31-27BF-414F-A371-52538741F8E9}" dt="2023-07-21T15:17:50.688" v="641" actId="1035"/>
          <ac:spMkLst>
            <pc:docMk/>
            <pc:sldMk cId="378712407" sldId="295"/>
            <ac:spMk id="34" creationId="{3AE975E9-914B-A003-D523-EC4BD8921F82}"/>
          </ac:spMkLst>
        </pc:spChg>
        <pc:spChg chg="add mod">
          <ac:chgData name="Lorenzo Rinaldi" userId="77d5bfdd-3e88-4678-a8ff-024fe85681f6" providerId="ADAL" clId="{34DE6C31-27BF-414F-A371-52538741F8E9}" dt="2023-07-21T15:17:50.688" v="641" actId="1035"/>
          <ac:spMkLst>
            <pc:docMk/>
            <pc:sldMk cId="378712407" sldId="295"/>
            <ac:spMk id="35" creationId="{89ECEB4B-EE44-8DD9-A98F-2D407AF5F216}"/>
          </ac:spMkLst>
        </pc:spChg>
        <pc:picChg chg="mod">
          <ac:chgData name="Lorenzo Rinaldi" userId="77d5bfdd-3e88-4678-a8ff-024fe85681f6" providerId="ADAL" clId="{34DE6C31-27BF-414F-A371-52538741F8E9}" dt="2023-07-21T15:17:31.134" v="615" actId="1076"/>
          <ac:picMkLst>
            <pc:docMk/>
            <pc:sldMk cId="378712407" sldId="295"/>
            <ac:picMk id="3" creationId="{2FDE5C26-D4A7-4A08-BEF4-A1958E075695}"/>
          </ac:picMkLst>
        </pc:picChg>
        <pc:cxnChg chg="add mod">
          <ac:chgData name="Lorenzo Rinaldi" userId="77d5bfdd-3e88-4678-a8ff-024fe85681f6" providerId="ADAL" clId="{34DE6C31-27BF-414F-A371-52538741F8E9}" dt="2023-07-21T15:17:50.688" v="641" actId="1035"/>
          <ac:cxnSpMkLst>
            <pc:docMk/>
            <pc:sldMk cId="378712407" sldId="295"/>
            <ac:cxnSpMk id="24" creationId="{A92438DA-D397-0533-DC92-D1ED6EAEDD32}"/>
          </ac:cxnSpMkLst>
        </pc:cxnChg>
        <pc:cxnChg chg="add mod">
          <ac:chgData name="Lorenzo Rinaldi" userId="77d5bfdd-3e88-4678-a8ff-024fe85681f6" providerId="ADAL" clId="{34DE6C31-27BF-414F-A371-52538741F8E9}" dt="2023-07-21T15:17:50.688" v="641" actId="1035"/>
          <ac:cxnSpMkLst>
            <pc:docMk/>
            <pc:sldMk cId="378712407" sldId="295"/>
            <ac:cxnSpMk id="25" creationId="{917FB29C-4376-49D6-D581-E911D1FDBF16}"/>
          </ac:cxnSpMkLst>
        </pc:cxnChg>
        <pc:cxnChg chg="add mod">
          <ac:chgData name="Lorenzo Rinaldi" userId="77d5bfdd-3e88-4678-a8ff-024fe85681f6" providerId="ADAL" clId="{34DE6C31-27BF-414F-A371-52538741F8E9}" dt="2023-07-21T15:17:50.688" v="641" actId="1035"/>
          <ac:cxnSpMkLst>
            <pc:docMk/>
            <pc:sldMk cId="378712407" sldId="295"/>
            <ac:cxnSpMk id="28" creationId="{CE82A735-52FA-D872-4A19-A21E060D4250}"/>
          </ac:cxnSpMkLst>
        </pc:cxnChg>
        <pc:cxnChg chg="add mod">
          <ac:chgData name="Lorenzo Rinaldi" userId="77d5bfdd-3e88-4678-a8ff-024fe85681f6" providerId="ADAL" clId="{34DE6C31-27BF-414F-A371-52538741F8E9}" dt="2023-07-21T15:17:50.688" v="641" actId="1035"/>
          <ac:cxnSpMkLst>
            <pc:docMk/>
            <pc:sldMk cId="378712407" sldId="295"/>
            <ac:cxnSpMk id="29" creationId="{2D5D65A0-050B-EE51-8957-E8B1CFCA21EE}"/>
          </ac:cxnSpMkLst>
        </pc:cxnChg>
      </pc:sldChg>
      <pc:sldChg chg="del">
        <pc:chgData name="Lorenzo Rinaldi" userId="77d5bfdd-3e88-4678-a8ff-024fe85681f6" providerId="ADAL" clId="{34DE6C31-27BF-414F-A371-52538741F8E9}" dt="2023-07-21T15:03:02.175" v="46" actId="47"/>
        <pc:sldMkLst>
          <pc:docMk/>
          <pc:sldMk cId="2933312165" sldId="295"/>
        </pc:sldMkLst>
      </pc:sldChg>
      <pc:sldChg chg="addSp modSp add modAnim">
        <pc:chgData name="Lorenzo Rinaldi" userId="77d5bfdd-3e88-4678-a8ff-024fe85681f6" providerId="ADAL" clId="{34DE6C31-27BF-414F-A371-52538741F8E9}" dt="2023-07-21T15:20:01.719" v="644"/>
        <pc:sldMkLst>
          <pc:docMk/>
          <pc:sldMk cId="3126000849" sldId="296"/>
        </pc:sldMkLst>
        <pc:spChg chg="add mod">
          <ac:chgData name="Lorenzo Rinaldi" userId="77d5bfdd-3e88-4678-a8ff-024fe85681f6" providerId="ADAL" clId="{34DE6C31-27BF-414F-A371-52538741F8E9}" dt="2023-07-21T15:19:58.175" v="643" actId="1076"/>
          <ac:spMkLst>
            <pc:docMk/>
            <pc:sldMk cId="3126000849" sldId="296"/>
            <ac:spMk id="2" creationId="{C2F5FC31-0EB1-FAA0-C81B-31505DA67FDA}"/>
          </ac:spMkLst>
        </pc:spChg>
        <pc:spChg chg="add mod">
          <ac:chgData name="Lorenzo Rinaldi" userId="77d5bfdd-3e88-4678-a8ff-024fe85681f6" providerId="ADAL" clId="{34DE6C31-27BF-414F-A371-52538741F8E9}" dt="2023-07-21T15:19:58.175" v="643" actId="1076"/>
          <ac:spMkLst>
            <pc:docMk/>
            <pc:sldMk cId="3126000849" sldId="296"/>
            <ac:spMk id="5" creationId="{DBDA9CBB-0734-D37B-93A3-D130E2FBDBE8}"/>
          </ac:spMkLst>
        </pc:spChg>
        <pc:spChg chg="add mod">
          <ac:chgData name="Lorenzo Rinaldi" userId="77d5bfdd-3e88-4678-a8ff-024fe85681f6" providerId="ADAL" clId="{34DE6C31-27BF-414F-A371-52538741F8E9}" dt="2023-07-21T15:19:58.175" v="643" actId="1076"/>
          <ac:spMkLst>
            <pc:docMk/>
            <pc:sldMk cId="3126000849" sldId="296"/>
            <ac:spMk id="7" creationId="{0B970D0E-7C91-7B75-EC8F-63A26120A111}"/>
          </ac:spMkLst>
        </pc:spChg>
        <pc:picChg chg="add mod">
          <ac:chgData name="Lorenzo Rinaldi" userId="77d5bfdd-3e88-4678-a8ff-024fe85681f6" providerId="ADAL" clId="{34DE6C31-27BF-414F-A371-52538741F8E9}" dt="2023-07-21T15:19:58.175" v="643" actId="1076"/>
          <ac:picMkLst>
            <pc:docMk/>
            <pc:sldMk cId="3126000849" sldId="296"/>
            <ac:picMk id="9" creationId="{2FD4FEC9-CA65-DE65-5917-2F19E99AD650}"/>
          </ac:picMkLst>
        </pc:picChg>
        <pc:picChg chg="add mod">
          <ac:chgData name="Lorenzo Rinaldi" userId="77d5bfdd-3e88-4678-a8ff-024fe85681f6" providerId="ADAL" clId="{34DE6C31-27BF-414F-A371-52538741F8E9}" dt="2023-07-21T15:19:58.175" v="643" actId="1076"/>
          <ac:picMkLst>
            <pc:docMk/>
            <pc:sldMk cId="3126000849" sldId="296"/>
            <ac:picMk id="10" creationId="{A48D4893-BEA6-89B5-1BD5-C908F3372729}"/>
          </ac:picMkLst>
        </pc:picChg>
        <pc:cxnChg chg="add mod">
          <ac:chgData name="Lorenzo Rinaldi" userId="77d5bfdd-3e88-4678-a8ff-024fe85681f6" providerId="ADAL" clId="{34DE6C31-27BF-414F-A371-52538741F8E9}" dt="2023-07-21T15:19:58.175" v="643" actId="1076"/>
          <ac:cxnSpMkLst>
            <pc:docMk/>
            <pc:sldMk cId="3126000849" sldId="296"/>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3153695113" sldId="296"/>
        </pc:sldMkLst>
      </pc:sldChg>
      <pc:sldChg chg="del">
        <pc:chgData name="Lorenzo Rinaldi" userId="77d5bfdd-3e88-4678-a8ff-024fe85681f6" providerId="ADAL" clId="{34DE6C31-27BF-414F-A371-52538741F8E9}" dt="2023-07-21T15:03:02.175" v="46" actId="47"/>
        <pc:sldMkLst>
          <pc:docMk/>
          <pc:sldMk cId="1880448825" sldId="297"/>
        </pc:sldMkLst>
      </pc:sldChg>
      <pc:sldChg chg="addSp delSp modSp add modAnim">
        <pc:chgData name="Lorenzo Rinaldi" userId="77d5bfdd-3e88-4678-a8ff-024fe85681f6" providerId="ADAL" clId="{34DE6C31-27BF-414F-A371-52538741F8E9}" dt="2023-07-21T15:20:53.179" v="677"/>
        <pc:sldMkLst>
          <pc:docMk/>
          <pc:sldMk cId="4164207749" sldId="297"/>
        </pc:sldMkLst>
        <pc:spChg chg="del">
          <ac:chgData name="Lorenzo Rinaldi" userId="77d5bfdd-3e88-4678-a8ff-024fe85681f6" providerId="ADAL" clId="{34DE6C31-27BF-414F-A371-52538741F8E9}" dt="2023-07-21T15:20:18.732" v="646" actId="478"/>
          <ac:spMkLst>
            <pc:docMk/>
            <pc:sldMk cId="4164207749" sldId="297"/>
            <ac:spMk id="2" creationId="{C2F5FC31-0EB1-FAA0-C81B-31505DA67FDA}"/>
          </ac:spMkLst>
        </pc:spChg>
        <pc:spChg chg="del">
          <ac:chgData name="Lorenzo Rinaldi" userId="77d5bfdd-3e88-4678-a8ff-024fe85681f6" providerId="ADAL" clId="{34DE6C31-27BF-414F-A371-52538741F8E9}" dt="2023-07-21T15:20:18.732" v="646" actId="478"/>
          <ac:spMkLst>
            <pc:docMk/>
            <pc:sldMk cId="4164207749" sldId="297"/>
            <ac:spMk id="5" creationId="{DBDA9CBB-0734-D37B-93A3-D130E2FBDBE8}"/>
          </ac:spMkLst>
        </pc:spChg>
        <pc:spChg chg="del">
          <ac:chgData name="Lorenzo Rinaldi" userId="77d5bfdd-3e88-4678-a8ff-024fe85681f6" providerId="ADAL" clId="{34DE6C31-27BF-414F-A371-52538741F8E9}" dt="2023-07-21T15:20:18.732" v="646" actId="478"/>
          <ac:spMkLst>
            <pc:docMk/>
            <pc:sldMk cId="4164207749" sldId="297"/>
            <ac:spMk id="7" creationId="{0B970D0E-7C91-7B75-EC8F-63A26120A111}"/>
          </ac:spMkLst>
        </pc:spChg>
        <pc:spChg chg="add mod">
          <ac:chgData name="Lorenzo Rinaldi" userId="77d5bfdd-3e88-4678-a8ff-024fe85681f6" providerId="ADAL" clId="{34DE6C31-27BF-414F-A371-52538741F8E9}" dt="2023-07-21T15:20:35.356" v="656" actId="1076"/>
          <ac:spMkLst>
            <pc:docMk/>
            <pc:sldMk cId="4164207749" sldId="297"/>
            <ac:spMk id="11" creationId="{D4301E69-A514-98F0-988E-D7AF8432BDD8}"/>
          </ac:spMkLst>
        </pc:spChg>
        <pc:spChg chg="add mod">
          <ac:chgData name="Lorenzo Rinaldi" userId="77d5bfdd-3e88-4678-a8ff-024fe85681f6" providerId="ADAL" clId="{34DE6C31-27BF-414F-A371-52538741F8E9}" dt="2023-07-21T15:20:35.356" v="656" actId="1076"/>
          <ac:spMkLst>
            <pc:docMk/>
            <pc:sldMk cId="4164207749" sldId="297"/>
            <ac:spMk id="12" creationId="{7C971FA8-9E84-8005-2F50-59241922A37A}"/>
          </ac:spMkLst>
        </pc:spChg>
        <pc:spChg chg="add mod">
          <ac:chgData name="Lorenzo Rinaldi" userId="77d5bfdd-3e88-4678-a8ff-024fe85681f6" providerId="ADAL" clId="{34DE6C31-27BF-414F-A371-52538741F8E9}" dt="2023-07-21T15:20:35.356" v="656" actId="1076"/>
          <ac:spMkLst>
            <pc:docMk/>
            <pc:sldMk cId="4164207749" sldId="297"/>
            <ac:spMk id="13" creationId="{AD7D6A81-3DE7-5594-EFAA-96E4D92E96D2}"/>
          </ac:spMkLst>
        </pc:spChg>
        <pc:spChg chg="add mod">
          <ac:chgData name="Lorenzo Rinaldi" userId="77d5bfdd-3e88-4678-a8ff-024fe85681f6" providerId="ADAL" clId="{34DE6C31-27BF-414F-A371-52538741F8E9}" dt="2023-07-21T15:20:50.064" v="676" actId="1035"/>
          <ac:spMkLst>
            <pc:docMk/>
            <pc:sldMk cId="4164207749" sldId="297"/>
            <ac:spMk id="14" creationId="{07B573B7-7D8C-D14A-69DE-3A5E90B55187}"/>
          </ac:spMkLst>
        </pc:spChg>
        <pc:spChg chg="add mod">
          <ac:chgData name="Lorenzo Rinaldi" userId="77d5bfdd-3e88-4678-a8ff-024fe85681f6" providerId="ADAL" clId="{34DE6C31-27BF-414F-A371-52538741F8E9}" dt="2023-07-21T15:20:50.064" v="676" actId="1035"/>
          <ac:spMkLst>
            <pc:docMk/>
            <pc:sldMk cId="4164207749" sldId="297"/>
            <ac:spMk id="15" creationId="{2BDCFB64-08AF-5FD9-E580-1E2A8368A4A2}"/>
          </ac:spMkLst>
        </pc:spChg>
        <pc:spChg chg="add mod">
          <ac:chgData name="Lorenzo Rinaldi" userId="77d5bfdd-3e88-4678-a8ff-024fe85681f6" providerId="ADAL" clId="{34DE6C31-27BF-414F-A371-52538741F8E9}" dt="2023-07-21T15:20:50.064" v="676" actId="1035"/>
          <ac:spMkLst>
            <pc:docMk/>
            <pc:sldMk cId="4164207749" sldId="297"/>
            <ac:spMk id="16" creationId="{2D7E8C35-8A64-7516-69CF-0ED0C9CB4921}"/>
          </ac:spMkLst>
        </pc:spChg>
        <pc:spChg chg="add mod">
          <ac:chgData name="Lorenzo Rinaldi" userId="77d5bfdd-3e88-4678-a8ff-024fe85681f6" providerId="ADAL" clId="{34DE6C31-27BF-414F-A371-52538741F8E9}" dt="2023-07-21T15:20:50.064" v="676" actId="1035"/>
          <ac:spMkLst>
            <pc:docMk/>
            <pc:sldMk cId="4164207749" sldId="297"/>
            <ac:spMk id="17" creationId="{94A53FE8-4A80-E088-DB4E-B8ED47C387B5}"/>
          </ac:spMkLst>
        </pc:spChg>
        <pc:spChg chg="add mod">
          <ac:chgData name="Lorenzo Rinaldi" userId="77d5bfdd-3e88-4678-a8ff-024fe85681f6" providerId="ADAL" clId="{34DE6C31-27BF-414F-A371-52538741F8E9}" dt="2023-07-21T15:20:50.064" v="676" actId="1035"/>
          <ac:spMkLst>
            <pc:docMk/>
            <pc:sldMk cId="4164207749" sldId="297"/>
            <ac:spMk id="18" creationId="{FD570D2C-6D72-620E-54AD-40AA6CD6F4FC}"/>
          </ac:spMkLst>
        </pc:spChg>
        <pc:spChg chg="add mod">
          <ac:chgData name="Lorenzo Rinaldi" userId="77d5bfdd-3e88-4678-a8ff-024fe85681f6" providerId="ADAL" clId="{34DE6C31-27BF-414F-A371-52538741F8E9}" dt="2023-07-21T15:20:50.064" v="676" actId="1035"/>
          <ac:spMkLst>
            <pc:docMk/>
            <pc:sldMk cId="4164207749" sldId="297"/>
            <ac:spMk id="19" creationId="{D2A1EE1F-1627-D7BD-B914-71A422D98F85}"/>
          </ac:spMkLst>
        </pc:spChg>
        <pc:spChg chg="add mod">
          <ac:chgData name="Lorenzo Rinaldi" userId="77d5bfdd-3e88-4678-a8ff-024fe85681f6" providerId="ADAL" clId="{34DE6C31-27BF-414F-A371-52538741F8E9}" dt="2023-07-21T15:20:50.064" v="676" actId="1035"/>
          <ac:spMkLst>
            <pc:docMk/>
            <pc:sldMk cId="4164207749" sldId="297"/>
            <ac:spMk id="20" creationId="{4C39EA66-3A46-9A7D-79D7-9817DAE695FE}"/>
          </ac:spMkLst>
        </pc:spChg>
        <pc:spChg chg="add mod">
          <ac:chgData name="Lorenzo Rinaldi" userId="77d5bfdd-3e88-4678-a8ff-024fe85681f6" providerId="ADAL" clId="{34DE6C31-27BF-414F-A371-52538741F8E9}" dt="2023-07-21T15:20:50.064" v="676" actId="1035"/>
          <ac:spMkLst>
            <pc:docMk/>
            <pc:sldMk cId="4164207749" sldId="297"/>
            <ac:spMk id="22" creationId="{845E7463-3291-3583-B623-1742A648C253}"/>
          </ac:spMkLst>
        </pc:spChg>
        <pc:spChg chg="add mod">
          <ac:chgData name="Lorenzo Rinaldi" userId="77d5bfdd-3e88-4678-a8ff-024fe85681f6" providerId="ADAL" clId="{34DE6C31-27BF-414F-A371-52538741F8E9}" dt="2023-07-21T15:20:50.064" v="676" actId="1035"/>
          <ac:spMkLst>
            <pc:docMk/>
            <pc:sldMk cId="4164207749" sldId="297"/>
            <ac:spMk id="23" creationId="{28367761-7CCB-F273-242D-52B6B9A094F8}"/>
          </ac:spMkLst>
        </pc:spChg>
        <pc:picChg chg="del">
          <ac:chgData name="Lorenzo Rinaldi" userId="77d5bfdd-3e88-4678-a8ff-024fe85681f6" providerId="ADAL" clId="{34DE6C31-27BF-414F-A371-52538741F8E9}" dt="2023-07-21T15:20:18.732" v="646" actId="478"/>
          <ac:picMkLst>
            <pc:docMk/>
            <pc:sldMk cId="4164207749" sldId="297"/>
            <ac:picMk id="9" creationId="{2FD4FEC9-CA65-DE65-5917-2F19E99AD650}"/>
          </ac:picMkLst>
        </pc:picChg>
        <pc:picChg chg="del">
          <ac:chgData name="Lorenzo Rinaldi" userId="77d5bfdd-3e88-4678-a8ff-024fe85681f6" providerId="ADAL" clId="{34DE6C31-27BF-414F-A371-52538741F8E9}" dt="2023-07-21T15:20:18.732" v="646" actId="478"/>
          <ac:picMkLst>
            <pc:docMk/>
            <pc:sldMk cId="4164207749" sldId="297"/>
            <ac:picMk id="10" creationId="{A48D4893-BEA6-89B5-1BD5-C908F3372729}"/>
          </ac:picMkLst>
        </pc:picChg>
        <pc:picChg chg="add mod">
          <ac:chgData name="Lorenzo Rinaldi" userId="77d5bfdd-3e88-4678-a8ff-024fe85681f6" providerId="ADAL" clId="{34DE6C31-27BF-414F-A371-52538741F8E9}" dt="2023-07-21T15:20:50.064" v="676" actId="1035"/>
          <ac:picMkLst>
            <pc:docMk/>
            <pc:sldMk cId="4164207749" sldId="297"/>
            <ac:picMk id="21" creationId="{88F2080F-EE60-C2D0-0C58-BB800E8CA0D8}"/>
          </ac:picMkLst>
        </pc:picChg>
        <pc:cxnChg chg="del">
          <ac:chgData name="Lorenzo Rinaldi" userId="77d5bfdd-3e88-4678-a8ff-024fe85681f6" providerId="ADAL" clId="{34DE6C31-27BF-414F-A371-52538741F8E9}" dt="2023-07-21T15:20:18.732" v="646" actId="478"/>
          <ac:cxnSpMkLst>
            <pc:docMk/>
            <pc:sldMk cId="4164207749" sldId="297"/>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1015555219" sldId="298"/>
        </pc:sldMkLst>
      </pc:sldChg>
      <pc:sldChg chg="addSp delSp modSp add modAnim">
        <pc:chgData name="Lorenzo Rinaldi" userId="77d5bfdd-3e88-4678-a8ff-024fe85681f6" providerId="ADAL" clId="{34DE6C31-27BF-414F-A371-52538741F8E9}" dt="2023-07-21T15:21:41.114" v="728"/>
        <pc:sldMkLst>
          <pc:docMk/>
          <pc:sldMk cId="1233140586" sldId="298"/>
        </pc:sldMkLst>
        <pc:spChg chg="add mod">
          <ac:chgData name="Lorenzo Rinaldi" userId="77d5bfdd-3e88-4678-a8ff-024fe85681f6" providerId="ADAL" clId="{34DE6C31-27BF-414F-A371-52538741F8E9}" dt="2023-07-21T15:21:15.930" v="681" actId="1076"/>
          <ac:spMkLst>
            <pc:docMk/>
            <pc:sldMk cId="1233140586" sldId="298"/>
            <ac:spMk id="2" creationId="{39711633-66FA-12E6-7895-BFA48AFEDD0A}"/>
          </ac:spMkLst>
        </pc:spChg>
        <pc:spChg chg="add mod">
          <ac:chgData name="Lorenzo Rinaldi" userId="77d5bfdd-3e88-4678-a8ff-024fe85681f6" providerId="ADAL" clId="{34DE6C31-27BF-414F-A371-52538741F8E9}" dt="2023-07-21T15:21:37.265" v="727" actId="1036"/>
          <ac:spMkLst>
            <pc:docMk/>
            <pc:sldMk cId="1233140586" sldId="298"/>
            <ac:spMk id="5" creationId="{B29DA632-1789-1940-326C-ADA8D6156166}"/>
          </ac:spMkLst>
        </pc:spChg>
        <pc:spChg chg="add mod">
          <ac:chgData name="Lorenzo Rinaldi" userId="77d5bfdd-3e88-4678-a8ff-024fe85681f6" providerId="ADAL" clId="{34DE6C31-27BF-414F-A371-52538741F8E9}" dt="2023-07-21T15:21:37.265" v="727" actId="1036"/>
          <ac:spMkLst>
            <pc:docMk/>
            <pc:sldMk cId="1233140586" sldId="298"/>
            <ac:spMk id="7" creationId="{8CAED5B6-1CEC-DF06-FA18-8A9DAE541FF7}"/>
          </ac:spMkLst>
        </pc:spChg>
        <pc:spChg chg="add mod">
          <ac:chgData name="Lorenzo Rinaldi" userId="77d5bfdd-3e88-4678-a8ff-024fe85681f6" providerId="ADAL" clId="{34DE6C31-27BF-414F-A371-52538741F8E9}" dt="2023-07-21T15:21:37.265" v="727" actId="1036"/>
          <ac:spMkLst>
            <pc:docMk/>
            <pc:sldMk cId="1233140586" sldId="298"/>
            <ac:spMk id="8" creationId="{CE3C48EC-6B2D-C10B-5D6E-78AA67A32FE9}"/>
          </ac:spMkLst>
        </pc:spChg>
        <pc:spChg chg="add mod">
          <ac:chgData name="Lorenzo Rinaldi" userId="77d5bfdd-3e88-4678-a8ff-024fe85681f6" providerId="ADAL" clId="{34DE6C31-27BF-414F-A371-52538741F8E9}" dt="2023-07-21T15:21:37.265" v="727" actId="1036"/>
          <ac:spMkLst>
            <pc:docMk/>
            <pc:sldMk cId="1233140586" sldId="298"/>
            <ac:spMk id="9" creationId="{11125EE5-E6C7-CFCF-64C4-F14F2F43C0F7}"/>
          </ac:spMkLst>
        </pc:spChg>
        <pc:spChg chg="add mod">
          <ac:chgData name="Lorenzo Rinaldi" userId="77d5bfdd-3e88-4678-a8ff-024fe85681f6" providerId="ADAL" clId="{34DE6C31-27BF-414F-A371-52538741F8E9}" dt="2023-07-21T15:21:37.265" v="727" actId="1036"/>
          <ac:spMkLst>
            <pc:docMk/>
            <pc:sldMk cId="1233140586" sldId="298"/>
            <ac:spMk id="10" creationId="{8B908BF7-038B-973B-E826-B19BFFF2A3AD}"/>
          </ac:spMkLst>
        </pc:spChg>
        <pc:spChg chg="del">
          <ac:chgData name="Lorenzo Rinaldi" userId="77d5bfdd-3e88-4678-a8ff-024fe85681f6" providerId="ADAL" clId="{34DE6C31-27BF-414F-A371-52538741F8E9}" dt="2023-07-21T15:21:02.756" v="679" actId="478"/>
          <ac:spMkLst>
            <pc:docMk/>
            <pc:sldMk cId="1233140586" sldId="298"/>
            <ac:spMk id="11" creationId="{D4301E69-A514-98F0-988E-D7AF8432BDD8}"/>
          </ac:spMkLst>
        </pc:spChg>
        <pc:spChg chg="del">
          <ac:chgData name="Lorenzo Rinaldi" userId="77d5bfdd-3e88-4678-a8ff-024fe85681f6" providerId="ADAL" clId="{34DE6C31-27BF-414F-A371-52538741F8E9}" dt="2023-07-21T15:21:02.756" v="679" actId="478"/>
          <ac:spMkLst>
            <pc:docMk/>
            <pc:sldMk cId="1233140586" sldId="298"/>
            <ac:spMk id="12" creationId="{7C971FA8-9E84-8005-2F50-59241922A37A}"/>
          </ac:spMkLst>
        </pc:spChg>
        <pc:spChg chg="del">
          <ac:chgData name="Lorenzo Rinaldi" userId="77d5bfdd-3e88-4678-a8ff-024fe85681f6" providerId="ADAL" clId="{34DE6C31-27BF-414F-A371-52538741F8E9}" dt="2023-07-21T15:21:02.756" v="679" actId="478"/>
          <ac:spMkLst>
            <pc:docMk/>
            <pc:sldMk cId="1233140586" sldId="298"/>
            <ac:spMk id="13" creationId="{AD7D6A81-3DE7-5594-EFAA-96E4D92E96D2}"/>
          </ac:spMkLst>
        </pc:spChg>
        <pc:spChg chg="del">
          <ac:chgData name="Lorenzo Rinaldi" userId="77d5bfdd-3e88-4678-a8ff-024fe85681f6" providerId="ADAL" clId="{34DE6C31-27BF-414F-A371-52538741F8E9}" dt="2023-07-21T15:21:02.756" v="679" actId="478"/>
          <ac:spMkLst>
            <pc:docMk/>
            <pc:sldMk cId="1233140586" sldId="298"/>
            <ac:spMk id="14" creationId="{07B573B7-7D8C-D14A-69DE-3A5E90B55187}"/>
          </ac:spMkLst>
        </pc:spChg>
        <pc:spChg chg="del">
          <ac:chgData name="Lorenzo Rinaldi" userId="77d5bfdd-3e88-4678-a8ff-024fe85681f6" providerId="ADAL" clId="{34DE6C31-27BF-414F-A371-52538741F8E9}" dt="2023-07-21T15:21:02.756" v="679" actId="478"/>
          <ac:spMkLst>
            <pc:docMk/>
            <pc:sldMk cId="1233140586" sldId="298"/>
            <ac:spMk id="15" creationId="{2BDCFB64-08AF-5FD9-E580-1E2A8368A4A2}"/>
          </ac:spMkLst>
        </pc:spChg>
        <pc:spChg chg="del">
          <ac:chgData name="Lorenzo Rinaldi" userId="77d5bfdd-3e88-4678-a8ff-024fe85681f6" providerId="ADAL" clId="{34DE6C31-27BF-414F-A371-52538741F8E9}" dt="2023-07-21T15:21:02.756" v="679" actId="478"/>
          <ac:spMkLst>
            <pc:docMk/>
            <pc:sldMk cId="1233140586" sldId="298"/>
            <ac:spMk id="16" creationId="{2D7E8C35-8A64-7516-69CF-0ED0C9CB4921}"/>
          </ac:spMkLst>
        </pc:spChg>
        <pc:spChg chg="del">
          <ac:chgData name="Lorenzo Rinaldi" userId="77d5bfdd-3e88-4678-a8ff-024fe85681f6" providerId="ADAL" clId="{34DE6C31-27BF-414F-A371-52538741F8E9}" dt="2023-07-21T15:21:02.756" v="679" actId="478"/>
          <ac:spMkLst>
            <pc:docMk/>
            <pc:sldMk cId="1233140586" sldId="298"/>
            <ac:spMk id="17" creationId="{94A53FE8-4A80-E088-DB4E-B8ED47C387B5}"/>
          </ac:spMkLst>
        </pc:spChg>
        <pc:spChg chg="del">
          <ac:chgData name="Lorenzo Rinaldi" userId="77d5bfdd-3e88-4678-a8ff-024fe85681f6" providerId="ADAL" clId="{34DE6C31-27BF-414F-A371-52538741F8E9}" dt="2023-07-21T15:21:02.756" v="679" actId="478"/>
          <ac:spMkLst>
            <pc:docMk/>
            <pc:sldMk cId="1233140586" sldId="298"/>
            <ac:spMk id="18" creationId="{FD570D2C-6D72-620E-54AD-40AA6CD6F4FC}"/>
          </ac:spMkLst>
        </pc:spChg>
        <pc:spChg chg="del">
          <ac:chgData name="Lorenzo Rinaldi" userId="77d5bfdd-3e88-4678-a8ff-024fe85681f6" providerId="ADAL" clId="{34DE6C31-27BF-414F-A371-52538741F8E9}" dt="2023-07-21T15:21:02.756" v="679" actId="478"/>
          <ac:spMkLst>
            <pc:docMk/>
            <pc:sldMk cId="1233140586" sldId="298"/>
            <ac:spMk id="19" creationId="{D2A1EE1F-1627-D7BD-B914-71A422D98F85}"/>
          </ac:spMkLst>
        </pc:spChg>
        <pc:spChg chg="del">
          <ac:chgData name="Lorenzo Rinaldi" userId="77d5bfdd-3e88-4678-a8ff-024fe85681f6" providerId="ADAL" clId="{34DE6C31-27BF-414F-A371-52538741F8E9}" dt="2023-07-21T15:21:02.756" v="679" actId="478"/>
          <ac:spMkLst>
            <pc:docMk/>
            <pc:sldMk cId="1233140586" sldId="298"/>
            <ac:spMk id="20" creationId="{4C39EA66-3A46-9A7D-79D7-9817DAE695FE}"/>
          </ac:spMkLst>
        </pc:spChg>
        <pc:spChg chg="del">
          <ac:chgData name="Lorenzo Rinaldi" userId="77d5bfdd-3e88-4678-a8ff-024fe85681f6" providerId="ADAL" clId="{34DE6C31-27BF-414F-A371-52538741F8E9}" dt="2023-07-21T15:21:02.756" v="679" actId="478"/>
          <ac:spMkLst>
            <pc:docMk/>
            <pc:sldMk cId="1233140586" sldId="298"/>
            <ac:spMk id="22" creationId="{845E7463-3291-3583-B623-1742A648C253}"/>
          </ac:spMkLst>
        </pc:spChg>
        <pc:spChg chg="del">
          <ac:chgData name="Lorenzo Rinaldi" userId="77d5bfdd-3e88-4678-a8ff-024fe85681f6" providerId="ADAL" clId="{34DE6C31-27BF-414F-A371-52538741F8E9}" dt="2023-07-21T15:21:02.756" v="679" actId="478"/>
          <ac:spMkLst>
            <pc:docMk/>
            <pc:sldMk cId="1233140586" sldId="298"/>
            <ac:spMk id="23" creationId="{28367761-7CCB-F273-242D-52B6B9A094F8}"/>
          </ac:spMkLst>
        </pc:spChg>
        <pc:spChg chg="add mod">
          <ac:chgData name="Lorenzo Rinaldi" userId="77d5bfdd-3e88-4678-a8ff-024fe85681f6" providerId="ADAL" clId="{34DE6C31-27BF-414F-A371-52538741F8E9}" dt="2023-07-21T15:21:37.265" v="727" actId="1036"/>
          <ac:spMkLst>
            <pc:docMk/>
            <pc:sldMk cId="1233140586" sldId="298"/>
            <ac:spMk id="24" creationId="{2281BD08-5EAD-F99F-EC66-580D0C829E9D}"/>
          </ac:spMkLst>
        </pc:spChg>
        <pc:spChg chg="add mod">
          <ac:chgData name="Lorenzo Rinaldi" userId="77d5bfdd-3e88-4678-a8ff-024fe85681f6" providerId="ADAL" clId="{34DE6C31-27BF-414F-A371-52538741F8E9}" dt="2023-07-21T15:21:37.265" v="727" actId="1036"/>
          <ac:spMkLst>
            <pc:docMk/>
            <pc:sldMk cId="1233140586" sldId="298"/>
            <ac:spMk id="25" creationId="{F3A89D00-85B3-AC27-2FE8-1ED7A8ABCF9F}"/>
          </ac:spMkLst>
        </pc:spChg>
        <pc:spChg chg="add mod">
          <ac:chgData name="Lorenzo Rinaldi" userId="77d5bfdd-3e88-4678-a8ff-024fe85681f6" providerId="ADAL" clId="{34DE6C31-27BF-414F-A371-52538741F8E9}" dt="2023-07-21T15:21:37.265" v="727" actId="1036"/>
          <ac:spMkLst>
            <pc:docMk/>
            <pc:sldMk cId="1233140586" sldId="298"/>
            <ac:spMk id="26" creationId="{B8854574-9FC4-8480-1E1E-FF41B3C23D38}"/>
          </ac:spMkLst>
        </pc:spChg>
        <pc:spChg chg="add mod">
          <ac:chgData name="Lorenzo Rinaldi" userId="77d5bfdd-3e88-4678-a8ff-024fe85681f6" providerId="ADAL" clId="{34DE6C31-27BF-414F-A371-52538741F8E9}" dt="2023-07-21T15:21:37.265" v="727" actId="1036"/>
          <ac:spMkLst>
            <pc:docMk/>
            <pc:sldMk cId="1233140586" sldId="298"/>
            <ac:spMk id="27" creationId="{275B228A-97F8-2953-5833-6ABE748D1B31}"/>
          </ac:spMkLst>
        </pc:spChg>
        <pc:spChg chg="add mod">
          <ac:chgData name="Lorenzo Rinaldi" userId="77d5bfdd-3e88-4678-a8ff-024fe85681f6" providerId="ADAL" clId="{34DE6C31-27BF-414F-A371-52538741F8E9}" dt="2023-07-21T15:21:37.265" v="727" actId="1036"/>
          <ac:spMkLst>
            <pc:docMk/>
            <pc:sldMk cId="1233140586" sldId="298"/>
            <ac:spMk id="28" creationId="{9B277375-3B56-07D3-E526-AC91A9A1ABB7}"/>
          </ac:spMkLst>
        </pc:spChg>
        <pc:spChg chg="add mod">
          <ac:chgData name="Lorenzo Rinaldi" userId="77d5bfdd-3e88-4678-a8ff-024fe85681f6" providerId="ADAL" clId="{34DE6C31-27BF-414F-A371-52538741F8E9}" dt="2023-07-21T15:21:37.265" v="727" actId="1036"/>
          <ac:spMkLst>
            <pc:docMk/>
            <pc:sldMk cId="1233140586" sldId="298"/>
            <ac:spMk id="29" creationId="{19A4A1D5-41DF-862D-E7F8-E1E0885E74C6}"/>
          </ac:spMkLst>
        </pc:spChg>
        <pc:spChg chg="add mod">
          <ac:chgData name="Lorenzo Rinaldi" userId="77d5bfdd-3e88-4678-a8ff-024fe85681f6" providerId="ADAL" clId="{34DE6C31-27BF-414F-A371-52538741F8E9}" dt="2023-07-21T15:21:37.265" v="727" actId="1036"/>
          <ac:spMkLst>
            <pc:docMk/>
            <pc:sldMk cId="1233140586" sldId="298"/>
            <ac:spMk id="30" creationId="{5AA52A0D-2D55-A666-ED37-BCBA590BA7BE}"/>
          </ac:spMkLst>
        </pc:spChg>
        <pc:spChg chg="add mod">
          <ac:chgData name="Lorenzo Rinaldi" userId="77d5bfdd-3e88-4678-a8ff-024fe85681f6" providerId="ADAL" clId="{34DE6C31-27BF-414F-A371-52538741F8E9}" dt="2023-07-21T15:21:37.265" v="727" actId="1036"/>
          <ac:spMkLst>
            <pc:docMk/>
            <pc:sldMk cId="1233140586" sldId="298"/>
            <ac:spMk id="32" creationId="{8818F227-690D-0405-5100-CD047774CBE4}"/>
          </ac:spMkLst>
        </pc:spChg>
        <pc:spChg chg="add mod">
          <ac:chgData name="Lorenzo Rinaldi" userId="77d5bfdd-3e88-4678-a8ff-024fe85681f6" providerId="ADAL" clId="{34DE6C31-27BF-414F-A371-52538741F8E9}" dt="2023-07-21T15:21:37.265" v="727" actId="1036"/>
          <ac:spMkLst>
            <pc:docMk/>
            <pc:sldMk cId="1233140586" sldId="298"/>
            <ac:spMk id="33" creationId="{021CE15D-75E2-A378-E62B-DCA28C9255FE}"/>
          </ac:spMkLst>
        </pc:spChg>
        <pc:spChg chg="add mod">
          <ac:chgData name="Lorenzo Rinaldi" userId="77d5bfdd-3e88-4678-a8ff-024fe85681f6" providerId="ADAL" clId="{34DE6C31-27BF-414F-A371-52538741F8E9}" dt="2023-07-21T15:21:37.265" v="727" actId="1036"/>
          <ac:spMkLst>
            <pc:docMk/>
            <pc:sldMk cId="1233140586" sldId="298"/>
            <ac:spMk id="34" creationId="{D608FB2D-4022-53F9-0A14-2561971D5B5B}"/>
          </ac:spMkLst>
        </pc:spChg>
        <pc:spChg chg="add mod">
          <ac:chgData name="Lorenzo Rinaldi" userId="77d5bfdd-3e88-4678-a8ff-024fe85681f6" providerId="ADAL" clId="{34DE6C31-27BF-414F-A371-52538741F8E9}" dt="2023-07-21T15:21:37.265" v="727" actId="1036"/>
          <ac:spMkLst>
            <pc:docMk/>
            <pc:sldMk cId="1233140586" sldId="298"/>
            <ac:spMk id="35" creationId="{285B8BD1-53EB-8729-5F5B-1FFE04376833}"/>
          </ac:spMkLst>
        </pc:spChg>
        <pc:picChg chg="del">
          <ac:chgData name="Lorenzo Rinaldi" userId="77d5bfdd-3e88-4678-a8ff-024fe85681f6" providerId="ADAL" clId="{34DE6C31-27BF-414F-A371-52538741F8E9}" dt="2023-07-21T15:21:02.756" v="679" actId="478"/>
          <ac:picMkLst>
            <pc:docMk/>
            <pc:sldMk cId="1233140586" sldId="298"/>
            <ac:picMk id="21" creationId="{88F2080F-EE60-C2D0-0C58-BB800E8CA0D8}"/>
          </ac:picMkLst>
        </pc:picChg>
        <pc:picChg chg="add mod">
          <ac:chgData name="Lorenzo Rinaldi" userId="77d5bfdd-3e88-4678-a8ff-024fe85681f6" providerId="ADAL" clId="{34DE6C31-27BF-414F-A371-52538741F8E9}" dt="2023-07-21T15:21:37.265" v="727" actId="1036"/>
          <ac:picMkLst>
            <pc:docMk/>
            <pc:sldMk cId="1233140586" sldId="298"/>
            <ac:picMk id="31" creationId="{647EAABC-AA04-338A-C1E3-9D279E627CFD}"/>
          </ac:picMkLst>
        </pc:picChg>
      </pc:sldChg>
      <pc:sldChg chg="addSp delSp modSp add modAnim">
        <pc:chgData name="Lorenzo Rinaldi" userId="77d5bfdd-3e88-4678-a8ff-024fe85681f6" providerId="ADAL" clId="{34DE6C31-27BF-414F-A371-52538741F8E9}" dt="2023-07-21T15:40:35.656" v="734"/>
        <pc:sldMkLst>
          <pc:docMk/>
          <pc:sldMk cId="2017787597" sldId="299"/>
        </pc:sldMkLst>
        <pc:spChg chg="del">
          <ac:chgData name="Lorenzo Rinaldi" userId="77d5bfdd-3e88-4678-a8ff-024fe85681f6" providerId="ADAL" clId="{34DE6C31-27BF-414F-A371-52538741F8E9}" dt="2023-07-21T15:40:14.779" v="730" actId="478"/>
          <ac:spMkLst>
            <pc:docMk/>
            <pc:sldMk cId="2017787597" sldId="299"/>
            <ac:spMk id="2" creationId="{39711633-66FA-12E6-7895-BFA48AFEDD0A}"/>
          </ac:spMkLst>
        </pc:spChg>
        <pc:spChg chg="del">
          <ac:chgData name="Lorenzo Rinaldi" userId="77d5bfdd-3e88-4678-a8ff-024fe85681f6" providerId="ADAL" clId="{34DE6C31-27BF-414F-A371-52538741F8E9}" dt="2023-07-21T15:40:14.779" v="730" actId="478"/>
          <ac:spMkLst>
            <pc:docMk/>
            <pc:sldMk cId="2017787597" sldId="299"/>
            <ac:spMk id="5" creationId="{B29DA632-1789-1940-326C-ADA8D6156166}"/>
          </ac:spMkLst>
        </pc:spChg>
        <pc:spChg chg="del">
          <ac:chgData name="Lorenzo Rinaldi" userId="77d5bfdd-3e88-4678-a8ff-024fe85681f6" providerId="ADAL" clId="{34DE6C31-27BF-414F-A371-52538741F8E9}" dt="2023-07-21T15:40:14.779" v="730" actId="478"/>
          <ac:spMkLst>
            <pc:docMk/>
            <pc:sldMk cId="2017787597" sldId="299"/>
            <ac:spMk id="7" creationId="{8CAED5B6-1CEC-DF06-FA18-8A9DAE541FF7}"/>
          </ac:spMkLst>
        </pc:spChg>
        <pc:spChg chg="del">
          <ac:chgData name="Lorenzo Rinaldi" userId="77d5bfdd-3e88-4678-a8ff-024fe85681f6" providerId="ADAL" clId="{34DE6C31-27BF-414F-A371-52538741F8E9}" dt="2023-07-21T15:40:14.779" v="730" actId="478"/>
          <ac:spMkLst>
            <pc:docMk/>
            <pc:sldMk cId="2017787597" sldId="299"/>
            <ac:spMk id="8" creationId="{CE3C48EC-6B2D-C10B-5D6E-78AA67A32FE9}"/>
          </ac:spMkLst>
        </pc:spChg>
        <pc:spChg chg="del">
          <ac:chgData name="Lorenzo Rinaldi" userId="77d5bfdd-3e88-4678-a8ff-024fe85681f6" providerId="ADAL" clId="{34DE6C31-27BF-414F-A371-52538741F8E9}" dt="2023-07-21T15:40:14.779" v="730" actId="478"/>
          <ac:spMkLst>
            <pc:docMk/>
            <pc:sldMk cId="2017787597" sldId="299"/>
            <ac:spMk id="9" creationId="{11125EE5-E6C7-CFCF-64C4-F14F2F43C0F7}"/>
          </ac:spMkLst>
        </pc:spChg>
        <pc:spChg chg="del">
          <ac:chgData name="Lorenzo Rinaldi" userId="77d5bfdd-3e88-4678-a8ff-024fe85681f6" providerId="ADAL" clId="{34DE6C31-27BF-414F-A371-52538741F8E9}" dt="2023-07-21T15:40:14.779" v="730" actId="478"/>
          <ac:spMkLst>
            <pc:docMk/>
            <pc:sldMk cId="2017787597" sldId="299"/>
            <ac:spMk id="10" creationId="{8B908BF7-038B-973B-E826-B19BFFF2A3AD}"/>
          </ac:spMkLst>
        </pc:spChg>
        <pc:spChg chg="add mod">
          <ac:chgData name="Lorenzo Rinaldi" userId="77d5bfdd-3e88-4678-a8ff-024fe85681f6" providerId="ADAL" clId="{34DE6C31-27BF-414F-A371-52538741F8E9}" dt="2023-07-21T15:40:28.619" v="732" actId="1076"/>
          <ac:spMkLst>
            <pc:docMk/>
            <pc:sldMk cId="2017787597" sldId="299"/>
            <ac:spMk id="11" creationId="{767A7A6E-E443-9D79-088B-C570F1E03D5D}"/>
          </ac:spMkLst>
        </pc:spChg>
        <pc:spChg chg="add mod">
          <ac:chgData name="Lorenzo Rinaldi" userId="77d5bfdd-3e88-4678-a8ff-024fe85681f6" providerId="ADAL" clId="{34DE6C31-27BF-414F-A371-52538741F8E9}" dt="2023-07-21T15:40:28.619" v="732" actId="1076"/>
          <ac:spMkLst>
            <pc:docMk/>
            <pc:sldMk cId="2017787597" sldId="299"/>
            <ac:spMk id="12" creationId="{120402C1-76D8-01A4-DE14-38CBA05B7600}"/>
          </ac:spMkLst>
        </pc:spChg>
        <pc:spChg chg="add mod">
          <ac:chgData name="Lorenzo Rinaldi" userId="77d5bfdd-3e88-4678-a8ff-024fe85681f6" providerId="ADAL" clId="{34DE6C31-27BF-414F-A371-52538741F8E9}" dt="2023-07-21T15:40:28.619" v="732" actId="1076"/>
          <ac:spMkLst>
            <pc:docMk/>
            <pc:sldMk cId="2017787597" sldId="299"/>
            <ac:spMk id="13" creationId="{D741D589-5ED5-5783-8F9F-A449A4DF3809}"/>
          </ac:spMkLst>
        </pc:spChg>
        <pc:spChg chg="add mod">
          <ac:chgData name="Lorenzo Rinaldi" userId="77d5bfdd-3e88-4678-a8ff-024fe85681f6" providerId="ADAL" clId="{34DE6C31-27BF-414F-A371-52538741F8E9}" dt="2023-07-21T15:40:28.619" v="732" actId="1076"/>
          <ac:spMkLst>
            <pc:docMk/>
            <pc:sldMk cId="2017787597" sldId="299"/>
            <ac:spMk id="14" creationId="{2F619065-DC0B-37AA-8A43-025A383C0CFD}"/>
          </ac:spMkLst>
        </pc:spChg>
        <pc:spChg chg="add mod">
          <ac:chgData name="Lorenzo Rinaldi" userId="77d5bfdd-3e88-4678-a8ff-024fe85681f6" providerId="ADAL" clId="{34DE6C31-27BF-414F-A371-52538741F8E9}" dt="2023-07-21T15:40:28.619" v="732" actId="1076"/>
          <ac:spMkLst>
            <pc:docMk/>
            <pc:sldMk cId="2017787597" sldId="299"/>
            <ac:spMk id="15" creationId="{E5558220-164C-7A54-3121-20B9FF8A7283}"/>
          </ac:spMkLst>
        </pc:spChg>
        <pc:spChg chg="add mod">
          <ac:chgData name="Lorenzo Rinaldi" userId="77d5bfdd-3e88-4678-a8ff-024fe85681f6" providerId="ADAL" clId="{34DE6C31-27BF-414F-A371-52538741F8E9}" dt="2023-07-21T15:40:28.619" v="732" actId="1076"/>
          <ac:spMkLst>
            <pc:docMk/>
            <pc:sldMk cId="2017787597" sldId="299"/>
            <ac:spMk id="16" creationId="{FBBCB91D-E334-C6EC-A72C-10A220FD87CD}"/>
          </ac:spMkLst>
        </pc:spChg>
        <pc:spChg chg="add mod">
          <ac:chgData name="Lorenzo Rinaldi" userId="77d5bfdd-3e88-4678-a8ff-024fe85681f6" providerId="ADAL" clId="{34DE6C31-27BF-414F-A371-52538741F8E9}" dt="2023-07-21T15:40:28.619" v="732" actId="1076"/>
          <ac:spMkLst>
            <pc:docMk/>
            <pc:sldMk cId="2017787597" sldId="299"/>
            <ac:spMk id="17" creationId="{FC41113C-2E6F-D510-4A84-0E6F49B87777}"/>
          </ac:spMkLst>
        </pc:spChg>
        <pc:spChg chg="add mod">
          <ac:chgData name="Lorenzo Rinaldi" userId="77d5bfdd-3e88-4678-a8ff-024fe85681f6" providerId="ADAL" clId="{34DE6C31-27BF-414F-A371-52538741F8E9}" dt="2023-07-21T15:40:28.619" v="732" actId="1076"/>
          <ac:spMkLst>
            <pc:docMk/>
            <pc:sldMk cId="2017787597" sldId="299"/>
            <ac:spMk id="18" creationId="{E1E01E53-BFCC-CD3F-CB29-E8727C08D811}"/>
          </ac:spMkLst>
        </pc:spChg>
        <pc:spChg chg="add mod">
          <ac:chgData name="Lorenzo Rinaldi" userId="77d5bfdd-3e88-4678-a8ff-024fe85681f6" providerId="ADAL" clId="{34DE6C31-27BF-414F-A371-52538741F8E9}" dt="2023-07-21T15:40:28.619" v="732" actId="1076"/>
          <ac:spMkLst>
            <pc:docMk/>
            <pc:sldMk cId="2017787597" sldId="299"/>
            <ac:spMk id="19" creationId="{1E062DB8-E983-BE29-E8F4-94A78AB29DE5}"/>
          </ac:spMkLst>
        </pc:spChg>
        <pc:spChg chg="add mod">
          <ac:chgData name="Lorenzo Rinaldi" userId="77d5bfdd-3e88-4678-a8ff-024fe85681f6" providerId="ADAL" clId="{34DE6C31-27BF-414F-A371-52538741F8E9}" dt="2023-07-21T15:40:28.619" v="732" actId="1076"/>
          <ac:spMkLst>
            <pc:docMk/>
            <pc:sldMk cId="2017787597" sldId="299"/>
            <ac:spMk id="20" creationId="{FB460490-8178-8AB3-55A9-1E172FA27F9B}"/>
          </ac:spMkLst>
        </pc:spChg>
        <pc:spChg chg="add mod">
          <ac:chgData name="Lorenzo Rinaldi" userId="77d5bfdd-3e88-4678-a8ff-024fe85681f6" providerId="ADAL" clId="{34DE6C31-27BF-414F-A371-52538741F8E9}" dt="2023-07-21T15:40:28.619" v="732" actId="1076"/>
          <ac:spMkLst>
            <pc:docMk/>
            <pc:sldMk cId="2017787597" sldId="299"/>
            <ac:spMk id="21" creationId="{0E967508-5FE1-0207-B491-D5611A7F370D}"/>
          </ac:spMkLst>
        </pc:spChg>
        <pc:spChg chg="add mod">
          <ac:chgData name="Lorenzo Rinaldi" userId="77d5bfdd-3e88-4678-a8ff-024fe85681f6" providerId="ADAL" clId="{34DE6C31-27BF-414F-A371-52538741F8E9}" dt="2023-07-21T15:40:28.619" v="732" actId="1076"/>
          <ac:spMkLst>
            <pc:docMk/>
            <pc:sldMk cId="2017787597" sldId="299"/>
            <ac:spMk id="22" creationId="{22EF3C8C-F7FA-9427-F187-3B2D4A3C95FB}"/>
          </ac:spMkLst>
        </pc:spChg>
        <pc:spChg chg="add mod">
          <ac:chgData name="Lorenzo Rinaldi" userId="77d5bfdd-3e88-4678-a8ff-024fe85681f6" providerId="ADAL" clId="{34DE6C31-27BF-414F-A371-52538741F8E9}" dt="2023-07-21T15:40:28.619" v="732" actId="1076"/>
          <ac:spMkLst>
            <pc:docMk/>
            <pc:sldMk cId="2017787597" sldId="299"/>
            <ac:spMk id="23" creationId="{67883457-1E0C-4E48-5957-EE3990A5BD01}"/>
          </ac:spMkLst>
        </pc:spChg>
        <pc:spChg chg="del">
          <ac:chgData name="Lorenzo Rinaldi" userId="77d5bfdd-3e88-4678-a8ff-024fe85681f6" providerId="ADAL" clId="{34DE6C31-27BF-414F-A371-52538741F8E9}" dt="2023-07-21T15:40:14.779" v="730" actId="478"/>
          <ac:spMkLst>
            <pc:docMk/>
            <pc:sldMk cId="2017787597" sldId="299"/>
            <ac:spMk id="24" creationId="{2281BD08-5EAD-F99F-EC66-580D0C829E9D}"/>
          </ac:spMkLst>
        </pc:spChg>
        <pc:spChg chg="del">
          <ac:chgData name="Lorenzo Rinaldi" userId="77d5bfdd-3e88-4678-a8ff-024fe85681f6" providerId="ADAL" clId="{34DE6C31-27BF-414F-A371-52538741F8E9}" dt="2023-07-21T15:40:14.779" v="730" actId="478"/>
          <ac:spMkLst>
            <pc:docMk/>
            <pc:sldMk cId="2017787597" sldId="299"/>
            <ac:spMk id="25" creationId="{F3A89D00-85B3-AC27-2FE8-1ED7A8ABCF9F}"/>
          </ac:spMkLst>
        </pc:spChg>
        <pc:spChg chg="del">
          <ac:chgData name="Lorenzo Rinaldi" userId="77d5bfdd-3e88-4678-a8ff-024fe85681f6" providerId="ADAL" clId="{34DE6C31-27BF-414F-A371-52538741F8E9}" dt="2023-07-21T15:40:14.779" v="730" actId="478"/>
          <ac:spMkLst>
            <pc:docMk/>
            <pc:sldMk cId="2017787597" sldId="299"/>
            <ac:spMk id="26" creationId="{B8854574-9FC4-8480-1E1E-FF41B3C23D38}"/>
          </ac:spMkLst>
        </pc:spChg>
        <pc:spChg chg="del">
          <ac:chgData name="Lorenzo Rinaldi" userId="77d5bfdd-3e88-4678-a8ff-024fe85681f6" providerId="ADAL" clId="{34DE6C31-27BF-414F-A371-52538741F8E9}" dt="2023-07-21T15:40:14.779" v="730" actId="478"/>
          <ac:spMkLst>
            <pc:docMk/>
            <pc:sldMk cId="2017787597" sldId="299"/>
            <ac:spMk id="27" creationId="{275B228A-97F8-2953-5833-6ABE748D1B31}"/>
          </ac:spMkLst>
        </pc:spChg>
        <pc:spChg chg="del">
          <ac:chgData name="Lorenzo Rinaldi" userId="77d5bfdd-3e88-4678-a8ff-024fe85681f6" providerId="ADAL" clId="{34DE6C31-27BF-414F-A371-52538741F8E9}" dt="2023-07-21T15:40:14.779" v="730" actId="478"/>
          <ac:spMkLst>
            <pc:docMk/>
            <pc:sldMk cId="2017787597" sldId="299"/>
            <ac:spMk id="28" creationId="{9B277375-3B56-07D3-E526-AC91A9A1ABB7}"/>
          </ac:spMkLst>
        </pc:spChg>
        <pc:spChg chg="del">
          <ac:chgData name="Lorenzo Rinaldi" userId="77d5bfdd-3e88-4678-a8ff-024fe85681f6" providerId="ADAL" clId="{34DE6C31-27BF-414F-A371-52538741F8E9}" dt="2023-07-21T15:40:14.779" v="730" actId="478"/>
          <ac:spMkLst>
            <pc:docMk/>
            <pc:sldMk cId="2017787597" sldId="299"/>
            <ac:spMk id="29" creationId="{19A4A1D5-41DF-862D-E7F8-E1E0885E74C6}"/>
          </ac:spMkLst>
        </pc:spChg>
        <pc:spChg chg="del">
          <ac:chgData name="Lorenzo Rinaldi" userId="77d5bfdd-3e88-4678-a8ff-024fe85681f6" providerId="ADAL" clId="{34DE6C31-27BF-414F-A371-52538741F8E9}" dt="2023-07-21T15:40:14.779" v="730" actId="478"/>
          <ac:spMkLst>
            <pc:docMk/>
            <pc:sldMk cId="2017787597" sldId="299"/>
            <ac:spMk id="30" creationId="{5AA52A0D-2D55-A666-ED37-BCBA590BA7BE}"/>
          </ac:spMkLst>
        </pc:spChg>
        <pc:spChg chg="del">
          <ac:chgData name="Lorenzo Rinaldi" userId="77d5bfdd-3e88-4678-a8ff-024fe85681f6" providerId="ADAL" clId="{34DE6C31-27BF-414F-A371-52538741F8E9}" dt="2023-07-21T15:40:14.779" v="730" actId="478"/>
          <ac:spMkLst>
            <pc:docMk/>
            <pc:sldMk cId="2017787597" sldId="299"/>
            <ac:spMk id="32" creationId="{8818F227-690D-0405-5100-CD047774CBE4}"/>
          </ac:spMkLst>
        </pc:spChg>
        <pc:spChg chg="del">
          <ac:chgData name="Lorenzo Rinaldi" userId="77d5bfdd-3e88-4678-a8ff-024fe85681f6" providerId="ADAL" clId="{34DE6C31-27BF-414F-A371-52538741F8E9}" dt="2023-07-21T15:40:14.779" v="730" actId="478"/>
          <ac:spMkLst>
            <pc:docMk/>
            <pc:sldMk cId="2017787597" sldId="299"/>
            <ac:spMk id="33" creationId="{021CE15D-75E2-A378-E62B-DCA28C9255FE}"/>
          </ac:spMkLst>
        </pc:spChg>
        <pc:spChg chg="del">
          <ac:chgData name="Lorenzo Rinaldi" userId="77d5bfdd-3e88-4678-a8ff-024fe85681f6" providerId="ADAL" clId="{34DE6C31-27BF-414F-A371-52538741F8E9}" dt="2023-07-21T15:40:14.779" v="730" actId="478"/>
          <ac:spMkLst>
            <pc:docMk/>
            <pc:sldMk cId="2017787597" sldId="299"/>
            <ac:spMk id="34" creationId="{D608FB2D-4022-53F9-0A14-2561971D5B5B}"/>
          </ac:spMkLst>
        </pc:spChg>
        <pc:spChg chg="del">
          <ac:chgData name="Lorenzo Rinaldi" userId="77d5bfdd-3e88-4678-a8ff-024fe85681f6" providerId="ADAL" clId="{34DE6C31-27BF-414F-A371-52538741F8E9}" dt="2023-07-21T15:40:14.779" v="730" actId="478"/>
          <ac:spMkLst>
            <pc:docMk/>
            <pc:sldMk cId="2017787597" sldId="299"/>
            <ac:spMk id="35" creationId="{285B8BD1-53EB-8729-5F5B-1FFE04376833}"/>
          </ac:spMkLst>
        </pc:spChg>
        <pc:spChg chg="add mod">
          <ac:chgData name="Lorenzo Rinaldi" userId="77d5bfdd-3e88-4678-a8ff-024fe85681f6" providerId="ADAL" clId="{34DE6C31-27BF-414F-A371-52538741F8E9}" dt="2023-07-21T15:40:28.619" v="732" actId="1076"/>
          <ac:spMkLst>
            <pc:docMk/>
            <pc:sldMk cId="2017787597" sldId="299"/>
            <ac:spMk id="36" creationId="{7CFB3A53-BB05-B02E-5536-08A06DB2F4B5}"/>
          </ac:spMkLst>
        </pc:spChg>
        <pc:spChg chg="add mod">
          <ac:chgData name="Lorenzo Rinaldi" userId="77d5bfdd-3e88-4678-a8ff-024fe85681f6" providerId="ADAL" clId="{34DE6C31-27BF-414F-A371-52538741F8E9}" dt="2023-07-21T15:40:28.619" v="732" actId="1076"/>
          <ac:spMkLst>
            <pc:docMk/>
            <pc:sldMk cId="2017787597" sldId="299"/>
            <ac:spMk id="37" creationId="{545C59A0-ECB6-6113-4CD9-2D4BF087D852}"/>
          </ac:spMkLst>
        </pc:spChg>
        <pc:spChg chg="add mod">
          <ac:chgData name="Lorenzo Rinaldi" userId="77d5bfdd-3e88-4678-a8ff-024fe85681f6" providerId="ADAL" clId="{34DE6C31-27BF-414F-A371-52538741F8E9}" dt="2023-07-21T15:40:28.619" v="732" actId="1076"/>
          <ac:spMkLst>
            <pc:docMk/>
            <pc:sldMk cId="2017787597" sldId="299"/>
            <ac:spMk id="38" creationId="{A5FF1E32-B856-05A5-BEA8-F506784B2A0F}"/>
          </ac:spMkLst>
        </pc:spChg>
        <pc:spChg chg="add mod">
          <ac:chgData name="Lorenzo Rinaldi" userId="77d5bfdd-3e88-4678-a8ff-024fe85681f6" providerId="ADAL" clId="{34DE6C31-27BF-414F-A371-52538741F8E9}" dt="2023-07-21T15:40:28.619" v="732" actId="1076"/>
          <ac:spMkLst>
            <pc:docMk/>
            <pc:sldMk cId="2017787597" sldId="299"/>
            <ac:spMk id="39" creationId="{D25B63D6-2D63-6503-60B3-108B75F9F877}"/>
          </ac:spMkLst>
        </pc:spChg>
        <pc:spChg chg="add mod">
          <ac:chgData name="Lorenzo Rinaldi" userId="77d5bfdd-3e88-4678-a8ff-024fe85681f6" providerId="ADAL" clId="{34DE6C31-27BF-414F-A371-52538741F8E9}" dt="2023-07-21T15:40:28.619" v="732" actId="1076"/>
          <ac:spMkLst>
            <pc:docMk/>
            <pc:sldMk cId="2017787597" sldId="299"/>
            <ac:spMk id="40" creationId="{87A5C70D-FF86-0F80-1CAA-20FEA17DEAD6}"/>
          </ac:spMkLst>
        </pc:spChg>
        <pc:spChg chg="add mod">
          <ac:chgData name="Lorenzo Rinaldi" userId="77d5bfdd-3e88-4678-a8ff-024fe85681f6" providerId="ADAL" clId="{34DE6C31-27BF-414F-A371-52538741F8E9}" dt="2023-07-21T15:40:28.619" v="732" actId="1076"/>
          <ac:spMkLst>
            <pc:docMk/>
            <pc:sldMk cId="2017787597" sldId="299"/>
            <ac:spMk id="41" creationId="{D5293854-853C-CEE4-B92F-B9CE657459E0}"/>
          </ac:spMkLst>
        </pc:spChg>
        <pc:spChg chg="add mod">
          <ac:chgData name="Lorenzo Rinaldi" userId="77d5bfdd-3e88-4678-a8ff-024fe85681f6" providerId="ADAL" clId="{34DE6C31-27BF-414F-A371-52538741F8E9}" dt="2023-07-21T15:40:28.619" v="732" actId="1076"/>
          <ac:spMkLst>
            <pc:docMk/>
            <pc:sldMk cId="2017787597" sldId="299"/>
            <ac:spMk id="42" creationId="{65DE5730-5EBA-F456-CA60-9A5BC5DD2D28}"/>
          </ac:spMkLst>
        </pc:spChg>
        <pc:spChg chg="add mod">
          <ac:chgData name="Lorenzo Rinaldi" userId="77d5bfdd-3e88-4678-a8ff-024fe85681f6" providerId="ADAL" clId="{34DE6C31-27BF-414F-A371-52538741F8E9}" dt="2023-07-21T15:40:28.619" v="732" actId="1076"/>
          <ac:spMkLst>
            <pc:docMk/>
            <pc:sldMk cId="2017787597" sldId="299"/>
            <ac:spMk id="44" creationId="{915907F8-FD0F-D7DF-B370-4664673649C8}"/>
          </ac:spMkLst>
        </pc:spChg>
        <pc:spChg chg="add mod">
          <ac:chgData name="Lorenzo Rinaldi" userId="77d5bfdd-3e88-4678-a8ff-024fe85681f6" providerId="ADAL" clId="{34DE6C31-27BF-414F-A371-52538741F8E9}" dt="2023-07-21T15:40:28.619" v="732" actId="1076"/>
          <ac:spMkLst>
            <pc:docMk/>
            <pc:sldMk cId="2017787597" sldId="299"/>
            <ac:spMk id="45" creationId="{F43DAEDA-C9C5-CFAF-015A-54B1CD93C111}"/>
          </ac:spMkLst>
        </pc:spChg>
        <pc:spChg chg="add mod">
          <ac:chgData name="Lorenzo Rinaldi" userId="77d5bfdd-3e88-4678-a8ff-024fe85681f6" providerId="ADAL" clId="{34DE6C31-27BF-414F-A371-52538741F8E9}" dt="2023-07-21T15:40:28.619" v="732" actId="1076"/>
          <ac:spMkLst>
            <pc:docMk/>
            <pc:sldMk cId="2017787597" sldId="299"/>
            <ac:spMk id="46" creationId="{E3C584D9-732E-7EDF-6A1D-1D9AE5E5B443}"/>
          </ac:spMkLst>
        </pc:spChg>
        <pc:spChg chg="add mod">
          <ac:chgData name="Lorenzo Rinaldi" userId="77d5bfdd-3e88-4678-a8ff-024fe85681f6" providerId="ADAL" clId="{34DE6C31-27BF-414F-A371-52538741F8E9}" dt="2023-07-21T15:40:28.619" v="732" actId="1076"/>
          <ac:spMkLst>
            <pc:docMk/>
            <pc:sldMk cId="2017787597" sldId="299"/>
            <ac:spMk id="47" creationId="{1BC6B26A-C2AD-B17B-1D93-2C6BA74F0975}"/>
          </ac:spMkLst>
        </pc:spChg>
        <pc:spChg chg="add mod">
          <ac:chgData name="Lorenzo Rinaldi" userId="77d5bfdd-3e88-4678-a8ff-024fe85681f6" providerId="ADAL" clId="{34DE6C31-27BF-414F-A371-52538741F8E9}" dt="2023-07-21T15:40:28.619" v="732" actId="1076"/>
          <ac:spMkLst>
            <pc:docMk/>
            <pc:sldMk cId="2017787597" sldId="299"/>
            <ac:spMk id="48" creationId="{5F4AE1E3-BD55-062D-6A18-D5373A2F559E}"/>
          </ac:spMkLst>
        </pc:spChg>
        <pc:spChg chg="add mod">
          <ac:chgData name="Lorenzo Rinaldi" userId="77d5bfdd-3e88-4678-a8ff-024fe85681f6" providerId="ADAL" clId="{34DE6C31-27BF-414F-A371-52538741F8E9}" dt="2023-07-21T15:40:28.619" v="732" actId="1076"/>
          <ac:spMkLst>
            <pc:docMk/>
            <pc:sldMk cId="2017787597" sldId="299"/>
            <ac:spMk id="49" creationId="{986F6D1A-ABC8-C547-FF93-A912E9B3562F}"/>
          </ac:spMkLst>
        </pc:spChg>
        <pc:picChg chg="del">
          <ac:chgData name="Lorenzo Rinaldi" userId="77d5bfdd-3e88-4678-a8ff-024fe85681f6" providerId="ADAL" clId="{34DE6C31-27BF-414F-A371-52538741F8E9}" dt="2023-07-21T15:40:14.779" v="730" actId="478"/>
          <ac:picMkLst>
            <pc:docMk/>
            <pc:sldMk cId="2017787597" sldId="299"/>
            <ac:picMk id="31" creationId="{647EAABC-AA04-338A-C1E3-9D279E627CFD}"/>
          </ac:picMkLst>
        </pc:picChg>
        <pc:cxnChg chg="add mod">
          <ac:chgData name="Lorenzo Rinaldi" userId="77d5bfdd-3e88-4678-a8ff-024fe85681f6" providerId="ADAL" clId="{34DE6C31-27BF-414F-A371-52538741F8E9}" dt="2023-07-21T15:40:28.619" v="732" actId="1076"/>
          <ac:cxnSpMkLst>
            <pc:docMk/>
            <pc:sldMk cId="2017787597" sldId="299"/>
            <ac:cxnSpMk id="43" creationId="{E003F8C6-6CC9-097B-C7AC-BC8EAD22B59C}"/>
          </ac:cxnSpMkLst>
        </pc:cxnChg>
      </pc:sldChg>
      <pc:sldChg chg="addSp delSp modSp add mod modAnim">
        <pc:chgData name="Lorenzo Rinaldi" userId="77d5bfdd-3e88-4678-a8ff-024fe85681f6" providerId="ADAL" clId="{34DE6C31-27BF-414F-A371-52538741F8E9}" dt="2023-07-21T15:41:38.086" v="747"/>
        <pc:sldMkLst>
          <pc:docMk/>
          <pc:sldMk cId="1863855364" sldId="300"/>
        </pc:sldMkLst>
        <pc:spChg chg="add del mod">
          <ac:chgData name="Lorenzo Rinaldi" userId="77d5bfdd-3e88-4678-a8ff-024fe85681f6" providerId="ADAL" clId="{34DE6C31-27BF-414F-A371-52538741F8E9}" dt="2023-07-21T15:41:24.175" v="744" actId="478"/>
          <ac:spMkLst>
            <pc:docMk/>
            <pc:sldMk cId="1863855364" sldId="300"/>
            <ac:spMk id="2" creationId="{988FF68F-048C-534B-1917-96D42C50A580}"/>
          </ac:spMkLst>
        </pc:spChg>
        <pc:spChg chg="mod">
          <ac:chgData name="Lorenzo Rinaldi" userId="77d5bfdd-3e88-4678-a8ff-024fe85681f6" providerId="ADAL" clId="{34DE6C31-27BF-414F-A371-52538741F8E9}" dt="2023-07-21T15:41:18.050" v="743" actId="20577"/>
          <ac:spMkLst>
            <pc:docMk/>
            <pc:sldMk cId="1863855364" sldId="300"/>
            <ac:spMk id="4" creationId="{9AB3068C-1CCE-A7E9-790D-8ACFE0F1B133}"/>
          </ac:spMkLst>
        </pc:spChg>
        <pc:spChg chg="add del mod">
          <ac:chgData name="Lorenzo Rinaldi" userId="77d5bfdd-3e88-4678-a8ff-024fe85681f6" providerId="ADAL" clId="{34DE6C31-27BF-414F-A371-52538741F8E9}" dt="2023-07-21T15:41:24.175" v="744" actId="478"/>
          <ac:spMkLst>
            <pc:docMk/>
            <pc:sldMk cId="1863855364" sldId="300"/>
            <ac:spMk id="5" creationId="{AEE7C660-0532-1AC6-25D7-E0AC117C2D07}"/>
          </ac:spMkLst>
        </pc:spChg>
        <pc:spChg chg="add del mod">
          <ac:chgData name="Lorenzo Rinaldi" userId="77d5bfdd-3e88-4678-a8ff-024fe85681f6" providerId="ADAL" clId="{34DE6C31-27BF-414F-A371-52538741F8E9}" dt="2023-07-21T15:41:24.175" v="744" actId="478"/>
          <ac:spMkLst>
            <pc:docMk/>
            <pc:sldMk cId="1863855364" sldId="300"/>
            <ac:spMk id="7" creationId="{1B13A2D1-376D-ECFF-5D96-6ED4C833DB67}"/>
          </ac:spMkLst>
        </pc:spChg>
        <pc:spChg chg="add del mod">
          <ac:chgData name="Lorenzo Rinaldi" userId="77d5bfdd-3e88-4678-a8ff-024fe85681f6" providerId="ADAL" clId="{34DE6C31-27BF-414F-A371-52538741F8E9}" dt="2023-07-21T15:41:24.175" v="744" actId="478"/>
          <ac:spMkLst>
            <pc:docMk/>
            <pc:sldMk cId="1863855364" sldId="300"/>
            <ac:spMk id="8" creationId="{022B3DF2-055B-2C4B-2438-8A495E22B1BF}"/>
          </ac:spMkLst>
        </pc:spChg>
        <pc:spChg chg="add del mod">
          <ac:chgData name="Lorenzo Rinaldi" userId="77d5bfdd-3e88-4678-a8ff-024fe85681f6" providerId="ADAL" clId="{34DE6C31-27BF-414F-A371-52538741F8E9}" dt="2023-07-21T15:41:24.175" v="744" actId="478"/>
          <ac:spMkLst>
            <pc:docMk/>
            <pc:sldMk cId="1863855364" sldId="300"/>
            <ac:spMk id="9" creationId="{A1317275-40A9-467D-F106-9C81E6661E57}"/>
          </ac:spMkLst>
        </pc:spChg>
        <pc:spChg chg="add mod">
          <ac:chgData name="Lorenzo Rinaldi" userId="77d5bfdd-3e88-4678-a8ff-024fe85681f6" providerId="ADAL" clId="{34DE6C31-27BF-414F-A371-52538741F8E9}" dt="2023-07-21T15:41:33.541" v="746" actId="1076"/>
          <ac:spMkLst>
            <pc:docMk/>
            <pc:sldMk cId="1863855364" sldId="300"/>
            <ac:spMk id="10" creationId="{16ACA722-AE77-4050-5D88-CC86B71D4B40}"/>
          </ac:spMkLst>
        </pc:spChg>
        <pc:spChg chg="del">
          <ac:chgData name="Lorenzo Rinaldi" userId="77d5bfdd-3e88-4678-a8ff-024fe85681f6" providerId="ADAL" clId="{34DE6C31-27BF-414F-A371-52538741F8E9}" dt="2023-07-21T15:40:54.589" v="736" actId="478"/>
          <ac:spMkLst>
            <pc:docMk/>
            <pc:sldMk cId="1863855364" sldId="300"/>
            <ac:spMk id="11" creationId="{767A7A6E-E443-9D79-088B-C570F1E03D5D}"/>
          </ac:spMkLst>
        </pc:spChg>
        <pc:spChg chg="del">
          <ac:chgData name="Lorenzo Rinaldi" userId="77d5bfdd-3e88-4678-a8ff-024fe85681f6" providerId="ADAL" clId="{34DE6C31-27BF-414F-A371-52538741F8E9}" dt="2023-07-21T15:40:54.589" v="736" actId="478"/>
          <ac:spMkLst>
            <pc:docMk/>
            <pc:sldMk cId="1863855364" sldId="300"/>
            <ac:spMk id="12" creationId="{120402C1-76D8-01A4-DE14-38CBA05B7600}"/>
          </ac:spMkLst>
        </pc:spChg>
        <pc:spChg chg="del">
          <ac:chgData name="Lorenzo Rinaldi" userId="77d5bfdd-3e88-4678-a8ff-024fe85681f6" providerId="ADAL" clId="{34DE6C31-27BF-414F-A371-52538741F8E9}" dt="2023-07-21T15:40:54.589" v="736" actId="478"/>
          <ac:spMkLst>
            <pc:docMk/>
            <pc:sldMk cId="1863855364" sldId="300"/>
            <ac:spMk id="13" creationId="{D741D589-5ED5-5783-8F9F-A449A4DF3809}"/>
          </ac:spMkLst>
        </pc:spChg>
        <pc:spChg chg="del">
          <ac:chgData name="Lorenzo Rinaldi" userId="77d5bfdd-3e88-4678-a8ff-024fe85681f6" providerId="ADAL" clId="{34DE6C31-27BF-414F-A371-52538741F8E9}" dt="2023-07-21T15:40:54.589" v="736" actId="478"/>
          <ac:spMkLst>
            <pc:docMk/>
            <pc:sldMk cId="1863855364" sldId="300"/>
            <ac:spMk id="14" creationId="{2F619065-DC0B-37AA-8A43-025A383C0CFD}"/>
          </ac:spMkLst>
        </pc:spChg>
        <pc:spChg chg="del">
          <ac:chgData name="Lorenzo Rinaldi" userId="77d5bfdd-3e88-4678-a8ff-024fe85681f6" providerId="ADAL" clId="{34DE6C31-27BF-414F-A371-52538741F8E9}" dt="2023-07-21T15:40:54.589" v="736" actId="478"/>
          <ac:spMkLst>
            <pc:docMk/>
            <pc:sldMk cId="1863855364" sldId="300"/>
            <ac:spMk id="15" creationId="{E5558220-164C-7A54-3121-20B9FF8A7283}"/>
          </ac:spMkLst>
        </pc:spChg>
        <pc:spChg chg="del">
          <ac:chgData name="Lorenzo Rinaldi" userId="77d5bfdd-3e88-4678-a8ff-024fe85681f6" providerId="ADAL" clId="{34DE6C31-27BF-414F-A371-52538741F8E9}" dt="2023-07-21T15:40:54.589" v="736" actId="478"/>
          <ac:spMkLst>
            <pc:docMk/>
            <pc:sldMk cId="1863855364" sldId="300"/>
            <ac:spMk id="16" creationId="{FBBCB91D-E334-C6EC-A72C-10A220FD87CD}"/>
          </ac:spMkLst>
        </pc:spChg>
        <pc:spChg chg="del">
          <ac:chgData name="Lorenzo Rinaldi" userId="77d5bfdd-3e88-4678-a8ff-024fe85681f6" providerId="ADAL" clId="{34DE6C31-27BF-414F-A371-52538741F8E9}" dt="2023-07-21T15:40:54.589" v="736" actId="478"/>
          <ac:spMkLst>
            <pc:docMk/>
            <pc:sldMk cId="1863855364" sldId="300"/>
            <ac:spMk id="17" creationId="{FC41113C-2E6F-D510-4A84-0E6F49B87777}"/>
          </ac:spMkLst>
        </pc:spChg>
        <pc:spChg chg="del">
          <ac:chgData name="Lorenzo Rinaldi" userId="77d5bfdd-3e88-4678-a8ff-024fe85681f6" providerId="ADAL" clId="{34DE6C31-27BF-414F-A371-52538741F8E9}" dt="2023-07-21T15:40:54.589" v="736" actId="478"/>
          <ac:spMkLst>
            <pc:docMk/>
            <pc:sldMk cId="1863855364" sldId="300"/>
            <ac:spMk id="18" creationId="{E1E01E53-BFCC-CD3F-CB29-E8727C08D811}"/>
          </ac:spMkLst>
        </pc:spChg>
        <pc:spChg chg="del">
          <ac:chgData name="Lorenzo Rinaldi" userId="77d5bfdd-3e88-4678-a8ff-024fe85681f6" providerId="ADAL" clId="{34DE6C31-27BF-414F-A371-52538741F8E9}" dt="2023-07-21T15:40:54.589" v="736" actId="478"/>
          <ac:spMkLst>
            <pc:docMk/>
            <pc:sldMk cId="1863855364" sldId="300"/>
            <ac:spMk id="19" creationId="{1E062DB8-E983-BE29-E8F4-94A78AB29DE5}"/>
          </ac:spMkLst>
        </pc:spChg>
        <pc:spChg chg="del">
          <ac:chgData name="Lorenzo Rinaldi" userId="77d5bfdd-3e88-4678-a8ff-024fe85681f6" providerId="ADAL" clId="{34DE6C31-27BF-414F-A371-52538741F8E9}" dt="2023-07-21T15:40:54.589" v="736" actId="478"/>
          <ac:spMkLst>
            <pc:docMk/>
            <pc:sldMk cId="1863855364" sldId="300"/>
            <ac:spMk id="20" creationId="{FB460490-8178-8AB3-55A9-1E172FA27F9B}"/>
          </ac:spMkLst>
        </pc:spChg>
        <pc:spChg chg="del">
          <ac:chgData name="Lorenzo Rinaldi" userId="77d5bfdd-3e88-4678-a8ff-024fe85681f6" providerId="ADAL" clId="{34DE6C31-27BF-414F-A371-52538741F8E9}" dt="2023-07-21T15:40:54.589" v="736" actId="478"/>
          <ac:spMkLst>
            <pc:docMk/>
            <pc:sldMk cId="1863855364" sldId="300"/>
            <ac:spMk id="21" creationId="{0E967508-5FE1-0207-B491-D5611A7F370D}"/>
          </ac:spMkLst>
        </pc:spChg>
        <pc:spChg chg="del">
          <ac:chgData name="Lorenzo Rinaldi" userId="77d5bfdd-3e88-4678-a8ff-024fe85681f6" providerId="ADAL" clId="{34DE6C31-27BF-414F-A371-52538741F8E9}" dt="2023-07-21T15:40:54.589" v="736" actId="478"/>
          <ac:spMkLst>
            <pc:docMk/>
            <pc:sldMk cId="1863855364" sldId="300"/>
            <ac:spMk id="22" creationId="{22EF3C8C-F7FA-9427-F187-3B2D4A3C95FB}"/>
          </ac:spMkLst>
        </pc:spChg>
        <pc:spChg chg="del">
          <ac:chgData name="Lorenzo Rinaldi" userId="77d5bfdd-3e88-4678-a8ff-024fe85681f6" providerId="ADAL" clId="{34DE6C31-27BF-414F-A371-52538741F8E9}" dt="2023-07-21T15:40:54.589" v="736" actId="478"/>
          <ac:spMkLst>
            <pc:docMk/>
            <pc:sldMk cId="1863855364" sldId="300"/>
            <ac:spMk id="23" creationId="{67883457-1E0C-4E48-5957-EE3990A5BD01}"/>
          </ac:spMkLst>
        </pc:spChg>
        <pc:spChg chg="add mod">
          <ac:chgData name="Lorenzo Rinaldi" userId="77d5bfdd-3e88-4678-a8ff-024fe85681f6" providerId="ADAL" clId="{34DE6C31-27BF-414F-A371-52538741F8E9}" dt="2023-07-21T15:41:33.541" v="746" actId="1076"/>
          <ac:spMkLst>
            <pc:docMk/>
            <pc:sldMk cId="1863855364" sldId="300"/>
            <ac:spMk id="24" creationId="{6C8767B9-F2C2-69CF-AF03-C37A1A4B3B04}"/>
          </ac:spMkLst>
        </pc:spChg>
        <pc:spChg chg="add mod">
          <ac:chgData name="Lorenzo Rinaldi" userId="77d5bfdd-3e88-4678-a8ff-024fe85681f6" providerId="ADAL" clId="{34DE6C31-27BF-414F-A371-52538741F8E9}" dt="2023-07-21T15:41:33.541" v="746" actId="1076"/>
          <ac:spMkLst>
            <pc:docMk/>
            <pc:sldMk cId="1863855364" sldId="300"/>
            <ac:spMk id="25" creationId="{62D151CA-5CA2-8CD0-D00E-7C7A8DE90968}"/>
          </ac:spMkLst>
        </pc:spChg>
        <pc:spChg chg="add mod">
          <ac:chgData name="Lorenzo Rinaldi" userId="77d5bfdd-3e88-4678-a8ff-024fe85681f6" providerId="ADAL" clId="{34DE6C31-27BF-414F-A371-52538741F8E9}" dt="2023-07-21T15:41:33.541" v="746" actId="1076"/>
          <ac:spMkLst>
            <pc:docMk/>
            <pc:sldMk cId="1863855364" sldId="300"/>
            <ac:spMk id="26" creationId="{7AEFCF12-0D7D-6CE3-CFC6-06F5CBB410F2}"/>
          </ac:spMkLst>
        </pc:spChg>
        <pc:spChg chg="add mod">
          <ac:chgData name="Lorenzo Rinaldi" userId="77d5bfdd-3e88-4678-a8ff-024fe85681f6" providerId="ADAL" clId="{34DE6C31-27BF-414F-A371-52538741F8E9}" dt="2023-07-21T15:41:33.541" v="746" actId="1076"/>
          <ac:spMkLst>
            <pc:docMk/>
            <pc:sldMk cId="1863855364" sldId="300"/>
            <ac:spMk id="28" creationId="{A5F534AF-49BF-A373-470A-063ED71F6983}"/>
          </ac:spMkLst>
        </pc:spChg>
        <pc:spChg chg="add mod">
          <ac:chgData name="Lorenzo Rinaldi" userId="77d5bfdd-3e88-4678-a8ff-024fe85681f6" providerId="ADAL" clId="{34DE6C31-27BF-414F-A371-52538741F8E9}" dt="2023-07-21T15:41:33.541" v="746" actId="1076"/>
          <ac:spMkLst>
            <pc:docMk/>
            <pc:sldMk cId="1863855364" sldId="300"/>
            <ac:spMk id="29" creationId="{5CD3E276-3EA4-AB1D-5F9F-5FFAD16A92B9}"/>
          </ac:spMkLst>
        </pc:spChg>
        <pc:spChg chg="add mod">
          <ac:chgData name="Lorenzo Rinaldi" userId="77d5bfdd-3e88-4678-a8ff-024fe85681f6" providerId="ADAL" clId="{34DE6C31-27BF-414F-A371-52538741F8E9}" dt="2023-07-21T15:41:33.541" v="746" actId="1076"/>
          <ac:spMkLst>
            <pc:docMk/>
            <pc:sldMk cId="1863855364" sldId="300"/>
            <ac:spMk id="31" creationId="{1B2E5439-4C6A-B4EC-EA3E-3DDEC94A07E3}"/>
          </ac:spMkLst>
        </pc:spChg>
        <pc:spChg chg="add mod">
          <ac:chgData name="Lorenzo Rinaldi" userId="77d5bfdd-3e88-4678-a8ff-024fe85681f6" providerId="ADAL" clId="{34DE6C31-27BF-414F-A371-52538741F8E9}" dt="2023-07-21T15:41:33.541" v="746" actId="1076"/>
          <ac:spMkLst>
            <pc:docMk/>
            <pc:sldMk cId="1863855364" sldId="300"/>
            <ac:spMk id="32" creationId="{4CEF8D89-BC45-3770-5DB0-2040AF4222EC}"/>
          </ac:spMkLst>
        </pc:spChg>
        <pc:spChg chg="add mod">
          <ac:chgData name="Lorenzo Rinaldi" userId="77d5bfdd-3e88-4678-a8ff-024fe85681f6" providerId="ADAL" clId="{34DE6C31-27BF-414F-A371-52538741F8E9}" dt="2023-07-21T15:41:33.541" v="746" actId="1076"/>
          <ac:spMkLst>
            <pc:docMk/>
            <pc:sldMk cId="1863855364" sldId="300"/>
            <ac:spMk id="34" creationId="{F7BD05B2-295C-C30E-E6A3-66E9E5C66FC5}"/>
          </ac:spMkLst>
        </pc:spChg>
        <pc:spChg chg="del">
          <ac:chgData name="Lorenzo Rinaldi" userId="77d5bfdd-3e88-4678-a8ff-024fe85681f6" providerId="ADAL" clId="{34DE6C31-27BF-414F-A371-52538741F8E9}" dt="2023-07-21T15:40:54.589" v="736" actId="478"/>
          <ac:spMkLst>
            <pc:docMk/>
            <pc:sldMk cId="1863855364" sldId="300"/>
            <ac:spMk id="36" creationId="{7CFB3A53-BB05-B02E-5536-08A06DB2F4B5}"/>
          </ac:spMkLst>
        </pc:spChg>
        <pc:spChg chg="del">
          <ac:chgData name="Lorenzo Rinaldi" userId="77d5bfdd-3e88-4678-a8ff-024fe85681f6" providerId="ADAL" clId="{34DE6C31-27BF-414F-A371-52538741F8E9}" dt="2023-07-21T15:40:54.589" v="736" actId="478"/>
          <ac:spMkLst>
            <pc:docMk/>
            <pc:sldMk cId="1863855364" sldId="300"/>
            <ac:spMk id="37" creationId="{545C59A0-ECB6-6113-4CD9-2D4BF087D852}"/>
          </ac:spMkLst>
        </pc:spChg>
        <pc:spChg chg="del">
          <ac:chgData name="Lorenzo Rinaldi" userId="77d5bfdd-3e88-4678-a8ff-024fe85681f6" providerId="ADAL" clId="{34DE6C31-27BF-414F-A371-52538741F8E9}" dt="2023-07-21T15:40:54.589" v="736" actId="478"/>
          <ac:spMkLst>
            <pc:docMk/>
            <pc:sldMk cId="1863855364" sldId="300"/>
            <ac:spMk id="38" creationId="{A5FF1E32-B856-05A5-BEA8-F506784B2A0F}"/>
          </ac:spMkLst>
        </pc:spChg>
        <pc:spChg chg="del">
          <ac:chgData name="Lorenzo Rinaldi" userId="77d5bfdd-3e88-4678-a8ff-024fe85681f6" providerId="ADAL" clId="{34DE6C31-27BF-414F-A371-52538741F8E9}" dt="2023-07-21T15:40:54.589" v="736" actId="478"/>
          <ac:spMkLst>
            <pc:docMk/>
            <pc:sldMk cId="1863855364" sldId="300"/>
            <ac:spMk id="39" creationId="{D25B63D6-2D63-6503-60B3-108B75F9F877}"/>
          </ac:spMkLst>
        </pc:spChg>
        <pc:spChg chg="del">
          <ac:chgData name="Lorenzo Rinaldi" userId="77d5bfdd-3e88-4678-a8ff-024fe85681f6" providerId="ADAL" clId="{34DE6C31-27BF-414F-A371-52538741F8E9}" dt="2023-07-21T15:40:54.589" v="736" actId="478"/>
          <ac:spMkLst>
            <pc:docMk/>
            <pc:sldMk cId="1863855364" sldId="300"/>
            <ac:spMk id="40" creationId="{87A5C70D-FF86-0F80-1CAA-20FEA17DEAD6}"/>
          </ac:spMkLst>
        </pc:spChg>
        <pc:spChg chg="del">
          <ac:chgData name="Lorenzo Rinaldi" userId="77d5bfdd-3e88-4678-a8ff-024fe85681f6" providerId="ADAL" clId="{34DE6C31-27BF-414F-A371-52538741F8E9}" dt="2023-07-21T15:40:54.589" v="736" actId="478"/>
          <ac:spMkLst>
            <pc:docMk/>
            <pc:sldMk cId="1863855364" sldId="300"/>
            <ac:spMk id="41" creationId="{D5293854-853C-CEE4-B92F-B9CE657459E0}"/>
          </ac:spMkLst>
        </pc:spChg>
        <pc:spChg chg="del">
          <ac:chgData name="Lorenzo Rinaldi" userId="77d5bfdd-3e88-4678-a8ff-024fe85681f6" providerId="ADAL" clId="{34DE6C31-27BF-414F-A371-52538741F8E9}" dt="2023-07-21T15:40:54.589" v="736" actId="478"/>
          <ac:spMkLst>
            <pc:docMk/>
            <pc:sldMk cId="1863855364" sldId="300"/>
            <ac:spMk id="42" creationId="{65DE5730-5EBA-F456-CA60-9A5BC5DD2D28}"/>
          </ac:spMkLst>
        </pc:spChg>
        <pc:spChg chg="del">
          <ac:chgData name="Lorenzo Rinaldi" userId="77d5bfdd-3e88-4678-a8ff-024fe85681f6" providerId="ADAL" clId="{34DE6C31-27BF-414F-A371-52538741F8E9}" dt="2023-07-21T15:40:54.589" v="736" actId="478"/>
          <ac:spMkLst>
            <pc:docMk/>
            <pc:sldMk cId="1863855364" sldId="300"/>
            <ac:spMk id="44" creationId="{915907F8-FD0F-D7DF-B370-4664673649C8}"/>
          </ac:spMkLst>
        </pc:spChg>
        <pc:spChg chg="del">
          <ac:chgData name="Lorenzo Rinaldi" userId="77d5bfdd-3e88-4678-a8ff-024fe85681f6" providerId="ADAL" clId="{34DE6C31-27BF-414F-A371-52538741F8E9}" dt="2023-07-21T15:40:54.589" v="736" actId="478"/>
          <ac:spMkLst>
            <pc:docMk/>
            <pc:sldMk cId="1863855364" sldId="300"/>
            <ac:spMk id="45" creationId="{F43DAEDA-C9C5-CFAF-015A-54B1CD93C111}"/>
          </ac:spMkLst>
        </pc:spChg>
        <pc:spChg chg="del">
          <ac:chgData name="Lorenzo Rinaldi" userId="77d5bfdd-3e88-4678-a8ff-024fe85681f6" providerId="ADAL" clId="{34DE6C31-27BF-414F-A371-52538741F8E9}" dt="2023-07-21T15:40:54.589" v="736" actId="478"/>
          <ac:spMkLst>
            <pc:docMk/>
            <pc:sldMk cId="1863855364" sldId="300"/>
            <ac:spMk id="46" creationId="{E3C584D9-732E-7EDF-6A1D-1D9AE5E5B443}"/>
          </ac:spMkLst>
        </pc:spChg>
        <pc:spChg chg="del">
          <ac:chgData name="Lorenzo Rinaldi" userId="77d5bfdd-3e88-4678-a8ff-024fe85681f6" providerId="ADAL" clId="{34DE6C31-27BF-414F-A371-52538741F8E9}" dt="2023-07-21T15:40:54.589" v="736" actId="478"/>
          <ac:spMkLst>
            <pc:docMk/>
            <pc:sldMk cId="1863855364" sldId="300"/>
            <ac:spMk id="47" creationId="{1BC6B26A-C2AD-B17B-1D93-2C6BA74F0975}"/>
          </ac:spMkLst>
        </pc:spChg>
        <pc:spChg chg="del">
          <ac:chgData name="Lorenzo Rinaldi" userId="77d5bfdd-3e88-4678-a8ff-024fe85681f6" providerId="ADAL" clId="{34DE6C31-27BF-414F-A371-52538741F8E9}" dt="2023-07-21T15:40:54.589" v="736" actId="478"/>
          <ac:spMkLst>
            <pc:docMk/>
            <pc:sldMk cId="1863855364" sldId="300"/>
            <ac:spMk id="48" creationId="{5F4AE1E3-BD55-062D-6A18-D5373A2F559E}"/>
          </ac:spMkLst>
        </pc:spChg>
        <pc:spChg chg="del">
          <ac:chgData name="Lorenzo Rinaldi" userId="77d5bfdd-3e88-4678-a8ff-024fe85681f6" providerId="ADAL" clId="{34DE6C31-27BF-414F-A371-52538741F8E9}" dt="2023-07-21T15:40:54.589" v="736" actId="478"/>
          <ac:spMkLst>
            <pc:docMk/>
            <pc:sldMk cId="1863855364" sldId="300"/>
            <ac:spMk id="49" creationId="{986F6D1A-ABC8-C547-FF93-A912E9B3562F}"/>
          </ac:spMkLst>
        </pc:spChg>
        <pc:spChg chg="add mod">
          <ac:chgData name="Lorenzo Rinaldi" userId="77d5bfdd-3e88-4678-a8ff-024fe85681f6" providerId="ADAL" clId="{34DE6C31-27BF-414F-A371-52538741F8E9}" dt="2023-07-21T15:41:33.541" v="746" actId="1076"/>
          <ac:spMkLst>
            <pc:docMk/>
            <pc:sldMk cId="1863855364" sldId="300"/>
            <ac:spMk id="50" creationId="{3F18CD47-7637-D319-7029-1ACB3E329CD6}"/>
          </ac:spMkLst>
        </pc:spChg>
        <pc:cxnChg chg="add mod">
          <ac:chgData name="Lorenzo Rinaldi" userId="77d5bfdd-3e88-4678-a8ff-024fe85681f6" providerId="ADAL" clId="{34DE6C31-27BF-414F-A371-52538741F8E9}" dt="2023-07-21T15:41:33.541" v="746" actId="1076"/>
          <ac:cxnSpMkLst>
            <pc:docMk/>
            <pc:sldMk cId="1863855364" sldId="300"/>
            <ac:cxnSpMk id="27" creationId="{78EA6908-A2B1-DD8E-30D5-AEC9405218FF}"/>
          </ac:cxnSpMkLst>
        </pc:cxnChg>
        <pc:cxnChg chg="add mod">
          <ac:chgData name="Lorenzo Rinaldi" userId="77d5bfdd-3e88-4678-a8ff-024fe85681f6" providerId="ADAL" clId="{34DE6C31-27BF-414F-A371-52538741F8E9}" dt="2023-07-21T15:41:33.541" v="746" actId="1076"/>
          <ac:cxnSpMkLst>
            <pc:docMk/>
            <pc:sldMk cId="1863855364" sldId="300"/>
            <ac:cxnSpMk id="30" creationId="{857A8596-6AF6-4E84-6B2C-C4081387FDC6}"/>
          </ac:cxnSpMkLst>
        </pc:cxnChg>
        <pc:cxnChg chg="add mod">
          <ac:chgData name="Lorenzo Rinaldi" userId="77d5bfdd-3e88-4678-a8ff-024fe85681f6" providerId="ADAL" clId="{34DE6C31-27BF-414F-A371-52538741F8E9}" dt="2023-07-21T15:41:33.541" v="746" actId="1076"/>
          <ac:cxnSpMkLst>
            <pc:docMk/>
            <pc:sldMk cId="1863855364" sldId="300"/>
            <ac:cxnSpMk id="33" creationId="{F20CDFB0-1A84-E806-E353-0E41D20ADBBC}"/>
          </ac:cxnSpMkLst>
        </pc:cxnChg>
        <pc:cxnChg chg="add mod">
          <ac:chgData name="Lorenzo Rinaldi" userId="77d5bfdd-3e88-4678-a8ff-024fe85681f6" providerId="ADAL" clId="{34DE6C31-27BF-414F-A371-52538741F8E9}" dt="2023-07-21T15:41:33.541" v="746" actId="1076"/>
          <ac:cxnSpMkLst>
            <pc:docMk/>
            <pc:sldMk cId="1863855364" sldId="300"/>
            <ac:cxnSpMk id="35" creationId="{2810EF4A-20A4-6E5A-1C37-B15388883F7E}"/>
          </ac:cxnSpMkLst>
        </pc:cxnChg>
        <pc:cxnChg chg="del">
          <ac:chgData name="Lorenzo Rinaldi" userId="77d5bfdd-3e88-4678-a8ff-024fe85681f6" providerId="ADAL" clId="{34DE6C31-27BF-414F-A371-52538741F8E9}" dt="2023-07-21T15:40:54.589" v="736" actId="478"/>
          <ac:cxnSpMkLst>
            <pc:docMk/>
            <pc:sldMk cId="1863855364" sldId="300"/>
            <ac:cxnSpMk id="43" creationId="{E003F8C6-6CC9-097B-C7AC-BC8EAD22B59C}"/>
          </ac:cxnSpMkLst>
        </pc:cxnChg>
      </pc:sldChg>
      <pc:sldChg chg="addSp delSp modSp add mod modAnim">
        <pc:chgData name="Lorenzo Rinaldi" userId="77d5bfdd-3e88-4678-a8ff-024fe85681f6" providerId="ADAL" clId="{34DE6C31-27BF-414F-A371-52538741F8E9}" dt="2023-07-21T15:42:40.644" v="773"/>
        <pc:sldMkLst>
          <pc:docMk/>
          <pc:sldMk cId="2706823943" sldId="301"/>
        </pc:sldMkLst>
        <pc:spChg chg="add mod">
          <ac:chgData name="Lorenzo Rinaldi" userId="77d5bfdd-3e88-4678-a8ff-024fe85681f6" providerId="ADAL" clId="{34DE6C31-27BF-414F-A371-52538741F8E9}" dt="2023-07-21T15:42:30.994" v="772" actId="1036"/>
          <ac:spMkLst>
            <pc:docMk/>
            <pc:sldMk cId="2706823943" sldId="301"/>
            <ac:spMk id="2" creationId="{CF454936-752B-8CD5-247C-AAC1877B25AF}"/>
          </ac:spMkLst>
        </pc:spChg>
        <pc:spChg chg="add mod">
          <ac:chgData name="Lorenzo Rinaldi" userId="77d5bfdd-3e88-4678-a8ff-024fe85681f6" providerId="ADAL" clId="{34DE6C31-27BF-414F-A371-52538741F8E9}" dt="2023-07-21T15:42:25.820" v="755" actId="1076"/>
          <ac:spMkLst>
            <pc:docMk/>
            <pc:sldMk cId="2706823943" sldId="301"/>
            <ac:spMk id="5" creationId="{B5A7810F-834F-313E-FD5C-200CAB8AA5D9}"/>
          </ac:spMkLst>
        </pc:spChg>
        <pc:spChg chg="add mod">
          <ac:chgData name="Lorenzo Rinaldi" userId="77d5bfdd-3e88-4678-a8ff-024fe85681f6" providerId="ADAL" clId="{34DE6C31-27BF-414F-A371-52538741F8E9}" dt="2023-07-21T15:42:25.820" v="755" actId="1076"/>
          <ac:spMkLst>
            <pc:docMk/>
            <pc:sldMk cId="2706823943" sldId="301"/>
            <ac:spMk id="7" creationId="{3604EAB9-7CD5-2B02-4ECA-58D4358B489C}"/>
          </ac:spMkLst>
        </pc:spChg>
        <pc:spChg chg="add mod">
          <ac:chgData name="Lorenzo Rinaldi" userId="77d5bfdd-3e88-4678-a8ff-024fe85681f6" providerId="ADAL" clId="{34DE6C31-27BF-414F-A371-52538741F8E9}" dt="2023-07-21T15:42:25.820" v="755" actId="1076"/>
          <ac:spMkLst>
            <pc:docMk/>
            <pc:sldMk cId="2706823943" sldId="301"/>
            <ac:spMk id="8" creationId="{0418A235-DAA7-61C5-D1DE-5784842A0D9A}"/>
          </ac:spMkLst>
        </pc:spChg>
        <pc:spChg chg="add mod">
          <ac:chgData name="Lorenzo Rinaldi" userId="77d5bfdd-3e88-4678-a8ff-024fe85681f6" providerId="ADAL" clId="{34DE6C31-27BF-414F-A371-52538741F8E9}" dt="2023-07-21T15:42:25.820" v="755" actId="1076"/>
          <ac:spMkLst>
            <pc:docMk/>
            <pc:sldMk cId="2706823943" sldId="301"/>
            <ac:spMk id="9" creationId="{FB3B3B8F-FAA0-B8D4-0D6F-E3D4D921B2DC}"/>
          </ac:spMkLst>
        </pc:spChg>
        <pc:spChg chg="del">
          <ac:chgData name="Lorenzo Rinaldi" userId="77d5bfdd-3e88-4678-a8ff-024fe85681f6" providerId="ADAL" clId="{34DE6C31-27BF-414F-A371-52538741F8E9}" dt="2023-07-21T15:42:05.022" v="750" actId="478"/>
          <ac:spMkLst>
            <pc:docMk/>
            <pc:sldMk cId="2706823943" sldId="301"/>
            <ac:spMk id="10" creationId="{16ACA722-AE77-4050-5D88-CC86B71D4B40}"/>
          </ac:spMkLst>
        </pc:spChg>
        <pc:spChg chg="add mod">
          <ac:chgData name="Lorenzo Rinaldi" userId="77d5bfdd-3e88-4678-a8ff-024fe85681f6" providerId="ADAL" clId="{34DE6C31-27BF-414F-A371-52538741F8E9}" dt="2023-07-21T15:42:25.820" v="755" actId="1076"/>
          <ac:spMkLst>
            <pc:docMk/>
            <pc:sldMk cId="2706823943" sldId="301"/>
            <ac:spMk id="11" creationId="{4B38FC35-1F3B-FB2F-53FD-C984AF5984CF}"/>
          </ac:spMkLst>
        </pc:spChg>
        <pc:spChg chg="add mod">
          <ac:chgData name="Lorenzo Rinaldi" userId="77d5bfdd-3e88-4678-a8ff-024fe85681f6" providerId="ADAL" clId="{34DE6C31-27BF-414F-A371-52538741F8E9}" dt="2023-07-21T15:42:25.820" v="755" actId="1076"/>
          <ac:spMkLst>
            <pc:docMk/>
            <pc:sldMk cId="2706823943" sldId="301"/>
            <ac:spMk id="12" creationId="{12577B09-C1E1-95DE-59AE-19D0DD5C4A61}"/>
          </ac:spMkLst>
        </pc:spChg>
        <pc:spChg chg="add mod">
          <ac:chgData name="Lorenzo Rinaldi" userId="77d5bfdd-3e88-4678-a8ff-024fe85681f6" providerId="ADAL" clId="{34DE6C31-27BF-414F-A371-52538741F8E9}" dt="2023-07-21T15:42:25.820" v="755" actId="1076"/>
          <ac:spMkLst>
            <pc:docMk/>
            <pc:sldMk cId="2706823943" sldId="301"/>
            <ac:spMk id="13" creationId="{E7D31721-9D3C-0662-E103-3AC45E7D5F75}"/>
          </ac:spMkLst>
        </pc:spChg>
        <pc:spChg chg="add mod">
          <ac:chgData name="Lorenzo Rinaldi" userId="77d5bfdd-3e88-4678-a8ff-024fe85681f6" providerId="ADAL" clId="{34DE6C31-27BF-414F-A371-52538741F8E9}" dt="2023-07-21T15:42:25.820" v="755" actId="1076"/>
          <ac:spMkLst>
            <pc:docMk/>
            <pc:sldMk cId="2706823943" sldId="301"/>
            <ac:spMk id="14" creationId="{9B3DC11A-EA8C-CF91-4B60-6B04AC0D8D2A}"/>
          </ac:spMkLst>
        </pc:spChg>
        <pc:spChg chg="add mod">
          <ac:chgData name="Lorenzo Rinaldi" userId="77d5bfdd-3e88-4678-a8ff-024fe85681f6" providerId="ADAL" clId="{34DE6C31-27BF-414F-A371-52538741F8E9}" dt="2023-07-21T15:42:25.820" v="755" actId="1076"/>
          <ac:spMkLst>
            <pc:docMk/>
            <pc:sldMk cId="2706823943" sldId="301"/>
            <ac:spMk id="15" creationId="{C5F754A0-908F-0DFE-2C80-D6DA412FE854}"/>
          </ac:spMkLst>
        </pc:spChg>
        <pc:spChg chg="add mod">
          <ac:chgData name="Lorenzo Rinaldi" userId="77d5bfdd-3e88-4678-a8ff-024fe85681f6" providerId="ADAL" clId="{34DE6C31-27BF-414F-A371-52538741F8E9}" dt="2023-07-21T15:42:25.820" v="755" actId="1076"/>
          <ac:spMkLst>
            <pc:docMk/>
            <pc:sldMk cId="2706823943" sldId="301"/>
            <ac:spMk id="16" creationId="{0890989B-CD4B-0CBD-3F26-B9891A271498}"/>
          </ac:spMkLst>
        </pc:spChg>
        <pc:spChg chg="add mod">
          <ac:chgData name="Lorenzo Rinaldi" userId="77d5bfdd-3e88-4678-a8ff-024fe85681f6" providerId="ADAL" clId="{34DE6C31-27BF-414F-A371-52538741F8E9}" dt="2023-07-21T15:42:25.820" v="755" actId="1076"/>
          <ac:spMkLst>
            <pc:docMk/>
            <pc:sldMk cId="2706823943" sldId="301"/>
            <ac:spMk id="17" creationId="{A5BCF0A7-DA47-422D-9D41-71C9F4BDFE13}"/>
          </ac:spMkLst>
        </pc:spChg>
        <pc:spChg chg="add mod">
          <ac:chgData name="Lorenzo Rinaldi" userId="77d5bfdd-3e88-4678-a8ff-024fe85681f6" providerId="ADAL" clId="{34DE6C31-27BF-414F-A371-52538741F8E9}" dt="2023-07-21T15:42:25.820" v="755" actId="1076"/>
          <ac:spMkLst>
            <pc:docMk/>
            <pc:sldMk cId="2706823943" sldId="301"/>
            <ac:spMk id="18" creationId="{138687C8-34C1-1F94-630B-F848F76222BD}"/>
          </ac:spMkLst>
        </pc:spChg>
        <pc:spChg chg="add mod">
          <ac:chgData name="Lorenzo Rinaldi" userId="77d5bfdd-3e88-4678-a8ff-024fe85681f6" providerId="ADAL" clId="{34DE6C31-27BF-414F-A371-52538741F8E9}" dt="2023-07-21T15:42:25.820" v="755" actId="1076"/>
          <ac:spMkLst>
            <pc:docMk/>
            <pc:sldMk cId="2706823943" sldId="301"/>
            <ac:spMk id="19" creationId="{F9DD659A-DA9D-94C0-F5AF-196C5ACBE2F8}"/>
          </ac:spMkLst>
        </pc:spChg>
        <pc:spChg chg="add mod">
          <ac:chgData name="Lorenzo Rinaldi" userId="77d5bfdd-3e88-4678-a8ff-024fe85681f6" providerId="ADAL" clId="{34DE6C31-27BF-414F-A371-52538741F8E9}" dt="2023-07-21T15:42:25.820" v="755" actId="1076"/>
          <ac:spMkLst>
            <pc:docMk/>
            <pc:sldMk cId="2706823943" sldId="301"/>
            <ac:spMk id="20" creationId="{E9DEF20A-C928-5744-2673-C8F273FA09A5}"/>
          </ac:spMkLst>
        </pc:spChg>
        <pc:spChg chg="add mod">
          <ac:chgData name="Lorenzo Rinaldi" userId="77d5bfdd-3e88-4678-a8ff-024fe85681f6" providerId="ADAL" clId="{34DE6C31-27BF-414F-A371-52538741F8E9}" dt="2023-07-21T15:42:25.820" v="755" actId="1076"/>
          <ac:spMkLst>
            <pc:docMk/>
            <pc:sldMk cId="2706823943" sldId="301"/>
            <ac:spMk id="21" creationId="{E5908570-D160-9F4F-B4FF-E2352DE3F344}"/>
          </ac:spMkLst>
        </pc:spChg>
        <pc:spChg chg="add mod">
          <ac:chgData name="Lorenzo Rinaldi" userId="77d5bfdd-3e88-4678-a8ff-024fe85681f6" providerId="ADAL" clId="{34DE6C31-27BF-414F-A371-52538741F8E9}" dt="2023-07-21T15:42:25.820" v="755" actId="1076"/>
          <ac:spMkLst>
            <pc:docMk/>
            <pc:sldMk cId="2706823943" sldId="301"/>
            <ac:spMk id="22" creationId="{548821C0-854C-F9EF-4256-95E965715CF3}"/>
          </ac:spMkLst>
        </pc:spChg>
        <pc:spChg chg="add mod">
          <ac:chgData name="Lorenzo Rinaldi" userId="77d5bfdd-3e88-4678-a8ff-024fe85681f6" providerId="ADAL" clId="{34DE6C31-27BF-414F-A371-52538741F8E9}" dt="2023-07-21T15:42:25.820" v="755" actId="1076"/>
          <ac:spMkLst>
            <pc:docMk/>
            <pc:sldMk cId="2706823943" sldId="301"/>
            <ac:spMk id="23" creationId="{066A02D6-BA94-F40B-FA40-A884DB3D7263}"/>
          </ac:spMkLst>
        </pc:spChg>
        <pc:spChg chg="del">
          <ac:chgData name="Lorenzo Rinaldi" userId="77d5bfdd-3e88-4678-a8ff-024fe85681f6" providerId="ADAL" clId="{34DE6C31-27BF-414F-A371-52538741F8E9}" dt="2023-07-21T15:42:03.155" v="749" actId="478"/>
          <ac:spMkLst>
            <pc:docMk/>
            <pc:sldMk cId="2706823943" sldId="301"/>
            <ac:spMk id="24" creationId="{6C8767B9-F2C2-69CF-AF03-C37A1A4B3B04}"/>
          </ac:spMkLst>
        </pc:spChg>
        <pc:spChg chg="del">
          <ac:chgData name="Lorenzo Rinaldi" userId="77d5bfdd-3e88-4678-a8ff-024fe85681f6" providerId="ADAL" clId="{34DE6C31-27BF-414F-A371-52538741F8E9}" dt="2023-07-21T15:42:03.155" v="749" actId="478"/>
          <ac:spMkLst>
            <pc:docMk/>
            <pc:sldMk cId="2706823943" sldId="301"/>
            <ac:spMk id="25" creationId="{62D151CA-5CA2-8CD0-D00E-7C7A8DE90968}"/>
          </ac:spMkLst>
        </pc:spChg>
        <pc:spChg chg="del">
          <ac:chgData name="Lorenzo Rinaldi" userId="77d5bfdd-3e88-4678-a8ff-024fe85681f6" providerId="ADAL" clId="{34DE6C31-27BF-414F-A371-52538741F8E9}" dt="2023-07-21T15:42:03.155" v="749" actId="478"/>
          <ac:spMkLst>
            <pc:docMk/>
            <pc:sldMk cId="2706823943" sldId="301"/>
            <ac:spMk id="26" creationId="{7AEFCF12-0D7D-6CE3-CFC6-06F5CBB410F2}"/>
          </ac:spMkLst>
        </pc:spChg>
        <pc:spChg chg="del">
          <ac:chgData name="Lorenzo Rinaldi" userId="77d5bfdd-3e88-4678-a8ff-024fe85681f6" providerId="ADAL" clId="{34DE6C31-27BF-414F-A371-52538741F8E9}" dt="2023-07-21T15:42:03.155" v="749" actId="478"/>
          <ac:spMkLst>
            <pc:docMk/>
            <pc:sldMk cId="2706823943" sldId="301"/>
            <ac:spMk id="28" creationId="{A5F534AF-49BF-A373-470A-063ED71F6983}"/>
          </ac:spMkLst>
        </pc:spChg>
        <pc:spChg chg="del">
          <ac:chgData name="Lorenzo Rinaldi" userId="77d5bfdd-3e88-4678-a8ff-024fe85681f6" providerId="ADAL" clId="{34DE6C31-27BF-414F-A371-52538741F8E9}" dt="2023-07-21T15:42:03.155" v="749" actId="478"/>
          <ac:spMkLst>
            <pc:docMk/>
            <pc:sldMk cId="2706823943" sldId="301"/>
            <ac:spMk id="29" creationId="{5CD3E276-3EA4-AB1D-5F9F-5FFAD16A92B9}"/>
          </ac:spMkLst>
        </pc:spChg>
        <pc:spChg chg="del">
          <ac:chgData name="Lorenzo Rinaldi" userId="77d5bfdd-3e88-4678-a8ff-024fe85681f6" providerId="ADAL" clId="{34DE6C31-27BF-414F-A371-52538741F8E9}" dt="2023-07-21T15:42:03.155" v="749" actId="478"/>
          <ac:spMkLst>
            <pc:docMk/>
            <pc:sldMk cId="2706823943" sldId="301"/>
            <ac:spMk id="31" creationId="{1B2E5439-4C6A-B4EC-EA3E-3DDEC94A07E3}"/>
          </ac:spMkLst>
        </pc:spChg>
        <pc:spChg chg="del">
          <ac:chgData name="Lorenzo Rinaldi" userId="77d5bfdd-3e88-4678-a8ff-024fe85681f6" providerId="ADAL" clId="{34DE6C31-27BF-414F-A371-52538741F8E9}" dt="2023-07-21T15:42:03.155" v="749" actId="478"/>
          <ac:spMkLst>
            <pc:docMk/>
            <pc:sldMk cId="2706823943" sldId="301"/>
            <ac:spMk id="32" creationId="{4CEF8D89-BC45-3770-5DB0-2040AF4222EC}"/>
          </ac:spMkLst>
        </pc:spChg>
        <pc:spChg chg="del">
          <ac:chgData name="Lorenzo Rinaldi" userId="77d5bfdd-3e88-4678-a8ff-024fe85681f6" providerId="ADAL" clId="{34DE6C31-27BF-414F-A371-52538741F8E9}" dt="2023-07-21T15:42:03.155" v="749" actId="478"/>
          <ac:spMkLst>
            <pc:docMk/>
            <pc:sldMk cId="2706823943" sldId="301"/>
            <ac:spMk id="34" creationId="{F7BD05B2-295C-C30E-E6A3-66E9E5C66FC5}"/>
          </ac:spMkLst>
        </pc:spChg>
        <pc:spChg chg="add mod">
          <ac:chgData name="Lorenzo Rinaldi" userId="77d5bfdd-3e88-4678-a8ff-024fe85681f6" providerId="ADAL" clId="{34DE6C31-27BF-414F-A371-52538741F8E9}" dt="2023-07-21T15:42:25.820" v="755" actId="1076"/>
          <ac:spMkLst>
            <pc:docMk/>
            <pc:sldMk cId="2706823943" sldId="301"/>
            <ac:spMk id="36" creationId="{FCA3CBDA-7974-326B-6481-A109874F1940}"/>
          </ac:spMkLst>
        </pc:spChg>
        <pc:spChg chg="add mod">
          <ac:chgData name="Lorenzo Rinaldi" userId="77d5bfdd-3e88-4678-a8ff-024fe85681f6" providerId="ADAL" clId="{34DE6C31-27BF-414F-A371-52538741F8E9}" dt="2023-07-21T15:42:25.820" v="755" actId="1076"/>
          <ac:spMkLst>
            <pc:docMk/>
            <pc:sldMk cId="2706823943" sldId="301"/>
            <ac:spMk id="37" creationId="{779D1C45-6DD6-402E-D3D9-CE153C9A46E1}"/>
          </ac:spMkLst>
        </pc:spChg>
        <pc:spChg chg="add mod">
          <ac:chgData name="Lorenzo Rinaldi" userId="77d5bfdd-3e88-4678-a8ff-024fe85681f6" providerId="ADAL" clId="{34DE6C31-27BF-414F-A371-52538741F8E9}" dt="2023-07-21T15:42:25.820" v="755" actId="1076"/>
          <ac:spMkLst>
            <pc:docMk/>
            <pc:sldMk cId="2706823943" sldId="301"/>
            <ac:spMk id="38" creationId="{28F41D75-2F9C-2333-2F01-49661019BF2C}"/>
          </ac:spMkLst>
        </pc:spChg>
        <pc:spChg chg="add mod">
          <ac:chgData name="Lorenzo Rinaldi" userId="77d5bfdd-3e88-4678-a8ff-024fe85681f6" providerId="ADAL" clId="{34DE6C31-27BF-414F-A371-52538741F8E9}" dt="2023-07-21T15:42:25.820" v="755" actId="1076"/>
          <ac:spMkLst>
            <pc:docMk/>
            <pc:sldMk cId="2706823943" sldId="301"/>
            <ac:spMk id="39" creationId="{45B73957-18C2-69CD-4FCB-A0CE7C829145}"/>
          </ac:spMkLst>
        </pc:spChg>
        <pc:spChg chg="add mod">
          <ac:chgData name="Lorenzo Rinaldi" userId="77d5bfdd-3e88-4678-a8ff-024fe85681f6" providerId="ADAL" clId="{34DE6C31-27BF-414F-A371-52538741F8E9}" dt="2023-07-21T15:42:25.820" v="755" actId="1076"/>
          <ac:spMkLst>
            <pc:docMk/>
            <pc:sldMk cId="2706823943" sldId="301"/>
            <ac:spMk id="40" creationId="{B190841E-1DFD-706A-BB02-8FF55993642E}"/>
          </ac:spMkLst>
        </pc:spChg>
        <pc:spChg chg="add mod">
          <ac:chgData name="Lorenzo Rinaldi" userId="77d5bfdd-3e88-4678-a8ff-024fe85681f6" providerId="ADAL" clId="{34DE6C31-27BF-414F-A371-52538741F8E9}" dt="2023-07-21T15:42:25.820" v="755" actId="1076"/>
          <ac:spMkLst>
            <pc:docMk/>
            <pc:sldMk cId="2706823943" sldId="301"/>
            <ac:spMk id="41" creationId="{3FA9B1C2-02A4-DC97-BC72-15C6B6BB7D51}"/>
          </ac:spMkLst>
        </pc:spChg>
        <pc:spChg chg="add mod">
          <ac:chgData name="Lorenzo Rinaldi" userId="77d5bfdd-3e88-4678-a8ff-024fe85681f6" providerId="ADAL" clId="{34DE6C31-27BF-414F-A371-52538741F8E9}" dt="2023-07-21T15:42:25.820" v="755" actId="1076"/>
          <ac:spMkLst>
            <pc:docMk/>
            <pc:sldMk cId="2706823943" sldId="301"/>
            <ac:spMk id="42" creationId="{E9C4EE81-B555-145D-F2A9-9F3D1EAAC15B}"/>
          </ac:spMkLst>
        </pc:spChg>
        <pc:spChg chg="add mod">
          <ac:chgData name="Lorenzo Rinaldi" userId="77d5bfdd-3e88-4678-a8ff-024fe85681f6" providerId="ADAL" clId="{34DE6C31-27BF-414F-A371-52538741F8E9}" dt="2023-07-21T15:42:25.820" v="755" actId="1076"/>
          <ac:spMkLst>
            <pc:docMk/>
            <pc:sldMk cId="2706823943" sldId="301"/>
            <ac:spMk id="43" creationId="{802605B4-03E8-6F82-8F84-188433BAD74D}"/>
          </ac:spMkLst>
        </pc:spChg>
        <pc:spChg chg="add mod">
          <ac:chgData name="Lorenzo Rinaldi" userId="77d5bfdd-3e88-4678-a8ff-024fe85681f6" providerId="ADAL" clId="{34DE6C31-27BF-414F-A371-52538741F8E9}" dt="2023-07-21T15:42:25.820" v="755" actId="1076"/>
          <ac:spMkLst>
            <pc:docMk/>
            <pc:sldMk cId="2706823943" sldId="301"/>
            <ac:spMk id="44" creationId="{0C5C717F-620C-BDAE-EA2E-0B1DEDFD0637}"/>
          </ac:spMkLst>
        </pc:spChg>
        <pc:spChg chg="add mod">
          <ac:chgData name="Lorenzo Rinaldi" userId="77d5bfdd-3e88-4678-a8ff-024fe85681f6" providerId="ADAL" clId="{34DE6C31-27BF-414F-A371-52538741F8E9}" dt="2023-07-21T15:42:25.820" v="755" actId="1076"/>
          <ac:spMkLst>
            <pc:docMk/>
            <pc:sldMk cId="2706823943" sldId="301"/>
            <ac:spMk id="45" creationId="{71B9C2F3-85B6-8981-41E6-5ECBC9B51B97}"/>
          </ac:spMkLst>
        </pc:spChg>
        <pc:spChg chg="add mod">
          <ac:chgData name="Lorenzo Rinaldi" userId="77d5bfdd-3e88-4678-a8ff-024fe85681f6" providerId="ADAL" clId="{34DE6C31-27BF-414F-A371-52538741F8E9}" dt="2023-07-21T15:42:25.820" v="755" actId="1076"/>
          <ac:spMkLst>
            <pc:docMk/>
            <pc:sldMk cId="2706823943" sldId="301"/>
            <ac:spMk id="46" creationId="{B9F3E922-0D2C-F559-DF1D-1ECA5DD52AA7}"/>
          </ac:spMkLst>
        </pc:spChg>
        <pc:spChg chg="add mod">
          <ac:chgData name="Lorenzo Rinaldi" userId="77d5bfdd-3e88-4678-a8ff-024fe85681f6" providerId="ADAL" clId="{34DE6C31-27BF-414F-A371-52538741F8E9}" dt="2023-07-21T15:42:25.820" v="755" actId="1076"/>
          <ac:spMkLst>
            <pc:docMk/>
            <pc:sldMk cId="2706823943" sldId="301"/>
            <ac:spMk id="47" creationId="{6C509FB1-9640-CF4B-23F9-25677C6D9853}"/>
          </ac:spMkLst>
        </pc:spChg>
        <pc:spChg chg="add mod">
          <ac:chgData name="Lorenzo Rinaldi" userId="77d5bfdd-3e88-4678-a8ff-024fe85681f6" providerId="ADAL" clId="{34DE6C31-27BF-414F-A371-52538741F8E9}" dt="2023-07-21T15:42:25.820" v="755" actId="1076"/>
          <ac:spMkLst>
            <pc:docMk/>
            <pc:sldMk cId="2706823943" sldId="301"/>
            <ac:spMk id="48" creationId="{5B818C9C-E0EE-8E3B-D7D1-0244B70FB0E0}"/>
          </ac:spMkLst>
        </pc:spChg>
        <pc:spChg chg="add mod">
          <ac:chgData name="Lorenzo Rinaldi" userId="77d5bfdd-3e88-4678-a8ff-024fe85681f6" providerId="ADAL" clId="{34DE6C31-27BF-414F-A371-52538741F8E9}" dt="2023-07-21T15:42:25.820" v="755" actId="1076"/>
          <ac:spMkLst>
            <pc:docMk/>
            <pc:sldMk cId="2706823943" sldId="301"/>
            <ac:spMk id="49" creationId="{CBFD1D1F-EDEA-5F94-1F4D-B9BD101592EC}"/>
          </ac:spMkLst>
        </pc:spChg>
        <pc:spChg chg="del">
          <ac:chgData name="Lorenzo Rinaldi" userId="77d5bfdd-3e88-4678-a8ff-024fe85681f6" providerId="ADAL" clId="{34DE6C31-27BF-414F-A371-52538741F8E9}" dt="2023-07-21T15:42:03.155" v="749" actId="478"/>
          <ac:spMkLst>
            <pc:docMk/>
            <pc:sldMk cId="2706823943" sldId="301"/>
            <ac:spMk id="50" creationId="{3F18CD47-7637-D319-7029-1ACB3E329CD6}"/>
          </ac:spMkLst>
        </pc:spChg>
        <pc:spChg chg="add mod">
          <ac:chgData name="Lorenzo Rinaldi" userId="77d5bfdd-3e88-4678-a8ff-024fe85681f6" providerId="ADAL" clId="{34DE6C31-27BF-414F-A371-52538741F8E9}" dt="2023-07-21T15:42:25.820" v="755" actId="1076"/>
          <ac:spMkLst>
            <pc:docMk/>
            <pc:sldMk cId="2706823943" sldId="301"/>
            <ac:spMk id="51" creationId="{5512E431-1914-6F73-3738-94C9A682889E}"/>
          </ac:spMkLst>
        </pc:spChg>
        <pc:spChg chg="add mod">
          <ac:chgData name="Lorenzo Rinaldi" userId="77d5bfdd-3e88-4678-a8ff-024fe85681f6" providerId="ADAL" clId="{34DE6C31-27BF-414F-A371-52538741F8E9}" dt="2023-07-21T15:42:25.820" v="755" actId="1076"/>
          <ac:spMkLst>
            <pc:docMk/>
            <pc:sldMk cId="2706823943" sldId="301"/>
            <ac:spMk id="52" creationId="{E97C4E82-B19C-60D7-34FF-4B57C46EBD55}"/>
          </ac:spMkLst>
        </pc:spChg>
        <pc:spChg chg="add mod">
          <ac:chgData name="Lorenzo Rinaldi" userId="77d5bfdd-3e88-4678-a8ff-024fe85681f6" providerId="ADAL" clId="{34DE6C31-27BF-414F-A371-52538741F8E9}" dt="2023-07-21T15:42:25.820" v="755" actId="1076"/>
          <ac:spMkLst>
            <pc:docMk/>
            <pc:sldMk cId="2706823943" sldId="301"/>
            <ac:spMk id="53" creationId="{C6B71887-6D37-D399-CFF8-224B9A9E5BCC}"/>
          </ac:spMkLst>
        </pc:spChg>
        <pc:spChg chg="add mod">
          <ac:chgData name="Lorenzo Rinaldi" userId="77d5bfdd-3e88-4678-a8ff-024fe85681f6" providerId="ADAL" clId="{34DE6C31-27BF-414F-A371-52538741F8E9}" dt="2023-07-21T15:42:25.820" v="755" actId="1076"/>
          <ac:spMkLst>
            <pc:docMk/>
            <pc:sldMk cId="2706823943" sldId="301"/>
            <ac:spMk id="54" creationId="{89FE45BA-6873-2D95-138A-EED5F6D78FE7}"/>
          </ac:spMkLst>
        </pc:spChg>
        <pc:spChg chg="add mod">
          <ac:chgData name="Lorenzo Rinaldi" userId="77d5bfdd-3e88-4678-a8ff-024fe85681f6" providerId="ADAL" clId="{34DE6C31-27BF-414F-A371-52538741F8E9}" dt="2023-07-21T15:42:25.820" v="755" actId="1076"/>
          <ac:spMkLst>
            <pc:docMk/>
            <pc:sldMk cId="2706823943" sldId="301"/>
            <ac:spMk id="55" creationId="{0E3AF964-2100-FBF6-F421-A2A9AABAE252}"/>
          </ac:spMkLst>
        </pc:spChg>
        <pc:spChg chg="add mod">
          <ac:chgData name="Lorenzo Rinaldi" userId="77d5bfdd-3e88-4678-a8ff-024fe85681f6" providerId="ADAL" clId="{34DE6C31-27BF-414F-A371-52538741F8E9}" dt="2023-07-21T15:42:25.820" v="755" actId="1076"/>
          <ac:spMkLst>
            <pc:docMk/>
            <pc:sldMk cId="2706823943" sldId="301"/>
            <ac:spMk id="56" creationId="{0986EB0B-5997-AA0C-9414-31B497AF6830}"/>
          </ac:spMkLst>
        </pc:spChg>
        <pc:spChg chg="add mod">
          <ac:chgData name="Lorenzo Rinaldi" userId="77d5bfdd-3e88-4678-a8ff-024fe85681f6" providerId="ADAL" clId="{34DE6C31-27BF-414F-A371-52538741F8E9}" dt="2023-07-21T15:42:25.820" v="755" actId="1076"/>
          <ac:spMkLst>
            <pc:docMk/>
            <pc:sldMk cId="2706823943" sldId="301"/>
            <ac:spMk id="57" creationId="{19ADADB3-73F7-C03F-A2A5-FF07471A4A6B}"/>
          </ac:spMkLst>
        </pc:spChg>
        <pc:spChg chg="add mod">
          <ac:chgData name="Lorenzo Rinaldi" userId="77d5bfdd-3e88-4678-a8ff-024fe85681f6" providerId="ADAL" clId="{34DE6C31-27BF-414F-A371-52538741F8E9}" dt="2023-07-21T15:42:25.820" v="755" actId="1076"/>
          <ac:spMkLst>
            <pc:docMk/>
            <pc:sldMk cId="2706823943" sldId="301"/>
            <ac:spMk id="58" creationId="{5539A6EF-741C-7FFF-3E51-96CC7A2EFAA2}"/>
          </ac:spMkLst>
        </pc:spChg>
        <pc:spChg chg="add mod">
          <ac:chgData name="Lorenzo Rinaldi" userId="77d5bfdd-3e88-4678-a8ff-024fe85681f6" providerId="ADAL" clId="{34DE6C31-27BF-414F-A371-52538741F8E9}" dt="2023-07-21T15:42:25.820" v="755" actId="1076"/>
          <ac:spMkLst>
            <pc:docMk/>
            <pc:sldMk cId="2706823943" sldId="301"/>
            <ac:spMk id="59" creationId="{F1DAEC70-BA10-273F-6AB3-47D3CC913905}"/>
          </ac:spMkLst>
        </pc:spChg>
        <pc:spChg chg="add mod">
          <ac:chgData name="Lorenzo Rinaldi" userId="77d5bfdd-3e88-4678-a8ff-024fe85681f6" providerId="ADAL" clId="{34DE6C31-27BF-414F-A371-52538741F8E9}" dt="2023-07-21T15:42:25.820" v="755" actId="1076"/>
          <ac:spMkLst>
            <pc:docMk/>
            <pc:sldMk cId="2706823943" sldId="301"/>
            <ac:spMk id="60" creationId="{0E132BDE-C209-94ED-6FE3-4C5A2E5BB969}"/>
          </ac:spMkLst>
        </pc:spChg>
        <pc:spChg chg="add mod">
          <ac:chgData name="Lorenzo Rinaldi" userId="77d5bfdd-3e88-4678-a8ff-024fe85681f6" providerId="ADAL" clId="{34DE6C31-27BF-414F-A371-52538741F8E9}" dt="2023-07-21T15:42:25.820" v="755" actId="1076"/>
          <ac:spMkLst>
            <pc:docMk/>
            <pc:sldMk cId="2706823943" sldId="301"/>
            <ac:spMk id="61" creationId="{3D93DA1A-6A92-4152-DDBB-B48E98FA3BEF}"/>
          </ac:spMkLst>
        </pc:spChg>
        <pc:spChg chg="add mod">
          <ac:chgData name="Lorenzo Rinaldi" userId="77d5bfdd-3e88-4678-a8ff-024fe85681f6" providerId="ADAL" clId="{34DE6C31-27BF-414F-A371-52538741F8E9}" dt="2023-07-21T15:42:25.820" v="755" actId="1076"/>
          <ac:spMkLst>
            <pc:docMk/>
            <pc:sldMk cId="2706823943" sldId="301"/>
            <ac:spMk id="62" creationId="{2E855C21-E385-4A72-2464-65EAFB715964}"/>
          </ac:spMkLst>
        </pc:spChg>
        <pc:spChg chg="add mod">
          <ac:chgData name="Lorenzo Rinaldi" userId="77d5bfdd-3e88-4678-a8ff-024fe85681f6" providerId="ADAL" clId="{34DE6C31-27BF-414F-A371-52538741F8E9}" dt="2023-07-21T15:42:25.820" v="755" actId="1076"/>
          <ac:spMkLst>
            <pc:docMk/>
            <pc:sldMk cId="2706823943" sldId="301"/>
            <ac:spMk id="63" creationId="{370309A3-DEC8-4162-7146-05895DD8C01B}"/>
          </ac:spMkLst>
        </pc:spChg>
        <pc:spChg chg="add mod">
          <ac:chgData name="Lorenzo Rinaldi" userId="77d5bfdd-3e88-4678-a8ff-024fe85681f6" providerId="ADAL" clId="{34DE6C31-27BF-414F-A371-52538741F8E9}" dt="2023-07-21T15:42:25.820" v="755" actId="1076"/>
          <ac:spMkLst>
            <pc:docMk/>
            <pc:sldMk cId="2706823943" sldId="301"/>
            <ac:spMk id="64" creationId="{E0108B6C-951F-1B60-1CB7-F0970782486E}"/>
          </ac:spMkLst>
        </pc:spChg>
        <pc:spChg chg="add mod">
          <ac:chgData name="Lorenzo Rinaldi" userId="77d5bfdd-3e88-4678-a8ff-024fe85681f6" providerId="ADAL" clId="{34DE6C31-27BF-414F-A371-52538741F8E9}" dt="2023-07-21T15:42:25.820" v="755" actId="1076"/>
          <ac:spMkLst>
            <pc:docMk/>
            <pc:sldMk cId="2706823943" sldId="301"/>
            <ac:spMk id="65" creationId="{25E90D1A-768F-A564-42D4-7A128BF43F11}"/>
          </ac:spMkLst>
        </pc:spChg>
        <pc:spChg chg="add mod">
          <ac:chgData name="Lorenzo Rinaldi" userId="77d5bfdd-3e88-4678-a8ff-024fe85681f6" providerId="ADAL" clId="{34DE6C31-27BF-414F-A371-52538741F8E9}" dt="2023-07-21T15:42:25.820" v="755" actId="1076"/>
          <ac:spMkLst>
            <pc:docMk/>
            <pc:sldMk cId="2706823943" sldId="301"/>
            <ac:spMk id="66" creationId="{102B1D7F-146C-A9FA-F6FF-E8CD2DCD340A}"/>
          </ac:spMkLst>
        </pc:spChg>
        <pc:spChg chg="add mod">
          <ac:chgData name="Lorenzo Rinaldi" userId="77d5bfdd-3e88-4678-a8ff-024fe85681f6" providerId="ADAL" clId="{34DE6C31-27BF-414F-A371-52538741F8E9}" dt="2023-07-21T15:42:25.820" v="755" actId="1076"/>
          <ac:spMkLst>
            <pc:docMk/>
            <pc:sldMk cId="2706823943" sldId="301"/>
            <ac:spMk id="67" creationId="{2F04CA21-6064-F269-3C86-0B0F701DF6F1}"/>
          </ac:spMkLst>
        </pc:spChg>
        <pc:spChg chg="add mod">
          <ac:chgData name="Lorenzo Rinaldi" userId="77d5bfdd-3e88-4678-a8ff-024fe85681f6" providerId="ADAL" clId="{34DE6C31-27BF-414F-A371-52538741F8E9}" dt="2023-07-21T15:42:25.820" v="755" actId="1076"/>
          <ac:spMkLst>
            <pc:docMk/>
            <pc:sldMk cId="2706823943" sldId="301"/>
            <ac:spMk id="68" creationId="{148F71A8-2B3F-D9EB-E8F5-CC07099716E0}"/>
          </ac:spMkLst>
        </pc:spChg>
        <pc:spChg chg="add mod">
          <ac:chgData name="Lorenzo Rinaldi" userId="77d5bfdd-3e88-4678-a8ff-024fe85681f6" providerId="ADAL" clId="{34DE6C31-27BF-414F-A371-52538741F8E9}" dt="2023-07-21T15:42:25.820" v="755" actId="1076"/>
          <ac:spMkLst>
            <pc:docMk/>
            <pc:sldMk cId="2706823943" sldId="301"/>
            <ac:spMk id="69" creationId="{CCCF7851-A13A-8038-6A5E-6EA87E2972D2}"/>
          </ac:spMkLst>
        </pc:spChg>
        <pc:spChg chg="add mod">
          <ac:chgData name="Lorenzo Rinaldi" userId="77d5bfdd-3e88-4678-a8ff-024fe85681f6" providerId="ADAL" clId="{34DE6C31-27BF-414F-A371-52538741F8E9}" dt="2023-07-21T15:42:25.820" v="755" actId="1076"/>
          <ac:spMkLst>
            <pc:docMk/>
            <pc:sldMk cId="2706823943" sldId="301"/>
            <ac:spMk id="70" creationId="{7AE13958-2300-3550-8809-46E2C263DD02}"/>
          </ac:spMkLst>
        </pc:spChg>
        <pc:spChg chg="add mod">
          <ac:chgData name="Lorenzo Rinaldi" userId="77d5bfdd-3e88-4678-a8ff-024fe85681f6" providerId="ADAL" clId="{34DE6C31-27BF-414F-A371-52538741F8E9}" dt="2023-07-21T15:42:25.820" v="755" actId="1076"/>
          <ac:spMkLst>
            <pc:docMk/>
            <pc:sldMk cId="2706823943" sldId="301"/>
            <ac:spMk id="71" creationId="{676E85CA-EE09-7DF6-1E56-DF6340F5E4D9}"/>
          </ac:spMkLst>
        </pc:spChg>
        <pc:spChg chg="add mod">
          <ac:chgData name="Lorenzo Rinaldi" userId="77d5bfdd-3e88-4678-a8ff-024fe85681f6" providerId="ADAL" clId="{34DE6C31-27BF-414F-A371-52538741F8E9}" dt="2023-07-21T15:42:25.820" v="755" actId="1076"/>
          <ac:spMkLst>
            <pc:docMk/>
            <pc:sldMk cId="2706823943" sldId="301"/>
            <ac:spMk id="72" creationId="{6E17B8E0-BD24-D77A-4DC5-DB12A8C8F109}"/>
          </ac:spMkLst>
        </pc:spChg>
        <pc:spChg chg="add mod">
          <ac:chgData name="Lorenzo Rinaldi" userId="77d5bfdd-3e88-4678-a8ff-024fe85681f6" providerId="ADAL" clId="{34DE6C31-27BF-414F-A371-52538741F8E9}" dt="2023-07-21T15:42:25.820" v="755" actId="1076"/>
          <ac:spMkLst>
            <pc:docMk/>
            <pc:sldMk cId="2706823943" sldId="301"/>
            <ac:spMk id="73" creationId="{5A49503C-4B82-5290-E2BB-CA94E7DEB8D0}"/>
          </ac:spMkLst>
        </pc:spChg>
        <pc:spChg chg="add mod">
          <ac:chgData name="Lorenzo Rinaldi" userId="77d5bfdd-3e88-4678-a8ff-024fe85681f6" providerId="ADAL" clId="{34DE6C31-27BF-414F-A371-52538741F8E9}" dt="2023-07-21T15:42:25.820" v="755" actId="1076"/>
          <ac:spMkLst>
            <pc:docMk/>
            <pc:sldMk cId="2706823943" sldId="301"/>
            <ac:spMk id="74" creationId="{6C8C5E9B-30FD-183C-30F3-4A151288FFD1}"/>
          </ac:spMkLst>
        </pc:spChg>
        <pc:spChg chg="add mod">
          <ac:chgData name="Lorenzo Rinaldi" userId="77d5bfdd-3e88-4678-a8ff-024fe85681f6" providerId="ADAL" clId="{34DE6C31-27BF-414F-A371-52538741F8E9}" dt="2023-07-21T15:42:25.820" v="755" actId="1076"/>
          <ac:spMkLst>
            <pc:docMk/>
            <pc:sldMk cId="2706823943" sldId="301"/>
            <ac:spMk id="75" creationId="{FBD12DA4-C73B-A9A1-CF79-259A1AB99484}"/>
          </ac:spMkLst>
        </pc:spChg>
        <pc:spChg chg="add mod">
          <ac:chgData name="Lorenzo Rinaldi" userId="77d5bfdd-3e88-4678-a8ff-024fe85681f6" providerId="ADAL" clId="{34DE6C31-27BF-414F-A371-52538741F8E9}" dt="2023-07-21T15:42:25.820" v="755" actId="1076"/>
          <ac:spMkLst>
            <pc:docMk/>
            <pc:sldMk cId="2706823943" sldId="301"/>
            <ac:spMk id="76" creationId="{3DCE5534-E0FF-D3DD-B706-B9738F51CBE1}"/>
          </ac:spMkLst>
        </pc:spChg>
        <pc:spChg chg="add mod">
          <ac:chgData name="Lorenzo Rinaldi" userId="77d5bfdd-3e88-4678-a8ff-024fe85681f6" providerId="ADAL" clId="{34DE6C31-27BF-414F-A371-52538741F8E9}" dt="2023-07-21T15:42:25.820" v="755" actId="1076"/>
          <ac:spMkLst>
            <pc:docMk/>
            <pc:sldMk cId="2706823943" sldId="301"/>
            <ac:spMk id="77" creationId="{7351EF03-65CA-CD9A-7FC8-DE4DBACB5E96}"/>
          </ac:spMkLst>
        </pc:spChg>
        <pc:spChg chg="add mod">
          <ac:chgData name="Lorenzo Rinaldi" userId="77d5bfdd-3e88-4678-a8ff-024fe85681f6" providerId="ADAL" clId="{34DE6C31-27BF-414F-A371-52538741F8E9}" dt="2023-07-21T15:42:25.820" v="755" actId="1076"/>
          <ac:spMkLst>
            <pc:docMk/>
            <pc:sldMk cId="2706823943" sldId="301"/>
            <ac:spMk id="78" creationId="{33CBDC10-39C5-F79B-690C-54DFD9364E72}"/>
          </ac:spMkLst>
        </pc:spChg>
        <pc:spChg chg="add mod">
          <ac:chgData name="Lorenzo Rinaldi" userId="77d5bfdd-3e88-4678-a8ff-024fe85681f6" providerId="ADAL" clId="{34DE6C31-27BF-414F-A371-52538741F8E9}" dt="2023-07-21T15:42:25.820" v="755" actId="1076"/>
          <ac:spMkLst>
            <pc:docMk/>
            <pc:sldMk cId="2706823943" sldId="301"/>
            <ac:spMk id="79" creationId="{5C067981-72D6-9BFD-3312-00CA81606F3D}"/>
          </ac:spMkLst>
        </pc:spChg>
        <pc:cxnChg chg="del">
          <ac:chgData name="Lorenzo Rinaldi" userId="77d5bfdd-3e88-4678-a8ff-024fe85681f6" providerId="ADAL" clId="{34DE6C31-27BF-414F-A371-52538741F8E9}" dt="2023-07-21T15:42:03.155" v="749" actId="478"/>
          <ac:cxnSpMkLst>
            <pc:docMk/>
            <pc:sldMk cId="2706823943" sldId="301"/>
            <ac:cxnSpMk id="27" creationId="{78EA6908-A2B1-DD8E-30D5-AEC9405218FF}"/>
          </ac:cxnSpMkLst>
        </pc:cxnChg>
        <pc:cxnChg chg="del">
          <ac:chgData name="Lorenzo Rinaldi" userId="77d5bfdd-3e88-4678-a8ff-024fe85681f6" providerId="ADAL" clId="{34DE6C31-27BF-414F-A371-52538741F8E9}" dt="2023-07-21T15:42:03.155" v="749" actId="478"/>
          <ac:cxnSpMkLst>
            <pc:docMk/>
            <pc:sldMk cId="2706823943" sldId="301"/>
            <ac:cxnSpMk id="30" creationId="{857A8596-6AF6-4E84-6B2C-C4081387FDC6}"/>
          </ac:cxnSpMkLst>
        </pc:cxnChg>
        <pc:cxnChg chg="del">
          <ac:chgData name="Lorenzo Rinaldi" userId="77d5bfdd-3e88-4678-a8ff-024fe85681f6" providerId="ADAL" clId="{34DE6C31-27BF-414F-A371-52538741F8E9}" dt="2023-07-21T15:42:03.155" v="749" actId="478"/>
          <ac:cxnSpMkLst>
            <pc:docMk/>
            <pc:sldMk cId="2706823943" sldId="301"/>
            <ac:cxnSpMk id="33" creationId="{F20CDFB0-1A84-E806-E353-0E41D20ADBBC}"/>
          </ac:cxnSpMkLst>
        </pc:cxnChg>
        <pc:cxnChg chg="del">
          <ac:chgData name="Lorenzo Rinaldi" userId="77d5bfdd-3e88-4678-a8ff-024fe85681f6" providerId="ADAL" clId="{34DE6C31-27BF-414F-A371-52538741F8E9}" dt="2023-07-21T15:42:03.155" v="749" actId="478"/>
          <ac:cxnSpMkLst>
            <pc:docMk/>
            <pc:sldMk cId="2706823943" sldId="301"/>
            <ac:cxnSpMk id="35" creationId="{2810EF4A-20A4-6E5A-1C37-B15388883F7E}"/>
          </ac:cxnSpMkLst>
        </pc:cxnChg>
      </pc:sldChg>
      <pc:sldChg chg="addSp delSp modSp add mod modAnim">
        <pc:chgData name="Lorenzo Rinaldi" userId="77d5bfdd-3e88-4678-a8ff-024fe85681f6" providerId="ADAL" clId="{34DE6C31-27BF-414F-A371-52538741F8E9}" dt="2023-07-21T15:44:35.016" v="838"/>
        <pc:sldMkLst>
          <pc:docMk/>
          <pc:sldMk cId="3262113102" sldId="302"/>
        </pc:sldMkLst>
        <pc:spChg chg="add del mod">
          <ac:chgData name="Lorenzo Rinaldi" userId="77d5bfdd-3e88-4678-a8ff-024fe85681f6" providerId="ADAL" clId="{34DE6C31-27BF-414F-A371-52538741F8E9}" dt="2023-07-21T15:42:17.997" v="753"/>
          <ac:spMkLst>
            <pc:docMk/>
            <pc:sldMk cId="3262113102" sldId="302"/>
            <ac:spMk id="2" creationId="{135BB07F-53D6-CEFF-2123-DF5C1D15A835}"/>
          </ac:spMkLst>
        </pc:spChg>
        <pc:spChg chg="add del mod">
          <ac:chgData name="Lorenzo Rinaldi" userId="77d5bfdd-3e88-4678-a8ff-024fe85681f6" providerId="ADAL" clId="{34DE6C31-27BF-414F-A371-52538741F8E9}" dt="2023-07-21T15:42:17.997" v="753"/>
          <ac:spMkLst>
            <pc:docMk/>
            <pc:sldMk cId="3262113102" sldId="302"/>
            <ac:spMk id="5" creationId="{891D5DCC-287A-8830-A0AA-D142B8E33686}"/>
          </ac:spMkLst>
        </pc:spChg>
        <pc:spChg chg="add del mod">
          <ac:chgData name="Lorenzo Rinaldi" userId="77d5bfdd-3e88-4678-a8ff-024fe85681f6" providerId="ADAL" clId="{34DE6C31-27BF-414F-A371-52538741F8E9}" dt="2023-07-21T15:42:17.997" v="753"/>
          <ac:spMkLst>
            <pc:docMk/>
            <pc:sldMk cId="3262113102" sldId="302"/>
            <ac:spMk id="7" creationId="{05BBA292-DB4D-85F9-6A46-3633CD4AAEC3}"/>
          </ac:spMkLst>
        </pc:spChg>
        <pc:spChg chg="add del mod">
          <ac:chgData name="Lorenzo Rinaldi" userId="77d5bfdd-3e88-4678-a8ff-024fe85681f6" providerId="ADAL" clId="{34DE6C31-27BF-414F-A371-52538741F8E9}" dt="2023-07-21T15:42:17.997" v="753"/>
          <ac:spMkLst>
            <pc:docMk/>
            <pc:sldMk cId="3262113102" sldId="302"/>
            <ac:spMk id="8" creationId="{E46AA2DB-EF51-2E5D-AFA9-048AD2B0A224}"/>
          </ac:spMkLst>
        </pc:spChg>
        <pc:spChg chg="add del mod">
          <ac:chgData name="Lorenzo Rinaldi" userId="77d5bfdd-3e88-4678-a8ff-024fe85681f6" providerId="ADAL" clId="{34DE6C31-27BF-414F-A371-52538741F8E9}" dt="2023-07-21T15:42:17.997" v="753"/>
          <ac:spMkLst>
            <pc:docMk/>
            <pc:sldMk cId="3262113102" sldId="302"/>
            <ac:spMk id="9" creationId="{DD6AEFA2-93E7-07C6-3434-FBFC8C3F5B08}"/>
          </ac:spMkLst>
        </pc:spChg>
        <pc:spChg chg="add del mod">
          <ac:chgData name="Lorenzo Rinaldi" userId="77d5bfdd-3e88-4678-a8ff-024fe85681f6" providerId="ADAL" clId="{34DE6C31-27BF-414F-A371-52538741F8E9}" dt="2023-07-21T15:42:17.997" v="753"/>
          <ac:spMkLst>
            <pc:docMk/>
            <pc:sldMk cId="3262113102" sldId="302"/>
            <ac:spMk id="10" creationId="{54F8F017-A099-8722-E925-BF4CA78AE238}"/>
          </ac:spMkLst>
        </pc:spChg>
        <pc:spChg chg="add del mod">
          <ac:chgData name="Lorenzo Rinaldi" userId="77d5bfdd-3e88-4678-a8ff-024fe85681f6" providerId="ADAL" clId="{34DE6C31-27BF-414F-A371-52538741F8E9}" dt="2023-07-21T15:42:17.997" v="753"/>
          <ac:spMkLst>
            <pc:docMk/>
            <pc:sldMk cId="3262113102" sldId="302"/>
            <ac:spMk id="11" creationId="{C1CC6E93-B272-79CB-6DAD-3FE09F548DE6}"/>
          </ac:spMkLst>
        </pc:spChg>
        <pc:spChg chg="add del mod">
          <ac:chgData name="Lorenzo Rinaldi" userId="77d5bfdd-3e88-4678-a8ff-024fe85681f6" providerId="ADAL" clId="{34DE6C31-27BF-414F-A371-52538741F8E9}" dt="2023-07-21T15:42:17.997" v="753"/>
          <ac:spMkLst>
            <pc:docMk/>
            <pc:sldMk cId="3262113102" sldId="302"/>
            <ac:spMk id="12" creationId="{FF173484-884C-058B-EB5F-03BDF8600B25}"/>
          </ac:spMkLst>
        </pc:spChg>
        <pc:spChg chg="add del mod">
          <ac:chgData name="Lorenzo Rinaldi" userId="77d5bfdd-3e88-4678-a8ff-024fe85681f6" providerId="ADAL" clId="{34DE6C31-27BF-414F-A371-52538741F8E9}" dt="2023-07-21T15:42:17.997" v="753"/>
          <ac:spMkLst>
            <pc:docMk/>
            <pc:sldMk cId="3262113102" sldId="302"/>
            <ac:spMk id="13" creationId="{35F5BD86-8C1B-06F4-E5D6-D077B919859C}"/>
          </ac:spMkLst>
        </pc:spChg>
        <pc:spChg chg="add del mod">
          <ac:chgData name="Lorenzo Rinaldi" userId="77d5bfdd-3e88-4678-a8ff-024fe85681f6" providerId="ADAL" clId="{34DE6C31-27BF-414F-A371-52538741F8E9}" dt="2023-07-21T15:42:17.997" v="753"/>
          <ac:spMkLst>
            <pc:docMk/>
            <pc:sldMk cId="3262113102" sldId="302"/>
            <ac:spMk id="14" creationId="{5E2EAD8D-5B3B-765B-6F35-BB36963E422D}"/>
          </ac:spMkLst>
        </pc:spChg>
        <pc:spChg chg="add del mod">
          <ac:chgData name="Lorenzo Rinaldi" userId="77d5bfdd-3e88-4678-a8ff-024fe85681f6" providerId="ADAL" clId="{34DE6C31-27BF-414F-A371-52538741F8E9}" dt="2023-07-21T15:42:17.997" v="753"/>
          <ac:spMkLst>
            <pc:docMk/>
            <pc:sldMk cId="3262113102" sldId="302"/>
            <ac:spMk id="15" creationId="{17EE5CED-FE92-9624-1DFC-4C86D01F7E0B}"/>
          </ac:spMkLst>
        </pc:spChg>
        <pc:spChg chg="add del mod">
          <ac:chgData name="Lorenzo Rinaldi" userId="77d5bfdd-3e88-4678-a8ff-024fe85681f6" providerId="ADAL" clId="{34DE6C31-27BF-414F-A371-52538741F8E9}" dt="2023-07-21T15:42:17.997" v="753"/>
          <ac:spMkLst>
            <pc:docMk/>
            <pc:sldMk cId="3262113102" sldId="302"/>
            <ac:spMk id="16" creationId="{F88771B8-D4D9-FBA2-1175-956984B65B3F}"/>
          </ac:spMkLst>
        </pc:spChg>
        <pc:spChg chg="add del mod">
          <ac:chgData name="Lorenzo Rinaldi" userId="77d5bfdd-3e88-4678-a8ff-024fe85681f6" providerId="ADAL" clId="{34DE6C31-27BF-414F-A371-52538741F8E9}" dt="2023-07-21T15:42:17.997" v="753"/>
          <ac:spMkLst>
            <pc:docMk/>
            <pc:sldMk cId="3262113102" sldId="302"/>
            <ac:spMk id="17" creationId="{A4D9C13D-1F78-670D-398C-1CDBE752AC8A}"/>
          </ac:spMkLst>
        </pc:spChg>
        <pc:spChg chg="add del mod">
          <ac:chgData name="Lorenzo Rinaldi" userId="77d5bfdd-3e88-4678-a8ff-024fe85681f6" providerId="ADAL" clId="{34DE6C31-27BF-414F-A371-52538741F8E9}" dt="2023-07-21T15:42:17.997" v="753"/>
          <ac:spMkLst>
            <pc:docMk/>
            <pc:sldMk cId="3262113102" sldId="302"/>
            <ac:spMk id="18" creationId="{F23DD490-8254-8C1B-FD56-6FFF4DE3E85C}"/>
          </ac:spMkLst>
        </pc:spChg>
        <pc:spChg chg="add del mod">
          <ac:chgData name="Lorenzo Rinaldi" userId="77d5bfdd-3e88-4678-a8ff-024fe85681f6" providerId="ADAL" clId="{34DE6C31-27BF-414F-A371-52538741F8E9}" dt="2023-07-21T15:42:17.997" v="753"/>
          <ac:spMkLst>
            <pc:docMk/>
            <pc:sldMk cId="3262113102" sldId="302"/>
            <ac:spMk id="19" creationId="{2F4366B1-6CF0-0F6A-8A09-6FD9F0EB21EB}"/>
          </ac:spMkLst>
        </pc:spChg>
        <pc:spChg chg="add del mod">
          <ac:chgData name="Lorenzo Rinaldi" userId="77d5bfdd-3e88-4678-a8ff-024fe85681f6" providerId="ADAL" clId="{34DE6C31-27BF-414F-A371-52538741F8E9}" dt="2023-07-21T15:42:17.997" v="753"/>
          <ac:spMkLst>
            <pc:docMk/>
            <pc:sldMk cId="3262113102" sldId="302"/>
            <ac:spMk id="20" creationId="{A962E06D-78E7-7CA7-406C-74AB48D42D4C}"/>
          </ac:spMkLst>
        </pc:spChg>
        <pc:spChg chg="add del mod">
          <ac:chgData name="Lorenzo Rinaldi" userId="77d5bfdd-3e88-4678-a8ff-024fe85681f6" providerId="ADAL" clId="{34DE6C31-27BF-414F-A371-52538741F8E9}" dt="2023-07-21T15:42:17.997" v="753"/>
          <ac:spMkLst>
            <pc:docMk/>
            <pc:sldMk cId="3262113102" sldId="302"/>
            <ac:spMk id="21" creationId="{FBDD0F98-2BDE-5C26-3B45-0CAD54955A84}"/>
          </ac:spMkLst>
        </pc:spChg>
        <pc:spChg chg="add del mod">
          <ac:chgData name="Lorenzo Rinaldi" userId="77d5bfdd-3e88-4678-a8ff-024fe85681f6" providerId="ADAL" clId="{34DE6C31-27BF-414F-A371-52538741F8E9}" dt="2023-07-21T15:42:17.997" v="753"/>
          <ac:spMkLst>
            <pc:docMk/>
            <pc:sldMk cId="3262113102" sldId="302"/>
            <ac:spMk id="22" creationId="{3BE4DAB8-C476-4F51-535E-2E32910BAD3E}"/>
          </ac:spMkLst>
        </pc:spChg>
        <pc:spChg chg="add del mod">
          <ac:chgData name="Lorenzo Rinaldi" userId="77d5bfdd-3e88-4678-a8ff-024fe85681f6" providerId="ADAL" clId="{34DE6C31-27BF-414F-A371-52538741F8E9}" dt="2023-07-21T15:42:17.997" v="753"/>
          <ac:spMkLst>
            <pc:docMk/>
            <pc:sldMk cId="3262113102" sldId="302"/>
            <ac:spMk id="23" creationId="{BB6A4B68-F5F6-8812-5C72-0055996F8889}"/>
          </ac:spMkLst>
        </pc:spChg>
        <pc:spChg chg="add del mod">
          <ac:chgData name="Lorenzo Rinaldi" userId="77d5bfdd-3e88-4678-a8ff-024fe85681f6" providerId="ADAL" clId="{34DE6C31-27BF-414F-A371-52538741F8E9}" dt="2023-07-21T15:42:17.997" v="753"/>
          <ac:spMkLst>
            <pc:docMk/>
            <pc:sldMk cId="3262113102" sldId="302"/>
            <ac:spMk id="24" creationId="{EC127D91-F6F4-1E50-A099-FD4DFBF98A3E}"/>
          </ac:spMkLst>
        </pc:spChg>
        <pc:spChg chg="add del mod">
          <ac:chgData name="Lorenzo Rinaldi" userId="77d5bfdd-3e88-4678-a8ff-024fe85681f6" providerId="ADAL" clId="{34DE6C31-27BF-414F-A371-52538741F8E9}" dt="2023-07-21T15:42:17.997" v="753"/>
          <ac:spMkLst>
            <pc:docMk/>
            <pc:sldMk cId="3262113102" sldId="302"/>
            <ac:spMk id="25" creationId="{4D447839-C99A-6FF6-E45B-942A7DFC7C1F}"/>
          </ac:spMkLst>
        </pc:spChg>
        <pc:spChg chg="add del mod">
          <ac:chgData name="Lorenzo Rinaldi" userId="77d5bfdd-3e88-4678-a8ff-024fe85681f6" providerId="ADAL" clId="{34DE6C31-27BF-414F-A371-52538741F8E9}" dt="2023-07-21T15:42:17.997" v="753"/>
          <ac:spMkLst>
            <pc:docMk/>
            <pc:sldMk cId="3262113102" sldId="302"/>
            <ac:spMk id="26" creationId="{BFB675D4-D3FE-0BDB-0601-FF31C4738ED4}"/>
          </ac:spMkLst>
        </pc:spChg>
        <pc:spChg chg="add del mod">
          <ac:chgData name="Lorenzo Rinaldi" userId="77d5bfdd-3e88-4678-a8ff-024fe85681f6" providerId="ADAL" clId="{34DE6C31-27BF-414F-A371-52538741F8E9}" dt="2023-07-21T15:42:17.997" v="753"/>
          <ac:spMkLst>
            <pc:docMk/>
            <pc:sldMk cId="3262113102" sldId="302"/>
            <ac:spMk id="27" creationId="{84D2F696-C660-E3BD-9C76-C9E4DD51B87E}"/>
          </ac:spMkLst>
        </pc:spChg>
        <pc:spChg chg="add del mod">
          <ac:chgData name="Lorenzo Rinaldi" userId="77d5bfdd-3e88-4678-a8ff-024fe85681f6" providerId="ADAL" clId="{34DE6C31-27BF-414F-A371-52538741F8E9}" dt="2023-07-21T15:42:17.997" v="753"/>
          <ac:spMkLst>
            <pc:docMk/>
            <pc:sldMk cId="3262113102" sldId="302"/>
            <ac:spMk id="28" creationId="{FCEC0A7F-E61B-264E-A320-4919A5F2E87A}"/>
          </ac:spMkLst>
        </pc:spChg>
        <pc:spChg chg="add del mod">
          <ac:chgData name="Lorenzo Rinaldi" userId="77d5bfdd-3e88-4678-a8ff-024fe85681f6" providerId="ADAL" clId="{34DE6C31-27BF-414F-A371-52538741F8E9}" dt="2023-07-21T15:42:17.997" v="753"/>
          <ac:spMkLst>
            <pc:docMk/>
            <pc:sldMk cId="3262113102" sldId="302"/>
            <ac:spMk id="29" creationId="{DD354D35-CB3B-D226-AFC8-B4E933BFCAAA}"/>
          </ac:spMkLst>
        </pc:spChg>
        <pc:spChg chg="add del mod">
          <ac:chgData name="Lorenzo Rinaldi" userId="77d5bfdd-3e88-4678-a8ff-024fe85681f6" providerId="ADAL" clId="{34DE6C31-27BF-414F-A371-52538741F8E9}" dt="2023-07-21T15:42:17.997" v="753"/>
          <ac:spMkLst>
            <pc:docMk/>
            <pc:sldMk cId="3262113102" sldId="302"/>
            <ac:spMk id="30" creationId="{C26B5669-266A-2AB7-31C5-1571F5E4A9DC}"/>
          </ac:spMkLst>
        </pc:spChg>
        <pc:spChg chg="add del mod">
          <ac:chgData name="Lorenzo Rinaldi" userId="77d5bfdd-3e88-4678-a8ff-024fe85681f6" providerId="ADAL" clId="{34DE6C31-27BF-414F-A371-52538741F8E9}" dt="2023-07-21T15:42:17.997" v="753"/>
          <ac:spMkLst>
            <pc:docMk/>
            <pc:sldMk cId="3262113102" sldId="302"/>
            <ac:spMk id="31" creationId="{4EB0F91F-6C52-3FC7-A87F-3B72DE785437}"/>
          </ac:spMkLst>
        </pc:spChg>
        <pc:spChg chg="add del mod">
          <ac:chgData name="Lorenzo Rinaldi" userId="77d5bfdd-3e88-4678-a8ff-024fe85681f6" providerId="ADAL" clId="{34DE6C31-27BF-414F-A371-52538741F8E9}" dt="2023-07-21T15:42:17.997" v="753"/>
          <ac:spMkLst>
            <pc:docMk/>
            <pc:sldMk cId="3262113102" sldId="302"/>
            <ac:spMk id="32" creationId="{E0B58623-96F6-AC7B-BAA2-3AE20796DE70}"/>
          </ac:spMkLst>
        </pc:spChg>
        <pc:spChg chg="add del mod">
          <ac:chgData name="Lorenzo Rinaldi" userId="77d5bfdd-3e88-4678-a8ff-024fe85681f6" providerId="ADAL" clId="{34DE6C31-27BF-414F-A371-52538741F8E9}" dt="2023-07-21T15:42:17.997" v="753"/>
          <ac:spMkLst>
            <pc:docMk/>
            <pc:sldMk cId="3262113102" sldId="302"/>
            <ac:spMk id="33" creationId="{03CCDE9A-2192-AAB9-277D-75A7AE635190}"/>
          </ac:spMkLst>
        </pc:spChg>
        <pc:spChg chg="add del mod">
          <ac:chgData name="Lorenzo Rinaldi" userId="77d5bfdd-3e88-4678-a8ff-024fe85681f6" providerId="ADAL" clId="{34DE6C31-27BF-414F-A371-52538741F8E9}" dt="2023-07-21T15:42:17.997" v="753"/>
          <ac:spMkLst>
            <pc:docMk/>
            <pc:sldMk cId="3262113102" sldId="302"/>
            <ac:spMk id="34" creationId="{EABF05E1-AD76-C762-31C6-960A49FA457C}"/>
          </ac:spMkLst>
        </pc:spChg>
        <pc:spChg chg="add del mod">
          <ac:chgData name="Lorenzo Rinaldi" userId="77d5bfdd-3e88-4678-a8ff-024fe85681f6" providerId="ADAL" clId="{34DE6C31-27BF-414F-A371-52538741F8E9}" dt="2023-07-21T15:42:17.997" v="753"/>
          <ac:spMkLst>
            <pc:docMk/>
            <pc:sldMk cId="3262113102" sldId="302"/>
            <ac:spMk id="35" creationId="{1A230927-0BBB-548A-0192-3E65FF7D4481}"/>
          </ac:spMkLst>
        </pc:spChg>
        <pc:spChg chg="add del mod">
          <ac:chgData name="Lorenzo Rinaldi" userId="77d5bfdd-3e88-4678-a8ff-024fe85681f6" providerId="ADAL" clId="{34DE6C31-27BF-414F-A371-52538741F8E9}" dt="2023-07-21T15:42:17.997" v="753"/>
          <ac:spMkLst>
            <pc:docMk/>
            <pc:sldMk cId="3262113102" sldId="302"/>
            <ac:spMk id="36" creationId="{91D597D0-341B-5333-E2A3-836D595CFB47}"/>
          </ac:spMkLst>
        </pc:spChg>
        <pc:spChg chg="add del mod">
          <ac:chgData name="Lorenzo Rinaldi" userId="77d5bfdd-3e88-4678-a8ff-024fe85681f6" providerId="ADAL" clId="{34DE6C31-27BF-414F-A371-52538741F8E9}" dt="2023-07-21T15:42:17.997" v="753"/>
          <ac:spMkLst>
            <pc:docMk/>
            <pc:sldMk cId="3262113102" sldId="302"/>
            <ac:spMk id="37" creationId="{0CD6DBB2-9C95-B4AF-5AEE-B652062C3850}"/>
          </ac:spMkLst>
        </pc:spChg>
        <pc:spChg chg="add del mod">
          <ac:chgData name="Lorenzo Rinaldi" userId="77d5bfdd-3e88-4678-a8ff-024fe85681f6" providerId="ADAL" clId="{34DE6C31-27BF-414F-A371-52538741F8E9}" dt="2023-07-21T15:42:17.997" v="753"/>
          <ac:spMkLst>
            <pc:docMk/>
            <pc:sldMk cId="3262113102" sldId="302"/>
            <ac:spMk id="38" creationId="{29454D6F-6DD6-CFDB-E718-94E08E08AFD6}"/>
          </ac:spMkLst>
        </pc:spChg>
        <pc:spChg chg="add del mod">
          <ac:chgData name="Lorenzo Rinaldi" userId="77d5bfdd-3e88-4678-a8ff-024fe85681f6" providerId="ADAL" clId="{34DE6C31-27BF-414F-A371-52538741F8E9}" dt="2023-07-21T15:42:17.997" v="753"/>
          <ac:spMkLst>
            <pc:docMk/>
            <pc:sldMk cId="3262113102" sldId="302"/>
            <ac:spMk id="39" creationId="{07A6A85B-15D5-3D02-4FD8-386C20931044}"/>
          </ac:spMkLst>
        </pc:spChg>
        <pc:spChg chg="add del mod">
          <ac:chgData name="Lorenzo Rinaldi" userId="77d5bfdd-3e88-4678-a8ff-024fe85681f6" providerId="ADAL" clId="{34DE6C31-27BF-414F-A371-52538741F8E9}" dt="2023-07-21T15:42:17.997" v="753"/>
          <ac:spMkLst>
            <pc:docMk/>
            <pc:sldMk cId="3262113102" sldId="302"/>
            <ac:spMk id="40" creationId="{D0C6B0CB-FBB4-1405-10C4-4E8BD68E93FC}"/>
          </ac:spMkLst>
        </pc:spChg>
        <pc:spChg chg="add del mod">
          <ac:chgData name="Lorenzo Rinaldi" userId="77d5bfdd-3e88-4678-a8ff-024fe85681f6" providerId="ADAL" clId="{34DE6C31-27BF-414F-A371-52538741F8E9}" dt="2023-07-21T15:42:17.997" v="753"/>
          <ac:spMkLst>
            <pc:docMk/>
            <pc:sldMk cId="3262113102" sldId="302"/>
            <ac:spMk id="41" creationId="{EAAD78A3-0B11-3A42-670A-6F53F8C44E53}"/>
          </ac:spMkLst>
        </pc:spChg>
        <pc:spChg chg="add del mod">
          <ac:chgData name="Lorenzo Rinaldi" userId="77d5bfdd-3e88-4678-a8ff-024fe85681f6" providerId="ADAL" clId="{34DE6C31-27BF-414F-A371-52538741F8E9}" dt="2023-07-21T15:42:17.997" v="753"/>
          <ac:spMkLst>
            <pc:docMk/>
            <pc:sldMk cId="3262113102" sldId="302"/>
            <ac:spMk id="42" creationId="{468DB66E-D88A-706F-EB06-D2601F6C52AA}"/>
          </ac:spMkLst>
        </pc:spChg>
        <pc:spChg chg="add del mod">
          <ac:chgData name="Lorenzo Rinaldi" userId="77d5bfdd-3e88-4678-a8ff-024fe85681f6" providerId="ADAL" clId="{34DE6C31-27BF-414F-A371-52538741F8E9}" dt="2023-07-21T15:42:17.997" v="753"/>
          <ac:spMkLst>
            <pc:docMk/>
            <pc:sldMk cId="3262113102" sldId="302"/>
            <ac:spMk id="43" creationId="{D8533F15-5B0D-BEC1-BD08-750DCB498FCA}"/>
          </ac:spMkLst>
        </pc:spChg>
        <pc:spChg chg="add del mod">
          <ac:chgData name="Lorenzo Rinaldi" userId="77d5bfdd-3e88-4678-a8ff-024fe85681f6" providerId="ADAL" clId="{34DE6C31-27BF-414F-A371-52538741F8E9}" dt="2023-07-21T15:42:17.997" v="753"/>
          <ac:spMkLst>
            <pc:docMk/>
            <pc:sldMk cId="3262113102" sldId="302"/>
            <ac:spMk id="44" creationId="{60EA74D6-5758-F628-0B8C-007000C8B82B}"/>
          </ac:spMkLst>
        </pc:spChg>
        <pc:spChg chg="add del mod">
          <ac:chgData name="Lorenzo Rinaldi" userId="77d5bfdd-3e88-4678-a8ff-024fe85681f6" providerId="ADAL" clId="{34DE6C31-27BF-414F-A371-52538741F8E9}" dt="2023-07-21T15:42:17.997" v="753"/>
          <ac:spMkLst>
            <pc:docMk/>
            <pc:sldMk cId="3262113102" sldId="302"/>
            <ac:spMk id="45" creationId="{F527F7C2-63EB-0A36-31B7-40437AA9AB44}"/>
          </ac:spMkLst>
        </pc:spChg>
        <pc:spChg chg="add del mod">
          <ac:chgData name="Lorenzo Rinaldi" userId="77d5bfdd-3e88-4678-a8ff-024fe85681f6" providerId="ADAL" clId="{34DE6C31-27BF-414F-A371-52538741F8E9}" dt="2023-07-21T15:42:17.997" v="753"/>
          <ac:spMkLst>
            <pc:docMk/>
            <pc:sldMk cId="3262113102" sldId="302"/>
            <ac:spMk id="46" creationId="{5D43A5E2-12A1-796C-9E12-814DC59AD8BC}"/>
          </ac:spMkLst>
        </pc:spChg>
        <pc:spChg chg="add del mod">
          <ac:chgData name="Lorenzo Rinaldi" userId="77d5bfdd-3e88-4678-a8ff-024fe85681f6" providerId="ADAL" clId="{34DE6C31-27BF-414F-A371-52538741F8E9}" dt="2023-07-21T15:42:17.997" v="753"/>
          <ac:spMkLst>
            <pc:docMk/>
            <pc:sldMk cId="3262113102" sldId="302"/>
            <ac:spMk id="47" creationId="{5D2DCC5E-CB47-6407-79A8-6CC45ED6D7D5}"/>
          </ac:spMkLst>
        </pc:spChg>
        <pc:spChg chg="add del mod">
          <ac:chgData name="Lorenzo Rinaldi" userId="77d5bfdd-3e88-4678-a8ff-024fe85681f6" providerId="ADAL" clId="{34DE6C31-27BF-414F-A371-52538741F8E9}" dt="2023-07-21T15:42:17.997" v="753"/>
          <ac:spMkLst>
            <pc:docMk/>
            <pc:sldMk cId="3262113102" sldId="302"/>
            <ac:spMk id="48" creationId="{7742D98F-AC72-1948-3ADE-AF9B27EA7090}"/>
          </ac:spMkLst>
        </pc:spChg>
        <pc:spChg chg="add del mod">
          <ac:chgData name="Lorenzo Rinaldi" userId="77d5bfdd-3e88-4678-a8ff-024fe85681f6" providerId="ADAL" clId="{34DE6C31-27BF-414F-A371-52538741F8E9}" dt="2023-07-21T15:42:17.997" v="753"/>
          <ac:spMkLst>
            <pc:docMk/>
            <pc:sldMk cId="3262113102" sldId="302"/>
            <ac:spMk id="49" creationId="{34156684-D753-AA4B-1B56-F9024341284F}"/>
          </ac:spMkLst>
        </pc:spChg>
        <pc:spChg chg="add del mod">
          <ac:chgData name="Lorenzo Rinaldi" userId="77d5bfdd-3e88-4678-a8ff-024fe85681f6" providerId="ADAL" clId="{34DE6C31-27BF-414F-A371-52538741F8E9}" dt="2023-07-21T15:42:17.997" v="753"/>
          <ac:spMkLst>
            <pc:docMk/>
            <pc:sldMk cId="3262113102" sldId="302"/>
            <ac:spMk id="50" creationId="{F25108F6-3FE8-2C0E-8A8E-A972CB840494}"/>
          </ac:spMkLst>
        </pc:spChg>
        <pc:spChg chg="add del mod">
          <ac:chgData name="Lorenzo Rinaldi" userId="77d5bfdd-3e88-4678-a8ff-024fe85681f6" providerId="ADAL" clId="{34DE6C31-27BF-414F-A371-52538741F8E9}" dt="2023-07-21T15:42:17.997" v="753"/>
          <ac:spMkLst>
            <pc:docMk/>
            <pc:sldMk cId="3262113102" sldId="302"/>
            <ac:spMk id="51" creationId="{4D158394-A5A0-E45B-523A-9A78CA29AA63}"/>
          </ac:spMkLst>
        </pc:spChg>
        <pc:spChg chg="add del mod">
          <ac:chgData name="Lorenzo Rinaldi" userId="77d5bfdd-3e88-4678-a8ff-024fe85681f6" providerId="ADAL" clId="{34DE6C31-27BF-414F-A371-52538741F8E9}" dt="2023-07-21T15:42:17.997" v="753"/>
          <ac:spMkLst>
            <pc:docMk/>
            <pc:sldMk cId="3262113102" sldId="302"/>
            <ac:spMk id="52" creationId="{1B4202BB-5BAC-7EC3-F4E9-A438A051ABCD}"/>
          </ac:spMkLst>
        </pc:spChg>
        <pc:spChg chg="add del mod">
          <ac:chgData name="Lorenzo Rinaldi" userId="77d5bfdd-3e88-4678-a8ff-024fe85681f6" providerId="ADAL" clId="{34DE6C31-27BF-414F-A371-52538741F8E9}" dt="2023-07-21T15:42:17.997" v="753"/>
          <ac:spMkLst>
            <pc:docMk/>
            <pc:sldMk cId="3262113102" sldId="302"/>
            <ac:spMk id="53" creationId="{9968CDBD-A26E-2CE4-872E-48D07EF8790C}"/>
          </ac:spMkLst>
        </pc:spChg>
        <pc:spChg chg="add del mod">
          <ac:chgData name="Lorenzo Rinaldi" userId="77d5bfdd-3e88-4678-a8ff-024fe85681f6" providerId="ADAL" clId="{34DE6C31-27BF-414F-A371-52538741F8E9}" dt="2023-07-21T15:42:17.997" v="753"/>
          <ac:spMkLst>
            <pc:docMk/>
            <pc:sldMk cId="3262113102" sldId="302"/>
            <ac:spMk id="54" creationId="{1B6A18C0-E982-3FB3-9CEF-595A5E8CC5DC}"/>
          </ac:spMkLst>
        </pc:spChg>
        <pc:spChg chg="add del mod">
          <ac:chgData name="Lorenzo Rinaldi" userId="77d5bfdd-3e88-4678-a8ff-024fe85681f6" providerId="ADAL" clId="{34DE6C31-27BF-414F-A371-52538741F8E9}" dt="2023-07-21T15:42:17.997" v="753"/>
          <ac:spMkLst>
            <pc:docMk/>
            <pc:sldMk cId="3262113102" sldId="302"/>
            <ac:spMk id="55" creationId="{8B2B09FD-868E-D81B-59DF-8B8755DF2A53}"/>
          </ac:spMkLst>
        </pc:spChg>
        <pc:spChg chg="add del mod">
          <ac:chgData name="Lorenzo Rinaldi" userId="77d5bfdd-3e88-4678-a8ff-024fe85681f6" providerId="ADAL" clId="{34DE6C31-27BF-414F-A371-52538741F8E9}" dt="2023-07-21T15:42:17.997" v="753"/>
          <ac:spMkLst>
            <pc:docMk/>
            <pc:sldMk cId="3262113102" sldId="302"/>
            <ac:spMk id="56" creationId="{718C2C34-E923-4586-27F1-EF2A639B86E5}"/>
          </ac:spMkLst>
        </pc:spChg>
        <pc:spChg chg="add del mod">
          <ac:chgData name="Lorenzo Rinaldi" userId="77d5bfdd-3e88-4678-a8ff-024fe85681f6" providerId="ADAL" clId="{34DE6C31-27BF-414F-A371-52538741F8E9}" dt="2023-07-21T15:42:17.997" v="753"/>
          <ac:spMkLst>
            <pc:docMk/>
            <pc:sldMk cId="3262113102" sldId="302"/>
            <ac:spMk id="57" creationId="{BFF54F81-BE18-D915-AA0C-C3448F970ED3}"/>
          </ac:spMkLst>
        </pc:spChg>
        <pc:spChg chg="add del mod">
          <ac:chgData name="Lorenzo Rinaldi" userId="77d5bfdd-3e88-4678-a8ff-024fe85681f6" providerId="ADAL" clId="{34DE6C31-27BF-414F-A371-52538741F8E9}" dt="2023-07-21T15:42:17.997" v="753"/>
          <ac:spMkLst>
            <pc:docMk/>
            <pc:sldMk cId="3262113102" sldId="302"/>
            <ac:spMk id="58" creationId="{8BD432E3-9D66-9B4F-2FDC-BF1DD1D7063A}"/>
          </ac:spMkLst>
        </pc:spChg>
        <pc:spChg chg="add del mod">
          <ac:chgData name="Lorenzo Rinaldi" userId="77d5bfdd-3e88-4678-a8ff-024fe85681f6" providerId="ADAL" clId="{34DE6C31-27BF-414F-A371-52538741F8E9}" dt="2023-07-21T15:42:17.997" v="753"/>
          <ac:spMkLst>
            <pc:docMk/>
            <pc:sldMk cId="3262113102" sldId="302"/>
            <ac:spMk id="59" creationId="{43DBC13C-0616-473F-9195-6D307268C557}"/>
          </ac:spMkLst>
        </pc:spChg>
        <pc:spChg chg="add del mod">
          <ac:chgData name="Lorenzo Rinaldi" userId="77d5bfdd-3e88-4678-a8ff-024fe85681f6" providerId="ADAL" clId="{34DE6C31-27BF-414F-A371-52538741F8E9}" dt="2023-07-21T15:42:17.997" v="753"/>
          <ac:spMkLst>
            <pc:docMk/>
            <pc:sldMk cId="3262113102" sldId="302"/>
            <ac:spMk id="60" creationId="{35674420-C802-C7A8-74C6-A9A1E7D4641B}"/>
          </ac:spMkLst>
        </pc:spChg>
        <pc:spChg chg="add del mod">
          <ac:chgData name="Lorenzo Rinaldi" userId="77d5bfdd-3e88-4678-a8ff-024fe85681f6" providerId="ADAL" clId="{34DE6C31-27BF-414F-A371-52538741F8E9}" dt="2023-07-21T15:42:17.997" v="753"/>
          <ac:spMkLst>
            <pc:docMk/>
            <pc:sldMk cId="3262113102" sldId="302"/>
            <ac:spMk id="61" creationId="{8410D6A5-DE92-97E5-58F6-B38A87A2A1C8}"/>
          </ac:spMkLst>
        </pc:spChg>
        <pc:spChg chg="add del mod">
          <ac:chgData name="Lorenzo Rinaldi" userId="77d5bfdd-3e88-4678-a8ff-024fe85681f6" providerId="ADAL" clId="{34DE6C31-27BF-414F-A371-52538741F8E9}" dt="2023-07-21T15:42:17.997" v="753"/>
          <ac:spMkLst>
            <pc:docMk/>
            <pc:sldMk cId="3262113102" sldId="302"/>
            <ac:spMk id="62" creationId="{EDB6D347-CCBF-4FF2-B7DD-14DE24AAB599}"/>
          </ac:spMkLst>
        </pc:spChg>
        <pc:spChg chg="add del mod">
          <ac:chgData name="Lorenzo Rinaldi" userId="77d5bfdd-3e88-4678-a8ff-024fe85681f6" providerId="ADAL" clId="{34DE6C31-27BF-414F-A371-52538741F8E9}" dt="2023-07-21T15:42:17.997" v="753"/>
          <ac:spMkLst>
            <pc:docMk/>
            <pc:sldMk cId="3262113102" sldId="302"/>
            <ac:spMk id="63" creationId="{14305717-3BEA-F8E8-E0FE-355958B66625}"/>
          </ac:spMkLst>
        </pc:spChg>
        <pc:spChg chg="add del mod">
          <ac:chgData name="Lorenzo Rinaldi" userId="77d5bfdd-3e88-4678-a8ff-024fe85681f6" providerId="ADAL" clId="{34DE6C31-27BF-414F-A371-52538741F8E9}" dt="2023-07-21T15:42:17.997" v="753"/>
          <ac:spMkLst>
            <pc:docMk/>
            <pc:sldMk cId="3262113102" sldId="302"/>
            <ac:spMk id="64" creationId="{BDF448AF-768D-20E3-46D9-9297D92084E2}"/>
          </ac:spMkLst>
        </pc:spChg>
        <pc:spChg chg="add del mod">
          <ac:chgData name="Lorenzo Rinaldi" userId="77d5bfdd-3e88-4678-a8ff-024fe85681f6" providerId="ADAL" clId="{34DE6C31-27BF-414F-A371-52538741F8E9}" dt="2023-07-21T15:42:17.997" v="753"/>
          <ac:spMkLst>
            <pc:docMk/>
            <pc:sldMk cId="3262113102" sldId="302"/>
            <ac:spMk id="65" creationId="{3FAB0ED4-CA9A-B190-C277-EC86650804AC}"/>
          </ac:spMkLst>
        </pc:spChg>
        <pc:spChg chg="add mod">
          <ac:chgData name="Lorenzo Rinaldi" userId="77d5bfdd-3e88-4678-a8ff-024fe85681f6" providerId="ADAL" clId="{34DE6C31-27BF-414F-A371-52538741F8E9}" dt="2023-07-21T15:44:32.035" v="837" actId="1035"/>
          <ac:spMkLst>
            <pc:docMk/>
            <pc:sldMk cId="3262113102" sldId="302"/>
            <ac:spMk id="66" creationId="{C36F34AC-26AD-728A-3D8B-8CBE5C1D0B5F}"/>
          </ac:spMkLst>
        </pc:spChg>
        <pc:spChg chg="add mod">
          <ac:chgData name="Lorenzo Rinaldi" userId="77d5bfdd-3e88-4678-a8ff-024fe85681f6" providerId="ADAL" clId="{34DE6C31-27BF-414F-A371-52538741F8E9}" dt="2023-07-21T15:44:23.127" v="827" actId="1076"/>
          <ac:spMkLst>
            <pc:docMk/>
            <pc:sldMk cId="3262113102" sldId="302"/>
            <ac:spMk id="67" creationId="{3887BDC7-5D6F-713F-AAA3-83B25DE47A8B}"/>
          </ac:spMkLst>
        </pc:spChg>
        <pc:spChg chg="add mod">
          <ac:chgData name="Lorenzo Rinaldi" userId="77d5bfdd-3e88-4678-a8ff-024fe85681f6" providerId="ADAL" clId="{34DE6C31-27BF-414F-A371-52538741F8E9}" dt="2023-07-21T15:44:32.035" v="837" actId="1035"/>
          <ac:spMkLst>
            <pc:docMk/>
            <pc:sldMk cId="3262113102" sldId="302"/>
            <ac:spMk id="68" creationId="{58C4B9A3-6F2E-D43E-45C2-EDC31376059E}"/>
          </ac:spMkLst>
        </pc:spChg>
        <pc:spChg chg="add mod">
          <ac:chgData name="Lorenzo Rinaldi" userId="77d5bfdd-3e88-4678-a8ff-024fe85681f6" providerId="ADAL" clId="{34DE6C31-27BF-414F-A371-52538741F8E9}" dt="2023-07-21T15:44:32.035" v="837" actId="1035"/>
          <ac:spMkLst>
            <pc:docMk/>
            <pc:sldMk cId="3262113102" sldId="302"/>
            <ac:spMk id="69" creationId="{D6C5F029-38EE-3B4E-03A3-B87BAAB193CE}"/>
          </ac:spMkLst>
        </pc:spChg>
        <pc:spChg chg="add mod">
          <ac:chgData name="Lorenzo Rinaldi" userId="77d5bfdd-3e88-4678-a8ff-024fe85681f6" providerId="ADAL" clId="{34DE6C31-27BF-414F-A371-52538741F8E9}" dt="2023-07-21T15:44:32.035" v="837" actId="1035"/>
          <ac:spMkLst>
            <pc:docMk/>
            <pc:sldMk cId="3262113102" sldId="302"/>
            <ac:spMk id="70" creationId="{00739290-4A2C-582B-8AF3-F99A9A017B53}"/>
          </ac:spMkLst>
        </pc:spChg>
        <pc:spChg chg="add mod">
          <ac:chgData name="Lorenzo Rinaldi" userId="77d5bfdd-3e88-4678-a8ff-024fe85681f6" providerId="ADAL" clId="{34DE6C31-27BF-414F-A371-52538741F8E9}" dt="2023-07-21T15:44:32.035" v="837" actId="1035"/>
          <ac:spMkLst>
            <pc:docMk/>
            <pc:sldMk cId="3262113102" sldId="302"/>
            <ac:spMk id="71" creationId="{75F7C80F-7501-46EA-2D7F-0E4B949388A8}"/>
          </ac:spMkLst>
        </pc:spChg>
        <pc:spChg chg="add mod">
          <ac:chgData name="Lorenzo Rinaldi" userId="77d5bfdd-3e88-4678-a8ff-024fe85681f6" providerId="ADAL" clId="{34DE6C31-27BF-414F-A371-52538741F8E9}" dt="2023-07-21T15:44:32.035" v="837" actId="1035"/>
          <ac:spMkLst>
            <pc:docMk/>
            <pc:sldMk cId="3262113102" sldId="302"/>
            <ac:spMk id="72" creationId="{6EC5A128-36DF-2477-BCDB-6049A9AEC18E}"/>
          </ac:spMkLst>
        </pc:spChg>
        <pc:spChg chg="add mod">
          <ac:chgData name="Lorenzo Rinaldi" userId="77d5bfdd-3e88-4678-a8ff-024fe85681f6" providerId="ADAL" clId="{34DE6C31-27BF-414F-A371-52538741F8E9}" dt="2023-07-21T15:44:32.035" v="837" actId="1035"/>
          <ac:spMkLst>
            <pc:docMk/>
            <pc:sldMk cId="3262113102" sldId="302"/>
            <ac:spMk id="73" creationId="{ED1955B1-9FC3-5BD3-6550-D03A73EE9E59}"/>
          </ac:spMkLst>
        </pc:spChg>
        <pc:spChg chg="add mod">
          <ac:chgData name="Lorenzo Rinaldi" userId="77d5bfdd-3e88-4678-a8ff-024fe85681f6" providerId="ADAL" clId="{34DE6C31-27BF-414F-A371-52538741F8E9}" dt="2023-07-21T15:44:32.035" v="837" actId="1035"/>
          <ac:spMkLst>
            <pc:docMk/>
            <pc:sldMk cId="3262113102" sldId="302"/>
            <ac:spMk id="74" creationId="{58BEF6AC-16FA-B871-2EA2-341C91FC8533}"/>
          </ac:spMkLst>
        </pc:spChg>
        <pc:spChg chg="add mod">
          <ac:chgData name="Lorenzo Rinaldi" userId="77d5bfdd-3e88-4678-a8ff-024fe85681f6" providerId="ADAL" clId="{34DE6C31-27BF-414F-A371-52538741F8E9}" dt="2023-07-21T15:44:32.035" v="837" actId="1035"/>
          <ac:spMkLst>
            <pc:docMk/>
            <pc:sldMk cId="3262113102" sldId="302"/>
            <ac:spMk id="75" creationId="{2D4D6425-1CDE-9CB7-CF09-68882E8442B7}"/>
          </ac:spMkLst>
        </pc:spChg>
        <pc:spChg chg="add mod">
          <ac:chgData name="Lorenzo Rinaldi" userId="77d5bfdd-3e88-4678-a8ff-024fe85681f6" providerId="ADAL" clId="{34DE6C31-27BF-414F-A371-52538741F8E9}" dt="2023-07-21T15:44:32.035" v="837" actId="1035"/>
          <ac:spMkLst>
            <pc:docMk/>
            <pc:sldMk cId="3262113102" sldId="302"/>
            <ac:spMk id="76" creationId="{EB3E1353-1811-6830-C593-19637A66D9B4}"/>
          </ac:spMkLst>
        </pc:spChg>
        <pc:spChg chg="add mod">
          <ac:chgData name="Lorenzo Rinaldi" userId="77d5bfdd-3e88-4678-a8ff-024fe85681f6" providerId="ADAL" clId="{34DE6C31-27BF-414F-A371-52538741F8E9}" dt="2023-07-21T15:44:32.035" v="837" actId="1035"/>
          <ac:spMkLst>
            <pc:docMk/>
            <pc:sldMk cId="3262113102" sldId="302"/>
            <ac:spMk id="77" creationId="{C0AC1973-E218-DBA8-CB53-13EF3E923C88}"/>
          </ac:spMkLst>
        </pc:spChg>
        <pc:spChg chg="add mod">
          <ac:chgData name="Lorenzo Rinaldi" userId="77d5bfdd-3e88-4678-a8ff-024fe85681f6" providerId="ADAL" clId="{34DE6C31-27BF-414F-A371-52538741F8E9}" dt="2023-07-21T15:44:32.035" v="837" actId="1035"/>
          <ac:spMkLst>
            <pc:docMk/>
            <pc:sldMk cId="3262113102" sldId="302"/>
            <ac:spMk id="78" creationId="{AD32BBAB-090A-B1DF-C981-87527358C332}"/>
          </ac:spMkLst>
        </pc:spChg>
        <pc:spChg chg="add mod">
          <ac:chgData name="Lorenzo Rinaldi" userId="77d5bfdd-3e88-4678-a8ff-024fe85681f6" providerId="ADAL" clId="{34DE6C31-27BF-414F-A371-52538741F8E9}" dt="2023-07-21T15:44:32.035" v="837" actId="1035"/>
          <ac:spMkLst>
            <pc:docMk/>
            <pc:sldMk cId="3262113102" sldId="302"/>
            <ac:spMk id="79" creationId="{AA3445AE-59D4-93CE-0902-95898A46FB5B}"/>
          </ac:spMkLst>
        </pc:spChg>
        <pc:spChg chg="add mod">
          <ac:chgData name="Lorenzo Rinaldi" userId="77d5bfdd-3e88-4678-a8ff-024fe85681f6" providerId="ADAL" clId="{34DE6C31-27BF-414F-A371-52538741F8E9}" dt="2023-07-21T15:44:32.035" v="837" actId="1035"/>
          <ac:spMkLst>
            <pc:docMk/>
            <pc:sldMk cId="3262113102" sldId="302"/>
            <ac:spMk id="80" creationId="{8CFB1F49-6567-7C05-89EC-9FDF38DE739D}"/>
          </ac:spMkLst>
        </pc:spChg>
        <pc:spChg chg="add mod">
          <ac:chgData name="Lorenzo Rinaldi" userId="77d5bfdd-3e88-4678-a8ff-024fe85681f6" providerId="ADAL" clId="{34DE6C31-27BF-414F-A371-52538741F8E9}" dt="2023-07-21T15:44:32.035" v="837" actId="1035"/>
          <ac:spMkLst>
            <pc:docMk/>
            <pc:sldMk cId="3262113102" sldId="302"/>
            <ac:spMk id="81" creationId="{D5352385-C7CA-0551-02A9-137226CC0E07}"/>
          </ac:spMkLst>
        </pc:spChg>
        <pc:spChg chg="add mod">
          <ac:chgData name="Lorenzo Rinaldi" userId="77d5bfdd-3e88-4678-a8ff-024fe85681f6" providerId="ADAL" clId="{34DE6C31-27BF-414F-A371-52538741F8E9}" dt="2023-07-21T15:44:32.035" v="837" actId="1035"/>
          <ac:spMkLst>
            <pc:docMk/>
            <pc:sldMk cId="3262113102" sldId="302"/>
            <ac:spMk id="82" creationId="{7F4175E6-7316-D306-B5F1-929CD7D04097}"/>
          </ac:spMkLst>
        </pc:spChg>
        <pc:spChg chg="add mod">
          <ac:chgData name="Lorenzo Rinaldi" userId="77d5bfdd-3e88-4678-a8ff-024fe85681f6" providerId="ADAL" clId="{34DE6C31-27BF-414F-A371-52538741F8E9}" dt="2023-07-21T15:44:32.035" v="837" actId="1035"/>
          <ac:spMkLst>
            <pc:docMk/>
            <pc:sldMk cId="3262113102" sldId="302"/>
            <ac:spMk id="83" creationId="{F1C00289-B80C-D78F-0C8E-92C284988886}"/>
          </ac:spMkLst>
        </pc:spChg>
        <pc:spChg chg="add mod">
          <ac:chgData name="Lorenzo Rinaldi" userId="77d5bfdd-3e88-4678-a8ff-024fe85681f6" providerId="ADAL" clId="{34DE6C31-27BF-414F-A371-52538741F8E9}" dt="2023-07-21T15:44:32.035" v="837" actId="1035"/>
          <ac:spMkLst>
            <pc:docMk/>
            <pc:sldMk cId="3262113102" sldId="302"/>
            <ac:spMk id="84" creationId="{F066910F-16C3-63E3-257F-D50F81DEFED5}"/>
          </ac:spMkLst>
        </pc:spChg>
        <pc:spChg chg="add mod">
          <ac:chgData name="Lorenzo Rinaldi" userId="77d5bfdd-3e88-4678-a8ff-024fe85681f6" providerId="ADAL" clId="{34DE6C31-27BF-414F-A371-52538741F8E9}" dt="2023-07-21T15:44:32.035" v="837" actId="1035"/>
          <ac:spMkLst>
            <pc:docMk/>
            <pc:sldMk cId="3262113102" sldId="302"/>
            <ac:spMk id="85" creationId="{910CE7AC-69FE-2E11-DFD8-438A7A16F28F}"/>
          </ac:spMkLst>
        </pc:spChg>
        <pc:spChg chg="add mod">
          <ac:chgData name="Lorenzo Rinaldi" userId="77d5bfdd-3e88-4678-a8ff-024fe85681f6" providerId="ADAL" clId="{34DE6C31-27BF-414F-A371-52538741F8E9}" dt="2023-07-21T15:44:32.035" v="837" actId="1035"/>
          <ac:spMkLst>
            <pc:docMk/>
            <pc:sldMk cId="3262113102" sldId="302"/>
            <ac:spMk id="86" creationId="{143B5BB0-8DEF-4123-1D23-51EF0C0B8F8F}"/>
          </ac:spMkLst>
        </pc:spChg>
        <pc:spChg chg="add mod">
          <ac:chgData name="Lorenzo Rinaldi" userId="77d5bfdd-3e88-4678-a8ff-024fe85681f6" providerId="ADAL" clId="{34DE6C31-27BF-414F-A371-52538741F8E9}" dt="2023-07-21T15:44:32.035" v="837" actId="1035"/>
          <ac:spMkLst>
            <pc:docMk/>
            <pc:sldMk cId="3262113102" sldId="302"/>
            <ac:spMk id="87" creationId="{A1513157-3920-1B8B-6F60-DE61FDDAB659}"/>
          </ac:spMkLst>
        </pc:spChg>
        <pc:spChg chg="add mod">
          <ac:chgData name="Lorenzo Rinaldi" userId="77d5bfdd-3e88-4678-a8ff-024fe85681f6" providerId="ADAL" clId="{34DE6C31-27BF-414F-A371-52538741F8E9}" dt="2023-07-21T15:44:32.035" v="837" actId="1035"/>
          <ac:spMkLst>
            <pc:docMk/>
            <pc:sldMk cId="3262113102" sldId="302"/>
            <ac:spMk id="88" creationId="{97D75284-03AE-1090-CAF8-719D7E8B2CCA}"/>
          </ac:spMkLst>
        </pc:spChg>
        <pc:spChg chg="add mod">
          <ac:chgData name="Lorenzo Rinaldi" userId="77d5bfdd-3e88-4678-a8ff-024fe85681f6" providerId="ADAL" clId="{34DE6C31-27BF-414F-A371-52538741F8E9}" dt="2023-07-21T15:44:32.035" v="837" actId="1035"/>
          <ac:spMkLst>
            <pc:docMk/>
            <pc:sldMk cId="3262113102" sldId="302"/>
            <ac:spMk id="89" creationId="{D4465FED-769E-1E04-83CE-F29838F9B7A8}"/>
          </ac:spMkLst>
        </pc:spChg>
        <pc:spChg chg="add mod">
          <ac:chgData name="Lorenzo Rinaldi" userId="77d5bfdd-3e88-4678-a8ff-024fe85681f6" providerId="ADAL" clId="{34DE6C31-27BF-414F-A371-52538741F8E9}" dt="2023-07-21T15:44:32.035" v="837" actId="1035"/>
          <ac:spMkLst>
            <pc:docMk/>
            <pc:sldMk cId="3262113102" sldId="302"/>
            <ac:spMk id="90" creationId="{A79211E0-12D6-82CB-8081-7275C5552FD5}"/>
          </ac:spMkLst>
        </pc:spChg>
        <pc:spChg chg="add mod">
          <ac:chgData name="Lorenzo Rinaldi" userId="77d5bfdd-3e88-4678-a8ff-024fe85681f6" providerId="ADAL" clId="{34DE6C31-27BF-414F-A371-52538741F8E9}" dt="2023-07-21T15:44:32.035" v="837" actId="1035"/>
          <ac:spMkLst>
            <pc:docMk/>
            <pc:sldMk cId="3262113102" sldId="302"/>
            <ac:spMk id="91" creationId="{F70B08F8-D48F-DF3C-8A19-4654BCBC7A21}"/>
          </ac:spMkLst>
        </pc:spChg>
        <pc:spChg chg="add mod">
          <ac:chgData name="Lorenzo Rinaldi" userId="77d5bfdd-3e88-4678-a8ff-024fe85681f6" providerId="ADAL" clId="{34DE6C31-27BF-414F-A371-52538741F8E9}" dt="2023-07-21T15:44:32.035" v="837" actId="1035"/>
          <ac:spMkLst>
            <pc:docMk/>
            <pc:sldMk cId="3262113102" sldId="302"/>
            <ac:spMk id="92" creationId="{4AB8FC60-E2C4-D186-7A26-39ECA4DDB401}"/>
          </ac:spMkLst>
        </pc:spChg>
        <pc:spChg chg="add mod">
          <ac:chgData name="Lorenzo Rinaldi" userId="77d5bfdd-3e88-4678-a8ff-024fe85681f6" providerId="ADAL" clId="{34DE6C31-27BF-414F-A371-52538741F8E9}" dt="2023-07-21T15:44:32.035" v="837" actId="1035"/>
          <ac:spMkLst>
            <pc:docMk/>
            <pc:sldMk cId="3262113102" sldId="302"/>
            <ac:spMk id="93" creationId="{40AE50CC-52FE-3C74-CD2B-EE92AC3D33A1}"/>
          </ac:spMkLst>
        </pc:spChg>
        <pc:spChg chg="add mod">
          <ac:chgData name="Lorenzo Rinaldi" userId="77d5bfdd-3e88-4678-a8ff-024fe85681f6" providerId="ADAL" clId="{34DE6C31-27BF-414F-A371-52538741F8E9}" dt="2023-07-21T15:44:32.035" v="837" actId="1035"/>
          <ac:spMkLst>
            <pc:docMk/>
            <pc:sldMk cId="3262113102" sldId="302"/>
            <ac:spMk id="94" creationId="{5C934229-B883-5E08-CF65-A3188908CF5C}"/>
          </ac:spMkLst>
        </pc:spChg>
        <pc:spChg chg="add mod">
          <ac:chgData name="Lorenzo Rinaldi" userId="77d5bfdd-3e88-4678-a8ff-024fe85681f6" providerId="ADAL" clId="{34DE6C31-27BF-414F-A371-52538741F8E9}" dt="2023-07-21T15:44:32.035" v="837" actId="1035"/>
          <ac:spMkLst>
            <pc:docMk/>
            <pc:sldMk cId="3262113102" sldId="302"/>
            <ac:spMk id="95" creationId="{3DEDBF6D-AB94-F135-6293-CDD855DD9C4F}"/>
          </ac:spMkLst>
        </pc:spChg>
        <pc:spChg chg="add mod">
          <ac:chgData name="Lorenzo Rinaldi" userId="77d5bfdd-3e88-4678-a8ff-024fe85681f6" providerId="ADAL" clId="{34DE6C31-27BF-414F-A371-52538741F8E9}" dt="2023-07-21T15:44:32.035" v="837" actId="1035"/>
          <ac:spMkLst>
            <pc:docMk/>
            <pc:sldMk cId="3262113102" sldId="302"/>
            <ac:spMk id="96" creationId="{01E98ECA-4C04-4573-6DAE-27B95779BD1F}"/>
          </ac:spMkLst>
        </pc:spChg>
        <pc:spChg chg="add mod">
          <ac:chgData name="Lorenzo Rinaldi" userId="77d5bfdd-3e88-4678-a8ff-024fe85681f6" providerId="ADAL" clId="{34DE6C31-27BF-414F-A371-52538741F8E9}" dt="2023-07-21T15:44:32.035" v="837" actId="1035"/>
          <ac:spMkLst>
            <pc:docMk/>
            <pc:sldMk cId="3262113102" sldId="302"/>
            <ac:spMk id="97" creationId="{4F776CF7-6DFA-9F97-DCA3-03EF80477EDD}"/>
          </ac:spMkLst>
        </pc:spChg>
      </pc:sldChg>
      <pc:sldChg chg="addSp modSp add mod ord modAnim">
        <pc:chgData name="Lorenzo Rinaldi" userId="77d5bfdd-3e88-4678-a8ff-024fe85681f6" providerId="ADAL" clId="{34DE6C31-27BF-414F-A371-52538741F8E9}" dt="2023-07-21T15:43:39.188" v="818"/>
        <pc:sldMkLst>
          <pc:docMk/>
          <pc:sldMk cId="2330463256" sldId="303"/>
        </pc:sldMkLst>
        <pc:spChg chg="add mod">
          <ac:chgData name="Lorenzo Rinaldi" userId="77d5bfdd-3e88-4678-a8ff-024fe85681f6" providerId="ADAL" clId="{34DE6C31-27BF-414F-A371-52538741F8E9}" dt="2023-07-21T15:43:04.108" v="776" actId="1076"/>
          <ac:spMkLst>
            <pc:docMk/>
            <pc:sldMk cId="2330463256" sldId="303"/>
            <ac:spMk id="2" creationId="{7FD0CB7A-B64A-D0F5-451E-916AE8A345A4}"/>
          </ac:spMkLst>
        </pc:spChg>
        <pc:spChg chg="add mod">
          <ac:chgData name="Lorenzo Rinaldi" userId="77d5bfdd-3e88-4678-a8ff-024fe85681f6" providerId="ADAL" clId="{34DE6C31-27BF-414F-A371-52538741F8E9}" dt="2023-07-21T15:43:04.108" v="776" actId="1076"/>
          <ac:spMkLst>
            <pc:docMk/>
            <pc:sldMk cId="2330463256" sldId="303"/>
            <ac:spMk id="16" creationId="{C0EC4FAB-5B7D-DF2F-63B4-00BB87483335}"/>
          </ac:spMkLst>
        </pc:spChg>
        <pc:spChg chg="add mod">
          <ac:chgData name="Lorenzo Rinaldi" userId="77d5bfdd-3e88-4678-a8ff-024fe85681f6" providerId="ADAL" clId="{34DE6C31-27BF-414F-A371-52538741F8E9}" dt="2023-07-21T15:43:04.108" v="776" actId="1076"/>
          <ac:spMkLst>
            <pc:docMk/>
            <pc:sldMk cId="2330463256" sldId="303"/>
            <ac:spMk id="17" creationId="{4740416C-D6D2-89CB-8FE0-30BDB3D1BE18}"/>
          </ac:spMkLst>
        </pc:spChg>
        <pc:spChg chg="add mod">
          <ac:chgData name="Lorenzo Rinaldi" userId="77d5bfdd-3e88-4678-a8ff-024fe85681f6" providerId="ADAL" clId="{34DE6C31-27BF-414F-A371-52538741F8E9}" dt="2023-07-21T15:43:20.051" v="807" actId="1035"/>
          <ac:spMkLst>
            <pc:docMk/>
            <pc:sldMk cId="2330463256" sldId="303"/>
            <ac:spMk id="18" creationId="{8D66150F-BE20-C8C4-9B19-29AAD78EF9B7}"/>
          </ac:spMkLst>
        </pc:spChg>
        <pc:spChg chg="add mod">
          <ac:chgData name="Lorenzo Rinaldi" userId="77d5bfdd-3e88-4678-a8ff-024fe85681f6" providerId="ADAL" clId="{34DE6C31-27BF-414F-A371-52538741F8E9}" dt="2023-07-21T15:43:36.469" v="816" actId="1035"/>
          <ac:spMkLst>
            <pc:docMk/>
            <pc:sldMk cId="2330463256" sldId="303"/>
            <ac:spMk id="19" creationId="{F91C4341-7A78-0E32-FD4E-B34C35BA6A16}"/>
          </ac:spMkLst>
        </pc:spChg>
        <pc:spChg chg="add mod">
          <ac:chgData name="Lorenzo Rinaldi" userId="77d5bfdd-3e88-4678-a8ff-024fe85681f6" providerId="ADAL" clId="{34DE6C31-27BF-414F-A371-52538741F8E9}" dt="2023-07-21T15:43:36.469" v="816" actId="1035"/>
          <ac:spMkLst>
            <pc:docMk/>
            <pc:sldMk cId="2330463256" sldId="303"/>
            <ac:spMk id="20" creationId="{60FD2D12-E61F-67E5-23B8-7601D3F25D1F}"/>
          </ac:spMkLst>
        </pc:spChg>
        <pc:spChg chg="add mod">
          <ac:chgData name="Lorenzo Rinaldi" userId="77d5bfdd-3e88-4678-a8ff-024fe85681f6" providerId="ADAL" clId="{34DE6C31-27BF-414F-A371-52538741F8E9}" dt="2023-07-21T15:43:36.469" v="816" actId="1035"/>
          <ac:spMkLst>
            <pc:docMk/>
            <pc:sldMk cId="2330463256" sldId="303"/>
            <ac:spMk id="21" creationId="{3F3AB89C-39AC-77BF-97F3-3FEFEDA2AB2D}"/>
          </ac:spMkLst>
        </pc:spChg>
        <pc:spChg chg="add mod">
          <ac:chgData name="Lorenzo Rinaldi" userId="77d5bfdd-3e88-4678-a8ff-024fe85681f6" providerId="ADAL" clId="{34DE6C31-27BF-414F-A371-52538741F8E9}" dt="2023-07-21T15:43:36.469" v="816" actId="1035"/>
          <ac:spMkLst>
            <pc:docMk/>
            <pc:sldMk cId="2330463256" sldId="303"/>
            <ac:spMk id="22" creationId="{E2364C8B-F9F8-3E29-B1D5-3575D60C4FD9}"/>
          </ac:spMkLst>
        </pc:spChg>
        <pc:spChg chg="add mod">
          <ac:chgData name="Lorenzo Rinaldi" userId="77d5bfdd-3e88-4678-a8ff-024fe85681f6" providerId="ADAL" clId="{34DE6C31-27BF-414F-A371-52538741F8E9}" dt="2023-07-21T15:43:36.469" v="816" actId="1035"/>
          <ac:spMkLst>
            <pc:docMk/>
            <pc:sldMk cId="2330463256" sldId="303"/>
            <ac:spMk id="23" creationId="{FDAFC1CC-15C6-5EC5-FC2A-9EBAE1BD96B3}"/>
          </ac:spMkLst>
        </pc:spChg>
        <pc:spChg chg="add mod">
          <ac:chgData name="Lorenzo Rinaldi" userId="77d5bfdd-3e88-4678-a8ff-024fe85681f6" providerId="ADAL" clId="{34DE6C31-27BF-414F-A371-52538741F8E9}" dt="2023-07-21T15:43:36.469" v="816" actId="1035"/>
          <ac:spMkLst>
            <pc:docMk/>
            <pc:sldMk cId="2330463256" sldId="303"/>
            <ac:spMk id="24" creationId="{7E54861A-380E-C77A-EB5E-97BA1E21CB82}"/>
          </ac:spMkLst>
        </pc:spChg>
        <pc:spChg chg="add mod">
          <ac:chgData name="Lorenzo Rinaldi" userId="77d5bfdd-3e88-4678-a8ff-024fe85681f6" providerId="ADAL" clId="{34DE6C31-27BF-414F-A371-52538741F8E9}" dt="2023-07-21T15:43:36.469" v="816" actId="1035"/>
          <ac:spMkLst>
            <pc:docMk/>
            <pc:sldMk cId="2330463256" sldId="303"/>
            <ac:spMk id="25" creationId="{7229A0F0-F221-789B-6D03-0C0CE1BD2162}"/>
          </ac:spMkLst>
        </pc:spChg>
        <pc:spChg chg="add mod">
          <ac:chgData name="Lorenzo Rinaldi" userId="77d5bfdd-3e88-4678-a8ff-024fe85681f6" providerId="ADAL" clId="{34DE6C31-27BF-414F-A371-52538741F8E9}" dt="2023-07-21T15:43:36.469" v="816" actId="1035"/>
          <ac:spMkLst>
            <pc:docMk/>
            <pc:sldMk cId="2330463256" sldId="303"/>
            <ac:spMk id="26" creationId="{A07AA69E-6974-7AE0-E85F-029634E9AAB9}"/>
          </ac:spMkLst>
        </pc:spChg>
        <pc:spChg chg="add mod">
          <ac:chgData name="Lorenzo Rinaldi" userId="77d5bfdd-3e88-4678-a8ff-024fe85681f6" providerId="ADAL" clId="{34DE6C31-27BF-414F-A371-52538741F8E9}" dt="2023-07-21T15:43:36.469" v="816" actId="1035"/>
          <ac:spMkLst>
            <pc:docMk/>
            <pc:sldMk cId="2330463256" sldId="303"/>
            <ac:spMk id="27" creationId="{4F00E426-0A2D-F8DD-DF23-D9BE16634C06}"/>
          </ac:spMkLst>
        </pc:spChg>
        <pc:spChg chg="add mod">
          <ac:chgData name="Lorenzo Rinaldi" userId="77d5bfdd-3e88-4678-a8ff-024fe85681f6" providerId="ADAL" clId="{34DE6C31-27BF-414F-A371-52538741F8E9}" dt="2023-07-21T15:43:36.469" v="816" actId="1035"/>
          <ac:spMkLst>
            <pc:docMk/>
            <pc:sldMk cId="2330463256" sldId="303"/>
            <ac:spMk id="28" creationId="{EEE51D5E-4B0C-9ECE-232B-0EA1C9BBA154}"/>
          </ac:spMkLst>
        </pc:spChg>
        <pc:spChg chg="add mod">
          <ac:chgData name="Lorenzo Rinaldi" userId="77d5bfdd-3e88-4678-a8ff-024fe85681f6" providerId="ADAL" clId="{34DE6C31-27BF-414F-A371-52538741F8E9}" dt="2023-07-21T15:43:36.469" v="816" actId="1035"/>
          <ac:spMkLst>
            <pc:docMk/>
            <pc:sldMk cId="2330463256" sldId="303"/>
            <ac:spMk id="29" creationId="{16D3759D-516A-6C05-6FD7-8258A2ACFFD7}"/>
          </ac:spMkLst>
        </pc:spChg>
        <pc:spChg chg="add mod">
          <ac:chgData name="Lorenzo Rinaldi" userId="77d5bfdd-3e88-4678-a8ff-024fe85681f6" providerId="ADAL" clId="{34DE6C31-27BF-414F-A371-52538741F8E9}" dt="2023-07-21T15:43:36.469" v="816" actId="1035"/>
          <ac:spMkLst>
            <pc:docMk/>
            <pc:sldMk cId="2330463256" sldId="303"/>
            <ac:spMk id="30" creationId="{29573C9F-6E3D-110D-D93D-8B86DE1670D3}"/>
          </ac:spMkLst>
        </pc:spChg>
        <pc:spChg chg="add mod">
          <ac:chgData name="Lorenzo Rinaldi" userId="77d5bfdd-3e88-4678-a8ff-024fe85681f6" providerId="ADAL" clId="{34DE6C31-27BF-414F-A371-52538741F8E9}" dt="2023-07-21T15:43:36.469" v="816" actId="1035"/>
          <ac:spMkLst>
            <pc:docMk/>
            <pc:sldMk cId="2330463256" sldId="303"/>
            <ac:spMk id="31" creationId="{CCE294CA-78E3-4361-1EB8-547FA5280FCC}"/>
          </ac:spMkLst>
        </pc:spChg>
        <pc:spChg chg="add mod">
          <ac:chgData name="Lorenzo Rinaldi" userId="77d5bfdd-3e88-4678-a8ff-024fe85681f6" providerId="ADAL" clId="{34DE6C31-27BF-414F-A371-52538741F8E9}" dt="2023-07-21T15:43:36.469" v="816" actId="1035"/>
          <ac:spMkLst>
            <pc:docMk/>
            <pc:sldMk cId="2330463256" sldId="303"/>
            <ac:spMk id="32" creationId="{252AFBBA-5E76-B927-D011-51BFD4D0585F}"/>
          </ac:spMkLst>
        </pc:spChg>
        <pc:spChg chg="add mod">
          <ac:chgData name="Lorenzo Rinaldi" userId="77d5bfdd-3e88-4678-a8ff-024fe85681f6" providerId="ADAL" clId="{34DE6C31-27BF-414F-A371-52538741F8E9}" dt="2023-07-21T15:43:36.469" v="816" actId="1035"/>
          <ac:spMkLst>
            <pc:docMk/>
            <pc:sldMk cId="2330463256" sldId="303"/>
            <ac:spMk id="33" creationId="{58F8736A-987B-86B6-C404-A28B35E7E759}"/>
          </ac:spMkLst>
        </pc:spChg>
        <pc:spChg chg="add mod">
          <ac:chgData name="Lorenzo Rinaldi" userId="77d5bfdd-3e88-4678-a8ff-024fe85681f6" providerId="ADAL" clId="{34DE6C31-27BF-414F-A371-52538741F8E9}" dt="2023-07-21T15:43:36.469" v="816" actId="1035"/>
          <ac:spMkLst>
            <pc:docMk/>
            <pc:sldMk cId="2330463256" sldId="303"/>
            <ac:spMk id="34" creationId="{FD18E44A-AF38-AC23-C65D-3C5FB795AB9C}"/>
          </ac:spMkLst>
        </pc:spChg>
        <pc:spChg chg="add mod">
          <ac:chgData name="Lorenzo Rinaldi" userId="77d5bfdd-3e88-4678-a8ff-024fe85681f6" providerId="ADAL" clId="{34DE6C31-27BF-414F-A371-52538741F8E9}" dt="2023-07-21T15:43:36.469" v="816" actId="1035"/>
          <ac:spMkLst>
            <pc:docMk/>
            <pc:sldMk cId="2330463256" sldId="303"/>
            <ac:spMk id="35" creationId="{A42550E0-FB85-08D5-3279-E4F0AEA6AF99}"/>
          </ac:spMkLst>
        </pc:spChg>
        <pc:spChg chg="add mod">
          <ac:chgData name="Lorenzo Rinaldi" userId="77d5bfdd-3e88-4678-a8ff-024fe85681f6" providerId="ADAL" clId="{34DE6C31-27BF-414F-A371-52538741F8E9}" dt="2023-07-21T15:43:36.469" v="816" actId="1035"/>
          <ac:spMkLst>
            <pc:docMk/>
            <pc:sldMk cId="2330463256" sldId="303"/>
            <ac:spMk id="36" creationId="{5F706C78-CEA7-A668-04DC-11E8AB2E2B21}"/>
          </ac:spMkLst>
        </pc:spChg>
        <pc:picChg chg="add mod">
          <ac:chgData name="Lorenzo Rinaldi" userId="77d5bfdd-3e88-4678-a8ff-024fe85681f6" providerId="ADAL" clId="{34DE6C31-27BF-414F-A371-52538741F8E9}" dt="2023-07-21T15:43:04.108" v="776" actId="1076"/>
          <ac:picMkLst>
            <pc:docMk/>
            <pc:sldMk cId="2330463256" sldId="303"/>
            <ac:picMk id="5" creationId="{86C789AA-506F-F540-F9C2-23212B47F26C}"/>
          </ac:picMkLst>
        </pc:picChg>
        <pc:picChg chg="add mod">
          <ac:chgData name="Lorenzo Rinaldi" userId="77d5bfdd-3e88-4678-a8ff-024fe85681f6" providerId="ADAL" clId="{34DE6C31-27BF-414F-A371-52538741F8E9}" dt="2023-07-21T15:43:04.108" v="776" actId="1076"/>
          <ac:picMkLst>
            <pc:docMk/>
            <pc:sldMk cId="2330463256" sldId="303"/>
            <ac:picMk id="7" creationId="{E1F20BBF-2D0E-82BD-CF1A-8AC059886327}"/>
          </ac:picMkLst>
        </pc:picChg>
        <pc:picChg chg="add mod">
          <ac:chgData name="Lorenzo Rinaldi" userId="77d5bfdd-3e88-4678-a8ff-024fe85681f6" providerId="ADAL" clId="{34DE6C31-27BF-414F-A371-52538741F8E9}" dt="2023-07-21T15:43:04.108" v="776" actId="1076"/>
          <ac:picMkLst>
            <pc:docMk/>
            <pc:sldMk cId="2330463256" sldId="303"/>
            <ac:picMk id="8" creationId="{82229D3E-7DBC-54B5-6FCF-940756C998E9}"/>
          </ac:picMkLst>
        </pc:picChg>
        <pc:picChg chg="add mod">
          <ac:chgData name="Lorenzo Rinaldi" userId="77d5bfdd-3e88-4678-a8ff-024fe85681f6" providerId="ADAL" clId="{34DE6C31-27BF-414F-A371-52538741F8E9}" dt="2023-07-21T15:43:04.108" v="776" actId="1076"/>
          <ac:picMkLst>
            <pc:docMk/>
            <pc:sldMk cId="2330463256" sldId="303"/>
            <ac:picMk id="9" creationId="{1F05B264-9A25-0BCC-8A78-AFFB5AA5A0C2}"/>
          </ac:picMkLst>
        </pc:picChg>
        <pc:picChg chg="add mod">
          <ac:chgData name="Lorenzo Rinaldi" userId="77d5bfdd-3e88-4678-a8ff-024fe85681f6" providerId="ADAL" clId="{34DE6C31-27BF-414F-A371-52538741F8E9}" dt="2023-07-21T15:43:20.051" v="807" actId="1035"/>
          <ac:picMkLst>
            <pc:docMk/>
            <pc:sldMk cId="2330463256" sldId="303"/>
            <ac:picMk id="10" creationId="{1AF561BF-6C17-BD5C-7013-030C899F2C11}"/>
          </ac:picMkLst>
        </pc:picChg>
        <pc:picChg chg="add mod">
          <ac:chgData name="Lorenzo Rinaldi" userId="77d5bfdd-3e88-4678-a8ff-024fe85681f6" providerId="ADAL" clId="{34DE6C31-27BF-414F-A371-52538741F8E9}" dt="2023-07-21T15:43:20.051" v="807" actId="1035"/>
          <ac:picMkLst>
            <pc:docMk/>
            <pc:sldMk cId="2330463256" sldId="303"/>
            <ac:picMk id="11" creationId="{60D1CB0F-4E19-0985-974F-1808DBFFB2DA}"/>
          </ac:picMkLst>
        </pc:picChg>
        <pc:picChg chg="add mod">
          <ac:chgData name="Lorenzo Rinaldi" userId="77d5bfdd-3e88-4678-a8ff-024fe85681f6" providerId="ADAL" clId="{34DE6C31-27BF-414F-A371-52538741F8E9}" dt="2023-07-21T15:43:20.051" v="807" actId="1035"/>
          <ac:picMkLst>
            <pc:docMk/>
            <pc:sldMk cId="2330463256" sldId="303"/>
            <ac:picMk id="12" creationId="{DD1344AA-85DF-38A7-BEE8-B041A4BBCABD}"/>
          </ac:picMkLst>
        </pc:picChg>
        <pc:picChg chg="add mod">
          <ac:chgData name="Lorenzo Rinaldi" userId="77d5bfdd-3e88-4678-a8ff-024fe85681f6" providerId="ADAL" clId="{34DE6C31-27BF-414F-A371-52538741F8E9}" dt="2023-07-21T15:43:04.108" v="776" actId="1076"/>
          <ac:picMkLst>
            <pc:docMk/>
            <pc:sldMk cId="2330463256" sldId="303"/>
            <ac:picMk id="13" creationId="{D4C64126-656C-9444-66E9-03DA70777274}"/>
          </ac:picMkLst>
        </pc:picChg>
        <pc:picChg chg="add mod">
          <ac:chgData name="Lorenzo Rinaldi" userId="77d5bfdd-3e88-4678-a8ff-024fe85681f6" providerId="ADAL" clId="{34DE6C31-27BF-414F-A371-52538741F8E9}" dt="2023-07-21T15:43:04.108" v="776" actId="1076"/>
          <ac:picMkLst>
            <pc:docMk/>
            <pc:sldMk cId="2330463256" sldId="303"/>
            <ac:picMk id="14" creationId="{88781A3E-497E-AC74-2361-7E10E0FC0E0E}"/>
          </ac:picMkLst>
        </pc:picChg>
        <pc:picChg chg="add mod">
          <ac:chgData name="Lorenzo Rinaldi" userId="77d5bfdd-3e88-4678-a8ff-024fe85681f6" providerId="ADAL" clId="{34DE6C31-27BF-414F-A371-52538741F8E9}" dt="2023-07-21T15:43:04.108" v="776" actId="1076"/>
          <ac:picMkLst>
            <pc:docMk/>
            <pc:sldMk cId="2330463256" sldId="303"/>
            <ac:picMk id="15" creationId="{515960BA-4BE9-E3E6-2249-6D5B444EB031}"/>
          </ac:picMkLst>
        </pc:picChg>
      </pc:sldChg>
      <pc:sldChg chg="addSp modSp add mod ord modAnim">
        <pc:chgData name="Lorenzo Rinaldi" userId="77d5bfdd-3e88-4678-a8ff-024fe85681f6" providerId="ADAL" clId="{34DE6C31-27BF-414F-A371-52538741F8E9}" dt="2023-07-21T15:44:03.588" v="824"/>
        <pc:sldMkLst>
          <pc:docMk/>
          <pc:sldMk cId="1524662580" sldId="304"/>
        </pc:sldMkLst>
        <pc:spChg chg="add mod">
          <ac:chgData name="Lorenzo Rinaldi" userId="77d5bfdd-3e88-4678-a8ff-024fe85681f6" providerId="ADAL" clId="{34DE6C31-27BF-414F-A371-52538741F8E9}" dt="2023-07-21T15:43:54.304" v="821" actId="1076"/>
          <ac:spMkLst>
            <pc:docMk/>
            <pc:sldMk cId="1524662580" sldId="304"/>
            <ac:spMk id="2" creationId="{4830ED0C-15B8-2A38-6F83-71CD26F9A66A}"/>
          </ac:spMkLst>
        </pc:spChg>
        <pc:spChg chg="add mod">
          <ac:chgData name="Lorenzo Rinaldi" userId="77d5bfdd-3e88-4678-a8ff-024fe85681f6" providerId="ADAL" clId="{34DE6C31-27BF-414F-A371-52538741F8E9}" dt="2023-07-21T15:43:54.304" v="821" actId="1076"/>
          <ac:spMkLst>
            <pc:docMk/>
            <pc:sldMk cId="1524662580" sldId="304"/>
            <ac:spMk id="5" creationId="{F72C616F-8A33-EC2E-A5EF-D9301EA106A1}"/>
          </ac:spMkLst>
        </pc:spChg>
        <pc:spChg chg="add mod">
          <ac:chgData name="Lorenzo Rinaldi" userId="77d5bfdd-3e88-4678-a8ff-024fe85681f6" providerId="ADAL" clId="{34DE6C31-27BF-414F-A371-52538741F8E9}" dt="2023-07-21T15:43:54.304" v="821" actId="1076"/>
          <ac:spMkLst>
            <pc:docMk/>
            <pc:sldMk cId="1524662580" sldId="304"/>
            <ac:spMk id="7" creationId="{9B1F6190-F23D-9E31-ADCB-1E00DFCF4798}"/>
          </ac:spMkLst>
        </pc:spChg>
        <pc:spChg chg="add mod">
          <ac:chgData name="Lorenzo Rinaldi" userId="77d5bfdd-3e88-4678-a8ff-024fe85681f6" providerId="ADAL" clId="{34DE6C31-27BF-414F-A371-52538741F8E9}" dt="2023-07-21T15:43:54.304" v="821" actId="1076"/>
          <ac:spMkLst>
            <pc:docMk/>
            <pc:sldMk cId="1524662580" sldId="304"/>
            <ac:spMk id="8" creationId="{30F2057F-EF4D-5A63-7AFE-71FDD396146C}"/>
          </ac:spMkLst>
        </pc:spChg>
        <pc:spChg chg="add mod">
          <ac:chgData name="Lorenzo Rinaldi" userId="77d5bfdd-3e88-4678-a8ff-024fe85681f6" providerId="ADAL" clId="{34DE6C31-27BF-414F-A371-52538741F8E9}" dt="2023-07-21T15:43:54.304" v="821" actId="1076"/>
          <ac:spMkLst>
            <pc:docMk/>
            <pc:sldMk cId="1524662580" sldId="304"/>
            <ac:spMk id="9" creationId="{E70B6AB9-7196-E38D-65EB-57AF5BF724AE}"/>
          </ac:spMkLst>
        </pc:spChg>
        <pc:spChg chg="add mod">
          <ac:chgData name="Lorenzo Rinaldi" userId="77d5bfdd-3e88-4678-a8ff-024fe85681f6" providerId="ADAL" clId="{34DE6C31-27BF-414F-A371-52538741F8E9}" dt="2023-07-21T15:43:54.304" v="821" actId="1076"/>
          <ac:spMkLst>
            <pc:docMk/>
            <pc:sldMk cId="1524662580" sldId="304"/>
            <ac:spMk id="10" creationId="{C37D65A8-3790-E357-9A1E-1A3B39816B8E}"/>
          </ac:spMkLst>
        </pc:spChg>
        <pc:spChg chg="add mod">
          <ac:chgData name="Lorenzo Rinaldi" userId="77d5bfdd-3e88-4678-a8ff-024fe85681f6" providerId="ADAL" clId="{34DE6C31-27BF-414F-A371-52538741F8E9}" dt="2023-07-21T15:43:54.304" v="821" actId="1076"/>
          <ac:spMkLst>
            <pc:docMk/>
            <pc:sldMk cId="1524662580" sldId="304"/>
            <ac:spMk id="11" creationId="{ED05FB5A-1835-20D8-4946-394926D6702A}"/>
          </ac:spMkLst>
        </pc:spChg>
        <pc:spChg chg="add mod">
          <ac:chgData name="Lorenzo Rinaldi" userId="77d5bfdd-3e88-4678-a8ff-024fe85681f6" providerId="ADAL" clId="{34DE6C31-27BF-414F-A371-52538741F8E9}" dt="2023-07-21T15:43:54.304" v="821" actId="1076"/>
          <ac:spMkLst>
            <pc:docMk/>
            <pc:sldMk cId="1524662580" sldId="304"/>
            <ac:spMk id="12" creationId="{EF2CF57F-D575-19F0-6C66-ACD03A0CF80D}"/>
          </ac:spMkLst>
        </pc:spChg>
        <pc:spChg chg="add mod">
          <ac:chgData name="Lorenzo Rinaldi" userId="77d5bfdd-3e88-4678-a8ff-024fe85681f6" providerId="ADAL" clId="{34DE6C31-27BF-414F-A371-52538741F8E9}" dt="2023-07-21T15:43:54.304" v="821" actId="1076"/>
          <ac:spMkLst>
            <pc:docMk/>
            <pc:sldMk cId="1524662580" sldId="304"/>
            <ac:spMk id="13" creationId="{7505B716-AF4C-38C6-C800-6B2ECDBF543B}"/>
          </ac:spMkLst>
        </pc:spChg>
        <pc:spChg chg="add mod">
          <ac:chgData name="Lorenzo Rinaldi" userId="77d5bfdd-3e88-4678-a8ff-024fe85681f6" providerId="ADAL" clId="{34DE6C31-27BF-414F-A371-52538741F8E9}" dt="2023-07-21T15:43:54.304" v="821" actId="1076"/>
          <ac:spMkLst>
            <pc:docMk/>
            <pc:sldMk cId="1524662580" sldId="304"/>
            <ac:spMk id="14" creationId="{FF2ABF4A-D48F-A332-881F-299884D1711E}"/>
          </ac:spMkLst>
        </pc:spChg>
        <pc:spChg chg="add mod">
          <ac:chgData name="Lorenzo Rinaldi" userId="77d5bfdd-3e88-4678-a8ff-024fe85681f6" providerId="ADAL" clId="{34DE6C31-27BF-414F-A371-52538741F8E9}" dt="2023-07-21T15:43:54.304" v="821" actId="1076"/>
          <ac:spMkLst>
            <pc:docMk/>
            <pc:sldMk cId="1524662580" sldId="304"/>
            <ac:spMk id="15" creationId="{B0993D07-60D2-58F4-3710-B670228DEE0C}"/>
          </ac:spMkLst>
        </pc:spChg>
        <pc:spChg chg="add mod">
          <ac:chgData name="Lorenzo Rinaldi" userId="77d5bfdd-3e88-4678-a8ff-024fe85681f6" providerId="ADAL" clId="{34DE6C31-27BF-414F-A371-52538741F8E9}" dt="2023-07-21T15:43:54.304" v="821" actId="1076"/>
          <ac:spMkLst>
            <pc:docMk/>
            <pc:sldMk cId="1524662580" sldId="304"/>
            <ac:spMk id="16" creationId="{9C00D59B-F582-62C7-DEF8-02368DFDA582}"/>
          </ac:spMkLst>
        </pc:spChg>
        <pc:spChg chg="add mod">
          <ac:chgData name="Lorenzo Rinaldi" userId="77d5bfdd-3e88-4678-a8ff-024fe85681f6" providerId="ADAL" clId="{34DE6C31-27BF-414F-A371-52538741F8E9}" dt="2023-07-21T15:43:54.304" v="821" actId="1076"/>
          <ac:spMkLst>
            <pc:docMk/>
            <pc:sldMk cId="1524662580" sldId="304"/>
            <ac:spMk id="17" creationId="{184CA2BC-57FB-A0CA-6209-DF754CBF6D4E}"/>
          </ac:spMkLst>
        </pc:spChg>
        <pc:spChg chg="add mod">
          <ac:chgData name="Lorenzo Rinaldi" userId="77d5bfdd-3e88-4678-a8ff-024fe85681f6" providerId="ADAL" clId="{34DE6C31-27BF-414F-A371-52538741F8E9}" dt="2023-07-21T15:43:54.304" v="821" actId="1076"/>
          <ac:spMkLst>
            <pc:docMk/>
            <pc:sldMk cId="1524662580" sldId="304"/>
            <ac:spMk id="18" creationId="{6DB74C4F-942A-FF57-4B76-43C141003D9B}"/>
          </ac:spMkLst>
        </pc:spChg>
        <pc:spChg chg="add mod">
          <ac:chgData name="Lorenzo Rinaldi" userId="77d5bfdd-3e88-4678-a8ff-024fe85681f6" providerId="ADAL" clId="{34DE6C31-27BF-414F-A371-52538741F8E9}" dt="2023-07-21T15:43:54.304" v="821" actId="1076"/>
          <ac:spMkLst>
            <pc:docMk/>
            <pc:sldMk cId="1524662580" sldId="304"/>
            <ac:spMk id="19" creationId="{23BB1091-EC4D-3B1A-5241-3120CA19506A}"/>
          </ac:spMkLst>
        </pc:spChg>
        <pc:spChg chg="add mod">
          <ac:chgData name="Lorenzo Rinaldi" userId="77d5bfdd-3e88-4678-a8ff-024fe85681f6" providerId="ADAL" clId="{34DE6C31-27BF-414F-A371-52538741F8E9}" dt="2023-07-21T15:43:54.304" v="821" actId="1076"/>
          <ac:spMkLst>
            <pc:docMk/>
            <pc:sldMk cId="1524662580" sldId="304"/>
            <ac:spMk id="20" creationId="{7D9F75ED-8FE2-DDEE-AF7B-057FBB8E4B92}"/>
          </ac:spMkLst>
        </pc:spChg>
        <pc:spChg chg="add mod">
          <ac:chgData name="Lorenzo Rinaldi" userId="77d5bfdd-3e88-4678-a8ff-024fe85681f6" providerId="ADAL" clId="{34DE6C31-27BF-414F-A371-52538741F8E9}" dt="2023-07-21T15:43:54.304" v="821" actId="1076"/>
          <ac:spMkLst>
            <pc:docMk/>
            <pc:sldMk cId="1524662580" sldId="304"/>
            <ac:spMk id="21" creationId="{0B836842-5BB3-086D-3275-9A61C11E10E4}"/>
          </ac:spMkLst>
        </pc:spChg>
        <pc:spChg chg="add mod">
          <ac:chgData name="Lorenzo Rinaldi" userId="77d5bfdd-3e88-4678-a8ff-024fe85681f6" providerId="ADAL" clId="{34DE6C31-27BF-414F-A371-52538741F8E9}" dt="2023-07-21T15:43:54.304" v="821" actId="1076"/>
          <ac:spMkLst>
            <pc:docMk/>
            <pc:sldMk cId="1524662580" sldId="304"/>
            <ac:spMk id="22" creationId="{9784DA5F-B94E-415B-2DC7-26D03E7294EF}"/>
          </ac:spMkLst>
        </pc:spChg>
        <pc:spChg chg="add mod">
          <ac:chgData name="Lorenzo Rinaldi" userId="77d5bfdd-3e88-4678-a8ff-024fe85681f6" providerId="ADAL" clId="{34DE6C31-27BF-414F-A371-52538741F8E9}" dt="2023-07-21T15:43:54.304" v="821" actId="1076"/>
          <ac:spMkLst>
            <pc:docMk/>
            <pc:sldMk cId="1524662580" sldId="304"/>
            <ac:spMk id="23" creationId="{C56ACEFB-97CA-DF5A-28B5-1D748424AACC}"/>
          </ac:spMkLst>
        </pc:spChg>
        <pc:spChg chg="add mod">
          <ac:chgData name="Lorenzo Rinaldi" userId="77d5bfdd-3e88-4678-a8ff-024fe85681f6" providerId="ADAL" clId="{34DE6C31-27BF-414F-A371-52538741F8E9}" dt="2023-07-21T15:43:54.304" v="821" actId="1076"/>
          <ac:spMkLst>
            <pc:docMk/>
            <pc:sldMk cId="1524662580" sldId="304"/>
            <ac:spMk id="24" creationId="{B7106791-60CE-B37E-8DF2-A8A47DD9D30D}"/>
          </ac:spMkLst>
        </pc:spChg>
        <pc:spChg chg="add mod">
          <ac:chgData name="Lorenzo Rinaldi" userId="77d5bfdd-3e88-4678-a8ff-024fe85681f6" providerId="ADAL" clId="{34DE6C31-27BF-414F-A371-52538741F8E9}" dt="2023-07-21T15:43:54.304" v="821" actId="1076"/>
          <ac:spMkLst>
            <pc:docMk/>
            <pc:sldMk cId="1524662580" sldId="304"/>
            <ac:spMk id="25" creationId="{0A422E99-ABBC-685C-521F-45822F46F3AF}"/>
          </ac:spMkLst>
        </pc:spChg>
        <pc:spChg chg="add mod">
          <ac:chgData name="Lorenzo Rinaldi" userId="77d5bfdd-3e88-4678-a8ff-024fe85681f6" providerId="ADAL" clId="{34DE6C31-27BF-414F-A371-52538741F8E9}" dt="2023-07-21T15:43:54.304" v="821" actId="1076"/>
          <ac:spMkLst>
            <pc:docMk/>
            <pc:sldMk cId="1524662580" sldId="304"/>
            <ac:spMk id="26" creationId="{6CE01BB5-25AA-2A8A-863F-1552C676791B}"/>
          </ac:spMkLst>
        </pc:spChg>
        <pc:spChg chg="add mod">
          <ac:chgData name="Lorenzo Rinaldi" userId="77d5bfdd-3e88-4678-a8ff-024fe85681f6" providerId="ADAL" clId="{34DE6C31-27BF-414F-A371-52538741F8E9}" dt="2023-07-21T15:43:54.304" v="821" actId="1076"/>
          <ac:spMkLst>
            <pc:docMk/>
            <pc:sldMk cId="1524662580" sldId="304"/>
            <ac:spMk id="27" creationId="{A6535AC4-8814-2C74-9A66-853B926CF678}"/>
          </ac:spMkLst>
        </pc:spChg>
        <pc:spChg chg="add mod">
          <ac:chgData name="Lorenzo Rinaldi" userId="77d5bfdd-3e88-4678-a8ff-024fe85681f6" providerId="ADAL" clId="{34DE6C31-27BF-414F-A371-52538741F8E9}" dt="2023-07-21T15:43:54.304" v="821" actId="1076"/>
          <ac:spMkLst>
            <pc:docMk/>
            <pc:sldMk cId="1524662580" sldId="304"/>
            <ac:spMk id="28" creationId="{DD22F069-3626-B30A-D9F9-EA3F30580C2F}"/>
          </ac:spMkLst>
        </pc:spChg>
        <pc:spChg chg="add mod">
          <ac:chgData name="Lorenzo Rinaldi" userId="77d5bfdd-3e88-4678-a8ff-024fe85681f6" providerId="ADAL" clId="{34DE6C31-27BF-414F-A371-52538741F8E9}" dt="2023-07-21T15:43:54.304" v="821" actId="1076"/>
          <ac:spMkLst>
            <pc:docMk/>
            <pc:sldMk cId="1524662580" sldId="304"/>
            <ac:spMk id="29" creationId="{2E7ED154-BEBF-AB85-28B4-D44260D6BE3A}"/>
          </ac:spMkLst>
        </pc:spChg>
        <pc:spChg chg="add mod">
          <ac:chgData name="Lorenzo Rinaldi" userId="77d5bfdd-3e88-4678-a8ff-024fe85681f6" providerId="ADAL" clId="{34DE6C31-27BF-414F-A371-52538741F8E9}" dt="2023-07-21T15:43:54.304" v="821" actId="1076"/>
          <ac:spMkLst>
            <pc:docMk/>
            <pc:sldMk cId="1524662580" sldId="304"/>
            <ac:spMk id="30" creationId="{C5582C8B-20A1-5061-455F-36AE68BA008E}"/>
          </ac:spMkLst>
        </pc:spChg>
        <pc:spChg chg="add mod">
          <ac:chgData name="Lorenzo Rinaldi" userId="77d5bfdd-3e88-4678-a8ff-024fe85681f6" providerId="ADAL" clId="{34DE6C31-27BF-414F-A371-52538741F8E9}" dt="2023-07-21T15:43:54.304" v="821" actId="1076"/>
          <ac:spMkLst>
            <pc:docMk/>
            <pc:sldMk cId="1524662580" sldId="304"/>
            <ac:spMk id="31" creationId="{04351CA7-F2C6-E019-16F9-77A250AE2BFD}"/>
          </ac:spMkLst>
        </pc:spChg>
        <pc:spChg chg="add mod">
          <ac:chgData name="Lorenzo Rinaldi" userId="77d5bfdd-3e88-4678-a8ff-024fe85681f6" providerId="ADAL" clId="{34DE6C31-27BF-414F-A371-52538741F8E9}" dt="2023-07-21T15:43:54.304" v="821" actId="1076"/>
          <ac:spMkLst>
            <pc:docMk/>
            <pc:sldMk cId="1524662580" sldId="304"/>
            <ac:spMk id="32" creationId="{4EAFC629-B71D-337E-F7DE-E9F40EF08BAD}"/>
          </ac:spMkLst>
        </pc:spChg>
        <pc:spChg chg="add mod">
          <ac:chgData name="Lorenzo Rinaldi" userId="77d5bfdd-3e88-4678-a8ff-024fe85681f6" providerId="ADAL" clId="{34DE6C31-27BF-414F-A371-52538741F8E9}" dt="2023-07-21T15:43:54.304" v="821" actId="1076"/>
          <ac:spMkLst>
            <pc:docMk/>
            <pc:sldMk cId="1524662580" sldId="304"/>
            <ac:spMk id="33" creationId="{41022399-1D7F-FE8E-3A0D-ADBCB22AAC0E}"/>
          </ac:spMkLst>
        </pc:spChg>
        <pc:spChg chg="add mod">
          <ac:chgData name="Lorenzo Rinaldi" userId="77d5bfdd-3e88-4678-a8ff-024fe85681f6" providerId="ADAL" clId="{34DE6C31-27BF-414F-A371-52538741F8E9}" dt="2023-07-21T15:43:54.304" v="821" actId="1076"/>
          <ac:spMkLst>
            <pc:docMk/>
            <pc:sldMk cId="1524662580" sldId="304"/>
            <ac:spMk id="34" creationId="{96C9F76E-88D3-C0EF-20AF-534A2842CABB}"/>
          </ac:spMkLst>
        </pc:spChg>
        <pc:spChg chg="add mod">
          <ac:chgData name="Lorenzo Rinaldi" userId="77d5bfdd-3e88-4678-a8ff-024fe85681f6" providerId="ADAL" clId="{34DE6C31-27BF-414F-A371-52538741F8E9}" dt="2023-07-21T15:43:54.304" v="821" actId="1076"/>
          <ac:spMkLst>
            <pc:docMk/>
            <pc:sldMk cId="1524662580" sldId="304"/>
            <ac:spMk id="35" creationId="{69919DB7-CCC8-4600-F1C5-C68543C0A231}"/>
          </ac:spMkLst>
        </pc:spChg>
        <pc:spChg chg="add mod">
          <ac:chgData name="Lorenzo Rinaldi" userId="77d5bfdd-3e88-4678-a8ff-024fe85681f6" providerId="ADAL" clId="{34DE6C31-27BF-414F-A371-52538741F8E9}" dt="2023-07-21T15:43:54.304" v="821" actId="1076"/>
          <ac:spMkLst>
            <pc:docMk/>
            <pc:sldMk cId="1524662580" sldId="304"/>
            <ac:spMk id="36" creationId="{5BDBEEC5-6878-B0D4-0768-E8B84818024A}"/>
          </ac:spMkLst>
        </pc:spChg>
        <pc:spChg chg="add mod">
          <ac:chgData name="Lorenzo Rinaldi" userId="77d5bfdd-3e88-4678-a8ff-024fe85681f6" providerId="ADAL" clId="{34DE6C31-27BF-414F-A371-52538741F8E9}" dt="2023-07-21T15:43:54.304" v="821" actId="1076"/>
          <ac:spMkLst>
            <pc:docMk/>
            <pc:sldMk cId="1524662580" sldId="304"/>
            <ac:spMk id="37" creationId="{FA56C496-D93C-E981-7644-EF4B9051EEE3}"/>
          </ac:spMkLst>
        </pc:spChg>
        <pc:spChg chg="add mod">
          <ac:chgData name="Lorenzo Rinaldi" userId="77d5bfdd-3e88-4678-a8ff-024fe85681f6" providerId="ADAL" clId="{34DE6C31-27BF-414F-A371-52538741F8E9}" dt="2023-07-21T15:43:54.304" v="821" actId="1076"/>
          <ac:spMkLst>
            <pc:docMk/>
            <pc:sldMk cId="1524662580" sldId="304"/>
            <ac:spMk id="38" creationId="{957A8D6B-08F5-689D-3B83-278FA3AD26AF}"/>
          </ac:spMkLst>
        </pc:spChg>
        <pc:spChg chg="add mod">
          <ac:chgData name="Lorenzo Rinaldi" userId="77d5bfdd-3e88-4678-a8ff-024fe85681f6" providerId="ADAL" clId="{34DE6C31-27BF-414F-A371-52538741F8E9}" dt="2023-07-21T15:43:54.304" v="821" actId="1076"/>
          <ac:spMkLst>
            <pc:docMk/>
            <pc:sldMk cId="1524662580" sldId="304"/>
            <ac:spMk id="39" creationId="{0747A8D8-B854-9736-E1C7-579122937738}"/>
          </ac:spMkLst>
        </pc:spChg>
      </pc:sldChg>
      <pc:sldChg chg="addSp modSp add modAnim">
        <pc:chgData name="Lorenzo Rinaldi" userId="77d5bfdd-3e88-4678-a8ff-024fe85681f6" providerId="ADAL" clId="{34DE6C31-27BF-414F-A371-52538741F8E9}" dt="2023-07-21T15:45:06.346" v="856"/>
        <pc:sldMkLst>
          <pc:docMk/>
          <pc:sldMk cId="2320292005" sldId="305"/>
        </pc:sldMkLst>
        <pc:spChg chg="add mod">
          <ac:chgData name="Lorenzo Rinaldi" userId="77d5bfdd-3e88-4678-a8ff-024fe85681f6" providerId="ADAL" clId="{34DE6C31-27BF-414F-A371-52538741F8E9}" dt="2023-07-21T15:44:57.688" v="845" actId="1076"/>
          <ac:spMkLst>
            <pc:docMk/>
            <pc:sldMk cId="2320292005" sldId="305"/>
            <ac:spMk id="2" creationId="{FFA3DA20-9A8B-BA8B-8AB6-78EC802EF1D5}"/>
          </ac:spMkLst>
        </pc:spChg>
        <pc:spChg chg="add mod">
          <ac:chgData name="Lorenzo Rinaldi" userId="77d5bfdd-3e88-4678-a8ff-024fe85681f6" providerId="ADAL" clId="{34DE6C31-27BF-414F-A371-52538741F8E9}" dt="2023-07-21T15:44:57.688" v="845" actId="1076"/>
          <ac:spMkLst>
            <pc:docMk/>
            <pc:sldMk cId="2320292005" sldId="305"/>
            <ac:spMk id="5" creationId="{C0DC977B-2035-C707-CFB9-50D24654F897}"/>
          </ac:spMkLst>
        </pc:spChg>
        <pc:spChg chg="add mod">
          <ac:chgData name="Lorenzo Rinaldi" userId="77d5bfdd-3e88-4678-a8ff-024fe85681f6" providerId="ADAL" clId="{34DE6C31-27BF-414F-A371-52538741F8E9}" dt="2023-07-21T15:44:57.688" v="845" actId="1076"/>
          <ac:spMkLst>
            <pc:docMk/>
            <pc:sldMk cId="2320292005" sldId="305"/>
            <ac:spMk id="7" creationId="{F9D25BC9-5AC2-75CC-0038-ED01D4CEC010}"/>
          </ac:spMkLst>
        </pc:spChg>
        <pc:spChg chg="add mod">
          <ac:chgData name="Lorenzo Rinaldi" userId="77d5bfdd-3e88-4678-a8ff-024fe85681f6" providerId="ADAL" clId="{34DE6C31-27BF-414F-A371-52538741F8E9}" dt="2023-07-21T15:44:57.688" v="845" actId="1076"/>
          <ac:spMkLst>
            <pc:docMk/>
            <pc:sldMk cId="2320292005" sldId="305"/>
            <ac:spMk id="8" creationId="{E0500AD6-4ECD-639C-D51B-DC85BA8CC5FE}"/>
          </ac:spMkLst>
        </pc:spChg>
        <pc:spChg chg="add mod">
          <ac:chgData name="Lorenzo Rinaldi" userId="77d5bfdd-3e88-4678-a8ff-024fe85681f6" providerId="ADAL" clId="{34DE6C31-27BF-414F-A371-52538741F8E9}" dt="2023-07-21T15:44:57.688" v="845" actId="1076"/>
          <ac:spMkLst>
            <pc:docMk/>
            <pc:sldMk cId="2320292005" sldId="305"/>
            <ac:spMk id="9" creationId="{C9826428-F2E2-831F-07EE-2204B7ECAE19}"/>
          </ac:spMkLst>
        </pc:spChg>
        <pc:spChg chg="add mod">
          <ac:chgData name="Lorenzo Rinaldi" userId="77d5bfdd-3e88-4678-a8ff-024fe85681f6" providerId="ADAL" clId="{34DE6C31-27BF-414F-A371-52538741F8E9}" dt="2023-07-21T15:44:57.688" v="845" actId="1076"/>
          <ac:spMkLst>
            <pc:docMk/>
            <pc:sldMk cId="2320292005" sldId="305"/>
            <ac:spMk id="10" creationId="{40D2D17A-27F0-8140-656C-E01200EB784C}"/>
          </ac:spMkLst>
        </pc:spChg>
        <pc:spChg chg="add mod">
          <ac:chgData name="Lorenzo Rinaldi" userId="77d5bfdd-3e88-4678-a8ff-024fe85681f6" providerId="ADAL" clId="{34DE6C31-27BF-414F-A371-52538741F8E9}" dt="2023-07-21T15:44:57.688" v="845" actId="1076"/>
          <ac:spMkLst>
            <pc:docMk/>
            <pc:sldMk cId="2320292005" sldId="305"/>
            <ac:spMk id="11" creationId="{0008F268-344F-E8C3-07BD-107E8CB9DA51}"/>
          </ac:spMkLst>
        </pc:spChg>
        <pc:spChg chg="add mod">
          <ac:chgData name="Lorenzo Rinaldi" userId="77d5bfdd-3e88-4678-a8ff-024fe85681f6" providerId="ADAL" clId="{34DE6C31-27BF-414F-A371-52538741F8E9}" dt="2023-07-21T15:44:57.688" v="845" actId="1076"/>
          <ac:spMkLst>
            <pc:docMk/>
            <pc:sldMk cId="2320292005" sldId="305"/>
            <ac:spMk id="12" creationId="{9EF9EF05-2768-C9BF-2A52-A57A2BAB22EB}"/>
          </ac:spMkLst>
        </pc:spChg>
        <pc:spChg chg="add mod">
          <ac:chgData name="Lorenzo Rinaldi" userId="77d5bfdd-3e88-4678-a8ff-024fe85681f6" providerId="ADAL" clId="{34DE6C31-27BF-414F-A371-52538741F8E9}" dt="2023-07-21T15:44:57.688" v="845" actId="1076"/>
          <ac:spMkLst>
            <pc:docMk/>
            <pc:sldMk cId="2320292005" sldId="305"/>
            <ac:spMk id="13" creationId="{C8042A4C-D22F-F00E-86AC-161AC651F3CE}"/>
          </ac:spMkLst>
        </pc:spChg>
        <pc:spChg chg="add mod">
          <ac:chgData name="Lorenzo Rinaldi" userId="77d5bfdd-3e88-4678-a8ff-024fe85681f6" providerId="ADAL" clId="{34DE6C31-27BF-414F-A371-52538741F8E9}" dt="2023-07-21T15:44:57.688" v="845" actId="1076"/>
          <ac:spMkLst>
            <pc:docMk/>
            <pc:sldMk cId="2320292005" sldId="305"/>
            <ac:spMk id="14" creationId="{9757CE18-C17F-B403-1413-36F29D9BA158}"/>
          </ac:spMkLst>
        </pc:spChg>
        <pc:spChg chg="add mod">
          <ac:chgData name="Lorenzo Rinaldi" userId="77d5bfdd-3e88-4678-a8ff-024fe85681f6" providerId="ADAL" clId="{34DE6C31-27BF-414F-A371-52538741F8E9}" dt="2023-07-21T15:44:57.688" v="845" actId="1076"/>
          <ac:spMkLst>
            <pc:docMk/>
            <pc:sldMk cId="2320292005" sldId="305"/>
            <ac:spMk id="15" creationId="{861DF768-7DCF-7507-D682-7CB77E13C86D}"/>
          </ac:spMkLst>
        </pc:spChg>
        <pc:spChg chg="add mod">
          <ac:chgData name="Lorenzo Rinaldi" userId="77d5bfdd-3e88-4678-a8ff-024fe85681f6" providerId="ADAL" clId="{34DE6C31-27BF-414F-A371-52538741F8E9}" dt="2023-07-21T15:45:03.164" v="855" actId="1035"/>
          <ac:spMkLst>
            <pc:docMk/>
            <pc:sldMk cId="2320292005" sldId="305"/>
            <ac:spMk id="16" creationId="{4EC1D139-FD83-4558-8A5D-1BCB6A0162A5}"/>
          </ac:spMkLst>
        </pc:spChg>
        <pc:spChg chg="add mod">
          <ac:chgData name="Lorenzo Rinaldi" userId="77d5bfdd-3e88-4678-a8ff-024fe85681f6" providerId="ADAL" clId="{34DE6C31-27BF-414F-A371-52538741F8E9}" dt="2023-07-21T15:45:03.164" v="855" actId="1035"/>
          <ac:spMkLst>
            <pc:docMk/>
            <pc:sldMk cId="2320292005" sldId="305"/>
            <ac:spMk id="17" creationId="{C84D40B6-E8A6-0CF2-E8CF-F2B3741A16AE}"/>
          </ac:spMkLst>
        </pc:spChg>
        <pc:spChg chg="add mod">
          <ac:chgData name="Lorenzo Rinaldi" userId="77d5bfdd-3e88-4678-a8ff-024fe85681f6" providerId="ADAL" clId="{34DE6C31-27BF-414F-A371-52538741F8E9}" dt="2023-07-21T15:44:57.688" v="845" actId="1076"/>
          <ac:spMkLst>
            <pc:docMk/>
            <pc:sldMk cId="2320292005" sldId="305"/>
            <ac:spMk id="18" creationId="{D656E73C-1381-7E61-AC1B-35BDFE64B85E}"/>
          </ac:spMkLst>
        </pc:spChg>
        <pc:spChg chg="add mod">
          <ac:chgData name="Lorenzo Rinaldi" userId="77d5bfdd-3e88-4678-a8ff-024fe85681f6" providerId="ADAL" clId="{34DE6C31-27BF-414F-A371-52538741F8E9}" dt="2023-07-21T15:45:03.164" v="855" actId="1035"/>
          <ac:spMkLst>
            <pc:docMk/>
            <pc:sldMk cId="2320292005" sldId="305"/>
            <ac:spMk id="19" creationId="{428C4A83-4D3A-C247-72B3-5D85D783CA4D}"/>
          </ac:spMkLst>
        </pc:spChg>
        <pc:spChg chg="add mod">
          <ac:chgData name="Lorenzo Rinaldi" userId="77d5bfdd-3e88-4678-a8ff-024fe85681f6" providerId="ADAL" clId="{34DE6C31-27BF-414F-A371-52538741F8E9}" dt="2023-07-21T15:45:03.164" v="855" actId="1035"/>
          <ac:spMkLst>
            <pc:docMk/>
            <pc:sldMk cId="2320292005" sldId="305"/>
            <ac:spMk id="20" creationId="{AB96D4F2-1515-1954-FFA8-1F3C54D226D2}"/>
          </ac:spMkLst>
        </pc:spChg>
        <pc:spChg chg="add mod">
          <ac:chgData name="Lorenzo Rinaldi" userId="77d5bfdd-3e88-4678-a8ff-024fe85681f6" providerId="ADAL" clId="{34DE6C31-27BF-414F-A371-52538741F8E9}" dt="2023-07-21T15:45:03.164" v="855" actId="1035"/>
          <ac:spMkLst>
            <pc:docMk/>
            <pc:sldMk cId="2320292005" sldId="305"/>
            <ac:spMk id="21" creationId="{2147B08A-9E60-2894-ECF7-1711AB78730D}"/>
          </ac:spMkLst>
        </pc:spChg>
        <pc:spChg chg="add mod">
          <ac:chgData name="Lorenzo Rinaldi" userId="77d5bfdd-3e88-4678-a8ff-024fe85681f6" providerId="ADAL" clId="{34DE6C31-27BF-414F-A371-52538741F8E9}" dt="2023-07-21T15:45:03.164" v="855" actId="1035"/>
          <ac:spMkLst>
            <pc:docMk/>
            <pc:sldMk cId="2320292005" sldId="305"/>
            <ac:spMk id="22" creationId="{F0DCF07D-84C6-D3C2-E4B5-3831CF71961E}"/>
          </ac:spMkLst>
        </pc:spChg>
        <pc:spChg chg="add mod">
          <ac:chgData name="Lorenzo Rinaldi" userId="77d5bfdd-3e88-4678-a8ff-024fe85681f6" providerId="ADAL" clId="{34DE6C31-27BF-414F-A371-52538741F8E9}" dt="2023-07-21T15:45:03.164" v="855" actId="1035"/>
          <ac:spMkLst>
            <pc:docMk/>
            <pc:sldMk cId="2320292005" sldId="305"/>
            <ac:spMk id="23" creationId="{E81BE388-DE5F-602B-8234-E886378C1E35}"/>
          </ac:spMkLst>
        </pc:spChg>
        <pc:spChg chg="add mod">
          <ac:chgData name="Lorenzo Rinaldi" userId="77d5bfdd-3e88-4678-a8ff-024fe85681f6" providerId="ADAL" clId="{34DE6C31-27BF-414F-A371-52538741F8E9}" dt="2023-07-21T15:45:03.164" v="855" actId="1035"/>
          <ac:spMkLst>
            <pc:docMk/>
            <pc:sldMk cId="2320292005" sldId="305"/>
            <ac:spMk id="24" creationId="{893AC1D9-7341-D00B-E725-29AA1A018E47}"/>
          </ac:spMkLst>
        </pc:spChg>
        <pc:spChg chg="add mod">
          <ac:chgData name="Lorenzo Rinaldi" userId="77d5bfdd-3e88-4678-a8ff-024fe85681f6" providerId="ADAL" clId="{34DE6C31-27BF-414F-A371-52538741F8E9}" dt="2023-07-21T15:45:03.164" v="855" actId="1035"/>
          <ac:spMkLst>
            <pc:docMk/>
            <pc:sldMk cId="2320292005" sldId="305"/>
            <ac:spMk id="25" creationId="{C92BBB31-7428-AF6D-C4D0-2AC89E494913}"/>
          </ac:spMkLst>
        </pc:spChg>
        <pc:spChg chg="add mod">
          <ac:chgData name="Lorenzo Rinaldi" userId="77d5bfdd-3e88-4678-a8ff-024fe85681f6" providerId="ADAL" clId="{34DE6C31-27BF-414F-A371-52538741F8E9}" dt="2023-07-21T15:45:03.164" v="855" actId="1035"/>
          <ac:spMkLst>
            <pc:docMk/>
            <pc:sldMk cId="2320292005" sldId="305"/>
            <ac:spMk id="26" creationId="{3273FC0F-EE60-4634-5257-81D0C7D4D0EE}"/>
          </ac:spMkLst>
        </pc:spChg>
        <pc:spChg chg="add mod">
          <ac:chgData name="Lorenzo Rinaldi" userId="77d5bfdd-3e88-4678-a8ff-024fe85681f6" providerId="ADAL" clId="{34DE6C31-27BF-414F-A371-52538741F8E9}" dt="2023-07-21T15:45:03.164" v="855" actId="1035"/>
          <ac:spMkLst>
            <pc:docMk/>
            <pc:sldMk cId="2320292005" sldId="305"/>
            <ac:spMk id="27" creationId="{C142B488-89C1-4D19-80E7-7487AC301915}"/>
          </ac:spMkLst>
        </pc:spChg>
      </pc:sldChg>
      <pc:sldChg chg="addSp modSp add mod modAnim">
        <pc:chgData name="Lorenzo Rinaldi" userId="77d5bfdd-3e88-4678-a8ff-024fe85681f6" providerId="ADAL" clId="{34DE6C31-27BF-414F-A371-52538741F8E9}" dt="2023-07-21T15:45:54.392" v="886"/>
        <pc:sldMkLst>
          <pc:docMk/>
          <pc:sldMk cId="1784417190" sldId="306"/>
        </pc:sldMkLst>
        <pc:spChg chg="add mod">
          <ac:chgData name="Lorenzo Rinaldi" userId="77d5bfdd-3e88-4678-a8ff-024fe85681f6" providerId="ADAL" clId="{34DE6C31-27BF-414F-A371-52538741F8E9}" dt="2023-07-21T15:45:35.968" v="876" actId="20577"/>
          <ac:spMkLst>
            <pc:docMk/>
            <pc:sldMk cId="1784417190" sldId="306"/>
            <ac:spMk id="2" creationId="{14194C8A-DD60-8E7F-2BF2-B6273086CB19}"/>
          </ac:spMkLst>
        </pc:spChg>
        <pc:spChg chg="add mod">
          <ac:chgData name="Lorenzo Rinaldi" userId="77d5bfdd-3e88-4678-a8ff-024fe85681f6" providerId="ADAL" clId="{34DE6C31-27BF-414F-A371-52538741F8E9}" dt="2023-07-21T15:45:22.547" v="858" actId="1076"/>
          <ac:spMkLst>
            <pc:docMk/>
            <pc:sldMk cId="1784417190" sldId="306"/>
            <ac:spMk id="5" creationId="{7C117149-42F8-F695-13C1-E6317888A569}"/>
          </ac:spMkLst>
        </pc:spChg>
        <pc:spChg chg="add mod">
          <ac:chgData name="Lorenzo Rinaldi" userId="77d5bfdd-3e88-4678-a8ff-024fe85681f6" providerId="ADAL" clId="{34DE6C31-27BF-414F-A371-52538741F8E9}" dt="2023-07-21T15:45:22.547" v="858" actId="1076"/>
          <ac:spMkLst>
            <pc:docMk/>
            <pc:sldMk cId="1784417190" sldId="306"/>
            <ac:spMk id="7" creationId="{D11B8CA2-00A3-2B8D-EF4E-5D501BE144DD}"/>
          </ac:spMkLst>
        </pc:spChg>
        <pc:spChg chg="add mod">
          <ac:chgData name="Lorenzo Rinaldi" userId="77d5bfdd-3e88-4678-a8ff-024fe85681f6" providerId="ADAL" clId="{34DE6C31-27BF-414F-A371-52538741F8E9}" dt="2023-07-21T15:45:22.547" v="858" actId="1076"/>
          <ac:spMkLst>
            <pc:docMk/>
            <pc:sldMk cId="1784417190" sldId="306"/>
            <ac:spMk id="8" creationId="{10108E95-4536-8044-B21A-4584D2B48DA9}"/>
          </ac:spMkLst>
        </pc:spChg>
        <pc:spChg chg="add mod">
          <ac:chgData name="Lorenzo Rinaldi" userId="77d5bfdd-3e88-4678-a8ff-024fe85681f6" providerId="ADAL" clId="{34DE6C31-27BF-414F-A371-52538741F8E9}" dt="2023-07-21T15:45:22.547" v="858" actId="1076"/>
          <ac:spMkLst>
            <pc:docMk/>
            <pc:sldMk cId="1784417190" sldId="306"/>
            <ac:spMk id="9" creationId="{BE8CFB0A-362D-E4E3-9A41-B0959A2EAB8E}"/>
          </ac:spMkLst>
        </pc:spChg>
        <pc:spChg chg="add mod">
          <ac:chgData name="Lorenzo Rinaldi" userId="77d5bfdd-3e88-4678-a8ff-024fe85681f6" providerId="ADAL" clId="{34DE6C31-27BF-414F-A371-52538741F8E9}" dt="2023-07-21T15:45:22.547" v="858" actId="1076"/>
          <ac:spMkLst>
            <pc:docMk/>
            <pc:sldMk cId="1784417190" sldId="306"/>
            <ac:spMk id="10" creationId="{25E131B5-2172-9188-11DF-A8E343D85FD5}"/>
          </ac:spMkLst>
        </pc:spChg>
        <pc:spChg chg="add mod">
          <ac:chgData name="Lorenzo Rinaldi" userId="77d5bfdd-3e88-4678-a8ff-024fe85681f6" providerId="ADAL" clId="{34DE6C31-27BF-414F-A371-52538741F8E9}" dt="2023-07-21T15:45:22.547" v="858" actId="1076"/>
          <ac:spMkLst>
            <pc:docMk/>
            <pc:sldMk cId="1784417190" sldId="306"/>
            <ac:spMk id="11" creationId="{6B1BED4F-2E05-C94B-6C35-F88042B059C1}"/>
          </ac:spMkLst>
        </pc:spChg>
        <pc:spChg chg="add mod">
          <ac:chgData name="Lorenzo Rinaldi" userId="77d5bfdd-3e88-4678-a8ff-024fe85681f6" providerId="ADAL" clId="{34DE6C31-27BF-414F-A371-52538741F8E9}" dt="2023-07-21T15:45:22.547" v="858" actId="1076"/>
          <ac:spMkLst>
            <pc:docMk/>
            <pc:sldMk cId="1784417190" sldId="306"/>
            <ac:spMk id="12" creationId="{63F40C43-FDE2-44DB-3983-FE90D8D46557}"/>
          </ac:spMkLst>
        </pc:spChg>
        <pc:spChg chg="add mod">
          <ac:chgData name="Lorenzo Rinaldi" userId="77d5bfdd-3e88-4678-a8ff-024fe85681f6" providerId="ADAL" clId="{34DE6C31-27BF-414F-A371-52538741F8E9}" dt="2023-07-21T15:45:32.897" v="875" actId="1035"/>
          <ac:spMkLst>
            <pc:docMk/>
            <pc:sldMk cId="1784417190" sldId="306"/>
            <ac:spMk id="13" creationId="{BA8DC60B-B3A7-1D70-ED1E-B331C2ED4682}"/>
          </ac:spMkLst>
        </pc:spChg>
        <pc:spChg chg="add mod">
          <ac:chgData name="Lorenzo Rinaldi" userId="77d5bfdd-3e88-4678-a8ff-024fe85681f6" providerId="ADAL" clId="{34DE6C31-27BF-414F-A371-52538741F8E9}" dt="2023-07-21T15:45:32.897" v="875" actId="1035"/>
          <ac:spMkLst>
            <pc:docMk/>
            <pc:sldMk cId="1784417190" sldId="306"/>
            <ac:spMk id="14" creationId="{2CE3AC60-95BA-DC11-3D31-DE559F93DA4C}"/>
          </ac:spMkLst>
        </pc:spChg>
        <pc:spChg chg="add mod">
          <ac:chgData name="Lorenzo Rinaldi" userId="77d5bfdd-3e88-4678-a8ff-024fe85681f6" providerId="ADAL" clId="{34DE6C31-27BF-414F-A371-52538741F8E9}" dt="2023-07-21T15:45:51.214" v="885" actId="1035"/>
          <ac:spMkLst>
            <pc:docMk/>
            <pc:sldMk cId="1784417190" sldId="306"/>
            <ac:spMk id="15" creationId="{1728FA4F-7D61-472E-8A26-5041E1659C4D}"/>
          </ac:spMkLst>
        </pc:spChg>
        <pc:spChg chg="add mod">
          <ac:chgData name="Lorenzo Rinaldi" userId="77d5bfdd-3e88-4678-a8ff-024fe85681f6" providerId="ADAL" clId="{34DE6C31-27BF-414F-A371-52538741F8E9}" dt="2023-07-21T15:45:51.214" v="885" actId="1035"/>
          <ac:spMkLst>
            <pc:docMk/>
            <pc:sldMk cId="1784417190" sldId="306"/>
            <ac:spMk id="16" creationId="{BE9FBC16-0FFB-5F71-C29C-6550AE8CDC85}"/>
          </ac:spMkLst>
        </pc:spChg>
        <pc:spChg chg="add mod">
          <ac:chgData name="Lorenzo Rinaldi" userId="77d5bfdd-3e88-4678-a8ff-024fe85681f6" providerId="ADAL" clId="{34DE6C31-27BF-414F-A371-52538741F8E9}" dt="2023-07-21T15:45:51.214" v="885" actId="1035"/>
          <ac:spMkLst>
            <pc:docMk/>
            <pc:sldMk cId="1784417190" sldId="306"/>
            <ac:spMk id="17" creationId="{1C07775D-B3FF-5D96-6BEF-F4318B07A37A}"/>
          </ac:spMkLst>
        </pc:spChg>
        <pc:spChg chg="add mod">
          <ac:chgData name="Lorenzo Rinaldi" userId="77d5bfdd-3e88-4678-a8ff-024fe85681f6" providerId="ADAL" clId="{34DE6C31-27BF-414F-A371-52538741F8E9}" dt="2023-07-21T15:45:51.214" v="885" actId="1035"/>
          <ac:spMkLst>
            <pc:docMk/>
            <pc:sldMk cId="1784417190" sldId="306"/>
            <ac:spMk id="18" creationId="{2EE168A3-2C3E-B6CE-D219-024D2B69F290}"/>
          </ac:spMkLst>
        </pc:spChg>
        <pc:spChg chg="add mod">
          <ac:chgData name="Lorenzo Rinaldi" userId="77d5bfdd-3e88-4678-a8ff-024fe85681f6" providerId="ADAL" clId="{34DE6C31-27BF-414F-A371-52538741F8E9}" dt="2023-07-21T15:45:51.214" v="885" actId="1035"/>
          <ac:spMkLst>
            <pc:docMk/>
            <pc:sldMk cId="1784417190" sldId="306"/>
            <ac:spMk id="19" creationId="{38F2E6D3-9E71-F11D-C4FA-A8A2378E0602}"/>
          </ac:spMkLst>
        </pc:spChg>
        <pc:spChg chg="add mod">
          <ac:chgData name="Lorenzo Rinaldi" userId="77d5bfdd-3e88-4678-a8ff-024fe85681f6" providerId="ADAL" clId="{34DE6C31-27BF-414F-A371-52538741F8E9}" dt="2023-07-21T15:45:51.214" v="885" actId="1035"/>
          <ac:spMkLst>
            <pc:docMk/>
            <pc:sldMk cId="1784417190" sldId="306"/>
            <ac:spMk id="20" creationId="{EFAA23D0-C4C2-B2BF-57B0-CBAA558E3798}"/>
          </ac:spMkLst>
        </pc:spChg>
        <pc:spChg chg="add mod">
          <ac:chgData name="Lorenzo Rinaldi" userId="77d5bfdd-3e88-4678-a8ff-024fe85681f6" providerId="ADAL" clId="{34DE6C31-27BF-414F-A371-52538741F8E9}" dt="2023-07-21T15:45:51.214" v="885" actId="1035"/>
          <ac:spMkLst>
            <pc:docMk/>
            <pc:sldMk cId="1784417190" sldId="306"/>
            <ac:spMk id="21" creationId="{4559A7E7-1675-35BA-0FE5-356BEAB338D9}"/>
          </ac:spMkLst>
        </pc:spChg>
      </pc:sldChg>
      <pc:sldChg chg="addSp modSp add mod modAnim">
        <pc:chgData name="Lorenzo Rinaldi" userId="77d5bfdd-3e88-4678-a8ff-024fe85681f6" providerId="ADAL" clId="{34DE6C31-27BF-414F-A371-52538741F8E9}" dt="2023-07-21T15:47:57.908" v="918"/>
        <pc:sldMkLst>
          <pc:docMk/>
          <pc:sldMk cId="3339981254" sldId="307"/>
        </pc:sldMkLst>
        <pc:spChg chg="add mod">
          <ac:chgData name="Lorenzo Rinaldi" userId="77d5bfdd-3e88-4678-a8ff-024fe85681f6" providerId="ADAL" clId="{34DE6C31-27BF-414F-A371-52538741F8E9}" dt="2023-07-21T15:47:39.422" v="888" actId="1076"/>
          <ac:spMkLst>
            <pc:docMk/>
            <pc:sldMk cId="3339981254" sldId="307"/>
            <ac:spMk id="2" creationId="{B82C60D5-95AD-0694-C77B-DE9FF1282A14}"/>
          </ac:spMkLst>
        </pc:spChg>
        <pc:spChg chg="add mod">
          <ac:chgData name="Lorenzo Rinaldi" userId="77d5bfdd-3e88-4678-a8ff-024fe85681f6" providerId="ADAL" clId="{34DE6C31-27BF-414F-A371-52538741F8E9}" dt="2023-07-21T15:47:54.904" v="917" actId="1035"/>
          <ac:spMkLst>
            <pc:docMk/>
            <pc:sldMk cId="3339981254" sldId="307"/>
            <ac:spMk id="5" creationId="{473C3F5F-7340-8733-C487-7B1D6C9FD41E}"/>
          </ac:spMkLst>
        </pc:spChg>
        <pc:spChg chg="add mod">
          <ac:chgData name="Lorenzo Rinaldi" userId="77d5bfdd-3e88-4678-a8ff-024fe85681f6" providerId="ADAL" clId="{34DE6C31-27BF-414F-A371-52538741F8E9}" dt="2023-07-21T15:47:54.904" v="917" actId="1035"/>
          <ac:spMkLst>
            <pc:docMk/>
            <pc:sldMk cId="3339981254" sldId="307"/>
            <ac:spMk id="7" creationId="{70909548-4ADE-DD45-31CB-89FE47868294}"/>
          </ac:spMkLst>
        </pc:spChg>
        <pc:spChg chg="add mod">
          <ac:chgData name="Lorenzo Rinaldi" userId="77d5bfdd-3e88-4678-a8ff-024fe85681f6" providerId="ADAL" clId="{34DE6C31-27BF-414F-A371-52538741F8E9}" dt="2023-07-21T15:47:54.904" v="917" actId="1035"/>
          <ac:spMkLst>
            <pc:docMk/>
            <pc:sldMk cId="3339981254" sldId="307"/>
            <ac:spMk id="8" creationId="{DDC61300-4AD0-B99E-8653-68DC6DD1A65F}"/>
          </ac:spMkLst>
        </pc:spChg>
        <pc:spChg chg="add mod">
          <ac:chgData name="Lorenzo Rinaldi" userId="77d5bfdd-3e88-4678-a8ff-024fe85681f6" providerId="ADAL" clId="{34DE6C31-27BF-414F-A371-52538741F8E9}" dt="2023-07-21T15:47:54.904" v="917" actId="1035"/>
          <ac:spMkLst>
            <pc:docMk/>
            <pc:sldMk cId="3339981254" sldId="307"/>
            <ac:spMk id="9" creationId="{4B7F5770-EEAE-6AE1-7F11-8399D69B34FC}"/>
          </ac:spMkLst>
        </pc:spChg>
        <pc:spChg chg="add mod">
          <ac:chgData name="Lorenzo Rinaldi" userId="77d5bfdd-3e88-4678-a8ff-024fe85681f6" providerId="ADAL" clId="{34DE6C31-27BF-414F-A371-52538741F8E9}" dt="2023-07-21T15:47:54.904" v="917" actId="1035"/>
          <ac:spMkLst>
            <pc:docMk/>
            <pc:sldMk cId="3339981254" sldId="307"/>
            <ac:spMk id="10" creationId="{CCCBADC1-2215-94B5-8CAE-C73BDB691076}"/>
          </ac:spMkLst>
        </pc:spChg>
        <pc:spChg chg="add mod">
          <ac:chgData name="Lorenzo Rinaldi" userId="77d5bfdd-3e88-4678-a8ff-024fe85681f6" providerId="ADAL" clId="{34DE6C31-27BF-414F-A371-52538741F8E9}" dt="2023-07-21T15:47:54.904" v="917" actId="1035"/>
          <ac:spMkLst>
            <pc:docMk/>
            <pc:sldMk cId="3339981254" sldId="307"/>
            <ac:spMk id="11" creationId="{F0651C84-BC77-D748-9F86-3ADDA2CBD23A}"/>
          </ac:spMkLst>
        </pc:spChg>
        <pc:spChg chg="add mod">
          <ac:chgData name="Lorenzo Rinaldi" userId="77d5bfdd-3e88-4678-a8ff-024fe85681f6" providerId="ADAL" clId="{34DE6C31-27BF-414F-A371-52538741F8E9}" dt="2023-07-21T15:47:54.904" v="917" actId="1035"/>
          <ac:spMkLst>
            <pc:docMk/>
            <pc:sldMk cId="3339981254" sldId="307"/>
            <ac:spMk id="12" creationId="{198B5077-0B0D-5766-3E71-5C9020DF6A3E}"/>
          </ac:spMkLst>
        </pc:spChg>
        <pc:spChg chg="add mod">
          <ac:chgData name="Lorenzo Rinaldi" userId="77d5bfdd-3e88-4678-a8ff-024fe85681f6" providerId="ADAL" clId="{34DE6C31-27BF-414F-A371-52538741F8E9}" dt="2023-07-21T15:47:54.904" v="917" actId="1035"/>
          <ac:spMkLst>
            <pc:docMk/>
            <pc:sldMk cId="3339981254" sldId="307"/>
            <ac:spMk id="13" creationId="{71BCAAEA-1412-6D2B-ECA8-7D613F624321}"/>
          </ac:spMkLst>
        </pc:spChg>
        <pc:spChg chg="add mod">
          <ac:chgData name="Lorenzo Rinaldi" userId="77d5bfdd-3e88-4678-a8ff-024fe85681f6" providerId="ADAL" clId="{34DE6C31-27BF-414F-A371-52538741F8E9}" dt="2023-07-21T15:47:54.904" v="917" actId="1035"/>
          <ac:spMkLst>
            <pc:docMk/>
            <pc:sldMk cId="3339981254" sldId="307"/>
            <ac:spMk id="14" creationId="{CB788B3A-9868-B6A3-F47C-0D87067A5596}"/>
          </ac:spMkLst>
        </pc:spChg>
        <pc:spChg chg="add mod">
          <ac:chgData name="Lorenzo Rinaldi" userId="77d5bfdd-3e88-4678-a8ff-024fe85681f6" providerId="ADAL" clId="{34DE6C31-27BF-414F-A371-52538741F8E9}" dt="2023-07-21T15:47:54.904" v="917" actId="1035"/>
          <ac:spMkLst>
            <pc:docMk/>
            <pc:sldMk cId="3339981254" sldId="307"/>
            <ac:spMk id="15" creationId="{04554BDB-B5BB-8FA1-5463-78F09580D4F7}"/>
          </ac:spMkLst>
        </pc:spChg>
        <pc:spChg chg="add mod">
          <ac:chgData name="Lorenzo Rinaldi" userId="77d5bfdd-3e88-4678-a8ff-024fe85681f6" providerId="ADAL" clId="{34DE6C31-27BF-414F-A371-52538741F8E9}" dt="2023-07-21T15:47:54.904" v="917" actId="1035"/>
          <ac:spMkLst>
            <pc:docMk/>
            <pc:sldMk cId="3339981254" sldId="307"/>
            <ac:spMk id="16" creationId="{6A21495D-6B24-98A6-E542-3E1CC6CFB057}"/>
          </ac:spMkLst>
        </pc:spChg>
        <pc:spChg chg="add mod">
          <ac:chgData name="Lorenzo Rinaldi" userId="77d5bfdd-3e88-4678-a8ff-024fe85681f6" providerId="ADAL" clId="{34DE6C31-27BF-414F-A371-52538741F8E9}" dt="2023-07-21T15:47:54.904" v="917" actId="1035"/>
          <ac:spMkLst>
            <pc:docMk/>
            <pc:sldMk cId="3339981254" sldId="307"/>
            <ac:spMk id="17" creationId="{5BE2C353-EABE-CF72-CB5D-CF407E3EC07E}"/>
          </ac:spMkLst>
        </pc:spChg>
        <pc:spChg chg="add mod">
          <ac:chgData name="Lorenzo Rinaldi" userId="77d5bfdd-3e88-4678-a8ff-024fe85681f6" providerId="ADAL" clId="{34DE6C31-27BF-414F-A371-52538741F8E9}" dt="2023-07-21T15:47:54.904" v="917" actId="1035"/>
          <ac:spMkLst>
            <pc:docMk/>
            <pc:sldMk cId="3339981254" sldId="307"/>
            <ac:spMk id="18" creationId="{79EC4590-49B5-5ECB-3DB8-28430163D200}"/>
          </ac:spMkLst>
        </pc:spChg>
        <pc:spChg chg="add mod">
          <ac:chgData name="Lorenzo Rinaldi" userId="77d5bfdd-3e88-4678-a8ff-024fe85681f6" providerId="ADAL" clId="{34DE6C31-27BF-414F-A371-52538741F8E9}" dt="2023-07-21T15:47:54.904" v="917" actId="1035"/>
          <ac:spMkLst>
            <pc:docMk/>
            <pc:sldMk cId="3339981254" sldId="307"/>
            <ac:spMk id="19" creationId="{EA91AAA6-15BF-9433-6485-67318F60E46D}"/>
          </ac:spMkLst>
        </pc:spChg>
        <pc:spChg chg="add mod">
          <ac:chgData name="Lorenzo Rinaldi" userId="77d5bfdd-3e88-4678-a8ff-024fe85681f6" providerId="ADAL" clId="{34DE6C31-27BF-414F-A371-52538741F8E9}" dt="2023-07-21T15:47:54.904" v="917" actId="1035"/>
          <ac:spMkLst>
            <pc:docMk/>
            <pc:sldMk cId="3339981254" sldId="307"/>
            <ac:spMk id="20" creationId="{9D78A639-832E-DC83-BECC-24E8ADF57E12}"/>
          </ac:spMkLst>
        </pc:spChg>
        <pc:spChg chg="add mod">
          <ac:chgData name="Lorenzo Rinaldi" userId="77d5bfdd-3e88-4678-a8ff-024fe85681f6" providerId="ADAL" clId="{34DE6C31-27BF-414F-A371-52538741F8E9}" dt="2023-07-21T15:47:54.904" v="917" actId="1035"/>
          <ac:spMkLst>
            <pc:docMk/>
            <pc:sldMk cId="3339981254" sldId="307"/>
            <ac:spMk id="21" creationId="{04801C38-0E9B-4B26-7B48-ED84BCA7CE7F}"/>
          </ac:spMkLst>
        </pc:spChg>
        <pc:spChg chg="add mod">
          <ac:chgData name="Lorenzo Rinaldi" userId="77d5bfdd-3e88-4678-a8ff-024fe85681f6" providerId="ADAL" clId="{34DE6C31-27BF-414F-A371-52538741F8E9}" dt="2023-07-21T15:47:54.904" v="917" actId="1035"/>
          <ac:spMkLst>
            <pc:docMk/>
            <pc:sldMk cId="3339981254" sldId="307"/>
            <ac:spMk id="22" creationId="{C4665CD7-477B-832C-B4EE-26698028FE3C}"/>
          </ac:spMkLst>
        </pc:spChg>
        <pc:spChg chg="add mod">
          <ac:chgData name="Lorenzo Rinaldi" userId="77d5bfdd-3e88-4678-a8ff-024fe85681f6" providerId="ADAL" clId="{34DE6C31-27BF-414F-A371-52538741F8E9}" dt="2023-07-21T15:47:54.904" v="917" actId="1035"/>
          <ac:spMkLst>
            <pc:docMk/>
            <pc:sldMk cId="3339981254" sldId="307"/>
            <ac:spMk id="23" creationId="{24493987-4EBB-9527-4EB8-C10624D7E1C1}"/>
          </ac:spMkLst>
        </pc:spChg>
        <pc:spChg chg="add mod">
          <ac:chgData name="Lorenzo Rinaldi" userId="77d5bfdd-3e88-4678-a8ff-024fe85681f6" providerId="ADAL" clId="{34DE6C31-27BF-414F-A371-52538741F8E9}" dt="2023-07-21T15:47:54.904" v="917" actId="1035"/>
          <ac:spMkLst>
            <pc:docMk/>
            <pc:sldMk cId="3339981254" sldId="307"/>
            <ac:spMk id="24" creationId="{33DF0BAF-3BE2-00EC-A0F5-8F280F7473C0}"/>
          </ac:spMkLst>
        </pc:spChg>
        <pc:spChg chg="add mod">
          <ac:chgData name="Lorenzo Rinaldi" userId="77d5bfdd-3e88-4678-a8ff-024fe85681f6" providerId="ADAL" clId="{34DE6C31-27BF-414F-A371-52538741F8E9}" dt="2023-07-21T15:47:54.904" v="917" actId="1035"/>
          <ac:spMkLst>
            <pc:docMk/>
            <pc:sldMk cId="3339981254" sldId="307"/>
            <ac:spMk id="26" creationId="{04341DE5-E3B5-D286-F2A2-6D0F778BC53C}"/>
          </ac:spMkLst>
        </pc:spChg>
        <pc:spChg chg="add mod">
          <ac:chgData name="Lorenzo Rinaldi" userId="77d5bfdd-3e88-4678-a8ff-024fe85681f6" providerId="ADAL" clId="{34DE6C31-27BF-414F-A371-52538741F8E9}" dt="2023-07-21T15:47:54.904" v="917" actId="1035"/>
          <ac:spMkLst>
            <pc:docMk/>
            <pc:sldMk cId="3339981254" sldId="307"/>
            <ac:spMk id="27" creationId="{9C7D54EA-9F5A-DE88-6A81-FB473F13ABAC}"/>
          </ac:spMkLst>
        </pc:spChg>
        <pc:spChg chg="add mod">
          <ac:chgData name="Lorenzo Rinaldi" userId="77d5bfdd-3e88-4678-a8ff-024fe85681f6" providerId="ADAL" clId="{34DE6C31-27BF-414F-A371-52538741F8E9}" dt="2023-07-21T15:47:54.904" v="917" actId="1035"/>
          <ac:spMkLst>
            <pc:docMk/>
            <pc:sldMk cId="3339981254" sldId="307"/>
            <ac:spMk id="28" creationId="{E4960E64-EAC8-9FB8-E8DE-F6C7A75C600E}"/>
          </ac:spMkLst>
        </pc:spChg>
        <pc:cxnChg chg="add mod">
          <ac:chgData name="Lorenzo Rinaldi" userId="77d5bfdd-3e88-4678-a8ff-024fe85681f6" providerId="ADAL" clId="{34DE6C31-27BF-414F-A371-52538741F8E9}" dt="2023-07-21T15:47:54.904" v="917" actId="1035"/>
          <ac:cxnSpMkLst>
            <pc:docMk/>
            <pc:sldMk cId="3339981254" sldId="307"/>
            <ac:cxnSpMk id="25" creationId="{E3F70533-0703-A144-1074-19BFCC96EA10}"/>
          </ac:cxnSpMkLst>
        </pc:cxnChg>
      </pc:sldChg>
      <pc:sldChg chg="addSp modSp add mod modAnim">
        <pc:chgData name="Lorenzo Rinaldi" userId="77d5bfdd-3e88-4678-a8ff-024fe85681f6" providerId="ADAL" clId="{34DE6C31-27BF-414F-A371-52538741F8E9}" dt="2023-07-21T15:48:10.716" v="920" actId="1076"/>
        <pc:sldMkLst>
          <pc:docMk/>
          <pc:sldMk cId="2956030958" sldId="308"/>
        </pc:sldMkLst>
        <pc:spChg chg="add mod">
          <ac:chgData name="Lorenzo Rinaldi" userId="77d5bfdd-3e88-4678-a8ff-024fe85681f6" providerId="ADAL" clId="{34DE6C31-27BF-414F-A371-52538741F8E9}" dt="2023-07-21T15:48:10.716" v="920" actId="1076"/>
          <ac:spMkLst>
            <pc:docMk/>
            <pc:sldMk cId="2956030958" sldId="308"/>
            <ac:spMk id="2" creationId="{BD35DEF6-6153-1C1F-30CA-C92CD978D76D}"/>
          </ac:spMkLst>
        </pc:spChg>
      </pc:sldChg>
      <pc:sldChg chg="addSp modSp add mod modAnim">
        <pc:chgData name="Lorenzo Rinaldi" userId="77d5bfdd-3e88-4678-a8ff-024fe85681f6" providerId="ADAL" clId="{34DE6C31-27BF-414F-A371-52538741F8E9}" dt="2023-07-21T15:48:42.501" v="926"/>
        <pc:sldMkLst>
          <pc:docMk/>
          <pc:sldMk cId="2132517909" sldId="309"/>
        </pc:sldMkLst>
        <pc:spChg chg="add mod">
          <ac:chgData name="Lorenzo Rinaldi" userId="77d5bfdd-3e88-4678-a8ff-024fe85681f6" providerId="ADAL" clId="{34DE6C31-27BF-414F-A371-52538741F8E9}" dt="2023-07-21T15:48:40.277" v="925" actId="1076"/>
          <ac:spMkLst>
            <pc:docMk/>
            <pc:sldMk cId="2132517909" sldId="309"/>
            <ac:spMk id="2" creationId="{65600EB6-AF1E-FEDF-E604-EE58CA492BA3}"/>
          </ac:spMkLst>
        </pc:spChg>
        <pc:spChg chg="mod">
          <ac:chgData name="Lorenzo Rinaldi" userId="77d5bfdd-3e88-4678-a8ff-024fe85681f6" providerId="ADAL" clId="{34DE6C31-27BF-414F-A371-52538741F8E9}" dt="2023-07-21T15:48:27.112" v="923" actId="20577"/>
          <ac:spMkLst>
            <pc:docMk/>
            <pc:sldMk cId="2132517909" sldId="309"/>
            <ac:spMk id="4" creationId="{9AB3068C-1CCE-A7E9-790D-8ACFE0F1B133}"/>
          </ac:spMkLst>
        </pc:spChg>
        <pc:spChg chg="add mod">
          <ac:chgData name="Lorenzo Rinaldi" userId="77d5bfdd-3e88-4678-a8ff-024fe85681f6" providerId="ADAL" clId="{34DE6C31-27BF-414F-A371-52538741F8E9}" dt="2023-07-21T15:48:40.277" v="925" actId="1076"/>
          <ac:spMkLst>
            <pc:docMk/>
            <pc:sldMk cId="2132517909" sldId="309"/>
            <ac:spMk id="5" creationId="{E98DA316-927D-1ED3-3E1B-E42E9153A6B3}"/>
          </ac:spMkLst>
        </pc:spChg>
        <pc:spChg chg="add mod">
          <ac:chgData name="Lorenzo Rinaldi" userId="77d5bfdd-3e88-4678-a8ff-024fe85681f6" providerId="ADAL" clId="{34DE6C31-27BF-414F-A371-52538741F8E9}" dt="2023-07-21T15:48:40.277" v="925" actId="1076"/>
          <ac:spMkLst>
            <pc:docMk/>
            <pc:sldMk cId="2132517909" sldId="309"/>
            <ac:spMk id="7" creationId="{DA0DD8BA-129D-B5F3-35D8-A76E0451807F}"/>
          </ac:spMkLst>
        </pc:spChg>
      </pc:sldChg>
      <pc:sldChg chg="modSp add del mod ord">
        <pc:chgData name="Lorenzo Rinaldi" userId="77d5bfdd-3e88-4678-a8ff-024fe85681f6" providerId="ADAL" clId="{34DE6C31-27BF-414F-A371-52538741F8E9}" dt="2023-07-21T15:49:11.684" v="933" actId="47"/>
        <pc:sldMkLst>
          <pc:docMk/>
          <pc:sldMk cId="554846428" sldId="310"/>
        </pc:sldMkLst>
        <pc:spChg chg="mod">
          <ac:chgData name="Lorenzo Rinaldi" userId="77d5bfdd-3e88-4678-a8ff-024fe85681f6" providerId="ADAL" clId="{34DE6C31-27BF-414F-A371-52538741F8E9}" dt="2023-07-21T15:48:49.164" v="927"/>
          <ac:spMkLst>
            <pc:docMk/>
            <pc:sldMk cId="554846428" sldId="310"/>
            <ac:spMk id="4" creationId="{9AB3068C-1CCE-A7E9-790D-8ACFE0F1B133}"/>
          </ac:spMkLst>
        </pc:spChg>
      </pc:sldChg>
      <pc:sldChg chg="addSp modSp add mod">
        <pc:chgData name="Lorenzo Rinaldi" userId="77d5bfdd-3e88-4678-a8ff-024fe85681f6" providerId="ADAL" clId="{34DE6C31-27BF-414F-A371-52538741F8E9}" dt="2023-07-21T15:49:00.336" v="930" actId="1076"/>
        <pc:sldMkLst>
          <pc:docMk/>
          <pc:sldMk cId="2683579136" sldId="311"/>
        </pc:sldMkLst>
        <pc:spChg chg="add mod">
          <ac:chgData name="Lorenzo Rinaldi" userId="77d5bfdd-3e88-4678-a8ff-024fe85681f6" providerId="ADAL" clId="{34DE6C31-27BF-414F-A371-52538741F8E9}" dt="2023-07-21T15:49:00.336" v="930" actId="1076"/>
          <ac:spMkLst>
            <pc:docMk/>
            <pc:sldMk cId="2683579136" sldId="311"/>
            <ac:spMk id="2" creationId="{CFF2AC0A-715B-5786-253E-6A93EED55B0E}"/>
          </ac:spMkLst>
        </pc:spChg>
      </pc:sldChg>
      <pc:sldChg chg="addSp delSp modSp add mod">
        <pc:chgData name="Lorenzo Rinaldi" userId="77d5bfdd-3e88-4678-a8ff-024fe85681f6" providerId="ADAL" clId="{34DE6C31-27BF-414F-A371-52538741F8E9}" dt="2023-07-21T15:49:39.695" v="959" actId="1076"/>
        <pc:sldMkLst>
          <pc:docMk/>
          <pc:sldMk cId="4272638587" sldId="312"/>
        </pc:sldMkLst>
        <pc:spChg chg="del">
          <ac:chgData name="Lorenzo Rinaldi" userId="77d5bfdd-3e88-4678-a8ff-024fe85681f6" providerId="ADAL" clId="{34DE6C31-27BF-414F-A371-52538741F8E9}" dt="2023-07-21T15:49:24.726" v="935" actId="478"/>
          <ac:spMkLst>
            <pc:docMk/>
            <pc:sldMk cId="4272638587" sldId="312"/>
            <ac:spMk id="2" creationId="{CFF2AC0A-715B-5786-253E-6A93EED55B0E}"/>
          </ac:spMkLst>
        </pc:spChg>
        <pc:spChg chg="mod">
          <ac:chgData name="Lorenzo Rinaldi" userId="77d5bfdd-3e88-4678-a8ff-024fe85681f6" providerId="ADAL" clId="{34DE6C31-27BF-414F-A371-52538741F8E9}" dt="2023-07-21T15:49:31.817" v="957" actId="20577"/>
          <ac:spMkLst>
            <pc:docMk/>
            <pc:sldMk cId="4272638587" sldId="312"/>
            <ac:spMk id="4" creationId="{9AB3068C-1CCE-A7E9-790D-8ACFE0F1B133}"/>
          </ac:spMkLst>
        </pc:spChg>
        <pc:spChg chg="add mod">
          <ac:chgData name="Lorenzo Rinaldi" userId="77d5bfdd-3e88-4678-a8ff-024fe85681f6" providerId="ADAL" clId="{34DE6C31-27BF-414F-A371-52538741F8E9}" dt="2023-07-21T15:49:39.695" v="959" actId="1076"/>
          <ac:spMkLst>
            <pc:docMk/>
            <pc:sldMk cId="4272638587" sldId="312"/>
            <ac:spMk id="5" creationId="{CA103F9E-2A30-9B4F-B99D-FD64FC75D5B4}"/>
          </ac:spMkLst>
        </pc:spChg>
      </pc:sldChg>
    </pc:docChg>
  </pc:docChgLst>
  <pc:docChgLst>
    <pc:chgData name="Lorenzo Rinaldi" userId="77d5bfdd-3e88-4678-a8ff-024fe85681f6" providerId="ADAL" clId="{300115E4-5518-491D-8F76-1D4267B01395}"/>
    <pc:docChg chg="undo custSel addSld modSld sldOrd modMainMaster">
      <pc:chgData name="Lorenzo Rinaldi" userId="77d5bfdd-3e88-4678-a8ff-024fe85681f6" providerId="ADAL" clId="{300115E4-5518-491D-8F76-1D4267B01395}" dt="2023-08-05T10:09:25.603" v="6819"/>
      <pc:docMkLst>
        <pc:docMk/>
      </pc:docMkLst>
      <pc:sldChg chg="modSp mod">
        <pc:chgData name="Lorenzo Rinaldi" userId="77d5bfdd-3e88-4678-a8ff-024fe85681f6" providerId="ADAL" clId="{300115E4-5518-491D-8F76-1D4267B01395}" dt="2023-08-05T07:12:05.882" v="5945" actId="20577"/>
        <pc:sldMkLst>
          <pc:docMk/>
          <pc:sldMk cId="2559802330" sldId="256"/>
        </pc:sldMkLst>
        <pc:spChg chg="mod">
          <ac:chgData name="Lorenzo Rinaldi" userId="77d5bfdd-3e88-4678-a8ff-024fe85681f6" providerId="ADAL" clId="{300115E4-5518-491D-8F76-1D4267B01395}" dt="2023-08-05T07:12:05.882" v="5945" actId="20577"/>
          <ac:spMkLst>
            <pc:docMk/>
            <pc:sldMk cId="2559802330" sldId="256"/>
            <ac:spMk id="6" creationId="{99DEA05E-3DE2-714D-9D7C-D14D82DB9D79}"/>
          </ac:spMkLst>
        </pc:spChg>
      </pc:sldChg>
      <pc:sldChg chg="modSp mod">
        <pc:chgData name="Lorenzo Rinaldi" userId="77d5bfdd-3e88-4678-a8ff-024fe85681f6" providerId="ADAL" clId="{300115E4-5518-491D-8F76-1D4267B01395}" dt="2023-08-05T10:09:25.603" v="6819"/>
        <pc:sldMkLst>
          <pc:docMk/>
          <pc:sldMk cId="3105644210" sldId="279"/>
        </pc:sldMkLst>
        <pc:spChg chg="mod">
          <ac:chgData name="Lorenzo Rinaldi" userId="77d5bfdd-3e88-4678-a8ff-024fe85681f6" providerId="ADAL" clId="{300115E4-5518-491D-8F76-1D4267B01395}" dt="2023-08-05T10:09:25.603" v="6819"/>
          <ac:spMkLst>
            <pc:docMk/>
            <pc:sldMk cId="3105644210" sldId="279"/>
            <ac:spMk id="5" creationId="{AC379468-37C3-2130-BE64-64D07ED9F0F2}"/>
          </ac:spMkLst>
        </pc:spChg>
        <pc:picChg chg="mod">
          <ac:chgData name="Lorenzo Rinaldi" userId="77d5bfdd-3e88-4678-a8ff-024fe85681f6" providerId="ADAL" clId="{300115E4-5518-491D-8F76-1D4267B01395}" dt="2023-07-28T16:58:23.166" v="22" actId="1076"/>
          <ac:picMkLst>
            <pc:docMk/>
            <pc:sldMk cId="3105644210" sldId="279"/>
            <ac:picMk id="12" creationId="{147EF486-74F4-29AE-E604-44E14DCB822F}"/>
          </ac:picMkLst>
        </pc:picChg>
        <pc:picChg chg="mod">
          <ac:chgData name="Lorenzo Rinaldi" userId="77d5bfdd-3e88-4678-a8ff-024fe85681f6" providerId="ADAL" clId="{300115E4-5518-491D-8F76-1D4267B01395}" dt="2023-07-28T16:58:18.518" v="20" actId="14100"/>
          <ac:picMkLst>
            <pc:docMk/>
            <pc:sldMk cId="3105644210" sldId="279"/>
            <ac:picMk id="15" creationId="{DEB4B975-F977-B5A4-DA2C-143380E53A77}"/>
          </ac:picMkLst>
        </pc:picChg>
      </pc:sldChg>
      <pc:sldChg chg="addSp delSp modSp mod">
        <pc:chgData name="Lorenzo Rinaldi" userId="77d5bfdd-3e88-4678-a8ff-024fe85681f6" providerId="ADAL" clId="{300115E4-5518-491D-8F76-1D4267B01395}" dt="2023-07-28T17:02:31.766" v="169" actId="1076"/>
        <pc:sldMkLst>
          <pc:docMk/>
          <pc:sldMk cId="2093544737" sldId="281"/>
        </pc:sldMkLst>
        <pc:spChg chg="mod">
          <ac:chgData name="Lorenzo Rinaldi" userId="77d5bfdd-3e88-4678-a8ff-024fe85681f6" providerId="ADAL" clId="{300115E4-5518-491D-8F76-1D4267B01395}" dt="2023-07-28T17:02:21.970" v="167" actId="14100"/>
          <ac:spMkLst>
            <pc:docMk/>
            <pc:sldMk cId="2093544737" sldId="281"/>
            <ac:spMk id="5" creationId="{AC379468-37C3-2130-BE64-64D07ED9F0F2}"/>
          </ac:spMkLst>
        </pc:spChg>
        <pc:picChg chg="add mod">
          <ac:chgData name="Lorenzo Rinaldi" userId="77d5bfdd-3e88-4678-a8ff-024fe85681f6" providerId="ADAL" clId="{300115E4-5518-491D-8F76-1D4267B01395}" dt="2023-07-28T17:02:31.766" v="169" actId="1076"/>
          <ac:picMkLst>
            <pc:docMk/>
            <pc:sldMk cId="2093544737" sldId="281"/>
            <ac:picMk id="3" creationId="{1F74103F-C745-BDAC-9335-FFFD804833E9}"/>
          </ac:picMkLst>
        </pc:picChg>
        <pc:picChg chg="del">
          <ac:chgData name="Lorenzo Rinaldi" userId="77d5bfdd-3e88-4678-a8ff-024fe85681f6" providerId="ADAL" clId="{300115E4-5518-491D-8F76-1D4267B01395}" dt="2023-07-28T17:01:45.660" v="160" actId="478"/>
          <ac:picMkLst>
            <pc:docMk/>
            <pc:sldMk cId="2093544737" sldId="281"/>
            <ac:picMk id="10" creationId="{F07E86EA-3B53-C4AB-9952-251D2E235E88}"/>
          </ac:picMkLst>
        </pc:picChg>
        <pc:picChg chg="del mod">
          <ac:chgData name="Lorenzo Rinaldi" userId="77d5bfdd-3e88-4678-a8ff-024fe85681f6" providerId="ADAL" clId="{300115E4-5518-491D-8F76-1D4267B01395}" dt="2023-07-28T17:01:45.660" v="160" actId="478"/>
          <ac:picMkLst>
            <pc:docMk/>
            <pc:sldMk cId="2093544737" sldId="281"/>
            <ac:picMk id="12" creationId="{147EF486-74F4-29AE-E604-44E14DCB822F}"/>
          </ac:picMkLst>
        </pc:picChg>
        <pc:picChg chg="del">
          <ac:chgData name="Lorenzo Rinaldi" userId="77d5bfdd-3e88-4678-a8ff-024fe85681f6" providerId="ADAL" clId="{300115E4-5518-491D-8F76-1D4267B01395}" dt="2023-07-28T16:59:48.373" v="85" actId="478"/>
          <ac:picMkLst>
            <pc:docMk/>
            <pc:sldMk cId="2093544737" sldId="281"/>
            <ac:picMk id="13" creationId="{704F277E-3B5B-273E-AC42-B749A46C4C2B}"/>
          </ac:picMkLst>
        </pc:picChg>
      </pc:sldChg>
      <pc:sldChg chg="addSp delSp modSp mod">
        <pc:chgData name="Lorenzo Rinaldi" userId="77d5bfdd-3e88-4678-a8ff-024fe85681f6" providerId="ADAL" clId="{300115E4-5518-491D-8F76-1D4267B01395}" dt="2023-07-29T06:39:42.127" v="917" actId="1037"/>
        <pc:sldMkLst>
          <pc:docMk/>
          <pc:sldMk cId="1172944847" sldId="282"/>
        </pc:sldMkLst>
        <pc:spChg chg="mod">
          <ac:chgData name="Lorenzo Rinaldi" userId="77d5bfdd-3e88-4678-a8ff-024fe85681f6" providerId="ADAL" clId="{300115E4-5518-491D-8F76-1D4267B01395}" dt="2023-07-28T17:07:16.178" v="450" actId="1076"/>
          <ac:spMkLst>
            <pc:docMk/>
            <pc:sldMk cId="1172944847" sldId="282"/>
            <ac:spMk id="2" creationId="{5BACA07C-09F1-4FA7-DCB0-C92FB1FCAFA7}"/>
          </ac:spMkLst>
        </pc:spChg>
        <pc:spChg chg="mod">
          <ac:chgData name="Lorenzo Rinaldi" userId="77d5bfdd-3e88-4678-a8ff-024fe85681f6" providerId="ADAL" clId="{300115E4-5518-491D-8F76-1D4267B01395}" dt="2023-07-28T17:07:20.646" v="451" actId="14100"/>
          <ac:spMkLst>
            <pc:docMk/>
            <pc:sldMk cId="1172944847" sldId="282"/>
            <ac:spMk id="5" creationId="{AC379468-37C3-2130-BE64-64D07ED9F0F2}"/>
          </ac:spMkLst>
        </pc:spChg>
        <pc:spChg chg="mod">
          <ac:chgData name="Lorenzo Rinaldi" userId="77d5bfdd-3e88-4678-a8ff-024fe85681f6" providerId="ADAL" clId="{300115E4-5518-491D-8F76-1D4267B01395}" dt="2023-07-28T17:06:31.828" v="437" actId="1076"/>
          <ac:spMkLst>
            <pc:docMk/>
            <pc:sldMk cId="1172944847" sldId="282"/>
            <ac:spMk id="7" creationId="{B7E57A91-F7E7-6476-DD98-2C5918288A8A}"/>
          </ac:spMkLst>
        </pc:spChg>
        <pc:spChg chg="mod">
          <ac:chgData name="Lorenzo Rinaldi" userId="77d5bfdd-3e88-4678-a8ff-024fe85681f6" providerId="ADAL" clId="{300115E4-5518-491D-8F76-1D4267B01395}" dt="2023-07-29T06:39:42.127" v="917" actId="1037"/>
          <ac:spMkLst>
            <pc:docMk/>
            <pc:sldMk cId="1172944847" sldId="282"/>
            <ac:spMk id="14" creationId="{BA058BAF-67F3-27DA-26DD-031C54B5E92B}"/>
          </ac:spMkLst>
        </pc:spChg>
        <pc:spChg chg="mod">
          <ac:chgData name="Lorenzo Rinaldi" userId="77d5bfdd-3e88-4678-a8ff-024fe85681f6" providerId="ADAL" clId="{300115E4-5518-491D-8F76-1D4267B01395}" dt="2023-07-28T17:11:41.354" v="796" actId="1038"/>
          <ac:spMkLst>
            <pc:docMk/>
            <pc:sldMk cId="1172944847" sldId="282"/>
            <ac:spMk id="18" creationId="{3574EF46-6B8B-8118-8456-21D7A22C6032}"/>
          </ac:spMkLst>
        </pc:spChg>
        <pc:spChg chg="mod">
          <ac:chgData name="Lorenzo Rinaldi" userId="77d5bfdd-3e88-4678-a8ff-024fe85681f6" providerId="ADAL" clId="{300115E4-5518-491D-8F76-1D4267B01395}" dt="2023-07-28T17:07:24.815" v="455" actId="27636"/>
          <ac:spMkLst>
            <pc:docMk/>
            <pc:sldMk cId="1172944847" sldId="282"/>
            <ac:spMk id="19" creationId="{BCB5B7F2-3B37-380C-05F2-A28E606EB464}"/>
          </ac:spMkLst>
        </pc:spChg>
        <pc:picChg chg="mod">
          <ac:chgData name="Lorenzo Rinaldi" userId="77d5bfdd-3e88-4678-a8ff-024fe85681f6" providerId="ADAL" clId="{300115E4-5518-491D-8F76-1D4267B01395}" dt="2023-07-28T17:06:31.828" v="437" actId="1076"/>
          <ac:picMkLst>
            <pc:docMk/>
            <pc:sldMk cId="1172944847" sldId="282"/>
            <ac:picMk id="6" creationId="{6577DC1D-3DDA-1510-49AA-D2D9F606B10C}"/>
          </ac:picMkLst>
        </pc:picChg>
        <pc:picChg chg="add mod ord">
          <ac:chgData name="Lorenzo Rinaldi" userId="77d5bfdd-3e88-4678-a8ff-024fe85681f6" providerId="ADAL" clId="{300115E4-5518-491D-8F76-1D4267B01395}" dt="2023-07-28T17:08:11.390" v="462" actId="167"/>
          <ac:picMkLst>
            <pc:docMk/>
            <pc:sldMk cId="1172944847" sldId="282"/>
            <ac:picMk id="8" creationId="{91193B9F-476E-E574-EDE0-BA2A4BB94A43}"/>
          </ac:picMkLst>
        </pc:picChg>
        <pc:picChg chg="mod">
          <ac:chgData name="Lorenzo Rinaldi" userId="77d5bfdd-3e88-4678-a8ff-024fe85681f6" providerId="ADAL" clId="{300115E4-5518-491D-8F76-1D4267B01395}" dt="2023-07-29T06:39:30.982" v="898" actId="14100"/>
          <ac:picMkLst>
            <pc:docMk/>
            <pc:sldMk cId="1172944847" sldId="282"/>
            <ac:picMk id="11" creationId="{5E6545B0-3C55-2C8B-2A7B-5CCAE378DC35}"/>
          </ac:picMkLst>
        </pc:picChg>
        <pc:picChg chg="del">
          <ac:chgData name="Lorenzo Rinaldi" userId="77d5bfdd-3e88-4678-a8ff-024fe85681f6" providerId="ADAL" clId="{300115E4-5518-491D-8F76-1D4267B01395}" dt="2023-07-28T17:03:50.031" v="201" actId="478"/>
          <ac:picMkLst>
            <pc:docMk/>
            <pc:sldMk cId="1172944847" sldId="282"/>
            <ac:picMk id="16" creationId="{21A6E6A5-0C4C-F35E-D8ED-267630B027A7}"/>
          </ac:picMkLst>
        </pc:picChg>
      </pc:sldChg>
      <pc:sldChg chg="addSp delSp modSp add mod ord">
        <pc:chgData name="Lorenzo Rinaldi" userId="77d5bfdd-3e88-4678-a8ff-024fe85681f6" providerId="ADAL" clId="{300115E4-5518-491D-8F76-1D4267B01395}" dt="2023-07-28T17:01:42.880" v="159"/>
        <pc:sldMkLst>
          <pc:docMk/>
          <pc:sldMk cId="2615466384" sldId="283"/>
        </pc:sldMkLst>
        <pc:spChg chg="mod">
          <ac:chgData name="Lorenzo Rinaldi" userId="77d5bfdd-3e88-4678-a8ff-024fe85681f6" providerId="ADAL" clId="{300115E4-5518-491D-8F76-1D4267B01395}" dt="2023-07-28T17:00:38.278" v="151" actId="20577"/>
          <ac:spMkLst>
            <pc:docMk/>
            <pc:sldMk cId="2615466384" sldId="283"/>
            <ac:spMk id="5" creationId="{AC379468-37C3-2130-BE64-64D07ED9F0F2}"/>
          </ac:spMkLst>
        </pc:spChg>
        <pc:picChg chg="add mod">
          <ac:chgData name="Lorenzo Rinaldi" userId="77d5bfdd-3e88-4678-a8ff-024fe85681f6" providerId="ADAL" clId="{300115E4-5518-491D-8F76-1D4267B01395}" dt="2023-07-28T17:01:28.042" v="156" actId="14100"/>
          <ac:picMkLst>
            <pc:docMk/>
            <pc:sldMk cId="2615466384" sldId="283"/>
            <ac:picMk id="3" creationId="{2487ABEC-005D-0244-617A-5CA8A07D19AC}"/>
          </ac:picMkLst>
        </pc:picChg>
        <pc:picChg chg="del mod">
          <ac:chgData name="Lorenzo Rinaldi" userId="77d5bfdd-3e88-4678-a8ff-024fe85681f6" providerId="ADAL" clId="{300115E4-5518-491D-8F76-1D4267B01395}" dt="2023-07-28T17:01:18.261" v="154" actId="478"/>
          <ac:picMkLst>
            <pc:docMk/>
            <pc:sldMk cId="2615466384" sldId="283"/>
            <ac:picMk id="10" creationId="{F07E86EA-3B53-C4AB-9952-251D2E235E88}"/>
          </ac:picMkLst>
        </pc:picChg>
        <pc:picChg chg="mod">
          <ac:chgData name="Lorenzo Rinaldi" userId="77d5bfdd-3e88-4678-a8ff-024fe85681f6" providerId="ADAL" clId="{300115E4-5518-491D-8F76-1D4267B01395}" dt="2023-07-28T17:01:30.903" v="157" actId="14100"/>
          <ac:picMkLst>
            <pc:docMk/>
            <pc:sldMk cId="2615466384" sldId="283"/>
            <ac:picMk id="12" creationId="{147EF486-74F4-29AE-E604-44E14DCB822F}"/>
          </ac:picMkLst>
        </pc:picChg>
      </pc:sldChg>
      <pc:sldChg chg="addSp delSp modSp add mod">
        <pc:chgData name="Lorenzo Rinaldi" userId="77d5bfdd-3e88-4678-a8ff-024fe85681f6" providerId="ADAL" clId="{300115E4-5518-491D-8F76-1D4267B01395}" dt="2023-07-31T07:36:55.181" v="4344" actId="1038"/>
        <pc:sldMkLst>
          <pc:docMk/>
          <pc:sldMk cId="2881806339" sldId="284"/>
        </pc:sldMkLst>
        <pc:spChg chg="del">
          <ac:chgData name="Lorenzo Rinaldi" userId="77d5bfdd-3e88-4678-a8ff-024fe85681f6" providerId="ADAL" clId="{300115E4-5518-491D-8F76-1D4267B01395}" dt="2023-07-28T17:08:42.778" v="503" actId="478"/>
          <ac:spMkLst>
            <pc:docMk/>
            <pc:sldMk cId="2881806339" sldId="284"/>
            <ac:spMk id="2" creationId="{5BACA07C-09F1-4FA7-DCB0-C92FB1FCAFA7}"/>
          </ac:spMkLst>
        </pc:spChg>
        <pc:spChg chg="mod">
          <ac:chgData name="Lorenzo Rinaldi" userId="77d5bfdd-3e88-4678-a8ff-024fe85681f6" providerId="ADAL" clId="{300115E4-5518-491D-8F76-1D4267B01395}" dt="2023-07-28T17:09:12.851" v="511" actId="14100"/>
          <ac:spMkLst>
            <pc:docMk/>
            <pc:sldMk cId="2881806339" sldId="284"/>
            <ac:spMk id="5" creationId="{AC379468-37C3-2130-BE64-64D07ED9F0F2}"/>
          </ac:spMkLst>
        </pc:spChg>
        <pc:spChg chg="del">
          <ac:chgData name="Lorenzo Rinaldi" userId="77d5bfdd-3e88-4678-a8ff-024fe85681f6" providerId="ADAL" clId="{300115E4-5518-491D-8F76-1D4267B01395}" dt="2023-07-28T17:08:42.778" v="503" actId="478"/>
          <ac:spMkLst>
            <pc:docMk/>
            <pc:sldMk cId="2881806339" sldId="284"/>
            <ac:spMk id="7" creationId="{B7E57A91-F7E7-6476-DD98-2C5918288A8A}"/>
          </ac:spMkLst>
        </pc:spChg>
        <pc:spChg chg="add mod">
          <ac:chgData name="Lorenzo Rinaldi" userId="77d5bfdd-3e88-4678-a8ff-024fe85681f6" providerId="ADAL" clId="{300115E4-5518-491D-8F76-1D4267B01395}" dt="2023-07-28T17:09:43.537" v="541" actId="1036"/>
          <ac:spMkLst>
            <pc:docMk/>
            <pc:sldMk cId="2881806339" sldId="284"/>
            <ac:spMk id="8" creationId="{2DDB85D9-EF45-F469-FFC4-345C2FCAF4F9}"/>
          </ac:spMkLst>
        </pc:spChg>
        <pc:spChg chg="add mod">
          <ac:chgData name="Lorenzo Rinaldi" userId="77d5bfdd-3e88-4678-a8ff-024fe85681f6" providerId="ADAL" clId="{300115E4-5518-491D-8F76-1D4267B01395}" dt="2023-07-28T17:10:39.060" v="707" actId="120"/>
          <ac:spMkLst>
            <pc:docMk/>
            <pc:sldMk cId="2881806339" sldId="284"/>
            <ac:spMk id="13" creationId="{BB87AB1E-74E9-4196-5150-F4A18E0E42D7}"/>
          </ac:spMkLst>
        </pc:spChg>
        <pc:spChg chg="del">
          <ac:chgData name="Lorenzo Rinaldi" userId="77d5bfdd-3e88-4678-a8ff-024fe85681f6" providerId="ADAL" clId="{300115E4-5518-491D-8F76-1D4267B01395}" dt="2023-07-28T17:08:42.778" v="503" actId="478"/>
          <ac:spMkLst>
            <pc:docMk/>
            <pc:sldMk cId="2881806339" sldId="284"/>
            <ac:spMk id="14" creationId="{BA058BAF-67F3-27DA-26DD-031C54B5E92B}"/>
          </ac:spMkLst>
        </pc:spChg>
        <pc:spChg chg="add mod">
          <ac:chgData name="Lorenzo Rinaldi" userId="77d5bfdd-3e88-4678-a8ff-024fe85681f6" providerId="ADAL" clId="{300115E4-5518-491D-8F76-1D4267B01395}" dt="2023-07-29T06:40:01.673" v="944" actId="1036"/>
          <ac:spMkLst>
            <pc:docMk/>
            <pc:sldMk cId="2881806339" sldId="284"/>
            <ac:spMk id="16" creationId="{E1E219BB-C0A9-F5FD-4334-5DF13EA2CCFA}"/>
          </ac:spMkLst>
        </pc:spChg>
        <pc:spChg chg="del">
          <ac:chgData name="Lorenzo Rinaldi" userId="77d5bfdd-3e88-4678-a8ff-024fe85681f6" providerId="ADAL" clId="{300115E4-5518-491D-8F76-1D4267B01395}" dt="2023-07-28T17:08:42.778" v="503" actId="478"/>
          <ac:spMkLst>
            <pc:docMk/>
            <pc:sldMk cId="2881806339" sldId="284"/>
            <ac:spMk id="17" creationId="{0A59A40C-FDEE-EC8B-052F-867870881C81}"/>
          </ac:spMkLst>
        </pc:spChg>
        <pc:spChg chg="del">
          <ac:chgData name="Lorenzo Rinaldi" userId="77d5bfdd-3e88-4678-a8ff-024fe85681f6" providerId="ADAL" clId="{300115E4-5518-491D-8F76-1D4267B01395}" dt="2023-07-28T17:08:42.778" v="503" actId="478"/>
          <ac:spMkLst>
            <pc:docMk/>
            <pc:sldMk cId="2881806339" sldId="284"/>
            <ac:spMk id="18" creationId="{3574EF46-6B8B-8118-8456-21D7A22C6032}"/>
          </ac:spMkLst>
        </pc:spChg>
        <pc:spChg chg="del">
          <ac:chgData name="Lorenzo Rinaldi" userId="77d5bfdd-3e88-4678-a8ff-024fe85681f6" providerId="ADAL" clId="{300115E4-5518-491D-8F76-1D4267B01395}" dt="2023-07-28T17:08:42.778" v="503" actId="478"/>
          <ac:spMkLst>
            <pc:docMk/>
            <pc:sldMk cId="2881806339" sldId="284"/>
            <ac:spMk id="19" creationId="{BCB5B7F2-3B37-380C-05F2-A28E606EB464}"/>
          </ac:spMkLst>
        </pc:spChg>
        <pc:spChg chg="add mod">
          <ac:chgData name="Lorenzo Rinaldi" userId="77d5bfdd-3e88-4678-a8ff-024fe85681f6" providerId="ADAL" clId="{300115E4-5518-491D-8F76-1D4267B01395}" dt="2023-07-29T06:40:14.245" v="949" actId="20577"/>
          <ac:spMkLst>
            <pc:docMk/>
            <pc:sldMk cId="2881806339" sldId="284"/>
            <ac:spMk id="20" creationId="{FA0FA84A-FEEF-D81E-D862-8C752BDCB81D}"/>
          </ac:spMkLst>
        </pc:spChg>
        <pc:spChg chg="add mod">
          <ac:chgData name="Lorenzo Rinaldi" userId="77d5bfdd-3e88-4678-a8ff-024fe85681f6" providerId="ADAL" clId="{300115E4-5518-491D-8F76-1D4267B01395}" dt="2023-07-31T07:36:55.181" v="4344" actId="1038"/>
          <ac:spMkLst>
            <pc:docMk/>
            <pc:sldMk cId="2881806339" sldId="284"/>
            <ac:spMk id="21" creationId="{AE5EE763-FB4C-516F-DA60-9D4DC65283A4}"/>
          </ac:spMkLst>
        </pc:spChg>
        <pc:picChg chg="add mod modCrop">
          <ac:chgData name="Lorenzo Rinaldi" userId="77d5bfdd-3e88-4678-a8ff-024fe85681f6" providerId="ADAL" clId="{300115E4-5518-491D-8F76-1D4267B01395}" dt="2023-07-28T17:15:21.470" v="853" actId="732"/>
          <ac:picMkLst>
            <pc:docMk/>
            <pc:sldMk cId="2881806339" sldId="284"/>
            <ac:picMk id="3" creationId="{22D4E9FC-FB80-12C4-BE09-8217AFE5CF17}"/>
          </ac:picMkLst>
        </pc:picChg>
        <pc:picChg chg="del">
          <ac:chgData name="Lorenzo Rinaldi" userId="77d5bfdd-3e88-4678-a8ff-024fe85681f6" providerId="ADAL" clId="{300115E4-5518-491D-8F76-1D4267B01395}" dt="2023-07-28T17:08:42.778" v="503" actId="478"/>
          <ac:picMkLst>
            <pc:docMk/>
            <pc:sldMk cId="2881806339" sldId="284"/>
            <ac:picMk id="6" creationId="{6577DC1D-3DDA-1510-49AA-D2D9F606B10C}"/>
          </ac:picMkLst>
        </pc:picChg>
        <pc:picChg chg="del">
          <ac:chgData name="Lorenzo Rinaldi" userId="77d5bfdd-3e88-4678-a8ff-024fe85681f6" providerId="ADAL" clId="{300115E4-5518-491D-8F76-1D4267B01395}" dt="2023-07-28T17:08:42.778" v="503" actId="478"/>
          <ac:picMkLst>
            <pc:docMk/>
            <pc:sldMk cId="2881806339" sldId="284"/>
            <ac:picMk id="11" creationId="{5E6545B0-3C55-2C8B-2A7B-5CCAE378DC35}"/>
          </ac:picMkLst>
        </pc:picChg>
        <pc:picChg chg="add mod">
          <ac:chgData name="Lorenzo Rinaldi" userId="77d5bfdd-3e88-4678-a8ff-024fe85681f6" providerId="ADAL" clId="{300115E4-5518-491D-8F76-1D4267B01395}" dt="2023-07-29T06:38:22.388" v="891" actId="1037"/>
          <ac:picMkLst>
            <pc:docMk/>
            <pc:sldMk cId="2881806339" sldId="284"/>
            <ac:picMk id="15" creationId="{55C016E7-3E80-6D1F-A1AD-BA1B33695BB4}"/>
          </ac:picMkLst>
        </pc:picChg>
        <pc:cxnChg chg="add mod">
          <ac:chgData name="Lorenzo Rinaldi" userId="77d5bfdd-3e88-4678-a8ff-024fe85681f6" providerId="ADAL" clId="{300115E4-5518-491D-8F76-1D4267B01395}" dt="2023-07-28T17:09:43.537" v="541" actId="1036"/>
          <ac:cxnSpMkLst>
            <pc:docMk/>
            <pc:sldMk cId="2881806339" sldId="284"/>
            <ac:cxnSpMk id="10" creationId="{19599FC8-91DF-BD56-21CD-8143FE7E59E4}"/>
          </ac:cxnSpMkLst>
        </pc:cxnChg>
        <pc:cxnChg chg="add mod">
          <ac:chgData name="Lorenzo Rinaldi" userId="77d5bfdd-3e88-4678-a8ff-024fe85681f6" providerId="ADAL" clId="{300115E4-5518-491D-8F76-1D4267B01395}" dt="2023-07-28T17:15:07.681" v="850"/>
          <ac:cxnSpMkLst>
            <pc:docMk/>
            <pc:sldMk cId="2881806339" sldId="284"/>
            <ac:cxnSpMk id="22" creationId="{A83F5E5C-D02B-9B8B-5EE5-3878533152F0}"/>
          </ac:cxnSpMkLst>
        </pc:cxnChg>
      </pc:sldChg>
      <pc:sldChg chg="addSp delSp modSp add mod">
        <pc:chgData name="Lorenzo Rinaldi" userId="77d5bfdd-3e88-4678-a8ff-024fe85681f6" providerId="ADAL" clId="{300115E4-5518-491D-8F76-1D4267B01395}" dt="2023-07-31T08:38:35.238" v="5056" actId="20577"/>
        <pc:sldMkLst>
          <pc:docMk/>
          <pc:sldMk cId="1129832829" sldId="285"/>
        </pc:sldMkLst>
        <pc:spChg chg="mod">
          <ac:chgData name="Lorenzo Rinaldi" userId="77d5bfdd-3e88-4678-a8ff-024fe85681f6" providerId="ADAL" clId="{300115E4-5518-491D-8F76-1D4267B01395}" dt="2023-07-29T06:40:23.671" v="950" actId="20577"/>
          <ac:spMkLst>
            <pc:docMk/>
            <pc:sldMk cId="1129832829" sldId="285"/>
            <ac:spMk id="4" creationId="{9AB3068C-1CCE-A7E9-790D-8ACFE0F1B133}"/>
          </ac:spMkLst>
        </pc:spChg>
        <pc:spChg chg="del">
          <ac:chgData name="Lorenzo Rinaldi" userId="77d5bfdd-3e88-4678-a8ff-024fe85681f6" providerId="ADAL" clId="{300115E4-5518-491D-8F76-1D4267B01395}" dt="2023-07-28T17:14:01.023" v="822" actId="478"/>
          <ac:spMkLst>
            <pc:docMk/>
            <pc:sldMk cId="1129832829" sldId="285"/>
            <ac:spMk id="5" creationId="{AC379468-37C3-2130-BE64-64D07ED9F0F2}"/>
          </ac:spMkLst>
        </pc:spChg>
        <pc:spChg chg="add del mod">
          <ac:chgData name="Lorenzo Rinaldi" userId="77d5bfdd-3e88-4678-a8ff-024fe85681f6" providerId="ADAL" clId="{300115E4-5518-491D-8F76-1D4267B01395}" dt="2023-07-28T17:14:03.221" v="823" actId="478"/>
          <ac:spMkLst>
            <pc:docMk/>
            <pc:sldMk cId="1129832829" sldId="285"/>
            <ac:spMk id="6" creationId="{57A497C5-819D-51B9-DB53-98427A009C2C}"/>
          </ac:spMkLst>
        </pc:spChg>
        <pc:spChg chg="add mod">
          <ac:chgData name="Lorenzo Rinaldi" userId="77d5bfdd-3e88-4678-a8ff-024fe85681f6" providerId="ADAL" clId="{300115E4-5518-491D-8F76-1D4267B01395}" dt="2023-07-31T08:38:35.238" v="5056" actId="20577"/>
          <ac:spMkLst>
            <pc:docMk/>
            <pc:sldMk cId="1129832829" sldId="285"/>
            <ac:spMk id="7" creationId="{B867A0B6-66CB-75D9-3BA2-6DB26F5CBCCE}"/>
          </ac:spMkLst>
        </pc:spChg>
        <pc:spChg chg="del">
          <ac:chgData name="Lorenzo Rinaldi" userId="77d5bfdd-3e88-4678-a8ff-024fe85681f6" providerId="ADAL" clId="{300115E4-5518-491D-8F76-1D4267B01395}" dt="2023-07-28T17:14:01.023" v="822" actId="478"/>
          <ac:spMkLst>
            <pc:docMk/>
            <pc:sldMk cId="1129832829" sldId="285"/>
            <ac:spMk id="8" creationId="{2DDB85D9-EF45-F469-FFC4-345C2FCAF4F9}"/>
          </ac:spMkLst>
        </pc:spChg>
        <pc:spChg chg="del">
          <ac:chgData name="Lorenzo Rinaldi" userId="77d5bfdd-3e88-4678-a8ff-024fe85681f6" providerId="ADAL" clId="{300115E4-5518-491D-8F76-1D4267B01395}" dt="2023-07-28T17:14:01.023" v="822" actId="478"/>
          <ac:spMkLst>
            <pc:docMk/>
            <pc:sldMk cId="1129832829" sldId="285"/>
            <ac:spMk id="13" creationId="{BB87AB1E-74E9-4196-5150-F4A18E0E42D7}"/>
          </ac:spMkLst>
        </pc:spChg>
        <pc:spChg chg="del">
          <ac:chgData name="Lorenzo Rinaldi" userId="77d5bfdd-3e88-4678-a8ff-024fe85681f6" providerId="ADAL" clId="{300115E4-5518-491D-8F76-1D4267B01395}" dt="2023-07-28T17:14:01.023" v="822" actId="478"/>
          <ac:spMkLst>
            <pc:docMk/>
            <pc:sldMk cId="1129832829" sldId="285"/>
            <ac:spMk id="16" creationId="{E1E219BB-C0A9-F5FD-4334-5DF13EA2CCFA}"/>
          </ac:spMkLst>
        </pc:spChg>
        <pc:spChg chg="del">
          <ac:chgData name="Lorenzo Rinaldi" userId="77d5bfdd-3e88-4678-a8ff-024fe85681f6" providerId="ADAL" clId="{300115E4-5518-491D-8F76-1D4267B01395}" dt="2023-07-28T17:14:01.023" v="822" actId="478"/>
          <ac:spMkLst>
            <pc:docMk/>
            <pc:sldMk cId="1129832829" sldId="285"/>
            <ac:spMk id="20" creationId="{FA0FA84A-FEEF-D81E-D862-8C752BDCB81D}"/>
          </ac:spMkLst>
        </pc:spChg>
        <pc:spChg chg="del">
          <ac:chgData name="Lorenzo Rinaldi" userId="77d5bfdd-3e88-4678-a8ff-024fe85681f6" providerId="ADAL" clId="{300115E4-5518-491D-8F76-1D4267B01395}" dt="2023-07-28T17:14:01.023" v="822" actId="478"/>
          <ac:spMkLst>
            <pc:docMk/>
            <pc:sldMk cId="1129832829" sldId="285"/>
            <ac:spMk id="21" creationId="{AE5EE763-FB4C-516F-DA60-9D4DC65283A4}"/>
          </ac:spMkLst>
        </pc:spChg>
        <pc:picChg chg="del">
          <ac:chgData name="Lorenzo Rinaldi" userId="77d5bfdd-3e88-4678-a8ff-024fe85681f6" providerId="ADAL" clId="{300115E4-5518-491D-8F76-1D4267B01395}" dt="2023-07-28T17:14:01.023" v="822" actId="478"/>
          <ac:picMkLst>
            <pc:docMk/>
            <pc:sldMk cId="1129832829" sldId="285"/>
            <ac:picMk id="3" creationId="{22D4E9FC-FB80-12C4-BE09-8217AFE5CF17}"/>
          </ac:picMkLst>
        </pc:picChg>
        <pc:picChg chg="del">
          <ac:chgData name="Lorenzo Rinaldi" userId="77d5bfdd-3e88-4678-a8ff-024fe85681f6" providerId="ADAL" clId="{300115E4-5518-491D-8F76-1D4267B01395}" dt="2023-07-28T17:14:01.023" v="822" actId="478"/>
          <ac:picMkLst>
            <pc:docMk/>
            <pc:sldMk cId="1129832829" sldId="285"/>
            <ac:picMk id="15" creationId="{55C016E7-3E80-6D1F-A1AD-BA1B33695BB4}"/>
          </ac:picMkLst>
        </pc:picChg>
        <pc:cxnChg chg="del">
          <ac:chgData name="Lorenzo Rinaldi" userId="77d5bfdd-3e88-4678-a8ff-024fe85681f6" providerId="ADAL" clId="{300115E4-5518-491D-8F76-1D4267B01395}" dt="2023-07-28T17:14:01.023" v="822" actId="478"/>
          <ac:cxnSpMkLst>
            <pc:docMk/>
            <pc:sldMk cId="1129832829" sldId="285"/>
            <ac:cxnSpMk id="10" creationId="{19599FC8-91DF-BD56-21CD-8143FE7E59E4}"/>
          </ac:cxnSpMkLst>
        </pc:cxnChg>
      </pc:sldChg>
      <pc:sldChg chg="addSp modSp add mod">
        <pc:chgData name="Lorenzo Rinaldi" userId="77d5bfdd-3e88-4678-a8ff-024fe85681f6" providerId="ADAL" clId="{300115E4-5518-491D-8F76-1D4267B01395}" dt="2023-08-05T07:39:41.519" v="5990" actId="14826"/>
        <pc:sldMkLst>
          <pc:docMk/>
          <pc:sldMk cId="2543689041" sldId="286"/>
        </pc:sldMkLst>
        <pc:spChg chg="mod">
          <ac:chgData name="Lorenzo Rinaldi" userId="77d5bfdd-3e88-4678-a8ff-024fe85681f6" providerId="ADAL" clId="{300115E4-5518-491D-8F76-1D4267B01395}" dt="2023-07-29T07:08:18.238" v="3225" actId="6549"/>
          <ac:spMkLst>
            <pc:docMk/>
            <pc:sldMk cId="2543689041" sldId="286"/>
            <ac:spMk id="7" creationId="{B867A0B6-66CB-75D9-3BA2-6DB26F5CBCCE}"/>
          </ac:spMkLst>
        </pc:spChg>
        <pc:picChg chg="add mod">
          <ac:chgData name="Lorenzo Rinaldi" userId="77d5bfdd-3e88-4678-a8ff-024fe85681f6" providerId="ADAL" clId="{300115E4-5518-491D-8F76-1D4267B01395}" dt="2023-08-05T07:39:20.007" v="5989" actId="14100"/>
          <ac:picMkLst>
            <pc:docMk/>
            <pc:sldMk cId="2543689041" sldId="286"/>
            <ac:picMk id="3" creationId="{4DF6DB9B-85FB-4B02-CFC5-61DE97034F9E}"/>
          </ac:picMkLst>
        </pc:picChg>
        <pc:picChg chg="add mod">
          <ac:chgData name="Lorenzo Rinaldi" userId="77d5bfdd-3e88-4678-a8ff-024fe85681f6" providerId="ADAL" clId="{300115E4-5518-491D-8F76-1D4267B01395}" dt="2023-08-05T07:39:41.519" v="5990" actId="14826"/>
          <ac:picMkLst>
            <pc:docMk/>
            <pc:sldMk cId="2543689041" sldId="286"/>
            <ac:picMk id="6" creationId="{C9F50C76-2583-1EC8-0DBD-097FF281F802}"/>
          </ac:picMkLst>
        </pc:picChg>
      </pc:sldChg>
      <pc:sldChg chg="addSp delSp modSp add mod">
        <pc:chgData name="Lorenzo Rinaldi" userId="77d5bfdd-3e88-4678-a8ff-024fe85681f6" providerId="ADAL" clId="{300115E4-5518-491D-8F76-1D4267B01395}" dt="2023-07-31T09:52:43.626" v="5678" actId="6549"/>
        <pc:sldMkLst>
          <pc:docMk/>
          <pc:sldMk cId="1603170839" sldId="287"/>
        </pc:sldMkLst>
        <pc:spChg chg="mod">
          <ac:chgData name="Lorenzo Rinaldi" userId="77d5bfdd-3e88-4678-a8ff-024fe85681f6" providerId="ADAL" clId="{300115E4-5518-491D-8F76-1D4267B01395}" dt="2023-07-29T07:19:38.608" v="3628" actId="113"/>
          <ac:spMkLst>
            <pc:docMk/>
            <pc:sldMk cId="1603170839" sldId="287"/>
            <ac:spMk id="7" creationId="{B867A0B6-66CB-75D9-3BA2-6DB26F5CBCCE}"/>
          </ac:spMkLst>
        </pc:spChg>
        <pc:spChg chg="add mod">
          <ac:chgData name="Lorenzo Rinaldi" userId="77d5bfdd-3e88-4678-a8ff-024fe85681f6" providerId="ADAL" clId="{300115E4-5518-491D-8F76-1D4267B01395}" dt="2023-07-31T09:52:43.626" v="5678" actId="6549"/>
          <ac:spMkLst>
            <pc:docMk/>
            <pc:sldMk cId="1603170839" sldId="287"/>
            <ac:spMk id="10" creationId="{741774F4-892B-709C-3DA3-C81951FF0696}"/>
          </ac:spMkLst>
        </pc:spChg>
        <pc:spChg chg="add del mod">
          <ac:chgData name="Lorenzo Rinaldi" userId="77d5bfdd-3e88-4678-a8ff-024fe85681f6" providerId="ADAL" clId="{300115E4-5518-491D-8F76-1D4267B01395}" dt="2023-07-29T07:15:47.244" v="3300"/>
          <ac:spMkLst>
            <pc:docMk/>
            <pc:sldMk cId="1603170839" sldId="287"/>
            <ac:spMk id="11" creationId="{8DF0AAC6-C1EC-D6F6-8AF3-D49981A732AB}"/>
          </ac:spMkLst>
        </pc:spChg>
        <pc:picChg chg="del">
          <ac:chgData name="Lorenzo Rinaldi" userId="77d5bfdd-3e88-4678-a8ff-024fe85681f6" providerId="ADAL" clId="{300115E4-5518-491D-8F76-1D4267B01395}" dt="2023-07-29T07:05:40.238" v="2977" actId="478"/>
          <ac:picMkLst>
            <pc:docMk/>
            <pc:sldMk cId="1603170839" sldId="287"/>
            <ac:picMk id="3" creationId="{4DF6DB9B-85FB-4B02-CFC5-61DE97034F9E}"/>
          </ac:picMkLst>
        </pc:picChg>
        <pc:picChg chg="add del mod">
          <ac:chgData name="Lorenzo Rinaldi" userId="77d5bfdd-3e88-4678-a8ff-024fe85681f6" providerId="ADAL" clId="{300115E4-5518-491D-8F76-1D4267B01395}" dt="2023-07-29T07:14:00.837" v="3230" actId="22"/>
          <ac:picMkLst>
            <pc:docMk/>
            <pc:sldMk cId="1603170839" sldId="287"/>
            <ac:picMk id="5" creationId="{D15F155B-F6B3-EC7C-3F46-DAB8BE761DCC}"/>
          </ac:picMkLst>
        </pc:picChg>
        <pc:picChg chg="del">
          <ac:chgData name="Lorenzo Rinaldi" userId="77d5bfdd-3e88-4678-a8ff-024fe85681f6" providerId="ADAL" clId="{300115E4-5518-491D-8F76-1D4267B01395}" dt="2023-07-29T07:07:37.336" v="3224" actId="478"/>
          <ac:picMkLst>
            <pc:docMk/>
            <pc:sldMk cId="1603170839" sldId="287"/>
            <ac:picMk id="6" creationId="{C9F50C76-2583-1EC8-0DBD-097FF281F802}"/>
          </ac:picMkLst>
        </pc:picChg>
        <pc:picChg chg="add mod">
          <ac:chgData name="Lorenzo Rinaldi" userId="77d5bfdd-3e88-4678-a8ff-024fe85681f6" providerId="ADAL" clId="{300115E4-5518-491D-8F76-1D4267B01395}" dt="2023-07-29T07:18:48.066" v="3572" actId="1076"/>
          <ac:picMkLst>
            <pc:docMk/>
            <pc:sldMk cId="1603170839" sldId="287"/>
            <ac:picMk id="9" creationId="{F51D2D3D-F2BE-8D4F-AC45-5B4015BA7A76}"/>
          </ac:picMkLst>
        </pc:picChg>
        <pc:picChg chg="add del mod">
          <ac:chgData name="Lorenzo Rinaldi" userId="77d5bfdd-3e88-4678-a8ff-024fe85681f6" providerId="ADAL" clId="{300115E4-5518-491D-8F76-1D4267B01395}" dt="2023-07-29T07:18:08.362" v="3564" actId="478"/>
          <ac:picMkLst>
            <pc:docMk/>
            <pc:sldMk cId="1603170839" sldId="287"/>
            <ac:picMk id="13" creationId="{DDDBBD63-99E9-FD8D-B988-EA32E3EACEAB}"/>
          </ac:picMkLst>
        </pc:picChg>
        <pc:picChg chg="add mod">
          <ac:chgData name="Lorenzo Rinaldi" userId="77d5bfdd-3e88-4678-a8ff-024fe85681f6" providerId="ADAL" clId="{300115E4-5518-491D-8F76-1D4267B01395}" dt="2023-07-29T07:18:45.651" v="3571" actId="1076"/>
          <ac:picMkLst>
            <pc:docMk/>
            <pc:sldMk cId="1603170839" sldId="287"/>
            <ac:picMk id="15" creationId="{21382BA4-2AA2-5A08-9D22-3223FC95F032}"/>
          </ac:picMkLst>
        </pc:picChg>
      </pc:sldChg>
      <pc:sldChg chg="addSp delSp modSp add mod">
        <pc:chgData name="Lorenzo Rinaldi" userId="77d5bfdd-3e88-4678-a8ff-024fe85681f6" providerId="ADAL" clId="{300115E4-5518-491D-8F76-1D4267B01395}" dt="2023-08-05T07:42:00.676" v="5992" actId="1076"/>
        <pc:sldMkLst>
          <pc:docMk/>
          <pc:sldMk cId="1933257704" sldId="288"/>
        </pc:sldMkLst>
        <pc:spChg chg="add mod">
          <ac:chgData name="Lorenzo Rinaldi" userId="77d5bfdd-3e88-4678-a8ff-024fe85681f6" providerId="ADAL" clId="{300115E4-5518-491D-8F76-1D4267B01395}" dt="2023-07-31T09:58:36.649" v="5943" actId="1076"/>
          <ac:spMkLst>
            <pc:docMk/>
            <pc:sldMk cId="1933257704" sldId="288"/>
            <ac:spMk id="5" creationId="{230A1F03-21C2-B595-F053-2963186F9BE5}"/>
          </ac:spMkLst>
        </pc:spChg>
        <pc:spChg chg="mod">
          <ac:chgData name="Lorenzo Rinaldi" userId="77d5bfdd-3e88-4678-a8ff-024fe85681f6" providerId="ADAL" clId="{300115E4-5518-491D-8F76-1D4267B01395}" dt="2023-07-29T07:25:46.705" v="4074" actId="20577"/>
          <ac:spMkLst>
            <pc:docMk/>
            <pc:sldMk cId="1933257704" sldId="288"/>
            <ac:spMk id="7" creationId="{B867A0B6-66CB-75D9-3BA2-6DB26F5CBCCE}"/>
          </ac:spMkLst>
        </pc:spChg>
        <pc:spChg chg="del">
          <ac:chgData name="Lorenzo Rinaldi" userId="77d5bfdd-3e88-4678-a8ff-024fe85681f6" providerId="ADAL" clId="{300115E4-5518-491D-8F76-1D4267B01395}" dt="2023-07-29T07:18:59.655" v="3575" actId="478"/>
          <ac:spMkLst>
            <pc:docMk/>
            <pc:sldMk cId="1933257704" sldId="288"/>
            <ac:spMk id="10" creationId="{741774F4-892B-709C-3DA3-C81951FF0696}"/>
          </ac:spMkLst>
        </pc:spChg>
        <pc:picChg chg="add mod">
          <ac:chgData name="Lorenzo Rinaldi" userId="77d5bfdd-3e88-4678-a8ff-024fe85681f6" providerId="ADAL" clId="{300115E4-5518-491D-8F76-1D4267B01395}" dt="2023-08-05T07:42:00.676" v="5992" actId="1076"/>
          <ac:picMkLst>
            <pc:docMk/>
            <pc:sldMk cId="1933257704" sldId="288"/>
            <ac:picMk id="3" creationId="{80B96C3A-50DC-CBBF-6FEF-71C839330E7E}"/>
          </ac:picMkLst>
        </pc:picChg>
        <pc:picChg chg="add mod">
          <ac:chgData name="Lorenzo Rinaldi" userId="77d5bfdd-3e88-4678-a8ff-024fe85681f6" providerId="ADAL" clId="{300115E4-5518-491D-8F76-1D4267B01395}" dt="2023-07-31T09:57:53.503" v="5825" actId="1076"/>
          <ac:picMkLst>
            <pc:docMk/>
            <pc:sldMk cId="1933257704" sldId="288"/>
            <ac:picMk id="8" creationId="{5CBB4BF4-8E50-7E80-30DC-4F72D1CE2643}"/>
          </ac:picMkLst>
        </pc:picChg>
        <pc:picChg chg="del">
          <ac:chgData name="Lorenzo Rinaldi" userId="77d5bfdd-3e88-4678-a8ff-024fe85681f6" providerId="ADAL" clId="{300115E4-5518-491D-8F76-1D4267B01395}" dt="2023-07-29T07:18:56.234" v="3574" actId="478"/>
          <ac:picMkLst>
            <pc:docMk/>
            <pc:sldMk cId="1933257704" sldId="288"/>
            <ac:picMk id="9" creationId="{F51D2D3D-F2BE-8D4F-AC45-5B4015BA7A76}"/>
          </ac:picMkLst>
        </pc:picChg>
        <pc:picChg chg="del">
          <ac:chgData name="Lorenzo Rinaldi" userId="77d5bfdd-3e88-4678-a8ff-024fe85681f6" providerId="ADAL" clId="{300115E4-5518-491D-8F76-1D4267B01395}" dt="2023-07-29T07:18:56.234" v="3574" actId="478"/>
          <ac:picMkLst>
            <pc:docMk/>
            <pc:sldMk cId="1933257704" sldId="288"/>
            <ac:picMk id="15" creationId="{21382BA4-2AA2-5A08-9D22-3223FC95F032}"/>
          </ac:picMkLst>
        </pc:picChg>
      </pc:sldChg>
      <pc:sldChg chg="add">
        <pc:chgData name="Lorenzo Rinaldi" userId="77d5bfdd-3e88-4678-a8ff-024fe85681f6" providerId="ADAL" clId="{300115E4-5518-491D-8F76-1D4267B01395}" dt="2023-07-29T07:30:14.539" v="4310"/>
        <pc:sldMkLst>
          <pc:docMk/>
          <pc:sldMk cId="325159960" sldId="324"/>
        </pc:sldMkLst>
      </pc:sldChg>
      <pc:sldChg chg="addSp delSp modSp add mod">
        <pc:chgData name="Lorenzo Rinaldi" userId="77d5bfdd-3e88-4678-a8ff-024fe85681f6" providerId="ADAL" clId="{300115E4-5518-491D-8F76-1D4267B01395}" dt="2023-07-31T08:41:50.361" v="5430" actId="1076"/>
        <pc:sldMkLst>
          <pc:docMk/>
          <pc:sldMk cId="520117697" sldId="325"/>
        </pc:sldMkLst>
        <pc:spChg chg="mod">
          <ac:chgData name="Lorenzo Rinaldi" userId="77d5bfdd-3e88-4678-a8ff-024fe85681f6" providerId="ADAL" clId="{300115E4-5518-491D-8F76-1D4267B01395}" dt="2023-07-31T08:40:19.139" v="5423" actId="27636"/>
          <ac:spMkLst>
            <pc:docMk/>
            <pc:sldMk cId="520117697" sldId="325"/>
            <ac:spMk id="5" creationId="{AC379468-37C3-2130-BE64-64D07ED9F0F2}"/>
          </ac:spMkLst>
        </pc:spChg>
        <pc:picChg chg="del">
          <ac:chgData name="Lorenzo Rinaldi" userId="77d5bfdd-3e88-4678-a8ff-024fe85681f6" providerId="ADAL" clId="{300115E4-5518-491D-8F76-1D4267B01395}" dt="2023-07-31T08:40:17.382" v="5421" actId="478"/>
          <ac:picMkLst>
            <pc:docMk/>
            <pc:sldMk cId="520117697" sldId="325"/>
            <ac:picMk id="3" creationId="{1F74103F-C745-BDAC-9335-FFFD804833E9}"/>
          </ac:picMkLst>
        </pc:picChg>
        <pc:picChg chg="add mod">
          <ac:chgData name="Lorenzo Rinaldi" userId="77d5bfdd-3e88-4678-a8ff-024fe85681f6" providerId="ADAL" clId="{300115E4-5518-491D-8F76-1D4267B01395}" dt="2023-07-31T08:41:05.388" v="5428" actId="1076"/>
          <ac:picMkLst>
            <pc:docMk/>
            <pc:sldMk cId="520117697" sldId="325"/>
            <ac:picMk id="6" creationId="{0BD34C24-4F59-7B4C-74F5-935F3AABDCB3}"/>
          </ac:picMkLst>
        </pc:picChg>
        <pc:picChg chg="add mod">
          <ac:chgData name="Lorenzo Rinaldi" userId="77d5bfdd-3e88-4678-a8ff-024fe85681f6" providerId="ADAL" clId="{300115E4-5518-491D-8F76-1D4267B01395}" dt="2023-07-31T08:41:50.361" v="5430" actId="1076"/>
          <ac:picMkLst>
            <pc:docMk/>
            <pc:sldMk cId="520117697" sldId="325"/>
            <ac:picMk id="8" creationId="{45953B8C-F0B7-9A42-6485-A6ADEF14EA65}"/>
          </ac:picMkLst>
        </pc:picChg>
      </pc:sldChg>
      <pc:sldChg chg="addSp delSp modSp add mod">
        <pc:chgData name="Lorenzo Rinaldi" userId="77d5bfdd-3e88-4678-a8ff-024fe85681f6" providerId="ADAL" clId="{300115E4-5518-491D-8F76-1D4267B01395}" dt="2023-07-31T09:52:47.966" v="5685" actId="20577"/>
        <pc:sldMkLst>
          <pc:docMk/>
          <pc:sldMk cId="4262946983" sldId="326"/>
        </pc:sldMkLst>
        <pc:spChg chg="mod">
          <ac:chgData name="Lorenzo Rinaldi" userId="77d5bfdd-3e88-4678-a8ff-024fe85681f6" providerId="ADAL" clId="{300115E4-5518-491D-8F76-1D4267B01395}" dt="2023-07-31T09:52:47.966" v="5685" actId="20577"/>
          <ac:spMkLst>
            <pc:docMk/>
            <pc:sldMk cId="4262946983" sldId="326"/>
            <ac:spMk id="10" creationId="{741774F4-892B-709C-3DA3-C81951FF0696}"/>
          </ac:spMkLst>
        </pc:spChg>
        <pc:picChg chg="add del mod">
          <ac:chgData name="Lorenzo Rinaldi" userId="77d5bfdd-3e88-4678-a8ff-024fe85681f6" providerId="ADAL" clId="{300115E4-5518-491D-8F76-1D4267B01395}" dt="2023-07-31T09:28:17.560" v="5448" actId="478"/>
          <ac:picMkLst>
            <pc:docMk/>
            <pc:sldMk cId="4262946983" sldId="326"/>
            <ac:picMk id="3" creationId="{DA4B9774-83CA-F132-9938-5F39AB9D2F7C}"/>
          </ac:picMkLst>
        </pc:picChg>
        <pc:picChg chg="add mod">
          <ac:chgData name="Lorenzo Rinaldi" userId="77d5bfdd-3e88-4678-a8ff-024fe85681f6" providerId="ADAL" clId="{300115E4-5518-491D-8F76-1D4267B01395}" dt="2023-07-31T09:28:19.473" v="5450" actId="1076"/>
          <ac:picMkLst>
            <pc:docMk/>
            <pc:sldMk cId="4262946983" sldId="326"/>
            <ac:picMk id="6" creationId="{7A7A3BDD-5C31-051F-736E-9124715A5F07}"/>
          </ac:picMkLst>
        </pc:picChg>
        <pc:picChg chg="del">
          <ac:chgData name="Lorenzo Rinaldi" userId="77d5bfdd-3e88-4678-a8ff-024fe85681f6" providerId="ADAL" clId="{300115E4-5518-491D-8F76-1D4267B01395}" dt="2023-07-31T09:28:08.182" v="5445" actId="478"/>
          <ac:picMkLst>
            <pc:docMk/>
            <pc:sldMk cId="4262946983" sldId="326"/>
            <ac:picMk id="9" creationId="{F51D2D3D-F2BE-8D4F-AC45-5B4015BA7A76}"/>
          </ac:picMkLst>
        </pc:picChg>
        <pc:picChg chg="del">
          <ac:chgData name="Lorenzo Rinaldi" userId="77d5bfdd-3e88-4678-a8ff-024fe85681f6" providerId="ADAL" clId="{300115E4-5518-491D-8F76-1D4267B01395}" dt="2023-07-31T09:28:08.182" v="5445" actId="478"/>
          <ac:picMkLst>
            <pc:docMk/>
            <pc:sldMk cId="4262946983" sldId="326"/>
            <ac:picMk id="15" creationId="{21382BA4-2AA2-5A08-9D22-3223FC95F032}"/>
          </ac:picMkLst>
        </pc:picChg>
      </pc:sldChg>
      <pc:sldChg chg="modSp add mod">
        <pc:chgData name="Lorenzo Rinaldi" userId="77d5bfdd-3e88-4678-a8ff-024fe85681f6" providerId="ADAL" clId="{300115E4-5518-491D-8F76-1D4267B01395}" dt="2023-07-31T09:53:05.882" v="5740" actId="20577"/>
        <pc:sldMkLst>
          <pc:docMk/>
          <pc:sldMk cId="3774195927" sldId="327"/>
        </pc:sldMkLst>
        <pc:spChg chg="mod">
          <ac:chgData name="Lorenzo Rinaldi" userId="77d5bfdd-3e88-4678-a8ff-024fe85681f6" providerId="ADAL" clId="{300115E4-5518-491D-8F76-1D4267B01395}" dt="2023-07-31T09:53:05.882" v="5740" actId="20577"/>
          <ac:spMkLst>
            <pc:docMk/>
            <pc:sldMk cId="3774195927" sldId="327"/>
            <ac:spMk id="10" creationId="{741774F4-892B-709C-3DA3-C81951FF0696}"/>
          </ac:spMkLst>
        </pc:spChg>
        <pc:picChg chg="mod">
          <ac:chgData name="Lorenzo Rinaldi" userId="77d5bfdd-3e88-4678-a8ff-024fe85681f6" providerId="ADAL" clId="{300115E4-5518-491D-8F76-1D4267B01395}" dt="2023-07-31T09:52:10.961" v="5605" actId="1076"/>
          <ac:picMkLst>
            <pc:docMk/>
            <pc:sldMk cId="3774195927" sldId="327"/>
            <ac:picMk id="6" creationId="{7A7A3BDD-5C31-051F-736E-9124715A5F07}"/>
          </ac:picMkLst>
        </pc:picChg>
      </pc:sldChg>
      <pc:sldChg chg="modSp add mod">
        <pc:chgData name="Lorenzo Rinaldi" userId="77d5bfdd-3e88-4678-a8ff-024fe85681f6" providerId="ADAL" clId="{300115E4-5518-491D-8F76-1D4267B01395}" dt="2023-07-31T09:54:00.328" v="5822" actId="20577"/>
        <pc:sldMkLst>
          <pc:docMk/>
          <pc:sldMk cId="1609404259" sldId="328"/>
        </pc:sldMkLst>
        <pc:spChg chg="mod">
          <ac:chgData name="Lorenzo Rinaldi" userId="77d5bfdd-3e88-4678-a8ff-024fe85681f6" providerId="ADAL" clId="{300115E4-5518-491D-8F76-1D4267B01395}" dt="2023-07-31T09:54:00.328" v="5822" actId="20577"/>
          <ac:spMkLst>
            <pc:docMk/>
            <pc:sldMk cId="1609404259" sldId="328"/>
            <ac:spMk id="10" creationId="{741774F4-892B-709C-3DA3-C81951FF0696}"/>
          </ac:spMkLst>
        </pc:spChg>
        <pc:picChg chg="mod">
          <ac:chgData name="Lorenzo Rinaldi" userId="77d5bfdd-3e88-4678-a8ff-024fe85681f6" providerId="ADAL" clId="{300115E4-5518-491D-8F76-1D4267B01395}" dt="2023-07-31T09:53:36.209" v="5742" actId="14826"/>
          <ac:picMkLst>
            <pc:docMk/>
            <pc:sldMk cId="1609404259" sldId="328"/>
            <ac:picMk id="6" creationId="{7A7A3BDD-5C31-051F-736E-9124715A5F07}"/>
          </ac:picMkLst>
        </pc:picChg>
      </pc:sldChg>
      <pc:sldChg chg="addSp delSp modSp add mod">
        <pc:chgData name="Lorenzo Rinaldi" userId="77d5bfdd-3e88-4678-a8ff-024fe85681f6" providerId="ADAL" clId="{300115E4-5518-491D-8F76-1D4267B01395}" dt="2023-08-05T07:59:50.354" v="6818" actId="6549"/>
        <pc:sldMkLst>
          <pc:docMk/>
          <pc:sldMk cId="203770012" sldId="329"/>
        </pc:sldMkLst>
        <pc:spChg chg="mod">
          <ac:chgData name="Lorenzo Rinaldi" userId="77d5bfdd-3e88-4678-a8ff-024fe85681f6" providerId="ADAL" clId="{300115E4-5518-491D-8F76-1D4267B01395}" dt="2023-08-05T07:49:42.302" v="6010" actId="20577"/>
          <ac:spMkLst>
            <pc:docMk/>
            <pc:sldMk cId="203770012" sldId="329"/>
            <ac:spMk id="4" creationId="{9AB3068C-1CCE-A7E9-790D-8ACFE0F1B133}"/>
          </ac:spMkLst>
        </pc:spChg>
        <pc:spChg chg="del">
          <ac:chgData name="Lorenzo Rinaldi" userId="77d5bfdd-3e88-4678-a8ff-024fe85681f6" providerId="ADAL" clId="{300115E4-5518-491D-8F76-1D4267B01395}" dt="2023-08-05T07:50:20.414" v="6110" actId="478"/>
          <ac:spMkLst>
            <pc:docMk/>
            <pc:sldMk cId="203770012" sldId="329"/>
            <ac:spMk id="5" creationId="{230A1F03-21C2-B595-F053-2963186F9BE5}"/>
          </ac:spMkLst>
        </pc:spChg>
        <pc:spChg chg="mod">
          <ac:chgData name="Lorenzo Rinaldi" userId="77d5bfdd-3e88-4678-a8ff-024fe85681f6" providerId="ADAL" clId="{300115E4-5518-491D-8F76-1D4267B01395}" dt="2023-08-05T07:59:50.354" v="6818" actId="6549"/>
          <ac:spMkLst>
            <pc:docMk/>
            <pc:sldMk cId="203770012" sldId="329"/>
            <ac:spMk id="7" creationId="{B867A0B6-66CB-75D9-3BA2-6DB26F5CBCCE}"/>
          </ac:spMkLst>
        </pc:spChg>
        <pc:picChg chg="del">
          <ac:chgData name="Lorenzo Rinaldi" userId="77d5bfdd-3e88-4678-a8ff-024fe85681f6" providerId="ADAL" clId="{300115E4-5518-491D-8F76-1D4267B01395}" dt="2023-08-05T07:50:16.284" v="6108" actId="478"/>
          <ac:picMkLst>
            <pc:docMk/>
            <pc:sldMk cId="203770012" sldId="329"/>
            <ac:picMk id="3" creationId="{80B96C3A-50DC-CBBF-6FEF-71C839330E7E}"/>
          </ac:picMkLst>
        </pc:picChg>
        <pc:picChg chg="add mod">
          <ac:chgData name="Lorenzo Rinaldi" userId="77d5bfdd-3e88-4678-a8ff-024fe85681f6" providerId="ADAL" clId="{300115E4-5518-491D-8F76-1D4267B01395}" dt="2023-08-05T07:56:46.160" v="6563" actId="1076"/>
          <ac:picMkLst>
            <pc:docMk/>
            <pc:sldMk cId="203770012" sldId="329"/>
            <ac:picMk id="6" creationId="{34AE193F-A244-8921-8768-C36912157B4F}"/>
          </ac:picMkLst>
        </pc:picChg>
        <pc:picChg chg="del">
          <ac:chgData name="Lorenzo Rinaldi" userId="77d5bfdd-3e88-4678-a8ff-024fe85681f6" providerId="ADAL" clId="{300115E4-5518-491D-8F76-1D4267B01395}" dt="2023-08-05T07:50:17.808" v="6109" actId="478"/>
          <ac:picMkLst>
            <pc:docMk/>
            <pc:sldMk cId="203770012" sldId="329"/>
            <ac:picMk id="8" creationId="{5CBB4BF4-8E50-7E80-30DC-4F72D1CE2643}"/>
          </ac:picMkLst>
        </pc:picChg>
      </pc:sldChg>
      <pc:sldMasterChg chg="addSp delSp modSp mod">
        <pc:chgData name="Lorenzo Rinaldi" userId="77d5bfdd-3e88-4678-a8ff-024fe85681f6" providerId="ADAL" clId="{300115E4-5518-491D-8F76-1D4267B01395}" dt="2023-08-04T12:44:46.235" v="5944" actId="478"/>
        <pc:sldMasterMkLst>
          <pc:docMk/>
          <pc:sldMasterMk cId="4116179830" sldId="2147483648"/>
        </pc:sldMasterMkLst>
        <pc:spChg chg="add del">
          <ac:chgData name="Lorenzo Rinaldi" userId="77d5bfdd-3e88-4678-a8ff-024fe85681f6" providerId="ADAL" clId="{300115E4-5518-491D-8F76-1D4267B01395}" dt="2023-07-31T08:09:42.653" v="4346" actId="22"/>
          <ac:spMkLst>
            <pc:docMk/>
            <pc:sldMasterMk cId="4116179830" sldId="2147483648"/>
            <ac:spMk id="9" creationId="{F935121A-D345-2D01-8D34-463F82C9F692}"/>
          </ac:spMkLst>
        </pc:spChg>
        <pc:spChg chg="add del mod">
          <ac:chgData name="Lorenzo Rinaldi" userId="77d5bfdd-3e88-4678-a8ff-024fe85681f6" providerId="ADAL" clId="{300115E4-5518-491D-8F76-1D4267B01395}" dt="2023-08-04T12:44:46.235" v="5944" actId="478"/>
          <ac:spMkLst>
            <pc:docMk/>
            <pc:sldMasterMk cId="4116179830" sldId="2147483648"/>
            <ac:spMk id="10" creationId="{2323D41D-A5FD-C6C8-031E-F104BDD8DB42}"/>
          </ac:spMkLst>
        </pc:spChg>
        <pc:picChg chg="add del mod">
          <ac:chgData name="Lorenzo Rinaldi" userId="77d5bfdd-3e88-4678-a8ff-024fe85681f6" providerId="ADAL" clId="{300115E4-5518-491D-8F76-1D4267B01395}" dt="2023-08-04T12:44:46.235" v="5944" actId="478"/>
          <ac:picMkLst>
            <pc:docMk/>
            <pc:sldMasterMk cId="4116179830" sldId="2147483648"/>
            <ac:picMk id="11" creationId="{FD6A8A96-21CB-AE68-734B-1A0FC235B3ED}"/>
          </ac:picMkLst>
        </pc:picChg>
      </pc:sldMasterChg>
    </pc:docChg>
  </pc:docChgLst>
  <pc:docChgLst>
    <pc:chgData name="Lorenzo Rinaldi" userId="77d5bfdd-3e88-4678-a8ff-024fe85681f6" providerId="ADAL" clId="{CAC517C1-8E5A-42BA-BB63-B78741B735BA}"/>
    <pc:docChg chg="undo custSel addSld delSld modSld sldOrd">
      <pc:chgData name="Lorenzo Rinaldi" userId="77d5bfdd-3e88-4678-a8ff-024fe85681f6" providerId="ADAL" clId="{CAC517C1-8E5A-42BA-BB63-B78741B735BA}" dt="2023-07-22T07:05:26.348" v="497" actId="113"/>
      <pc:docMkLst>
        <pc:docMk/>
      </pc:docMkLst>
      <pc:sldChg chg="modSp mod">
        <pc:chgData name="Lorenzo Rinaldi" userId="77d5bfdd-3e88-4678-a8ff-024fe85681f6" providerId="ADAL" clId="{CAC517C1-8E5A-42BA-BB63-B78741B735BA}" dt="2023-07-22T07:04:59.357" v="446" actId="20577"/>
        <pc:sldMkLst>
          <pc:docMk/>
          <pc:sldMk cId="2559802330" sldId="256"/>
        </pc:sldMkLst>
        <pc:spChg chg="mod">
          <ac:chgData name="Lorenzo Rinaldi" userId="77d5bfdd-3e88-4678-a8ff-024fe85681f6" providerId="ADAL" clId="{CAC517C1-8E5A-42BA-BB63-B78741B735BA}" dt="2023-07-22T07:04:59.357" v="446" actId="20577"/>
          <ac:spMkLst>
            <pc:docMk/>
            <pc:sldMk cId="2559802330" sldId="256"/>
            <ac:spMk id="6" creationId="{99DEA05E-3DE2-714D-9D7C-D14D82DB9D79}"/>
          </ac:spMkLst>
        </pc:spChg>
      </pc:sldChg>
      <pc:sldChg chg="modSp mod">
        <pc:chgData name="Lorenzo Rinaldi" userId="77d5bfdd-3e88-4678-a8ff-024fe85681f6" providerId="ADAL" clId="{CAC517C1-8E5A-42BA-BB63-B78741B735BA}" dt="2023-07-22T07:05:26.348" v="497" actId="113"/>
        <pc:sldMkLst>
          <pc:docMk/>
          <pc:sldMk cId="3688935345" sldId="278"/>
        </pc:sldMkLst>
        <pc:spChg chg="mod">
          <ac:chgData name="Lorenzo Rinaldi" userId="77d5bfdd-3e88-4678-a8ff-024fe85681f6" providerId="ADAL" clId="{CAC517C1-8E5A-42BA-BB63-B78741B735BA}" dt="2023-07-22T07:05:26.348" v="497" actId="113"/>
          <ac:spMkLst>
            <pc:docMk/>
            <pc:sldMk cId="3688935345" sldId="278"/>
            <ac:spMk id="2" creationId="{00000000-0000-0000-0000-000000000000}"/>
          </ac:spMkLst>
        </pc:spChg>
      </pc:sldChg>
      <pc:sldChg chg="addSp delSp modSp mod addAnim delAnim modAnim">
        <pc:chgData name="Lorenzo Rinaldi" userId="77d5bfdd-3e88-4678-a8ff-024fe85681f6" providerId="ADAL" clId="{CAC517C1-8E5A-42BA-BB63-B78741B735BA}" dt="2023-07-22T06:25:32.927" v="341"/>
        <pc:sldMkLst>
          <pc:docMk/>
          <pc:sldMk cId="3105644210" sldId="279"/>
        </pc:sldMkLst>
        <pc:spChg chg="del">
          <ac:chgData name="Lorenzo Rinaldi" userId="77d5bfdd-3e88-4678-a8ff-024fe85681f6" providerId="ADAL" clId="{CAC517C1-8E5A-42BA-BB63-B78741B735BA}" dt="2023-07-22T06:24:04.389" v="307" actId="478"/>
          <ac:spMkLst>
            <pc:docMk/>
            <pc:sldMk cId="3105644210" sldId="279"/>
            <ac:spMk id="3" creationId="{C84C5FE7-0C7C-8EAF-0307-41A22632980A}"/>
          </ac:spMkLst>
        </pc:spChg>
        <pc:spChg chg="mod">
          <ac:chgData name="Lorenzo Rinaldi" userId="77d5bfdd-3e88-4678-a8ff-024fe85681f6" providerId="ADAL" clId="{CAC517C1-8E5A-42BA-BB63-B78741B735BA}" dt="2023-07-22T06:23:38.192" v="305" actId="20577"/>
          <ac:spMkLst>
            <pc:docMk/>
            <pc:sldMk cId="3105644210" sldId="279"/>
            <ac:spMk id="4" creationId="{9AB3068C-1CCE-A7E9-790D-8ACFE0F1B133}"/>
          </ac:spMkLst>
        </pc:spChg>
        <pc:spChg chg="add del mod">
          <ac:chgData name="Lorenzo Rinaldi" userId="77d5bfdd-3e88-4678-a8ff-024fe85681f6" providerId="ADAL" clId="{CAC517C1-8E5A-42BA-BB63-B78741B735BA}" dt="2023-07-22T06:25:14.120" v="338" actId="478"/>
          <ac:spMkLst>
            <pc:docMk/>
            <pc:sldMk cId="3105644210" sldId="279"/>
            <ac:spMk id="5" creationId="{A8923CB4-71D3-A6F5-C540-D67706E02895}"/>
          </ac:spMkLst>
        </pc:spChg>
        <pc:spChg chg="add del mod">
          <ac:chgData name="Lorenzo Rinaldi" userId="77d5bfdd-3e88-4678-a8ff-024fe85681f6" providerId="ADAL" clId="{CAC517C1-8E5A-42BA-BB63-B78741B735BA}" dt="2023-07-22T06:25:14.120" v="338" actId="478"/>
          <ac:spMkLst>
            <pc:docMk/>
            <pc:sldMk cId="3105644210" sldId="279"/>
            <ac:spMk id="7" creationId="{927C4A89-D9AD-459C-756C-7762E4AA2416}"/>
          </ac:spMkLst>
        </pc:spChg>
        <pc:spChg chg="add del mod">
          <ac:chgData name="Lorenzo Rinaldi" userId="77d5bfdd-3e88-4678-a8ff-024fe85681f6" providerId="ADAL" clId="{CAC517C1-8E5A-42BA-BB63-B78741B735BA}" dt="2023-07-22T06:25:14.120" v="338" actId="478"/>
          <ac:spMkLst>
            <pc:docMk/>
            <pc:sldMk cId="3105644210" sldId="279"/>
            <ac:spMk id="11" creationId="{BCB145E8-DAEE-A708-ECCD-DA344B4CBD80}"/>
          </ac:spMkLst>
        </pc:spChg>
        <pc:spChg chg="add del mod">
          <ac:chgData name="Lorenzo Rinaldi" userId="77d5bfdd-3e88-4678-a8ff-024fe85681f6" providerId="ADAL" clId="{CAC517C1-8E5A-42BA-BB63-B78741B735BA}" dt="2023-07-22T06:25:14.120" v="338" actId="478"/>
          <ac:spMkLst>
            <pc:docMk/>
            <pc:sldMk cId="3105644210" sldId="279"/>
            <ac:spMk id="12" creationId="{59CEB2BE-9194-2F2F-681B-6781067C44D0}"/>
          </ac:spMkLst>
        </pc:spChg>
        <pc:spChg chg="add del mod">
          <ac:chgData name="Lorenzo Rinaldi" userId="77d5bfdd-3e88-4678-a8ff-024fe85681f6" providerId="ADAL" clId="{CAC517C1-8E5A-42BA-BB63-B78741B735BA}" dt="2023-07-22T06:25:14.120" v="338" actId="478"/>
          <ac:spMkLst>
            <pc:docMk/>
            <pc:sldMk cId="3105644210" sldId="279"/>
            <ac:spMk id="13" creationId="{DBB04461-9934-E0AE-8D4A-7C3C98AEEB9C}"/>
          </ac:spMkLst>
        </pc:spChg>
        <pc:spChg chg="add del mod">
          <ac:chgData name="Lorenzo Rinaldi" userId="77d5bfdd-3e88-4678-a8ff-024fe85681f6" providerId="ADAL" clId="{CAC517C1-8E5A-42BA-BB63-B78741B735BA}" dt="2023-07-22T06:25:14.120" v="338" actId="478"/>
          <ac:spMkLst>
            <pc:docMk/>
            <pc:sldMk cId="3105644210" sldId="279"/>
            <ac:spMk id="14" creationId="{09DD4C39-C68E-1F7F-7ACB-484E0DB51190}"/>
          </ac:spMkLst>
        </pc:spChg>
        <pc:spChg chg="add del mod">
          <ac:chgData name="Lorenzo Rinaldi" userId="77d5bfdd-3e88-4678-a8ff-024fe85681f6" providerId="ADAL" clId="{CAC517C1-8E5A-42BA-BB63-B78741B735BA}" dt="2023-07-22T06:25:14.120" v="338" actId="478"/>
          <ac:spMkLst>
            <pc:docMk/>
            <pc:sldMk cId="3105644210" sldId="279"/>
            <ac:spMk id="15" creationId="{CD3A6BF0-936B-68D3-BF2F-77FF5338C8FF}"/>
          </ac:spMkLst>
        </pc:spChg>
        <pc:spChg chg="add del mod">
          <ac:chgData name="Lorenzo Rinaldi" userId="77d5bfdd-3e88-4678-a8ff-024fe85681f6" providerId="ADAL" clId="{CAC517C1-8E5A-42BA-BB63-B78741B735BA}" dt="2023-07-22T06:25:14.120" v="338" actId="478"/>
          <ac:spMkLst>
            <pc:docMk/>
            <pc:sldMk cId="3105644210" sldId="279"/>
            <ac:spMk id="16" creationId="{EE4BA7AE-CC98-FAAF-49EB-3E104E03579D}"/>
          </ac:spMkLst>
        </pc:spChg>
        <pc:spChg chg="add del mod">
          <ac:chgData name="Lorenzo Rinaldi" userId="77d5bfdd-3e88-4678-a8ff-024fe85681f6" providerId="ADAL" clId="{CAC517C1-8E5A-42BA-BB63-B78741B735BA}" dt="2023-07-22T06:25:14.120" v="338" actId="478"/>
          <ac:spMkLst>
            <pc:docMk/>
            <pc:sldMk cId="3105644210" sldId="279"/>
            <ac:spMk id="17" creationId="{D6AAFA3A-5CBB-2EC1-5696-CFB614645DC8}"/>
          </ac:spMkLst>
        </pc:spChg>
        <pc:spChg chg="add del mod">
          <ac:chgData name="Lorenzo Rinaldi" userId="77d5bfdd-3e88-4678-a8ff-024fe85681f6" providerId="ADAL" clId="{CAC517C1-8E5A-42BA-BB63-B78741B735BA}" dt="2023-07-22T06:25:14.120" v="338" actId="478"/>
          <ac:spMkLst>
            <pc:docMk/>
            <pc:sldMk cId="3105644210" sldId="279"/>
            <ac:spMk id="18" creationId="{3A9E8CAD-6651-D358-2833-3BA864F0B6DA}"/>
          </ac:spMkLst>
        </pc:spChg>
        <pc:spChg chg="add del mod">
          <ac:chgData name="Lorenzo Rinaldi" userId="77d5bfdd-3e88-4678-a8ff-024fe85681f6" providerId="ADAL" clId="{CAC517C1-8E5A-42BA-BB63-B78741B735BA}" dt="2023-07-22T06:25:14.120" v="338" actId="478"/>
          <ac:spMkLst>
            <pc:docMk/>
            <pc:sldMk cId="3105644210" sldId="279"/>
            <ac:spMk id="19" creationId="{F83B3C05-681A-DCA1-8FE8-8985B9D146EF}"/>
          </ac:spMkLst>
        </pc:spChg>
        <pc:picChg chg="del">
          <ac:chgData name="Lorenzo Rinaldi" userId="77d5bfdd-3e88-4678-a8ff-024fe85681f6" providerId="ADAL" clId="{CAC517C1-8E5A-42BA-BB63-B78741B735BA}" dt="2023-07-22T06:24:04.389" v="307" actId="478"/>
          <ac:picMkLst>
            <pc:docMk/>
            <pc:sldMk cId="3105644210" sldId="279"/>
            <ac:picMk id="6" creationId="{FACE3B37-5E68-6ACA-6122-5AC0A408CA65}"/>
          </ac:picMkLst>
        </pc:picChg>
        <pc:picChg chg="del">
          <ac:chgData name="Lorenzo Rinaldi" userId="77d5bfdd-3e88-4678-a8ff-024fe85681f6" providerId="ADAL" clId="{CAC517C1-8E5A-42BA-BB63-B78741B735BA}" dt="2023-07-22T06:24:04.389" v="307" actId="478"/>
          <ac:picMkLst>
            <pc:docMk/>
            <pc:sldMk cId="3105644210" sldId="279"/>
            <ac:picMk id="8" creationId="{E8F66CAC-069F-F54E-31D6-4335925B1BDC}"/>
          </ac:picMkLst>
        </pc:picChg>
        <pc:picChg chg="del">
          <ac:chgData name="Lorenzo Rinaldi" userId="77d5bfdd-3e88-4678-a8ff-024fe85681f6" providerId="ADAL" clId="{CAC517C1-8E5A-42BA-BB63-B78741B735BA}" dt="2023-07-22T06:24:04.389" v="307" actId="478"/>
          <ac:picMkLst>
            <pc:docMk/>
            <pc:sldMk cId="3105644210" sldId="279"/>
            <ac:picMk id="9" creationId="{AB913177-5461-8966-90A5-327098E8FB5B}"/>
          </ac:picMkLst>
        </pc:picChg>
        <pc:picChg chg="del">
          <ac:chgData name="Lorenzo Rinaldi" userId="77d5bfdd-3e88-4678-a8ff-024fe85681f6" providerId="ADAL" clId="{CAC517C1-8E5A-42BA-BB63-B78741B735BA}" dt="2023-07-22T06:24:04.389" v="307" actId="478"/>
          <ac:picMkLst>
            <pc:docMk/>
            <pc:sldMk cId="3105644210" sldId="279"/>
            <ac:picMk id="10" creationId="{D6E308E8-BC0C-FF1F-F25E-1BA1962A60AF}"/>
          </ac:picMkLst>
        </pc:picChg>
      </pc:sldChg>
      <pc:sldChg chg="del">
        <pc:chgData name="Lorenzo Rinaldi" userId="77d5bfdd-3e88-4678-a8ff-024fe85681f6" providerId="ADAL" clId="{CAC517C1-8E5A-42BA-BB63-B78741B735BA}" dt="2023-07-22T06:29:59.384" v="428" actId="47"/>
        <pc:sldMkLst>
          <pc:docMk/>
          <pc:sldMk cId="4272638587" sldId="312"/>
        </pc:sldMkLst>
      </pc:sldChg>
      <pc:sldChg chg="del">
        <pc:chgData name="Lorenzo Rinaldi" userId="77d5bfdd-3e88-4678-a8ff-024fe85681f6" providerId="ADAL" clId="{CAC517C1-8E5A-42BA-BB63-B78741B735BA}" dt="2023-07-22T06:23:47.945" v="306" actId="47"/>
        <pc:sldMkLst>
          <pc:docMk/>
          <pc:sldMk cId="726750711" sldId="313"/>
        </pc:sldMkLst>
      </pc:sldChg>
      <pc:sldChg chg="addSp delSp modSp add mod delAnim">
        <pc:chgData name="Lorenzo Rinaldi" userId="77d5bfdd-3e88-4678-a8ff-024fe85681f6" providerId="ADAL" clId="{CAC517C1-8E5A-42BA-BB63-B78741B735BA}" dt="2023-07-22T06:25:39.672" v="343" actId="1076"/>
        <pc:sldMkLst>
          <pc:docMk/>
          <pc:sldMk cId="3376992231" sldId="313"/>
        </pc:sldMkLst>
        <pc:spChg chg="add mod">
          <ac:chgData name="Lorenzo Rinaldi" userId="77d5bfdd-3e88-4678-a8ff-024fe85681f6" providerId="ADAL" clId="{CAC517C1-8E5A-42BA-BB63-B78741B735BA}" dt="2023-07-22T06:25:34.670" v="342"/>
          <ac:spMkLst>
            <pc:docMk/>
            <pc:sldMk cId="3376992231" sldId="313"/>
            <ac:spMk id="2" creationId="{5B36E488-1B52-219A-475E-E95C72A391A6}"/>
          </ac:spMkLst>
        </pc:spChg>
        <pc:spChg chg="add mod">
          <ac:chgData name="Lorenzo Rinaldi" userId="77d5bfdd-3e88-4678-a8ff-024fe85681f6" providerId="ADAL" clId="{CAC517C1-8E5A-42BA-BB63-B78741B735BA}" dt="2023-07-22T06:25:39.672" v="343" actId="1076"/>
          <ac:spMkLst>
            <pc:docMk/>
            <pc:sldMk cId="3376992231" sldId="313"/>
            <ac:spMk id="3" creationId="{DE453CC6-4AA6-D83A-5167-34611F8A8389}"/>
          </ac:spMkLst>
        </pc:spChg>
        <pc:spChg chg="del">
          <ac:chgData name="Lorenzo Rinaldi" userId="77d5bfdd-3e88-4678-a8ff-024fe85681f6" providerId="ADAL" clId="{CAC517C1-8E5A-42BA-BB63-B78741B735BA}" dt="2023-07-22T06:25:22.371" v="340" actId="478"/>
          <ac:spMkLst>
            <pc:docMk/>
            <pc:sldMk cId="3376992231" sldId="313"/>
            <ac:spMk id="5" creationId="{A8923CB4-71D3-A6F5-C540-D67706E02895}"/>
          </ac:spMkLst>
        </pc:spChg>
        <pc:spChg chg="add mod">
          <ac:chgData name="Lorenzo Rinaldi" userId="77d5bfdd-3e88-4678-a8ff-024fe85681f6" providerId="ADAL" clId="{CAC517C1-8E5A-42BA-BB63-B78741B735BA}" dt="2023-07-22T06:25:34.670" v="342"/>
          <ac:spMkLst>
            <pc:docMk/>
            <pc:sldMk cId="3376992231" sldId="313"/>
            <ac:spMk id="6" creationId="{7C27C97F-AD6B-518E-2F37-AA8711C03B11}"/>
          </ac:spMkLst>
        </pc:spChg>
        <pc:spChg chg="del">
          <ac:chgData name="Lorenzo Rinaldi" userId="77d5bfdd-3e88-4678-a8ff-024fe85681f6" providerId="ADAL" clId="{CAC517C1-8E5A-42BA-BB63-B78741B735BA}" dt="2023-07-22T06:25:22.371" v="340" actId="478"/>
          <ac:spMkLst>
            <pc:docMk/>
            <pc:sldMk cId="3376992231" sldId="313"/>
            <ac:spMk id="7" creationId="{927C4A89-D9AD-459C-756C-7762E4AA2416}"/>
          </ac:spMkLst>
        </pc:spChg>
        <pc:spChg chg="add mod">
          <ac:chgData name="Lorenzo Rinaldi" userId="77d5bfdd-3e88-4678-a8ff-024fe85681f6" providerId="ADAL" clId="{CAC517C1-8E5A-42BA-BB63-B78741B735BA}" dt="2023-07-22T06:25:34.670" v="342"/>
          <ac:spMkLst>
            <pc:docMk/>
            <pc:sldMk cId="3376992231" sldId="313"/>
            <ac:spMk id="8" creationId="{43702E27-2FD0-2954-B7F8-73F0CD6F1AA9}"/>
          </ac:spMkLst>
        </pc:spChg>
        <pc:spChg chg="add mod">
          <ac:chgData name="Lorenzo Rinaldi" userId="77d5bfdd-3e88-4678-a8ff-024fe85681f6" providerId="ADAL" clId="{CAC517C1-8E5A-42BA-BB63-B78741B735BA}" dt="2023-07-22T06:25:34.670" v="342"/>
          <ac:spMkLst>
            <pc:docMk/>
            <pc:sldMk cId="3376992231" sldId="313"/>
            <ac:spMk id="9" creationId="{6FD907E6-F549-216D-A039-F4EAAE5B8699}"/>
          </ac:spMkLst>
        </pc:spChg>
        <pc:spChg chg="add mod">
          <ac:chgData name="Lorenzo Rinaldi" userId="77d5bfdd-3e88-4678-a8ff-024fe85681f6" providerId="ADAL" clId="{CAC517C1-8E5A-42BA-BB63-B78741B735BA}" dt="2023-07-22T06:25:34.670" v="342"/>
          <ac:spMkLst>
            <pc:docMk/>
            <pc:sldMk cId="3376992231" sldId="313"/>
            <ac:spMk id="10" creationId="{6B64C408-CA5A-70A5-5FAB-74F715410A3D}"/>
          </ac:spMkLst>
        </pc:spChg>
        <pc:spChg chg="del">
          <ac:chgData name="Lorenzo Rinaldi" userId="77d5bfdd-3e88-4678-a8ff-024fe85681f6" providerId="ADAL" clId="{CAC517C1-8E5A-42BA-BB63-B78741B735BA}" dt="2023-07-22T06:25:22.371" v="340" actId="478"/>
          <ac:spMkLst>
            <pc:docMk/>
            <pc:sldMk cId="3376992231" sldId="313"/>
            <ac:spMk id="11" creationId="{BCB145E8-DAEE-A708-ECCD-DA344B4CBD80}"/>
          </ac:spMkLst>
        </pc:spChg>
        <pc:spChg chg="del">
          <ac:chgData name="Lorenzo Rinaldi" userId="77d5bfdd-3e88-4678-a8ff-024fe85681f6" providerId="ADAL" clId="{CAC517C1-8E5A-42BA-BB63-B78741B735BA}" dt="2023-07-22T06:25:22.371" v="340" actId="478"/>
          <ac:spMkLst>
            <pc:docMk/>
            <pc:sldMk cId="3376992231" sldId="313"/>
            <ac:spMk id="12" creationId="{59CEB2BE-9194-2F2F-681B-6781067C44D0}"/>
          </ac:spMkLst>
        </pc:spChg>
        <pc:spChg chg="del">
          <ac:chgData name="Lorenzo Rinaldi" userId="77d5bfdd-3e88-4678-a8ff-024fe85681f6" providerId="ADAL" clId="{CAC517C1-8E5A-42BA-BB63-B78741B735BA}" dt="2023-07-22T06:25:22.371" v="340" actId="478"/>
          <ac:spMkLst>
            <pc:docMk/>
            <pc:sldMk cId="3376992231" sldId="313"/>
            <ac:spMk id="13" creationId="{DBB04461-9934-E0AE-8D4A-7C3C98AEEB9C}"/>
          </ac:spMkLst>
        </pc:spChg>
        <pc:spChg chg="del">
          <ac:chgData name="Lorenzo Rinaldi" userId="77d5bfdd-3e88-4678-a8ff-024fe85681f6" providerId="ADAL" clId="{CAC517C1-8E5A-42BA-BB63-B78741B735BA}" dt="2023-07-22T06:25:22.371" v="340" actId="478"/>
          <ac:spMkLst>
            <pc:docMk/>
            <pc:sldMk cId="3376992231" sldId="313"/>
            <ac:spMk id="14" creationId="{09DD4C39-C68E-1F7F-7ACB-484E0DB51190}"/>
          </ac:spMkLst>
        </pc:spChg>
        <pc:spChg chg="del">
          <ac:chgData name="Lorenzo Rinaldi" userId="77d5bfdd-3e88-4678-a8ff-024fe85681f6" providerId="ADAL" clId="{CAC517C1-8E5A-42BA-BB63-B78741B735BA}" dt="2023-07-22T06:25:22.371" v="340" actId="478"/>
          <ac:spMkLst>
            <pc:docMk/>
            <pc:sldMk cId="3376992231" sldId="313"/>
            <ac:spMk id="15" creationId="{CD3A6BF0-936B-68D3-BF2F-77FF5338C8FF}"/>
          </ac:spMkLst>
        </pc:spChg>
        <pc:spChg chg="del">
          <ac:chgData name="Lorenzo Rinaldi" userId="77d5bfdd-3e88-4678-a8ff-024fe85681f6" providerId="ADAL" clId="{CAC517C1-8E5A-42BA-BB63-B78741B735BA}" dt="2023-07-22T06:25:22.371" v="340" actId="478"/>
          <ac:spMkLst>
            <pc:docMk/>
            <pc:sldMk cId="3376992231" sldId="313"/>
            <ac:spMk id="16" creationId="{EE4BA7AE-CC98-FAAF-49EB-3E104E03579D}"/>
          </ac:spMkLst>
        </pc:spChg>
        <pc:spChg chg="del">
          <ac:chgData name="Lorenzo Rinaldi" userId="77d5bfdd-3e88-4678-a8ff-024fe85681f6" providerId="ADAL" clId="{CAC517C1-8E5A-42BA-BB63-B78741B735BA}" dt="2023-07-22T06:25:22.371" v="340" actId="478"/>
          <ac:spMkLst>
            <pc:docMk/>
            <pc:sldMk cId="3376992231" sldId="313"/>
            <ac:spMk id="17" creationId="{D6AAFA3A-5CBB-2EC1-5696-CFB614645DC8}"/>
          </ac:spMkLst>
        </pc:spChg>
        <pc:spChg chg="del">
          <ac:chgData name="Lorenzo Rinaldi" userId="77d5bfdd-3e88-4678-a8ff-024fe85681f6" providerId="ADAL" clId="{CAC517C1-8E5A-42BA-BB63-B78741B735BA}" dt="2023-07-22T06:25:22.371" v="340" actId="478"/>
          <ac:spMkLst>
            <pc:docMk/>
            <pc:sldMk cId="3376992231" sldId="313"/>
            <ac:spMk id="18" creationId="{3A9E8CAD-6651-D358-2833-3BA864F0B6DA}"/>
          </ac:spMkLst>
        </pc:spChg>
        <pc:spChg chg="del">
          <ac:chgData name="Lorenzo Rinaldi" userId="77d5bfdd-3e88-4678-a8ff-024fe85681f6" providerId="ADAL" clId="{CAC517C1-8E5A-42BA-BB63-B78741B735BA}" dt="2023-07-22T06:25:22.371" v="340" actId="478"/>
          <ac:spMkLst>
            <pc:docMk/>
            <pc:sldMk cId="3376992231" sldId="313"/>
            <ac:spMk id="19" creationId="{F83B3C05-681A-DCA1-8FE8-8985B9D146EF}"/>
          </ac:spMkLst>
        </pc:spChg>
        <pc:spChg chg="add mod">
          <ac:chgData name="Lorenzo Rinaldi" userId="77d5bfdd-3e88-4678-a8ff-024fe85681f6" providerId="ADAL" clId="{CAC517C1-8E5A-42BA-BB63-B78741B735BA}" dt="2023-07-22T06:25:34.670" v="342"/>
          <ac:spMkLst>
            <pc:docMk/>
            <pc:sldMk cId="3376992231" sldId="313"/>
            <ac:spMk id="20" creationId="{6D0C5688-0B9F-4143-BE7B-01935D61E6B9}"/>
          </ac:spMkLst>
        </pc:spChg>
        <pc:spChg chg="add mod">
          <ac:chgData name="Lorenzo Rinaldi" userId="77d5bfdd-3e88-4678-a8ff-024fe85681f6" providerId="ADAL" clId="{CAC517C1-8E5A-42BA-BB63-B78741B735BA}" dt="2023-07-22T06:25:34.670" v="342"/>
          <ac:spMkLst>
            <pc:docMk/>
            <pc:sldMk cId="3376992231" sldId="313"/>
            <ac:spMk id="21" creationId="{D92789A5-98EF-5742-A598-4CAF7F060E74}"/>
          </ac:spMkLst>
        </pc:spChg>
        <pc:spChg chg="add mod">
          <ac:chgData name="Lorenzo Rinaldi" userId="77d5bfdd-3e88-4678-a8ff-024fe85681f6" providerId="ADAL" clId="{CAC517C1-8E5A-42BA-BB63-B78741B735BA}" dt="2023-07-22T06:25:34.670" v="342"/>
          <ac:spMkLst>
            <pc:docMk/>
            <pc:sldMk cId="3376992231" sldId="313"/>
            <ac:spMk id="22" creationId="{A4659B39-27EF-30CE-FC81-5F6EFFEE5583}"/>
          </ac:spMkLst>
        </pc:spChg>
        <pc:spChg chg="add mod">
          <ac:chgData name="Lorenzo Rinaldi" userId="77d5bfdd-3e88-4678-a8ff-024fe85681f6" providerId="ADAL" clId="{CAC517C1-8E5A-42BA-BB63-B78741B735BA}" dt="2023-07-22T06:25:34.670" v="342"/>
          <ac:spMkLst>
            <pc:docMk/>
            <pc:sldMk cId="3376992231" sldId="313"/>
            <ac:spMk id="23" creationId="{67AC2BDA-0B1E-E2CA-37B0-EE6F18B40C9E}"/>
          </ac:spMkLst>
        </pc:spChg>
        <pc:spChg chg="add mod">
          <ac:chgData name="Lorenzo Rinaldi" userId="77d5bfdd-3e88-4678-a8ff-024fe85681f6" providerId="ADAL" clId="{CAC517C1-8E5A-42BA-BB63-B78741B735BA}" dt="2023-07-22T06:25:34.670" v="342"/>
          <ac:spMkLst>
            <pc:docMk/>
            <pc:sldMk cId="3376992231" sldId="313"/>
            <ac:spMk id="25" creationId="{A3763C6C-6085-2DAE-35A7-8991C4E80B04}"/>
          </ac:spMkLst>
        </pc:spChg>
        <pc:spChg chg="add mod">
          <ac:chgData name="Lorenzo Rinaldi" userId="77d5bfdd-3e88-4678-a8ff-024fe85681f6" providerId="ADAL" clId="{CAC517C1-8E5A-42BA-BB63-B78741B735BA}" dt="2023-07-22T06:25:34.670" v="342"/>
          <ac:spMkLst>
            <pc:docMk/>
            <pc:sldMk cId="3376992231" sldId="313"/>
            <ac:spMk id="26" creationId="{FDB3A089-7D04-E08B-E8C8-63477CCF9944}"/>
          </ac:spMkLst>
        </pc:spChg>
        <pc:spChg chg="add mod">
          <ac:chgData name="Lorenzo Rinaldi" userId="77d5bfdd-3e88-4678-a8ff-024fe85681f6" providerId="ADAL" clId="{CAC517C1-8E5A-42BA-BB63-B78741B735BA}" dt="2023-07-22T06:25:34.670" v="342"/>
          <ac:spMkLst>
            <pc:docMk/>
            <pc:sldMk cId="3376992231" sldId="313"/>
            <ac:spMk id="27" creationId="{95DB1875-765B-E04D-689E-79CC2B6B3BC2}"/>
          </ac:spMkLst>
        </pc:spChg>
        <pc:spChg chg="add mod">
          <ac:chgData name="Lorenzo Rinaldi" userId="77d5bfdd-3e88-4678-a8ff-024fe85681f6" providerId="ADAL" clId="{CAC517C1-8E5A-42BA-BB63-B78741B735BA}" dt="2023-07-22T06:25:34.670" v="342"/>
          <ac:spMkLst>
            <pc:docMk/>
            <pc:sldMk cId="3376992231" sldId="313"/>
            <ac:spMk id="28" creationId="{8850BA08-E95A-ACDC-1E18-465CD4F70345}"/>
          </ac:spMkLst>
        </pc:spChg>
        <pc:spChg chg="add mod">
          <ac:chgData name="Lorenzo Rinaldi" userId="77d5bfdd-3e88-4678-a8ff-024fe85681f6" providerId="ADAL" clId="{CAC517C1-8E5A-42BA-BB63-B78741B735BA}" dt="2023-07-22T06:25:34.670" v="342"/>
          <ac:spMkLst>
            <pc:docMk/>
            <pc:sldMk cId="3376992231" sldId="313"/>
            <ac:spMk id="29" creationId="{FEBD8299-09E4-FC55-4A4D-EBBB6645E23C}"/>
          </ac:spMkLst>
        </pc:spChg>
        <pc:cxnChg chg="add mod">
          <ac:chgData name="Lorenzo Rinaldi" userId="77d5bfdd-3e88-4678-a8ff-024fe85681f6" providerId="ADAL" clId="{CAC517C1-8E5A-42BA-BB63-B78741B735BA}" dt="2023-07-22T06:25:34.670" v="342"/>
          <ac:cxnSpMkLst>
            <pc:docMk/>
            <pc:sldMk cId="3376992231" sldId="313"/>
            <ac:cxnSpMk id="24" creationId="{A8246B50-554D-49B3-D0F2-0D900365B1C8}"/>
          </ac:cxnSpMkLst>
        </pc:cxnChg>
        <pc:cxnChg chg="add mod">
          <ac:chgData name="Lorenzo Rinaldi" userId="77d5bfdd-3e88-4678-a8ff-024fe85681f6" providerId="ADAL" clId="{CAC517C1-8E5A-42BA-BB63-B78741B735BA}" dt="2023-07-22T06:25:34.670" v="342"/>
          <ac:cxnSpMkLst>
            <pc:docMk/>
            <pc:sldMk cId="3376992231" sldId="313"/>
            <ac:cxnSpMk id="30" creationId="{D46E34C1-3437-4A2B-6F6A-D10C4CF90437}"/>
          </ac:cxnSpMkLst>
        </pc:cxnChg>
      </pc:sldChg>
      <pc:sldChg chg="del">
        <pc:chgData name="Lorenzo Rinaldi" userId="77d5bfdd-3e88-4678-a8ff-024fe85681f6" providerId="ADAL" clId="{CAC517C1-8E5A-42BA-BB63-B78741B735BA}" dt="2023-07-22T06:23:47.945" v="306" actId="47"/>
        <pc:sldMkLst>
          <pc:docMk/>
          <pc:sldMk cId="12951993" sldId="314"/>
        </pc:sldMkLst>
      </pc:sldChg>
      <pc:sldChg chg="addSp delSp modSp add mod">
        <pc:chgData name="Lorenzo Rinaldi" userId="77d5bfdd-3e88-4678-a8ff-024fe85681f6" providerId="ADAL" clId="{CAC517C1-8E5A-42BA-BB63-B78741B735BA}" dt="2023-07-22T06:26:04.560" v="349" actId="478"/>
        <pc:sldMkLst>
          <pc:docMk/>
          <pc:sldMk cId="752441815" sldId="314"/>
        </pc:sldMkLst>
        <pc:spChg chg="del">
          <ac:chgData name="Lorenzo Rinaldi" userId="77d5bfdd-3e88-4678-a8ff-024fe85681f6" providerId="ADAL" clId="{CAC517C1-8E5A-42BA-BB63-B78741B735BA}" dt="2023-07-22T06:25:45.593" v="345" actId="478"/>
          <ac:spMkLst>
            <pc:docMk/>
            <pc:sldMk cId="752441815" sldId="314"/>
            <ac:spMk id="2" creationId="{5B36E488-1B52-219A-475E-E95C72A391A6}"/>
          </ac:spMkLst>
        </pc:spChg>
        <pc:spChg chg="mod">
          <ac:chgData name="Lorenzo Rinaldi" userId="77d5bfdd-3e88-4678-a8ff-024fe85681f6" providerId="ADAL" clId="{CAC517C1-8E5A-42BA-BB63-B78741B735BA}" dt="2023-07-22T06:25:53.608" v="346"/>
          <ac:spMkLst>
            <pc:docMk/>
            <pc:sldMk cId="752441815" sldId="314"/>
            <ac:spMk id="3" creationId="{DE453CC6-4AA6-D83A-5167-34611F8A8389}"/>
          </ac:spMkLst>
        </pc:spChg>
        <pc:spChg chg="add mod">
          <ac:chgData name="Lorenzo Rinaldi" userId="77d5bfdd-3e88-4678-a8ff-024fe85681f6" providerId="ADAL" clId="{CAC517C1-8E5A-42BA-BB63-B78741B735BA}" dt="2023-07-22T06:26:02.609" v="348" actId="1076"/>
          <ac:spMkLst>
            <pc:docMk/>
            <pc:sldMk cId="752441815" sldId="314"/>
            <ac:spMk id="5" creationId="{44CF2B52-CA4E-7024-322C-5E0F846EE0E9}"/>
          </ac:spMkLst>
        </pc:spChg>
        <pc:spChg chg="del">
          <ac:chgData name="Lorenzo Rinaldi" userId="77d5bfdd-3e88-4678-a8ff-024fe85681f6" providerId="ADAL" clId="{CAC517C1-8E5A-42BA-BB63-B78741B735BA}" dt="2023-07-22T06:25:45.593" v="345" actId="478"/>
          <ac:spMkLst>
            <pc:docMk/>
            <pc:sldMk cId="752441815" sldId="314"/>
            <ac:spMk id="6" creationId="{7C27C97F-AD6B-518E-2F37-AA8711C03B11}"/>
          </ac:spMkLst>
        </pc:spChg>
        <pc:spChg chg="add mod">
          <ac:chgData name="Lorenzo Rinaldi" userId="77d5bfdd-3e88-4678-a8ff-024fe85681f6" providerId="ADAL" clId="{CAC517C1-8E5A-42BA-BB63-B78741B735BA}" dt="2023-07-22T06:26:02.609" v="348" actId="1076"/>
          <ac:spMkLst>
            <pc:docMk/>
            <pc:sldMk cId="752441815" sldId="314"/>
            <ac:spMk id="7" creationId="{ED7B7BFA-201E-6DEA-FE3A-FB84046486AA}"/>
          </ac:spMkLst>
        </pc:spChg>
        <pc:spChg chg="del">
          <ac:chgData name="Lorenzo Rinaldi" userId="77d5bfdd-3e88-4678-a8ff-024fe85681f6" providerId="ADAL" clId="{CAC517C1-8E5A-42BA-BB63-B78741B735BA}" dt="2023-07-22T06:25:45.593" v="345" actId="478"/>
          <ac:spMkLst>
            <pc:docMk/>
            <pc:sldMk cId="752441815" sldId="314"/>
            <ac:spMk id="8" creationId="{43702E27-2FD0-2954-B7F8-73F0CD6F1AA9}"/>
          </ac:spMkLst>
        </pc:spChg>
        <pc:spChg chg="del">
          <ac:chgData name="Lorenzo Rinaldi" userId="77d5bfdd-3e88-4678-a8ff-024fe85681f6" providerId="ADAL" clId="{CAC517C1-8E5A-42BA-BB63-B78741B735BA}" dt="2023-07-22T06:25:45.593" v="345" actId="478"/>
          <ac:spMkLst>
            <pc:docMk/>
            <pc:sldMk cId="752441815" sldId="314"/>
            <ac:spMk id="9" creationId="{6FD907E6-F549-216D-A039-F4EAAE5B8699}"/>
          </ac:spMkLst>
        </pc:spChg>
        <pc:spChg chg="del">
          <ac:chgData name="Lorenzo Rinaldi" userId="77d5bfdd-3e88-4678-a8ff-024fe85681f6" providerId="ADAL" clId="{CAC517C1-8E5A-42BA-BB63-B78741B735BA}" dt="2023-07-22T06:25:45.593" v="345" actId="478"/>
          <ac:spMkLst>
            <pc:docMk/>
            <pc:sldMk cId="752441815" sldId="314"/>
            <ac:spMk id="10" creationId="{6B64C408-CA5A-70A5-5FAB-74F715410A3D}"/>
          </ac:spMkLst>
        </pc:spChg>
        <pc:spChg chg="add mod">
          <ac:chgData name="Lorenzo Rinaldi" userId="77d5bfdd-3e88-4678-a8ff-024fe85681f6" providerId="ADAL" clId="{CAC517C1-8E5A-42BA-BB63-B78741B735BA}" dt="2023-07-22T06:26:02.609" v="348" actId="1076"/>
          <ac:spMkLst>
            <pc:docMk/>
            <pc:sldMk cId="752441815" sldId="314"/>
            <ac:spMk id="11" creationId="{68E508DB-5FE1-6A7D-4E26-4C4F53AEA1F8}"/>
          </ac:spMkLst>
        </pc:spChg>
        <pc:spChg chg="add mod">
          <ac:chgData name="Lorenzo Rinaldi" userId="77d5bfdd-3e88-4678-a8ff-024fe85681f6" providerId="ADAL" clId="{CAC517C1-8E5A-42BA-BB63-B78741B735BA}" dt="2023-07-22T06:26:02.609" v="348" actId="1076"/>
          <ac:spMkLst>
            <pc:docMk/>
            <pc:sldMk cId="752441815" sldId="314"/>
            <ac:spMk id="12" creationId="{E04AD5E6-B26F-DF98-6935-34B5FD34C10F}"/>
          </ac:spMkLst>
        </pc:spChg>
        <pc:spChg chg="add mod">
          <ac:chgData name="Lorenzo Rinaldi" userId="77d5bfdd-3e88-4678-a8ff-024fe85681f6" providerId="ADAL" clId="{CAC517C1-8E5A-42BA-BB63-B78741B735BA}" dt="2023-07-22T06:26:02.609" v="348" actId="1076"/>
          <ac:spMkLst>
            <pc:docMk/>
            <pc:sldMk cId="752441815" sldId="314"/>
            <ac:spMk id="13" creationId="{83F7C3C4-9FA2-F63E-9C52-F46C097A6C50}"/>
          </ac:spMkLst>
        </pc:spChg>
        <pc:spChg chg="add mod">
          <ac:chgData name="Lorenzo Rinaldi" userId="77d5bfdd-3e88-4678-a8ff-024fe85681f6" providerId="ADAL" clId="{CAC517C1-8E5A-42BA-BB63-B78741B735BA}" dt="2023-07-22T06:26:02.609" v="348" actId="1076"/>
          <ac:spMkLst>
            <pc:docMk/>
            <pc:sldMk cId="752441815" sldId="314"/>
            <ac:spMk id="14" creationId="{5BE8C62A-C1BF-35CC-72A6-872B5E23C036}"/>
          </ac:spMkLst>
        </pc:spChg>
        <pc:spChg chg="add mod">
          <ac:chgData name="Lorenzo Rinaldi" userId="77d5bfdd-3e88-4678-a8ff-024fe85681f6" providerId="ADAL" clId="{CAC517C1-8E5A-42BA-BB63-B78741B735BA}" dt="2023-07-22T06:26:02.609" v="348" actId="1076"/>
          <ac:spMkLst>
            <pc:docMk/>
            <pc:sldMk cId="752441815" sldId="314"/>
            <ac:spMk id="15" creationId="{FD336174-BDB1-F43F-19A7-A7F1924F8FDD}"/>
          </ac:spMkLst>
        </pc:spChg>
        <pc:spChg chg="add mod">
          <ac:chgData name="Lorenzo Rinaldi" userId="77d5bfdd-3e88-4678-a8ff-024fe85681f6" providerId="ADAL" clId="{CAC517C1-8E5A-42BA-BB63-B78741B735BA}" dt="2023-07-22T06:26:02.609" v="348" actId="1076"/>
          <ac:spMkLst>
            <pc:docMk/>
            <pc:sldMk cId="752441815" sldId="314"/>
            <ac:spMk id="16" creationId="{093106C4-C408-CC73-959A-52F94671C9BF}"/>
          </ac:spMkLst>
        </pc:spChg>
        <pc:spChg chg="add mod">
          <ac:chgData name="Lorenzo Rinaldi" userId="77d5bfdd-3e88-4678-a8ff-024fe85681f6" providerId="ADAL" clId="{CAC517C1-8E5A-42BA-BB63-B78741B735BA}" dt="2023-07-22T06:26:02.609" v="348" actId="1076"/>
          <ac:spMkLst>
            <pc:docMk/>
            <pc:sldMk cId="752441815" sldId="314"/>
            <ac:spMk id="17" creationId="{79A31109-489A-C5DD-B114-A3C3B7637942}"/>
          </ac:spMkLst>
        </pc:spChg>
        <pc:spChg chg="add mod">
          <ac:chgData name="Lorenzo Rinaldi" userId="77d5bfdd-3e88-4678-a8ff-024fe85681f6" providerId="ADAL" clId="{CAC517C1-8E5A-42BA-BB63-B78741B735BA}" dt="2023-07-22T06:26:02.609" v="348" actId="1076"/>
          <ac:spMkLst>
            <pc:docMk/>
            <pc:sldMk cId="752441815" sldId="314"/>
            <ac:spMk id="18" creationId="{A8E507F2-DE1B-F974-10A7-BEA8B0EB1FAD}"/>
          </ac:spMkLst>
        </pc:spChg>
        <pc:spChg chg="add mod">
          <ac:chgData name="Lorenzo Rinaldi" userId="77d5bfdd-3e88-4678-a8ff-024fe85681f6" providerId="ADAL" clId="{CAC517C1-8E5A-42BA-BB63-B78741B735BA}" dt="2023-07-22T06:26:02.609" v="348" actId="1076"/>
          <ac:spMkLst>
            <pc:docMk/>
            <pc:sldMk cId="752441815" sldId="314"/>
            <ac:spMk id="19" creationId="{1817DA47-F147-74A4-851B-9C812CBBE24C}"/>
          </ac:spMkLst>
        </pc:spChg>
        <pc:spChg chg="del">
          <ac:chgData name="Lorenzo Rinaldi" userId="77d5bfdd-3e88-4678-a8ff-024fe85681f6" providerId="ADAL" clId="{CAC517C1-8E5A-42BA-BB63-B78741B735BA}" dt="2023-07-22T06:25:45.593" v="345" actId="478"/>
          <ac:spMkLst>
            <pc:docMk/>
            <pc:sldMk cId="752441815" sldId="314"/>
            <ac:spMk id="20" creationId="{6D0C5688-0B9F-4143-BE7B-01935D61E6B9}"/>
          </ac:spMkLst>
        </pc:spChg>
        <pc:spChg chg="del">
          <ac:chgData name="Lorenzo Rinaldi" userId="77d5bfdd-3e88-4678-a8ff-024fe85681f6" providerId="ADAL" clId="{CAC517C1-8E5A-42BA-BB63-B78741B735BA}" dt="2023-07-22T06:25:45.593" v="345" actId="478"/>
          <ac:spMkLst>
            <pc:docMk/>
            <pc:sldMk cId="752441815" sldId="314"/>
            <ac:spMk id="21" creationId="{D92789A5-98EF-5742-A598-4CAF7F060E74}"/>
          </ac:spMkLst>
        </pc:spChg>
        <pc:spChg chg="del">
          <ac:chgData name="Lorenzo Rinaldi" userId="77d5bfdd-3e88-4678-a8ff-024fe85681f6" providerId="ADAL" clId="{CAC517C1-8E5A-42BA-BB63-B78741B735BA}" dt="2023-07-22T06:25:45.593" v="345" actId="478"/>
          <ac:spMkLst>
            <pc:docMk/>
            <pc:sldMk cId="752441815" sldId="314"/>
            <ac:spMk id="22" creationId="{A4659B39-27EF-30CE-FC81-5F6EFFEE5583}"/>
          </ac:spMkLst>
        </pc:spChg>
        <pc:spChg chg="del">
          <ac:chgData name="Lorenzo Rinaldi" userId="77d5bfdd-3e88-4678-a8ff-024fe85681f6" providerId="ADAL" clId="{CAC517C1-8E5A-42BA-BB63-B78741B735BA}" dt="2023-07-22T06:25:45.593" v="345" actId="478"/>
          <ac:spMkLst>
            <pc:docMk/>
            <pc:sldMk cId="752441815" sldId="314"/>
            <ac:spMk id="23" creationId="{67AC2BDA-0B1E-E2CA-37B0-EE6F18B40C9E}"/>
          </ac:spMkLst>
        </pc:spChg>
        <pc:spChg chg="del">
          <ac:chgData name="Lorenzo Rinaldi" userId="77d5bfdd-3e88-4678-a8ff-024fe85681f6" providerId="ADAL" clId="{CAC517C1-8E5A-42BA-BB63-B78741B735BA}" dt="2023-07-22T06:25:45.593" v="345" actId="478"/>
          <ac:spMkLst>
            <pc:docMk/>
            <pc:sldMk cId="752441815" sldId="314"/>
            <ac:spMk id="25" creationId="{A3763C6C-6085-2DAE-35A7-8991C4E80B04}"/>
          </ac:spMkLst>
        </pc:spChg>
        <pc:spChg chg="del">
          <ac:chgData name="Lorenzo Rinaldi" userId="77d5bfdd-3e88-4678-a8ff-024fe85681f6" providerId="ADAL" clId="{CAC517C1-8E5A-42BA-BB63-B78741B735BA}" dt="2023-07-22T06:25:45.593" v="345" actId="478"/>
          <ac:spMkLst>
            <pc:docMk/>
            <pc:sldMk cId="752441815" sldId="314"/>
            <ac:spMk id="26" creationId="{FDB3A089-7D04-E08B-E8C8-63477CCF9944}"/>
          </ac:spMkLst>
        </pc:spChg>
        <pc:spChg chg="del">
          <ac:chgData name="Lorenzo Rinaldi" userId="77d5bfdd-3e88-4678-a8ff-024fe85681f6" providerId="ADAL" clId="{CAC517C1-8E5A-42BA-BB63-B78741B735BA}" dt="2023-07-22T06:25:45.593" v="345" actId="478"/>
          <ac:spMkLst>
            <pc:docMk/>
            <pc:sldMk cId="752441815" sldId="314"/>
            <ac:spMk id="27" creationId="{95DB1875-765B-E04D-689E-79CC2B6B3BC2}"/>
          </ac:spMkLst>
        </pc:spChg>
        <pc:spChg chg="del">
          <ac:chgData name="Lorenzo Rinaldi" userId="77d5bfdd-3e88-4678-a8ff-024fe85681f6" providerId="ADAL" clId="{CAC517C1-8E5A-42BA-BB63-B78741B735BA}" dt="2023-07-22T06:25:45.593" v="345" actId="478"/>
          <ac:spMkLst>
            <pc:docMk/>
            <pc:sldMk cId="752441815" sldId="314"/>
            <ac:spMk id="28" creationId="{8850BA08-E95A-ACDC-1E18-465CD4F70345}"/>
          </ac:spMkLst>
        </pc:spChg>
        <pc:spChg chg="del">
          <ac:chgData name="Lorenzo Rinaldi" userId="77d5bfdd-3e88-4678-a8ff-024fe85681f6" providerId="ADAL" clId="{CAC517C1-8E5A-42BA-BB63-B78741B735BA}" dt="2023-07-22T06:25:45.593" v="345" actId="478"/>
          <ac:spMkLst>
            <pc:docMk/>
            <pc:sldMk cId="752441815" sldId="314"/>
            <ac:spMk id="29" creationId="{FEBD8299-09E4-FC55-4A4D-EBBB6645E23C}"/>
          </ac:spMkLst>
        </pc:spChg>
        <pc:spChg chg="add mod">
          <ac:chgData name="Lorenzo Rinaldi" userId="77d5bfdd-3e88-4678-a8ff-024fe85681f6" providerId="ADAL" clId="{CAC517C1-8E5A-42BA-BB63-B78741B735BA}" dt="2023-07-22T06:26:02.609" v="348" actId="1076"/>
          <ac:spMkLst>
            <pc:docMk/>
            <pc:sldMk cId="752441815" sldId="314"/>
            <ac:spMk id="31" creationId="{AE41CE12-0D15-A37E-B931-77B6896EA86B}"/>
          </ac:spMkLst>
        </pc:spChg>
        <pc:spChg chg="add mod">
          <ac:chgData name="Lorenzo Rinaldi" userId="77d5bfdd-3e88-4678-a8ff-024fe85681f6" providerId="ADAL" clId="{CAC517C1-8E5A-42BA-BB63-B78741B735BA}" dt="2023-07-22T06:26:02.609" v="348" actId="1076"/>
          <ac:spMkLst>
            <pc:docMk/>
            <pc:sldMk cId="752441815" sldId="314"/>
            <ac:spMk id="32" creationId="{F9CCB353-9038-5739-9EEB-A830D71DA236}"/>
          </ac:spMkLst>
        </pc:spChg>
        <pc:spChg chg="add mod">
          <ac:chgData name="Lorenzo Rinaldi" userId="77d5bfdd-3e88-4678-a8ff-024fe85681f6" providerId="ADAL" clId="{CAC517C1-8E5A-42BA-BB63-B78741B735BA}" dt="2023-07-22T06:26:02.609" v="348" actId="1076"/>
          <ac:spMkLst>
            <pc:docMk/>
            <pc:sldMk cId="752441815" sldId="314"/>
            <ac:spMk id="33" creationId="{2273BE9C-A22D-0701-166A-7CBAC50C4933}"/>
          </ac:spMkLst>
        </pc:spChg>
        <pc:spChg chg="add mod">
          <ac:chgData name="Lorenzo Rinaldi" userId="77d5bfdd-3e88-4678-a8ff-024fe85681f6" providerId="ADAL" clId="{CAC517C1-8E5A-42BA-BB63-B78741B735BA}" dt="2023-07-22T06:26:02.609" v="348" actId="1076"/>
          <ac:spMkLst>
            <pc:docMk/>
            <pc:sldMk cId="752441815" sldId="314"/>
            <ac:spMk id="34" creationId="{838282C3-B81B-5316-34F3-719FD7A0E444}"/>
          </ac:spMkLst>
        </pc:spChg>
        <pc:spChg chg="add mod">
          <ac:chgData name="Lorenzo Rinaldi" userId="77d5bfdd-3e88-4678-a8ff-024fe85681f6" providerId="ADAL" clId="{CAC517C1-8E5A-42BA-BB63-B78741B735BA}" dt="2023-07-22T06:26:02.609" v="348" actId="1076"/>
          <ac:spMkLst>
            <pc:docMk/>
            <pc:sldMk cId="752441815" sldId="314"/>
            <ac:spMk id="35" creationId="{19D62269-5CAC-633B-3FB6-EEAE7DA5E530}"/>
          </ac:spMkLst>
        </pc:spChg>
        <pc:spChg chg="add del mod">
          <ac:chgData name="Lorenzo Rinaldi" userId="77d5bfdd-3e88-4678-a8ff-024fe85681f6" providerId="ADAL" clId="{CAC517C1-8E5A-42BA-BB63-B78741B735BA}" dt="2023-07-22T06:26:04.560" v="349" actId="478"/>
          <ac:spMkLst>
            <pc:docMk/>
            <pc:sldMk cId="752441815" sldId="314"/>
            <ac:spMk id="36" creationId="{3D0E724B-FBC4-8BF3-5303-9880503EEBB5}"/>
          </ac:spMkLst>
        </pc:spChg>
        <pc:spChg chg="add mod">
          <ac:chgData name="Lorenzo Rinaldi" userId="77d5bfdd-3e88-4678-a8ff-024fe85681f6" providerId="ADAL" clId="{CAC517C1-8E5A-42BA-BB63-B78741B735BA}" dt="2023-07-22T06:26:02.609" v="348" actId="1076"/>
          <ac:spMkLst>
            <pc:docMk/>
            <pc:sldMk cId="752441815" sldId="314"/>
            <ac:spMk id="38" creationId="{2E753994-6A71-DFBB-D444-A0EF076CE907}"/>
          </ac:spMkLst>
        </pc:spChg>
        <pc:spChg chg="add mod">
          <ac:chgData name="Lorenzo Rinaldi" userId="77d5bfdd-3e88-4678-a8ff-024fe85681f6" providerId="ADAL" clId="{CAC517C1-8E5A-42BA-BB63-B78741B735BA}" dt="2023-07-22T06:26:02.609" v="348" actId="1076"/>
          <ac:spMkLst>
            <pc:docMk/>
            <pc:sldMk cId="752441815" sldId="314"/>
            <ac:spMk id="41" creationId="{9A39358B-42DD-C908-0AA0-34EADB4BF3C7}"/>
          </ac:spMkLst>
        </pc:spChg>
        <pc:spChg chg="add mod">
          <ac:chgData name="Lorenzo Rinaldi" userId="77d5bfdd-3e88-4678-a8ff-024fe85681f6" providerId="ADAL" clId="{CAC517C1-8E5A-42BA-BB63-B78741B735BA}" dt="2023-07-22T06:26:02.609" v="348" actId="1076"/>
          <ac:spMkLst>
            <pc:docMk/>
            <pc:sldMk cId="752441815" sldId="314"/>
            <ac:spMk id="42" creationId="{70E60BA6-3DD2-31ED-9E81-BB94C556C732}"/>
          </ac:spMkLst>
        </pc:spChg>
        <pc:spChg chg="add mod">
          <ac:chgData name="Lorenzo Rinaldi" userId="77d5bfdd-3e88-4678-a8ff-024fe85681f6" providerId="ADAL" clId="{CAC517C1-8E5A-42BA-BB63-B78741B735BA}" dt="2023-07-22T06:26:02.609" v="348" actId="1076"/>
          <ac:spMkLst>
            <pc:docMk/>
            <pc:sldMk cId="752441815" sldId="314"/>
            <ac:spMk id="45" creationId="{EABF95BE-D36F-F1F5-F95C-C5009D7ACC5E}"/>
          </ac:spMkLst>
        </pc:spChg>
        <pc:spChg chg="add mod">
          <ac:chgData name="Lorenzo Rinaldi" userId="77d5bfdd-3e88-4678-a8ff-024fe85681f6" providerId="ADAL" clId="{CAC517C1-8E5A-42BA-BB63-B78741B735BA}" dt="2023-07-22T06:26:02.609" v="348" actId="1076"/>
          <ac:spMkLst>
            <pc:docMk/>
            <pc:sldMk cId="752441815" sldId="314"/>
            <ac:spMk id="46" creationId="{C4855316-B695-BD68-944E-7F160A851E2B}"/>
          </ac:spMkLst>
        </pc:spChg>
        <pc:spChg chg="add mod">
          <ac:chgData name="Lorenzo Rinaldi" userId="77d5bfdd-3e88-4678-a8ff-024fe85681f6" providerId="ADAL" clId="{CAC517C1-8E5A-42BA-BB63-B78741B735BA}" dt="2023-07-22T06:26:02.609" v="348" actId="1076"/>
          <ac:spMkLst>
            <pc:docMk/>
            <pc:sldMk cId="752441815" sldId="314"/>
            <ac:spMk id="47" creationId="{F24BC4B5-470D-4C47-67DE-BC7743E79677}"/>
          </ac:spMkLst>
        </pc:spChg>
        <pc:spChg chg="add mod">
          <ac:chgData name="Lorenzo Rinaldi" userId="77d5bfdd-3e88-4678-a8ff-024fe85681f6" providerId="ADAL" clId="{CAC517C1-8E5A-42BA-BB63-B78741B735BA}" dt="2023-07-22T06:26:02.609" v="348" actId="1076"/>
          <ac:spMkLst>
            <pc:docMk/>
            <pc:sldMk cId="752441815" sldId="314"/>
            <ac:spMk id="48" creationId="{9A8E8166-304D-AD9B-EAAF-9D0B695B40EC}"/>
          </ac:spMkLst>
        </pc:spChg>
        <pc:spChg chg="add mod">
          <ac:chgData name="Lorenzo Rinaldi" userId="77d5bfdd-3e88-4678-a8ff-024fe85681f6" providerId="ADAL" clId="{CAC517C1-8E5A-42BA-BB63-B78741B735BA}" dt="2023-07-22T06:26:02.609" v="348" actId="1076"/>
          <ac:spMkLst>
            <pc:docMk/>
            <pc:sldMk cId="752441815" sldId="314"/>
            <ac:spMk id="50" creationId="{1C382C08-C370-D78E-2202-E1D4C934B9AC}"/>
          </ac:spMkLst>
        </pc:spChg>
        <pc:spChg chg="add mod">
          <ac:chgData name="Lorenzo Rinaldi" userId="77d5bfdd-3e88-4678-a8ff-024fe85681f6" providerId="ADAL" clId="{CAC517C1-8E5A-42BA-BB63-B78741B735BA}" dt="2023-07-22T06:26:02.609" v="348" actId="1076"/>
          <ac:spMkLst>
            <pc:docMk/>
            <pc:sldMk cId="752441815" sldId="314"/>
            <ac:spMk id="51" creationId="{2EA4D670-948A-789E-AA3D-4F2E84A8F7DD}"/>
          </ac:spMkLst>
        </pc:spChg>
        <pc:spChg chg="add mod">
          <ac:chgData name="Lorenzo Rinaldi" userId="77d5bfdd-3e88-4678-a8ff-024fe85681f6" providerId="ADAL" clId="{CAC517C1-8E5A-42BA-BB63-B78741B735BA}" dt="2023-07-22T06:26:02.609" v="348" actId="1076"/>
          <ac:spMkLst>
            <pc:docMk/>
            <pc:sldMk cId="752441815" sldId="314"/>
            <ac:spMk id="52" creationId="{35D4A878-5C5C-2787-1A48-EA98764DCBF9}"/>
          </ac:spMkLst>
        </pc:spChg>
        <pc:spChg chg="add mod">
          <ac:chgData name="Lorenzo Rinaldi" userId="77d5bfdd-3e88-4678-a8ff-024fe85681f6" providerId="ADAL" clId="{CAC517C1-8E5A-42BA-BB63-B78741B735BA}" dt="2023-07-22T06:26:02.609" v="348" actId="1076"/>
          <ac:spMkLst>
            <pc:docMk/>
            <pc:sldMk cId="752441815" sldId="314"/>
            <ac:spMk id="60" creationId="{B15E05F8-7C0A-1F56-9892-B57649CCD7BB}"/>
          </ac:spMkLst>
        </pc:spChg>
        <pc:spChg chg="add mod">
          <ac:chgData name="Lorenzo Rinaldi" userId="77d5bfdd-3e88-4678-a8ff-024fe85681f6" providerId="ADAL" clId="{CAC517C1-8E5A-42BA-BB63-B78741B735BA}" dt="2023-07-22T06:26:02.609" v="348" actId="1076"/>
          <ac:spMkLst>
            <pc:docMk/>
            <pc:sldMk cId="752441815" sldId="314"/>
            <ac:spMk id="61" creationId="{94D3828A-7702-E769-53B4-E6CBE1BC372D}"/>
          </ac:spMkLst>
        </pc:spChg>
        <pc:spChg chg="add mod">
          <ac:chgData name="Lorenzo Rinaldi" userId="77d5bfdd-3e88-4678-a8ff-024fe85681f6" providerId="ADAL" clId="{CAC517C1-8E5A-42BA-BB63-B78741B735BA}" dt="2023-07-22T06:26:02.609" v="348" actId="1076"/>
          <ac:spMkLst>
            <pc:docMk/>
            <pc:sldMk cId="752441815" sldId="314"/>
            <ac:spMk id="62" creationId="{9C7F9B8F-CE69-BA15-64AA-851E6512D7D9}"/>
          </ac:spMkLst>
        </pc:spChg>
        <pc:spChg chg="add mod">
          <ac:chgData name="Lorenzo Rinaldi" userId="77d5bfdd-3e88-4678-a8ff-024fe85681f6" providerId="ADAL" clId="{CAC517C1-8E5A-42BA-BB63-B78741B735BA}" dt="2023-07-22T06:26:02.609" v="348" actId="1076"/>
          <ac:spMkLst>
            <pc:docMk/>
            <pc:sldMk cId="752441815" sldId="314"/>
            <ac:spMk id="63" creationId="{2131AB93-C359-6F2E-331E-79B955BABA86}"/>
          </ac:spMkLst>
        </pc:spChg>
        <pc:spChg chg="add mod">
          <ac:chgData name="Lorenzo Rinaldi" userId="77d5bfdd-3e88-4678-a8ff-024fe85681f6" providerId="ADAL" clId="{CAC517C1-8E5A-42BA-BB63-B78741B735BA}" dt="2023-07-22T06:26:02.609" v="348" actId="1076"/>
          <ac:spMkLst>
            <pc:docMk/>
            <pc:sldMk cId="752441815" sldId="314"/>
            <ac:spMk id="64" creationId="{AB6658B9-28E6-0F84-D615-DD4905591DAE}"/>
          </ac:spMkLst>
        </pc:spChg>
        <pc:spChg chg="add mod">
          <ac:chgData name="Lorenzo Rinaldi" userId="77d5bfdd-3e88-4678-a8ff-024fe85681f6" providerId="ADAL" clId="{CAC517C1-8E5A-42BA-BB63-B78741B735BA}" dt="2023-07-22T06:26:02.609" v="348" actId="1076"/>
          <ac:spMkLst>
            <pc:docMk/>
            <pc:sldMk cId="752441815" sldId="314"/>
            <ac:spMk id="65" creationId="{4B8353E2-7B1A-24CA-EF1A-3B7B64AA0CF5}"/>
          </ac:spMkLst>
        </pc:spChg>
        <pc:spChg chg="add mod">
          <ac:chgData name="Lorenzo Rinaldi" userId="77d5bfdd-3e88-4678-a8ff-024fe85681f6" providerId="ADAL" clId="{CAC517C1-8E5A-42BA-BB63-B78741B735BA}" dt="2023-07-22T06:26:02.609" v="348" actId="1076"/>
          <ac:spMkLst>
            <pc:docMk/>
            <pc:sldMk cId="752441815" sldId="314"/>
            <ac:spMk id="66" creationId="{92830ED2-7E21-DE7C-620F-4D582B4F6320}"/>
          </ac:spMkLst>
        </pc:spChg>
        <pc:spChg chg="add mod">
          <ac:chgData name="Lorenzo Rinaldi" userId="77d5bfdd-3e88-4678-a8ff-024fe85681f6" providerId="ADAL" clId="{CAC517C1-8E5A-42BA-BB63-B78741B735BA}" dt="2023-07-22T06:26:02.609" v="348" actId="1076"/>
          <ac:spMkLst>
            <pc:docMk/>
            <pc:sldMk cId="752441815" sldId="314"/>
            <ac:spMk id="67" creationId="{62B6DD2C-0095-69BB-4A4C-263110F588B5}"/>
          </ac:spMkLst>
        </pc:spChg>
        <pc:spChg chg="add mod">
          <ac:chgData name="Lorenzo Rinaldi" userId="77d5bfdd-3e88-4678-a8ff-024fe85681f6" providerId="ADAL" clId="{CAC517C1-8E5A-42BA-BB63-B78741B735BA}" dt="2023-07-22T06:26:02.609" v="348" actId="1076"/>
          <ac:spMkLst>
            <pc:docMk/>
            <pc:sldMk cId="752441815" sldId="314"/>
            <ac:spMk id="68" creationId="{8AA67A5D-E471-5516-AA88-C6BE63D28CFD}"/>
          </ac:spMkLst>
        </pc:spChg>
        <pc:spChg chg="add mod">
          <ac:chgData name="Lorenzo Rinaldi" userId="77d5bfdd-3e88-4678-a8ff-024fe85681f6" providerId="ADAL" clId="{CAC517C1-8E5A-42BA-BB63-B78741B735BA}" dt="2023-07-22T06:26:02.609" v="348" actId="1076"/>
          <ac:spMkLst>
            <pc:docMk/>
            <pc:sldMk cId="752441815" sldId="314"/>
            <ac:spMk id="69" creationId="{783035EE-C6A4-7BCA-D382-CCD860F89454}"/>
          </ac:spMkLst>
        </pc:spChg>
        <pc:spChg chg="add mod">
          <ac:chgData name="Lorenzo Rinaldi" userId="77d5bfdd-3e88-4678-a8ff-024fe85681f6" providerId="ADAL" clId="{CAC517C1-8E5A-42BA-BB63-B78741B735BA}" dt="2023-07-22T06:26:02.609" v="348" actId="1076"/>
          <ac:spMkLst>
            <pc:docMk/>
            <pc:sldMk cId="752441815" sldId="314"/>
            <ac:spMk id="70" creationId="{60F2F060-57D1-FA2C-EC7D-003A93DC936D}"/>
          </ac:spMkLst>
        </pc:spChg>
        <pc:spChg chg="add mod">
          <ac:chgData name="Lorenzo Rinaldi" userId="77d5bfdd-3e88-4678-a8ff-024fe85681f6" providerId="ADAL" clId="{CAC517C1-8E5A-42BA-BB63-B78741B735BA}" dt="2023-07-22T06:26:02.609" v="348" actId="1076"/>
          <ac:spMkLst>
            <pc:docMk/>
            <pc:sldMk cId="752441815" sldId="314"/>
            <ac:spMk id="71" creationId="{E6A2E38F-3B53-5958-608D-733841CA62D5}"/>
          </ac:spMkLst>
        </pc:spChg>
        <pc:spChg chg="add mod">
          <ac:chgData name="Lorenzo Rinaldi" userId="77d5bfdd-3e88-4678-a8ff-024fe85681f6" providerId="ADAL" clId="{CAC517C1-8E5A-42BA-BB63-B78741B735BA}" dt="2023-07-22T06:26:02.609" v="348" actId="1076"/>
          <ac:spMkLst>
            <pc:docMk/>
            <pc:sldMk cId="752441815" sldId="314"/>
            <ac:spMk id="72" creationId="{C057AAD1-532A-C3C5-E18C-EFD69AF3FB69}"/>
          </ac:spMkLst>
        </pc:spChg>
        <pc:spChg chg="add mod">
          <ac:chgData name="Lorenzo Rinaldi" userId="77d5bfdd-3e88-4678-a8ff-024fe85681f6" providerId="ADAL" clId="{CAC517C1-8E5A-42BA-BB63-B78741B735BA}" dt="2023-07-22T06:26:02.609" v="348" actId="1076"/>
          <ac:spMkLst>
            <pc:docMk/>
            <pc:sldMk cId="752441815" sldId="314"/>
            <ac:spMk id="73" creationId="{CC76C242-4AB6-E70B-ED1A-8486A47CDB87}"/>
          </ac:spMkLst>
        </pc:spChg>
        <pc:spChg chg="add mod">
          <ac:chgData name="Lorenzo Rinaldi" userId="77d5bfdd-3e88-4678-a8ff-024fe85681f6" providerId="ADAL" clId="{CAC517C1-8E5A-42BA-BB63-B78741B735BA}" dt="2023-07-22T06:26:02.609" v="348" actId="1076"/>
          <ac:spMkLst>
            <pc:docMk/>
            <pc:sldMk cId="752441815" sldId="314"/>
            <ac:spMk id="74" creationId="{51E71F41-086A-7BB7-C171-0BA0839689C9}"/>
          </ac:spMkLst>
        </pc:spChg>
        <pc:spChg chg="add mod">
          <ac:chgData name="Lorenzo Rinaldi" userId="77d5bfdd-3e88-4678-a8ff-024fe85681f6" providerId="ADAL" clId="{CAC517C1-8E5A-42BA-BB63-B78741B735BA}" dt="2023-07-22T06:26:02.609" v="348" actId="1076"/>
          <ac:spMkLst>
            <pc:docMk/>
            <pc:sldMk cId="752441815" sldId="314"/>
            <ac:spMk id="75" creationId="{8A0FC89D-F3B9-FE68-AAA8-781DA94571A3}"/>
          </ac:spMkLst>
        </pc:spChg>
        <pc:cxnChg chg="del">
          <ac:chgData name="Lorenzo Rinaldi" userId="77d5bfdd-3e88-4678-a8ff-024fe85681f6" providerId="ADAL" clId="{CAC517C1-8E5A-42BA-BB63-B78741B735BA}" dt="2023-07-22T06:25:45.593" v="345" actId="478"/>
          <ac:cxnSpMkLst>
            <pc:docMk/>
            <pc:sldMk cId="752441815" sldId="314"/>
            <ac:cxnSpMk id="24" creationId="{A8246B50-554D-49B3-D0F2-0D900365B1C8}"/>
          </ac:cxnSpMkLst>
        </pc:cxnChg>
        <pc:cxnChg chg="del">
          <ac:chgData name="Lorenzo Rinaldi" userId="77d5bfdd-3e88-4678-a8ff-024fe85681f6" providerId="ADAL" clId="{CAC517C1-8E5A-42BA-BB63-B78741B735BA}" dt="2023-07-22T06:25:45.593" v="345" actId="478"/>
          <ac:cxnSpMkLst>
            <pc:docMk/>
            <pc:sldMk cId="752441815" sldId="314"/>
            <ac:cxnSpMk id="30" creationId="{D46E34C1-3437-4A2B-6F6A-D10C4CF90437}"/>
          </ac:cxnSpMkLst>
        </pc:cxnChg>
        <pc:cxnChg chg="add mod">
          <ac:chgData name="Lorenzo Rinaldi" userId="77d5bfdd-3e88-4678-a8ff-024fe85681f6" providerId="ADAL" clId="{CAC517C1-8E5A-42BA-BB63-B78741B735BA}" dt="2023-07-22T06:26:02.609" v="348" actId="1076"/>
          <ac:cxnSpMkLst>
            <pc:docMk/>
            <pc:sldMk cId="752441815" sldId="314"/>
            <ac:cxnSpMk id="37" creationId="{87F2AFFB-C6B6-695E-50ED-04DCB9302440}"/>
          </ac:cxnSpMkLst>
        </pc:cxnChg>
        <pc:cxnChg chg="add mod">
          <ac:chgData name="Lorenzo Rinaldi" userId="77d5bfdd-3e88-4678-a8ff-024fe85681f6" providerId="ADAL" clId="{CAC517C1-8E5A-42BA-BB63-B78741B735BA}" dt="2023-07-22T06:26:02.609" v="348" actId="1076"/>
          <ac:cxnSpMkLst>
            <pc:docMk/>
            <pc:sldMk cId="752441815" sldId="314"/>
            <ac:cxnSpMk id="39" creationId="{0C0C490B-4447-4523-9477-1E5C847145DA}"/>
          </ac:cxnSpMkLst>
        </pc:cxnChg>
        <pc:cxnChg chg="add mod">
          <ac:chgData name="Lorenzo Rinaldi" userId="77d5bfdd-3e88-4678-a8ff-024fe85681f6" providerId="ADAL" clId="{CAC517C1-8E5A-42BA-BB63-B78741B735BA}" dt="2023-07-22T06:26:02.609" v="348" actId="1076"/>
          <ac:cxnSpMkLst>
            <pc:docMk/>
            <pc:sldMk cId="752441815" sldId="314"/>
            <ac:cxnSpMk id="40" creationId="{F0D85166-939C-1C76-D152-7E2940CB505E}"/>
          </ac:cxnSpMkLst>
        </pc:cxnChg>
        <pc:cxnChg chg="add mod">
          <ac:chgData name="Lorenzo Rinaldi" userId="77d5bfdd-3e88-4678-a8ff-024fe85681f6" providerId="ADAL" clId="{CAC517C1-8E5A-42BA-BB63-B78741B735BA}" dt="2023-07-22T06:26:02.609" v="348" actId="1076"/>
          <ac:cxnSpMkLst>
            <pc:docMk/>
            <pc:sldMk cId="752441815" sldId="314"/>
            <ac:cxnSpMk id="43" creationId="{FB6D3B82-15DD-7C93-86DB-7945264BC69D}"/>
          </ac:cxnSpMkLst>
        </pc:cxnChg>
        <pc:cxnChg chg="add mod">
          <ac:chgData name="Lorenzo Rinaldi" userId="77d5bfdd-3e88-4678-a8ff-024fe85681f6" providerId="ADAL" clId="{CAC517C1-8E5A-42BA-BB63-B78741B735BA}" dt="2023-07-22T06:26:02.609" v="348" actId="1076"/>
          <ac:cxnSpMkLst>
            <pc:docMk/>
            <pc:sldMk cId="752441815" sldId="314"/>
            <ac:cxnSpMk id="44" creationId="{5476190F-A259-03BF-49E6-EC4F136F1321}"/>
          </ac:cxnSpMkLst>
        </pc:cxnChg>
        <pc:cxnChg chg="add mod">
          <ac:chgData name="Lorenzo Rinaldi" userId="77d5bfdd-3e88-4678-a8ff-024fe85681f6" providerId="ADAL" clId="{CAC517C1-8E5A-42BA-BB63-B78741B735BA}" dt="2023-07-22T06:26:02.609" v="348" actId="1076"/>
          <ac:cxnSpMkLst>
            <pc:docMk/>
            <pc:sldMk cId="752441815" sldId="314"/>
            <ac:cxnSpMk id="49" creationId="{2947B282-4D84-6ACE-3E82-35F4E30DE3A6}"/>
          </ac:cxnSpMkLst>
        </pc:cxnChg>
        <pc:cxnChg chg="add mod">
          <ac:chgData name="Lorenzo Rinaldi" userId="77d5bfdd-3e88-4678-a8ff-024fe85681f6" providerId="ADAL" clId="{CAC517C1-8E5A-42BA-BB63-B78741B735BA}" dt="2023-07-22T06:26:02.609" v="348" actId="1076"/>
          <ac:cxnSpMkLst>
            <pc:docMk/>
            <pc:sldMk cId="752441815" sldId="314"/>
            <ac:cxnSpMk id="53" creationId="{537111BD-FDF4-A5DA-ED2F-274AF86A902C}"/>
          </ac:cxnSpMkLst>
        </pc:cxnChg>
        <pc:cxnChg chg="add mod">
          <ac:chgData name="Lorenzo Rinaldi" userId="77d5bfdd-3e88-4678-a8ff-024fe85681f6" providerId="ADAL" clId="{CAC517C1-8E5A-42BA-BB63-B78741B735BA}" dt="2023-07-22T06:26:02.609" v="348" actId="1076"/>
          <ac:cxnSpMkLst>
            <pc:docMk/>
            <pc:sldMk cId="752441815" sldId="314"/>
            <ac:cxnSpMk id="54" creationId="{D90E2B94-79DF-E761-F21C-6134E52BFFCA}"/>
          </ac:cxnSpMkLst>
        </pc:cxnChg>
        <pc:cxnChg chg="add mod">
          <ac:chgData name="Lorenzo Rinaldi" userId="77d5bfdd-3e88-4678-a8ff-024fe85681f6" providerId="ADAL" clId="{CAC517C1-8E5A-42BA-BB63-B78741B735BA}" dt="2023-07-22T06:26:02.609" v="348" actId="1076"/>
          <ac:cxnSpMkLst>
            <pc:docMk/>
            <pc:sldMk cId="752441815" sldId="314"/>
            <ac:cxnSpMk id="55" creationId="{440A80CF-60EC-3C0A-CC88-F12B4CA1F662}"/>
          </ac:cxnSpMkLst>
        </pc:cxnChg>
        <pc:cxnChg chg="add mod">
          <ac:chgData name="Lorenzo Rinaldi" userId="77d5bfdd-3e88-4678-a8ff-024fe85681f6" providerId="ADAL" clId="{CAC517C1-8E5A-42BA-BB63-B78741B735BA}" dt="2023-07-22T06:26:02.609" v="348" actId="1076"/>
          <ac:cxnSpMkLst>
            <pc:docMk/>
            <pc:sldMk cId="752441815" sldId="314"/>
            <ac:cxnSpMk id="56" creationId="{F51AF3CC-431A-B73C-3A5D-D7558BE22AAF}"/>
          </ac:cxnSpMkLst>
        </pc:cxnChg>
        <pc:cxnChg chg="add mod">
          <ac:chgData name="Lorenzo Rinaldi" userId="77d5bfdd-3e88-4678-a8ff-024fe85681f6" providerId="ADAL" clId="{CAC517C1-8E5A-42BA-BB63-B78741B735BA}" dt="2023-07-22T06:26:02.609" v="348" actId="1076"/>
          <ac:cxnSpMkLst>
            <pc:docMk/>
            <pc:sldMk cId="752441815" sldId="314"/>
            <ac:cxnSpMk id="57" creationId="{3E607E57-535D-35EF-2E9C-7CB2C5B8006E}"/>
          </ac:cxnSpMkLst>
        </pc:cxnChg>
        <pc:cxnChg chg="add mod">
          <ac:chgData name="Lorenzo Rinaldi" userId="77d5bfdd-3e88-4678-a8ff-024fe85681f6" providerId="ADAL" clId="{CAC517C1-8E5A-42BA-BB63-B78741B735BA}" dt="2023-07-22T06:26:02.609" v="348" actId="1076"/>
          <ac:cxnSpMkLst>
            <pc:docMk/>
            <pc:sldMk cId="752441815" sldId="314"/>
            <ac:cxnSpMk id="58" creationId="{E254DEE0-EC46-5288-A4CE-A740549255EE}"/>
          </ac:cxnSpMkLst>
        </pc:cxnChg>
        <pc:cxnChg chg="add mod">
          <ac:chgData name="Lorenzo Rinaldi" userId="77d5bfdd-3e88-4678-a8ff-024fe85681f6" providerId="ADAL" clId="{CAC517C1-8E5A-42BA-BB63-B78741B735BA}" dt="2023-07-22T06:26:02.609" v="348" actId="1076"/>
          <ac:cxnSpMkLst>
            <pc:docMk/>
            <pc:sldMk cId="752441815" sldId="314"/>
            <ac:cxnSpMk id="59" creationId="{2586C057-DAA8-4266-D17C-451724183A04}"/>
          </ac:cxnSpMkLst>
        </pc:cxnChg>
      </pc:sldChg>
      <pc:sldChg chg="del">
        <pc:chgData name="Lorenzo Rinaldi" userId="77d5bfdd-3e88-4678-a8ff-024fe85681f6" providerId="ADAL" clId="{CAC517C1-8E5A-42BA-BB63-B78741B735BA}" dt="2023-07-22T06:23:47.945" v="306" actId="47"/>
        <pc:sldMkLst>
          <pc:docMk/>
          <pc:sldMk cId="3132949721" sldId="315"/>
        </pc:sldMkLst>
      </pc:sldChg>
      <pc:sldChg chg="addSp delSp modSp add mod modAnim">
        <pc:chgData name="Lorenzo Rinaldi" userId="77d5bfdd-3e88-4678-a8ff-024fe85681f6" providerId="ADAL" clId="{CAC517C1-8E5A-42BA-BB63-B78741B735BA}" dt="2023-07-22T06:27:21.369" v="399"/>
        <pc:sldMkLst>
          <pc:docMk/>
          <pc:sldMk cId="3575030830" sldId="315"/>
        </pc:sldMkLst>
        <pc:spChg chg="add mod">
          <ac:chgData name="Lorenzo Rinaldi" userId="77d5bfdd-3e88-4678-a8ff-024fe85681f6" providerId="ADAL" clId="{CAC517C1-8E5A-42BA-BB63-B78741B735BA}" dt="2023-07-22T06:27:02.567" v="394"/>
          <ac:spMkLst>
            <pc:docMk/>
            <pc:sldMk cId="3575030830" sldId="315"/>
            <ac:spMk id="2" creationId="{55772B2A-5E48-B813-87F4-2E86AFA6C0E3}"/>
          </ac:spMkLst>
        </pc:spChg>
        <pc:spChg chg="del">
          <ac:chgData name="Lorenzo Rinaldi" userId="77d5bfdd-3e88-4678-a8ff-024fe85681f6" providerId="ADAL" clId="{CAC517C1-8E5A-42BA-BB63-B78741B735BA}" dt="2023-07-22T06:26:12.921" v="351" actId="478"/>
          <ac:spMkLst>
            <pc:docMk/>
            <pc:sldMk cId="3575030830" sldId="315"/>
            <ac:spMk id="3" creationId="{DE453CC6-4AA6-D83A-5167-34611F8A8389}"/>
          </ac:spMkLst>
        </pc:spChg>
        <pc:spChg chg="mod">
          <ac:chgData name="Lorenzo Rinaldi" userId="77d5bfdd-3e88-4678-a8ff-024fe85681f6" providerId="ADAL" clId="{CAC517C1-8E5A-42BA-BB63-B78741B735BA}" dt="2023-07-22T06:26:21.594" v="380" actId="20577"/>
          <ac:spMkLst>
            <pc:docMk/>
            <pc:sldMk cId="3575030830" sldId="315"/>
            <ac:spMk id="4" creationId="{9AB3068C-1CCE-A7E9-790D-8ACFE0F1B133}"/>
          </ac:spMkLst>
        </pc:spChg>
        <pc:spChg chg="del">
          <ac:chgData name="Lorenzo Rinaldi" userId="77d5bfdd-3e88-4678-a8ff-024fe85681f6" providerId="ADAL" clId="{CAC517C1-8E5A-42BA-BB63-B78741B735BA}" dt="2023-07-22T06:26:12.921" v="351" actId="478"/>
          <ac:spMkLst>
            <pc:docMk/>
            <pc:sldMk cId="3575030830" sldId="315"/>
            <ac:spMk id="5" creationId="{44CF2B52-CA4E-7024-322C-5E0F846EE0E9}"/>
          </ac:spMkLst>
        </pc:spChg>
        <pc:spChg chg="add mod">
          <ac:chgData name="Lorenzo Rinaldi" userId="77d5bfdd-3e88-4678-a8ff-024fe85681f6" providerId="ADAL" clId="{CAC517C1-8E5A-42BA-BB63-B78741B735BA}" dt="2023-07-22T06:27:18.705" v="398" actId="1076"/>
          <ac:spMkLst>
            <pc:docMk/>
            <pc:sldMk cId="3575030830" sldId="315"/>
            <ac:spMk id="6" creationId="{4F433106-F97A-7B42-B139-862787A672F0}"/>
          </ac:spMkLst>
        </pc:spChg>
        <pc:spChg chg="del">
          <ac:chgData name="Lorenzo Rinaldi" userId="77d5bfdd-3e88-4678-a8ff-024fe85681f6" providerId="ADAL" clId="{CAC517C1-8E5A-42BA-BB63-B78741B735BA}" dt="2023-07-22T06:26:12.921" v="351" actId="478"/>
          <ac:spMkLst>
            <pc:docMk/>
            <pc:sldMk cId="3575030830" sldId="315"/>
            <ac:spMk id="7" creationId="{ED7B7BFA-201E-6DEA-FE3A-FB84046486AA}"/>
          </ac:spMkLst>
        </pc:spChg>
        <pc:spChg chg="add mod">
          <ac:chgData name="Lorenzo Rinaldi" userId="77d5bfdd-3e88-4678-a8ff-024fe85681f6" providerId="ADAL" clId="{CAC517C1-8E5A-42BA-BB63-B78741B735BA}" dt="2023-07-22T06:27:18.705" v="398" actId="1076"/>
          <ac:spMkLst>
            <pc:docMk/>
            <pc:sldMk cId="3575030830" sldId="315"/>
            <ac:spMk id="8" creationId="{4484B02D-71D5-A586-70C1-FB2B6765E30A}"/>
          </ac:spMkLst>
        </pc:spChg>
        <pc:spChg chg="add mod">
          <ac:chgData name="Lorenzo Rinaldi" userId="77d5bfdd-3e88-4678-a8ff-024fe85681f6" providerId="ADAL" clId="{CAC517C1-8E5A-42BA-BB63-B78741B735BA}" dt="2023-07-22T06:27:18.705" v="398" actId="1076"/>
          <ac:spMkLst>
            <pc:docMk/>
            <pc:sldMk cId="3575030830" sldId="315"/>
            <ac:spMk id="9" creationId="{D80270D9-AB6C-0D1E-1DCC-E537BDD1C6B4}"/>
          </ac:spMkLst>
        </pc:spChg>
        <pc:spChg chg="add mod">
          <ac:chgData name="Lorenzo Rinaldi" userId="77d5bfdd-3e88-4678-a8ff-024fe85681f6" providerId="ADAL" clId="{CAC517C1-8E5A-42BA-BB63-B78741B735BA}" dt="2023-07-22T06:27:18.705" v="398" actId="1076"/>
          <ac:spMkLst>
            <pc:docMk/>
            <pc:sldMk cId="3575030830" sldId="315"/>
            <ac:spMk id="10" creationId="{637FD3EB-856A-96FC-9E89-351005E9754D}"/>
          </ac:spMkLst>
        </pc:spChg>
        <pc:spChg chg="del">
          <ac:chgData name="Lorenzo Rinaldi" userId="77d5bfdd-3e88-4678-a8ff-024fe85681f6" providerId="ADAL" clId="{CAC517C1-8E5A-42BA-BB63-B78741B735BA}" dt="2023-07-22T06:26:12.921" v="351" actId="478"/>
          <ac:spMkLst>
            <pc:docMk/>
            <pc:sldMk cId="3575030830" sldId="315"/>
            <ac:spMk id="11" creationId="{68E508DB-5FE1-6A7D-4E26-4C4F53AEA1F8}"/>
          </ac:spMkLst>
        </pc:spChg>
        <pc:spChg chg="del">
          <ac:chgData name="Lorenzo Rinaldi" userId="77d5bfdd-3e88-4678-a8ff-024fe85681f6" providerId="ADAL" clId="{CAC517C1-8E5A-42BA-BB63-B78741B735BA}" dt="2023-07-22T06:26:12.921" v="351" actId="478"/>
          <ac:spMkLst>
            <pc:docMk/>
            <pc:sldMk cId="3575030830" sldId="315"/>
            <ac:spMk id="12" creationId="{E04AD5E6-B26F-DF98-6935-34B5FD34C10F}"/>
          </ac:spMkLst>
        </pc:spChg>
        <pc:spChg chg="del">
          <ac:chgData name="Lorenzo Rinaldi" userId="77d5bfdd-3e88-4678-a8ff-024fe85681f6" providerId="ADAL" clId="{CAC517C1-8E5A-42BA-BB63-B78741B735BA}" dt="2023-07-22T06:26:12.921" v="351" actId="478"/>
          <ac:spMkLst>
            <pc:docMk/>
            <pc:sldMk cId="3575030830" sldId="315"/>
            <ac:spMk id="13" creationId="{83F7C3C4-9FA2-F63E-9C52-F46C097A6C50}"/>
          </ac:spMkLst>
        </pc:spChg>
        <pc:spChg chg="del">
          <ac:chgData name="Lorenzo Rinaldi" userId="77d5bfdd-3e88-4678-a8ff-024fe85681f6" providerId="ADAL" clId="{CAC517C1-8E5A-42BA-BB63-B78741B735BA}" dt="2023-07-22T06:26:12.921" v="351" actId="478"/>
          <ac:spMkLst>
            <pc:docMk/>
            <pc:sldMk cId="3575030830" sldId="315"/>
            <ac:spMk id="14" creationId="{5BE8C62A-C1BF-35CC-72A6-872B5E23C036}"/>
          </ac:spMkLst>
        </pc:spChg>
        <pc:spChg chg="del">
          <ac:chgData name="Lorenzo Rinaldi" userId="77d5bfdd-3e88-4678-a8ff-024fe85681f6" providerId="ADAL" clId="{CAC517C1-8E5A-42BA-BB63-B78741B735BA}" dt="2023-07-22T06:26:12.921" v="351" actId="478"/>
          <ac:spMkLst>
            <pc:docMk/>
            <pc:sldMk cId="3575030830" sldId="315"/>
            <ac:spMk id="15" creationId="{FD336174-BDB1-F43F-19A7-A7F1924F8FDD}"/>
          </ac:spMkLst>
        </pc:spChg>
        <pc:spChg chg="del">
          <ac:chgData name="Lorenzo Rinaldi" userId="77d5bfdd-3e88-4678-a8ff-024fe85681f6" providerId="ADAL" clId="{CAC517C1-8E5A-42BA-BB63-B78741B735BA}" dt="2023-07-22T06:26:12.921" v="351" actId="478"/>
          <ac:spMkLst>
            <pc:docMk/>
            <pc:sldMk cId="3575030830" sldId="315"/>
            <ac:spMk id="16" creationId="{093106C4-C408-CC73-959A-52F94671C9BF}"/>
          </ac:spMkLst>
        </pc:spChg>
        <pc:spChg chg="del">
          <ac:chgData name="Lorenzo Rinaldi" userId="77d5bfdd-3e88-4678-a8ff-024fe85681f6" providerId="ADAL" clId="{CAC517C1-8E5A-42BA-BB63-B78741B735BA}" dt="2023-07-22T06:26:12.921" v="351" actId="478"/>
          <ac:spMkLst>
            <pc:docMk/>
            <pc:sldMk cId="3575030830" sldId="315"/>
            <ac:spMk id="17" creationId="{79A31109-489A-C5DD-B114-A3C3B7637942}"/>
          </ac:spMkLst>
        </pc:spChg>
        <pc:spChg chg="del">
          <ac:chgData name="Lorenzo Rinaldi" userId="77d5bfdd-3e88-4678-a8ff-024fe85681f6" providerId="ADAL" clId="{CAC517C1-8E5A-42BA-BB63-B78741B735BA}" dt="2023-07-22T06:26:12.921" v="351" actId="478"/>
          <ac:spMkLst>
            <pc:docMk/>
            <pc:sldMk cId="3575030830" sldId="315"/>
            <ac:spMk id="18" creationId="{A8E507F2-DE1B-F974-10A7-BEA8B0EB1FAD}"/>
          </ac:spMkLst>
        </pc:spChg>
        <pc:spChg chg="del">
          <ac:chgData name="Lorenzo Rinaldi" userId="77d5bfdd-3e88-4678-a8ff-024fe85681f6" providerId="ADAL" clId="{CAC517C1-8E5A-42BA-BB63-B78741B735BA}" dt="2023-07-22T06:26:12.921" v="351" actId="478"/>
          <ac:spMkLst>
            <pc:docMk/>
            <pc:sldMk cId="3575030830" sldId="315"/>
            <ac:spMk id="19" creationId="{1817DA47-F147-74A4-851B-9C812CBBE24C}"/>
          </ac:spMkLst>
        </pc:spChg>
        <pc:spChg chg="add mod">
          <ac:chgData name="Lorenzo Rinaldi" userId="77d5bfdd-3e88-4678-a8ff-024fe85681f6" providerId="ADAL" clId="{CAC517C1-8E5A-42BA-BB63-B78741B735BA}" dt="2023-07-22T06:27:18.705" v="398" actId="1076"/>
          <ac:spMkLst>
            <pc:docMk/>
            <pc:sldMk cId="3575030830" sldId="315"/>
            <ac:spMk id="20" creationId="{ECDE2C77-93A2-5496-98E2-E0C0DCF89F6C}"/>
          </ac:spMkLst>
        </pc:spChg>
        <pc:spChg chg="add mod">
          <ac:chgData name="Lorenzo Rinaldi" userId="77d5bfdd-3e88-4678-a8ff-024fe85681f6" providerId="ADAL" clId="{CAC517C1-8E5A-42BA-BB63-B78741B735BA}" dt="2023-07-22T06:27:18.705" v="398" actId="1076"/>
          <ac:spMkLst>
            <pc:docMk/>
            <pc:sldMk cId="3575030830" sldId="315"/>
            <ac:spMk id="21" creationId="{E6F5B95E-ED69-4770-37B5-E56B6DB2EFA0}"/>
          </ac:spMkLst>
        </pc:spChg>
        <pc:spChg chg="add mod">
          <ac:chgData name="Lorenzo Rinaldi" userId="77d5bfdd-3e88-4678-a8ff-024fe85681f6" providerId="ADAL" clId="{CAC517C1-8E5A-42BA-BB63-B78741B735BA}" dt="2023-07-22T06:27:18.705" v="398" actId="1076"/>
          <ac:spMkLst>
            <pc:docMk/>
            <pc:sldMk cId="3575030830" sldId="315"/>
            <ac:spMk id="22" creationId="{7071A4A7-3C3D-8197-56FE-E36B625CA39E}"/>
          </ac:spMkLst>
        </pc:spChg>
        <pc:spChg chg="add mod">
          <ac:chgData name="Lorenzo Rinaldi" userId="77d5bfdd-3e88-4678-a8ff-024fe85681f6" providerId="ADAL" clId="{CAC517C1-8E5A-42BA-BB63-B78741B735BA}" dt="2023-07-22T06:27:18.705" v="398" actId="1076"/>
          <ac:spMkLst>
            <pc:docMk/>
            <pc:sldMk cId="3575030830" sldId="315"/>
            <ac:spMk id="23" creationId="{D94DD0E9-63D5-389B-C144-1BECFF9DB93B}"/>
          </ac:spMkLst>
        </pc:spChg>
        <pc:spChg chg="add mod">
          <ac:chgData name="Lorenzo Rinaldi" userId="77d5bfdd-3e88-4678-a8ff-024fe85681f6" providerId="ADAL" clId="{CAC517C1-8E5A-42BA-BB63-B78741B735BA}" dt="2023-07-22T06:27:18.705" v="398" actId="1076"/>
          <ac:spMkLst>
            <pc:docMk/>
            <pc:sldMk cId="3575030830" sldId="315"/>
            <ac:spMk id="24" creationId="{2BEE6CF1-3FF5-F2A0-7FAC-F622A2DC4468}"/>
          </ac:spMkLst>
        </pc:spChg>
        <pc:spChg chg="add mod">
          <ac:chgData name="Lorenzo Rinaldi" userId="77d5bfdd-3e88-4678-a8ff-024fe85681f6" providerId="ADAL" clId="{CAC517C1-8E5A-42BA-BB63-B78741B735BA}" dt="2023-07-22T06:27:18.705" v="398" actId="1076"/>
          <ac:spMkLst>
            <pc:docMk/>
            <pc:sldMk cId="3575030830" sldId="315"/>
            <ac:spMk id="25" creationId="{1973FFDA-DF23-C4A6-1833-6A536C0812B5}"/>
          </ac:spMkLst>
        </pc:spChg>
        <pc:spChg chg="add mod">
          <ac:chgData name="Lorenzo Rinaldi" userId="77d5bfdd-3e88-4678-a8ff-024fe85681f6" providerId="ADAL" clId="{CAC517C1-8E5A-42BA-BB63-B78741B735BA}" dt="2023-07-22T06:27:18.705" v="398" actId="1076"/>
          <ac:spMkLst>
            <pc:docMk/>
            <pc:sldMk cId="3575030830" sldId="315"/>
            <ac:spMk id="26" creationId="{B69F9505-1D32-3FE3-9B47-4EDC9D64D874}"/>
          </ac:spMkLst>
        </pc:spChg>
        <pc:spChg chg="add mod">
          <ac:chgData name="Lorenzo Rinaldi" userId="77d5bfdd-3e88-4678-a8ff-024fe85681f6" providerId="ADAL" clId="{CAC517C1-8E5A-42BA-BB63-B78741B735BA}" dt="2023-07-22T06:27:18.705" v="398" actId="1076"/>
          <ac:spMkLst>
            <pc:docMk/>
            <pc:sldMk cId="3575030830" sldId="315"/>
            <ac:spMk id="27" creationId="{719BBA6C-A448-C835-3250-E6BCC0BB3BB2}"/>
          </ac:spMkLst>
        </pc:spChg>
        <pc:spChg chg="add mod">
          <ac:chgData name="Lorenzo Rinaldi" userId="77d5bfdd-3e88-4678-a8ff-024fe85681f6" providerId="ADAL" clId="{CAC517C1-8E5A-42BA-BB63-B78741B735BA}" dt="2023-07-22T06:27:18.705" v="398" actId="1076"/>
          <ac:spMkLst>
            <pc:docMk/>
            <pc:sldMk cId="3575030830" sldId="315"/>
            <ac:spMk id="28" creationId="{DE5CEF92-2C56-596D-5392-C7A4BEE3DB08}"/>
          </ac:spMkLst>
        </pc:spChg>
        <pc:spChg chg="add mod">
          <ac:chgData name="Lorenzo Rinaldi" userId="77d5bfdd-3e88-4678-a8ff-024fe85681f6" providerId="ADAL" clId="{CAC517C1-8E5A-42BA-BB63-B78741B735BA}" dt="2023-07-22T06:27:18.705" v="398" actId="1076"/>
          <ac:spMkLst>
            <pc:docMk/>
            <pc:sldMk cId="3575030830" sldId="315"/>
            <ac:spMk id="29" creationId="{7DB84831-4DA5-CDAE-26D8-F6D581C826C7}"/>
          </ac:spMkLst>
        </pc:spChg>
        <pc:spChg chg="add mod">
          <ac:chgData name="Lorenzo Rinaldi" userId="77d5bfdd-3e88-4678-a8ff-024fe85681f6" providerId="ADAL" clId="{CAC517C1-8E5A-42BA-BB63-B78741B735BA}" dt="2023-07-22T06:27:18.705" v="398" actId="1076"/>
          <ac:spMkLst>
            <pc:docMk/>
            <pc:sldMk cId="3575030830" sldId="315"/>
            <ac:spMk id="30" creationId="{3DBE6F89-E866-D5C7-A295-3CCBA0310145}"/>
          </ac:spMkLst>
        </pc:spChg>
        <pc:spChg chg="del">
          <ac:chgData name="Lorenzo Rinaldi" userId="77d5bfdd-3e88-4678-a8ff-024fe85681f6" providerId="ADAL" clId="{CAC517C1-8E5A-42BA-BB63-B78741B735BA}" dt="2023-07-22T06:26:12.921" v="351" actId="478"/>
          <ac:spMkLst>
            <pc:docMk/>
            <pc:sldMk cId="3575030830" sldId="315"/>
            <ac:spMk id="31" creationId="{AE41CE12-0D15-A37E-B931-77B6896EA86B}"/>
          </ac:spMkLst>
        </pc:spChg>
        <pc:spChg chg="del">
          <ac:chgData name="Lorenzo Rinaldi" userId="77d5bfdd-3e88-4678-a8ff-024fe85681f6" providerId="ADAL" clId="{CAC517C1-8E5A-42BA-BB63-B78741B735BA}" dt="2023-07-22T06:26:12.921" v="351" actId="478"/>
          <ac:spMkLst>
            <pc:docMk/>
            <pc:sldMk cId="3575030830" sldId="315"/>
            <ac:spMk id="32" creationId="{F9CCB353-9038-5739-9EEB-A830D71DA236}"/>
          </ac:spMkLst>
        </pc:spChg>
        <pc:spChg chg="del">
          <ac:chgData name="Lorenzo Rinaldi" userId="77d5bfdd-3e88-4678-a8ff-024fe85681f6" providerId="ADAL" clId="{CAC517C1-8E5A-42BA-BB63-B78741B735BA}" dt="2023-07-22T06:26:12.921" v="351" actId="478"/>
          <ac:spMkLst>
            <pc:docMk/>
            <pc:sldMk cId="3575030830" sldId="315"/>
            <ac:spMk id="33" creationId="{2273BE9C-A22D-0701-166A-7CBAC50C4933}"/>
          </ac:spMkLst>
        </pc:spChg>
        <pc:spChg chg="del">
          <ac:chgData name="Lorenzo Rinaldi" userId="77d5bfdd-3e88-4678-a8ff-024fe85681f6" providerId="ADAL" clId="{CAC517C1-8E5A-42BA-BB63-B78741B735BA}" dt="2023-07-22T06:26:12.921" v="351" actId="478"/>
          <ac:spMkLst>
            <pc:docMk/>
            <pc:sldMk cId="3575030830" sldId="315"/>
            <ac:spMk id="34" creationId="{838282C3-B81B-5316-34F3-719FD7A0E444}"/>
          </ac:spMkLst>
        </pc:spChg>
        <pc:spChg chg="del">
          <ac:chgData name="Lorenzo Rinaldi" userId="77d5bfdd-3e88-4678-a8ff-024fe85681f6" providerId="ADAL" clId="{CAC517C1-8E5A-42BA-BB63-B78741B735BA}" dt="2023-07-22T06:26:12.921" v="351" actId="478"/>
          <ac:spMkLst>
            <pc:docMk/>
            <pc:sldMk cId="3575030830" sldId="315"/>
            <ac:spMk id="35" creationId="{19D62269-5CAC-633B-3FB6-EEAE7DA5E530}"/>
          </ac:spMkLst>
        </pc:spChg>
        <pc:spChg chg="add mod">
          <ac:chgData name="Lorenzo Rinaldi" userId="77d5bfdd-3e88-4678-a8ff-024fe85681f6" providerId="ADAL" clId="{CAC517C1-8E5A-42BA-BB63-B78741B735BA}" dt="2023-07-22T06:27:18.705" v="398" actId="1076"/>
          <ac:spMkLst>
            <pc:docMk/>
            <pc:sldMk cId="3575030830" sldId="315"/>
            <ac:spMk id="36" creationId="{DAE611F4-60BA-CB29-A45A-072786B70ADC}"/>
          </ac:spMkLst>
        </pc:spChg>
        <pc:spChg chg="del">
          <ac:chgData name="Lorenzo Rinaldi" userId="77d5bfdd-3e88-4678-a8ff-024fe85681f6" providerId="ADAL" clId="{CAC517C1-8E5A-42BA-BB63-B78741B735BA}" dt="2023-07-22T06:26:12.921" v="351" actId="478"/>
          <ac:spMkLst>
            <pc:docMk/>
            <pc:sldMk cId="3575030830" sldId="315"/>
            <ac:spMk id="38" creationId="{2E753994-6A71-DFBB-D444-A0EF076CE907}"/>
          </ac:spMkLst>
        </pc:spChg>
        <pc:spChg chg="del">
          <ac:chgData name="Lorenzo Rinaldi" userId="77d5bfdd-3e88-4678-a8ff-024fe85681f6" providerId="ADAL" clId="{CAC517C1-8E5A-42BA-BB63-B78741B735BA}" dt="2023-07-22T06:26:12.921" v="351" actId="478"/>
          <ac:spMkLst>
            <pc:docMk/>
            <pc:sldMk cId="3575030830" sldId="315"/>
            <ac:spMk id="41" creationId="{9A39358B-42DD-C908-0AA0-34EADB4BF3C7}"/>
          </ac:spMkLst>
        </pc:spChg>
        <pc:spChg chg="del">
          <ac:chgData name="Lorenzo Rinaldi" userId="77d5bfdd-3e88-4678-a8ff-024fe85681f6" providerId="ADAL" clId="{CAC517C1-8E5A-42BA-BB63-B78741B735BA}" dt="2023-07-22T06:26:12.921" v="351" actId="478"/>
          <ac:spMkLst>
            <pc:docMk/>
            <pc:sldMk cId="3575030830" sldId="315"/>
            <ac:spMk id="42" creationId="{70E60BA6-3DD2-31ED-9E81-BB94C556C732}"/>
          </ac:spMkLst>
        </pc:spChg>
        <pc:spChg chg="del">
          <ac:chgData name="Lorenzo Rinaldi" userId="77d5bfdd-3e88-4678-a8ff-024fe85681f6" providerId="ADAL" clId="{CAC517C1-8E5A-42BA-BB63-B78741B735BA}" dt="2023-07-22T06:26:12.921" v="351" actId="478"/>
          <ac:spMkLst>
            <pc:docMk/>
            <pc:sldMk cId="3575030830" sldId="315"/>
            <ac:spMk id="45" creationId="{EABF95BE-D36F-F1F5-F95C-C5009D7ACC5E}"/>
          </ac:spMkLst>
        </pc:spChg>
        <pc:spChg chg="del">
          <ac:chgData name="Lorenzo Rinaldi" userId="77d5bfdd-3e88-4678-a8ff-024fe85681f6" providerId="ADAL" clId="{CAC517C1-8E5A-42BA-BB63-B78741B735BA}" dt="2023-07-22T06:26:12.921" v="351" actId="478"/>
          <ac:spMkLst>
            <pc:docMk/>
            <pc:sldMk cId="3575030830" sldId="315"/>
            <ac:spMk id="46" creationId="{C4855316-B695-BD68-944E-7F160A851E2B}"/>
          </ac:spMkLst>
        </pc:spChg>
        <pc:spChg chg="del">
          <ac:chgData name="Lorenzo Rinaldi" userId="77d5bfdd-3e88-4678-a8ff-024fe85681f6" providerId="ADAL" clId="{CAC517C1-8E5A-42BA-BB63-B78741B735BA}" dt="2023-07-22T06:26:12.921" v="351" actId="478"/>
          <ac:spMkLst>
            <pc:docMk/>
            <pc:sldMk cId="3575030830" sldId="315"/>
            <ac:spMk id="47" creationId="{F24BC4B5-470D-4C47-67DE-BC7743E79677}"/>
          </ac:spMkLst>
        </pc:spChg>
        <pc:spChg chg="del">
          <ac:chgData name="Lorenzo Rinaldi" userId="77d5bfdd-3e88-4678-a8ff-024fe85681f6" providerId="ADAL" clId="{CAC517C1-8E5A-42BA-BB63-B78741B735BA}" dt="2023-07-22T06:26:12.921" v="351" actId="478"/>
          <ac:spMkLst>
            <pc:docMk/>
            <pc:sldMk cId="3575030830" sldId="315"/>
            <ac:spMk id="48" creationId="{9A8E8166-304D-AD9B-EAAF-9D0B695B40EC}"/>
          </ac:spMkLst>
        </pc:spChg>
        <pc:spChg chg="del">
          <ac:chgData name="Lorenzo Rinaldi" userId="77d5bfdd-3e88-4678-a8ff-024fe85681f6" providerId="ADAL" clId="{CAC517C1-8E5A-42BA-BB63-B78741B735BA}" dt="2023-07-22T06:26:12.921" v="351" actId="478"/>
          <ac:spMkLst>
            <pc:docMk/>
            <pc:sldMk cId="3575030830" sldId="315"/>
            <ac:spMk id="50" creationId="{1C382C08-C370-D78E-2202-E1D4C934B9AC}"/>
          </ac:spMkLst>
        </pc:spChg>
        <pc:spChg chg="del">
          <ac:chgData name="Lorenzo Rinaldi" userId="77d5bfdd-3e88-4678-a8ff-024fe85681f6" providerId="ADAL" clId="{CAC517C1-8E5A-42BA-BB63-B78741B735BA}" dt="2023-07-22T06:26:12.921" v="351" actId="478"/>
          <ac:spMkLst>
            <pc:docMk/>
            <pc:sldMk cId="3575030830" sldId="315"/>
            <ac:spMk id="51" creationId="{2EA4D670-948A-789E-AA3D-4F2E84A8F7DD}"/>
          </ac:spMkLst>
        </pc:spChg>
        <pc:spChg chg="del">
          <ac:chgData name="Lorenzo Rinaldi" userId="77d5bfdd-3e88-4678-a8ff-024fe85681f6" providerId="ADAL" clId="{CAC517C1-8E5A-42BA-BB63-B78741B735BA}" dt="2023-07-22T06:26:12.921" v="351" actId="478"/>
          <ac:spMkLst>
            <pc:docMk/>
            <pc:sldMk cId="3575030830" sldId="315"/>
            <ac:spMk id="52" creationId="{35D4A878-5C5C-2787-1A48-EA98764DCBF9}"/>
          </ac:spMkLst>
        </pc:spChg>
        <pc:spChg chg="del">
          <ac:chgData name="Lorenzo Rinaldi" userId="77d5bfdd-3e88-4678-a8ff-024fe85681f6" providerId="ADAL" clId="{CAC517C1-8E5A-42BA-BB63-B78741B735BA}" dt="2023-07-22T06:26:12.921" v="351" actId="478"/>
          <ac:spMkLst>
            <pc:docMk/>
            <pc:sldMk cId="3575030830" sldId="315"/>
            <ac:spMk id="60" creationId="{B15E05F8-7C0A-1F56-9892-B57649CCD7BB}"/>
          </ac:spMkLst>
        </pc:spChg>
        <pc:spChg chg="del">
          <ac:chgData name="Lorenzo Rinaldi" userId="77d5bfdd-3e88-4678-a8ff-024fe85681f6" providerId="ADAL" clId="{CAC517C1-8E5A-42BA-BB63-B78741B735BA}" dt="2023-07-22T06:26:12.921" v="351" actId="478"/>
          <ac:spMkLst>
            <pc:docMk/>
            <pc:sldMk cId="3575030830" sldId="315"/>
            <ac:spMk id="61" creationId="{94D3828A-7702-E769-53B4-E6CBE1BC372D}"/>
          </ac:spMkLst>
        </pc:spChg>
        <pc:spChg chg="del">
          <ac:chgData name="Lorenzo Rinaldi" userId="77d5bfdd-3e88-4678-a8ff-024fe85681f6" providerId="ADAL" clId="{CAC517C1-8E5A-42BA-BB63-B78741B735BA}" dt="2023-07-22T06:26:12.921" v="351" actId="478"/>
          <ac:spMkLst>
            <pc:docMk/>
            <pc:sldMk cId="3575030830" sldId="315"/>
            <ac:spMk id="62" creationId="{9C7F9B8F-CE69-BA15-64AA-851E6512D7D9}"/>
          </ac:spMkLst>
        </pc:spChg>
        <pc:spChg chg="del">
          <ac:chgData name="Lorenzo Rinaldi" userId="77d5bfdd-3e88-4678-a8ff-024fe85681f6" providerId="ADAL" clId="{CAC517C1-8E5A-42BA-BB63-B78741B735BA}" dt="2023-07-22T06:26:12.921" v="351" actId="478"/>
          <ac:spMkLst>
            <pc:docMk/>
            <pc:sldMk cId="3575030830" sldId="315"/>
            <ac:spMk id="63" creationId="{2131AB93-C359-6F2E-331E-79B955BABA86}"/>
          </ac:spMkLst>
        </pc:spChg>
        <pc:spChg chg="del">
          <ac:chgData name="Lorenzo Rinaldi" userId="77d5bfdd-3e88-4678-a8ff-024fe85681f6" providerId="ADAL" clId="{CAC517C1-8E5A-42BA-BB63-B78741B735BA}" dt="2023-07-22T06:26:12.921" v="351" actId="478"/>
          <ac:spMkLst>
            <pc:docMk/>
            <pc:sldMk cId="3575030830" sldId="315"/>
            <ac:spMk id="64" creationId="{AB6658B9-28E6-0F84-D615-DD4905591DAE}"/>
          </ac:spMkLst>
        </pc:spChg>
        <pc:spChg chg="del">
          <ac:chgData name="Lorenzo Rinaldi" userId="77d5bfdd-3e88-4678-a8ff-024fe85681f6" providerId="ADAL" clId="{CAC517C1-8E5A-42BA-BB63-B78741B735BA}" dt="2023-07-22T06:26:12.921" v="351" actId="478"/>
          <ac:spMkLst>
            <pc:docMk/>
            <pc:sldMk cId="3575030830" sldId="315"/>
            <ac:spMk id="65" creationId="{4B8353E2-7B1A-24CA-EF1A-3B7B64AA0CF5}"/>
          </ac:spMkLst>
        </pc:spChg>
        <pc:spChg chg="del">
          <ac:chgData name="Lorenzo Rinaldi" userId="77d5bfdd-3e88-4678-a8ff-024fe85681f6" providerId="ADAL" clId="{CAC517C1-8E5A-42BA-BB63-B78741B735BA}" dt="2023-07-22T06:26:12.921" v="351" actId="478"/>
          <ac:spMkLst>
            <pc:docMk/>
            <pc:sldMk cId="3575030830" sldId="315"/>
            <ac:spMk id="66" creationId="{92830ED2-7E21-DE7C-620F-4D582B4F6320}"/>
          </ac:spMkLst>
        </pc:spChg>
        <pc:spChg chg="del">
          <ac:chgData name="Lorenzo Rinaldi" userId="77d5bfdd-3e88-4678-a8ff-024fe85681f6" providerId="ADAL" clId="{CAC517C1-8E5A-42BA-BB63-B78741B735BA}" dt="2023-07-22T06:26:12.921" v="351" actId="478"/>
          <ac:spMkLst>
            <pc:docMk/>
            <pc:sldMk cId="3575030830" sldId="315"/>
            <ac:spMk id="67" creationId="{62B6DD2C-0095-69BB-4A4C-263110F588B5}"/>
          </ac:spMkLst>
        </pc:spChg>
        <pc:spChg chg="del">
          <ac:chgData name="Lorenzo Rinaldi" userId="77d5bfdd-3e88-4678-a8ff-024fe85681f6" providerId="ADAL" clId="{CAC517C1-8E5A-42BA-BB63-B78741B735BA}" dt="2023-07-22T06:26:12.921" v="351" actId="478"/>
          <ac:spMkLst>
            <pc:docMk/>
            <pc:sldMk cId="3575030830" sldId="315"/>
            <ac:spMk id="68" creationId="{8AA67A5D-E471-5516-AA88-C6BE63D28CFD}"/>
          </ac:spMkLst>
        </pc:spChg>
        <pc:spChg chg="del">
          <ac:chgData name="Lorenzo Rinaldi" userId="77d5bfdd-3e88-4678-a8ff-024fe85681f6" providerId="ADAL" clId="{CAC517C1-8E5A-42BA-BB63-B78741B735BA}" dt="2023-07-22T06:26:12.921" v="351" actId="478"/>
          <ac:spMkLst>
            <pc:docMk/>
            <pc:sldMk cId="3575030830" sldId="315"/>
            <ac:spMk id="69" creationId="{783035EE-C6A4-7BCA-D382-CCD860F89454}"/>
          </ac:spMkLst>
        </pc:spChg>
        <pc:spChg chg="del">
          <ac:chgData name="Lorenzo Rinaldi" userId="77d5bfdd-3e88-4678-a8ff-024fe85681f6" providerId="ADAL" clId="{CAC517C1-8E5A-42BA-BB63-B78741B735BA}" dt="2023-07-22T06:26:12.921" v="351" actId="478"/>
          <ac:spMkLst>
            <pc:docMk/>
            <pc:sldMk cId="3575030830" sldId="315"/>
            <ac:spMk id="70" creationId="{60F2F060-57D1-FA2C-EC7D-003A93DC936D}"/>
          </ac:spMkLst>
        </pc:spChg>
        <pc:spChg chg="del">
          <ac:chgData name="Lorenzo Rinaldi" userId="77d5bfdd-3e88-4678-a8ff-024fe85681f6" providerId="ADAL" clId="{CAC517C1-8E5A-42BA-BB63-B78741B735BA}" dt="2023-07-22T06:26:12.921" v="351" actId="478"/>
          <ac:spMkLst>
            <pc:docMk/>
            <pc:sldMk cId="3575030830" sldId="315"/>
            <ac:spMk id="71" creationId="{E6A2E38F-3B53-5958-608D-733841CA62D5}"/>
          </ac:spMkLst>
        </pc:spChg>
        <pc:spChg chg="del">
          <ac:chgData name="Lorenzo Rinaldi" userId="77d5bfdd-3e88-4678-a8ff-024fe85681f6" providerId="ADAL" clId="{CAC517C1-8E5A-42BA-BB63-B78741B735BA}" dt="2023-07-22T06:26:12.921" v="351" actId="478"/>
          <ac:spMkLst>
            <pc:docMk/>
            <pc:sldMk cId="3575030830" sldId="315"/>
            <ac:spMk id="72" creationId="{C057AAD1-532A-C3C5-E18C-EFD69AF3FB69}"/>
          </ac:spMkLst>
        </pc:spChg>
        <pc:spChg chg="del">
          <ac:chgData name="Lorenzo Rinaldi" userId="77d5bfdd-3e88-4678-a8ff-024fe85681f6" providerId="ADAL" clId="{CAC517C1-8E5A-42BA-BB63-B78741B735BA}" dt="2023-07-22T06:26:12.921" v="351" actId="478"/>
          <ac:spMkLst>
            <pc:docMk/>
            <pc:sldMk cId="3575030830" sldId="315"/>
            <ac:spMk id="73" creationId="{CC76C242-4AB6-E70B-ED1A-8486A47CDB87}"/>
          </ac:spMkLst>
        </pc:spChg>
        <pc:spChg chg="del">
          <ac:chgData name="Lorenzo Rinaldi" userId="77d5bfdd-3e88-4678-a8ff-024fe85681f6" providerId="ADAL" clId="{CAC517C1-8E5A-42BA-BB63-B78741B735BA}" dt="2023-07-22T06:26:12.921" v="351" actId="478"/>
          <ac:spMkLst>
            <pc:docMk/>
            <pc:sldMk cId="3575030830" sldId="315"/>
            <ac:spMk id="74" creationId="{51E71F41-086A-7BB7-C171-0BA0839689C9}"/>
          </ac:spMkLst>
        </pc:spChg>
        <pc:spChg chg="del">
          <ac:chgData name="Lorenzo Rinaldi" userId="77d5bfdd-3e88-4678-a8ff-024fe85681f6" providerId="ADAL" clId="{CAC517C1-8E5A-42BA-BB63-B78741B735BA}" dt="2023-07-22T06:26:12.921" v="351" actId="478"/>
          <ac:spMkLst>
            <pc:docMk/>
            <pc:sldMk cId="3575030830" sldId="315"/>
            <ac:spMk id="75" creationId="{8A0FC89D-F3B9-FE68-AAA8-781DA94571A3}"/>
          </ac:spMkLst>
        </pc:spChg>
        <pc:spChg chg="add mod">
          <ac:chgData name="Lorenzo Rinaldi" userId="77d5bfdd-3e88-4678-a8ff-024fe85681f6" providerId="ADAL" clId="{CAC517C1-8E5A-42BA-BB63-B78741B735BA}" dt="2023-07-22T06:27:18.705" v="398" actId="1076"/>
          <ac:spMkLst>
            <pc:docMk/>
            <pc:sldMk cId="3575030830" sldId="315"/>
            <ac:spMk id="76" creationId="{54A359DF-309A-7A7C-9057-1FB1026B8A88}"/>
          </ac:spMkLst>
        </pc:spChg>
        <pc:spChg chg="add mod">
          <ac:chgData name="Lorenzo Rinaldi" userId="77d5bfdd-3e88-4678-a8ff-024fe85681f6" providerId="ADAL" clId="{CAC517C1-8E5A-42BA-BB63-B78741B735BA}" dt="2023-07-22T06:27:18.705" v="398" actId="1076"/>
          <ac:spMkLst>
            <pc:docMk/>
            <pc:sldMk cId="3575030830" sldId="315"/>
            <ac:spMk id="77" creationId="{4B698561-3EED-2CFA-E202-EBFADCF538E4}"/>
          </ac:spMkLst>
        </pc:spChg>
        <pc:cxnChg chg="del">
          <ac:chgData name="Lorenzo Rinaldi" userId="77d5bfdd-3e88-4678-a8ff-024fe85681f6" providerId="ADAL" clId="{CAC517C1-8E5A-42BA-BB63-B78741B735BA}" dt="2023-07-22T06:26:12.921" v="351" actId="478"/>
          <ac:cxnSpMkLst>
            <pc:docMk/>
            <pc:sldMk cId="3575030830" sldId="315"/>
            <ac:cxnSpMk id="37" creationId="{87F2AFFB-C6B6-695E-50ED-04DCB9302440}"/>
          </ac:cxnSpMkLst>
        </pc:cxnChg>
        <pc:cxnChg chg="del">
          <ac:chgData name="Lorenzo Rinaldi" userId="77d5bfdd-3e88-4678-a8ff-024fe85681f6" providerId="ADAL" clId="{CAC517C1-8E5A-42BA-BB63-B78741B735BA}" dt="2023-07-22T06:26:12.921" v="351" actId="478"/>
          <ac:cxnSpMkLst>
            <pc:docMk/>
            <pc:sldMk cId="3575030830" sldId="315"/>
            <ac:cxnSpMk id="39" creationId="{0C0C490B-4447-4523-9477-1E5C847145DA}"/>
          </ac:cxnSpMkLst>
        </pc:cxnChg>
        <pc:cxnChg chg="del">
          <ac:chgData name="Lorenzo Rinaldi" userId="77d5bfdd-3e88-4678-a8ff-024fe85681f6" providerId="ADAL" clId="{CAC517C1-8E5A-42BA-BB63-B78741B735BA}" dt="2023-07-22T06:26:12.921" v="351" actId="478"/>
          <ac:cxnSpMkLst>
            <pc:docMk/>
            <pc:sldMk cId="3575030830" sldId="315"/>
            <ac:cxnSpMk id="40" creationId="{F0D85166-939C-1C76-D152-7E2940CB505E}"/>
          </ac:cxnSpMkLst>
        </pc:cxnChg>
        <pc:cxnChg chg="del">
          <ac:chgData name="Lorenzo Rinaldi" userId="77d5bfdd-3e88-4678-a8ff-024fe85681f6" providerId="ADAL" clId="{CAC517C1-8E5A-42BA-BB63-B78741B735BA}" dt="2023-07-22T06:26:12.921" v="351" actId="478"/>
          <ac:cxnSpMkLst>
            <pc:docMk/>
            <pc:sldMk cId="3575030830" sldId="315"/>
            <ac:cxnSpMk id="43" creationId="{FB6D3B82-15DD-7C93-86DB-7945264BC69D}"/>
          </ac:cxnSpMkLst>
        </pc:cxnChg>
        <pc:cxnChg chg="del">
          <ac:chgData name="Lorenzo Rinaldi" userId="77d5bfdd-3e88-4678-a8ff-024fe85681f6" providerId="ADAL" clId="{CAC517C1-8E5A-42BA-BB63-B78741B735BA}" dt="2023-07-22T06:26:12.921" v="351" actId="478"/>
          <ac:cxnSpMkLst>
            <pc:docMk/>
            <pc:sldMk cId="3575030830" sldId="315"/>
            <ac:cxnSpMk id="44" creationId="{5476190F-A259-03BF-49E6-EC4F136F1321}"/>
          </ac:cxnSpMkLst>
        </pc:cxnChg>
        <pc:cxnChg chg="del">
          <ac:chgData name="Lorenzo Rinaldi" userId="77d5bfdd-3e88-4678-a8ff-024fe85681f6" providerId="ADAL" clId="{CAC517C1-8E5A-42BA-BB63-B78741B735BA}" dt="2023-07-22T06:26:12.921" v="351" actId="478"/>
          <ac:cxnSpMkLst>
            <pc:docMk/>
            <pc:sldMk cId="3575030830" sldId="315"/>
            <ac:cxnSpMk id="49" creationId="{2947B282-4D84-6ACE-3E82-35F4E30DE3A6}"/>
          </ac:cxnSpMkLst>
        </pc:cxnChg>
        <pc:cxnChg chg="del">
          <ac:chgData name="Lorenzo Rinaldi" userId="77d5bfdd-3e88-4678-a8ff-024fe85681f6" providerId="ADAL" clId="{CAC517C1-8E5A-42BA-BB63-B78741B735BA}" dt="2023-07-22T06:26:12.921" v="351" actId="478"/>
          <ac:cxnSpMkLst>
            <pc:docMk/>
            <pc:sldMk cId="3575030830" sldId="315"/>
            <ac:cxnSpMk id="53" creationId="{537111BD-FDF4-A5DA-ED2F-274AF86A902C}"/>
          </ac:cxnSpMkLst>
        </pc:cxnChg>
        <pc:cxnChg chg="del">
          <ac:chgData name="Lorenzo Rinaldi" userId="77d5bfdd-3e88-4678-a8ff-024fe85681f6" providerId="ADAL" clId="{CAC517C1-8E5A-42BA-BB63-B78741B735BA}" dt="2023-07-22T06:26:12.921" v="351" actId="478"/>
          <ac:cxnSpMkLst>
            <pc:docMk/>
            <pc:sldMk cId="3575030830" sldId="315"/>
            <ac:cxnSpMk id="54" creationId="{D90E2B94-79DF-E761-F21C-6134E52BFFCA}"/>
          </ac:cxnSpMkLst>
        </pc:cxnChg>
        <pc:cxnChg chg="del">
          <ac:chgData name="Lorenzo Rinaldi" userId="77d5bfdd-3e88-4678-a8ff-024fe85681f6" providerId="ADAL" clId="{CAC517C1-8E5A-42BA-BB63-B78741B735BA}" dt="2023-07-22T06:26:12.921" v="351" actId="478"/>
          <ac:cxnSpMkLst>
            <pc:docMk/>
            <pc:sldMk cId="3575030830" sldId="315"/>
            <ac:cxnSpMk id="55" creationId="{440A80CF-60EC-3C0A-CC88-F12B4CA1F662}"/>
          </ac:cxnSpMkLst>
        </pc:cxnChg>
        <pc:cxnChg chg="del">
          <ac:chgData name="Lorenzo Rinaldi" userId="77d5bfdd-3e88-4678-a8ff-024fe85681f6" providerId="ADAL" clId="{CAC517C1-8E5A-42BA-BB63-B78741B735BA}" dt="2023-07-22T06:26:12.921" v="351" actId="478"/>
          <ac:cxnSpMkLst>
            <pc:docMk/>
            <pc:sldMk cId="3575030830" sldId="315"/>
            <ac:cxnSpMk id="56" creationId="{F51AF3CC-431A-B73C-3A5D-D7558BE22AAF}"/>
          </ac:cxnSpMkLst>
        </pc:cxnChg>
        <pc:cxnChg chg="del">
          <ac:chgData name="Lorenzo Rinaldi" userId="77d5bfdd-3e88-4678-a8ff-024fe85681f6" providerId="ADAL" clId="{CAC517C1-8E5A-42BA-BB63-B78741B735BA}" dt="2023-07-22T06:26:12.921" v="351" actId="478"/>
          <ac:cxnSpMkLst>
            <pc:docMk/>
            <pc:sldMk cId="3575030830" sldId="315"/>
            <ac:cxnSpMk id="57" creationId="{3E607E57-535D-35EF-2E9C-7CB2C5B8006E}"/>
          </ac:cxnSpMkLst>
        </pc:cxnChg>
        <pc:cxnChg chg="del">
          <ac:chgData name="Lorenzo Rinaldi" userId="77d5bfdd-3e88-4678-a8ff-024fe85681f6" providerId="ADAL" clId="{CAC517C1-8E5A-42BA-BB63-B78741B735BA}" dt="2023-07-22T06:26:12.921" v="351" actId="478"/>
          <ac:cxnSpMkLst>
            <pc:docMk/>
            <pc:sldMk cId="3575030830" sldId="315"/>
            <ac:cxnSpMk id="58" creationId="{E254DEE0-EC46-5288-A4CE-A740549255EE}"/>
          </ac:cxnSpMkLst>
        </pc:cxnChg>
        <pc:cxnChg chg="del">
          <ac:chgData name="Lorenzo Rinaldi" userId="77d5bfdd-3e88-4678-a8ff-024fe85681f6" providerId="ADAL" clId="{CAC517C1-8E5A-42BA-BB63-B78741B735BA}" dt="2023-07-22T06:26:12.921" v="351" actId="478"/>
          <ac:cxnSpMkLst>
            <pc:docMk/>
            <pc:sldMk cId="3575030830" sldId="315"/>
            <ac:cxnSpMk id="59" creationId="{2586C057-DAA8-4266-D17C-451724183A04}"/>
          </ac:cxnSpMkLst>
        </pc:cxnChg>
      </pc:sldChg>
      <pc:sldChg chg="del">
        <pc:chgData name="Lorenzo Rinaldi" userId="77d5bfdd-3e88-4678-a8ff-024fe85681f6" providerId="ADAL" clId="{CAC517C1-8E5A-42BA-BB63-B78741B735BA}" dt="2023-07-22T06:23:47.945" v="306" actId="47"/>
        <pc:sldMkLst>
          <pc:docMk/>
          <pc:sldMk cId="2327445580" sldId="316"/>
        </pc:sldMkLst>
      </pc:sldChg>
      <pc:sldChg chg="addSp modSp add mod ord modAnim">
        <pc:chgData name="Lorenzo Rinaldi" userId="77d5bfdd-3e88-4678-a8ff-024fe85681f6" providerId="ADAL" clId="{CAC517C1-8E5A-42BA-BB63-B78741B735BA}" dt="2023-07-22T06:26:50.162" v="389"/>
        <pc:sldMkLst>
          <pc:docMk/>
          <pc:sldMk cId="3701992939" sldId="316"/>
        </pc:sldMkLst>
        <pc:spChg chg="add mod">
          <ac:chgData name="Lorenzo Rinaldi" userId="77d5bfdd-3e88-4678-a8ff-024fe85681f6" providerId="ADAL" clId="{CAC517C1-8E5A-42BA-BB63-B78741B735BA}" dt="2023-07-22T06:26:39.244" v="383" actId="1076"/>
          <ac:spMkLst>
            <pc:docMk/>
            <pc:sldMk cId="3701992939" sldId="316"/>
            <ac:spMk id="2" creationId="{35E37130-06DD-2D5C-97C5-5ABFC94BA3E8}"/>
          </ac:spMkLst>
        </pc:spChg>
        <pc:spChg chg="add mod">
          <ac:chgData name="Lorenzo Rinaldi" userId="77d5bfdd-3e88-4678-a8ff-024fe85681f6" providerId="ADAL" clId="{CAC517C1-8E5A-42BA-BB63-B78741B735BA}" dt="2023-07-22T06:26:43.324" v="384" actId="1076"/>
          <ac:spMkLst>
            <pc:docMk/>
            <pc:sldMk cId="3701992939" sldId="316"/>
            <ac:spMk id="3" creationId="{FB65FA87-DCCA-950B-856A-BDD884636313}"/>
          </ac:spMkLst>
        </pc:spChg>
      </pc:sldChg>
      <pc:sldChg chg="del">
        <pc:chgData name="Lorenzo Rinaldi" userId="77d5bfdd-3e88-4678-a8ff-024fe85681f6" providerId="ADAL" clId="{CAC517C1-8E5A-42BA-BB63-B78741B735BA}" dt="2023-07-22T06:23:47.945" v="306" actId="47"/>
        <pc:sldMkLst>
          <pc:docMk/>
          <pc:sldMk cId="709315044" sldId="317"/>
        </pc:sldMkLst>
      </pc:sldChg>
      <pc:sldChg chg="addSp modSp add mod modAnim">
        <pc:chgData name="Lorenzo Rinaldi" userId="77d5bfdd-3e88-4678-a8ff-024fe85681f6" providerId="ADAL" clId="{CAC517C1-8E5A-42BA-BB63-B78741B735BA}" dt="2023-07-22T06:27:39.287" v="402"/>
        <pc:sldMkLst>
          <pc:docMk/>
          <pc:sldMk cId="4071215546" sldId="317"/>
        </pc:sldMkLst>
        <pc:spChg chg="add mod">
          <ac:chgData name="Lorenzo Rinaldi" userId="77d5bfdd-3e88-4678-a8ff-024fe85681f6" providerId="ADAL" clId="{CAC517C1-8E5A-42BA-BB63-B78741B735BA}" dt="2023-07-22T06:27:03.382" v="395"/>
          <ac:spMkLst>
            <pc:docMk/>
            <pc:sldMk cId="4071215546" sldId="317"/>
            <ac:spMk id="2" creationId="{3305A8E6-E875-E083-9ABB-09AF88BD2A42}"/>
          </ac:spMkLst>
        </pc:spChg>
        <pc:spChg chg="add mod">
          <ac:chgData name="Lorenzo Rinaldi" userId="77d5bfdd-3e88-4678-a8ff-024fe85681f6" providerId="ADAL" clId="{CAC517C1-8E5A-42BA-BB63-B78741B735BA}" dt="2023-07-22T06:27:37.078" v="401" actId="1076"/>
          <ac:spMkLst>
            <pc:docMk/>
            <pc:sldMk cId="4071215546" sldId="317"/>
            <ac:spMk id="3" creationId="{6AF92C6B-A1F4-5BCA-3739-AC0E5C90396E}"/>
          </ac:spMkLst>
        </pc:spChg>
        <pc:spChg chg="add mod">
          <ac:chgData name="Lorenzo Rinaldi" userId="77d5bfdd-3e88-4678-a8ff-024fe85681f6" providerId="ADAL" clId="{CAC517C1-8E5A-42BA-BB63-B78741B735BA}" dt="2023-07-22T06:27:30.854" v="400"/>
          <ac:spMkLst>
            <pc:docMk/>
            <pc:sldMk cId="4071215546" sldId="317"/>
            <ac:spMk id="5" creationId="{0385DF1D-DF6F-7B98-8A82-562B23B2BB28}"/>
          </ac:spMkLst>
        </pc:spChg>
        <pc:spChg chg="add mod">
          <ac:chgData name="Lorenzo Rinaldi" userId="77d5bfdd-3e88-4678-a8ff-024fe85681f6" providerId="ADAL" clId="{CAC517C1-8E5A-42BA-BB63-B78741B735BA}" dt="2023-07-22T06:27:30.854" v="400"/>
          <ac:spMkLst>
            <pc:docMk/>
            <pc:sldMk cId="4071215546" sldId="317"/>
            <ac:spMk id="6" creationId="{8E4E5A1D-A7F9-A9C3-E826-F99FED227E1E}"/>
          </ac:spMkLst>
        </pc:spChg>
        <pc:spChg chg="add mod">
          <ac:chgData name="Lorenzo Rinaldi" userId="77d5bfdd-3e88-4678-a8ff-024fe85681f6" providerId="ADAL" clId="{CAC517C1-8E5A-42BA-BB63-B78741B735BA}" dt="2023-07-22T06:27:30.854" v="400"/>
          <ac:spMkLst>
            <pc:docMk/>
            <pc:sldMk cId="4071215546" sldId="317"/>
            <ac:spMk id="7" creationId="{B6560C48-8D3A-3E89-9C4E-89E6E7336390}"/>
          </ac:spMkLst>
        </pc:spChg>
        <pc:spChg chg="add mod">
          <ac:chgData name="Lorenzo Rinaldi" userId="77d5bfdd-3e88-4678-a8ff-024fe85681f6" providerId="ADAL" clId="{CAC517C1-8E5A-42BA-BB63-B78741B735BA}" dt="2023-07-22T06:27:30.854" v="400"/>
          <ac:spMkLst>
            <pc:docMk/>
            <pc:sldMk cId="4071215546" sldId="317"/>
            <ac:spMk id="8" creationId="{FCD93FDC-2409-FF39-894E-27C6BC984DE2}"/>
          </ac:spMkLst>
        </pc:spChg>
        <pc:spChg chg="add mod">
          <ac:chgData name="Lorenzo Rinaldi" userId="77d5bfdd-3e88-4678-a8ff-024fe85681f6" providerId="ADAL" clId="{CAC517C1-8E5A-42BA-BB63-B78741B735BA}" dt="2023-07-22T06:27:30.854" v="400"/>
          <ac:spMkLst>
            <pc:docMk/>
            <pc:sldMk cId="4071215546" sldId="317"/>
            <ac:spMk id="9" creationId="{3A9F21A4-CD9F-2976-07E9-3A31409216E5}"/>
          </ac:spMkLst>
        </pc:spChg>
        <pc:spChg chg="add mod">
          <ac:chgData name="Lorenzo Rinaldi" userId="77d5bfdd-3e88-4678-a8ff-024fe85681f6" providerId="ADAL" clId="{CAC517C1-8E5A-42BA-BB63-B78741B735BA}" dt="2023-07-22T06:27:30.854" v="400"/>
          <ac:spMkLst>
            <pc:docMk/>
            <pc:sldMk cId="4071215546" sldId="317"/>
            <ac:spMk id="10" creationId="{BDE494D9-377F-A325-3A64-EAAFED5668F9}"/>
          </ac:spMkLst>
        </pc:spChg>
        <pc:spChg chg="add mod">
          <ac:chgData name="Lorenzo Rinaldi" userId="77d5bfdd-3e88-4678-a8ff-024fe85681f6" providerId="ADAL" clId="{CAC517C1-8E5A-42BA-BB63-B78741B735BA}" dt="2023-07-22T06:27:30.854" v="400"/>
          <ac:spMkLst>
            <pc:docMk/>
            <pc:sldMk cId="4071215546" sldId="317"/>
            <ac:spMk id="11" creationId="{BDA093FA-A80D-6E75-69F7-6C8AD310DCB0}"/>
          </ac:spMkLst>
        </pc:spChg>
        <pc:spChg chg="add mod">
          <ac:chgData name="Lorenzo Rinaldi" userId="77d5bfdd-3e88-4678-a8ff-024fe85681f6" providerId="ADAL" clId="{CAC517C1-8E5A-42BA-BB63-B78741B735BA}" dt="2023-07-22T06:27:30.854" v="400"/>
          <ac:spMkLst>
            <pc:docMk/>
            <pc:sldMk cId="4071215546" sldId="317"/>
            <ac:spMk id="12" creationId="{36A17D3F-E6FF-B171-C193-5B61C9526F1F}"/>
          </ac:spMkLst>
        </pc:spChg>
        <pc:spChg chg="add mod">
          <ac:chgData name="Lorenzo Rinaldi" userId="77d5bfdd-3e88-4678-a8ff-024fe85681f6" providerId="ADAL" clId="{CAC517C1-8E5A-42BA-BB63-B78741B735BA}" dt="2023-07-22T06:27:30.854" v="400"/>
          <ac:spMkLst>
            <pc:docMk/>
            <pc:sldMk cId="4071215546" sldId="317"/>
            <ac:spMk id="13" creationId="{6FE589CD-4B83-E059-BD15-354988611504}"/>
          </ac:spMkLst>
        </pc:spChg>
        <pc:spChg chg="add mod">
          <ac:chgData name="Lorenzo Rinaldi" userId="77d5bfdd-3e88-4678-a8ff-024fe85681f6" providerId="ADAL" clId="{CAC517C1-8E5A-42BA-BB63-B78741B735BA}" dt="2023-07-22T06:27:30.854" v="400"/>
          <ac:spMkLst>
            <pc:docMk/>
            <pc:sldMk cId="4071215546" sldId="317"/>
            <ac:spMk id="14" creationId="{D8BA0268-87FD-8100-CFAD-1571A2FFB40E}"/>
          </ac:spMkLst>
        </pc:spChg>
        <pc:spChg chg="add mod">
          <ac:chgData name="Lorenzo Rinaldi" userId="77d5bfdd-3e88-4678-a8ff-024fe85681f6" providerId="ADAL" clId="{CAC517C1-8E5A-42BA-BB63-B78741B735BA}" dt="2023-07-22T06:27:30.854" v="400"/>
          <ac:spMkLst>
            <pc:docMk/>
            <pc:sldMk cId="4071215546" sldId="317"/>
            <ac:spMk id="15" creationId="{54FA2D61-099E-2CA6-F373-9E5BB4F9336D}"/>
          </ac:spMkLst>
        </pc:spChg>
        <pc:spChg chg="add mod">
          <ac:chgData name="Lorenzo Rinaldi" userId="77d5bfdd-3e88-4678-a8ff-024fe85681f6" providerId="ADAL" clId="{CAC517C1-8E5A-42BA-BB63-B78741B735BA}" dt="2023-07-22T06:27:30.854" v="400"/>
          <ac:spMkLst>
            <pc:docMk/>
            <pc:sldMk cId="4071215546" sldId="317"/>
            <ac:spMk id="16" creationId="{2A165948-3D7B-928F-32D3-D86EC516920C}"/>
          </ac:spMkLst>
        </pc:spChg>
        <pc:spChg chg="add mod">
          <ac:chgData name="Lorenzo Rinaldi" userId="77d5bfdd-3e88-4678-a8ff-024fe85681f6" providerId="ADAL" clId="{CAC517C1-8E5A-42BA-BB63-B78741B735BA}" dt="2023-07-22T06:27:30.854" v="400"/>
          <ac:spMkLst>
            <pc:docMk/>
            <pc:sldMk cId="4071215546" sldId="317"/>
            <ac:spMk id="17" creationId="{38B9AF0A-40F8-2822-072F-D90C5E38C6D6}"/>
          </ac:spMkLst>
        </pc:spChg>
        <pc:spChg chg="add mod">
          <ac:chgData name="Lorenzo Rinaldi" userId="77d5bfdd-3e88-4678-a8ff-024fe85681f6" providerId="ADAL" clId="{CAC517C1-8E5A-42BA-BB63-B78741B735BA}" dt="2023-07-22T06:27:30.854" v="400"/>
          <ac:spMkLst>
            <pc:docMk/>
            <pc:sldMk cId="4071215546" sldId="317"/>
            <ac:spMk id="18" creationId="{F6B9C47D-5E00-4DBD-2F5D-1127385D8D2C}"/>
          </ac:spMkLst>
        </pc:spChg>
        <pc:spChg chg="add mod">
          <ac:chgData name="Lorenzo Rinaldi" userId="77d5bfdd-3e88-4678-a8ff-024fe85681f6" providerId="ADAL" clId="{CAC517C1-8E5A-42BA-BB63-B78741B735BA}" dt="2023-07-22T06:27:30.854" v="400"/>
          <ac:spMkLst>
            <pc:docMk/>
            <pc:sldMk cId="4071215546" sldId="317"/>
            <ac:spMk id="19" creationId="{DFAF00E3-29FB-65D2-B021-59E5711AA3E6}"/>
          </ac:spMkLst>
        </pc:spChg>
        <pc:spChg chg="add mod">
          <ac:chgData name="Lorenzo Rinaldi" userId="77d5bfdd-3e88-4678-a8ff-024fe85681f6" providerId="ADAL" clId="{CAC517C1-8E5A-42BA-BB63-B78741B735BA}" dt="2023-07-22T06:27:30.854" v="400"/>
          <ac:spMkLst>
            <pc:docMk/>
            <pc:sldMk cId="4071215546" sldId="317"/>
            <ac:spMk id="20" creationId="{F7CFAAD3-43DF-9455-FC50-1FB9C872AE14}"/>
          </ac:spMkLst>
        </pc:spChg>
        <pc:spChg chg="add mod">
          <ac:chgData name="Lorenzo Rinaldi" userId="77d5bfdd-3e88-4678-a8ff-024fe85681f6" providerId="ADAL" clId="{CAC517C1-8E5A-42BA-BB63-B78741B735BA}" dt="2023-07-22T06:27:30.854" v="400"/>
          <ac:spMkLst>
            <pc:docMk/>
            <pc:sldMk cId="4071215546" sldId="317"/>
            <ac:spMk id="21" creationId="{9C212804-C8C4-558D-9C2F-CF6378398F79}"/>
          </ac:spMkLst>
        </pc:spChg>
        <pc:spChg chg="add mod">
          <ac:chgData name="Lorenzo Rinaldi" userId="77d5bfdd-3e88-4678-a8ff-024fe85681f6" providerId="ADAL" clId="{CAC517C1-8E5A-42BA-BB63-B78741B735BA}" dt="2023-07-22T06:27:30.854" v="400"/>
          <ac:spMkLst>
            <pc:docMk/>
            <pc:sldMk cId="4071215546" sldId="317"/>
            <ac:spMk id="22" creationId="{7D5ECF97-B3B0-DF1D-BB90-031123E80C65}"/>
          </ac:spMkLst>
        </pc:spChg>
        <pc:spChg chg="add mod">
          <ac:chgData name="Lorenzo Rinaldi" userId="77d5bfdd-3e88-4678-a8ff-024fe85681f6" providerId="ADAL" clId="{CAC517C1-8E5A-42BA-BB63-B78741B735BA}" dt="2023-07-22T06:27:30.854" v="400"/>
          <ac:spMkLst>
            <pc:docMk/>
            <pc:sldMk cId="4071215546" sldId="317"/>
            <ac:spMk id="23" creationId="{E7968C9F-35BF-5C81-7CE4-AE04E142BCA4}"/>
          </ac:spMkLst>
        </pc:spChg>
        <pc:spChg chg="add mod">
          <ac:chgData name="Lorenzo Rinaldi" userId="77d5bfdd-3e88-4678-a8ff-024fe85681f6" providerId="ADAL" clId="{CAC517C1-8E5A-42BA-BB63-B78741B735BA}" dt="2023-07-22T06:27:37.078" v="401" actId="1076"/>
          <ac:spMkLst>
            <pc:docMk/>
            <pc:sldMk cId="4071215546" sldId="317"/>
            <ac:spMk id="24" creationId="{03E3BD37-D75A-3CB3-9C93-4C41891119FA}"/>
          </ac:spMkLst>
        </pc:spChg>
      </pc:sldChg>
      <pc:sldChg chg="del">
        <pc:chgData name="Lorenzo Rinaldi" userId="77d5bfdd-3e88-4678-a8ff-024fe85681f6" providerId="ADAL" clId="{CAC517C1-8E5A-42BA-BB63-B78741B735BA}" dt="2023-07-22T06:23:47.945" v="306" actId="47"/>
        <pc:sldMkLst>
          <pc:docMk/>
          <pc:sldMk cId="813371279" sldId="318"/>
        </pc:sldMkLst>
      </pc:sldChg>
      <pc:sldChg chg="addSp modSp add modAnim">
        <pc:chgData name="Lorenzo Rinaldi" userId="77d5bfdd-3e88-4678-a8ff-024fe85681f6" providerId="ADAL" clId="{CAC517C1-8E5A-42BA-BB63-B78741B735BA}" dt="2023-07-22T06:27:56.320" v="405"/>
        <pc:sldMkLst>
          <pc:docMk/>
          <pc:sldMk cId="1143595051" sldId="318"/>
        </pc:sldMkLst>
        <pc:spChg chg="add mod">
          <ac:chgData name="Lorenzo Rinaldi" userId="77d5bfdd-3e88-4678-a8ff-024fe85681f6" providerId="ADAL" clId="{CAC517C1-8E5A-42BA-BB63-B78741B735BA}" dt="2023-07-22T06:27:04.212" v="396"/>
          <ac:spMkLst>
            <pc:docMk/>
            <pc:sldMk cId="1143595051" sldId="318"/>
            <ac:spMk id="2" creationId="{28603EE9-11C7-D094-D85F-0D610E70FF16}"/>
          </ac:spMkLst>
        </pc:spChg>
        <pc:spChg chg="add mod">
          <ac:chgData name="Lorenzo Rinaldi" userId="77d5bfdd-3e88-4678-a8ff-024fe85681f6" providerId="ADAL" clId="{CAC517C1-8E5A-42BA-BB63-B78741B735BA}" dt="2023-07-22T06:27:53.664" v="404" actId="1076"/>
          <ac:spMkLst>
            <pc:docMk/>
            <pc:sldMk cId="1143595051" sldId="318"/>
            <ac:spMk id="3" creationId="{176A6B59-C668-A8BB-40E5-59F14C4DBED9}"/>
          </ac:spMkLst>
        </pc:spChg>
        <pc:spChg chg="add mod">
          <ac:chgData name="Lorenzo Rinaldi" userId="77d5bfdd-3e88-4678-a8ff-024fe85681f6" providerId="ADAL" clId="{CAC517C1-8E5A-42BA-BB63-B78741B735BA}" dt="2023-07-22T06:27:53.664" v="404" actId="1076"/>
          <ac:spMkLst>
            <pc:docMk/>
            <pc:sldMk cId="1143595051" sldId="318"/>
            <ac:spMk id="5" creationId="{339DBC22-3688-B9B4-1A27-BF49C6AAD824}"/>
          </ac:spMkLst>
        </pc:spChg>
        <pc:spChg chg="add mod">
          <ac:chgData name="Lorenzo Rinaldi" userId="77d5bfdd-3e88-4678-a8ff-024fe85681f6" providerId="ADAL" clId="{CAC517C1-8E5A-42BA-BB63-B78741B735BA}" dt="2023-07-22T06:27:53.664" v="404" actId="1076"/>
          <ac:spMkLst>
            <pc:docMk/>
            <pc:sldMk cId="1143595051" sldId="318"/>
            <ac:spMk id="6" creationId="{48D970C5-A214-2B29-F145-A8C2D937B164}"/>
          </ac:spMkLst>
        </pc:spChg>
        <pc:spChg chg="add mod">
          <ac:chgData name="Lorenzo Rinaldi" userId="77d5bfdd-3e88-4678-a8ff-024fe85681f6" providerId="ADAL" clId="{CAC517C1-8E5A-42BA-BB63-B78741B735BA}" dt="2023-07-22T06:27:53.664" v="404" actId="1076"/>
          <ac:spMkLst>
            <pc:docMk/>
            <pc:sldMk cId="1143595051" sldId="318"/>
            <ac:spMk id="7" creationId="{00EEF9F8-7C66-6ABD-7F93-D9F95A2672EC}"/>
          </ac:spMkLst>
        </pc:spChg>
        <pc:spChg chg="add mod">
          <ac:chgData name="Lorenzo Rinaldi" userId="77d5bfdd-3e88-4678-a8ff-024fe85681f6" providerId="ADAL" clId="{CAC517C1-8E5A-42BA-BB63-B78741B735BA}" dt="2023-07-22T06:27:53.664" v="404" actId="1076"/>
          <ac:spMkLst>
            <pc:docMk/>
            <pc:sldMk cId="1143595051" sldId="318"/>
            <ac:spMk id="8" creationId="{8EA18111-0043-7E45-4603-B6778EBC01A1}"/>
          </ac:spMkLst>
        </pc:spChg>
        <pc:spChg chg="add mod">
          <ac:chgData name="Lorenzo Rinaldi" userId="77d5bfdd-3e88-4678-a8ff-024fe85681f6" providerId="ADAL" clId="{CAC517C1-8E5A-42BA-BB63-B78741B735BA}" dt="2023-07-22T06:27:53.664" v="404" actId="1076"/>
          <ac:spMkLst>
            <pc:docMk/>
            <pc:sldMk cId="1143595051" sldId="318"/>
            <ac:spMk id="11" creationId="{DEB7BDBA-6FB7-8827-73D0-1ACAF059B45B}"/>
          </ac:spMkLst>
        </pc:spChg>
        <pc:spChg chg="add mod">
          <ac:chgData name="Lorenzo Rinaldi" userId="77d5bfdd-3e88-4678-a8ff-024fe85681f6" providerId="ADAL" clId="{CAC517C1-8E5A-42BA-BB63-B78741B735BA}" dt="2023-07-22T06:27:53.664" v="404" actId="1076"/>
          <ac:spMkLst>
            <pc:docMk/>
            <pc:sldMk cId="1143595051" sldId="318"/>
            <ac:spMk id="12" creationId="{D2153D0D-BDEE-BAD8-A3CC-AF6C012F742C}"/>
          </ac:spMkLst>
        </pc:spChg>
        <pc:spChg chg="add mod">
          <ac:chgData name="Lorenzo Rinaldi" userId="77d5bfdd-3e88-4678-a8ff-024fe85681f6" providerId="ADAL" clId="{CAC517C1-8E5A-42BA-BB63-B78741B735BA}" dt="2023-07-22T06:27:53.664" v="404" actId="1076"/>
          <ac:spMkLst>
            <pc:docMk/>
            <pc:sldMk cId="1143595051" sldId="318"/>
            <ac:spMk id="13" creationId="{43B69E06-C5D9-6FE8-EE03-D9E0816F7A87}"/>
          </ac:spMkLst>
        </pc:spChg>
        <pc:spChg chg="add mod">
          <ac:chgData name="Lorenzo Rinaldi" userId="77d5bfdd-3e88-4678-a8ff-024fe85681f6" providerId="ADAL" clId="{CAC517C1-8E5A-42BA-BB63-B78741B735BA}" dt="2023-07-22T06:27:53.664" v="404" actId="1076"/>
          <ac:spMkLst>
            <pc:docMk/>
            <pc:sldMk cId="1143595051" sldId="318"/>
            <ac:spMk id="14" creationId="{DB7D6CCA-F85E-273A-224C-7C10AE66E1EF}"/>
          </ac:spMkLst>
        </pc:spChg>
        <pc:spChg chg="add mod">
          <ac:chgData name="Lorenzo Rinaldi" userId="77d5bfdd-3e88-4678-a8ff-024fe85681f6" providerId="ADAL" clId="{CAC517C1-8E5A-42BA-BB63-B78741B735BA}" dt="2023-07-22T06:27:53.664" v="404" actId="1076"/>
          <ac:spMkLst>
            <pc:docMk/>
            <pc:sldMk cId="1143595051" sldId="318"/>
            <ac:spMk id="15" creationId="{29F95202-6A7D-26D5-5B9C-3F9121C0D7A0}"/>
          </ac:spMkLst>
        </pc:spChg>
        <pc:spChg chg="add mod">
          <ac:chgData name="Lorenzo Rinaldi" userId="77d5bfdd-3e88-4678-a8ff-024fe85681f6" providerId="ADAL" clId="{CAC517C1-8E5A-42BA-BB63-B78741B735BA}" dt="2023-07-22T06:27:53.664" v="404" actId="1076"/>
          <ac:spMkLst>
            <pc:docMk/>
            <pc:sldMk cId="1143595051" sldId="318"/>
            <ac:spMk id="16" creationId="{62653A84-3C4E-612B-B2B0-1537F8A82C39}"/>
          </ac:spMkLst>
        </pc:spChg>
        <pc:spChg chg="add mod">
          <ac:chgData name="Lorenzo Rinaldi" userId="77d5bfdd-3e88-4678-a8ff-024fe85681f6" providerId="ADAL" clId="{CAC517C1-8E5A-42BA-BB63-B78741B735BA}" dt="2023-07-22T06:27:53.664" v="404" actId="1076"/>
          <ac:spMkLst>
            <pc:docMk/>
            <pc:sldMk cId="1143595051" sldId="318"/>
            <ac:spMk id="17" creationId="{A1870029-E9B3-2F61-C581-85FF7808D8B0}"/>
          </ac:spMkLst>
        </pc:spChg>
        <pc:spChg chg="add mod">
          <ac:chgData name="Lorenzo Rinaldi" userId="77d5bfdd-3e88-4678-a8ff-024fe85681f6" providerId="ADAL" clId="{CAC517C1-8E5A-42BA-BB63-B78741B735BA}" dt="2023-07-22T06:27:53.664" v="404" actId="1076"/>
          <ac:spMkLst>
            <pc:docMk/>
            <pc:sldMk cId="1143595051" sldId="318"/>
            <ac:spMk id="18" creationId="{3609900F-4B51-20A0-8FE1-BB0C1945728D}"/>
          </ac:spMkLst>
        </pc:spChg>
        <pc:spChg chg="add mod">
          <ac:chgData name="Lorenzo Rinaldi" userId="77d5bfdd-3e88-4678-a8ff-024fe85681f6" providerId="ADAL" clId="{CAC517C1-8E5A-42BA-BB63-B78741B735BA}" dt="2023-07-22T06:27:53.664" v="404" actId="1076"/>
          <ac:spMkLst>
            <pc:docMk/>
            <pc:sldMk cId="1143595051" sldId="318"/>
            <ac:spMk id="19" creationId="{4121465F-4738-67F6-10DF-CF9780502D8A}"/>
          </ac:spMkLst>
        </pc:spChg>
        <pc:spChg chg="add mod">
          <ac:chgData name="Lorenzo Rinaldi" userId="77d5bfdd-3e88-4678-a8ff-024fe85681f6" providerId="ADAL" clId="{CAC517C1-8E5A-42BA-BB63-B78741B735BA}" dt="2023-07-22T06:27:53.664" v="404" actId="1076"/>
          <ac:spMkLst>
            <pc:docMk/>
            <pc:sldMk cId="1143595051" sldId="318"/>
            <ac:spMk id="20" creationId="{160BFE7E-A6F5-2E3D-2CCB-C99EF9FAEF91}"/>
          </ac:spMkLst>
        </pc:spChg>
        <pc:spChg chg="add mod">
          <ac:chgData name="Lorenzo Rinaldi" userId="77d5bfdd-3e88-4678-a8ff-024fe85681f6" providerId="ADAL" clId="{CAC517C1-8E5A-42BA-BB63-B78741B735BA}" dt="2023-07-22T06:27:53.664" v="404" actId="1076"/>
          <ac:spMkLst>
            <pc:docMk/>
            <pc:sldMk cId="1143595051" sldId="318"/>
            <ac:spMk id="21" creationId="{1CD80BA3-3692-4FBB-1D35-6B6D174330AF}"/>
          </ac:spMkLst>
        </pc:spChg>
        <pc:spChg chg="add mod">
          <ac:chgData name="Lorenzo Rinaldi" userId="77d5bfdd-3e88-4678-a8ff-024fe85681f6" providerId="ADAL" clId="{CAC517C1-8E5A-42BA-BB63-B78741B735BA}" dt="2023-07-22T06:27:53.664" v="404" actId="1076"/>
          <ac:spMkLst>
            <pc:docMk/>
            <pc:sldMk cId="1143595051" sldId="318"/>
            <ac:spMk id="22" creationId="{6DB13F68-330F-67DD-B628-5CA3A7288DC5}"/>
          </ac:spMkLst>
        </pc:spChg>
        <pc:spChg chg="add mod">
          <ac:chgData name="Lorenzo Rinaldi" userId="77d5bfdd-3e88-4678-a8ff-024fe85681f6" providerId="ADAL" clId="{CAC517C1-8E5A-42BA-BB63-B78741B735BA}" dt="2023-07-22T06:27:53.664" v="404" actId="1076"/>
          <ac:spMkLst>
            <pc:docMk/>
            <pc:sldMk cId="1143595051" sldId="318"/>
            <ac:spMk id="23" creationId="{E231A9E1-20CD-0CD2-1ED0-C62183E23A79}"/>
          </ac:spMkLst>
        </pc:spChg>
        <pc:spChg chg="add mod">
          <ac:chgData name="Lorenzo Rinaldi" userId="77d5bfdd-3e88-4678-a8ff-024fe85681f6" providerId="ADAL" clId="{CAC517C1-8E5A-42BA-BB63-B78741B735BA}" dt="2023-07-22T06:27:53.664" v="404" actId="1076"/>
          <ac:spMkLst>
            <pc:docMk/>
            <pc:sldMk cId="1143595051" sldId="318"/>
            <ac:spMk id="24" creationId="{BC5EFCDD-3B91-6409-FBEB-38650DA270E6}"/>
          </ac:spMkLst>
        </pc:spChg>
        <pc:spChg chg="add mod">
          <ac:chgData name="Lorenzo Rinaldi" userId="77d5bfdd-3e88-4678-a8ff-024fe85681f6" providerId="ADAL" clId="{CAC517C1-8E5A-42BA-BB63-B78741B735BA}" dt="2023-07-22T06:27:53.664" v="404" actId="1076"/>
          <ac:spMkLst>
            <pc:docMk/>
            <pc:sldMk cId="1143595051" sldId="318"/>
            <ac:spMk id="25" creationId="{07DDFCA4-F175-5D0E-476F-B790E9B5084C}"/>
          </ac:spMkLst>
        </pc:spChg>
        <pc:spChg chg="add mod">
          <ac:chgData name="Lorenzo Rinaldi" userId="77d5bfdd-3e88-4678-a8ff-024fe85681f6" providerId="ADAL" clId="{CAC517C1-8E5A-42BA-BB63-B78741B735BA}" dt="2023-07-22T06:27:53.664" v="404" actId="1076"/>
          <ac:spMkLst>
            <pc:docMk/>
            <pc:sldMk cId="1143595051" sldId="318"/>
            <ac:spMk id="26" creationId="{61D6C94A-5AF2-6AAD-A735-3FF8E504A65E}"/>
          </ac:spMkLst>
        </pc:spChg>
        <pc:spChg chg="add mod">
          <ac:chgData name="Lorenzo Rinaldi" userId="77d5bfdd-3e88-4678-a8ff-024fe85681f6" providerId="ADAL" clId="{CAC517C1-8E5A-42BA-BB63-B78741B735BA}" dt="2023-07-22T06:27:53.664" v="404" actId="1076"/>
          <ac:spMkLst>
            <pc:docMk/>
            <pc:sldMk cId="1143595051" sldId="318"/>
            <ac:spMk id="27" creationId="{16468A6C-A1AF-6816-573C-3E323C0FA015}"/>
          </ac:spMkLst>
        </pc:spChg>
        <pc:spChg chg="add mod">
          <ac:chgData name="Lorenzo Rinaldi" userId="77d5bfdd-3e88-4678-a8ff-024fe85681f6" providerId="ADAL" clId="{CAC517C1-8E5A-42BA-BB63-B78741B735BA}" dt="2023-07-22T06:27:53.664" v="404" actId="1076"/>
          <ac:spMkLst>
            <pc:docMk/>
            <pc:sldMk cId="1143595051" sldId="318"/>
            <ac:spMk id="28" creationId="{EAE76D13-BBC2-55B0-4460-C50FB8BD37B2}"/>
          </ac:spMkLst>
        </pc:spChg>
        <pc:spChg chg="add mod">
          <ac:chgData name="Lorenzo Rinaldi" userId="77d5bfdd-3e88-4678-a8ff-024fe85681f6" providerId="ADAL" clId="{CAC517C1-8E5A-42BA-BB63-B78741B735BA}" dt="2023-07-22T06:27:53.664" v="404" actId="1076"/>
          <ac:spMkLst>
            <pc:docMk/>
            <pc:sldMk cId="1143595051" sldId="318"/>
            <ac:spMk id="29" creationId="{510C994D-ECF1-AD74-4E66-91D1EBFB346D}"/>
          </ac:spMkLst>
        </pc:spChg>
        <pc:spChg chg="add mod">
          <ac:chgData name="Lorenzo Rinaldi" userId="77d5bfdd-3e88-4678-a8ff-024fe85681f6" providerId="ADAL" clId="{CAC517C1-8E5A-42BA-BB63-B78741B735BA}" dt="2023-07-22T06:27:53.664" v="404" actId="1076"/>
          <ac:spMkLst>
            <pc:docMk/>
            <pc:sldMk cId="1143595051" sldId="318"/>
            <ac:spMk id="30" creationId="{9CDD91E7-450B-06C0-49C2-742F029D8DD3}"/>
          </ac:spMkLst>
        </pc:spChg>
        <pc:spChg chg="add mod">
          <ac:chgData name="Lorenzo Rinaldi" userId="77d5bfdd-3e88-4678-a8ff-024fe85681f6" providerId="ADAL" clId="{CAC517C1-8E5A-42BA-BB63-B78741B735BA}" dt="2023-07-22T06:27:53.664" v="404" actId="1076"/>
          <ac:spMkLst>
            <pc:docMk/>
            <pc:sldMk cId="1143595051" sldId="318"/>
            <ac:spMk id="31" creationId="{CD8C022D-C65F-2FE9-8238-F82E5326C343}"/>
          </ac:spMkLst>
        </pc:spChg>
        <pc:spChg chg="add mod">
          <ac:chgData name="Lorenzo Rinaldi" userId="77d5bfdd-3e88-4678-a8ff-024fe85681f6" providerId="ADAL" clId="{CAC517C1-8E5A-42BA-BB63-B78741B735BA}" dt="2023-07-22T06:27:53.664" v="404" actId="1076"/>
          <ac:spMkLst>
            <pc:docMk/>
            <pc:sldMk cId="1143595051" sldId="318"/>
            <ac:spMk id="32" creationId="{F8FA806E-740F-5B13-A16F-2CC5690AA210}"/>
          </ac:spMkLst>
        </pc:spChg>
        <pc:spChg chg="add mod">
          <ac:chgData name="Lorenzo Rinaldi" userId="77d5bfdd-3e88-4678-a8ff-024fe85681f6" providerId="ADAL" clId="{CAC517C1-8E5A-42BA-BB63-B78741B735BA}" dt="2023-07-22T06:27:53.664" v="404" actId="1076"/>
          <ac:spMkLst>
            <pc:docMk/>
            <pc:sldMk cId="1143595051" sldId="318"/>
            <ac:spMk id="33" creationId="{BEFCE6BD-97D0-EBA3-9815-FF2109C768C1}"/>
          </ac:spMkLst>
        </pc:spChg>
        <pc:spChg chg="add mod">
          <ac:chgData name="Lorenzo Rinaldi" userId="77d5bfdd-3e88-4678-a8ff-024fe85681f6" providerId="ADAL" clId="{CAC517C1-8E5A-42BA-BB63-B78741B735BA}" dt="2023-07-22T06:27:53.664" v="404" actId="1076"/>
          <ac:spMkLst>
            <pc:docMk/>
            <pc:sldMk cId="1143595051" sldId="318"/>
            <ac:spMk id="35" creationId="{6F605F2D-8BED-E018-F998-9C685DDA55A7}"/>
          </ac:spMkLst>
        </pc:spChg>
        <pc:spChg chg="add mod">
          <ac:chgData name="Lorenzo Rinaldi" userId="77d5bfdd-3e88-4678-a8ff-024fe85681f6" providerId="ADAL" clId="{CAC517C1-8E5A-42BA-BB63-B78741B735BA}" dt="2023-07-22T06:27:53.664" v="404" actId="1076"/>
          <ac:spMkLst>
            <pc:docMk/>
            <pc:sldMk cId="1143595051" sldId="318"/>
            <ac:spMk id="36" creationId="{4E04FABF-BBE4-FEF9-1229-DA406C0617E3}"/>
          </ac:spMkLst>
        </pc:spChg>
        <pc:spChg chg="add mod">
          <ac:chgData name="Lorenzo Rinaldi" userId="77d5bfdd-3e88-4678-a8ff-024fe85681f6" providerId="ADAL" clId="{CAC517C1-8E5A-42BA-BB63-B78741B735BA}" dt="2023-07-22T06:27:53.664" v="404" actId="1076"/>
          <ac:spMkLst>
            <pc:docMk/>
            <pc:sldMk cId="1143595051" sldId="318"/>
            <ac:spMk id="37" creationId="{66A64A93-D034-0B1C-4A7C-A0D7E64BEB9F}"/>
          </ac:spMkLst>
        </pc:spChg>
        <pc:spChg chg="add mod">
          <ac:chgData name="Lorenzo Rinaldi" userId="77d5bfdd-3e88-4678-a8ff-024fe85681f6" providerId="ADAL" clId="{CAC517C1-8E5A-42BA-BB63-B78741B735BA}" dt="2023-07-22T06:27:53.664" v="404" actId="1076"/>
          <ac:spMkLst>
            <pc:docMk/>
            <pc:sldMk cId="1143595051" sldId="318"/>
            <ac:spMk id="38" creationId="{DA56DBD0-16FD-F97E-713D-159A9FD69208}"/>
          </ac:spMkLst>
        </pc:spChg>
        <pc:spChg chg="add mod">
          <ac:chgData name="Lorenzo Rinaldi" userId="77d5bfdd-3e88-4678-a8ff-024fe85681f6" providerId="ADAL" clId="{CAC517C1-8E5A-42BA-BB63-B78741B735BA}" dt="2023-07-22T06:27:53.664" v="404" actId="1076"/>
          <ac:spMkLst>
            <pc:docMk/>
            <pc:sldMk cId="1143595051" sldId="318"/>
            <ac:spMk id="39" creationId="{9878D67D-9BF7-8D7F-1DFD-C439E4F7555B}"/>
          </ac:spMkLst>
        </pc:spChg>
        <pc:spChg chg="add mod">
          <ac:chgData name="Lorenzo Rinaldi" userId="77d5bfdd-3e88-4678-a8ff-024fe85681f6" providerId="ADAL" clId="{CAC517C1-8E5A-42BA-BB63-B78741B735BA}" dt="2023-07-22T06:27:53.664" v="404" actId="1076"/>
          <ac:spMkLst>
            <pc:docMk/>
            <pc:sldMk cId="1143595051" sldId="318"/>
            <ac:spMk id="40" creationId="{7F97E22C-0AC8-BE35-200D-536F5A26FE66}"/>
          </ac:spMkLst>
        </pc:spChg>
        <pc:spChg chg="add mod">
          <ac:chgData name="Lorenzo Rinaldi" userId="77d5bfdd-3e88-4678-a8ff-024fe85681f6" providerId="ADAL" clId="{CAC517C1-8E5A-42BA-BB63-B78741B735BA}" dt="2023-07-22T06:27:53.664" v="404" actId="1076"/>
          <ac:spMkLst>
            <pc:docMk/>
            <pc:sldMk cId="1143595051" sldId="318"/>
            <ac:spMk id="41" creationId="{C2BE4E7E-25F2-34BD-9656-D1EA3296761C}"/>
          </ac:spMkLst>
        </pc:spChg>
        <pc:spChg chg="add mod">
          <ac:chgData name="Lorenzo Rinaldi" userId="77d5bfdd-3e88-4678-a8ff-024fe85681f6" providerId="ADAL" clId="{CAC517C1-8E5A-42BA-BB63-B78741B735BA}" dt="2023-07-22T06:27:53.664" v="404" actId="1076"/>
          <ac:spMkLst>
            <pc:docMk/>
            <pc:sldMk cId="1143595051" sldId="318"/>
            <ac:spMk id="42" creationId="{3BE5474D-AA08-41AD-2474-730E29B451C2}"/>
          </ac:spMkLst>
        </pc:spChg>
        <pc:spChg chg="add mod">
          <ac:chgData name="Lorenzo Rinaldi" userId="77d5bfdd-3e88-4678-a8ff-024fe85681f6" providerId="ADAL" clId="{CAC517C1-8E5A-42BA-BB63-B78741B735BA}" dt="2023-07-22T06:27:53.664" v="404" actId="1076"/>
          <ac:spMkLst>
            <pc:docMk/>
            <pc:sldMk cId="1143595051" sldId="318"/>
            <ac:spMk id="43" creationId="{B492B953-D7F8-E86F-9B64-84E2533F6FBD}"/>
          </ac:spMkLst>
        </pc:spChg>
        <pc:cxnChg chg="add mod">
          <ac:chgData name="Lorenzo Rinaldi" userId="77d5bfdd-3e88-4678-a8ff-024fe85681f6" providerId="ADAL" clId="{CAC517C1-8E5A-42BA-BB63-B78741B735BA}" dt="2023-07-22T06:27:53.664" v="404" actId="1076"/>
          <ac:cxnSpMkLst>
            <pc:docMk/>
            <pc:sldMk cId="1143595051" sldId="318"/>
            <ac:cxnSpMk id="9" creationId="{580E8836-EB5F-34BC-B4A4-7037305A6BFD}"/>
          </ac:cxnSpMkLst>
        </pc:cxnChg>
        <pc:cxnChg chg="add mod">
          <ac:chgData name="Lorenzo Rinaldi" userId="77d5bfdd-3e88-4678-a8ff-024fe85681f6" providerId="ADAL" clId="{CAC517C1-8E5A-42BA-BB63-B78741B735BA}" dt="2023-07-22T06:27:53.664" v="404" actId="1076"/>
          <ac:cxnSpMkLst>
            <pc:docMk/>
            <pc:sldMk cId="1143595051" sldId="318"/>
            <ac:cxnSpMk id="10" creationId="{EA8FD8A8-F04D-A1B0-8253-EFCF9544E917}"/>
          </ac:cxnSpMkLst>
        </pc:cxnChg>
        <pc:cxnChg chg="add mod">
          <ac:chgData name="Lorenzo Rinaldi" userId="77d5bfdd-3e88-4678-a8ff-024fe85681f6" providerId="ADAL" clId="{CAC517C1-8E5A-42BA-BB63-B78741B735BA}" dt="2023-07-22T06:27:53.664" v="404" actId="1076"/>
          <ac:cxnSpMkLst>
            <pc:docMk/>
            <pc:sldMk cId="1143595051" sldId="318"/>
            <ac:cxnSpMk id="34" creationId="{28D69468-7DF4-CBAE-4868-81F62F2042BA}"/>
          </ac:cxnSpMkLst>
        </pc:cxnChg>
      </pc:sldChg>
      <pc:sldChg chg="del">
        <pc:chgData name="Lorenzo Rinaldi" userId="77d5bfdd-3e88-4678-a8ff-024fe85681f6" providerId="ADAL" clId="{CAC517C1-8E5A-42BA-BB63-B78741B735BA}" dt="2023-07-22T06:23:47.945" v="306" actId="47"/>
        <pc:sldMkLst>
          <pc:docMk/>
          <pc:sldMk cId="3010168962" sldId="319"/>
        </pc:sldMkLst>
      </pc:sldChg>
      <pc:sldChg chg="add del">
        <pc:chgData name="Lorenzo Rinaldi" userId="77d5bfdd-3e88-4678-a8ff-024fe85681f6" providerId="ADAL" clId="{CAC517C1-8E5A-42BA-BB63-B78741B735BA}" dt="2023-07-22T06:29:59.384" v="428" actId="47"/>
        <pc:sldMkLst>
          <pc:docMk/>
          <pc:sldMk cId="3370575437" sldId="319"/>
        </pc:sldMkLst>
      </pc:sldChg>
      <pc:sldChg chg="del">
        <pc:chgData name="Lorenzo Rinaldi" userId="77d5bfdd-3e88-4678-a8ff-024fe85681f6" providerId="ADAL" clId="{CAC517C1-8E5A-42BA-BB63-B78741B735BA}" dt="2023-07-22T06:23:47.945" v="306" actId="47"/>
        <pc:sldMkLst>
          <pc:docMk/>
          <pc:sldMk cId="1558054761" sldId="320"/>
        </pc:sldMkLst>
      </pc:sldChg>
      <pc:sldChg chg="add del">
        <pc:chgData name="Lorenzo Rinaldi" userId="77d5bfdd-3e88-4678-a8ff-024fe85681f6" providerId="ADAL" clId="{CAC517C1-8E5A-42BA-BB63-B78741B735BA}" dt="2023-07-22T06:29:59.384" v="428" actId="47"/>
        <pc:sldMkLst>
          <pc:docMk/>
          <pc:sldMk cId="3706178076" sldId="320"/>
        </pc:sldMkLst>
      </pc:sldChg>
      <pc:sldChg chg="addSp delSp modSp add mod modAnim">
        <pc:chgData name="Lorenzo Rinaldi" userId="77d5bfdd-3e88-4678-a8ff-024fe85681f6" providerId="ADAL" clId="{CAC517C1-8E5A-42BA-BB63-B78741B735BA}" dt="2023-07-22T06:28:39.002" v="415"/>
        <pc:sldMkLst>
          <pc:docMk/>
          <pc:sldMk cId="611889378" sldId="321"/>
        </pc:sldMkLst>
        <pc:spChg chg="del">
          <ac:chgData name="Lorenzo Rinaldi" userId="77d5bfdd-3e88-4678-a8ff-024fe85681f6" providerId="ADAL" clId="{CAC517C1-8E5A-42BA-BB63-B78741B735BA}" dt="2023-07-22T06:28:02.773" v="407" actId="478"/>
          <ac:spMkLst>
            <pc:docMk/>
            <pc:sldMk cId="611889378" sldId="321"/>
            <ac:spMk id="2" creationId="{28603EE9-11C7-D094-D85F-0D610E70FF16}"/>
          </ac:spMkLst>
        </pc:spChg>
        <pc:spChg chg="del">
          <ac:chgData name="Lorenzo Rinaldi" userId="77d5bfdd-3e88-4678-a8ff-024fe85681f6" providerId="ADAL" clId="{CAC517C1-8E5A-42BA-BB63-B78741B735BA}" dt="2023-07-22T06:28:05.644" v="408" actId="478"/>
          <ac:spMkLst>
            <pc:docMk/>
            <pc:sldMk cId="611889378" sldId="321"/>
            <ac:spMk id="3" creationId="{176A6B59-C668-A8BB-40E5-59F14C4DBED9}"/>
          </ac:spMkLst>
        </pc:spChg>
        <pc:spChg chg="del">
          <ac:chgData name="Lorenzo Rinaldi" userId="77d5bfdd-3e88-4678-a8ff-024fe85681f6" providerId="ADAL" clId="{CAC517C1-8E5A-42BA-BB63-B78741B735BA}" dt="2023-07-22T06:28:02.773" v="407" actId="478"/>
          <ac:spMkLst>
            <pc:docMk/>
            <pc:sldMk cId="611889378" sldId="321"/>
            <ac:spMk id="5" creationId="{339DBC22-3688-B9B4-1A27-BF49C6AAD824}"/>
          </ac:spMkLst>
        </pc:spChg>
        <pc:spChg chg="del">
          <ac:chgData name="Lorenzo Rinaldi" userId="77d5bfdd-3e88-4678-a8ff-024fe85681f6" providerId="ADAL" clId="{CAC517C1-8E5A-42BA-BB63-B78741B735BA}" dt="2023-07-22T06:28:02.773" v="407" actId="478"/>
          <ac:spMkLst>
            <pc:docMk/>
            <pc:sldMk cId="611889378" sldId="321"/>
            <ac:spMk id="6" creationId="{48D970C5-A214-2B29-F145-A8C2D937B164}"/>
          </ac:spMkLst>
        </pc:spChg>
        <pc:spChg chg="del">
          <ac:chgData name="Lorenzo Rinaldi" userId="77d5bfdd-3e88-4678-a8ff-024fe85681f6" providerId="ADAL" clId="{CAC517C1-8E5A-42BA-BB63-B78741B735BA}" dt="2023-07-22T06:28:02.773" v="407" actId="478"/>
          <ac:spMkLst>
            <pc:docMk/>
            <pc:sldMk cId="611889378" sldId="321"/>
            <ac:spMk id="7" creationId="{00EEF9F8-7C66-6ABD-7F93-D9F95A2672EC}"/>
          </ac:spMkLst>
        </pc:spChg>
        <pc:spChg chg="del">
          <ac:chgData name="Lorenzo Rinaldi" userId="77d5bfdd-3e88-4678-a8ff-024fe85681f6" providerId="ADAL" clId="{CAC517C1-8E5A-42BA-BB63-B78741B735BA}" dt="2023-07-22T06:28:02.773" v="407" actId="478"/>
          <ac:spMkLst>
            <pc:docMk/>
            <pc:sldMk cId="611889378" sldId="321"/>
            <ac:spMk id="8" creationId="{8EA18111-0043-7E45-4603-B6778EBC01A1}"/>
          </ac:spMkLst>
        </pc:spChg>
        <pc:spChg chg="del">
          <ac:chgData name="Lorenzo Rinaldi" userId="77d5bfdd-3e88-4678-a8ff-024fe85681f6" providerId="ADAL" clId="{CAC517C1-8E5A-42BA-BB63-B78741B735BA}" dt="2023-07-22T06:28:02.773" v="407" actId="478"/>
          <ac:spMkLst>
            <pc:docMk/>
            <pc:sldMk cId="611889378" sldId="321"/>
            <ac:spMk id="11" creationId="{DEB7BDBA-6FB7-8827-73D0-1ACAF059B45B}"/>
          </ac:spMkLst>
        </pc:spChg>
        <pc:spChg chg="del">
          <ac:chgData name="Lorenzo Rinaldi" userId="77d5bfdd-3e88-4678-a8ff-024fe85681f6" providerId="ADAL" clId="{CAC517C1-8E5A-42BA-BB63-B78741B735BA}" dt="2023-07-22T06:28:02.773" v="407" actId="478"/>
          <ac:spMkLst>
            <pc:docMk/>
            <pc:sldMk cId="611889378" sldId="321"/>
            <ac:spMk id="12" creationId="{D2153D0D-BDEE-BAD8-A3CC-AF6C012F742C}"/>
          </ac:spMkLst>
        </pc:spChg>
        <pc:spChg chg="del">
          <ac:chgData name="Lorenzo Rinaldi" userId="77d5bfdd-3e88-4678-a8ff-024fe85681f6" providerId="ADAL" clId="{CAC517C1-8E5A-42BA-BB63-B78741B735BA}" dt="2023-07-22T06:28:02.773" v="407" actId="478"/>
          <ac:spMkLst>
            <pc:docMk/>
            <pc:sldMk cId="611889378" sldId="321"/>
            <ac:spMk id="13" creationId="{43B69E06-C5D9-6FE8-EE03-D9E0816F7A87}"/>
          </ac:spMkLst>
        </pc:spChg>
        <pc:spChg chg="del">
          <ac:chgData name="Lorenzo Rinaldi" userId="77d5bfdd-3e88-4678-a8ff-024fe85681f6" providerId="ADAL" clId="{CAC517C1-8E5A-42BA-BB63-B78741B735BA}" dt="2023-07-22T06:28:02.773" v="407" actId="478"/>
          <ac:spMkLst>
            <pc:docMk/>
            <pc:sldMk cId="611889378" sldId="321"/>
            <ac:spMk id="14" creationId="{DB7D6CCA-F85E-273A-224C-7C10AE66E1EF}"/>
          </ac:spMkLst>
        </pc:spChg>
        <pc:spChg chg="del">
          <ac:chgData name="Lorenzo Rinaldi" userId="77d5bfdd-3e88-4678-a8ff-024fe85681f6" providerId="ADAL" clId="{CAC517C1-8E5A-42BA-BB63-B78741B735BA}" dt="2023-07-22T06:28:02.773" v="407" actId="478"/>
          <ac:spMkLst>
            <pc:docMk/>
            <pc:sldMk cId="611889378" sldId="321"/>
            <ac:spMk id="15" creationId="{29F95202-6A7D-26D5-5B9C-3F9121C0D7A0}"/>
          </ac:spMkLst>
        </pc:spChg>
        <pc:spChg chg="del">
          <ac:chgData name="Lorenzo Rinaldi" userId="77d5bfdd-3e88-4678-a8ff-024fe85681f6" providerId="ADAL" clId="{CAC517C1-8E5A-42BA-BB63-B78741B735BA}" dt="2023-07-22T06:28:02.773" v="407" actId="478"/>
          <ac:spMkLst>
            <pc:docMk/>
            <pc:sldMk cId="611889378" sldId="321"/>
            <ac:spMk id="16" creationId="{62653A84-3C4E-612B-B2B0-1537F8A82C39}"/>
          </ac:spMkLst>
        </pc:spChg>
        <pc:spChg chg="del">
          <ac:chgData name="Lorenzo Rinaldi" userId="77d5bfdd-3e88-4678-a8ff-024fe85681f6" providerId="ADAL" clId="{CAC517C1-8E5A-42BA-BB63-B78741B735BA}" dt="2023-07-22T06:28:02.773" v="407" actId="478"/>
          <ac:spMkLst>
            <pc:docMk/>
            <pc:sldMk cId="611889378" sldId="321"/>
            <ac:spMk id="17" creationId="{A1870029-E9B3-2F61-C581-85FF7808D8B0}"/>
          </ac:spMkLst>
        </pc:spChg>
        <pc:spChg chg="del">
          <ac:chgData name="Lorenzo Rinaldi" userId="77d5bfdd-3e88-4678-a8ff-024fe85681f6" providerId="ADAL" clId="{CAC517C1-8E5A-42BA-BB63-B78741B735BA}" dt="2023-07-22T06:28:02.773" v="407" actId="478"/>
          <ac:spMkLst>
            <pc:docMk/>
            <pc:sldMk cId="611889378" sldId="321"/>
            <ac:spMk id="18" creationId="{3609900F-4B51-20A0-8FE1-BB0C1945728D}"/>
          </ac:spMkLst>
        </pc:spChg>
        <pc:spChg chg="del">
          <ac:chgData name="Lorenzo Rinaldi" userId="77d5bfdd-3e88-4678-a8ff-024fe85681f6" providerId="ADAL" clId="{CAC517C1-8E5A-42BA-BB63-B78741B735BA}" dt="2023-07-22T06:28:02.773" v="407" actId="478"/>
          <ac:spMkLst>
            <pc:docMk/>
            <pc:sldMk cId="611889378" sldId="321"/>
            <ac:spMk id="19" creationId="{4121465F-4738-67F6-10DF-CF9780502D8A}"/>
          </ac:spMkLst>
        </pc:spChg>
        <pc:spChg chg="del">
          <ac:chgData name="Lorenzo Rinaldi" userId="77d5bfdd-3e88-4678-a8ff-024fe85681f6" providerId="ADAL" clId="{CAC517C1-8E5A-42BA-BB63-B78741B735BA}" dt="2023-07-22T06:28:02.773" v="407" actId="478"/>
          <ac:spMkLst>
            <pc:docMk/>
            <pc:sldMk cId="611889378" sldId="321"/>
            <ac:spMk id="20" creationId="{160BFE7E-A6F5-2E3D-2CCB-C99EF9FAEF91}"/>
          </ac:spMkLst>
        </pc:spChg>
        <pc:spChg chg="del">
          <ac:chgData name="Lorenzo Rinaldi" userId="77d5bfdd-3e88-4678-a8ff-024fe85681f6" providerId="ADAL" clId="{CAC517C1-8E5A-42BA-BB63-B78741B735BA}" dt="2023-07-22T06:28:02.773" v="407" actId="478"/>
          <ac:spMkLst>
            <pc:docMk/>
            <pc:sldMk cId="611889378" sldId="321"/>
            <ac:spMk id="21" creationId="{1CD80BA3-3692-4FBB-1D35-6B6D174330AF}"/>
          </ac:spMkLst>
        </pc:spChg>
        <pc:spChg chg="del">
          <ac:chgData name="Lorenzo Rinaldi" userId="77d5bfdd-3e88-4678-a8ff-024fe85681f6" providerId="ADAL" clId="{CAC517C1-8E5A-42BA-BB63-B78741B735BA}" dt="2023-07-22T06:28:02.773" v="407" actId="478"/>
          <ac:spMkLst>
            <pc:docMk/>
            <pc:sldMk cId="611889378" sldId="321"/>
            <ac:spMk id="22" creationId="{6DB13F68-330F-67DD-B628-5CA3A7288DC5}"/>
          </ac:spMkLst>
        </pc:spChg>
        <pc:spChg chg="del">
          <ac:chgData name="Lorenzo Rinaldi" userId="77d5bfdd-3e88-4678-a8ff-024fe85681f6" providerId="ADAL" clId="{CAC517C1-8E5A-42BA-BB63-B78741B735BA}" dt="2023-07-22T06:28:02.773" v="407" actId="478"/>
          <ac:spMkLst>
            <pc:docMk/>
            <pc:sldMk cId="611889378" sldId="321"/>
            <ac:spMk id="23" creationId="{E231A9E1-20CD-0CD2-1ED0-C62183E23A79}"/>
          </ac:spMkLst>
        </pc:spChg>
        <pc:spChg chg="del">
          <ac:chgData name="Lorenzo Rinaldi" userId="77d5bfdd-3e88-4678-a8ff-024fe85681f6" providerId="ADAL" clId="{CAC517C1-8E5A-42BA-BB63-B78741B735BA}" dt="2023-07-22T06:28:02.773" v="407" actId="478"/>
          <ac:spMkLst>
            <pc:docMk/>
            <pc:sldMk cId="611889378" sldId="321"/>
            <ac:spMk id="24" creationId="{BC5EFCDD-3B91-6409-FBEB-38650DA270E6}"/>
          </ac:spMkLst>
        </pc:spChg>
        <pc:spChg chg="del">
          <ac:chgData name="Lorenzo Rinaldi" userId="77d5bfdd-3e88-4678-a8ff-024fe85681f6" providerId="ADAL" clId="{CAC517C1-8E5A-42BA-BB63-B78741B735BA}" dt="2023-07-22T06:28:02.773" v="407" actId="478"/>
          <ac:spMkLst>
            <pc:docMk/>
            <pc:sldMk cId="611889378" sldId="321"/>
            <ac:spMk id="25" creationId="{07DDFCA4-F175-5D0E-476F-B790E9B5084C}"/>
          </ac:spMkLst>
        </pc:spChg>
        <pc:spChg chg="del">
          <ac:chgData name="Lorenzo Rinaldi" userId="77d5bfdd-3e88-4678-a8ff-024fe85681f6" providerId="ADAL" clId="{CAC517C1-8E5A-42BA-BB63-B78741B735BA}" dt="2023-07-22T06:28:02.773" v="407" actId="478"/>
          <ac:spMkLst>
            <pc:docMk/>
            <pc:sldMk cId="611889378" sldId="321"/>
            <ac:spMk id="26" creationId="{61D6C94A-5AF2-6AAD-A735-3FF8E504A65E}"/>
          </ac:spMkLst>
        </pc:spChg>
        <pc:spChg chg="del">
          <ac:chgData name="Lorenzo Rinaldi" userId="77d5bfdd-3e88-4678-a8ff-024fe85681f6" providerId="ADAL" clId="{CAC517C1-8E5A-42BA-BB63-B78741B735BA}" dt="2023-07-22T06:28:02.773" v="407" actId="478"/>
          <ac:spMkLst>
            <pc:docMk/>
            <pc:sldMk cId="611889378" sldId="321"/>
            <ac:spMk id="27" creationId="{16468A6C-A1AF-6816-573C-3E323C0FA015}"/>
          </ac:spMkLst>
        </pc:spChg>
        <pc:spChg chg="del">
          <ac:chgData name="Lorenzo Rinaldi" userId="77d5bfdd-3e88-4678-a8ff-024fe85681f6" providerId="ADAL" clId="{CAC517C1-8E5A-42BA-BB63-B78741B735BA}" dt="2023-07-22T06:28:02.773" v="407" actId="478"/>
          <ac:spMkLst>
            <pc:docMk/>
            <pc:sldMk cId="611889378" sldId="321"/>
            <ac:spMk id="28" creationId="{EAE76D13-BBC2-55B0-4460-C50FB8BD37B2}"/>
          </ac:spMkLst>
        </pc:spChg>
        <pc:spChg chg="del">
          <ac:chgData name="Lorenzo Rinaldi" userId="77d5bfdd-3e88-4678-a8ff-024fe85681f6" providerId="ADAL" clId="{CAC517C1-8E5A-42BA-BB63-B78741B735BA}" dt="2023-07-22T06:28:02.773" v="407" actId="478"/>
          <ac:spMkLst>
            <pc:docMk/>
            <pc:sldMk cId="611889378" sldId="321"/>
            <ac:spMk id="29" creationId="{510C994D-ECF1-AD74-4E66-91D1EBFB346D}"/>
          </ac:spMkLst>
        </pc:spChg>
        <pc:spChg chg="del">
          <ac:chgData name="Lorenzo Rinaldi" userId="77d5bfdd-3e88-4678-a8ff-024fe85681f6" providerId="ADAL" clId="{CAC517C1-8E5A-42BA-BB63-B78741B735BA}" dt="2023-07-22T06:28:02.773" v="407" actId="478"/>
          <ac:spMkLst>
            <pc:docMk/>
            <pc:sldMk cId="611889378" sldId="321"/>
            <ac:spMk id="30" creationId="{9CDD91E7-450B-06C0-49C2-742F029D8DD3}"/>
          </ac:spMkLst>
        </pc:spChg>
        <pc:spChg chg="del">
          <ac:chgData name="Lorenzo Rinaldi" userId="77d5bfdd-3e88-4678-a8ff-024fe85681f6" providerId="ADAL" clId="{CAC517C1-8E5A-42BA-BB63-B78741B735BA}" dt="2023-07-22T06:28:02.773" v="407" actId="478"/>
          <ac:spMkLst>
            <pc:docMk/>
            <pc:sldMk cId="611889378" sldId="321"/>
            <ac:spMk id="31" creationId="{CD8C022D-C65F-2FE9-8238-F82E5326C343}"/>
          </ac:spMkLst>
        </pc:spChg>
        <pc:spChg chg="del">
          <ac:chgData name="Lorenzo Rinaldi" userId="77d5bfdd-3e88-4678-a8ff-024fe85681f6" providerId="ADAL" clId="{CAC517C1-8E5A-42BA-BB63-B78741B735BA}" dt="2023-07-22T06:28:02.773" v="407" actId="478"/>
          <ac:spMkLst>
            <pc:docMk/>
            <pc:sldMk cId="611889378" sldId="321"/>
            <ac:spMk id="32" creationId="{F8FA806E-740F-5B13-A16F-2CC5690AA210}"/>
          </ac:spMkLst>
        </pc:spChg>
        <pc:spChg chg="del">
          <ac:chgData name="Lorenzo Rinaldi" userId="77d5bfdd-3e88-4678-a8ff-024fe85681f6" providerId="ADAL" clId="{CAC517C1-8E5A-42BA-BB63-B78741B735BA}" dt="2023-07-22T06:28:02.773" v="407" actId="478"/>
          <ac:spMkLst>
            <pc:docMk/>
            <pc:sldMk cId="611889378" sldId="321"/>
            <ac:spMk id="33" creationId="{BEFCE6BD-97D0-EBA3-9815-FF2109C768C1}"/>
          </ac:spMkLst>
        </pc:spChg>
        <pc:spChg chg="del">
          <ac:chgData name="Lorenzo Rinaldi" userId="77d5bfdd-3e88-4678-a8ff-024fe85681f6" providerId="ADAL" clId="{CAC517C1-8E5A-42BA-BB63-B78741B735BA}" dt="2023-07-22T06:28:02.773" v="407" actId="478"/>
          <ac:spMkLst>
            <pc:docMk/>
            <pc:sldMk cId="611889378" sldId="321"/>
            <ac:spMk id="35" creationId="{6F605F2D-8BED-E018-F998-9C685DDA55A7}"/>
          </ac:spMkLst>
        </pc:spChg>
        <pc:spChg chg="del">
          <ac:chgData name="Lorenzo Rinaldi" userId="77d5bfdd-3e88-4678-a8ff-024fe85681f6" providerId="ADAL" clId="{CAC517C1-8E5A-42BA-BB63-B78741B735BA}" dt="2023-07-22T06:28:02.773" v="407" actId="478"/>
          <ac:spMkLst>
            <pc:docMk/>
            <pc:sldMk cId="611889378" sldId="321"/>
            <ac:spMk id="36" creationId="{4E04FABF-BBE4-FEF9-1229-DA406C0617E3}"/>
          </ac:spMkLst>
        </pc:spChg>
        <pc:spChg chg="del">
          <ac:chgData name="Lorenzo Rinaldi" userId="77d5bfdd-3e88-4678-a8ff-024fe85681f6" providerId="ADAL" clId="{CAC517C1-8E5A-42BA-BB63-B78741B735BA}" dt="2023-07-22T06:28:02.773" v="407" actId="478"/>
          <ac:spMkLst>
            <pc:docMk/>
            <pc:sldMk cId="611889378" sldId="321"/>
            <ac:spMk id="37" creationId="{66A64A93-D034-0B1C-4A7C-A0D7E64BEB9F}"/>
          </ac:spMkLst>
        </pc:spChg>
        <pc:spChg chg="del">
          <ac:chgData name="Lorenzo Rinaldi" userId="77d5bfdd-3e88-4678-a8ff-024fe85681f6" providerId="ADAL" clId="{CAC517C1-8E5A-42BA-BB63-B78741B735BA}" dt="2023-07-22T06:28:02.773" v="407" actId="478"/>
          <ac:spMkLst>
            <pc:docMk/>
            <pc:sldMk cId="611889378" sldId="321"/>
            <ac:spMk id="38" creationId="{DA56DBD0-16FD-F97E-713D-159A9FD69208}"/>
          </ac:spMkLst>
        </pc:spChg>
        <pc:spChg chg="del">
          <ac:chgData name="Lorenzo Rinaldi" userId="77d5bfdd-3e88-4678-a8ff-024fe85681f6" providerId="ADAL" clId="{CAC517C1-8E5A-42BA-BB63-B78741B735BA}" dt="2023-07-22T06:28:02.773" v="407" actId="478"/>
          <ac:spMkLst>
            <pc:docMk/>
            <pc:sldMk cId="611889378" sldId="321"/>
            <ac:spMk id="39" creationId="{9878D67D-9BF7-8D7F-1DFD-C439E4F7555B}"/>
          </ac:spMkLst>
        </pc:spChg>
        <pc:spChg chg="del">
          <ac:chgData name="Lorenzo Rinaldi" userId="77d5bfdd-3e88-4678-a8ff-024fe85681f6" providerId="ADAL" clId="{CAC517C1-8E5A-42BA-BB63-B78741B735BA}" dt="2023-07-22T06:28:02.773" v="407" actId="478"/>
          <ac:spMkLst>
            <pc:docMk/>
            <pc:sldMk cId="611889378" sldId="321"/>
            <ac:spMk id="40" creationId="{7F97E22C-0AC8-BE35-200D-536F5A26FE66}"/>
          </ac:spMkLst>
        </pc:spChg>
        <pc:spChg chg="del">
          <ac:chgData name="Lorenzo Rinaldi" userId="77d5bfdd-3e88-4678-a8ff-024fe85681f6" providerId="ADAL" clId="{CAC517C1-8E5A-42BA-BB63-B78741B735BA}" dt="2023-07-22T06:28:02.773" v="407" actId="478"/>
          <ac:spMkLst>
            <pc:docMk/>
            <pc:sldMk cId="611889378" sldId="321"/>
            <ac:spMk id="41" creationId="{C2BE4E7E-25F2-34BD-9656-D1EA3296761C}"/>
          </ac:spMkLst>
        </pc:spChg>
        <pc:spChg chg="del">
          <ac:chgData name="Lorenzo Rinaldi" userId="77d5bfdd-3e88-4678-a8ff-024fe85681f6" providerId="ADAL" clId="{CAC517C1-8E5A-42BA-BB63-B78741B735BA}" dt="2023-07-22T06:28:02.773" v="407" actId="478"/>
          <ac:spMkLst>
            <pc:docMk/>
            <pc:sldMk cId="611889378" sldId="321"/>
            <ac:spMk id="42" creationId="{3BE5474D-AA08-41AD-2474-730E29B451C2}"/>
          </ac:spMkLst>
        </pc:spChg>
        <pc:spChg chg="del">
          <ac:chgData name="Lorenzo Rinaldi" userId="77d5bfdd-3e88-4678-a8ff-024fe85681f6" providerId="ADAL" clId="{CAC517C1-8E5A-42BA-BB63-B78741B735BA}" dt="2023-07-22T06:28:02.773" v="407" actId="478"/>
          <ac:spMkLst>
            <pc:docMk/>
            <pc:sldMk cId="611889378" sldId="321"/>
            <ac:spMk id="43" creationId="{B492B953-D7F8-E86F-9B64-84E2533F6FBD}"/>
          </ac:spMkLst>
        </pc:spChg>
        <pc:spChg chg="add mod">
          <ac:chgData name="Lorenzo Rinaldi" userId="77d5bfdd-3e88-4678-a8ff-024fe85681f6" providerId="ADAL" clId="{CAC517C1-8E5A-42BA-BB63-B78741B735BA}" dt="2023-07-22T06:28:12.027" v="409"/>
          <ac:spMkLst>
            <pc:docMk/>
            <pc:sldMk cId="611889378" sldId="321"/>
            <ac:spMk id="44" creationId="{BFB5CC9D-0121-66F4-FE71-5DEF49B2AC3F}"/>
          </ac:spMkLst>
        </pc:spChg>
        <pc:spChg chg="add mod">
          <ac:chgData name="Lorenzo Rinaldi" userId="77d5bfdd-3e88-4678-a8ff-024fe85681f6" providerId="ADAL" clId="{CAC517C1-8E5A-42BA-BB63-B78741B735BA}" dt="2023-07-22T06:28:26.522" v="411"/>
          <ac:spMkLst>
            <pc:docMk/>
            <pc:sldMk cId="611889378" sldId="321"/>
            <ac:spMk id="45" creationId="{0797A6E4-A259-75D0-C833-8B4961497BE1}"/>
          </ac:spMkLst>
        </pc:spChg>
        <pc:spChg chg="add mod">
          <ac:chgData name="Lorenzo Rinaldi" userId="77d5bfdd-3e88-4678-a8ff-024fe85681f6" providerId="ADAL" clId="{CAC517C1-8E5A-42BA-BB63-B78741B735BA}" dt="2023-07-22T06:28:36.417" v="414"/>
          <ac:spMkLst>
            <pc:docMk/>
            <pc:sldMk cId="611889378" sldId="321"/>
            <ac:spMk id="46" creationId="{A6CAB4AB-A2B0-1D8D-C906-85C2738F5C62}"/>
          </ac:spMkLst>
        </pc:spChg>
        <pc:spChg chg="add mod">
          <ac:chgData name="Lorenzo Rinaldi" userId="77d5bfdd-3e88-4678-a8ff-024fe85681f6" providerId="ADAL" clId="{CAC517C1-8E5A-42BA-BB63-B78741B735BA}" dt="2023-07-22T06:28:36.417" v="414"/>
          <ac:spMkLst>
            <pc:docMk/>
            <pc:sldMk cId="611889378" sldId="321"/>
            <ac:spMk id="47" creationId="{62E2606F-1B2D-96C3-74C0-5060B2095841}"/>
          </ac:spMkLst>
        </pc:spChg>
        <pc:spChg chg="add mod">
          <ac:chgData name="Lorenzo Rinaldi" userId="77d5bfdd-3e88-4678-a8ff-024fe85681f6" providerId="ADAL" clId="{CAC517C1-8E5A-42BA-BB63-B78741B735BA}" dt="2023-07-22T06:28:36.417" v="414"/>
          <ac:spMkLst>
            <pc:docMk/>
            <pc:sldMk cId="611889378" sldId="321"/>
            <ac:spMk id="48" creationId="{AEC6BF75-F89D-7C3E-880A-4DFE518BE9E6}"/>
          </ac:spMkLst>
        </pc:spChg>
        <pc:spChg chg="add mod">
          <ac:chgData name="Lorenzo Rinaldi" userId="77d5bfdd-3e88-4678-a8ff-024fe85681f6" providerId="ADAL" clId="{CAC517C1-8E5A-42BA-BB63-B78741B735BA}" dt="2023-07-22T06:28:36.417" v="414"/>
          <ac:spMkLst>
            <pc:docMk/>
            <pc:sldMk cId="611889378" sldId="321"/>
            <ac:spMk id="49" creationId="{403E6C01-8C78-ED36-F579-762C168EE69F}"/>
          </ac:spMkLst>
        </pc:spChg>
        <pc:spChg chg="add mod">
          <ac:chgData name="Lorenzo Rinaldi" userId="77d5bfdd-3e88-4678-a8ff-024fe85681f6" providerId="ADAL" clId="{CAC517C1-8E5A-42BA-BB63-B78741B735BA}" dt="2023-07-22T06:28:36.417" v="414"/>
          <ac:spMkLst>
            <pc:docMk/>
            <pc:sldMk cId="611889378" sldId="321"/>
            <ac:spMk id="52" creationId="{F00623B9-FC2B-A1D0-B195-70A64A9F58EB}"/>
          </ac:spMkLst>
        </pc:spChg>
        <pc:spChg chg="add mod">
          <ac:chgData name="Lorenzo Rinaldi" userId="77d5bfdd-3e88-4678-a8ff-024fe85681f6" providerId="ADAL" clId="{CAC517C1-8E5A-42BA-BB63-B78741B735BA}" dt="2023-07-22T06:28:36.417" v="414"/>
          <ac:spMkLst>
            <pc:docMk/>
            <pc:sldMk cId="611889378" sldId="321"/>
            <ac:spMk id="53" creationId="{BB6AC2F1-E886-A95E-5B94-0B8395497235}"/>
          </ac:spMkLst>
        </pc:spChg>
        <pc:spChg chg="add mod">
          <ac:chgData name="Lorenzo Rinaldi" userId="77d5bfdd-3e88-4678-a8ff-024fe85681f6" providerId="ADAL" clId="{CAC517C1-8E5A-42BA-BB63-B78741B735BA}" dt="2023-07-22T06:28:36.417" v="414"/>
          <ac:spMkLst>
            <pc:docMk/>
            <pc:sldMk cId="611889378" sldId="321"/>
            <ac:spMk id="54" creationId="{3A18566D-E229-7D8A-1BCF-2D64269306B2}"/>
          </ac:spMkLst>
        </pc:spChg>
        <pc:spChg chg="add mod">
          <ac:chgData name="Lorenzo Rinaldi" userId="77d5bfdd-3e88-4678-a8ff-024fe85681f6" providerId="ADAL" clId="{CAC517C1-8E5A-42BA-BB63-B78741B735BA}" dt="2023-07-22T06:28:36.417" v="414"/>
          <ac:spMkLst>
            <pc:docMk/>
            <pc:sldMk cId="611889378" sldId="321"/>
            <ac:spMk id="55" creationId="{1C43806A-C38F-1CD9-0611-65F6FE974B99}"/>
          </ac:spMkLst>
        </pc:spChg>
        <pc:spChg chg="add mod">
          <ac:chgData name="Lorenzo Rinaldi" userId="77d5bfdd-3e88-4678-a8ff-024fe85681f6" providerId="ADAL" clId="{CAC517C1-8E5A-42BA-BB63-B78741B735BA}" dt="2023-07-22T06:28:36.417" v="414"/>
          <ac:spMkLst>
            <pc:docMk/>
            <pc:sldMk cId="611889378" sldId="321"/>
            <ac:spMk id="56" creationId="{C58A8F20-EDD0-A07F-B99F-6DF8C83A98C9}"/>
          </ac:spMkLst>
        </pc:spChg>
        <pc:spChg chg="add mod">
          <ac:chgData name="Lorenzo Rinaldi" userId="77d5bfdd-3e88-4678-a8ff-024fe85681f6" providerId="ADAL" clId="{CAC517C1-8E5A-42BA-BB63-B78741B735BA}" dt="2023-07-22T06:28:36.417" v="414"/>
          <ac:spMkLst>
            <pc:docMk/>
            <pc:sldMk cId="611889378" sldId="321"/>
            <ac:spMk id="57" creationId="{4502F77A-D60E-F98F-DD5F-57394D49E0A4}"/>
          </ac:spMkLst>
        </pc:spChg>
        <pc:spChg chg="add mod">
          <ac:chgData name="Lorenzo Rinaldi" userId="77d5bfdd-3e88-4678-a8ff-024fe85681f6" providerId="ADAL" clId="{CAC517C1-8E5A-42BA-BB63-B78741B735BA}" dt="2023-07-22T06:28:36.417" v="414"/>
          <ac:spMkLst>
            <pc:docMk/>
            <pc:sldMk cId="611889378" sldId="321"/>
            <ac:spMk id="58" creationId="{521E7F13-5852-D1F1-699B-9BD9EBA0B5D4}"/>
          </ac:spMkLst>
        </pc:spChg>
        <pc:spChg chg="add mod">
          <ac:chgData name="Lorenzo Rinaldi" userId="77d5bfdd-3e88-4678-a8ff-024fe85681f6" providerId="ADAL" clId="{CAC517C1-8E5A-42BA-BB63-B78741B735BA}" dt="2023-07-22T06:28:36.417" v="414"/>
          <ac:spMkLst>
            <pc:docMk/>
            <pc:sldMk cId="611889378" sldId="321"/>
            <ac:spMk id="59" creationId="{94BC2045-6DD7-0F52-FD7C-E063591E7CA1}"/>
          </ac:spMkLst>
        </pc:spChg>
        <pc:spChg chg="add mod">
          <ac:chgData name="Lorenzo Rinaldi" userId="77d5bfdd-3e88-4678-a8ff-024fe85681f6" providerId="ADAL" clId="{CAC517C1-8E5A-42BA-BB63-B78741B735BA}" dt="2023-07-22T06:28:36.417" v="414"/>
          <ac:spMkLst>
            <pc:docMk/>
            <pc:sldMk cId="611889378" sldId="321"/>
            <ac:spMk id="60" creationId="{17651506-810B-87E3-B9CA-2845E10137C9}"/>
          </ac:spMkLst>
        </pc:spChg>
        <pc:spChg chg="add mod">
          <ac:chgData name="Lorenzo Rinaldi" userId="77d5bfdd-3e88-4678-a8ff-024fe85681f6" providerId="ADAL" clId="{CAC517C1-8E5A-42BA-BB63-B78741B735BA}" dt="2023-07-22T06:28:36.417" v="414"/>
          <ac:spMkLst>
            <pc:docMk/>
            <pc:sldMk cId="611889378" sldId="321"/>
            <ac:spMk id="61" creationId="{80C4EEEF-8067-DCA0-E784-FFF6B1DF2D73}"/>
          </ac:spMkLst>
        </pc:spChg>
        <pc:spChg chg="add mod">
          <ac:chgData name="Lorenzo Rinaldi" userId="77d5bfdd-3e88-4678-a8ff-024fe85681f6" providerId="ADAL" clId="{CAC517C1-8E5A-42BA-BB63-B78741B735BA}" dt="2023-07-22T06:28:36.417" v="414"/>
          <ac:spMkLst>
            <pc:docMk/>
            <pc:sldMk cId="611889378" sldId="321"/>
            <ac:spMk id="62" creationId="{01B30F03-E910-9482-91E6-C2FD9351C6D3}"/>
          </ac:spMkLst>
        </pc:spChg>
        <pc:spChg chg="add mod">
          <ac:chgData name="Lorenzo Rinaldi" userId="77d5bfdd-3e88-4678-a8ff-024fe85681f6" providerId="ADAL" clId="{CAC517C1-8E5A-42BA-BB63-B78741B735BA}" dt="2023-07-22T06:28:36.417" v="414"/>
          <ac:spMkLst>
            <pc:docMk/>
            <pc:sldMk cId="611889378" sldId="321"/>
            <ac:spMk id="63" creationId="{AE1663FC-8F58-A466-7EDF-30B0588F1389}"/>
          </ac:spMkLst>
        </pc:spChg>
        <pc:spChg chg="add mod">
          <ac:chgData name="Lorenzo Rinaldi" userId="77d5bfdd-3e88-4678-a8ff-024fe85681f6" providerId="ADAL" clId="{CAC517C1-8E5A-42BA-BB63-B78741B735BA}" dt="2023-07-22T06:28:36.417" v="414"/>
          <ac:spMkLst>
            <pc:docMk/>
            <pc:sldMk cId="611889378" sldId="321"/>
            <ac:spMk id="64" creationId="{297D797B-E9A2-6EA6-C0AD-C6FDE8567550}"/>
          </ac:spMkLst>
        </pc:spChg>
        <pc:spChg chg="add mod">
          <ac:chgData name="Lorenzo Rinaldi" userId="77d5bfdd-3e88-4678-a8ff-024fe85681f6" providerId="ADAL" clId="{CAC517C1-8E5A-42BA-BB63-B78741B735BA}" dt="2023-07-22T06:28:36.417" v="414"/>
          <ac:spMkLst>
            <pc:docMk/>
            <pc:sldMk cId="611889378" sldId="321"/>
            <ac:spMk id="65" creationId="{4F1B5A11-B125-FB80-01EF-43942E2E4E0F}"/>
          </ac:spMkLst>
        </pc:spChg>
        <pc:spChg chg="add mod">
          <ac:chgData name="Lorenzo Rinaldi" userId="77d5bfdd-3e88-4678-a8ff-024fe85681f6" providerId="ADAL" clId="{CAC517C1-8E5A-42BA-BB63-B78741B735BA}" dt="2023-07-22T06:28:36.417" v="414"/>
          <ac:spMkLst>
            <pc:docMk/>
            <pc:sldMk cId="611889378" sldId="321"/>
            <ac:spMk id="66" creationId="{D59C518E-2895-6055-BFDE-180508801AD8}"/>
          </ac:spMkLst>
        </pc:spChg>
        <pc:spChg chg="add mod">
          <ac:chgData name="Lorenzo Rinaldi" userId="77d5bfdd-3e88-4678-a8ff-024fe85681f6" providerId="ADAL" clId="{CAC517C1-8E5A-42BA-BB63-B78741B735BA}" dt="2023-07-22T06:28:36.417" v="414"/>
          <ac:spMkLst>
            <pc:docMk/>
            <pc:sldMk cId="611889378" sldId="321"/>
            <ac:spMk id="67" creationId="{C54FC152-2C88-43EB-0CA7-E2182E2067B2}"/>
          </ac:spMkLst>
        </pc:spChg>
        <pc:spChg chg="add mod">
          <ac:chgData name="Lorenzo Rinaldi" userId="77d5bfdd-3e88-4678-a8ff-024fe85681f6" providerId="ADAL" clId="{CAC517C1-8E5A-42BA-BB63-B78741B735BA}" dt="2023-07-22T06:28:36.417" v="414"/>
          <ac:spMkLst>
            <pc:docMk/>
            <pc:sldMk cId="611889378" sldId="321"/>
            <ac:spMk id="68" creationId="{DFCB03E0-530F-8A0F-1E34-DEC213BB1157}"/>
          </ac:spMkLst>
        </pc:spChg>
        <pc:spChg chg="add mod">
          <ac:chgData name="Lorenzo Rinaldi" userId="77d5bfdd-3e88-4678-a8ff-024fe85681f6" providerId="ADAL" clId="{CAC517C1-8E5A-42BA-BB63-B78741B735BA}" dt="2023-07-22T06:28:36.417" v="414"/>
          <ac:spMkLst>
            <pc:docMk/>
            <pc:sldMk cId="611889378" sldId="321"/>
            <ac:spMk id="69" creationId="{AFF862C0-C791-06A1-AC41-9F65480EADF8}"/>
          </ac:spMkLst>
        </pc:spChg>
        <pc:spChg chg="add mod">
          <ac:chgData name="Lorenzo Rinaldi" userId="77d5bfdd-3e88-4678-a8ff-024fe85681f6" providerId="ADAL" clId="{CAC517C1-8E5A-42BA-BB63-B78741B735BA}" dt="2023-07-22T06:28:36.417" v="414"/>
          <ac:spMkLst>
            <pc:docMk/>
            <pc:sldMk cId="611889378" sldId="321"/>
            <ac:spMk id="70" creationId="{0D7FAFC1-F98F-7C85-8F14-FC427EA1A5B0}"/>
          </ac:spMkLst>
        </pc:spChg>
        <pc:spChg chg="add mod">
          <ac:chgData name="Lorenzo Rinaldi" userId="77d5bfdd-3e88-4678-a8ff-024fe85681f6" providerId="ADAL" clId="{CAC517C1-8E5A-42BA-BB63-B78741B735BA}" dt="2023-07-22T06:28:36.417" v="414"/>
          <ac:spMkLst>
            <pc:docMk/>
            <pc:sldMk cId="611889378" sldId="321"/>
            <ac:spMk id="71" creationId="{FF997185-3F37-80AE-5715-289C5ED9CBD6}"/>
          </ac:spMkLst>
        </pc:spChg>
        <pc:spChg chg="add mod">
          <ac:chgData name="Lorenzo Rinaldi" userId="77d5bfdd-3e88-4678-a8ff-024fe85681f6" providerId="ADAL" clId="{CAC517C1-8E5A-42BA-BB63-B78741B735BA}" dt="2023-07-22T06:28:36.417" v="414"/>
          <ac:spMkLst>
            <pc:docMk/>
            <pc:sldMk cId="611889378" sldId="321"/>
            <ac:spMk id="72" creationId="{909444B8-F15B-0FB4-0169-C536D20CB7D2}"/>
          </ac:spMkLst>
        </pc:spChg>
        <pc:spChg chg="add mod">
          <ac:chgData name="Lorenzo Rinaldi" userId="77d5bfdd-3e88-4678-a8ff-024fe85681f6" providerId="ADAL" clId="{CAC517C1-8E5A-42BA-BB63-B78741B735BA}" dt="2023-07-22T06:28:36.417" v="414"/>
          <ac:spMkLst>
            <pc:docMk/>
            <pc:sldMk cId="611889378" sldId="321"/>
            <ac:spMk id="74" creationId="{696CBAB1-C4BC-6837-C5AD-AFB5922C4A8D}"/>
          </ac:spMkLst>
        </pc:spChg>
        <pc:spChg chg="add mod">
          <ac:chgData name="Lorenzo Rinaldi" userId="77d5bfdd-3e88-4678-a8ff-024fe85681f6" providerId="ADAL" clId="{CAC517C1-8E5A-42BA-BB63-B78741B735BA}" dt="2023-07-22T06:28:36.417" v="414"/>
          <ac:spMkLst>
            <pc:docMk/>
            <pc:sldMk cId="611889378" sldId="321"/>
            <ac:spMk id="75" creationId="{C13E3F84-F95E-79C4-E02D-E6332EA9DCF9}"/>
          </ac:spMkLst>
        </pc:spChg>
        <pc:spChg chg="add mod">
          <ac:chgData name="Lorenzo Rinaldi" userId="77d5bfdd-3e88-4678-a8ff-024fe85681f6" providerId="ADAL" clId="{CAC517C1-8E5A-42BA-BB63-B78741B735BA}" dt="2023-07-22T06:28:36.417" v="414"/>
          <ac:spMkLst>
            <pc:docMk/>
            <pc:sldMk cId="611889378" sldId="321"/>
            <ac:spMk id="76" creationId="{555AF397-9676-E493-6363-07D07DD6F397}"/>
          </ac:spMkLst>
        </pc:spChg>
        <pc:spChg chg="add mod">
          <ac:chgData name="Lorenzo Rinaldi" userId="77d5bfdd-3e88-4678-a8ff-024fe85681f6" providerId="ADAL" clId="{CAC517C1-8E5A-42BA-BB63-B78741B735BA}" dt="2023-07-22T06:28:36.417" v="414"/>
          <ac:spMkLst>
            <pc:docMk/>
            <pc:sldMk cId="611889378" sldId="321"/>
            <ac:spMk id="77" creationId="{A2BA5F2E-4BBB-8F68-D2E7-50AF3664D38A}"/>
          </ac:spMkLst>
        </pc:spChg>
        <pc:spChg chg="add mod">
          <ac:chgData name="Lorenzo Rinaldi" userId="77d5bfdd-3e88-4678-a8ff-024fe85681f6" providerId="ADAL" clId="{CAC517C1-8E5A-42BA-BB63-B78741B735BA}" dt="2023-07-22T06:28:36.417" v="414"/>
          <ac:spMkLst>
            <pc:docMk/>
            <pc:sldMk cId="611889378" sldId="321"/>
            <ac:spMk id="78" creationId="{0072D3EE-5282-1AF5-B2A4-A208A6DC150D}"/>
          </ac:spMkLst>
        </pc:spChg>
        <pc:spChg chg="add mod">
          <ac:chgData name="Lorenzo Rinaldi" userId="77d5bfdd-3e88-4678-a8ff-024fe85681f6" providerId="ADAL" clId="{CAC517C1-8E5A-42BA-BB63-B78741B735BA}" dt="2023-07-22T06:28:36.417" v="414"/>
          <ac:spMkLst>
            <pc:docMk/>
            <pc:sldMk cId="611889378" sldId="321"/>
            <ac:spMk id="79" creationId="{B17FE22C-E51C-285E-1EC8-C3CDB45ED1B3}"/>
          </ac:spMkLst>
        </pc:spChg>
        <pc:spChg chg="add mod">
          <ac:chgData name="Lorenzo Rinaldi" userId="77d5bfdd-3e88-4678-a8ff-024fe85681f6" providerId="ADAL" clId="{CAC517C1-8E5A-42BA-BB63-B78741B735BA}" dt="2023-07-22T06:28:36.417" v="414"/>
          <ac:spMkLst>
            <pc:docMk/>
            <pc:sldMk cId="611889378" sldId="321"/>
            <ac:spMk id="80" creationId="{E4755CC0-6FC8-E7CD-097B-4007FFECBEDA}"/>
          </ac:spMkLst>
        </pc:spChg>
        <pc:spChg chg="add mod">
          <ac:chgData name="Lorenzo Rinaldi" userId="77d5bfdd-3e88-4678-a8ff-024fe85681f6" providerId="ADAL" clId="{CAC517C1-8E5A-42BA-BB63-B78741B735BA}" dt="2023-07-22T06:28:36.417" v="414"/>
          <ac:spMkLst>
            <pc:docMk/>
            <pc:sldMk cId="611889378" sldId="321"/>
            <ac:spMk id="81" creationId="{856DB168-A73A-6946-7A12-DD329E9E6AA1}"/>
          </ac:spMkLst>
        </pc:spChg>
        <pc:spChg chg="add mod">
          <ac:chgData name="Lorenzo Rinaldi" userId="77d5bfdd-3e88-4678-a8ff-024fe85681f6" providerId="ADAL" clId="{CAC517C1-8E5A-42BA-BB63-B78741B735BA}" dt="2023-07-22T06:28:36.417" v="414"/>
          <ac:spMkLst>
            <pc:docMk/>
            <pc:sldMk cId="611889378" sldId="321"/>
            <ac:spMk id="82" creationId="{330064C3-19A0-3306-72E6-C56F064553B4}"/>
          </ac:spMkLst>
        </pc:spChg>
        <pc:spChg chg="add mod">
          <ac:chgData name="Lorenzo Rinaldi" userId="77d5bfdd-3e88-4678-a8ff-024fe85681f6" providerId="ADAL" clId="{CAC517C1-8E5A-42BA-BB63-B78741B735BA}" dt="2023-07-22T06:28:36.417" v="414"/>
          <ac:spMkLst>
            <pc:docMk/>
            <pc:sldMk cId="611889378" sldId="321"/>
            <ac:spMk id="83" creationId="{EAA0B536-3381-B4CA-56E5-5CC0A6E87886}"/>
          </ac:spMkLst>
        </pc:spChg>
        <pc:cxnChg chg="del">
          <ac:chgData name="Lorenzo Rinaldi" userId="77d5bfdd-3e88-4678-a8ff-024fe85681f6" providerId="ADAL" clId="{CAC517C1-8E5A-42BA-BB63-B78741B735BA}" dt="2023-07-22T06:28:02.773" v="407" actId="478"/>
          <ac:cxnSpMkLst>
            <pc:docMk/>
            <pc:sldMk cId="611889378" sldId="321"/>
            <ac:cxnSpMk id="9" creationId="{580E8836-EB5F-34BC-B4A4-7037305A6BFD}"/>
          </ac:cxnSpMkLst>
        </pc:cxnChg>
        <pc:cxnChg chg="del">
          <ac:chgData name="Lorenzo Rinaldi" userId="77d5bfdd-3e88-4678-a8ff-024fe85681f6" providerId="ADAL" clId="{CAC517C1-8E5A-42BA-BB63-B78741B735BA}" dt="2023-07-22T06:28:02.773" v="407" actId="478"/>
          <ac:cxnSpMkLst>
            <pc:docMk/>
            <pc:sldMk cId="611889378" sldId="321"/>
            <ac:cxnSpMk id="10" creationId="{EA8FD8A8-F04D-A1B0-8253-EFCF9544E917}"/>
          </ac:cxnSpMkLst>
        </pc:cxnChg>
        <pc:cxnChg chg="del">
          <ac:chgData name="Lorenzo Rinaldi" userId="77d5bfdd-3e88-4678-a8ff-024fe85681f6" providerId="ADAL" clId="{CAC517C1-8E5A-42BA-BB63-B78741B735BA}" dt="2023-07-22T06:28:02.773" v="407" actId="478"/>
          <ac:cxnSpMkLst>
            <pc:docMk/>
            <pc:sldMk cId="611889378" sldId="321"/>
            <ac:cxnSpMk id="34" creationId="{28D69468-7DF4-CBAE-4868-81F62F2042BA}"/>
          </ac:cxnSpMkLst>
        </pc:cxnChg>
        <pc:cxnChg chg="add mod">
          <ac:chgData name="Lorenzo Rinaldi" userId="77d5bfdd-3e88-4678-a8ff-024fe85681f6" providerId="ADAL" clId="{CAC517C1-8E5A-42BA-BB63-B78741B735BA}" dt="2023-07-22T06:28:36.417" v="414"/>
          <ac:cxnSpMkLst>
            <pc:docMk/>
            <pc:sldMk cId="611889378" sldId="321"/>
            <ac:cxnSpMk id="50" creationId="{1116606F-82F9-7023-DD83-3BD772625E41}"/>
          </ac:cxnSpMkLst>
        </pc:cxnChg>
        <pc:cxnChg chg="add mod">
          <ac:chgData name="Lorenzo Rinaldi" userId="77d5bfdd-3e88-4678-a8ff-024fe85681f6" providerId="ADAL" clId="{CAC517C1-8E5A-42BA-BB63-B78741B735BA}" dt="2023-07-22T06:28:36.417" v="414"/>
          <ac:cxnSpMkLst>
            <pc:docMk/>
            <pc:sldMk cId="611889378" sldId="321"/>
            <ac:cxnSpMk id="51" creationId="{61E7CE5E-3C50-E344-B43B-3BC887048879}"/>
          </ac:cxnSpMkLst>
        </pc:cxnChg>
        <pc:cxnChg chg="add mod">
          <ac:chgData name="Lorenzo Rinaldi" userId="77d5bfdd-3e88-4678-a8ff-024fe85681f6" providerId="ADAL" clId="{CAC517C1-8E5A-42BA-BB63-B78741B735BA}" dt="2023-07-22T06:28:36.417" v="414"/>
          <ac:cxnSpMkLst>
            <pc:docMk/>
            <pc:sldMk cId="611889378" sldId="321"/>
            <ac:cxnSpMk id="73" creationId="{C580499D-7E9B-BC7E-EE08-A61859FCA9ED}"/>
          </ac:cxnSpMkLst>
        </pc:cxnChg>
      </pc:sldChg>
      <pc:sldChg chg="del">
        <pc:chgData name="Lorenzo Rinaldi" userId="77d5bfdd-3e88-4678-a8ff-024fe85681f6" providerId="ADAL" clId="{CAC517C1-8E5A-42BA-BB63-B78741B735BA}" dt="2023-07-22T06:23:47.945" v="306" actId="47"/>
        <pc:sldMkLst>
          <pc:docMk/>
          <pc:sldMk cId="3581260153" sldId="321"/>
        </pc:sldMkLst>
      </pc:sldChg>
      <pc:sldChg chg="addSp modSp add mod modAnim">
        <pc:chgData name="Lorenzo Rinaldi" userId="77d5bfdd-3e88-4678-a8ff-024fe85681f6" providerId="ADAL" clId="{CAC517C1-8E5A-42BA-BB63-B78741B735BA}" dt="2023-07-22T06:28:55.718" v="418"/>
        <pc:sldMkLst>
          <pc:docMk/>
          <pc:sldMk cId="399360677" sldId="322"/>
        </pc:sldMkLst>
        <pc:spChg chg="add mod">
          <ac:chgData name="Lorenzo Rinaldi" userId="77d5bfdd-3e88-4678-a8ff-024fe85681f6" providerId="ADAL" clId="{CAC517C1-8E5A-42BA-BB63-B78741B735BA}" dt="2023-07-22T06:28:53.471" v="417"/>
          <ac:spMkLst>
            <pc:docMk/>
            <pc:sldMk cId="399360677" sldId="322"/>
            <ac:spMk id="2" creationId="{B980AFB0-6460-AA4B-7ED7-EFE43A25BCE5}"/>
          </ac:spMkLst>
        </pc:spChg>
        <pc:spChg chg="add mod">
          <ac:chgData name="Lorenzo Rinaldi" userId="77d5bfdd-3e88-4678-a8ff-024fe85681f6" providerId="ADAL" clId="{CAC517C1-8E5A-42BA-BB63-B78741B735BA}" dt="2023-07-22T06:28:53.471" v="417"/>
          <ac:spMkLst>
            <pc:docMk/>
            <pc:sldMk cId="399360677" sldId="322"/>
            <ac:spMk id="3" creationId="{551B21FB-7DB8-4E07-ED67-7B55A9542CF6}"/>
          </ac:spMkLst>
        </pc:spChg>
        <pc:spChg chg="add mod">
          <ac:chgData name="Lorenzo Rinaldi" userId="77d5bfdd-3e88-4678-a8ff-024fe85681f6" providerId="ADAL" clId="{CAC517C1-8E5A-42BA-BB63-B78741B735BA}" dt="2023-07-22T06:28:53.471" v="417"/>
          <ac:spMkLst>
            <pc:docMk/>
            <pc:sldMk cId="399360677" sldId="322"/>
            <ac:spMk id="5" creationId="{093C5337-445E-AB10-9C2E-6BDB01BDF825}"/>
          </ac:spMkLst>
        </pc:spChg>
        <pc:spChg chg="add mod">
          <ac:chgData name="Lorenzo Rinaldi" userId="77d5bfdd-3e88-4678-a8ff-024fe85681f6" providerId="ADAL" clId="{CAC517C1-8E5A-42BA-BB63-B78741B735BA}" dt="2023-07-22T06:28:53.471" v="417"/>
          <ac:spMkLst>
            <pc:docMk/>
            <pc:sldMk cId="399360677" sldId="322"/>
            <ac:spMk id="6" creationId="{AE8B94D5-8D6A-4EF5-5124-40A433F5088E}"/>
          </ac:spMkLst>
        </pc:spChg>
        <pc:spChg chg="add mod">
          <ac:chgData name="Lorenzo Rinaldi" userId="77d5bfdd-3e88-4678-a8ff-024fe85681f6" providerId="ADAL" clId="{CAC517C1-8E5A-42BA-BB63-B78741B735BA}" dt="2023-07-22T06:28:53.471" v="417"/>
          <ac:spMkLst>
            <pc:docMk/>
            <pc:sldMk cId="399360677" sldId="322"/>
            <ac:spMk id="9" creationId="{145D79DD-5846-3CAF-6B7C-35C53C59BD8D}"/>
          </ac:spMkLst>
        </pc:spChg>
        <pc:spChg chg="add mod">
          <ac:chgData name="Lorenzo Rinaldi" userId="77d5bfdd-3e88-4678-a8ff-024fe85681f6" providerId="ADAL" clId="{CAC517C1-8E5A-42BA-BB63-B78741B735BA}" dt="2023-07-22T06:28:53.471" v="417"/>
          <ac:spMkLst>
            <pc:docMk/>
            <pc:sldMk cId="399360677" sldId="322"/>
            <ac:spMk id="10" creationId="{14BE6B5B-006F-C2E6-0411-6A7DFAEC0E0E}"/>
          </ac:spMkLst>
        </pc:spChg>
        <pc:spChg chg="add mod">
          <ac:chgData name="Lorenzo Rinaldi" userId="77d5bfdd-3e88-4678-a8ff-024fe85681f6" providerId="ADAL" clId="{CAC517C1-8E5A-42BA-BB63-B78741B735BA}" dt="2023-07-22T06:28:53.471" v="417"/>
          <ac:spMkLst>
            <pc:docMk/>
            <pc:sldMk cId="399360677" sldId="322"/>
            <ac:spMk id="11" creationId="{1CAC9DEE-CC89-F5CD-489A-2D7527BFB148}"/>
          </ac:spMkLst>
        </pc:spChg>
        <pc:spChg chg="add mod">
          <ac:chgData name="Lorenzo Rinaldi" userId="77d5bfdd-3e88-4678-a8ff-024fe85681f6" providerId="ADAL" clId="{CAC517C1-8E5A-42BA-BB63-B78741B735BA}" dt="2023-07-22T06:28:53.471" v="417"/>
          <ac:spMkLst>
            <pc:docMk/>
            <pc:sldMk cId="399360677" sldId="322"/>
            <ac:spMk id="12" creationId="{C44455F0-59A0-227C-829B-B5E6F1E08FCC}"/>
          </ac:spMkLst>
        </pc:spChg>
        <pc:spChg chg="add mod">
          <ac:chgData name="Lorenzo Rinaldi" userId="77d5bfdd-3e88-4678-a8ff-024fe85681f6" providerId="ADAL" clId="{CAC517C1-8E5A-42BA-BB63-B78741B735BA}" dt="2023-07-22T06:28:53.471" v="417"/>
          <ac:spMkLst>
            <pc:docMk/>
            <pc:sldMk cId="399360677" sldId="322"/>
            <ac:spMk id="13" creationId="{12F07747-BB6F-8A55-A00D-0187562549F0}"/>
          </ac:spMkLst>
        </pc:spChg>
        <pc:spChg chg="add mod">
          <ac:chgData name="Lorenzo Rinaldi" userId="77d5bfdd-3e88-4678-a8ff-024fe85681f6" providerId="ADAL" clId="{CAC517C1-8E5A-42BA-BB63-B78741B735BA}" dt="2023-07-22T06:28:53.471" v="417"/>
          <ac:spMkLst>
            <pc:docMk/>
            <pc:sldMk cId="399360677" sldId="322"/>
            <ac:spMk id="14" creationId="{CECEABA5-B179-8236-5D1F-52C6CE1FFCA6}"/>
          </ac:spMkLst>
        </pc:spChg>
        <pc:spChg chg="add mod">
          <ac:chgData name="Lorenzo Rinaldi" userId="77d5bfdd-3e88-4678-a8ff-024fe85681f6" providerId="ADAL" clId="{CAC517C1-8E5A-42BA-BB63-B78741B735BA}" dt="2023-07-22T06:28:53.471" v="417"/>
          <ac:spMkLst>
            <pc:docMk/>
            <pc:sldMk cId="399360677" sldId="322"/>
            <ac:spMk id="15" creationId="{38C6E965-DC0D-16C7-2458-0794072F9952}"/>
          </ac:spMkLst>
        </pc:spChg>
        <pc:spChg chg="add mod">
          <ac:chgData name="Lorenzo Rinaldi" userId="77d5bfdd-3e88-4678-a8ff-024fe85681f6" providerId="ADAL" clId="{CAC517C1-8E5A-42BA-BB63-B78741B735BA}" dt="2023-07-22T06:28:53.471" v="417"/>
          <ac:spMkLst>
            <pc:docMk/>
            <pc:sldMk cId="399360677" sldId="322"/>
            <ac:spMk id="16" creationId="{6F0D6FC4-C657-50B8-7CDE-BB7BB2592444}"/>
          </ac:spMkLst>
        </pc:spChg>
        <pc:spChg chg="add mod">
          <ac:chgData name="Lorenzo Rinaldi" userId="77d5bfdd-3e88-4678-a8ff-024fe85681f6" providerId="ADAL" clId="{CAC517C1-8E5A-42BA-BB63-B78741B735BA}" dt="2023-07-22T06:28:53.471" v="417"/>
          <ac:spMkLst>
            <pc:docMk/>
            <pc:sldMk cId="399360677" sldId="322"/>
            <ac:spMk id="17" creationId="{87766F86-3DD5-5763-C6D3-C3E4A4246E3B}"/>
          </ac:spMkLst>
        </pc:spChg>
        <pc:spChg chg="add mod">
          <ac:chgData name="Lorenzo Rinaldi" userId="77d5bfdd-3e88-4678-a8ff-024fe85681f6" providerId="ADAL" clId="{CAC517C1-8E5A-42BA-BB63-B78741B735BA}" dt="2023-07-22T06:28:53.471" v="417"/>
          <ac:spMkLst>
            <pc:docMk/>
            <pc:sldMk cId="399360677" sldId="322"/>
            <ac:spMk id="18" creationId="{D27190E9-3D65-BC2E-DEF8-207CE50568C8}"/>
          </ac:spMkLst>
        </pc:spChg>
        <pc:spChg chg="add mod">
          <ac:chgData name="Lorenzo Rinaldi" userId="77d5bfdd-3e88-4678-a8ff-024fe85681f6" providerId="ADAL" clId="{CAC517C1-8E5A-42BA-BB63-B78741B735BA}" dt="2023-07-22T06:28:53.471" v="417"/>
          <ac:spMkLst>
            <pc:docMk/>
            <pc:sldMk cId="399360677" sldId="322"/>
            <ac:spMk id="19" creationId="{EF737256-A9E4-67DF-5041-C331DB755BCA}"/>
          </ac:spMkLst>
        </pc:spChg>
        <pc:spChg chg="add mod">
          <ac:chgData name="Lorenzo Rinaldi" userId="77d5bfdd-3e88-4678-a8ff-024fe85681f6" providerId="ADAL" clId="{CAC517C1-8E5A-42BA-BB63-B78741B735BA}" dt="2023-07-22T06:28:53.471" v="417"/>
          <ac:spMkLst>
            <pc:docMk/>
            <pc:sldMk cId="399360677" sldId="322"/>
            <ac:spMk id="20" creationId="{12292EA7-4BB1-4C58-2B35-A62EAED6CF00}"/>
          </ac:spMkLst>
        </pc:spChg>
        <pc:spChg chg="add mod">
          <ac:chgData name="Lorenzo Rinaldi" userId="77d5bfdd-3e88-4678-a8ff-024fe85681f6" providerId="ADAL" clId="{CAC517C1-8E5A-42BA-BB63-B78741B735BA}" dt="2023-07-22T06:28:53.471" v="417"/>
          <ac:spMkLst>
            <pc:docMk/>
            <pc:sldMk cId="399360677" sldId="322"/>
            <ac:spMk id="21" creationId="{1F643CB0-A8D2-70BC-C0CA-9E17EBB25B62}"/>
          </ac:spMkLst>
        </pc:spChg>
        <pc:spChg chg="add mod">
          <ac:chgData name="Lorenzo Rinaldi" userId="77d5bfdd-3e88-4678-a8ff-024fe85681f6" providerId="ADAL" clId="{CAC517C1-8E5A-42BA-BB63-B78741B735BA}" dt="2023-07-22T06:28:53.471" v="417"/>
          <ac:spMkLst>
            <pc:docMk/>
            <pc:sldMk cId="399360677" sldId="322"/>
            <ac:spMk id="22" creationId="{ED56D2E7-15BC-B6BD-226F-BF9B27877A57}"/>
          </ac:spMkLst>
        </pc:spChg>
        <pc:spChg chg="add mod">
          <ac:chgData name="Lorenzo Rinaldi" userId="77d5bfdd-3e88-4678-a8ff-024fe85681f6" providerId="ADAL" clId="{CAC517C1-8E5A-42BA-BB63-B78741B735BA}" dt="2023-07-22T06:28:53.471" v="417"/>
          <ac:spMkLst>
            <pc:docMk/>
            <pc:sldMk cId="399360677" sldId="322"/>
            <ac:spMk id="23" creationId="{702C5988-9439-0A72-9D1B-C3D717F3D758}"/>
          </ac:spMkLst>
        </pc:spChg>
        <pc:spChg chg="add mod">
          <ac:chgData name="Lorenzo Rinaldi" userId="77d5bfdd-3e88-4678-a8ff-024fe85681f6" providerId="ADAL" clId="{CAC517C1-8E5A-42BA-BB63-B78741B735BA}" dt="2023-07-22T06:28:53.471" v="417"/>
          <ac:spMkLst>
            <pc:docMk/>
            <pc:sldMk cId="399360677" sldId="322"/>
            <ac:spMk id="24" creationId="{1C62567F-2ED7-08D2-3EA0-CC86F87DA719}"/>
          </ac:spMkLst>
        </pc:spChg>
        <pc:spChg chg="add mod">
          <ac:chgData name="Lorenzo Rinaldi" userId="77d5bfdd-3e88-4678-a8ff-024fe85681f6" providerId="ADAL" clId="{CAC517C1-8E5A-42BA-BB63-B78741B735BA}" dt="2023-07-22T06:28:53.471" v="417"/>
          <ac:spMkLst>
            <pc:docMk/>
            <pc:sldMk cId="399360677" sldId="322"/>
            <ac:spMk id="25" creationId="{8F5131BB-D3AC-DAEA-A97C-F9F21611E068}"/>
          </ac:spMkLst>
        </pc:spChg>
        <pc:spChg chg="add mod">
          <ac:chgData name="Lorenzo Rinaldi" userId="77d5bfdd-3e88-4678-a8ff-024fe85681f6" providerId="ADAL" clId="{CAC517C1-8E5A-42BA-BB63-B78741B735BA}" dt="2023-07-22T06:28:53.471" v="417"/>
          <ac:spMkLst>
            <pc:docMk/>
            <pc:sldMk cId="399360677" sldId="322"/>
            <ac:spMk id="26" creationId="{702E58E1-2200-8C0A-3C81-FCCEDF1B8D99}"/>
          </ac:spMkLst>
        </pc:spChg>
        <pc:spChg chg="add mod">
          <ac:chgData name="Lorenzo Rinaldi" userId="77d5bfdd-3e88-4678-a8ff-024fe85681f6" providerId="ADAL" clId="{CAC517C1-8E5A-42BA-BB63-B78741B735BA}" dt="2023-07-22T06:28:53.471" v="417"/>
          <ac:spMkLst>
            <pc:docMk/>
            <pc:sldMk cId="399360677" sldId="322"/>
            <ac:spMk id="27" creationId="{C8CF6376-D0C8-DA11-DBD5-A9B372596E91}"/>
          </ac:spMkLst>
        </pc:spChg>
        <pc:spChg chg="add mod">
          <ac:chgData name="Lorenzo Rinaldi" userId="77d5bfdd-3e88-4678-a8ff-024fe85681f6" providerId="ADAL" clId="{CAC517C1-8E5A-42BA-BB63-B78741B735BA}" dt="2023-07-22T06:28:53.471" v="417"/>
          <ac:spMkLst>
            <pc:docMk/>
            <pc:sldMk cId="399360677" sldId="322"/>
            <ac:spMk id="29" creationId="{B938CE0E-5CAC-946C-B861-F61FAC69D123}"/>
          </ac:spMkLst>
        </pc:spChg>
        <pc:spChg chg="add mod">
          <ac:chgData name="Lorenzo Rinaldi" userId="77d5bfdd-3e88-4678-a8ff-024fe85681f6" providerId="ADAL" clId="{CAC517C1-8E5A-42BA-BB63-B78741B735BA}" dt="2023-07-22T06:28:53.471" v="417"/>
          <ac:spMkLst>
            <pc:docMk/>
            <pc:sldMk cId="399360677" sldId="322"/>
            <ac:spMk id="30" creationId="{4F973D04-54F2-118D-59CC-94678CB1FA39}"/>
          </ac:spMkLst>
        </pc:spChg>
        <pc:spChg chg="add mod">
          <ac:chgData name="Lorenzo Rinaldi" userId="77d5bfdd-3e88-4678-a8ff-024fe85681f6" providerId="ADAL" clId="{CAC517C1-8E5A-42BA-BB63-B78741B735BA}" dt="2023-07-22T06:28:53.471" v="417"/>
          <ac:spMkLst>
            <pc:docMk/>
            <pc:sldMk cId="399360677" sldId="322"/>
            <ac:spMk id="31" creationId="{DD233218-29A4-63F7-0AA6-F822A7578C05}"/>
          </ac:spMkLst>
        </pc:spChg>
        <pc:spChg chg="add mod">
          <ac:chgData name="Lorenzo Rinaldi" userId="77d5bfdd-3e88-4678-a8ff-024fe85681f6" providerId="ADAL" clId="{CAC517C1-8E5A-42BA-BB63-B78741B735BA}" dt="2023-07-22T06:28:53.471" v="417"/>
          <ac:spMkLst>
            <pc:docMk/>
            <pc:sldMk cId="399360677" sldId="322"/>
            <ac:spMk id="32" creationId="{7EA396ED-F076-487C-942D-1254CBDFEC12}"/>
          </ac:spMkLst>
        </pc:spChg>
        <pc:spChg chg="add mod">
          <ac:chgData name="Lorenzo Rinaldi" userId="77d5bfdd-3e88-4678-a8ff-024fe85681f6" providerId="ADAL" clId="{CAC517C1-8E5A-42BA-BB63-B78741B735BA}" dt="2023-07-22T06:28:53.471" v="417"/>
          <ac:spMkLst>
            <pc:docMk/>
            <pc:sldMk cId="399360677" sldId="322"/>
            <ac:spMk id="33" creationId="{D879F76A-3EA9-8DEA-811C-784456589360}"/>
          </ac:spMkLst>
        </pc:spChg>
        <pc:spChg chg="add mod">
          <ac:chgData name="Lorenzo Rinaldi" userId="77d5bfdd-3e88-4678-a8ff-024fe85681f6" providerId="ADAL" clId="{CAC517C1-8E5A-42BA-BB63-B78741B735BA}" dt="2023-07-22T06:28:53.471" v="417"/>
          <ac:spMkLst>
            <pc:docMk/>
            <pc:sldMk cId="399360677" sldId="322"/>
            <ac:spMk id="34" creationId="{0A788BE5-71D6-012E-1684-0E08494D283B}"/>
          </ac:spMkLst>
        </pc:spChg>
        <pc:spChg chg="add mod">
          <ac:chgData name="Lorenzo Rinaldi" userId="77d5bfdd-3e88-4678-a8ff-024fe85681f6" providerId="ADAL" clId="{CAC517C1-8E5A-42BA-BB63-B78741B735BA}" dt="2023-07-22T06:28:53.471" v="417"/>
          <ac:spMkLst>
            <pc:docMk/>
            <pc:sldMk cId="399360677" sldId="322"/>
            <ac:spMk id="35" creationId="{2CF2BF67-F42E-0A36-2201-006FB9A2E241}"/>
          </ac:spMkLst>
        </pc:spChg>
        <pc:spChg chg="add mod">
          <ac:chgData name="Lorenzo Rinaldi" userId="77d5bfdd-3e88-4678-a8ff-024fe85681f6" providerId="ADAL" clId="{CAC517C1-8E5A-42BA-BB63-B78741B735BA}" dt="2023-07-22T06:28:53.471" v="417"/>
          <ac:spMkLst>
            <pc:docMk/>
            <pc:sldMk cId="399360677" sldId="322"/>
            <ac:spMk id="36" creationId="{8F385C44-D75B-01B5-CB68-AA8DF2229268}"/>
          </ac:spMkLst>
        </pc:spChg>
        <pc:spChg chg="add mod">
          <ac:chgData name="Lorenzo Rinaldi" userId="77d5bfdd-3e88-4678-a8ff-024fe85681f6" providerId="ADAL" clId="{CAC517C1-8E5A-42BA-BB63-B78741B735BA}" dt="2023-07-22T06:28:53.471" v="417"/>
          <ac:spMkLst>
            <pc:docMk/>
            <pc:sldMk cId="399360677" sldId="322"/>
            <ac:spMk id="37" creationId="{8A75F3A4-F69F-F24E-0472-60F737BEDEB6}"/>
          </ac:spMkLst>
        </pc:spChg>
        <pc:spChg chg="add mod">
          <ac:chgData name="Lorenzo Rinaldi" userId="77d5bfdd-3e88-4678-a8ff-024fe85681f6" providerId="ADAL" clId="{CAC517C1-8E5A-42BA-BB63-B78741B735BA}" dt="2023-07-22T06:28:53.471" v="417"/>
          <ac:spMkLst>
            <pc:docMk/>
            <pc:sldMk cId="399360677" sldId="322"/>
            <ac:spMk id="38" creationId="{4DD64A49-6676-0B5F-F1E8-293D94D70B72}"/>
          </ac:spMkLst>
        </pc:spChg>
        <pc:spChg chg="add mod">
          <ac:chgData name="Lorenzo Rinaldi" userId="77d5bfdd-3e88-4678-a8ff-024fe85681f6" providerId="ADAL" clId="{CAC517C1-8E5A-42BA-BB63-B78741B735BA}" dt="2023-07-22T06:28:53.471" v="417"/>
          <ac:spMkLst>
            <pc:docMk/>
            <pc:sldMk cId="399360677" sldId="322"/>
            <ac:spMk id="39" creationId="{6EBE5414-F23A-7038-A786-C7A05826E7C5}"/>
          </ac:spMkLst>
        </pc:spChg>
        <pc:spChg chg="add mod">
          <ac:chgData name="Lorenzo Rinaldi" userId="77d5bfdd-3e88-4678-a8ff-024fe85681f6" providerId="ADAL" clId="{CAC517C1-8E5A-42BA-BB63-B78741B735BA}" dt="2023-07-22T06:28:53.471" v="417"/>
          <ac:spMkLst>
            <pc:docMk/>
            <pc:sldMk cId="399360677" sldId="322"/>
            <ac:spMk id="40" creationId="{0120B42F-030F-341A-9DB3-FFB3799CC944}"/>
          </ac:spMkLst>
        </pc:spChg>
        <pc:spChg chg="add mod">
          <ac:chgData name="Lorenzo Rinaldi" userId="77d5bfdd-3e88-4678-a8ff-024fe85681f6" providerId="ADAL" clId="{CAC517C1-8E5A-42BA-BB63-B78741B735BA}" dt="2023-07-22T06:28:53.471" v="417"/>
          <ac:spMkLst>
            <pc:docMk/>
            <pc:sldMk cId="399360677" sldId="322"/>
            <ac:spMk id="41" creationId="{15056913-2A39-CE91-A470-D86DB0BE159C}"/>
          </ac:spMkLst>
        </pc:spChg>
        <pc:spChg chg="add mod">
          <ac:chgData name="Lorenzo Rinaldi" userId="77d5bfdd-3e88-4678-a8ff-024fe85681f6" providerId="ADAL" clId="{CAC517C1-8E5A-42BA-BB63-B78741B735BA}" dt="2023-07-22T06:28:53.471" v="417"/>
          <ac:spMkLst>
            <pc:docMk/>
            <pc:sldMk cId="399360677" sldId="322"/>
            <ac:spMk id="42" creationId="{A6DA7039-D428-16F4-0A11-213BC95704C3}"/>
          </ac:spMkLst>
        </pc:spChg>
        <pc:spChg chg="add mod">
          <ac:chgData name="Lorenzo Rinaldi" userId="77d5bfdd-3e88-4678-a8ff-024fe85681f6" providerId="ADAL" clId="{CAC517C1-8E5A-42BA-BB63-B78741B735BA}" dt="2023-07-22T06:28:53.471" v="417"/>
          <ac:spMkLst>
            <pc:docMk/>
            <pc:sldMk cId="399360677" sldId="322"/>
            <ac:spMk id="43" creationId="{6A5B63A3-B8D7-75FB-E86F-D453F06CC34E}"/>
          </ac:spMkLst>
        </pc:spChg>
        <pc:spChg chg="mod">
          <ac:chgData name="Lorenzo Rinaldi" userId="77d5bfdd-3e88-4678-a8ff-024fe85681f6" providerId="ADAL" clId="{CAC517C1-8E5A-42BA-BB63-B78741B735BA}" dt="2023-07-22T06:28:48.366" v="416"/>
          <ac:spMkLst>
            <pc:docMk/>
            <pc:sldMk cId="399360677" sldId="322"/>
            <ac:spMk id="45" creationId="{0797A6E4-A259-75D0-C833-8B4961497BE1}"/>
          </ac:spMkLst>
        </pc:spChg>
        <pc:spChg chg="add mod">
          <ac:chgData name="Lorenzo Rinaldi" userId="77d5bfdd-3e88-4678-a8ff-024fe85681f6" providerId="ADAL" clId="{CAC517C1-8E5A-42BA-BB63-B78741B735BA}" dt="2023-07-22T06:28:53.471" v="417"/>
          <ac:spMkLst>
            <pc:docMk/>
            <pc:sldMk cId="399360677" sldId="322"/>
            <ac:spMk id="46" creationId="{3ECC1EA6-D030-D2E9-BD55-A0528E4B20FC}"/>
          </ac:spMkLst>
        </pc:spChg>
        <pc:cxnChg chg="add mod">
          <ac:chgData name="Lorenzo Rinaldi" userId="77d5bfdd-3e88-4678-a8ff-024fe85681f6" providerId="ADAL" clId="{CAC517C1-8E5A-42BA-BB63-B78741B735BA}" dt="2023-07-22T06:28:53.471" v="417"/>
          <ac:cxnSpMkLst>
            <pc:docMk/>
            <pc:sldMk cId="399360677" sldId="322"/>
            <ac:cxnSpMk id="7" creationId="{5597ADF3-0792-C8EB-ACB4-6783FD7B7B20}"/>
          </ac:cxnSpMkLst>
        </pc:cxnChg>
        <pc:cxnChg chg="add mod">
          <ac:chgData name="Lorenzo Rinaldi" userId="77d5bfdd-3e88-4678-a8ff-024fe85681f6" providerId="ADAL" clId="{CAC517C1-8E5A-42BA-BB63-B78741B735BA}" dt="2023-07-22T06:28:53.471" v="417"/>
          <ac:cxnSpMkLst>
            <pc:docMk/>
            <pc:sldMk cId="399360677" sldId="322"/>
            <ac:cxnSpMk id="8" creationId="{87C79F16-5BC3-257C-DB47-2FBB94694400}"/>
          </ac:cxnSpMkLst>
        </pc:cxnChg>
        <pc:cxnChg chg="add mod">
          <ac:chgData name="Lorenzo Rinaldi" userId="77d5bfdd-3e88-4678-a8ff-024fe85681f6" providerId="ADAL" clId="{CAC517C1-8E5A-42BA-BB63-B78741B735BA}" dt="2023-07-22T06:28:53.471" v="417"/>
          <ac:cxnSpMkLst>
            <pc:docMk/>
            <pc:sldMk cId="399360677" sldId="322"/>
            <ac:cxnSpMk id="28" creationId="{FE9D3700-1A16-0C94-CEBC-9FC8616C4DCE}"/>
          </ac:cxnSpMkLst>
        </pc:cxnChg>
      </pc:sldChg>
      <pc:sldChg chg="del">
        <pc:chgData name="Lorenzo Rinaldi" userId="77d5bfdd-3e88-4678-a8ff-024fe85681f6" providerId="ADAL" clId="{CAC517C1-8E5A-42BA-BB63-B78741B735BA}" dt="2023-07-22T06:23:47.945" v="306" actId="47"/>
        <pc:sldMkLst>
          <pc:docMk/>
          <pc:sldMk cId="1738067145" sldId="322"/>
        </pc:sldMkLst>
      </pc:sldChg>
      <pc:sldChg chg="addSp modSp add mod modAnim">
        <pc:chgData name="Lorenzo Rinaldi" userId="77d5bfdd-3e88-4678-a8ff-024fe85681f6" providerId="ADAL" clId="{CAC517C1-8E5A-42BA-BB63-B78741B735BA}" dt="2023-07-22T06:29:19.574" v="423"/>
        <pc:sldMkLst>
          <pc:docMk/>
          <pc:sldMk cId="111091464" sldId="323"/>
        </pc:sldMkLst>
        <pc:spChg chg="add mod">
          <ac:chgData name="Lorenzo Rinaldi" userId="77d5bfdd-3e88-4678-a8ff-024fe85681f6" providerId="ADAL" clId="{CAC517C1-8E5A-42BA-BB63-B78741B735BA}" dt="2023-07-22T06:29:15.212" v="421"/>
          <ac:spMkLst>
            <pc:docMk/>
            <pc:sldMk cId="111091464" sldId="323"/>
            <ac:spMk id="2" creationId="{780C157B-2F62-8CDC-62C5-CCA63032476F}"/>
          </ac:spMkLst>
        </pc:spChg>
        <pc:spChg chg="add mod">
          <ac:chgData name="Lorenzo Rinaldi" userId="77d5bfdd-3e88-4678-a8ff-024fe85681f6" providerId="ADAL" clId="{CAC517C1-8E5A-42BA-BB63-B78741B735BA}" dt="2023-07-22T06:29:15.212" v="421"/>
          <ac:spMkLst>
            <pc:docMk/>
            <pc:sldMk cId="111091464" sldId="323"/>
            <ac:spMk id="3" creationId="{E6BC9D88-8F87-4E3C-EF84-2012CAFF5E77}"/>
          </ac:spMkLst>
        </pc:spChg>
        <pc:spChg chg="add mod">
          <ac:chgData name="Lorenzo Rinaldi" userId="77d5bfdd-3e88-4678-a8ff-024fe85681f6" providerId="ADAL" clId="{CAC517C1-8E5A-42BA-BB63-B78741B735BA}" dt="2023-07-22T06:29:15.212" v="421"/>
          <ac:spMkLst>
            <pc:docMk/>
            <pc:sldMk cId="111091464" sldId="323"/>
            <ac:spMk id="5" creationId="{66925C4F-B8EC-0136-9DE5-17FFAED334A0}"/>
          </ac:spMkLst>
        </pc:spChg>
        <pc:spChg chg="add mod">
          <ac:chgData name="Lorenzo Rinaldi" userId="77d5bfdd-3e88-4678-a8ff-024fe85681f6" providerId="ADAL" clId="{CAC517C1-8E5A-42BA-BB63-B78741B735BA}" dt="2023-07-22T06:29:15.212" v="421"/>
          <ac:spMkLst>
            <pc:docMk/>
            <pc:sldMk cId="111091464" sldId="323"/>
            <ac:spMk id="6" creationId="{849C4FE6-1662-0BCD-D5BB-F6725644DDA4}"/>
          </ac:spMkLst>
        </pc:spChg>
        <pc:spChg chg="add mod">
          <ac:chgData name="Lorenzo Rinaldi" userId="77d5bfdd-3e88-4678-a8ff-024fe85681f6" providerId="ADAL" clId="{CAC517C1-8E5A-42BA-BB63-B78741B735BA}" dt="2023-07-22T06:29:15.212" v="421"/>
          <ac:spMkLst>
            <pc:docMk/>
            <pc:sldMk cId="111091464" sldId="323"/>
            <ac:spMk id="9" creationId="{1B01FB5A-B8CB-0E2E-D627-54398F281865}"/>
          </ac:spMkLst>
        </pc:spChg>
        <pc:spChg chg="add mod">
          <ac:chgData name="Lorenzo Rinaldi" userId="77d5bfdd-3e88-4678-a8ff-024fe85681f6" providerId="ADAL" clId="{CAC517C1-8E5A-42BA-BB63-B78741B735BA}" dt="2023-07-22T06:29:15.212" v="421"/>
          <ac:spMkLst>
            <pc:docMk/>
            <pc:sldMk cId="111091464" sldId="323"/>
            <ac:spMk id="10" creationId="{D36EBE17-39BD-99FD-EB2A-AA9E5014ED55}"/>
          </ac:spMkLst>
        </pc:spChg>
        <pc:spChg chg="add mod">
          <ac:chgData name="Lorenzo Rinaldi" userId="77d5bfdd-3e88-4678-a8ff-024fe85681f6" providerId="ADAL" clId="{CAC517C1-8E5A-42BA-BB63-B78741B735BA}" dt="2023-07-22T06:29:15.212" v="421"/>
          <ac:spMkLst>
            <pc:docMk/>
            <pc:sldMk cId="111091464" sldId="323"/>
            <ac:spMk id="11" creationId="{0A22630F-7D2A-6325-205A-717AD443CDC3}"/>
          </ac:spMkLst>
        </pc:spChg>
        <pc:spChg chg="add mod">
          <ac:chgData name="Lorenzo Rinaldi" userId="77d5bfdd-3e88-4678-a8ff-024fe85681f6" providerId="ADAL" clId="{CAC517C1-8E5A-42BA-BB63-B78741B735BA}" dt="2023-07-22T06:29:15.212" v="421"/>
          <ac:spMkLst>
            <pc:docMk/>
            <pc:sldMk cId="111091464" sldId="323"/>
            <ac:spMk id="12" creationId="{813A3819-BC35-BAC0-BA5A-DC49CAA482B8}"/>
          </ac:spMkLst>
        </pc:spChg>
        <pc:spChg chg="add mod">
          <ac:chgData name="Lorenzo Rinaldi" userId="77d5bfdd-3e88-4678-a8ff-024fe85681f6" providerId="ADAL" clId="{CAC517C1-8E5A-42BA-BB63-B78741B735BA}" dt="2023-07-22T06:29:15.212" v="421"/>
          <ac:spMkLst>
            <pc:docMk/>
            <pc:sldMk cId="111091464" sldId="323"/>
            <ac:spMk id="13" creationId="{860E0024-A249-FFDB-3993-749D12B84886}"/>
          </ac:spMkLst>
        </pc:spChg>
        <pc:spChg chg="add mod">
          <ac:chgData name="Lorenzo Rinaldi" userId="77d5bfdd-3e88-4678-a8ff-024fe85681f6" providerId="ADAL" clId="{CAC517C1-8E5A-42BA-BB63-B78741B735BA}" dt="2023-07-22T06:29:15.212" v="421"/>
          <ac:spMkLst>
            <pc:docMk/>
            <pc:sldMk cId="111091464" sldId="323"/>
            <ac:spMk id="14" creationId="{45AEDE40-28C6-31E9-47D9-590FC8D2AFA2}"/>
          </ac:spMkLst>
        </pc:spChg>
        <pc:spChg chg="add mod">
          <ac:chgData name="Lorenzo Rinaldi" userId="77d5bfdd-3e88-4678-a8ff-024fe85681f6" providerId="ADAL" clId="{CAC517C1-8E5A-42BA-BB63-B78741B735BA}" dt="2023-07-22T06:29:15.212" v="421"/>
          <ac:spMkLst>
            <pc:docMk/>
            <pc:sldMk cId="111091464" sldId="323"/>
            <ac:spMk id="15" creationId="{ED9518C5-05EB-EBF9-4F6C-F4B20D244333}"/>
          </ac:spMkLst>
        </pc:spChg>
        <pc:spChg chg="add mod">
          <ac:chgData name="Lorenzo Rinaldi" userId="77d5bfdd-3e88-4678-a8ff-024fe85681f6" providerId="ADAL" clId="{CAC517C1-8E5A-42BA-BB63-B78741B735BA}" dt="2023-07-22T06:29:15.212" v="421"/>
          <ac:spMkLst>
            <pc:docMk/>
            <pc:sldMk cId="111091464" sldId="323"/>
            <ac:spMk id="16" creationId="{3CC1A44A-7C20-133B-626C-D2B64E1F7950}"/>
          </ac:spMkLst>
        </pc:spChg>
        <pc:spChg chg="add mod">
          <ac:chgData name="Lorenzo Rinaldi" userId="77d5bfdd-3e88-4678-a8ff-024fe85681f6" providerId="ADAL" clId="{CAC517C1-8E5A-42BA-BB63-B78741B735BA}" dt="2023-07-22T06:29:15.212" v="421"/>
          <ac:spMkLst>
            <pc:docMk/>
            <pc:sldMk cId="111091464" sldId="323"/>
            <ac:spMk id="17" creationId="{1B11ED54-AAD4-93B1-2006-AA38AF1797B8}"/>
          </ac:spMkLst>
        </pc:spChg>
        <pc:spChg chg="add mod">
          <ac:chgData name="Lorenzo Rinaldi" userId="77d5bfdd-3e88-4678-a8ff-024fe85681f6" providerId="ADAL" clId="{CAC517C1-8E5A-42BA-BB63-B78741B735BA}" dt="2023-07-22T06:29:15.212" v="421"/>
          <ac:spMkLst>
            <pc:docMk/>
            <pc:sldMk cId="111091464" sldId="323"/>
            <ac:spMk id="18" creationId="{EDC49C12-08F8-8C27-BE8A-C19138FD1710}"/>
          </ac:spMkLst>
        </pc:spChg>
        <pc:spChg chg="add mod">
          <ac:chgData name="Lorenzo Rinaldi" userId="77d5bfdd-3e88-4678-a8ff-024fe85681f6" providerId="ADAL" clId="{CAC517C1-8E5A-42BA-BB63-B78741B735BA}" dt="2023-07-22T06:29:15.212" v="421"/>
          <ac:spMkLst>
            <pc:docMk/>
            <pc:sldMk cId="111091464" sldId="323"/>
            <ac:spMk id="19" creationId="{8B019D68-7A66-7021-92B2-15953C36317E}"/>
          </ac:spMkLst>
        </pc:spChg>
        <pc:spChg chg="add mod">
          <ac:chgData name="Lorenzo Rinaldi" userId="77d5bfdd-3e88-4678-a8ff-024fe85681f6" providerId="ADAL" clId="{CAC517C1-8E5A-42BA-BB63-B78741B735BA}" dt="2023-07-22T06:29:15.212" v="421"/>
          <ac:spMkLst>
            <pc:docMk/>
            <pc:sldMk cId="111091464" sldId="323"/>
            <ac:spMk id="20" creationId="{13AC9207-81DD-AAF2-CFC9-47AECE3A3157}"/>
          </ac:spMkLst>
        </pc:spChg>
        <pc:spChg chg="add mod">
          <ac:chgData name="Lorenzo Rinaldi" userId="77d5bfdd-3e88-4678-a8ff-024fe85681f6" providerId="ADAL" clId="{CAC517C1-8E5A-42BA-BB63-B78741B735BA}" dt="2023-07-22T06:29:15.212" v="421"/>
          <ac:spMkLst>
            <pc:docMk/>
            <pc:sldMk cId="111091464" sldId="323"/>
            <ac:spMk id="21" creationId="{3AA02C69-2B94-8DBC-15EA-6E787B329A22}"/>
          </ac:spMkLst>
        </pc:spChg>
        <pc:spChg chg="add mod">
          <ac:chgData name="Lorenzo Rinaldi" userId="77d5bfdd-3e88-4678-a8ff-024fe85681f6" providerId="ADAL" clId="{CAC517C1-8E5A-42BA-BB63-B78741B735BA}" dt="2023-07-22T06:29:15.212" v="421"/>
          <ac:spMkLst>
            <pc:docMk/>
            <pc:sldMk cId="111091464" sldId="323"/>
            <ac:spMk id="22" creationId="{41E714F3-4BE8-2884-C96A-339F0F0CC916}"/>
          </ac:spMkLst>
        </pc:spChg>
        <pc:spChg chg="add mod">
          <ac:chgData name="Lorenzo Rinaldi" userId="77d5bfdd-3e88-4678-a8ff-024fe85681f6" providerId="ADAL" clId="{CAC517C1-8E5A-42BA-BB63-B78741B735BA}" dt="2023-07-22T06:29:15.212" v="421"/>
          <ac:spMkLst>
            <pc:docMk/>
            <pc:sldMk cId="111091464" sldId="323"/>
            <ac:spMk id="23" creationId="{4363862E-1340-5832-51B7-2ABCA2977B6B}"/>
          </ac:spMkLst>
        </pc:spChg>
        <pc:spChg chg="add mod">
          <ac:chgData name="Lorenzo Rinaldi" userId="77d5bfdd-3e88-4678-a8ff-024fe85681f6" providerId="ADAL" clId="{CAC517C1-8E5A-42BA-BB63-B78741B735BA}" dt="2023-07-22T06:29:15.212" v="421"/>
          <ac:spMkLst>
            <pc:docMk/>
            <pc:sldMk cId="111091464" sldId="323"/>
            <ac:spMk id="24" creationId="{7C96F710-B4F0-ED84-6E7E-BFD3CE4FAEF3}"/>
          </ac:spMkLst>
        </pc:spChg>
        <pc:spChg chg="add mod">
          <ac:chgData name="Lorenzo Rinaldi" userId="77d5bfdd-3e88-4678-a8ff-024fe85681f6" providerId="ADAL" clId="{CAC517C1-8E5A-42BA-BB63-B78741B735BA}" dt="2023-07-22T06:29:15.212" v="421"/>
          <ac:spMkLst>
            <pc:docMk/>
            <pc:sldMk cId="111091464" sldId="323"/>
            <ac:spMk id="25" creationId="{7D40FB49-10A6-03B5-3CC0-953AC85848EB}"/>
          </ac:spMkLst>
        </pc:spChg>
        <pc:spChg chg="add mod">
          <ac:chgData name="Lorenzo Rinaldi" userId="77d5bfdd-3e88-4678-a8ff-024fe85681f6" providerId="ADAL" clId="{CAC517C1-8E5A-42BA-BB63-B78741B735BA}" dt="2023-07-22T06:29:15.212" v="421"/>
          <ac:spMkLst>
            <pc:docMk/>
            <pc:sldMk cId="111091464" sldId="323"/>
            <ac:spMk id="26" creationId="{46C21D30-F2DA-0D41-7633-FF7E14EF405D}"/>
          </ac:spMkLst>
        </pc:spChg>
        <pc:spChg chg="add mod">
          <ac:chgData name="Lorenzo Rinaldi" userId="77d5bfdd-3e88-4678-a8ff-024fe85681f6" providerId="ADAL" clId="{CAC517C1-8E5A-42BA-BB63-B78741B735BA}" dt="2023-07-22T06:29:15.212" v="421"/>
          <ac:spMkLst>
            <pc:docMk/>
            <pc:sldMk cId="111091464" sldId="323"/>
            <ac:spMk id="27" creationId="{D2C11DE3-EB8F-06BE-D251-FD1131103004}"/>
          </ac:spMkLst>
        </pc:spChg>
        <pc:spChg chg="add mod">
          <ac:chgData name="Lorenzo Rinaldi" userId="77d5bfdd-3e88-4678-a8ff-024fe85681f6" providerId="ADAL" clId="{CAC517C1-8E5A-42BA-BB63-B78741B735BA}" dt="2023-07-22T06:29:15.212" v="421"/>
          <ac:spMkLst>
            <pc:docMk/>
            <pc:sldMk cId="111091464" sldId="323"/>
            <ac:spMk id="28" creationId="{E42C75CA-73C9-64C4-5C5B-C16B129460D2}"/>
          </ac:spMkLst>
        </pc:spChg>
        <pc:spChg chg="add mod">
          <ac:chgData name="Lorenzo Rinaldi" userId="77d5bfdd-3e88-4678-a8ff-024fe85681f6" providerId="ADAL" clId="{CAC517C1-8E5A-42BA-BB63-B78741B735BA}" dt="2023-07-22T06:29:15.212" v="421"/>
          <ac:spMkLst>
            <pc:docMk/>
            <pc:sldMk cId="111091464" sldId="323"/>
            <ac:spMk id="29" creationId="{9B861950-838C-D006-25BA-090C2201400D}"/>
          </ac:spMkLst>
        </pc:spChg>
        <pc:spChg chg="add mod">
          <ac:chgData name="Lorenzo Rinaldi" userId="77d5bfdd-3e88-4678-a8ff-024fe85681f6" providerId="ADAL" clId="{CAC517C1-8E5A-42BA-BB63-B78741B735BA}" dt="2023-07-22T06:29:15.212" v="421"/>
          <ac:spMkLst>
            <pc:docMk/>
            <pc:sldMk cId="111091464" sldId="323"/>
            <ac:spMk id="31" creationId="{BE5C22F8-D6DD-C73C-1A3A-73CCF668930F}"/>
          </ac:spMkLst>
        </pc:spChg>
        <pc:spChg chg="add mod">
          <ac:chgData name="Lorenzo Rinaldi" userId="77d5bfdd-3e88-4678-a8ff-024fe85681f6" providerId="ADAL" clId="{CAC517C1-8E5A-42BA-BB63-B78741B735BA}" dt="2023-07-22T06:29:15.212" v="421"/>
          <ac:spMkLst>
            <pc:docMk/>
            <pc:sldMk cId="111091464" sldId="323"/>
            <ac:spMk id="32" creationId="{0B046173-C4B1-E8FC-29AF-8C7470254B98}"/>
          </ac:spMkLst>
        </pc:spChg>
        <pc:spChg chg="add mod">
          <ac:chgData name="Lorenzo Rinaldi" userId="77d5bfdd-3e88-4678-a8ff-024fe85681f6" providerId="ADAL" clId="{CAC517C1-8E5A-42BA-BB63-B78741B735BA}" dt="2023-07-22T06:29:15.212" v="421"/>
          <ac:spMkLst>
            <pc:docMk/>
            <pc:sldMk cId="111091464" sldId="323"/>
            <ac:spMk id="33" creationId="{A0245D61-81BA-6A98-5F22-66482A390273}"/>
          </ac:spMkLst>
        </pc:spChg>
        <pc:spChg chg="add mod">
          <ac:chgData name="Lorenzo Rinaldi" userId="77d5bfdd-3e88-4678-a8ff-024fe85681f6" providerId="ADAL" clId="{CAC517C1-8E5A-42BA-BB63-B78741B735BA}" dt="2023-07-22T06:29:15.212" v="421"/>
          <ac:spMkLst>
            <pc:docMk/>
            <pc:sldMk cId="111091464" sldId="323"/>
            <ac:spMk id="34" creationId="{1B68DAD1-AEA0-3ED5-B27D-CD185FAC1A0C}"/>
          </ac:spMkLst>
        </pc:spChg>
        <pc:spChg chg="add mod">
          <ac:chgData name="Lorenzo Rinaldi" userId="77d5bfdd-3e88-4678-a8ff-024fe85681f6" providerId="ADAL" clId="{CAC517C1-8E5A-42BA-BB63-B78741B735BA}" dt="2023-07-22T06:29:15.212" v="421"/>
          <ac:spMkLst>
            <pc:docMk/>
            <pc:sldMk cId="111091464" sldId="323"/>
            <ac:spMk id="35" creationId="{910C23B0-E97B-3B78-5087-FD1AAC8BE861}"/>
          </ac:spMkLst>
        </pc:spChg>
        <pc:spChg chg="add mod">
          <ac:chgData name="Lorenzo Rinaldi" userId="77d5bfdd-3e88-4678-a8ff-024fe85681f6" providerId="ADAL" clId="{CAC517C1-8E5A-42BA-BB63-B78741B735BA}" dt="2023-07-22T06:29:15.212" v="421"/>
          <ac:spMkLst>
            <pc:docMk/>
            <pc:sldMk cId="111091464" sldId="323"/>
            <ac:spMk id="36" creationId="{907CBF59-C55F-8707-8F26-6DBBAEA907F4}"/>
          </ac:spMkLst>
        </pc:spChg>
        <pc:spChg chg="add mod">
          <ac:chgData name="Lorenzo Rinaldi" userId="77d5bfdd-3e88-4678-a8ff-024fe85681f6" providerId="ADAL" clId="{CAC517C1-8E5A-42BA-BB63-B78741B735BA}" dt="2023-07-22T06:29:15.212" v="421"/>
          <ac:spMkLst>
            <pc:docMk/>
            <pc:sldMk cId="111091464" sldId="323"/>
            <ac:spMk id="37" creationId="{A596174C-A30E-DDA3-C3C1-FCE40F922B4A}"/>
          </ac:spMkLst>
        </pc:spChg>
        <pc:spChg chg="add mod">
          <ac:chgData name="Lorenzo Rinaldi" userId="77d5bfdd-3e88-4678-a8ff-024fe85681f6" providerId="ADAL" clId="{CAC517C1-8E5A-42BA-BB63-B78741B735BA}" dt="2023-07-22T06:29:15.212" v="421"/>
          <ac:spMkLst>
            <pc:docMk/>
            <pc:sldMk cId="111091464" sldId="323"/>
            <ac:spMk id="38" creationId="{3377AF56-131F-09CA-30EC-F27ECDA06C05}"/>
          </ac:spMkLst>
        </pc:spChg>
        <pc:spChg chg="add mod">
          <ac:chgData name="Lorenzo Rinaldi" userId="77d5bfdd-3e88-4678-a8ff-024fe85681f6" providerId="ADAL" clId="{CAC517C1-8E5A-42BA-BB63-B78741B735BA}" dt="2023-07-22T06:29:15.212" v="421"/>
          <ac:spMkLst>
            <pc:docMk/>
            <pc:sldMk cId="111091464" sldId="323"/>
            <ac:spMk id="39" creationId="{7125F97A-3A87-59BE-D040-A6D7EF3EE711}"/>
          </ac:spMkLst>
        </pc:spChg>
        <pc:spChg chg="add mod">
          <ac:chgData name="Lorenzo Rinaldi" userId="77d5bfdd-3e88-4678-a8ff-024fe85681f6" providerId="ADAL" clId="{CAC517C1-8E5A-42BA-BB63-B78741B735BA}" dt="2023-07-22T06:29:15.212" v="421"/>
          <ac:spMkLst>
            <pc:docMk/>
            <pc:sldMk cId="111091464" sldId="323"/>
            <ac:spMk id="40" creationId="{8C304FD6-EE79-8296-8EEE-FA547884C808}"/>
          </ac:spMkLst>
        </pc:spChg>
        <pc:spChg chg="add mod">
          <ac:chgData name="Lorenzo Rinaldi" userId="77d5bfdd-3e88-4678-a8ff-024fe85681f6" providerId="ADAL" clId="{CAC517C1-8E5A-42BA-BB63-B78741B735BA}" dt="2023-07-22T06:29:15.212" v="421"/>
          <ac:spMkLst>
            <pc:docMk/>
            <pc:sldMk cId="111091464" sldId="323"/>
            <ac:spMk id="41" creationId="{79EBAD75-DE28-CC36-8594-D472A4848EA9}"/>
          </ac:spMkLst>
        </pc:spChg>
        <pc:spChg chg="add mod">
          <ac:chgData name="Lorenzo Rinaldi" userId="77d5bfdd-3e88-4678-a8ff-024fe85681f6" providerId="ADAL" clId="{CAC517C1-8E5A-42BA-BB63-B78741B735BA}" dt="2023-07-22T06:29:15.212" v="421"/>
          <ac:spMkLst>
            <pc:docMk/>
            <pc:sldMk cId="111091464" sldId="323"/>
            <ac:spMk id="42" creationId="{BFA4212D-2268-D293-0B2A-765002AE9600}"/>
          </ac:spMkLst>
        </pc:spChg>
        <pc:spChg chg="add mod">
          <ac:chgData name="Lorenzo Rinaldi" userId="77d5bfdd-3e88-4678-a8ff-024fe85681f6" providerId="ADAL" clId="{CAC517C1-8E5A-42BA-BB63-B78741B735BA}" dt="2023-07-22T06:29:15.212" v="421"/>
          <ac:spMkLst>
            <pc:docMk/>
            <pc:sldMk cId="111091464" sldId="323"/>
            <ac:spMk id="43" creationId="{3DFF70FF-11E3-FF27-2820-58D709F07712}"/>
          </ac:spMkLst>
        </pc:spChg>
        <pc:spChg chg="mod">
          <ac:chgData name="Lorenzo Rinaldi" userId="77d5bfdd-3e88-4678-a8ff-024fe85681f6" providerId="ADAL" clId="{CAC517C1-8E5A-42BA-BB63-B78741B735BA}" dt="2023-07-22T06:29:10.795" v="420"/>
          <ac:spMkLst>
            <pc:docMk/>
            <pc:sldMk cId="111091464" sldId="323"/>
            <ac:spMk id="45" creationId="{0797A6E4-A259-75D0-C833-8B4961497BE1}"/>
          </ac:spMkLst>
        </pc:spChg>
        <pc:spChg chg="add mod">
          <ac:chgData name="Lorenzo Rinaldi" userId="77d5bfdd-3e88-4678-a8ff-024fe85681f6" providerId="ADAL" clId="{CAC517C1-8E5A-42BA-BB63-B78741B735BA}" dt="2023-07-22T06:29:15.212" v="421"/>
          <ac:spMkLst>
            <pc:docMk/>
            <pc:sldMk cId="111091464" sldId="323"/>
            <ac:spMk id="46" creationId="{E4C60A59-4FD4-72B1-C1E8-32011B00D77F}"/>
          </ac:spMkLst>
        </pc:spChg>
        <pc:spChg chg="add mod">
          <ac:chgData name="Lorenzo Rinaldi" userId="77d5bfdd-3e88-4678-a8ff-024fe85681f6" providerId="ADAL" clId="{CAC517C1-8E5A-42BA-BB63-B78741B735BA}" dt="2023-07-22T06:29:15.212" v="421"/>
          <ac:spMkLst>
            <pc:docMk/>
            <pc:sldMk cId="111091464" sldId="323"/>
            <ac:spMk id="47" creationId="{CC7875C1-6CC7-CFE7-7CE1-5C6478C664A6}"/>
          </ac:spMkLst>
        </pc:spChg>
        <pc:spChg chg="add mod">
          <ac:chgData name="Lorenzo Rinaldi" userId="77d5bfdd-3e88-4678-a8ff-024fe85681f6" providerId="ADAL" clId="{CAC517C1-8E5A-42BA-BB63-B78741B735BA}" dt="2023-07-22T06:29:15.212" v="421"/>
          <ac:spMkLst>
            <pc:docMk/>
            <pc:sldMk cId="111091464" sldId="323"/>
            <ac:spMk id="48" creationId="{6E8C8D41-192B-AE29-5B2C-DAC0402069F0}"/>
          </ac:spMkLst>
        </pc:spChg>
        <pc:spChg chg="add mod">
          <ac:chgData name="Lorenzo Rinaldi" userId="77d5bfdd-3e88-4678-a8ff-024fe85681f6" providerId="ADAL" clId="{CAC517C1-8E5A-42BA-BB63-B78741B735BA}" dt="2023-07-22T06:29:15.212" v="421"/>
          <ac:spMkLst>
            <pc:docMk/>
            <pc:sldMk cId="111091464" sldId="323"/>
            <ac:spMk id="49" creationId="{366D638E-7FEF-BF1E-3A01-C382C527F12C}"/>
          </ac:spMkLst>
        </pc:spChg>
        <pc:spChg chg="add mod">
          <ac:chgData name="Lorenzo Rinaldi" userId="77d5bfdd-3e88-4678-a8ff-024fe85681f6" providerId="ADAL" clId="{CAC517C1-8E5A-42BA-BB63-B78741B735BA}" dt="2023-07-22T06:29:15.212" v="421"/>
          <ac:spMkLst>
            <pc:docMk/>
            <pc:sldMk cId="111091464" sldId="323"/>
            <ac:spMk id="50" creationId="{6B82DD47-1E73-268A-69C4-85569A952282}"/>
          </ac:spMkLst>
        </pc:spChg>
        <pc:cxnChg chg="add mod">
          <ac:chgData name="Lorenzo Rinaldi" userId="77d5bfdd-3e88-4678-a8ff-024fe85681f6" providerId="ADAL" clId="{CAC517C1-8E5A-42BA-BB63-B78741B735BA}" dt="2023-07-22T06:29:15.212" v="421"/>
          <ac:cxnSpMkLst>
            <pc:docMk/>
            <pc:sldMk cId="111091464" sldId="323"/>
            <ac:cxnSpMk id="7" creationId="{CDC153C8-BE93-1666-2613-B0E30B094CD9}"/>
          </ac:cxnSpMkLst>
        </pc:cxnChg>
        <pc:cxnChg chg="add mod">
          <ac:chgData name="Lorenzo Rinaldi" userId="77d5bfdd-3e88-4678-a8ff-024fe85681f6" providerId="ADAL" clId="{CAC517C1-8E5A-42BA-BB63-B78741B735BA}" dt="2023-07-22T06:29:15.212" v="421"/>
          <ac:cxnSpMkLst>
            <pc:docMk/>
            <pc:sldMk cId="111091464" sldId="323"/>
            <ac:cxnSpMk id="8" creationId="{BC31A5E3-B9AF-F914-0C7A-F51640260154}"/>
          </ac:cxnSpMkLst>
        </pc:cxnChg>
        <pc:cxnChg chg="add mod">
          <ac:chgData name="Lorenzo Rinaldi" userId="77d5bfdd-3e88-4678-a8ff-024fe85681f6" providerId="ADAL" clId="{CAC517C1-8E5A-42BA-BB63-B78741B735BA}" dt="2023-07-22T06:29:15.212" v="421"/>
          <ac:cxnSpMkLst>
            <pc:docMk/>
            <pc:sldMk cId="111091464" sldId="323"/>
            <ac:cxnSpMk id="30" creationId="{50B08ADD-9F8B-3920-CDC1-CD58BAABDEB7}"/>
          </ac:cxnSpMkLst>
        </pc:cxnChg>
      </pc:sldChg>
      <pc:sldChg chg="del">
        <pc:chgData name="Lorenzo Rinaldi" userId="77d5bfdd-3e88-4678-a8ff-024fe85681f6" providerId="ADAL" clId="{CAC517C1-8E5A-42BA-BB63-B78741B735BA}" dt="2023-07-22T06:23:47.945" v="306" actId="47"/>
        <pc:sldMkLst>
          <pc:docMk/>
          <pc:sldMk cId="3838672001" sldId="323"/>
        </pc:sldMkLst>
      </pc:sldChg>
      <pc:sldChg chg="addSp delSp modSp add mod">
        <pc:chgData name="Lorenzo Rinaldi" userId="77d5bfdd-3e88-4678-a8ff-024fe85681f6" providerId="ADAL" clId="{CAC517C1-8E5A-42BA-BB63-B78741B735BA}" dt="2023-07-22T06:29:41.066" v="427" actId="1076"/>
        <pc:sldMkLst>
          <pc:docMk/>
          <pc:sldMk cId="325159960" sldId="324"/>
        </pc:sldMkLst>
        <pc:spChg chg="add mod">
          <ac:chgData name="Lorenzo Rinaldi" userId="77d5bfdd-3e88-4678-a8ff-024fe85681f6" providerId="ADAL" clId="{CAC517C1-8E5A-42BA-BB63-B78741B735BA}" dt="2023-07-22T06:29:41.066" v="427" actId="1076"/>
          <ac:spMkLst>
            <pc:docMk/>
            <pc:sldMk cId="325159960" sldId="324"/>
            <ac:spMk id="2" creationId="{3DD59371-A748-BFD3-7449-A19F9785CB3A}"/>
          </ac:spMkLst>
        </pc:spChg>
        <pc:spChg chg="add mod">
          <ac:chgData name="Lorenzo Rinaldi" userId="77d5bfdd-3e88-4678-a8ff-024fe85681f6" providerId="ADAL" clId="{CAC517C1-8E5A-42BA-BB63-B78741B735BA}" dt="2023-07-22T06:29:41.066" v="427" actId="1076"/>
          <ac:spMkLst>
            <pc:docMk/>
            <pc:sldMk cId="325159960" sldId="324"/>
            <ac:spMk id="3" creationId="{147C5711-1E96-2BC1-D1F6-5B735575E2DF}"/>
          </ac:spMkLst>
        </pc:spChg>
        <pc:spChg chg="mod">
          <ac:chgData name="Lorenzo Rinaldi" userId="77d5bfdd-3e88-4678-a8ff-024fe85681f6" providerId="ADAL" clId="{CAC517C1-8E5A-42BA-BB63-B78741B735BA}" dt="2023-07-22T06:29:32.487" v="424"/>
          <ac:spMkLst>
            <pc:docMk/>
            <pc:sldMk cId="325159960" sldId="324"/>
            <ac:spMk id="4" creationId="{9AB3068C-1CCE-A7E9-790D-8ACFE0F1B133}"/>
          </ac:spMkLst>
        </pc:spChg>
        <pc:spChg chg="del">
          <ac:chgData name="Lorenzo Rinaldi" userId="77d5bfdd-3e88-4678-a8ff-024fe85681f6" providerId="ADAL" clId="{CAC517C1-8E5A-42BA-BB63-B78741B735BA}" dt="2023-07-22T06:29:38.037" v="425" actId="478"/>
          <ac:spMkLst>
            <pc:docMk/>
            <pc:sldMk cId="325159960" sldId="324"/>
            <ac:spMk id="44" creationId="{BFB5CC9D-0121-66F4-FE71-5DEF49B2AC3F}"/>
          </ac:spMkLst>
        </pc:spChg>
        <pc:spChg chg="del">
          <ac:chgData name="Lorenzo Rinaldi" userId="77d5bfdd-3e88-4678-a8ff-024fe85681f6" providerId="ADAL" clId="{CAC517C1-8E5A-42BA-BB63-B78741B735BA}" dt="2023-07-22T06:29:38.037" v="425" actId="478"/>
          <ac:spMkLst>
            <pc:docMk/>
            <pc:sldMk cId="325159960" sldId="324"/>
            <ac:spMk id="45" creationId="{0797A6E4-A259-75D0-C833-8B4961497BE1}"/>
          </ac:spMkLst>
        </pc:spChg>
      </pc:sldChg>
      <pc:sldChg chg="del">
        <pc:chgData name="Lorenzo Rinaldi" userId="77d5bfdd-3e88-4678-a8ff-024fe85681f6" providerId="ADAL" clId="{CAC517C1-8E5A-42BA-BB63-B78741B735BA}" dt="2023-07-22T06:23:47.945" v="306" actId="47"/>
        <pc:sldMkLst>
          <pc:docMk/>
          <pc:sldMk cId="2722621010" sldId="324"/>
        </pc:sldMkLst>
      </pc:sldChg>
      <pc:sldChg chg="del">
        <pc:chgData name="Lorenzo Rinaldi" userId="77d5bfdd-3e88-4678-a8ff-024fe85681f6" providerId="ADAL" clId="{CAC517C1-8E5A-42BA-BB63-B78741B735BA}" dt="2023-07-22T06:23:47.945" v="306" actId="47"/>
        <pc:sldMkLst>
          <pc:docMk/>
          <pc:sldMk cId="3568300331" sldId="325"/>
        </pc:sldMkLst>
      </pc:sldChg>
      <pc:sldChg chg="del">
        <pc:chgData name="Lorenzo Rinaldi" userId="77d5bfdd-3e88-4678-a8ff-024fe85681f6" providerId="ADAL" clId="{CAC517C1-8E5A-42BA-BB63-B78741B735BA}" dt="2023-07-22T06:23:47.945" v="306" actId="47"/>
        <pc:sldMkLst>
          <pc:docMk/>
          <pc:sldMk cId="1198185850" sldId="326"/>
        </pc:sldMkLst>
      </pc:sldChg>
      <pc:sldChg chg="del">
        <pc:chgData name="Lorenzo Rinaldi" userId="77d5bfdd-3e88-4678-a8ff-024fe85681f6" providerId="ADAL" clId="{CAC517C1-8E5A-42BA-BB63-B78741B735BA}" dt="2023-07-22T06:23:47.945" v="306" actId="47"/>
        <pc:sldMkLst>
          <pc:docMk/>
          <pc:sldMk cId="4290718928" sldId="327"/>
        </pc:sldMkLst>
      </pc:sldChg>
      <pc:sldChg chg="del">
        <pc:chgData name="Lorenzo Rinaldi" userId="77d5bfdd-3e88-4678-a8ff-024fe85681f6" providerId="ADAL" clId="{CAC517C1-8E5A-42BA-BB63-B78741B735BA}" dt="2023-07-22T06:23:47.945" v="306" actId="47"/>
        <pc:sldMkLst>
          <pc:docMk/>
          <pc:sldMk cId="2348287989" sldId="328"/>
        </pc:sldMkLst>
      </pc:sldChg>
      <pc:sldChg chg="del">
        <pc:chgData name="Lorenzo Rinaldi" userId="77d5bfdd-3e88-4678-a8ff-024fe85681f6" providerId="ADAL" clId="{CAC517C1-8E5A-42BA-BB63-B78741B735BA}" dt="2023-07-22T06:23:47.945" v="306" actId="47"/>
        <pc:sldMkLst>
          <pc:docMk/>
          <pc:sldMk cId="1844037821" sldId="329"/>
        </pc:sldMkLst>
      </pc:sldChg>
      <pc:sldChg chg="del">
        <pc:chgData name="Lorenzo Rinaldi" userId="77d5bfdd-3e88-4678-a8ff-024fe85681f6" providerId="ADAL" clId="{CAC517C1-8E5A-42BA-BB63-B78741B735BA}" dt="2023-07-22T06:23:47.945" v="306" actId="47"/>
        <pc:sldMkLst>
          <pc:docMk/>
          <pc:sldMk cId="3995367368" sldId="330"/>
        </pc:sldMkLst>
      </pc:sldChg>
      <pc:sldChg chg="del">
        <pc:chgData name="Lorenzo Rinaldi" userId="77d5bfdd-3e88-4678-a8ff-024fe85681f6" providerId="ADAL" clId="{CAC517C1-8E5A-42BA-BB63-B78741B735BA}" dt="2023-07-22T06:23:47.945" v="306" actId="47"/>
        <pc:sldMkLst>
          <pc:docMk/>
          <pc:sldMk cId="46391300" sldId="331"/>
        </pc:sldMkLst>
      </pc:sldChg>
      <pc:sldChg chg="del">
        <pc:chgData name="Lorenzo Rinaldi" userId="77d5bfdd-3e88-4678-a8ff-024fe85681f6" providerId="ADAL" clId="{CAC517C1-8E5A-42BA-BB63-B78741B735BA}" dt="2023-07-22T06:23:47.945" v="306" actId="47"/>
        <pc:sldMkLst>
          <pc:docMk/>
          <pc:sldMk cId="2391201268" sldId="332"/>
        </pc:sldMkLst>
      </pc:sldChg>
      <pc:sldChg chg="del">
        <pc:chgData name="Lorenzo Rinaldi" userId="77d5bfdd-3e88-4678-a8ff-024fe85681f6" providerId="ADAL" clId="{CAC517C1-8E5A-42BA-BB63-B78741B735BA}" dt="2023-07-22T06:23:47.945" v="306" actId="47"/>
        <pc:sldMkLst>
          <pc:docMk/>
          <pc:sldMk cId="1214401181" sldId="333"/>
        </pc:sldMkLst>
      </pc:sldChg>
      <pc:sldChg chg="del">
        <pc:chgData name="Lorenzo Rinaldi" userId="77d5bfdd-3e88-4678-a8ff-024fe85681f6" providerId="ADAL" clId="{CAC517C1-8E5A-42BA-BB63-B78741B735BA}" dt="2023-07-22T06:23:47.945" v="306" actId="47"/>
        <pc:sldMkLst>
          <pc:docMk/>
          <pc:sldMk cId="133658328" sldId="334"/>
        </pc:sldMkLst>
      </pc:sldChg>
      <pc:sldChg chg="del">
        <pc:chgData name="Lorenzo Rinaldi" userId="77d5bfdd-3e88-4678-a8ff-024fe85681f6" providerId="ADAL" clId="{CAC517C1-8E5A-42BA-BB63-B78741B735BA}" dt="2023-07-22T06:23:47.945" v="306" actId="47"/>
        <pc:sldMkLst>
          <pc:docMk/>
          <pc:sldMk cId="2538896683" sldId="335"/>
        </pc:sldMkLst>
      </pc:sldChg>
      <pc:sldChg chg="del">
        <pc:chgData name="Lorenzo Rinaldi" userId="77d5bfdd-3e88-4678-a8ff-024fe85681f6" providerId="ADAL" clId="{CAC517C1-8E5A-42BA-BB63-B78741B735BA}" dt="2023-07-22T06:23:47.945" v="306" actId="47"/>
        <pc:sldMkLst>
          <pc:docMk/>
          <pc:sldMk cId="3011077898" sldId="336"/>
        </pc:sldMkLst>
      </pc:sldChg>
      <pc:sldChg chg="del">
        <pc:chgData name="Lorenzo Rinaldi" userId="77d5bfdd-3e88-4678-a8ff-024fe85681f6" providerId="ADAL" clId="{CAC517C1-8E5A-42BA-BB63-B78741B735BA}" dt="2023-07-22T06:23:47.945" v="306" actId="47"/>
        <pc:sldMkLst>
          <pc:docMk/>
          <pc:sldMk cId="1243958481" sldId="337"/>
        </pc:sldMkLst>
      </pc:sldChg>
    </pc:docChg>
  </pc:docChgLst>
  <pc:docChgLst>
    <pc:chgData name="Lorenzo Rinaldi" userId="77d5bfdd-3e88-4678-a8ff-024fe85681f6" providerId="ADAL" clId="{1CEA567C-1688-4827-AAAD-D312B537055F}"/>
    <pc:docChg chg="undo redo custSel addSld delSld modSld sldOrd">
      <pc:chgData name="Lorenzo Rinaldi" userId="77d5bfdd-3e88-4678-a8ff-024fe85681f6" providerId="ADAL" clId="{1CEA567C-1688-4827-AAAD-D312B537055F}" dt="2023-07-28T16:10:00.088" v="5395" actId="1076"/>
      <pc:docMkLst>
        <pc:docMk/>
      </pc:docMkLst>
      <pc:sldChg chg="modSp mod">
        <pc:chgData name="Lorenzo Rinaldi" userId="77d5bfdd-3e88-4678-a8ff-024fe85681f6" providerId="ADAL" clId="{1CEA567C-1688-4827-AAAD-D312B537055F}" dt="2023-07-28T14:22:03.111" v="113" actId="20577"/>
        <pc:sldMkLst>
          <pc:docMk/>
          <pc:sldMk cId="2559802330" sldId="256"/>
        </pc:sldMkLst>
        <pc:spChg chg="mod">
          <ac:chgData name="Lorenzo Rinaldi" userId="77d5bfdd-3e88-4678-a8ff-024fe85681f6" providerId="ADAL" clId="{1CEA567C-1688-4827-AAAD-D312B537055F}" dt="2023-07-28T14:22:03.111" v="113" actId="20577"/>
          <ac:spMkLst>
            <pc:docMk/>
            <pc:sldMk cId="2559802330" sldId="256"/>
            <ac:spMk id="6" creationId="{99DEA05E-3DE2-714D-9D7C-D14D82DB9D79}"/>
          </ac:spMkLst>
        </pc:spChg>
      </pc:sldChg>
      <pc:sldChg chg="addSp delSp modSp mod">
        <pc:chgData name="Lorenzo Rinaldi" userId="77d5bfdd-3e88-4678-a8ff-024fe85681f6" providerId="ADAL" clId="{1CEA567C-1688-4827-AAAD-D312B537055F}" dt="2023-07-28T15:38:37.622" v="2209" actId="478"/>
        <pc:sldMkLst>
          <pc:docMk/>
          <pc:sldMk cId="3688935345" sldId="278"/>
        </pc:sldMkLst>
        <pc:spChg chg="mod">
          <ac:chgData name="Lorenzo Rinaldi" userId="77d5bfdd-3e88-4678-a8ff-024fe85681f6" providerId="ADAL" clId="{1CEA567C-1688-4827-AAAD-D312B537055F}" dt="2023-07-28T14:52:30.134" v="450" actId="113"/>
          <ac:spMkLst>
            <pc:docMk/>
            <pc:sldMk cId="3688935345" sldId="278"/>
            <ac:spMk id="2" creationId="{00000000-0000-0000-0000-000000000000}"/>
          </ac:spMkLst>
        </pc:spChg>
        <pc:picChg chg="add del mod">
          <ac:chgData name="Lorenzo Rinaldi" userId="77d5bfdd-3e88-4678-a8ff-024fe85681f6" providerId="ADAL" clId="{1CEA567C-1688-4827-AAAD-D312B537055F}" dt="2023-07-28T15:38:37.622" v="2209" actId="478"/>
          <ac:picMkLst>
            <pc:docMk/>
            <pc:sldMk cId="3688935345" sldId="278"/>
            <ac:picMk id="3" creationId="{27AA007E-C604-0C00-4741-39E52BA66832}"/>
          </ac:picMkLst>
        </pc:picChg>
      </pc:sldChg>
      <pc:sldChg chg="addSp delSp modSp mod">
        <pc:chgData name="Lorenzo Rinaldi" userId="77d5bfdd-3e88-4678-a8ff-024fe85681f6" providerId="ADAL" clId="{1CEA567C-1688-4827-AAAD-D312B537055F}" dt="2023-07-28T15:46:48.507" v="3134" actId="115"/>
        <pc:sldMkLst>
          <pc:docMk/>
          <pc:sldMk cId="3105644210" sldId="279"/>
        </pc:sldMkLst>
        <pc:spChg chg="del">
          <ac:chgData name="Lorenzo Rinaldi" userId="77d5bfdd-3e88-4678-a8ff-024fe85681f6" providerId="ADAL" clId="{1CEA567C-1688-4827-AAAD-D312B537055F}" dt="2023-07-28T14:52:50.380" v="469" actId="478"/>
          <ac:spMkLst>
            <pc:docMk/>
            <pc:sldMk cId="3105644210" sldId="279"/>
            <ac:spMk id="2" creationId="{481CFE18-F803-2AE2-5D2B-A3101F88BB4D}"/>
          </ac:spMkLst>
        </pc:spChg>
        <pc:spChg chg="del">
          <ac:chgData name="Lorenzo Rinaldi" userId="77d5bfdd-3e88-4678-a8ff-024fe85681f6" providerId="ADAL" clId="{1CEA567C-1688-4827-AAAD-D312B537055F}" dt="2023-07-28T14:52:50.380" v="469" actId="478"/>
          <ac:spMkLst>
            <pc:docMk/>
            <pc:sldMk cId="3105644210" sldId="279"/>
            <ac:spMk id="3" creationId="{7D734994-7F3F-0831-E660-55C325AE2FED}"/>
          </ac:spMkLst>
        </pc:spChg>
        <pc:spChg chg="mod">
          <ac:chgData name="Lorenzo Rinaldi" userId="77d5bfdd-3e88-4678-a8ff-024fe85681f6" providerId="ADAL" clId="{1CEA567C-1688-4827-AAAD-D312B537055F}" dt="2023-07-28T15:44:10.447" v="2936" actId="20577"/>
          <ac:spMkLst>
            <pc:docMk/>
            <pc:sldMk cId="3105644210" sldId="279"/>
            <ac:spMk id="4" creationId="{9AB3068C-1CCE-A7E9-790D-8ACFE0F1B133}"/>
          </ac:spMkLst>
        </pc:spChg>
        <pc:spChg chg="add mod">
          <ac:chgData name="Lorenzo Rinaldi" userId="77d5bfdd-3e88-4678-a8ff-024fe85681f6" providerId="ADAL" clId="{1CEA567C-1688-4827-AAAD-D312B537055F}" dt="2023-07-28T15:46:48.507" v="3134" actId="115"/>
          <ac:spMkLst>
            <pc:docMk/>
            <pc:sldMk cId="3105644210" sldId="279"/>
            <ac:spMk id="5" creationId="{AC379468-37C3-2130-BE64-64D07ED9F0F2}"/>
          </ac:spMkLst>
        </pc:spChg>
        <pc:spChg chg="add del mod">
          <ac:chgData name="Lorenzo Rinaldi" userId="77d5bfdd-3e88-4678-a8ff-024fe85681f6" providerId="ADAL" clId="{1CEA567C-1688-4827-AAAD-D312B537055F}" dt="2023-07-28T15:35:59.363" v="2146" actId="478"/>
          <ac:spMkLst>
            <pc:docMk/>
            <pc:sldMk cId="3105644210" sldId="279"/>
            <ac:spMk id="7" creationId="{8188D47D-0E6B-FEF2-A16A-24EFE6B74895}"/>
          </ac:spMkLst>
        </pc:spChg>
        <pc:spChg chg="add del mod">
          <ac:chgData name="Lorenzo Rinaldi" userId="77d5bfdd-3e88-4678-a8ff-024fe85681f6" providerId="ADAL" clId="{1CEA567C-1688-4827-AAAD-D312B537055F}" dt="2023-07-28T15:39:15.483" v="2220" actId="478"/>
          <ac:spMkLst>
            <pc:docMk/>
            <pc:sldMk cId="3105644210" sldId="279"/>
            <ac:spMk id="13" creationId="{1D859F96-40FD-B0F6-2AB2-9F730EF50C32}"/>
          </ac:spMkLst>
        </pc:spChg>
        <pc:spChg chg="del">
          <ac:chgData name="Lorenzo Rinaldi" userId="77d5bfdd-3e88-4678-a8ff-024fe85681f6" providerId="ADAL" clId="{1CEA567C-1688-4827-AAAD-D312B537055F}" dt="2023-07-28T14:52:50.380" v="469" actId="478"/>
          <ac:spMkLst>
            <pc:docMk/>
            <pc:sldMk cId="3105644210" sldId="279"/>
            <ac:spMk id="21" creationId="{17C3A032-746A-869D-D510-7C83659ED09F}"/>
          </ac:spMkLst>
        </pc:spChg>
        <pc:spChg chg="del">
          <ac:chgData name="Lorenzo Rinaldi" userId="77d5bfdd-3e88-4678-a8ff-024fe85681f6" providerId="ADAL" clId="{1CEA567C-1688-4827-AAAD-D312B537055F}" dt="2023-07-28T14:52:50.380" v="469" actId="478"/>
          <ac:spMkLst>
            <pc:docMk/>
            <pc:sldMk cId="3105644210" sldId="279"/>
            <ac:spMk id="24" creationId="{3CF354B2-62E0-43FF-6690-D433A16AAF1F}"/>
          </ac:spMkLst>
        </pc:spChg>
        <pc:spChg chg="del">
          <ac:chgData name="Lorenzo Rinaldi" userId="77d5bfdd-3e88-4678-a8ff-024fe85681f6" providerId="ADAL" clId="{1CEA567C-1688-4827-AAAD-D312B537055F}" dt="2023-07-28T14:52:50.380" v="469" actId="478"/>
          <ac:spMkLst>
            <pc:docMk/>
            <pc:sldMk cId="3105644210" sldId="279"/>
            <ac:spMk id="29" creationId="{5E4FE252-3010-EA42-B4F9-B134DE99C440}"/>
          </ac:spMkLst>
        </pc:spChg>
        <pc:spChg chg="del">
          <ac:chgData name="Lorenzo Rinaldi" userId="77d5bfdd-3e88-4678-a8ff-024fe85681f6" providerId="ADAL" clId="{1CEA567C-1688-4827-AAAD-D312B537055F}" dt="2023-07-28T14:52:50.380" v="469" actId="478"/>
          <ac:spMkLst>
            <pc:docMk/>
            <pc:sldMk cId="3105644210" sldId="279"/>
            <ac:spMk id="30" creationId="{2F4442DB-7602-25BF-9C76-5FBD959A5593}"/>
          </ac:spMkLst>
        </pc:spChg>
        <pc:spChg chg="del">
          <ac:chgData name="Lorenzo Rinaldi" userId="77d5bfdd-3e88-4678-a8ff-024fe85681f6" providerId="ADAL" clId="{1CEA567C-1688-4827-AAAD-D312B537055F}" dt="2023-07-28T14:52:50.380" v="469" actId="478"/>
          <ac:spMkLst>
            <pc:docMk/>
            <pc:sldMk cId="3105644210" sldId="279"/>
            <ac:spMk id="31" creationId="{D53AA35E-8F08-6E25-73B0-7C13A1032AF6}"/>
          </ac:spMkLst>
        </pc:spChg>
        <pc:spChg chg="del">
          <ac:chgData name="Lorenzo Rinaldi" userId="77d5bfdd-3e88-4678-a8ff-024fe85681f6" providerId="ADAL" clId="{1CEA567C-1688-4827-AAAD-D312B537055F}" dt="2023-07-28T14:52:50.380" v="469" actId="478"/>
          <ac:spMkLst>
            <pc:docMk/>
            <pc:sldMk cId="3105644210" sldId="279"/>
            <ac:spMk id="32" creationId="{4093E4F7-C61E-1533-2DEB-E8D97ACB7968}"/>
          </ac:spMkLst>
        </pc:spChg>
        <pc:spChg chg="del">
          <ac:chgData name="Lorenzo Rinaldi" userId="77d5bfdd-3e88-4678-a8ff-024fe85681f6" providerId="ADAL" clId="{1CEA567C-1688-4827-AAAD-D312B537055F}" dt="2023-07-28T14:52:50.380" v="469" actId="478"/>
          <ac:spMkLst>
            <pc:docMk/>
            <pc:sldMk cId="3105644210" sldId="279"/>
            <ac:spMk id="43" creationId="{6D610B82-D4C3-1C2A-ACCA-C08A87382CD1}"/>
          </ac:spMkLst>
        </pc:spChg>
        <pc:spChg chg="del">
          <ac:chgData name="Lorenzo Rinaldi" userId="77d5bfdd-3e88-4678-a8ff-024fe85681f6" providerId="ADAL" clId="{1CEA567C-1688-4827-AAAD-D312B537055F}" dt="2023-07-28T14:52:50.380" v="469" actId="478"/>
          <ac:spMkLst>
            <pc:docMk/>
            <pc:sldMk cId="3105644210" sldId="279"/>
            <ac:spMk id="44" creationId="{9600F625-C677-1A54-2B9A-D2F81167500C}"/>
          </ac:spMkLst>
        </pc:spChg>
        <pc:spChg chg="del">
          <ac:chgData name="Lorenzo Rinaldi" userId="77d5bfdd-3e88-4678-a8ff-024fe85681f6" providerId="ADAL" clId="{1CEA567C-1688-4827-AAAD-D312B537055F}" dt="2023-07-28T14:52:54.521" v="471" actId="478"/>
          <ac:spMkLst>
            <pc:docMk/>
            <pc:sldMk cId="3105644210" sldId="279"/>
            <ac:spMk id="47" creationId="{48EEF3D9-4527-CFFB-DA91-08F33975A749}"/>
          </ac:spMkLst>
        </pc:spChg>
        <pc:spChg chg="del topLvl">
          <ac:chgData name="Lorenzo Rinaldi" userId="77d5bfdd-3e88-4678-a8ff-024fe85681f6" providerId="ADAL" clId="{1CEA567C-1688-4827-AAAD-D312B537055F}" dt="2023-07-28T14:52:52.458" v="470" actId="478"/>
          <ac:spMkLst>
            <pc:docMk/>
            <pc:sldMk cId="3105644210" sldId="279"/>
            <ac:spMk id="49" creationId="{63594952-FFDE-50AB-FFA3-9F7DE251D42F}"/>
          </ac:spMkLst>
        </pc:spChg>
        <pc:grpChg chg="del">
          <ac:chgData name="Lorenzo Rinaldi" userId="77d5bfdd-3e88-4678-a8ff-024fe85681f6" providerId="ADAL" clId="{1CEA567C-1688-4827-AAAD-D312B537055F}" dt="2023-07-28T14:52:50.380" v="469" actId="478"/>
          <ac:grpSpMkLst>
            <pc:docMk/>
            <pc:sldMk cId="3105644210" sldId="279"/>
            <ac:grpSpMk id="9" creationId="{706C0224-3A4A-D61A-5CA9-E507937DB80C}"/>
          </ac:grpSpMkLst>
        </pc:grpChg>
        <pc:grpChg chg="del">
          <ac:chgData name="Lorenzo Rinaldi" userId="77d5bfdd-3e88-4678-a8ff-024fe85681f6" providerId="ADAL" clId="{1CEA567C-1688-4827-AAAD-D312B537055F}" dt="2023-07-28T14:52:50.380" v="469" actId="478"/>
          <ac:grpSpMkLst>
            <pc:docMk/>
            <pc:sldMk cId="3105644210" sldId="279"/>
            <ac:grpSpMk id="37" creationId="{A7A4EFCE-2C98-FEC3-B492-E0CFBEDC9317}"/>
          </ac:grpSpMkLst>
        </pc:grpChg>
        <pc:grpChg chg="del">
          <ac:chgData name="Lorenzo Rinaldi" userId="77d5bfdd-3e88-4678-a8ff-024fe85681f6" providerId="ADAL" clId="{1CEA567C-1688-4827-AAAD-D312B537055F}" dt="2023-07-28T14:52:52.458" v="470" actId="478"/>
          <ac:grpSpMkLst>
            <pc:docMk/>
            <pc:sldMk cId="3105644210" sldId="279"/>
            <ac:grpSpMk id="51" creationId="{5F8F8A09-9A24-D553-D7D7-FAE71122D3CA}"/>
          </ac:grpSpMkLst>
        </pc:grpChg>
        <pc:picChg chg="add mod">
          <ac:chgData name="Lorenzo Rinaldi" userId="77d5bfdd-3e88-4678-a8ff-024fe85681f6" providerId="ADAL" clId="{1CEA567C-1688-4827-AAAD-D312B537055F}" dt="2023-07-28T15:38:23.634" v="2200" actId="1076"/>
          <ac:picMkLst>
            <pc:docMk/>
            <pc:sldMk cId="3105644210" sldId="279"/>
            <ac:picMk id="12" creationId="{147EF486-74F4-29AE-E604-44E14DCB822F}"/>
          </ac:picMkLst>
        </pc:picChg>
        <pc:picChg chg="add mod">
          <ac:chgData name="Lorenzo Rinaldi" userId="77d5bfdd-3e88-4678-a8ff-024fe85681f6" providerId="ADAL" clId="{1CEA567C-1688-4827-AAAD-D312B537055F}" dt="2023-07-28T15:44:03.914" v="2935" actId="1076"/>
          <ac:picMkLst>
            <pc:docMk/>
            <pc:sldMk cId="3105644210" sldId="279"/>
            <ac:picMk id="15" creationId="{DEB4B975-F977-B5A4-DA2C-143380E53A77}"/>
          </ac:picMkLst>
        </pc:picChg>
        <pc:picChg chg="del">
          <ac:chgData name="Lorenzo Rinaldi" userId="77d5bfdd-3e88-4678-a8ff-024fe85681f6" providerId="ADAL" clId="{1CEA567C-1688-4827-AAAD-D312B537055F}" dt="2023-07-28T14:52:50.380" v="469" actId="478"/>
          <ac:picMkLst>
            <pc:docMk/>
            <pc:sldMk cId="3105644210" sldId="279"/>
            <ac:picMk id="26" creationId="{02A29594-CE7D-8AC4-4A2A-D594676BACD6}"/>
          </ac:picMkLst>
        </pc:picChg>
        <pc:picChg chg="del">
          <ac:chgData name="Lorenzo Rinaldi" userId="77d5bfdd-3e88-4678-a8ff-024fe85681f6" providerId="ADAL" clId="{1CEA567C-1688-4827-AAAD-D312B537055F}" dt="2023-07-28T14:52:50.380" v="469" actId="478"/>
          <ac:picMkLst>
            <pc:docMk/>
            <pc:sldMk cId="3105644210" sldId="279"/>
            <ac:picMk id="27" creationId="{BA00E813-F492-2BEC-FE34-A512A513646E}"/>
          </ac:picMkLst>
        </pc:picChg>
        <pc:picChg chg="del">
          <ac:chgData name="Lorenzo Rinaldi" userId="77d5bfdd-3e88-4678-a8ff-024fe85681f6" providerId="ADAL" clId="{1CEA567C-1688-4827-AAAD-D312B537055F}" dt="2023-07-28T14:52:50.380" v="469" actId="478"/>
          <ac:picMkLst>
            <pc:docMk/>
            <pc:sldMk cId="3105644210" sldId="279"/>
            <ac:picMk id="28" creationId="{6BF5BA0A-68BB-5B01-E8AB-AFEE91CB8DA7}"/>
          </ac:picMkLst>
        </pc:picChg>
        <pc:picChg chg="del">
          <ac:chgData name="Lorenzo Rinaldi" userId="77d5bfdd-3e88-4678-a8ff-024fe85681f6" providerId="ADAL" clId="{1CEA567C-1688-4827-AAAD-D312B537055F}" dt="2023-07-28T14:52:50.380" v="469" actId="478"/>
          <ac:picMkLst>
            <pc:docMk/>
            <pc:sldMk cId="3105644210" sldId="279"/>
            <ac:picMk id="36" creationId="{31E0CE10-7F50-855B-EAF8-8C52FD795427}"/>
          </ac:picMkLst>
        </pc:picChg>
        <pc:picChg chg="del">
          <ac:chgData name="Lorenzo Rinaldi" userId="77d5bfdd-3e88-4678-a8ff-024fe85681f6" providerId="ADAL" clId="{1CEA567C-1688-4827-AAAD-D312B537055F}" dt="2023-07-28T14:52:50.380" v="469" actId="478"/>
          <ac:picMkLst>
            <pc:docMk/>
            <pc:sldMk cId="3105644210" sldId="279"/>
            <ac:picMk id="41" creationId="{E0A76838-748E-EFCA-5F21-AE43CEFF4224}"/>
          </ac:picMkLst>
        </pc:picChg>
        <pc:picChg chg="del">
          <ac:chgData name="Lorenzo Rinaldi" userId="77d5bfdd-3e88-4678-a8ff-024fe85681f6" providerId="ADAL" clId="{1CEA567C-1688-4827-AAAD-D312B537055F}" dt="2023-07-28T14:52:50.380" v="469" actId="478"/>
          <ac:picMkLst>
            <pc:docMk/>
            <pc:sldMk cId="3105644210" sldId="279"/>
            <ac:picMk id="42" creationId="{5F0F813B-7941-B45C-2753-FB30FD60C6C9}"/>
          </ac:picMkLst>
        </pc:picChg>
        <pc:picChg chg="add del mod topLvl">
          <ac:chgData name="Lorenzo Rinaldi" userId="77d5bfdd-3e88-4678-a8ff-024fe85681f6" providerId="ADAL" clId="{1CEA567C-1688-4827-AAAD-D312B537055F}" dt="2023-07-28T15:38:41.774" v="2211" actId="478"/>
          <ac:picMkLst>
            <pc:docMk/>
            <pc:sldMk cId="3105644210" sldId="279"/>
            <ac:picMk id="48" creationId="{EB088A82-9A40-B744-FD8A-845A8A479A2F}"/>
          </ac:picMkLst>
        </pc:picChg>
        <pc:cxnChg chg="del mod">
          <ac:chgData name="Lorenzo Rinaldi" userId="77d5bfdd-3e88-4678-a8ff-024fe85681f6" providerId="ADAL" clId="{1CEA567C-1688-4827-AAAD-D312B537055F}" dt="2023-07-28T14:52:50.380" v="469" actId="478"/>
          <ac:cxnSpMkLst>
            <pc:docMk/>
            <pc:sldMk cId="3105644210" sldId="279"/>
            <ac:cxnSpMk id="6" creationId="{0C2ACBEC-BFE5-49BF-0DFB-60CC2AC70C15}"/>
          </ac:cxnSpMkLst>
        </pc:cxnChg>
        <pc:cxnChg chg="del mod">
          <ac:chgData name="Lorenzo Rinaldi" userId="77d5bfdd-3e88-4678-a8ff-024fe85681f6" providerId="ADAL" clId="{1CEA567C-1688-4827-AAAD-D312B537055F}" dt="2023-07-28T14:52:50.380" v="469" actId="478"/>
          <ac:cxnSpMkLst>
            <pc:docMk/>
            <pc:sldMk cId="3105644210" sldId="279"/>
            <ac:cxnSpMk id="8" creationId="{AAACADEA-BCDA-2251-6F86-BCB9CEF0875D}"/>
          </ac:cxnSpMkLst>
        </pc:cxnChg>
        <pc:cxnChg chg="del mod">
          <ac:chgData name="Lorenzo Rinaldi" userId="77d5bfdd-3e88-4678-a8ff-024fe85681f6" providerId="ADAL" clId="{1CEA567C-1688-4827-AAAD-D312B537055F}" dt="2023-07-28T14:52:50.380" v="469" actId="478"/>
          <ac:cxnSpMkLst>
            <pc:docMk/>
            <pc:sldMk cId="3105644210" sldId="279"/>
            <ac:cxnSpMk id="22" creationId="{56A0DE6A-A74D-97BC-4701-248F6936CB84}"/>
          </ac:cxnSpMkLst>
        </pc:cxnChg>
        <pc:cxnChg chg="del mod">
          <ac:chgData name="Lorenzo Rinaldi" userId="77d5bfdd-3e88-4678-a8ff-024fe85681f6" providerId="ADAL" clId="{1CEA567C-1688-4827-AAAD-D312B537055F}" dt="2023-07-28T14:52:50.380" v="469" actId="478"/>
          <ac:cxnSpMkLst>
            <pc:docMk/>
            <pc:sldMk cId="3105644210" sldId="279"/>
            <ac:cxnSpMk id="23" creationId="{DD9407A1-9B04-92E4-1D30-865A4BE06B12}"/>
          </ac:cxnSpMkLst>
        </pc:cxnChg>
        <pc:cxnChg chg="del mod">
          <ac:chgData name="Lorenzo Rinaldi" userId="77d5bfdd-3e88-4678-a8ff-024fe85681f6" providerId="ADAL" clId="{1CEA567C-1688-4827-AAAD-D312B537055F}" dt="2023-07-28T14:52:50.380" v="469" actId="478"/>
          <ac:cxnSpMkLst>
            <pc:docMk/>
            <pc:sldMk cId="3105644210" sldId="279"/>
            <ac:cxnSpMk id="25" creationId="{872482C2-58C3-5B7D-47FC-0692AB773C59}"/>
          </ac:cxnSpMkLst>
        </pc:cxnChg>
        <pc:cxnChg chg="del mod">
          <ac:chgData name="Lorenzo Rinaldi" userId="77d5bfdd-3e88-4678-a8ff-024fe85681f6" providerId="ADAL" clId="{1CEA567C-1688-4827-AAAD-D312B537055F}" dt="2023-07-28T14:52:50.380" v="469" actId="478"/>
          <ac:cxnSpMkLst>
            <pc:docMk/>
            <pc:sldMk cId="3105644210" sldId="279"/>
            <ac:cxnSpMk id="33" creationId="{42A38D8A-2B38-68F1-839E-9ED25C13C4B7}"/>
          </ac:cxnSpMkLst>
        </pc:cxnChg>
        <pc:cxnChg chg="del mod">
          <ac:chgData name="Lorenzo Rinaldi" userId="77d5bfdd-3e88-4678-a8ff-024fe85681f6" providerId="ADAL" clId="{1CEA567C-1688-4827-AAAD-D312B537055F}" dt="2023-07-28T14:52:50.380" v="469" actId="478"/>
          <ac:cxnSpMkLst>
            <pc:docMk/>
            <pc:sldMk cId="3105644210" sldId="279"/>
            <ac:cxnSpMk id="34" creationId="{126C0D5C-FE02-D1D5-1AB1-98AFBA59D47C}"/>
          </ac:cxnSpMkLst>
        </pc:cxnChg>
        <pc:cxnChg chg="del mod">
          <ac:chgData name="Lorenzo Rinaldi" userId="77d5bfdd-3e88-4678-a8ff-024fe85681f6" providerId="ADAL" clId="{1CEA567C-1688-4827-AAAD-D312B537055F}" dt="2023-07-28T14:52:50.380" v="469" actId="478"/>
          <ac:cxnSpMkLst>
            <pc:docMk/>
            <pc:sldMk cId="3105644210" sldId="279"/>
            <ac:cxnSpMk id="35" creationId="{503AF139-0A06-D490-F1DD-262569641C9B}"/>
          </ac:cxnSpMkLst>
        </pc:cxnChg>
      </pc:sldChg>
      <pc:sldChg chg="addSp delSp modSp add mod ord">
        <pc:chgData name="Lorenzo Rinaldi" userId="77d5bfdd-3e88-4678-a8ff-024fe85681f6" providerId="ADAL" clId="{1CEA567C-1688-4827-AAAD-D312B537055F}" dt="2023-07-28T15:38:40.119" v="2210" actId="478"/>
        <pc:sldMkLst>
          <pc:docMk/>
          <pc:sldMk cId="911391692" sldId="280"/>
        </pc:sldMkLst>
        <pc:spChg chg="mod">
          <ac:chgData name="Lorenzo Rinaldi" userId="77d5bfdd-3e88-4678-a8ff-024fe85681f6" providerId="ADAL" clId="{1CEA567C-1688-4827-AAAD-D312B537055F}" dt="2023-07-28T15:38:33.261" v="2207" actId="1076"/>
          <ac:spMkLst>
            <pc:docMk/>
            <pc:sldMk cId="911391692" sldId="280"/>
            <ac:spMk id="5" creationId="{AC379468-37C3-2130-BE64-64D07ED9F0F2}"/>
          </ac:spMkLst>
        </pc:spChg>
        <pc:spChg chg="mod">
          <ac:chgData name="Lorenzo Rinaldi" userId="77d5bfdd-3e88-4678-a8ff-024fe85681f6" providerId="ADAL" clId="{1CEA567C-1688-4827-AAAD-D312B537055F}" dt="2023-07-28T15:31:45.170" v="1983" actId="113"/>
          <ac:spMkLst>
            <pc:docMk/>
            <pc:sldMk cId="911391692" sldId="280"/>
            <ac:spMk id="7" creationId="{8188D47D-0E6B-FEF2-A16A-24EFE6B74895}"/>
          </ac:spMkLst>
        </pc:spChg>
        <pc:picChg chg="add del mod">
          <ac:chgData name="Lorenzo Rinaldi" userId="77d5bfdd-3e88-4678-a8ff-024fe85681f6" providerId="ADAL" clId="{1CEA567C-1688-4827-AAAD-D312B537055F}" dt="2023-07-28T15:38:40.119" v="2210" actId="478"/>
          <ac:picMkLst>
            <pc:docMk/>
            <pc:sldMk cId="911391692" sldId="280"/>
            <ac:picMk id="2" creationId="{163B532B-26C8-1276-5BBA-406FAFA591E3}"/>
          </ac:picMkLst>
        </pc:picChg>
        <pc:picChg chg="del mod">
          <ac:chgData name="Lorenzo Rinaldi" userId="77d5bfdd-3e88-4678-a8ff-024fe85681f6" providerId="ADAL" clId="{1CEA567C-1688-4827-AAAD-D312B537055F}" dt="2023-07-28T15:38:29.518" v="2204" actId="478"/>
          <ac:picMkLst>
            <pc:docMk/>
            <pc:sldMk cId="911391692" sldId="280"/>
            <ac:picMk id="48" creationId="{EB088A82-9A40-B744-FD8A-845A8A479A2F}"/>
          </ac:picMkLst>
        </pc:picChg>
      </pc:sldChg>
      <pc:sldChg chg="addSp delSp modSp add del mod">
        <pc:chgData name="Lorenzo Rinaldi" userId="77d5bfdd-3e88-4678-a8ff-024fe85681f6" providerId="ADAL" clId="{1CEA567C-1688-4827-AAAD-D312B537055F}" dt="2023-07-28T15:31:38.055" v="1981" actId="47"/>
        <pc:sldMkLst>
          <pc:docMk/>
          <pc:sldMk cId="1729523838" sldId="280"/>
        </pc:sldMkLst>
        <pc:spChg chg="mod">
          <ac:chgData name="Lorenzo Rinaldi" userId="77d5bfdd-3e88-4678-a8ff-024fe85681f6" providerId="ADAL" clId="{1CEA567C-1688-4827-AAAD-D312B537055F}" dt="2023-07-28T15:24:33.017" v="1318" actId="20577"/>
          <ac:spMkLst>
            <pc:docMk/>
            <pc:sldMk cId="1729523838" sldId="280"/>
            <ac:spMk id="5" creationId="{AC379468-37C3-2130-BE64-64D07ED9F0F2}"/>
          </ac:spMkLst>
        </pc:spChg>
        <pc:spChg chg="mod">
          <ac:chgData name="Lorenzo Rinaldi" userId="77d5bfdd-3e88-4678-a8ff-024fe85681f6" providerId="ADAL" clId="{1CEA567C-1688-4827-AAAD-D312B537055F}" dt="2023-07-28T15:27:01.584" v="1588" actId="113"/>
          <ac:spMkLst>
            <pc:docMk/>
            <pc:sldMk cId="1729523838" sldId="280"/>
            <ac:spMk id="7" creationId="{8188D47D-0E6B-FEF2-A16A-24EFE6B74895}"/>
          </ac:spMkLst>
        </pc:spChg>
        <pc:picChg chg="add del">
          <ac:chgData name="Lorenzo Rinaldi" userId="77d5bfdd-3e88-4678-a8ff-024fe85681f6" providerId="ADAL" clId="{1CEA567C-1688-4827-AAAD-D312B537055F}" dt="2023-07-28T15:31:32.623" v="1978" actId="478"/>
          <ac:picMkLst>
            <pc:docMk/>
            <pc:sldMk cId="1729523838" sldId="280"/>
            <ac:picMk id="48" creationId="{EB088A82-9A40-B744-FD8A-845A8A479A2F}"/>
          </ac:picMkLst>
        </pc:picChg>
      </pc:sldChg>
      <pc:sldChg chg="addSp delSp modSp add mod">
        <pc:chgData name="Lorenzo Rinaldi" userId="77d5bfdd-3e88-4678-a8ff-024fe85681f6" providerId="ADAL" clId="{1CEA567C-1688-4827-AAAD-D312B537055F}" dt="2023-07-28T15:57:30.069" v="4151" actId="1076"/>
        <pc:sldMkLst>
          <pc:docMk/>
          <pc:sldMk cId="2093544737" sldId="281"/>
        </pc:sldMkLst>
        <pc:spChg chg="mod">
          <ac:chgData name="Lorenzo Rinaldi" userId="77d5bfdd-3e88-4678-a8ff-024fe85681f6" providerId="ADAL" clId="{1CEA567C-1688-4827-AAAD-D312B537055F}" dt="2023-07-28T15:57:22.498" v="4149" actId="6549"/>
          <ac:spMkLst>
            <pc:docMk/>
            <pc:sldMk cId="2093544737" sldId="281"/>
            <ac:spMk id="5" creationId="{AC379468-37C3-2130-BE64-64D07ED9F0F2}"/>
          </ac:spMkLst>
        </pc:spChg>
        <pc:picChg chg="add mod">
          <ac:chgData name="Lorenzo Rinaldi" userId="77d5bfdd-3e88-4678-a8ff-024fe85681f6" providerId="ADAL" clId="{1CEA567C-1688-4827-AAAD-D312B537055F}" dt="2023-07-28T15:53:09.811" v="3610" actId="1076"/>
          <ac:picMkLst>
            <pc:docMk/>
            <pc:sldMk cId="2093544737" sldId="281"/>
            <ac:picMk id="10" creationId="{F07E86EA-3B53-C4AB-9952-251D2E235E88}"/>
          </ac:picMkLst>
        </pc:picChg>
        <pc:picChg chg="mod">
          <ac:chgData name="Lorenzo Rinaldi" userId="77d5bfdd-3e88-4678-a8ff-024fe85681f6" providerId="ADAL" clId="{1CEA567C-1688-4827-AAAD-D312B537055F}" dt="2023-07-28T15:51:12.522" v="3478" actId="1076"/>
          <ac:picMkLst>
            <pc:docMk/>
            <pc:sldMk cId="2093544737" sldId="281"/>
            <ac:picMk id="12" creationId="{147EF486-74F4-29AE-E604-44E14DCB822F}"/>
          </ac:picMkLst>
        </pc:picChg>
        <pc:picChg chg="add mod">
          <ac:chgData name="Lorenzo Rinaldi" userId="77d5bfdd-3e88-4678-a8ff-024fe85681f6" providerId="ADAL" clId="{1CEA567C-1688-4827-AAAD-D312B537055F}" dt="2023-07-28T15:57:30.069" v="4151" actId="1076"/>
          <ac:picMkLst>
            <pc:docMk/>
            <pc:sldMk cId="2093544737" sldId="281"/>
            <ac:picMk id="13" creationId="{704F277E-3B5B-273E-AC42-B749A46C4C2B}"/>
          </ac:picMkLst>
        </pc:picChg>
        <pc:picChg chg="del">
          <ac:chgData name="Lorenzo Rinaldi" userId="77d5bfdd-3e88-4678-a8ff-024fe85681f6" providerId="ADAL" clId="{1CEA567C-1688-4827-AAAD-D312B537055F}" dt="2023-07-28T15:48:10.261" v="3176" actId="478"/>
          <ac:picMkLst>
            <pc:docMk/>
            <pc:sldMk cId="2093544737" sldId="281"/>
            <ac:picMk id="15" creationId="{DEB4B975-F977-B5A4-DA2C-143380E53A77}"/>
          </ac:picMkLst>
        </pc:picChg>
        <pc:cxnChg chg="add del mod">
          <ac:chgData name="Lorenzo Rinaldi" userId="77d5bfdd-3e88-4678-a8ff-024fe85681f6" providerId="ADAL" clId="{1CEA567C-1688-4827-AAAD-D312B537055F}" dt="2023-07-28T15:45:31.172" v="2943" actId="478"/>
          <ac:cxnSpMkLst>
            <pc:docMk/>
            <pc:sldMk cId="2093544737" sldId="281"/>
            <ac:cxnSpMk id="3" creationId="{70AA592E-2255-4EBB-BDFD-D0A15FA1C90A}"/>
          </ac:cxnSpMkLst>
        </pc:cxnChg>
      </pc:sldChg>
      <pc:sldChg chg="addSp delSp modSp add mod">
        <pc:chgData name="Lorenzo Rinaldi" userId="77d5bfdd-3e88-4678-a8ff-024fe85681f6" providerId="ADAL" clId="{1CEA567C-1688-4827-AAAD-D312B537055F}" dt="2023-07-28T16:10:00.088" v="5395" actId="1076"/>
        <pc:sldMkLst>
          <pc:docMk/>
          <pc:sldMk cId="1172944847" sldId="282"/>
        </pc:sldMkLst>
        <pc:spChg chg="add mod">
          <ac:chgData name="Lorenzo Rinaldi" userId="77d5bfdd-3e88-4678-a8ff-024fe85681f6" providerId="ADAL" clId="{1CEA567C-1688-4827-AAAD-D312B537055F}" dt="2023-07-28T16:08:23.951" v="5192" actId="1076"/>
          <ac:spMkLst>
            <pc:docMk/>
            <pc:sldMk cId="1172944847" sldId="282"/>
            <ac:spMk id="2" creationId="{5BACA07C-09F1-4FA7-DCB0-C92FB1FCAFA7}"/>
          </ac:spMkLst>
        </pc:spChg>
        <pc:spChg chg="mod">
          <ac:chgData name="Lorenzo Rinaldi" userId="77d5bfdd-3e88-4678-a8ff-024fe85681f6" providerId="ADAL" clId="{1CEA567C-1688-4827-AAAD-D312B537055F}" dt="2023-07-28T15:57:46.640" v="4179" actId="20577"/>
          <ac:spMkLst>
            <pc:docMk/>
            <pc:sldMk cId="1172944847" sldId="282"/>
            <ac:spMk id="4" creationId="{9AB3068C-1CCE-A7E9-790D-8ACFE0F1B133}"/>
          </ac:spMkLst>
        </pc:spChg>
        <pc:spChg chg="mod">
          <ac:chgData name="Lorenzo Rinaldi" userId="77d5bfdd-3e88-4678-a8ff-024fe85681f6" providerId="ADAL" clId="{1CEA567C-1688-4827-AAAD-D312B537055F}" dt="2023-07-28T16:06:21.812" v="5159" actId="6549"/>
          <ac:spMkLst>
            <pc:docMk/>
            <pc:sldMk cId="1172944847" sldId="282"/>
            <ac:spMk id="5" creationId="{AC379468-37C3-2130-BE64-64D07ED9F0F2}"/>
          </ac:spMkLst>
        </pc:spChg>
        <pc:spChg chg="add mod">
          <ac:chgData name="Lorenzo Rinaldi" userId="77d5bfdd-3e88-4678-a8ff-024fe85681f6" providerId="ADAL" clId="{1CEA567C-1688-4827-AAAD-D312B537055F}" dt="2023-07-28T16:05:37.861" v="5146" actId="1076"/>
          <ac:spMkLst>
            <pc:docMk/>
            <pc:sldMk cId="1172944847" sldId="282"/>
            <ac:spMk id="7" creationId="{B7E57A91-F7E7-6476-DD98-2C5918288A8A}"/>
          </ac:spMkLst>
        </pc:spChg>
        <pc:spChg chg="add mod">
          <ac:chgData name="Lorenzo Rinaldi" userId="77d5bfdd-3e88-4678-a8ff-024fe85681f6" providerId="ADAL" clId="{1CEA567C-1688-4827-AAAD-D312B537055F}" dt="2023-07-28T16:07:02.926" v="5167" actId="20577"/>
          <ac:spMkLst>
            <pc:docMk/>
            <pc:sldMk cId="1172944847" sldId="282"/>
            <ac:spMk id="14" creationId="{BA058BAF-67F3-27DA-26DD-031C54B5E92B}"/>
          </ac:spMkLst>
        </pc:spChg>
        <pc:spChg chg="add mod">
          <ac:chgData name="Lorenzo Rinaldi" userId="77d5bfdd-3e88-4678-a8ff-024fe85681f6" providerId="ADAL" clId="{1CEA567C-1688-4827-AAAD-D312B537055F}" dt="2023-07-28T16:07:28.537" v="5173" actId="20577"/>
          <ac:spMkLst>
            <pc:docMk/>
            <pc:sldMk cId="1172944847" sldId="282"/>
            <ac:spMk id="17" creationId="{0A59A40C-FDEE-EC8B-052F-867870881C81}"/>
          </ac:spMkLst>
        </pc:spChg>
        <pc:spChg chg="add mod">
          <ac:chgData name="Lorenzo Rinaldi" userId="77d5bfdd-3e88-4678-a8ff-024fe85681f6" providerId="ADAL" clId="{1CEA567C-1688-4827-AAAD-D312B537055F}" dt="2023-07-28T16:07:55.117" v="5181" actId="1076"/>
          <ac:spMkLst>
            <pc:docMk/>
            <pc:sldMk cId="1172944847" sldId="282"/>
            <ac:spMk id="18" creationId="{3574EF46-6B8B-8118-8456-21D7A22C6032}"/>
          </ac:spMkLst>
        </pc:spChg>
        <pc:spChg chg="add mod">
          <ac:chgData name="Lorenzo Rinaldi" userId="77d5bfdd-3e88-4678-a8ff-024fe85681f6" providerId="ADAL" clId="{1CEA567C-1688-4827-AAAD-D312B537055F}" dt="2023-07-28T16:10:00.088" v="5395" actId="1076"/>
          <ac:spMkLst>
            <pc:docMk/>
            <pc:sldMk cId="1172944847" sldId="282"/>
            <ac:spMk id="19" creationId="{BCB5B7F2-3B37-380C-05F2-A28E606EB464}"/>
          </ac:spMkLst>
        </pc:spChg>
        <pc:picChg chg="add mod">
          <ac:chgData name="Lorenzo Rinaldi" userId="77d5bfdd-3e88-4678-a8ff-024fe85681f6" providerId="ADAL" clId="{1CEA567C-1688-4827-AAAD-D312B537055F}" dt="2023-07-28T16:05:09.634" v="5135" actId="1076"/>
          <ac:picMkLst>
            <pc:docMk/>
            <pc:sldMk cId="1172944847" sldId="282"/>
            <ac:picMk id="6" creationId="{6577DC1D-3DDA-1510-49AA-D2D9F606B10C}"/>
          </ac:picMkLst>
        </pc:picChg>
        <pc:picChg chg="add del mod">
          <ac:chgData name="Lorenzo Rinaldi" userId="77d5bfdd-3e88-4678-a8ff-024fe85681f6" providerId="ADAL" clId="{1CEA567C-1688-4827-AAAD-D312B537055F}" dt="2023-07-28T16:06:07.964" v="5152"/>
          <ac:picMkLst>
            <pc:docMk/>
            <pc:sldMk cId="1172944847" sldId="282"/>
            <ac:picMk id="8" creationId="{7ED2AA79-825D-DAFE-1758-4AA8DF32281A}"/>
          </ac:picMkLst>
        </pc:picChg>
        <pc:picChg chg="del">
          <ac:chgData name="Lorenzo Rinaldi" userId="77d5bfdd-3e88-4678-a8ff-024fe85681f6" providerId="ADAL" clId="{1CEA567C-1688-4827-AAAD-D312B537055F}" dt="2023-07-28T15:57:49.447" v="4180" actId="478"/>
          <ac:picMkLst>
            <pc:docMk/>
            <pc:sldMk cId="1172944847" sldId="282"/>
            <ac:picMk id="10" creationId="{F07E86EA-3B53-C4AB-9952-251D2E235E88}"/>
          </ac:picMkLst>
        </pc:picChg>
        <pc:picChg chg="add mod">
          <ac:chgData name="Lorenzo Rinaldi" userId="77d5bfdd-3e88-4678-a8ff-024fe85681f6" providerId="ADAL" clId="{1CEA567C-1688-4827-AAAD-D312B537055F}" dt="2023-07-28T16:06:56.723" v="5164" actId="14100"/>
          <ac:picMkLst>
            <pc:docMk/>
            <pc:sldMk cId="1172944847" sldId="282"/>
            <ac:picMk id="11" creationId="{5E6545B0-3C55-2C8B-2A7B-5CCAE378DC35}"/>
          </ac:picMkLst>
        </pc:picChg>
        <pc:picChg chg="del">
          <ac:chgData name="Lorenzo Rinaldi" userId="77d5bfdd-3e88-4678-a8ff-024fe85681f6" providerId="ADAL" clId="{1CEA567C-1688-4827-AAAD-D312B537055F}" dt="2023-07-28T15:57:49.447" v="4180" actId="478"/>
          <ac:picMkLst>
            <pc:docMk/>
            <pc:sldMk cId="1172944847" sldId="282"/>
            <ac:picMk id="12" creationId="{147EF486-74F4-29AE-E604-44E14DCB822F}"/>
          </ac:picMkLst>
        </pc:picChg>
        <pc:picChg chg="del">
          <ac:chgData name="Lorenzo Rinaldi" userId="77d5bfdd-3e88-4678-a8ff-024fe85681f6" providerId="ADAL" clId="{1CEA567C-1688-4827-AAAD-D312B537055F}" dt="2023-07-28T15:57:49.447" v="4180" actId="478"/>
          <ac:picMkLst>
            <pc:docMk/>
            <pc:sldMk cId="1172944847" sldId="282"/>
            <ac:picMk id="13" creationId="{704F277E-3B5B-273E-AC42-B749A46C4C2B}"/>
          </ac:picMkLst>
        </pc:picChg>
        <pc:picChg chg="add mod">
          <ac:chgData name="Lorenzo Rinaldi" userId="77d5bfdd-3e88-4678-a8ff-024fe85681f6" providerId="ADAL" clId="{1CEA567C-1688-4827-AAAD-D312B537055F}" dt="2023-07-28T16:07:48.344" v="5179" actId="1076"/>
          <ac:picMkLst>
            <pc:docMk/>
            <pc:sldMk cId="1172944847" sldId="282"/>
            <ac:picMk id="16" creationId="{21A6E6A5-0C4C-F35E-D8ED-267630B027A7}"/>
          </ac:picMkLst>
        </pc:picChg>
      </pc:sldChg>
      <pc:sldChg chg="del">
        <pc:chgData name="Lorenzo Rinaldi" userId="77d5bfdd-3e88-4678-a8ff-024fe85681f6" providerId="ADAL" clId="{1CEA567C-1688-4827-AAAD-D312B537055F}" dt="2023-07-28T14:52:59.843" v="473" actId="47"/>
        <pc:sldMkLst>
          <pc:docMk/>
          <pc:sldMk cId="325159960" sldId="324"/>
        </pc:sldMkLst>
      </pc:sldChg>
      <pc:sldChg chg="del">
        <pc:chgData name="Lorenzo Rinaldi" userId="77d5bfdd-3e88-4678-a8ff-024fe85681f6" providerId="ADAL" clId="{1CEA567C-1688-4827-AAAD-D312B537055F}" dt="2023-07-28T14:52:58.161" v="472" actId="47"/>
        <pc:sldMkLst>
          <pc:docMk/>
          <pc:sldMk cId="4129399867" sldId="325"/>
        </pc:sldMkLst>
      </pc:sldChg>
      <pc:sldChg chg="del">
        <pc:chgData name="Lorenzo Rinaldi" userId="77d5bfdd-3e88-4678-a8ff-024fe85681f6" providerId="ADAL" clId="{1CEA567C-1688-4827-AAAD-D312B537055F}" dt="2023-07-28T14:52:58.161" v="472" actId="47"/>
        <pc:sldMkLst>
          <pc:docMk/>
          <pc:sldMk cId="1654875291" sldId="326"/>
        </pc:sldMkLst>
      </pc:sldChg>
      <pc:sldChg chg="del">
        <pc:chgData name="Lorenzo Rinaldi" userId="77d5bfdd-3e88-4678-a8ff-024fe85681f6" providerId="ADAL" clId="{1CEA567C-1688-4827-AAAD-D312B537055F}" dt="2023-07-28T14:52:58.161" v="472" actId="47"/>
        <pc:sldMkLst>
          <pc:docMk/>
          <pc:sldMk cId="436537492" sldId="327"/>
        </pc:sldMkLst>
      </pc:sldChg>
      <pc:sldChg chg="del">
        <pc:chgData name="Lorenzo Rinaldi" userId="77d5bfdd-3e88-4678-a8ff-024fe85681f6" providerId="ADAL" clId="{1CEA567C-1688-4827-AAAD-D312B537055F}" dt="2023-07-28T14:52:58.161" v="472" actId="47"/>
        <pc:sldMkLst>
          <pc:docMk/>
          <pc:sldMk cId="3102391991" sldId="328"/>
        </pc:sldMkLst>
      </pc:sldChg>
      <pc:sldChg chg="del">
        <pc:chgData name="Lorenzo Rinaldi" userId="77d5bfdd-3e88-4678-a8ff-024fe85681f6" providerId="ADAL" clId="{1CEA567C-1688-4827-AAAD-D312B537055F}" dt="2023-07-28T14:52:58.161" v="472" actId="47"/>
        <pc:sldMkLst>
          <pc:docMk/>
          <pc:sldMk cId="213492418" sldId="329"/>
        </pc:sldMkLst>
      </pc:sldChg>
      <pc:sldChg chg="del">
        <pc:chgData name="Lorenzo Rinaldi" userId="77d5bfdd-3e88-4678-a8ff-024fe85681f6" providerId="ADAL" clId="{1CEA567C-1688-4827-AAAD-D312B537055F}" dt="2023-07-28T14:52:58.161" v="472" actId="47"/>
        <pc:sldMkLst>
          <pc:docMk/>
          <pc:sldMk cId="3333013376" sldId="330"/>
        </pc:sldMkLst>
      </pc:sldChg>
      <pc:sldChg chg="del">
        <pc:chgData name="Lorenzo Rinaldi" userId="77d5bfdd-3e88-4678-a8ff-024fe85681f6" providerId="ADAL" clId="{1CEA567C-1688-4827-AAAD-D312B537055F}" dt="2023-07-28T14:52:58.161" v="472" actId="47"/>
        <pc:sldMkLst>
          <pc:docMk/>
          <pc:sldMk cId="4135665190" sldId="331"/>
        </pc:sldMkLst>
      </pc:sldChg>
      <pc:sldChg chg="del">
        <pc:chgData name="Lorenzo Rinaldi" userId="77d5bfdd-3e88-4678-a8ff-024fe85681f6" providerId="ADAL" clId="{1CEA567C-1688-4827-AAAD-D312B537055F}" dt="2023-07-28T14:52:58.161" v="472" actId="47"/>
        <pc:sldMkLst>
          <pc:docMk/>
          <pc:sldMk cId="2475189048" sldId="332"/>
        </pc:sldMkLst>
      </pc:sldChg>
      <pc:sldChg chg="del">
        <pc:chgData name="Lorenzo Rinaldi" userId="77d5bfdd-3e88-4678-a8ff-024fe85681f6" providerId="ADAL" clId="{1CEA567C-1688-4827-AAAD-D312B537055F}" dt="2023-07-28T14:52:58.161" v="472" actId="47"/>
        <pc:sldMkLst>
          <pc:docMk/>
          <pc:sldMk cId="462557242" sldId="333"/>
        </pc:sldMkLst>
      </pc:sldChg>
      <pc:sldChg chg="del">
        <pc:chgData name="Lorenzo Rinaldi" userId="77d5bfdd-3e88-4678-a8ff-024fe85681f6" providerId="ADAL" clId="{1CEA567C-1688-4827-AAAD-D312B537055F}" dt="2023-07-28T14:52:58.161" v="472" actId="47"/>
        <pc:sldMkLst>
          <pc:docMk/>
          <pc:sldMk cId="2583798041" sldId="334"/>
        </pc:sldMkLst>
      </pc:sldChg>
      <pc:sldChg chg="del">
        <pc:chgData name="Lorenzo Rinaldi" userId="77d5bfdd-3e88-4678-a8ff-024fe85681f6" providerId="ADAL" clId="{1CEA567C-1688-4827-AAAD-D312B537055F}" dt="2023-07-28T14:52:58.161" v="472" actId="47"/>
        <pc:sldMkLst>
          <pc:docMk/>
          <pc:sldMk cId="2821988273" sldId="335"/>
        </pc:sldMkLst>
      </pc:sldChg>
    </pc:docChg>
  </pc:docChgLst>
  <pc:docChgLst>
    <pc:chgData name="Lorenzo Rinaldi" userId="77d5bfdd-3e88-4678-a8ff-024fe85681f6" providerId="ADAL" clId="{31CFC6F0-8772-4AD9-9E55-C2E1A4D9CCC5}"/>
    <pc:docChg chg="undo custSel addSld delSld modSld sldOrd">
      <pc:chgData name="Lorenzo Rinaldi" userId="77d5bfdd-3e88-4678-a8ff-024fe85681f6" providerId="ADAL" clId="{31CFC6F0-8772-4AD9-9E55-C2E1A4D9CCC5}" dt="2023-07-22T06:17:53.070" v="948" actId="20577"/>
      <pc:docMkLst>
        <pc:docMk/>
      </pc:docMkLst>
      <pc:sldChg chg="modSp mod">
        <pc:chgData name="Lorenzo Rinaldi" userId="77d5bfdd-3e88-4678-a8ff-024fe85681f6" providerId="ADAL" clId="{31CFC6F0-8772-4AD9-9E55-C2E1A4D9CCC5}" dt="2023-07-22T06:17:53.070" v="948" actId="20577"/>
        <pc:sldMkLst>
          <pc:docMk/>
          <pc:sldMk cId="2559802330" sldId="256"/>
        </pc:sldMkLst>
        <pc:spChg chg="mod">
          <ac:chgData name="Lorenzo Rinaldi" userId="77d5bfdd-3e88-4678-a8ff-024fe85681f6" providerId="ADAL" clId="{31CFC6F0-8772-4AD9-9E55-C2E1A4D9CCC5}" dt="2023-07-22T06:17:53.070" v="948" actId="20577"/>
          <ac:spMkLst>
            <pc:docMk/>
            <pc:sldMk cId="2559802330" sldId="256"/>
            <ac:spMk id="5" creationId="{7A64E691-7814-FE47-A332-0A7257AB0132}"/>
          </ac:spMkLst>
        </pc:spChg>
        <pc:spChg chg="mod">
          <ac:chgData name="Lorenzo Rinaldi" userId="77d5bfdd-3e88-4678-a8ff-024fe85681f6" providerId="ADAL" clId="{31CFC6F0-8772-4AD9-9E55-C2E1A4D9CCC5}" dt="2023-07-22T05:34:32.601" v="226" actId="20577"/>
          <ac:spMkLst>
            <pc:docMk/>
            <pc:sldMk cId="2559802330" sldId="256"/>
            <ac:spMk id="6" creationId="{99DEA05E-3DE2-714D-9D7C-D14D82DB9D79}"/>
          </ac:spMkLst>
        </pc:spChg>
      </pc:sldChg>
      <pc:sldChg chg="modSp mod">
        <pc:chgData name="Lorenzo Rinaldi" userId="77d5bfdd-3e88-4678-a8ff-024fe85681f6" providerId="ADAL" clId="{31CFC6F0-8772-4AD9-9E55-C2E1A4D9CCC5}" dt="2023-07-22T05:34:26.366" v="225" actId="113"/>
        <pc:sldMkLst>
          <pc:docMk/>
          <pc:sldMk cId="3688935345" sldId="278"/>
        </pc:sldMkLst>
        <pc:spChg chg="mod">
          <ac:chgData name="Lorenzo Rinaldi" userId="77d5bfdd-3e88-4678-a8ff-024fe85681f6" providerId="ADAL" clId="{31CFC6F0-8772-4AD9-9E55-C2E1A4D9CCC5}" dt="2023-07-22T05:34:26.366" v="225" actId="113"/>
          <ac:spMkLst>
            <pc:docMk/>
            <pc:sldMk cId="3688935345" sldId="278"/>
            <ac:spMk id="2" creationId="{00000000-0000-0000-0000-000000000000}"/>
          </ac:spMkLst>
        </pc:spChg>
      </pc:sldChg>
      <pc:sldChg chg="addSp delSp modSp mod modAnim">
        <pc:chgData name="Lorenzo Rinaldi" userId="77d5bfdd-3e88-4678-a8ff-024fe85681f6" providerId="ADAL" clId="{31CFC6F0-8772-4AD9-9E55-C2E1A4D9CCC5}" dt="2023-07-22T05:36:09.426" v="263" actId="1076"/>
        <pc:sldMkLst>
          <pc:docMk/>
          <pc:sldMk cId="3105644210" sldId="279"/>
        </pc:sldMkLst>
        <pc:spChg chg="del">
          <ac:chgData name="Lorenzo Rinaldi" userId="77d5bfdd-3e88-4678-a8ff-024fe85681f6" providerId="ADAL" clId="{31CFC6F0-8772-4AD9-9E55-C2E1A4D9CCC5}" dt="2023-07-22T05:35:32" v="254" actId="478"/>
          <ac:spMkLst>
            <pc:docMk/>
            <pc:sldMk cId="3105644210" sldId="279"/>
            <ac:spMk id="2" creationId="{FD8C96B6-C02C-F831-5475-F91A51792842}"/>
          </ac:spMkLst>
        </pc:spChg>
        <pc:spChg chg="add mod">
          <ac:chgData name="Lorenzo Rinaldi" userId="77d5bfdd-3e88-4678-a8ff-024fe85681f6" providerId="ADAL" clId="{31CFC6F0-8772-4AD9-9E55-C2E1A4D9CCC5}" dt="2023-07-22T05:35:54.591" v="260" actId="1076"/>
          <ac:spMkLst>
            <pc:docMk/>
            <pc:sldMk cId="3105644210" sldId="279"/>
            <ac:spMk id="3" creationId="{C84C5FE7-0C7C-8EAF-0307-41A22632980A}"/>
          </ac:spMkLst>
        </pc:spChg>
        <pc:spChg chg="mod">
          <ac:chgData name="Lorenzo Rinaldi" userId="77d5bfdd-3e88-4678-a8ff-024fe85681f6" providerId="ADAL" clId="{31CFC6F0-8772-4AD9-9E55-C2E1A4D9CCC5}" dt="2023-07-22T05:34:47.728" v="228" actId="20577"/>
          <ac:spMkLst>
            <pc:docMk/>
            <pc:sldMk cId="3105644210" sldId="279"/>
            <ac:spMk id="4" creationId="{9AB3068C-1CCE-A7E9-790D-8ACFE0F1B133}"/>
          </ac:spMkLst>
        </pc:spChg>
        <pc:spChg chg="del">
          <ac:chgData name="Lorenzo Rinaldi" userId="77d5bfdd-3e88-4678-a8ff-024fe85681f6" providerId="ADAL" clId="{31CFC6F0-8772-4AD9-9E55-C2E1A4D9CCC5}" dt="2023-07-22T05:35:32" v="254" actId="478"/>
          <ac:spMkLst>
            <pc:docMk/>
            <pc:sldMk cId="3105644210" sldId="279"/>
            <ac:spMk id="5" creationId="{94EF4A8D-4F00-C4A3-A5D6-B2571A45D9D8}"/>
          </ac:spMkLst>
        </pc:spChg>
        <pc:spChg chg="del">
          <ac:chgData name="Lorenzo Rinaldi" userId="77d5bfdd-3e88-4678-a8ff-024fe85681f6" providerId="ADAL" clId="{31CFC6F0-8772-4AD9-9E55-C2E1A4D9CCC5}" dt="2023-07-22T05:35:32" v="254" actId="478"/>
          <ac:spMkLst>
            <pc:docMk/>
            <pc:sldMk cId="3105644210" sldId="279"/>
            <ac:spMk id="7" creationId="{7FABD7B6-6551-9974-47E4-E3A1D973B39B}"/>
          </ac:spMkLst>
        </pc:spChg>
        <pc:spChg chg="del">
          <ac:chgData name="Lorenzo Rinaldi" userId="77d5bfdd-3e88-4678-a8ff-024fe85681f6" providerId="ADAL" clId="{31CFC6F0-8772-4AD9-9E55-C2E1A4D9CCC5}" dt="2023-07-22T05:35:32" v="254" actId="478"/>
          <ac:spMkLst>
            <pc:docMk/>
            <pc:sldMk cId="3105644210" sldId="279"/>
            <ac:spMk id="12" creationId="{E34F07BD-D543-B964-1C30-BBA9D41D8234}"/>
          </ac:spMkLst>
        </pc:spChg>
        <pc:spChg chg="del">
          <ac:chgData name="Lorenzo Rinaldi" userId="77d5bfdd-3e88-4678-a8ff-024fe85681f6" providerId="ADAL" clId="{31CFC6F0-8772-4AD9-9E55-C2E1A4D9CCC5}" dt="2023-07-22T05:35:32" v="254" actId="478"/>
          <ac:spMkLst>
            <pc:docMk/>
            <pc:sldMk cId="3105644210" sldId="279"/>
            <ac:spMk id="13" creationId="{20B5F738-A301-997D-4E01-1F130139593D}"/>
          </ac:spMkLst>
        </pc:spChg>
        <pc:spChg chg="del">
          <ac:chgData name="Lorenzo Rinaldi" userId="77d5bfdd-3e88-4678-a8ff-024fe85681f6" providerId="ADAL" clId="{31CFC6F0-8772-4AD9-9E55-C2E1A4D9CCC5}" dt="2023-07-22T05:35:32" v="254" actId="478"/>
          <ac:spMkLst>
            <pc:docMk/>
            <pc:sldMk cId="3105644210" sldId="279"/>
            <ac:spMk id="15" creationId="{208B7955-928D-4858-5601-B8BB6C689EE4}"/>
          </ac:spMkLst>
        </pc:spChg>
        <pc:spChg chg="del">
          <ac:chgData name="Lorenzo Rinaldi" userId="77d5bfdd-3e88-4678-a8ff-024fe85681f6" providerId="ADAL" clId="{31CFC6F0-8772-4AD9-9E55-C2E1A4D9CCC5}" dt="2023-07-22T05:35:32" v="254" actId="478"/>
          <ac:spMkLst>
            <pc:docMk/>
            <pc:sldMk cId="3105644210" sldId="279"/>
            <ac:spMk id="17" creationId="{08E9D95D-4DAE-25D8-7D61-0D09EDA42528}"/>
          </ac:spMkLst>
        </pc:spChg>
        <pc:spChg chg="del">
          <ac:chgData name="Lorenzo Rinaldi" userId="77d5bfdd-3e88-4678-a8ff-024fe85681f6" providerId="ADAL" clId="{31CFC6F0-8772-4AD9-9E55-C2E1A4D9CCC5}" dt="2023-07-22T05:35:32" v="254" actId="478"/>
          <ac:spMkLst>
            <pc:docMk/>
            <pc:sldMk cId="3105644210" sldId="279"/>
            <ac:spMk id="18" creationId="{450DC02E-3D10-BC7D-FAD2-727D0768A431}"/>
          </ac:spMkLst>
        </pc:spChg>
        <pc:spChg chg="del">
          <ac:chgData name="Lorenzo Rinaldi" userId="77d5bfdd-3e88-4678-a8ff-024fe85681f6" providerId="ADAL" clId="{31CFC6F0-8772-4AD9-9E55-C2E1A4D9CCC5}" dt="2023-07-22T05:35:32" v="254" actId="478"/>
          <ac:spMkLst>
            <pc:docMk/>
            <pc:sldMk cId="3105644210" sldId="279"/>
            <ac:spMk id="21" creationId="{641C23A9-D8C9-BEE0-5B4C-63731B45D325}"/>
          </ac:spMkLst>
        </pc:spChg>
        <pc:spChg chg="del">
          <ac:chgData name="Lorenzo Rinaldi" userId="77d5bfdd-3e88-4678-a8ff-024fe85681f6" providerId="ADAL" clId="{31CFC6F0-8772-4AD9-9E55-C2E1A4D9CCC5}" dt="2023-07-22T05:35:32" v="254" actId="478"/>
          <ac:spMkLst>
            <pc:docMk/>
            <pc:sldMk cId="3105644210" sldId="279"/>
            <ac:spMk id="22" creationId="{914A0E75-4C6D-F23D-CC60-731A74C4ED4A}"/>
          </ac:spMkLst>
        </pc:spChg>
        <pc:spChg chg="del">
          <ac:chgData name="Lorenzo Rinaldi" userId="77d5bfdd-3e88-4678-a8ff-024fe85681f6" providerId="ADAL" clId="{31CFC6F0-8772-4AD9-9E55-C2E1A4D9CCC5}" dt="2023-07-22T05:35:32" v="254" actId="478"/>
          <ac:spMkLst>
            <pc:docMk/>
            <pc:sldMk cId="3105644210" sldId="279"/>
            <ac:spMk id="23" creationId="{20FB54A6-5FE3-9B3A-B839-1462115003FB}"/>
          </ac:spMkLst>
        </pc:spChg>
        <pc:spChg chg="del">
          <ac:chgData name="Lorenzo Rinaldi" userId="77d5bfdd-3e88-4678-a8ff-024fe85681f6" providerId="ADAL" clId="{31CFC6F0-8772-4AD9-9E55-C2E1A4D9CCC5}" dt="2023-07-22T05:35:32" v="254" actId="478"/>
          <ac:spMkLst>
            <pc:docMk/>
            <pc:sldMk cId="3105644210" sldId="279"/>
            <ac:spMk id="24" creationId="{273B3339-FB37-8DBC-980D-316D7D1AD6D8}"/>
          </ac:spMkLst>
        </pc:spChg>
        <pc:spChg chg="del">
          <ac:chgData name="Lorenzo Rinaldi" userId="77d5bfdd-3e88-4678-a8ff-024fe85681f6" providerId="ADAL" clId="{31CFC6F0-8772-4AD9-9E55-C2E1A4D9CCC5}" dt="2023-07-22T05:35:32" v="254" actId="478"/>
          <ac:spMkLst>
            <pc:docMk/>
            <pc:sldMk cId="3105644210" sldId="279"/>
            <ac:spMk id="29" creationId="{97109944-4DC9-946D-E4CD-C2D2617649BE}"/>
          </ac:spMkLst>
        </pc:spChg>
        <pc:picChg chg="add mod">
          <ac:chgData name="Lorenzo Rinaldi" userId="77d5bfdd-3e88-4678-a8ff-024fe85681f6" providerId="ADAL" clId="{31CFC6F0-8772-4AD9-9E55-C2E1A4D9CCC5}" dt="2023-07-22T05:35:57.352" v="261" actId="1076"/>
          <ac:picMkLst>
            <pc:docMk/>
            <pc:sldMk cId="3105644210" sldId="279"/>
            <ac:picMk id="6" creationId="{FACE3B37-5E68-6ACA-6122-5AC0A408CA65}"/>
          </ac:picMkLst>
        </pc:picChg>
        <pc:picChg chg="add mod">
          <ac:chgData name="Lorenzo Rinaldi" userId="77d5bfdd-3e88-4678-a8ff-024fe85681f6" providerId="ADAL" clId="{31CFC6F0-8772-4AD9-9E55-C2E1A4D9CCC5}" dt="2023-07-22T05:36:09.426" v="263" actId="1076"/>
          <ac:picMkLst>
            <pc:docMk/>
            <pc:sldMk cId="3105644210" sldId="279"/>
            <ac:picMk id="8" creationId="{E8F66CAC-069F-F54E-31D6-4335925B1BDC}"/>
          </ac:picMkLst>
        </pc:picChg>
        <pc:picChg chg="add mod">
          <ac:chgData name="Lorenzo Rinaldi" userId="77d5bfdd-3e88-4678-a8ff-024fe85681f6" providerId="ADAL" clId="{31CFC6F0-8772-4AD9-9E55-C2E1A4D9CCC5}" dt="2023-07-22T05:36:09.426" v="263" actId="1076"/>
          <ac:picMkLst>
            <pc:docMk/>
            <pc:sldMk cId="3105644210" sldId="279"/>
            <ac:picMk id="9" creationId="{AB913177-5461-8966-90A5-327098E8FB5B}"/>
          </ac:picMkLst>
        </pc:picChg>
        <pc:picChg chg="add mod">
          <ac:chgData name="Lorenzo Rinaldi" userId="77d5bfdd-3e88-4678-a8ff-024fe85681f6" providerId="ADAL" clId="{31CFC6F0-8772-4AD9-9E55-C2E1A4D9CCC5}" dt="2023-07-22T05:36:09.426" v="263" actId="1076"/>
          <ac:picMkLst>
            <pc:docMk/>
            <pc:sldMk cId="3105644210" sldId="279"/>
            <ac:picMk id="10" creationId="{D6E308E8-BC0C-FF1F-F25E-1BA1962A60AF}"/>
          </ac:picMkLst>
        </pc:picChg>
        <pc:cxnChg chg="del">
          <ac:chgData name="Lorenzo Rinaldi" userId="77d5bfdd-3e88-4678-a8ff-024fe85681f6" providerId="ADAL" clId="{31CFC6F0-8772-4AD9-9E55-C2E1A4D9CCC5}" dt="2023-07-22T05:35:32" v="254" actId="478"/>
          <ac:cxnSpMkLst>
            <pc:docMk/>
            <pc:sldMk cId="3105644210" sldId="279"/>
            <ac:cxnSpMk id="11" creationId="{73F8FEC7-8407-B0B9-A951-DA96AD16E3CA}"/>
          </ac:cxnSpMkLst>
        </pc:cxnChg>
        <pc:cxnChg chg="del">
          <ac:chgData name="Lorenzo Rinaldi" userId="77d5bfdd-3e88-4678-a8ff-024fe85681f6" providerId="ADAL" clId="{31CFC6F0-8772-4AD9-9E55-C2E1A4D9CCC5}" dt="2023-07-22T05:35:32" v="254" actId="478"/>
          <ac:cxnSpMkLst>
            <pc:docMk/>
            <pc:sldMk cId="3105644210" sldId="279"/>
            <ac:cxnSpMk id="14" creationId="{7FDD865B-8743-5D3A-A586-B9D8CF8DC1BC}"/>
          </ac:cxnSpMkLst>
        </pc:cxnChg>
        <pc:cxnChg chg="del">
          <ac:chgData name="Lorenzo Rinaldi" userId="77d5bfdd-3e88-4678-a8ff-024fe85681f6" providerId="ADAL" clId="{31CFC6F0-8772-4AD9-9E55-C2E1A4D9CCC5}" dt="2023-07-22T05:35:32" v="254" actId="478"/>
          <ac:cxnSpMkLst>
            <pc:docMk/>
            <pc:sldMk cId="3105644210" sldId="279"/>
            <ac:cxnSpMk id="16" creationId="{3D838715-867A-4689-4604-F11B87E9E70E}"/>
          </ac:cxnSpMkLst>
        </pc:cxnChg>
        <pc:cxnChg chg="del">
          <ac:chgData name="Lorenzo Rinaldi" userId="77d5bfdd-3e88-4678-a8ff-024fe85681f6" providerId="ADAL" clId="{31CFC6F0-8772-4AD9-9E55-C2E1A4D9CCC5}" dt="2023-07-22T05:35:32" v="254" actId="478"/>
          <ac:cxnSpMkLst>
            <pc:docMk/>
            <pc:sldMk cId="3105644210" sldId="279"/>
            <ac:cxnSpMk id="19" creationId="{396CEF7F-B511-95A3-1A1D-3D0B4E8928E0}"/>
          </ac:cxnSpMkLst>
        </pc:cxnChg>
        <pc:cxnChg chg="del">
          <ac:chgData name="Lorenzo Rinaldi" userId="77d5bfdd-3e88-4678-a8ff-024fe85681f6" providerId="ADAL" clId="{31CFC6F0-8772-4AD9-9E55-C2E1A4D9CCC5}" dt="2023-07-22T05:35:32" v="254" actId="478"/>
          <ac:cxnSpMkLst>
            <pc:docMk/>
            <pc:sldMk cId="3105644210" sldId="279"/>
            <ac:cxnSpMk id="20" creationId="{47DC181B-1567-92FA-1DDC-A8A163A34E13}"/>
          </ac:cxnSpMkLst>
        </pc:cxnChg>
        <pc:cxnChg chg="del">
          <ac:chgData name="Lorenzo Rinaldi" userId="77d5bfdd-3e88-4678-a8ff-024fe85681f6" providerId="ADAL" clId="{31CFC6F0-8772-4AD9-9E55-C2E1A4D9CCC5}" dt="2023-07-22T05:35:32" v="254" actId="478"/>
          <ac:cxnSpMkLst>
            <pc:docMk/>
            <pc:sldMk cId="3105644210" sldId="279"/>
            <ac:cxnSpMk id="25" creationId="{54B6FEF9-E259-0793-EDAE-6DC2E4B99C1D}"/>
          </ac:cxnSpMkLst>
        </pc:cxnChg>
        <pc:cxnChg chg="del">
          <ac:chgData name="Lorenzo Rinaldi" userId="77d5bfdd-3e88-4678-a8ff-024fe85681f6" providerId="ADAL" clId="{31CFC6F0-8772-4AD9-9E55-C2E1A4D9CCC5}" dt="2023-07-22T05:35:32" v="254" actId="478"/>
          <ac:cxnSpMkLst>
            <pc:docMk/>
            <pc:sldMk cId="3105644210" sldId="279"/>
            <ac:cxnSpMk id="26" creationId="{0362677F-1891-BEE4-5BC8-06968BBA5356}"/>
          </ac:cxnSpMkLst>
        </pc:cxnChg>
        <pc:cxnChg chg="del">
          <ac:chgData name="Lorenzo Rinaldi" userId="77d5bfdd-3e88-4678-a8ff-024fe85681f6" providerId="ADAL" clId="{31CFC6F0-8772-4AD9-9E55-C2E1A4D9CCC5}" dt="2023-07-22T05:35:32" v="254" actId="478"/>
          <ac:cxnSpMkLst>
            <pc:docMk/>
            <pc:sldMk cId="3105644210" sldId="279"/>
            <ac:cxnSpMk id="27" creationId="{A6A94404-746A-B613-EF99-8B7FA70B8351}"/>
          </ac:cxnSpMkLst>
        </pc:cxnChg>
        <pc:cxnChg chg="del">
          <ac:chgData name="Lorenzo Rinaldi" userId="77d5bfdd-3e88-4678-a8ff-024fe85681f6" providerId="ADAL" clId="{31CFC6F0-8772-4AD9-9E55-C2E1A4D9CCC5}" dt="2023-07-22T05:35:32" v="254" actId="478"/>
          <ac:cxnSpMkLst>
            <pc:docMk/>
            <pc:sldMk cId="3105644210" sldId="279"/>
            <ac:cxnSpMk id="28" creationId="{CF9DD2C1-3352-A30A-8742-C0A6870E41E0}"/>
          </ac:cxnSpMkLst>
        </pc:cxnChg>
      </pc:sldChg>
      <pc:sldChg chg="addSp delSp modSp mod">
        <pc:chgData name="Lorenzo Rinaldi" userId="77d5bfdd-3e88-4678-a8ff-024fe85681f6" providerId="ADAL" clId="{31CFC6F0-8772-4AD9-9E55-C2E1A4D9CCC5}" dt="2023-07-22T05:35:23.430" v="253" actId="1076"/>
        <pc:sldMkLst>
          <pc:docMk/>
          <pc:sldMk cId="4272638587" sldId="312"/>
        </pc:sldMkLst>
        <pc:spChg chg="del">
          <ac:chgData name="Lorenzo Rinaldi" userId="77d5bfdd-3e88-4678-a8ff-024fe85681f6" providerId="ADAL" clId="{31CFC6F0-8772-4AD9-9E55-C2E1A4D9CCC5}" dt="2023-07-22T05:35:12.057" v="230" actId="478"/>
          <ac:spMkLst>
            <pc:docMk/>
            <pc:sldMk cId="4272638587" sldId="312"/>
            <ac:spMk id="2" creationId="{37A6B570-7EAE-9401-F683-9A8CAC829760}"/>
          </ac:spMkLst>
        </pc:spChg>
        <pc:spChg chg="add mod">
          <ac:chgData name="Lorenzo Rinaldi" userId="77d5bfdd-3e88-4678-a8ff-024fe85681f6" providerId="ADAL" clId="{31CFC6F0-8772-4AD9-9E55-C2E1A4D9CCC5}" dt="2023-07-22T05:35:23.430" v="253" actId="1076"/>
          <ac:spMkLst>
            <pc:docMk/>
            <pc:sldMk cId="4272638587" sldId="312"/>
            <ac:spMk id="3" creationId="{3C36F906-A28E-8798-0F75-F98A2DFCDC4F}"/>
          </ac:spMkLst>
        </pc:spChg>
        <pc:spChg chg="add mod">
          <ac:chgData name="Lorenzo Rinaldi" userId="77d5bfdd-3e88-4678-a8ff-024fe85681f6" providerId="ADAL" clId="{31CFC6F0-8772-4AD9-9E55-C2E1A4D9CCC5}" dt="2023-07-22T05:35:23.430" v="253" actId="1076"/>
          <ac:spMkLst>
            <pc:docMk/>
            <pc:sldMk cId="4272638587" sldId="312"/>
            <ac:spMk id="5" creationId="{B49296D5-7521-F27E-8854-1A61105DC500}"/>
          </ac:spMkLst>
        </pc:spChg>
        <pc:spChg chg="add mod">
          <ac:chgData name="Lorenzo Rinaldi" userId="77d5bfdd-3e88-4678-a8ff-024fe85681f6" providerId="ADAL" clId="{31CFC6F0-8772-4AD9-9E55-C2E1A4D9CCC5}" dt="2023-07-22T05:35:15.066" v="252" actId="1036"/>
          <ac:spMkLst>
            <pc:docMk/>
            <pc:sldMk cId="4272638587" sldId="312"/>
            <ac:spMk id="6" creationId="{3291F42F-AF1F-BCF5-F801-F77FCF3A02C3}"/>
          </ac:spMkLst>
        </pc:spChg>
        <pc:spChg chg="add mod">
          <ac:chgData name="Lorenzo Rinaldi" userId="77d5bfdd-3e88-4678-a8ff-024fe85681f6" providerId="ADAL" clId="{31CFC6F0-8772-4AD9-9E55-C2E1A4D9CCC5}" dt="2023-07-22T05:35:15.066" v="252" actId="1036"/>
          <ac:spMkLst>
            <pc:docMk/>
            <pc:sldMk cId="4272638587" sldId="312"/>
            <ac:spMk id="7" creationId="{59845C2E-A6F3-AEEB-4B9D-D51C1335C0D7}"/>
          </ac:spMkLst>
        </pc:spChg>
        <pc:spChg chg="add mod">
          <ac:chgData name="Lorenzo Rinaldi" userId="77d5bfdd-3e88-4678-a8ff-024fe85681f6" providerId="ADAL" clId="{31CFC6F0-8772-4AD9-9E55-C2E1A4D9CCC5}" dt="2023-07-22T05:35:15.066" v="252" actId="1036"/>
          <ac:spMkLst>
            <pc:docMk/>
            <pc:sldMk cId="4272638587" sldId="312"/>
            <ac:spMk id="8" creationId="{AA8AD74B-1108-6F62-65B3-8B5D52F6219A}"/>
          </ac:spMkLst>
        </pc:spChg>
        <pc:spChg chg="add mod">
          <ac:chgData name="Lorenzo Rinaldi" userId="77d5bfdd-3e88-4678-a8ff-024fe85681f6" providerId="ADAL" clId="{31CFC6F0-8772-4AD9-9E55-C2E1A4D9CCC5}" dt="2023-07-22T05:35:15.066" v="252" actId="1036"/>
          <ac:spMkLst>
            <pc:docMk/>
            <pc:sldMk cId="4272638587" sldId="312"/>
            <ac:spMk id="9" creationId="{CC444190-FA41-8CEA-23BF-D1EB6C839659}"/>
          </ac:spMkLst>
        </pc:spChg>
      </pc:sldChg>
      <pc:sldChg chg="del">
        <pc:chgData name="Lorenzo Rinaldi" userId="77d5bfdd-3e88-4678-a8ff-024fe85681f6" providerId="ADAL" clId="{31CFC6F0-8772-4AD9-9E55-C2E1A4D9CCC5}" dt="2023-07-22T05:34:58.820" v="229" actId="47"/>
        <pc:sldMkLst>
          <pc:docMk/>
          <pc:sldMk cId="683861787" sldId="313"/>
        </pc:sldMkLst>
      </pc:sldChg>
      <pc:sldChg chg="addSp delSp modSp add mod modAnim">
        <pc:chgData name="Lorenzo Rinaldi" userId="77d5bfdd-3e88-4678-a8ff-024fe85681f6" providerId="ADAL" clId="{31CFC6F0-8772-4AD9-9E55-C2E1A4D9CCC5}" dt="2023-07-22T05:37:07.995" v="278" actId="20577"/>
        <pc:sldMkLst>
          <pc:docMk/>
          <pc:sldMk cId="726750711" sldId="313"/>
        </pc:sldMkLst>
        <pc:spChg chg="add del mod">
          <ac:chgData name="Lorenzo Rinaldi" userId="77d5bfdd-3e88-4678-a8ff-024fe85681f6" providerId="ADAL" clId="{31CFC6F0-8772-4AD9-9E55-C2E1A4D9CCC5}" dt="2023-07-22T05:37:07.995" v="278" actId="20577"/>
          <ac:spMkLst>
            <pc:docMk/>
            <pc:sldMk cId="726750711" sldId="313"/>
            <ac:spMk id="2" creationId="{F4AFB468-3DAD-F22C-DEEC-C95C9AE4FEDD}"/>
          </ac:spMkLst>
        </pc:spChg>
        <pc:spChg chg="add del mod ord">
          <ac:chgData name="Lorenzo Rinaldi" userId="77d5bfdd-3e88-4678-a8ff-024fe85681f6" providerId="ADAL" clId="{31CFC6F0-8772-4AD9-9E55-C2E1A4D9CCC5}" dt="2023-07-22T05:36:41.880" v="272" actId="478"/>
          <ac:spMkLst>
            <pc:docMk/>
            <pc:sldMk cId="726750711" sldId="313"/>
            <ac:spMk id="3" creationId="{2DE1FAC9-7722-E090-BCED-FEC29302C7EA}"/>
          </ac:spMkLst>
        </pc:spChg>
        <pc:picChg chg="add mod">
          <ac:chgData name="Lorenzo Rinaldi" userId="77d5bfdd-3e88-4678-a8ff-024fe85681f6" providerId="ADAL" clId="{31CFC6F0-8772-4AD9-9E55-C2E1A4D9CCC5}" dt="2023-07-22T05:36:51.043" v="274" actId="1076"/>
          <ac:picMkLst>
            <pc:docMk/>
            <pc:sldMk cId="726750711" sldId="313"/>
            <ac:picMk id="5" creationId="{808DDB2D-76DE-0346-3FA3-96BCE370A9CE}"/>
          </ac:picMkLst>
        </pc:picChg>
        <pc:picChg chg="add mod">
          <ac:chgData name="Lorenzo Rinaldi" userId="77d5bfdd-3e88-4678-a8ff-024fe85681f6" providerId="ADAL" clId="{31CFC6F0-8772-4AD9-9E55-C2E1A4D9CCC5}" dt="2023-07-22T05:36:51.043" v="274" actId="1076"/>
          <ac:picMkLst>
            <pc:docMk/>
            <pc:sldMk cId="726750711" sldId="313"/>
            <ac:picMk id="6" creationId="{8FF53B31-2CDB-4F51-0A76-AC08A9D39185}"/>
          </ac:picMkLst>
        </pc:picChg>
      </pc:sldChg>
      <pc:sldChg chg="addSp delSp modSp add mod modAnim">
        <pc:chgData name="Lorenzo Rinaldi" userId="77d5bfdd-3e88-4678-a8ff-024fe85681f6" providerId="ADAL" clId="{31CFC6F0-8772-4AD9-9E55-C2E1A4D9CCC5}" dt="2023-07-22T05:37:48.419" v="291"/>
        <pc:sldMkLst>
          <pc:docMk/>
          <pc:sldMk cId="12951993" sldId="314"/>
        </pc:sldMkLst>
        <pc:spChg chg="add del mod">
          <ac:chgData name="Lorenzo Rinaldi" userId="77d5bfdd-3e88-4678-a8ff-024fe85681f6" providerId="ADAL" clId="{31CFC6F0-8772-4AD9-9E55-C2E1A4D9CCC5}" dt="2023-07-22T05:37:39" v="289" actId="478"/>
          <ac:spMkLst>
            <pc:docMk/>
            <pc:sldMk cId="12951993" sldId="314"/>
            <ac:spMk id="2" creationId="{B14ED112-FC9D-7B90-EC27-120CC65769CC}"/>
          </ac:spMkLst>
        </pc:spChg>
        <pc:spChg chg="add del mod ord">
          <ac:chgData name="Lorenzo Rinaldi" userId="77d5bfdd-3e88-4678-a8ff-024fe85681f6" providerId="ADAL" clId="{31CFC6F0-8772-4AD9-9E55-C2E1A4D9CCC5}" dt="2023-07-22T05:37:37.337" v="288" actId="167"/>
          <ac:spMkLst>
            <pc:docMk/>
            <pc:sldMk cId="12951993" sldId="314"/>
            <ac:spMk id="3" creationId="{E58F6AC4-2252-4F03-37EB-E4509C247926}"/>
          </ac:spMkLst>
        </pc:spChg>
        <pc:picChg chg="add mod">
          <ac:chgData name="Lorenzo Rinaldi" userId="77d5bfdd-3e88-4678-a8ff-024fe85681f6" providerId="ADAL" clId="{31CFC6F0-8772-4AD9-9E55-C2E1A4D9CCC5}" dt="2023-07-22T05:37:43.591" v="290"/>
          <ac:picMkLst>
            <pc:docMk/>
            <pc:sldMk cId="12951993" sldId="314"/>
            <ac:picMk id="5" creationId="{A7B57DFB-DF4D-7F3E-0854-AE563CC351FF}"/>
          </ac:picMkLst>
        </pc:picChg>
        <pc:picChg chg="add mod">
          <ac:chgData name="Lorenzo Rinaldi" userId="77d5bfdd-3e88-4678-a8ff-024fe85681f6" providerId="ADAL" clId="{31CFC6F0-8772-4AD9-9E55-C2E1A4D9CCC5}" dt="2023-07-22T05:37:43.591" v="290"/>
          <ac:picMkLst>
            <pc:docMk/>
            <pc:sldMk cId="12951993" sldId="314"/>
            <ac:picMk id="6" creationId="{52593B8F-1E9D-AC02-DFBA-4BBA6DB55DEE}"/>
          </ac:picMkLst>
        </pc:picChg>
        <pc:picChg chg="add mod">
          <ac:chgData name="Lorenzo Rinaldi" userId="77d5bfdd-3e88-4678-a8ff-024fe85681f6" providerId="ADAL" clId="{31CFC6F0-8772-4AD9-9E55-C2E1A4D9CCC5}" dt="2023-07-22T05:37:43.591" v="290"/>
          <ac:picMkLst>
            <pc:docMk/>
            <pc:sldMk cId="12951993" sldId="314"/>
            <ac:picMk id="7" creationId="{82FCC4EB-714C-D6C4-5164-F04A3B1DC883}"/>
          </ac:picMkLst>
        </pc:picChg>
      </pc:sldChg>
      <pc:sldChg chg="addSp modSp add mod modAnim">
        <pc:chgData name="Lorenzo Rinaldi" userId="77d5bfdd-3e88-4678-a8ff-024fe85681f6" providerId="ADAL" clId="{31CFC6F0-8772-4AD9-9E55-C2E1A4D9CCC5}" dt="2023-07-22T05:40:25.839" v="369" actId="1037"/>
        <pc:sldMkLst>
          <pc:docMk/>
          <pc:sldMk cId="3132949721" sldId="315"/>
        </pc:sldMkLst>
        <pc:spChg chg="add mod">
          <ac:chgData name="Lorenzo Rinaldi" userId="77d5bfdd-3e88-4678-a8ff-024fe85681f6" providerId="ADAL" clId="{31CFC6F0-8772-4AD9-9E55-C2E1A4D9CCC5}" dt="2023-07-22T05:40:16.480" v="329" actId="14100"/>
          <ac:spMkLst>
            <pc:docMk/>
            <pc:sldMk cId="3132949721" sldId="315"/>
            <ac:spMk id="2" creationId="{CB0FC906-813A-8044-6B87-9B722E52B88F}"/>
          </ac:spMkLst>
        </pc:spChg>
        <pc:spChg chg="mod">
          <ac:chgData name="Lorenzo Rinaldi" userId="77d5bfdd-3e88-4678-a8ff-024fe85681f6" providerId="ADAL" clId="{31CFC6F0-8772-4AD9-9E55-C2E1A4D9CCC5}" dt="2023-07-22T05:38:04.991" v="294" actId="20577"/>
          <ac:spMkLst>
            <pc:docMk/>
            <pc:sldMk cId="3132949721" sldId="315"/>
            <ac:spMk id="4" creationId="{9AB3068C-1CCE-A7E9-790D-8ACFE0F1B133}"/>
          </ac:spMkLst>
        </pc:spChg>
        <pc:spChg chg="add mod">
          <ac:chgData name="Lorenzo Rinaldi" userId="77d5bfdd-3e88-4678-a8ff-024fe85681f6" providerId="ADAL" clId="{31CFC6F0-8772-4AD9-9E55-C2E1A4D9CCC5}" dt="2023-07-22T05:40:25.839" v="369" actId="1037"/>
          <ac:spMkLst>
            <pc:docMk/>
            <pc:sldMk cId="3132949721" sldId="315"/>
            <ac:spMk id="6" creationId="{4A06686A-9E04-71C8-50F0-1459C5DFC0AF}"/>
          </ac:spMkLst>
        </pc:spChg>
        <pc:spChg chg="add mod">
          <ac:chgData name="Lorenzo Rinaldi" userId="77d5bfdd-3e88-4678-a8ff-024fe85681f6" providerId="ADAL" clId="{31CFC6F0-8772-4AD9-9E55-C2E1A4D9CCC5}" dt="2023-07-22T05:40:25.839" v="369" actId="1037"/>
          <ac:spMkLst>
            <pc:docMk/>
            <pc:sldMk cId="3132949721" sldId="315"/>
            <ac:spMk id="7" creationId="{D820A670-DCA1-BBB6-C7C2-F9F9677CAC6C}"/>
          </ac:spMkLst>
        </pc:spChg>
        <pc:spChg chg="add mod">
          <ac:chgData name="Lorenzo Rinaldi" userId="77d5bfdd-3e88-4678-a8ff-024fe85681f6" providerId="ADAL" clId="{31CFC6F0-8772-4AD9-9E55-C2E1A4D9CCC5}" dt="2023-07-22T05:40:25.839" v="369" actId="1037"/>
          <ac:spMkLst>
            <pc:docMk/>
            <pc:sldMk cId="3132949721" sldId="315"/>
            <ac:spMk id="8" creationId="{EF1037F8-3013-BD8C-A924-841B6C041EAB}"/>
          </ac:spMkLst>
        </pc:spChg>
        <pc:spChg chg="add mod">
          <ac:chgData name="Lorenzo Rinaldi" userId="77d5bfdd-3e88-4678-a8ff-024fe85681f6" providerId="ADAL" clId="{31CFC6F0-8772-4AD9-9E55-C2E1A4D9CCC5}" dt="2023-07-22T05:40:25.839" v="369" actId="1037"/>
          <ac:spMkLst>
            <pc:docMk/>
            <pc:sldMk cId="3132949721" sldId="315"/>
            <ac:spMk id="9" creationId="{376078E9-CBE9-C014-2744-D0F5E9E2DD7F}"/>
          </ac:spMkLst>
        </pc:spChg>
        <pc:spChg chg="add mod">
          <ac:chgData name="Lorenzo Rinaldi" userId="77d5bfdd-3e88-4678-a8ff-024fe85681f6" providerId="ADAL" clId="{31CFC6F0-8772-4AD9-9E55-C2E1A4D9CCC5}" dt="2023-07-22T05:40:25.839" v="369" actId="1037"/>
          <ac:spMkLst>
            <pc:docMk/>
            <pc:sldMk cId="3132949721" sldId="315"/>
            <ac:spMk id="14" creationId="{6D92E364-86FE-D203-0844-B424DE9EB727}"/>
          </ac:spMkLst>
        </pc:spChg>
        <pc:spChg chg="add mod">
          <ac:chgData name="Lorenzo Rinaldi" userId="77d5bfdd-3e88-4678-a8ff-024fe85681f6" providerId="ADAL" clId="{31CFC6F0-8772-4AD9-9E55-C2E1A4D9CCC5}" dt="2023-07-22T05:40:25.839" v="369" actId="1037"/>
          <ac:spMkLst>
            <pc:docMk/>
            <pc:sldMk cId="3132949721" sldId="315"/>
            <ac:spMk id="15" creationId="{4BC1DB01-C178-3159-1750-57E1343CC0B2}"/>
          </ac:spMkLst>
        </pc:spChg>
        <pc:spChg chg="add mod">
          <ac:chgData name="Lorenzo Rinaldi" userId="77d5bfdd-3e88-4678-a8ff-024fe85681f6" providerId="ADAL" clId="{31CFC6F0-8772-4AD9-9E55-C2E1A4D9CCC5}" dt="2023-07-22T05:40:25.839" v="369" actId="1037"/>
          <ac:spMkLst>
            <pc:docMk/>
            <pc:sldMk cId="3132949721" sldId="315"/>
            <ac:spMk id="16" creationId="{5DDEBDB2-A715-71D5-49E9-F5FE2FCFA909}"/>
          </ac:spMkLst>
        </pc:spChg>
        <pc:spChg chg="add mod">
          <ac:chgData name="Lorenzo Rinaldi" userId="77d5bfdd-3e88-4678-a8ff-024fe85681f6" providerId="ADAL" clId="{31CFC6F0-8772-4AD9-9E55-C2E1A4D9CCC5}" dt="2023-07-22T05:40:25.839" v="369" actId="1037"/>
          <ac:spMkLst>
            <pc:docMk/>
            <pc:sldMk cId="3132949721" sldId="315"/>
            <ac:spMk id="17" creationId="{7AA18C57-6A7E-6B69-D27F-88157735F666}"/>
          </ac:spMkLst>
        </pc:spChg>
        <pc:spChg chg="add mod">
          <ac:chgData name="Lorenzo Rinaldi" userId="77d5bfdd-3e88-4678-a8ff-024fe85681f6" providerId="ADAL" clId="{31CFC6F0-8772-4AD9-9E55-C2E1A4D9CCC5}" dt="2023-07-22T05:40:25.839" v="369" actId="1037"/>
          <ac:spMkLst>
            <pc:docMk/>
            <pc:sldMk cId="3132949721" sldId="315"/>
            <ac:spMk id="18" creationId="{DB500913-5A5C-9EA3-88AB-C8F4173908C2}"/>
          </ac:spMkLst>
        </pc:spChg>
        <pc:spChg chg="add mod">
          <ac:chgData name="Lorenzo Rinaldi" userId="77d5bfdd-3e88-4678-a8ff-024fe85681f6" providerId="ADAL" clId="{31CFC6F0-8772-4AD9-9E55-C2E1A4D9CCC5}" dt="2023-07-22T05:40:25.839" v="369" actId="1037"/>
          <ac:spMkLst>
            <pc:docMk/>
            <pc:sldMk cId="3132949721" sldId="315"/>
            <ac:spMk id="19" creationId="{CE8C0FD6-9281-7E48-95FF-976FD8DBD850}"/>
          </ac:spMkLst>
        </pc:spChg>
        <pc:spChg chg="add mod">
          <ac:chgData name="Lorenzo Rinaldi" userId="77d5bfdd-3e88-4678-a8ff-024fe85681f6" providerId="ADAL" clId="{31CFC6F0-8772-4AD9-9E55-C2E1A4D9CCC5}" dt="2023-07-22T05:40:25.839" v="369" actId="1037"/>
          <ac:spMkLst>
            <pc:docMk/>
            <pc:sldMk cId="3132949721" sldId="315"/>
            <ac:spMk id="20" creationId="{6C9CC086-0379-FC01-4110-A8D6D1E67A59}"/>
          </ac:spMkLst>
        </pc:spChg>
        <pc:cxnChg chg="add mod">
          <ac:chgData name="Lorenzo Rinaldi" userId="77d5bfdd-3e88-4678-a8ff-024fe85681f6" providerId="ADAL" clId="{31CFC6F0-8772-4AD9-9E55-C2E1A4D9CCC5}" dt="2023-07-22T05:40:25.839" v="369" actId="1037"/>
          <ac:cxnSpMkLst>
            <pc:docMk/>
            <pc:sldMk cId="3132949721" sldId="315"/>
            <ac:cxnSpMk id="3" creationId="{3F244244-9380-C1F9-933A-0C024DEF1492}"/>
          </ac:cxnSpMkLst>
        </pc:cxnChg>
        <pc:cxnChg chg="add mod">
          <ac:chgData name="Lorenzo Rinaldi" userId="77d5bfdd-3e88-4678-a8ff-024fe85681f6" providerId="ADAL" clId="{31CFC6F0-8772-4AD9-9E55-C2E1A4D9CCC5}" dt="2023-07-22T05:40:25.839" v="369" actId="1037"/>
          <ac:cxnSpMkLst>
            <pc:docMk/>
            <pc:sldMk cId="3132949721" sldId="315"/>
            <ac:cxnSpMk id="5" creationId="{C5BFEE8E-2010-557B-E95E-1C28592B289F}"/>
          </ac:cxnSpMkLst>
        </pc:cxnChg>
        <pc:cxnChg chg="add mod">
          <ac:chgData name="Lorenzo Rinaldi" userId="77d5bfdd-3e88-4678-a8ff-024fe85681f6" providerId="ADAL" clId="{31CFC6F0-8772-4AD9-9E55-C2E1A4D9CCC5}" dt="2023-07-22T05:40:25.839" v="369" actId="1037"/>
          <ac:cxnSpMkLst>
            <pc:docMk/>
            <pc:sldMk cId="3132949721" sldId="315"/>
            <ac:cxnSpMk id="10" creationId="{EE74DA41-A5FC-0B0E-1FD0-0D9EAE93E31E}"/>
          </ac:cxnSpMkLst>
        </pc:cxnChg>
        <pc:cxnChg chg="add mod">
          <ac:chgData name="Lorenzo Rinaldi" userId="77d5bfdd-3e88-4678-a8ff-024fe85681f6" providerId="ADAL" clId="{31CFC6F0-8772-4AD9-9E55-C2E1A4D9CCC5}" dt="2023-07-22T05:40:25.839" v="369" actId="1037"/>
          <ac:cxnSpMkLst>
            <pc:docMk/>
            <pc:sldMk cId="3132949721" sldId="315"/>
            <ac:cxnSpMk id="11" creationId="{FA7E9411-9546-C8CA-1472-7155A1F6DD13}"/>
          </ac:cxnSpMkLst>
        </pc:cxnChg>
        <pc:cxnChg chg="add mod">
          <ac:chgData name="Lorenzo Rinaldi" userId="77d5bfdd-3e88-4678-a8ff-024fe85681f6" providerId="ADAL" clId="{31CFC6F0-8772-4AD9-9E55-C2E1A4D9CCC5}" dt="2023-07-22T05:40:25.839" v="369" actId="1037"/>
          <ac:cxnSpMkLst>
            <pc:docMk/>
            <pc:sldMk cId="3132949721" sldId="315"/>
            <ac:cxnSpMk id="12" creationId="{538A7464-C072-DB6B-79FF-F55FB982269C}"/>
          </ac:cxnSpMkLst>
        </pc:cxnChg>
        <pc:cxnChg chg="add mod">
          <ac:chgData name="Lorenzo Rinaldi" userId="77d5bfdd-3e88-4678-a8ff-024fe85681f6" providerId="ADAL" clId="{31CFC6F0-8772-4AD9-9E55-C2E1A4D9CCC5}" dt="2023-07-22T05:40:25.839" v="369" actId="1037"/>
          <ac:cxnSpMkLst>
            <pc:docMk/>
            <pc:sldMk cId="3132949721" sldId="315"/>
            <ac:cxnSpMk id="13" creationId="{DEF3EE5A-036F-4D54-A2E0-3A911FD710B9}"/>
          </ac:cxnSpMkLst>
        </pc:cxnChg>
      </pc:sldChg>
      <pc:sldChg chg="del">
        <pc:chgData name="Lorenzo Rinaldi" userId="77d5bfdd-3e88-4678-a8ff-024fe85681f6" providerId="ADAL" clId="{31CFC6F0-8772-4AD9-9E55-C2E1A4D9CCC5}" dt="2023-07-22T05:34:58.820" v="229" actId="47"/>
        <pc:sldMkLst>
          <pc:docMk/>
          <pc:sldMk cId="1583744463" sldId="316"/>
        </pc:sldMkLst>
      </pc:sldChg>
      <pc:sldChg chg="addSp modSp add mod modAnim">
        <pc:chgData name="Lorenzo Rinaldi" userId="77d5bfdd-3e88-4678-a8ff-024fe85681f6" providerId="ADAL" clId="{31CFC6F0-8772-4AD9-9E55-C2E1A4D9CCC5}" dt="2023-07-22T05:41:46.319" v="395" actId="1076"/>
        <pc:sldMkLst>
          <pc:docMk/>
          <pc:sldMk cId="2327445580" sldId="316"/>
        </pc:sldMkLst>
        <pc:spChg chg="add mod">
          <ac:chgData name="Lorenzo Rinaldi" userId="77d5bfdd-3e88-4678-a8ff-024fe85681f6" providerId="ADAL" clId="{31CFC6F0-8772-4AD9-9E55-C2E1A4D9CCC5}" dt="2023-07-22T05:41:02.968" v="378" actId="1076"/>
          <ac:spMkLst>
            <pc:docMk/>
            <pc:sldMk cId="2327445580" sldId="316"/>
            <ac:spMk id="2" creationId="{BAE2501E-4755-C4E1-10B5-CBC7F8F91021}"/>
          </ac:spMkLst>
        </pc:spChg>
        <pc:spChg chg="mod">
          <ac:chgData name="Lorenzo Rinaldi" userId="77d5bfdd-3e88-4678-a8ff-024fe85681f6" providerId="ADAL" clId="{31CFC6F0-8772-4AD9-9E55-C2E1A4D9CCC5}" dt="2023-07-22T05:40:31.583" v="370"/>
          <ac:spMkLst>
            <pc:docMk/>
            <pc:sldMk cId="2327445580" sldId="316"/>
            <ac:spMk id="4" creationId="{9AB3068C-1CCE-A7E9-790D-8ACFE0F1B133}"/>
          </ac:spMkLst>
        </pc:spChg>
        <pc:spChg chg="add mod">
          <ac:chgData name="Lorenzo Rinaldi" userId="77d5bfdd-3e88-4678-a8ff-024fe85681f6" providerId="ADAL" clId="{31CFC6F0-8772-4AD9-9E55-C2E1A4D9CCC5}" dt="2023-07-22T05:41:46.319" v="395" actId="1076"/>
          <ac:spMkLst>
            <pc:docMk/>
            <pc:sldMk cId="2327445580" sldId="316"/>
            <ac:spMk id="5" creationId="{02F54F07-6EC6-BE87-E0CD-C19298104E0E}"/>
          </ac:spMkLst>
        </pc:spChg>
        <pc:spChg chg="add mod">
          <ac:chgData name="Lorenzo Rinaldi" userId="77d5bfdd-3e88-4678-a8ff-024fe85681f6" providerId="ADAL" clId="{31CFC6F0-8772-4AD9-9E55-C2E1A4D9CCC5}" dt="2023-07-22T05:41:46.319" v="395" actId="1076"/>
          <ac:spMkLst>
            <pc:docMk/>
            <pc:sldMk cId="2327445580" sldId="316"/>
            <ac:spMk id="6" creationId="{A49FA8ED-FB17-2000-987C-6CB56189772F}"/>
          </ac:spMkLst>
        </pc:spChg>
        <pc:spChg chg="add mod">
          <ac:chgData name="Lorenzo Rinaldi" userId="77d5bfdd-3e88-4678-a8ff-024fe85681f6" providerId="ADAL" clId="{31CFC6F0-8772-4AD9-9E55-C2E1A4D9CCC5}" dt="2023-07-22T05:41:46.319" v="395" actId="1076"/>
          <ac:spMkLst>
            <pc:docMk/>
            <pc:sldMk cId="2327445580" sldId="316"/>
            <ac:spMk id="7" creationId="{2DAC0DF2-AC70-293D-697D-ACCCD0D3876B}"/>
          </ac:spMkLst>
        </pc:spChg>
        <pc:spChg chg="add mod">
          <ac:chgData name="Lorenzo Rinaldi" userId="77d5bfdd-3e88-4678-a8ff-024fe85681f6" providerId="ADAL" clId="{31CFC6F0-8772-4AD9-9E55-C2E1A4D9CCC5}" dt="2023-07-22T05:41:46.319" v="395" actId="1076"/>
          <ac:spMkLst>
            <pc:docMk/>
            <pc:sldMk cId="2327445580" sldId="316"/>
            <ac:spMk id="8" creationId="{8A321DEF-346F-4A06-7477-DCD4BED266E8}"/>
          </ac:spMkLst>
        </pc:spChg>
        <pc:spChg chg="add mod">
          <ac:chgData name="Lorenzo Rinaldi" userId="77d5bfdd-3e88-4678-a8ff-024fe85681f6" providerId="ADAL" clId="{31CFC6F0-8772-4AD9-9E55-C2E1A4D9CCC5}" dt="2023-07-22T05:41:46.319" v="395" actId="1076"/>
          <ac:spMkLst>
            <pc:docMk/>
            <pc:sldMk cId="2327445580" sldId="316"/>
            <ac:spMk id="12" creationId="{20EDB605-9338-02E9-E415-CA5FBCC71666}"/>
          </ac:spMkLst>
        </pc:spChg>
        <pc:spChg chg="add mod">
          <ac:chgData name="Lorenzo Rinaldi" userId="77d5bfdd-3e88-4678-a8ff-024fe85681f6" providerId="ADAL" clId="{31CFC6F0-8772-4AD9-9E55-C2E1A4D9CCC5}" dt="2023-07-22T05:41:46.319" v="395" actId="1076"/>
          <ac:spMkLst>
            <pc:docMk/>
            <pc:sldMk cId="2327445580" sldId="316"/>
            <ac:spMk id="13" creationId="{EDB5FA78-B908-BFCD-B091-010A4086BF9E}"/>
          </ac:spMkLst>
        </pc:spChg>
        <pc:grpChg chg="add mod">
          <ac:chgData name="Lorenzo Rinaldi" userId="77d5bfdd-3e88-4678-a8ff-024fe85681f6" providerId="ADAL" clId="{31CFC6F0-8772-4AD9-9E55-C2E1A4D9CCC5}" dt="2023-07-22T05:41:46.319" v="395" actId="1076"/>
          <ac:grpSpMkLst>
            <pc:docMk/>
            <pc:sldMk cId="2327445580" sldId="316"/>
            <ac:grpSpMk id="14" creationId="{BDBED4F8-F957-57AB-791F-C2EF99D686E2}"/>
          </ac:grpSpMkLst>
        </pc:grpChg>
        <pc:picChg chg="add mod">
          <ac:chgData name="Lorenzo Rinaldi" userId="77d5bfdd-3e88-4678-a8ff-024fe85681f6" providerId="ADAL" clId="{31CFC6F0-8772-4AD9-9E55-C2E1A4D9CCC5}" dt="2023-07-22T05:41:46.319" v="395" actId="1076"/>
          <ac:picMkLst>
            <pc:docMk/>
            <pc:sldMk cId="2327445580" sldId="316"/>
            <ac:picMk id="3" creationId="{6149B049-8BC1-F324-31FD-E687DE6226CC}"/>
          </ac:picMkLst>
        </pc:picChg>
        <pc:picChg chg="add mod">
          <ac:chgData name="Lorenzo Rinaldi" userId="77d5bfdd-3e88-4678-a8ff-024fe85681f6" providerId="ADAL" clId="{31CFC6F0-8772-4AD9-9E55-C2E1A4D9CCC5}" dt="2023-07-22T05:41:15.485" v="382" actId="1076"/>
          <ac:picMkLst>
            <pc:docMk/>
            <pc:sldMk cId="2327445580" sldId="316"/>
            <ac:picMk id="9" creationId="{EB5BD9E8-B584-354E-747C-A0EE9CC6010E}"/>
          </ac:picMkLst>
        </pc:picChg>
        <pc:picChg chg="add mod">
          <ac:chgData name="Lorenzo Rinaldi" userId="77d5bfdd-3e88-4678-a8ff-024fe85681f6" providerId="ADAL" clId="{31CFC6F0-8772-4AD9-9E55-C2E1A4D9CCC5}" dt="2023-07-22T05:41:10.873" v="380" actId="1076"/>
          <ac:picMkLst>
            <pc:docMk/>
            <pc:sldMk cId="2327445580" sldId="316"/>
            <ac:picMk id="10" creationId="{D8823BD9-4F1C-C13B-DDAA-A9CFD97739EC}"/>
          </ac:picMkLst>
        </pc:picChg>
        <pc:picChg chg="add mod">
          <ac:chgData name="Lorenzo Rinaldi" userId="77d5bfdd-3e88-4678-a8ff-024fe85681f6" providerId="ADAL" clId="{31CFC6F0-8772-4AD9-9E55-C2E1A4D9CCC5}" dt="2023-07-22T05:41:13.139" v="381" actId="1076"/>
          <ac:picMkLst>
            <pc:docMk/>
            <pc:sldMk cId="2327445580" sldId="316"/>
            <ac:picMk id="11" creationId="{F74A9065-E5BA-8E90-9769-9A9410ED02C7}"/>
          </ac:picMkLst>
        </pc:picChg>
      </pc:sldChg>
      <pc:sldChg chg="addSp delSp modSp add mod modAnim">
        <pc:chgData name="Lorenzo Rinaldi" userId="77d5bfdd-3e88-4678-a8ff-024fe85681f6" providerId="ADAL" clId="{31CFC6F0-8772-4AD9-9E55-C2E1A4D9CCC5}" dt="2023-07-22T05:43:57.564" v="504" actId="478"/>
        <pc:sldMkLst>
          <pc:docMk/>
          <pc:sldMk cId="709315044" sldId="317"/>
        </pc:sldMkLst>
        <pc:spChg chg="del">
          <ac:chgData name="Lorenzo Rinaldi" userId="77d5bfdd-3e88-4678-a8ff-024fe85681f6" providerId="ADAL" clId="{31CFC6F0-8772-4AD9-9E55-C2E1A4D9CCC5}" dt="2023-07-22T05:41:54.473" v="397" actId="478"/>
          <ac:spMkLst>
            <pc:docMk/>
            <pc:sldMk cId="709315044" sldId="317"/>
            <ac:spMk id="2" creationId="{BAE2501E-4755-C4E1-10B5-CBC7F8F91021}"/>
          </ac:spMkLst>
        </pc:spChg>
        <pc:spChg chg="add mod">
          <ac:chgData name="Lorenzo Rinaldi" userId="77d5bfdd-3e88-4678-a8ff-024fe85681f6" providerId="ADAL" clId="{31CFC6F0-8772-4AD9-9E55-C2E1A4D9CCC5}" dt="2023-07-22T05:43:22.073" v="492" actId="1076"/>
          <ac:spMkLst>
            <pc:docMk/>
            <pc:sldMk cId="709315044" sldId="317"/>
            <ac:spMk id="15" creationId="{2F4E9D45-CA09-9E6A-F27E-318E289EF96B}"/>
          </ac:spMkLst>
        </pc:spChg>
        <pc:spChg chg="add del mod">
          <ac:chgData name="Lorenzo Rinaldi" userId="77d5bfdd-3e88-4678-a8ff-024fe85681f6" providerId="ADAL" clId="{31CFC6F0-8772-4AD9-9E55-C2E1A4D9CCC5}" dt="2023-07-22T05:43:57.564" v="504" actId="478"/>
          <ac:spMkLst>
            <pc:docMk/>
            <pc:sldMk cId="709315044" sldId="317"/>
            <ac:spMk id="16" creationId="{4D44682E-6639-BB03-3E0C-D04721DA240C}"/>
          </ac:spMkLst>
        </pc:spChg>
        <pc:spChg chg="add mod">
          <ac:chgData name="Lorenzo Rinaldi" userId="77d5bfdd-3e88-4678-a8ff-024fe85681f6" providerId="ADAL" clId="{31CFC6F0-8772-4AD9-9E55-C2E1A4D9CCC5}" dt="2023-07-22T05:43:42.060" v="498" actId="164"/>
          <ac:spMkLst>
            <pc:docMk/>
            <pc:sldMk cId="709315044" sldId="317"/>
            <ac:spMk id="24" creationId="{4574D2E2-0F89-AE90-F68B-51B532EBFAB6}"/>
          </ac:spMkLst>
        </pc:spChg>
        <pc:spChg chg="add mod">
          <ac:chgData name="Lorenzo Rinaldi" userId="77d5bfdd-3e88-4678-a8ff-024fe85681f6" providerId="ADAL" clId="{31CFC6F0-8772-4AD9-9E55-C2E1A4D9CCC5}" dt="2023-07-22T05:43:42.060" v="498" actId="164"/>
          <ac:spMkLst>
            <pc:docMk/>
            <pc:sldMk cId="709315044" sldId="317"/>
            <ac:spMk id="25" creationId="{AC7382FB-1BF1-2B6B-7E45-BE002C067310}"/>
          </ac:spMkLst>
        </pc:spChg>
        <pc:spChg chg="add mod">
          <ac:chgData name="Lorenzo Rinaldi" userId="77d5bfdd-3e88-4678-a8ff-024fe85681f6" providerId="ADAL" clId="{31CFC6F0-8772-4AD9-9E55-C2E1A4D9CCC5}" dt="2023-07-22T05:43:29.248" v="493" actId="164"/>
          <ac:spMkLst>
            <pc:docMk/>
            <pc:sldMk cId="709315044" sldId="317"/>
            <ac:spMk id="26" creationId="{43FED185-D3B0-7428-2B76-64D47801F025}"/>
          </ac:spMkLst>
        </pc:spChg>
        <pc:spChg chg="add mod">
          <ac:chgData name="Lorenzo Rinaldi" userId="77d5bfdd-3e88-4678-a8ff-024fe85681f6" providerId="ADAL" clId="{31CFC6F0-8772-4AD9-9E55-C2E1A4D9CCC5}" dt="2023-07-22T05:43:29.248" v="493" actId="164"/>
          <ac:spMkLst>
            <pc:docMk/>
            <pc:sldMk cId="709315044" sldId="317"/>
            <ac:spMk id="27" creationId="{CD9255E2-A8E2-28F3-7048-0D8F7CA5291A}"/>
          </ac:spMkLst>
        </pc:spChg>
        <pc:spChg chg="add mod">
          <ac:chgData name="Lorenzo Rinaldi" userId="77d5bfdd-3e88-4678-a8ff-024fe85681f6" providerId="ADAL" clId="{31CFC6F0-8772-4AD9-9E55-C2E1A4D9CCC5}" dt="2023-07-22T05:43:29.248" v="493" actId="164"/>
          <ac:spMkLst>
            <pc:docMk/>
            <pc:sldMk cId="709315044" sldId="317"/>
            <ac:spMk id="28" creationId="{199D15B8-591A-3301-42AF-C88210903D8E}"/>
          </ac:spMkLst>
        </pc:spChg>
        <pc:spChg chg="add mod">
          <ac:chgData name="Lorenzo Rinaldi" userId="77d5bfdd-3e88-4678-a8ff-024fe85681f6" providerId="ADAL" clId="{31CFC6F0-8772-4AD9-9E55-C2E1A4D9CCC5}" dt="2023-07-22T05:43:17.648" v="491" actId="1035"/>
          <ac:spMkLst>
            <pc:docMk/>
            <pc:sldMk cId="709315044" sldId="317"/>
            <ac:spMk id="29" creationId="{2EFDB76C-5733-93A7-9CBF-0DBF5E38050A}"/>
          </ac:spMkLst>
        </pc:spChg>
        <pc:spChg chg="add mod">
          <ac:chgData name="Lorenzo Rinaldi" userId="77d5bfdd-3e88-4678-a8ff-024fe85681f6" providerId="ADAL" clId="{31CFC6F0-8772-4AD9-9E55-C2E1A4D9CCC5}" dt="2023-07-22T05:43:17.648" v="491" actId="1035"/>
          <ac:spMkLst>
            <pc:docMk/>
            <pc:sldMk cId="709315044" sldId="317"/>
            <ac:spMk id="30" creationId="{61648B49-F7F5-4CEE-02D0-DCF1E61160B8}"/>
          </ac:spMkLst>
        </pc:spChg>
        <pc:spChg chg="add mod">
          <ac:chgData name="Lorenzo Rinaldi" userId="77d5bfdd-3e88-4678-a8ff-024fe85681f6" providerId="ADAL" clId="{31CFC6F0-8772-4AD9-9E55-C2E1A4D9CCC5}" dt="2023-07-22T05:43:17.648" v="491" actId="1035"/>
          <ac:spMkLst>
            <pc:docMk/>
            <pc:sldMk cId="709315044" sldId="317"/>
            <ac:spMk id="31" creationId="{D2085CC1-5111-0FE2-F73B-E63D025BEA33}"/>
          </ac:spMkLst>
        </pc:spChg>
        <pc:spChg chg="add mod">
          <ac:chgData name="Lorenzo Rinaldi" userId="77d5bfdd-3e88-4678-a8ff-024fe85681f6" providerId="ADAL" clId="{31CFC6F0-8772-4AD9-9E55-C2E1A4D9CCC5}" dt="2023-07-22T05:43:17.648" v="491" actId="1035"/>
          <ac:spMkLst>
            <pc:docMk/>
            <pc:sldMk cId="709315044" sldId="317"/>
            <ac:spMk id="32" creationId="{0A5B6730-B18A-45C0-E59E-1B45E9BDA0E4}"/>
          </ac:spMkLst>
        </pc:spChg>
        <pc:spChg chg="add mod">
          <ac:chgData name="Lorenzo Rinaldi" userId="77d5bfdd-3e88-4678-a8ff-024fe85681f6" providerId="ADAL" clId="{31CFC6F0-8772-4AD9-9E55-C2E1A4D9CCC5}" dt="2023-07-22T05:43:17.648" v="491" actId="1035"/>
          <ac:spMkLst>
            <pc:docMk/>
            <pc:sldMk cId="709315044" sldId="317"/>
            <ac:spMk id="33" creationId="{FB3EA5CD-7A0E-9968-FD91-926D2E0601B3}"/>
          </ac:spMkLst>
        </pc:spChg>
        <pc:spChg chg="add mod">
          <ac:chgData name="Lorenzo Rinaldi" userId="77d5bfdd-3e88-4678-a8ff-024fe85681f6" providerId="ADAL" clId="{31CFC6F0-8772-4AD9-9E55-C2E1A4D9CCC5}" dt="2023-07-22T05:43:17.648" v="491" actId="1035"/>
          <ac:spMkLst>
            <pc:docMk/>
            <pc:sldMk cId="709315044" sldId="317"/>
            <ac:spMk id="34" creationId="{83B90A8D-F280-4AAD-6756-DB8773A5337E}"/>
          </ac:spMkLst>
        </pc:spChg>
        <pc:grpChg chg="del">
          <ac:chgData name="Lorenzo Rinaldi" userId="77d5bfdd-3e88-4678-a8ff-024fe85681f6" providerId="ADAL" clId="{31CFC6F0-8772-4AD9-9E55-C2E1A4D9CCC5}" dt="2023-07-22T05:41:54.473" v="397" actId="478"/>
          <ac:grpSpMkLst>
            <pc:docMk/>
            <pc:sldMk cId="709315044" sldId="317"/>
            <ac:grpSpMk id="14" creationId="{BDBED4F8-F957-57AB-791F-C2EF99D686E2}"/>
          </ac:grpSpMkLst>
        </pc:grpChg>
        <pc:grpChg chg="add mod">
          <ac:chgData name="Lorenzo Rinaldi" userId="77d5bfdd-3e88-4678-a8ff-024fe85681f6" providerId="ADAL" clId="{31CFC6F0-8772-4AD9-9E55-C2E1A4D9CCC5}" dt="2023-07-22T05:43:29.248" v="493" actId="164"/>
          <ac:grpSpMkLst>
            <pc:docMk/>
            <pc:sldMk cId="709315044" sldId="317"/>
            <ac:grpSpMk id="18" creationId="{5A7B6117-9FE7-AC92-0DB0-5BA7C04DCE5E}"/>
          </ac:grpSpMkLst>
        </pc:grpChg>
        <pc:grpChg chg="add mod">
          <ac:chgData name="Lorenzo Rinaldi" userId="77d5bfdd-3e88-4678-a8ff-024fe85681f6" providerId="ADAL" clId="{31CFC6F0-8772-4AD9-9E55-C2E1A4D9CCC5}" dt="2023-07-22T05:43:42.060" v="498" actId="164"/>
          <ac:grpSpMkLst>
            <pc:docMk/>
            <pc:sldMk cId="709315044" sldId="317"/>
            <ac:grpSpMk id="21" creationId="{11BFBF80-52BD-CDF9-9CFF-F23F899F6217}"/>
          </ac:grpSpMkLst>
        </pc:grpChg>
        <pc:grpChg chg="add mod">
          <ac:chgData name="Lorenzo Rinaldi" userId="77d5bfdd-3e88-4678-a8ff-024fe85681f6" providerId="ADAL" clId="{31CFC6F0-8772-4AD9-9E55-C2E1A4D9CCC5}" dt="2023-07-22T05:43:37.087" v="497" actId="1076"/>
          <ac:grpSpMkLst>
            <pc:docMk/>
            <pc:sldMk cId="709315044" sldId="317"/>
            <ac:grpSpMk id="35" creationId="{63EAFDD6-6EFD-94C5-3040-8D07F4431AC8}"/>
          </ac:grpSpMkLst>
        </pc:grpChg>
        <pc:grpChg chg="add mod">
          <ac:chgData name="Lorenzo Rinaldi" userId="77d5bfdd-3e88-4678-a8ff-024fe85681f6" providerId="ADAL" clId="{31CFC6F0-8772-4AD9-9E55-C2E1A4D9CCC5}" dt="2023-07-22T05:43:51.629" v="502" actId="1076"/>
          <ac:grpSpMkLst>
            <pc:docMk/>
            <pc:sldMk cId="709315044" sldId="317"/>
            <ac:grpSpMk id="36" creationId="{B1F09FA6-B9D9-A588-932B-4114FCEB39B7}"/>
          </ac:grpSpMkLst>
        </pc:grpChg>
        <pc:picChg chg="del">
          <ac:chgData name="Lorenzo Rinaldi" userId="77d5bfdd-3e88-4678-a8ff-024fe85681f6" providerId="ADAL" clId="{31CFC6F0-8772-4AD9-9E55-C2E1A4D9CCC5}" dt="2023-07-22T05:41:54.473" v="397" actId="478"/>
          <ac:picMkLst>
            <pc:docMk/>
            <pc:sldMk cId="709315044" sldId="317"/>
            <ac:picMk id="9" creationId="{EB5BD9E8-B584-354E-747C-A0EE9CC6010E}"/>
          </ac:picMkLst>
        </pc:picChg>
        <pc:picChg chg="del">
          <ac:chgData name="Lorenzo Rinaldi" userId="77d5bfdd-3e88-4678-a8ff-024fe85681f6" providerId="ADAL" clId="{31CFC6F0-8772-4AD9-9E55-C2E1A4D9CCC5}" dt="2023-07-22T05:41:54.473" v="397" actId="478"/>
          <ac:picMkLst>
            <pc:docMk/>
            <pc:sldMk cId="709315044" sldId="317"/>
            <ac:picMk id="10" creationId="{D8823BD9-4F1C-C13B-DDAA-A9CFD97739EC}"/>
          </ac:picMkLst>
        </pc:picChg>
        <pc:picChg chg="del">
          <ac:chgData name="Lorenzo Rinaldi" userId="77d5bfdd-3e88-4678-a8ff-024fe85681f6" providerId="ADAL" clId="{31CFC6F0-8772-4AD9-9E55-C2E1A4D9CCC5}" dt="2023-07-22T05:41:54.473" v="397" actId="478"/>
          <ac:picMkLst>
            <pc:docMk/>
            <pc:sldMk cId="709315044" sldId="317"/>
            <ac:picMk id="11" creationId="{F74A9065-E5BA-8E90-9769-9A9410ED02C7}"/>
          </ac:picMkLst>
        </pc:picChg>
        <pc:picChg chg="add mod">
          <ac:chgData name="Lorenzo Rinaldi" userId="77d5bfdd-3e88-4678-a8ff-024fe85681f6" providerId="ADAL" clId="{31CFC6F0-8772-4AD9-9E55-C2E1A4D9CCC5}" dt="2023-07-22T05:43:54.996" v="503" actId="1076"/>
          <ac:picMkLst>
            <pc:docMk/>
            <pc:sldMk cId="709315044" sldId="317"/>
            <ac:picMk id="17" creationId="{7C80B14E-C312-39B6-E685-0441EFD53CA4}"/>
          </ac:picMkLst>
        </pc:picChg>
        <pc:picChg chg="mod">
          <ac:chgData name="Lorenzo Rinaldi" userId="77d5bfdd-3e88-4678-a8ff-024fe85681f6" providerId="ADAL" clId="{31CFC6F0-8772-4AD9-9E55-C2E1A4D9CCC5}" dt="2023-07-22T05:43:02.410" v="467"/>
          <ac:picMkLst>
            <pc:docMk/>
            <pc:sldMk cId="709315044" sldId="317"/>
            <ac:picMk id="19" creationId="{3AE0F150-E369-974A-5972-6A90B2A69C2E}"/>
          </ac:picMkLst>
        </pc:picChg>
        <pc:picChg chg="mod">
          <ac:chgData name="Lorenzo Rinaldi" userId="77d5bfdd-3e88-4678-a8ff-024fe85681f6" providerId="ADAL" clId="{31CFC6F0-8772-4AD9-9E55-C2E1A4D9CCC5}" dt="2023-07-22T05:43:02.410" v="467"/>
          <ac:picMkLst>
            <pc:docMk/>
            <pc:sldMk cId="709315044" sldId="317"/>
            <ac:picMk id="20" creationId="{9E1F557B-C813-601E-901A-20412094094E}"/>
          </ac:picMkLst>
        </pc:picChg>
        <pc:picChg chg="mod">
          <ac:chgData name="Lorenzo Rinaldi" userId="77d5bfdd-3e88-4678-a8ff-024fe85681f6" providerId="ADAL" clId="{31CFC6F0-8772-4AD9-9E55-C2E1A4D9CCC5}" dt="2023-07-22T05:43:02.410" v="467"/>
          <ac:picMkLst>
            <pc:docMk/>
            <pc:sldMk cId="709315044" sldId="317"/>
            <ac:picMk id="22" creationId="{8E85E459-1FBF-872F-1B13-094269BC63AC}"/>
          </ac:picMkLst>
        </pc:picChg>
        <pc:picChg chg="mod">
          <ac:chgData name="Lorenzo Rinaldi" userId="77d5bfdd-3e88-4678-a8ff-024fe85681f6" providerId="ADAL" clId="{31CFC6F0-8772-4AD9-9E55-C2E1A4D9CCC5}" dt="2023-07-22T05:43:02.410" v="467"/>
          <ac:picMkLst>
            <pc:docMk/>
            <pc:sldMk cId="709315044" sldId="317"/>
            <ac:picMk id="23" creationId="{76F037BC-4080-01A6-FB28-7A7D5035F7B7}"/>
          </ac:picMkLst>
        </pc:picChg>
      </pc:sldChg>
      <pc:sldChg chg="del">
        <pc:chgData name="Lorenzo Rinaldi" userId="77d5bfdd-3e88-4678-a8ff-024fe85681f6" providerId="ADAL" clId="{31CFC6F0-8772-4AD9-9E55-C2E1A4D9CCC5}" dt="2023-07-22T05:34:58.820" v="229" actId="47"/>
        <pc:sldMkLst>
          <pc:docMk/>
          <pc:sldMk cId="3749826984" sldId="317"/>
        </pc:sldMkLst>
      </pc:sldChg>
      <pc:sldChg chg="addSp delSp modSp add mod ord modAnim">
        <pc:chgData name="Lorenzo Rinaldi" userId="77d5bfdd-3e88-4678-a8ff-024fe85681f6" providerId="ADAL" clId="{31CFC6F0-8772-4AD9-9E55-C2E1A4D9CCC5}" dt="2023-07-22T05:44:04.137" v="505" actId="478"/>
        <pc:sldMkLst>
          <pc:docMk/>
          <pc:sldMk cId="813371279" sldId="318"/>
        </pc:sldMkLst>
        <pc:spChg chg="add mod">
          <ac:chgData name="Lorenzo Rinaldi" userId="77d5bfdd-3e88-4678-a8ff-024fe85681f6" providerId="ADAL" clId="{31CFC6F0-8772-4AD9-9E55-C2E1A4D9CCC5}" dt="2023-07-22T05:42:43.599" v="463" actId="14100"/>
          <ac:spMkLst>
            <pc:docMk/>
            <pc:sldMk cId="813371279" sldId="318"/>
            <ac:spMk id="2" creationId="{3204853B-0EC8-40C9-47DC-CE7D3D2D7C1F}"/>
          </ac:spMkLst>
        </pc:spChg>
        <pc:spChg chg="add mod">
          <ac:chgData name="Lorenzo Rinaldi" userId="77d5bfdd-3e88-4678-a8ff-024fe85681f6" providerId="ADAL" clId="{31CFC6F0-8772-4AD9-9E55-C2E1A4D9CCC5}" dt="2023-07-22T05:42:38.275" v="462" actId="1036"/>
          <ac:spMkLst>
            <pc:docMk/>
            <pc:sldMk cId="813371279" sldId="318"/>
            <ac:spMk id="7" creationId="{9E14F978-C5A2-E086-1B68-1E9867F0A8C5}"/>
          </ac:spMkLst>
        </pc:spChg>
        <pc:spChg chg="add mod">
          <ac:chgData name="Lorenzo Rinaldi" userId="77d5bfdd-3e88-4678-a8ff-024fe85681f6" providerId="ADAL" clId="{31CFC6F0-8772-4AD9-9E55-C2E1A4D9CCC5}" dt="2023-07-22T05:42:38.275" v="462" actId="1036"/>
          <ac:spMkLst>
            <pc:docMk/>
            <pc:sldMk cId="813371279" sldId="318"/>
            <ac:spMk id="8" creationId="{E25931C9-0E8E-A30A-90B4-27B9CB97A0B8}"/>
          </ac:spMkLst>
        </pc:spChg>
        <pc:spChg chg="add mod">
          <ac:chgData name="Lorenzo Rinaldi" userId="77d5bfdd-3e88-4678-a8ff-024fe85681f6" providerId="ADAL" clId="{31CFC6F0-8772-4AD9-9E55-C2E1A4D9CCC5}" dt="2023-07-22T05:42:38.275" v="462" actId="1036"/>
          <ac:spMkLst>
            <pc:docMk/>
            <pc:sldMk cId="813371279" sldId="318"/>
            <ac:spMk id="9" creationId="{EC40C496-3BF1-7354-4EB9-B2C467CAF7BA}"/>
          </ac:spMkLst>
        </pc:spChg>
        <pc:spChg chg="add mod">
          <ac:chgData name="Lorenzo Rinaldi" userId="77d5bfdd-3e88-4678-a8ff-024fe85681f6" providerId="ADAL" clId="{31CFC6F0-8772-4AD9-9E55-C2E1A4D9CCC5}" dt="2023-07-22T05:42:38.275" v="462" actId="1036"/>
          <ac:spMkLst>
            <pc:docMk/>
            <pc:sldMk cId="813371279" sldId="318"/>
            <ac:spMk id="10" creationId="{038A07DC-FD40-221E-1ABF-7F55F5EC50FB}"/>
          </ac:spMkLst>
        </pc:spChg>
        <pc:spChg chg="add del mod">
          <ac:chgData name="Lorenzo Rinaldi" userId="77d5bfdd-3e88-4678-a8ff-024fe85681f6" providerId="ADAL" clId="{31CFC6F0-8772-4AD9-9E55-C2E1A4D9CCC5}" dt="2023-07-22T05:44:04.137" v="505" actId="478"/>
          <ac:spMkLst>
            <pc:docMk/>
            <pc:sldMk cId="813371279" sldId="318"/>
            <ac:spMk id="11" creationId="{F5CEA8FB-877C-7383-B4B5-0440A4AFC183}"/>
          </ac:spMkLst>
        </pc:spChg>
        <pc:spChg chg="add mod">
          <ac:chgData name="Lorenzo Rinaldi" userId="77d5bfdd-3e88-4678-a8ff-024fe85681f6" providerId="ADAL" clId="{31CFC6F0-8772-4AD9-9E55-C2E1A4D9CCC5}" dt="2023-07-22T05:42:20.971" v="432" actId="1036"/>
          <ac:spMkLst>
            <pc:docMk/>
            <pc:sldMk cId="813371279" sldId="318"/>
            <ac:spMk id="12" creationId="{CC7AAF6C-C241-F64C-7308-5B83DC4499C9}"/>
          </ac:spMkLst>
        </pc:spChg>
        <pc:spChg chg="add mod">
          <ac:chgData name="Lorenzo Rinaldi" userId="77d5bfdd-3e88-4678-a8ff-024fe85681f6" providerId="ADAL" clId="{31CFC6F0-8772-4AD9-9E55-C2E1A4D9CCC5}" dt="2023-07-22T05:42:20.971" v="432" actId="1036"/>
          <ac:spMkLst>
            <pc:docMk/>
            <pc:sldMk cId="813371279" sldId="318"/>
            <ac:spMk id="13" creationId="{1009D216-3D0B-B898-D8E0-6D5E4B00136B}"/>
          </ac:spMkLst>
        </pc:spChg>
        <pc:spChg chg="add mod">
          <ac:chgData name="Lorenzo Rinaldi" userId="77d5bfdd-3e88-4678-a8ff-024fe85681f6" providerId="ADAL" clId="{31CFC6F0-8772-4AD9-9E55-C2E1A4D9CCC5}" dt="2023-07-22T05:42:20.971" v="432" actId="1036"/>
          <ac:spMkLst>
            <pc:docMk/>
            <pc:sldMk cId="813371279" sldId="318"/>
            <ac:spMk id="14" creationId="{20B1F1DE-75A2-E275-1573-0E88011B9357}"/>
          </ac:spMkLst>
        </pc:spChg>
        <pc:spChg chg="add mod">
          <ac:chgData name="Lorenzo Rinaldi" userId="77d5bfdd-3e88-4678-a8ff-024fe85681f6" providerId="ADAL" clId="{31CFC6F0-8772-4AD9-9E55-C2E1A4D9CCC5}" dt="2023-07-22T05:42:20.971" v="432" actId="1036"/>
          <ac:spMkLst>
            <pc:docMk/>
            <pc:sldMk cId="813371279" sldId="318"/>
            <ac:spMk id="15" creationId="{54F7A480-B13C-B36F-3D27-E7ADFF789F20}"/>
          </ac:spMkLst>
        </pc:spChg>
        <pc:spChg chg="add mod">
          <ac:chgData name="Lorenzo Rinaldi" userId="77d5bfdd-3e88-4678-a8ff-024fe85681f6" providerId="ADAL" clId="{31CFC6F0-8772-4AD9-9E55-C2E1A4D9CCC5}" dt="2023-07-22T05:42:20.971" v="432" actId="1036"/>
          <ac:spMkLst>
            <pc:docMk/>
            <pc:sldMk cId="813371279" sldId="318"/>
            <ac:spMk id="16" creationId="{D70061B9-F462-F459-0A75-F8A480EA79C5}"/>
          </ac:spMkLst>
        </pc:spChg>
        <pc:picChg chg="add mod">
          <ac:chgData name="Lorenzo Rinaldi" userId="77d5bfdd-3e88-4678-a8ff-024fe85681f6" providerId="ADAL" clId="{31CFC6F0-8772-4AD9-9E55-C2E1A4D9CCC5}" dt="2023-07-22T05:42:38.275" v="462" actId="1036"/>
          <ac:picMkLst>
            <pc:docMk/>
            <pc:sldMk cId="813371279" sldId="318"/>
            <ac:picMk id="3" creationId="{2C6C2F89-719C-A6D5-19B9-403E3FB0576D}"/>
          </ac:picMkLst>
        </pc:picChg>
        <pc:picChg chg="add mod">
          <ac:chgData name="Lorenzo Rinaldi" userId="77d5bfdd-3e88-4678-a8ff-024fe85681f6" providerId="ADAL" clId="{31CFC6F0-8772-4AD9-9E55-C2E1A4D9CCC5}" dt="2023-07-22T05:42:38.275" v="462" actId="1036"/>
          <ac:picMkLst>
            <pc:docMk/>
            <pc:sldMk cId="813371279" sldId="318"/>
            <ac:picMk id="5" creationId="{04E0FFB1-39DD-335A-0078-2F4FE7483B64}"/>
          </ac:picMkLst>
        </pc:picChg>
        <pc:picChg chg="add mod">
          <ac:chgData name="Lorenzo Rinaldi" userId="77d5bfdd-3e88-4678-a8ff-024fe85681f6" providerId="ADAL" clId="{31CFC6F0-8772-4AD9-9E55-C2E1A4D9CCC5}" dt="2023-07-22T05:42:38.275" v="462" actId="1036"/>
          <ac:picMkLst>
            <pc:docMk/>
            <pc:sldMk cId="813371279" sldId="318"/>
            <ac:picMk id="6" creationId="{E41C8F4A-2BFF-80CC-2890-3F9063219396}"/>
          </ac:picMkLst>
        </pc:picChg>
      </pc:sldChg>
      <pc:sldChg chg="del">
        <pc:chgData name="Lorenzo Rinaldi" userId="77d5bfdd-3e88-4678-a8ff-024fe85681f6" providerId="ADAL" clId="{31CFC6F0-8772-4AD9-9E55-C2E1A4D9CCC5}" dt="2023-07-22T05:34:58.820" v="229" actId="47"/>
        <pc:sldMkLst>
          <pc:docMk/>
          <pc:sldMk cId="3507042213" sldId="318"/>
        </pc:sldMkLst>
      </pc:sldChg>
      <pc:sldChg chg="del">
        <pc:chgData name="Lorenzo Rinaldi" userId="77d5bfdd-3e88-4678-a8ff-024fe85681f6" providerId="ADAL" clId="{31CFC6F0-8772-4AD9-9E55-C2E1A4D9CCC5}" dt="2023-07-22T05:34:58.820" v="229" actId="47"/>
        <pc:sldMkLst>
          <pc:docMk/>
          <pc:sldMk cId="2627921665" sldId="319"/>
        </pc:sldMkLst>
      </pc:sldChg>
      <pc:sldChg chg="addSp modSp add mod modAnim">
        <pc:chgData name="Lorenzo Rinaldi" userId="77d5bfdd-3e88-4678-a8ff-024fe85681f6" providerId="ADAL" clId="{31CFC6F0-8772-4AD9-9E55-C2E1A4D9CCC5}" dt="2023-07-22T05:47:51.795" v="564" actId="1036"/>
        <pc:sldMkLst>
          <pc:docMk/>
          <pc:sldMk cId="3010168962" sldId="319"/>
        </pc:sldMkLst>
        <pc:spChg chg="add mod">
          <ac:chgData name="Lorenzo Rinaldi" userId="77d5bfdd-3e88-4678-a8ff-024fe85681f6" providerId="ADAL" clId="{31CFC6F0-8772-4AD9-9E55-C2E1A4D9CCC5}" dt="2023-07-22T05:47:48.123" v="559" actId="1036"/>
          <ac:spMkLst>
            <pc:docMk/>
            <pc:sldMk cId="3010168962" sldId="319"/>
            <ac:spMk id="2" creationId="{8B74B25C-B19F-693B-749C-D7613A896DA0}"/>
          </ac:spMkLst>
        </pc:spChg>
        <pc:spChg chg="add mod">
          <ac:chgData name="Lorenzo Rinaldi" userId="77d5bfdd-3e88-4678-a8ff-024fe85681f6" providerId="ADAL" clId="{31CFC6F0-8772-4AD9-9E55-C2E1A4D9CCC5}" dt="2023-07-22T05:47:48.123" v="559" actId="1036"/>
          <ac:spMkLst>
            <pc:docMk/>
            <pc:sldMk cId="3010168962" sldId="319"/>
            <ac:spMk id="3" creationId="{A505BC3C-4125-C502-EFC0-28CF19343DA5}"/>
          </ac:spMkLst>
        </pc:spChg>
        <pc:spChg chg="mod">
          <ac:chgData name="Lorenzo Rinaldi" userId="77d5bfdd-3e88-4678-a8ff-024fe85681f6" providerId="ADAL" clId="{31CFC6F0-8772-4AD9-9E55-C2E1A4D9CCC5}" dt="2023-07-22T05:47:13.153" v="545"/>
          <ac:spMkLst>
            <pc:docMk/>
            <pc:sldMk cId="3010168962" sldId="319"/>
            <ac:spMk id="4" creationId="{9AB3068C-1CCE-A7E9-790D-8ACFE0F1B133}"/>
          </ac:spMkLst>
        </pc:spChg>
        <pc:spChg chg="add mod">
          <ac:chgData name="Lorenzo Rinaldi" userId="77d5bfdd-3e88-4678-a8ff-024fe85681f6" providerId="ADAL" clId="{31CFC6F0-8772-4AD9-9E55-C2E1A4D9CCC5}" dt="2023-07-22T05:47:30.362" v="548" actId="1076"/>
          <ac:spMkLst>
            <pc:docMk/>
            <pc:sldMk cId="3010168962" sldId="319"/>
            <ac:spMk id="5" creationId="{AECA7E1C-87CC-3443-1EFC-051D5A8ABACE}"/>
          </ac:spMkLst>
        </pc:spChg>
        <pc:spChg chg="add mod">
          <ac:chgData name="Lorenzo Rinaldi" userId="77d5bfdd-3e88-4678-a8ff-024fe85681f6" providerId="ADAL" clId="{31CFC6F0-8772-4AD9-9E55-C2E1A4D9CCC5}" dt="2023-07-22T05:47:30.362" v="548" actId="1076"/>
          <ac:spMkLst>
            <pc:docMk/>
            <pc:sldMk cId="3010168962" sldId="319"/>
            <ac:spMk id="6" creationId="{4CBE66FB-33CC-7152-04A7-FC6B1D016EE6}"/>
          </ac:spMkLst>
        </pc:spChg>
        <pc:spChg chg="add mod">
          <ac:chgData name="Lorenzo Rinaldi" userId="77d5bfdd-3e88-4678-a8ff-024fe85681f6" providerId="ADAL" clId="{31CFC6F0-8772-4AD9-9E55-C2E1A4D9CCC5}" dt="2023-07-22T05:47:30.362" v="548" actId="1076"/>
          <ac:spMkLst>
            <pc:docMk/>
            <pc:sldMk cId="3010168962" sldId="319"/>
            <ac:spMk id="7" creationId="{01AB7DE4-3E0D-9CA3-A14F-24E30B7C829C}"/>
          </ac:spMkLst>
        </pc:spChg>
        <pc:spChg chg="add mod">
          <ac:chgData name="Lorenzo Rinaldi" userId="77d5bfdd-3e88-4678-a8ff-024fe85681f6" providerId="ADAL" clId="{31CFC6F0-8772-4AD9-9E55-C2E1A4D9CCC5}" dt="2023-07-22T05:47:30.362" v="548" actId="1076"/>
          <ac:spMkLst>
            <pc:docMk/>
            <pc:sldMk cId="3010168962" sldId="319"/>
            <ac:spMk id="8" creationId="{005BBB9D-243E-DFFE-F28A-27B74D3E3DCC}"/>
          </ac:spMkLst>
        </pc:spChg>
        <pc:spChg chg="add mod">
          <ac:chgData name="Lorenzo Rinaldi" userId="77d5bfdd-3e88-4678-a8ff-024fe85681f6" providerId="ADAL" clId="{31CFC6F0-8772-4AD9-9E55-C2E1A4D9CCC5}" dt="2023-07-22T05:47:30.362" v="548" actId="1076"/>
          <ac:spMkLst>
            <pc:docMk/>
            <pc:sldMk cId="3010168962" sldId="319"/>
            <ac:spMk id="9" creationId="{ADB88C45-3F91-D972-2BDA-4EA2AC784867}"/>
          </ac:spMkLst>
        </pc:spChg>
        <pc:spChg chg="add mod">
          <ac:chgData name="Lorenzo Rinaldi" userId="77d5bfdd-3e88-4678-a8ff-024fe85681f6" providerId="ADAL" clId="{31CFC6F0-8772-4AD9-9E55-C2E1A4D9CCC5}" dt="2023-07-22T05:47:30.362" v="548" actId="1076"/>
          <ac:spMkLst>
            <pc:docMk/>
            <pc:sldMk cId="3010168962" sldId="319"/>
            <ac:spMk id="10" creationId="{DD5AC8BB-E4D5-E430-6A9D-C96F2074030C}"/>
          </ac:spMkLst>
        </pc:spChg>
        <pc:spChg chg="add mod">
          <ac:chgData name="Lorenzo Rinaldi" userId="77d5bfdd-3e88-4678-a8ff-024fe85681f6" providerId="ADAL" clId="{31CFC6F0-8772-4AD9-9E55-C2E1A4D9CCC5}" dt="2023-07-22T05:47:30.362" v="548" actId="1076"/>
          <ac:spMkLst>
            <pc:docMk/>
            <pc:sldMk cId="3010168962" sldId="319"/>
            <ac:spMk id="11" creationId="{AA290F63-4F04-0F8E-B126-42E78CBDEB40}"/>
          </ac:spMkLst>
        </pc:spChg>
        <pc:spChg chg="add mod">
          <ac:chgData name="Lorenzo Rinaldi" userId="77d5bfdd-3e88-4678-a8ff-024fe85681f6" providerId="ADAL" clId="{31CFC6F0-8772-4AD9-9E55-C2E1A4D9CCC5}" dt="2023-07-22T05:47:30.362" v="548" actId="1076"/>
          <ac:spMkLst>
            <pc:docMk/>
            <pc:sldMk cId="3010168962" sldId="319"/>
            <ac:spMk id="12" creationId="{A7BE53B1-12D7-D439-2C9C-FFC6A4C28552}"/>
          </ac:spMkLst>
        </pc:spChg>
        <pc:spChg chg="add mod">
          <ac:chgData name="Lorenzo Rinaldi" userId="77d5bfdd-3e88-4678-a8ff-024fe85681f6" providerId="ADAL" clId="{31CFC6F0-8772-4AD9-9E55-C2E1A4D9CCC5}" dt="2023-07-22T05:47:30.362" v="548" actId="1076"/>
          <ac:spMkLst>
            <pc:docMk/>
            <pc:sldMk cId="3010168962" sldId="319"/>
            <ac:spMk id="13" creationId="{C1C29582-A678-DF18-09A0-6EFE7B304149}"/>
          </ac:spMkLst>
        </pc:spChg>
        <pc:spChg chg="add mod">
          <ac:chgData name="Lorenzo Rinaldi" userId="77d5bfdd-3e88-4678-a8ff-024fe85681f6" providerId="ADAL" clId="{31CFC6F0-8772-4AD9-9E55-C2E1A4D9CCC5}" dt="2023-07-22T05:47:30.362" v="548" actId="1076"/>
          <ac:spMkLst>
            <pc:docMk/>
            <pc:sldMk cId="3010168962" sldId="319"/>
            <ac:spMk id="20" creationId="{884658E5-7819-B924-047D-A7AB66B31BFF}"/>
          </ac:spMkLst>
        </pc:spChg>
        <pc:spChg chg="add mod">
          <ac:chgData name="Lorenzo Rinaldi" userId="77d5bfdd-3e88-4678-a8ff-024fe85681f6" providerId="ADAL" clId="{31CFC6F0-8772-4AD9-9E55-C2E1A4D9CCC5}" dt="2023-07-22T05:47:30.362" v="548" actId="1076"/>
          <ac:spMkLst>
            <pc:docMk/>
            <pc:sldMk cId="3010168962" sldId="319"/>
            <ac:spMk id="21" creationId="{D467A772-BC39-53B9-533F-F81FAB0D968F}"/>
          </ac:spMkLst>
        </pc:spChg>
        <pc:spChg chg="add mod">
          <ac:chgData name="Lorenzo Rinaldi" userId="77d5bfdd-3e88-4678-a8ff-024fe85681f6" providerId="ADAL" clId="{31CFC6F0-8772-4AD9-9E55-C2E1A4D9CCC5}" dt="2023-07-22T05:47:30.362" v="548" actId="1076"/>
          <ac:spMkLst>
            <pc:docMk/>
            <pc:sldMk cId="3010168962" sldId="319"/>
            <ac:spMk id="22" creationId="{66CF3D14-A9F4-2D75-D344-393C5EBF0495}"/>
          </ac:spMkLst>
        </pc:spChg>
        <pc:spChg chg="add mod">
          <ac:chgData name="Lorenzo Rinaldi" userId="77d5bfdd-3e88-4678-a8ff-024fe85681f6" providerId="ADAL" clId="{31CFC6F0-8772-4AD9-9E55-C2E1A4D9CCC5}" dt="2023-07-22T05:47:30.362" v="548" actId="1076"/>
          <ac:spMkLst>
            <pc:docMk/>
            <pc:sldMk cId="3010168962" sldId="319"/>
            <ac:spMk id="23" creationId="{FE954CE1-ECB9-5D1E-02C3-314459C826C9}"/>
          </ac:spMkLst>
        </pc:spChg>
        <pc:spChg chg="add mod">
          <ac:chgData name="Lorenzo Rinaldi" userId="77d5bfdd-3e88-4678-a8ff-024fe85681f6" providerId="ADAL" clId="{31CFC6F0-8772-4AD9-9E55-C2E1A4D9CCC5}" dt="2023-07-22T05:47:30.362" v="548" actId="1076"/>
          <ac:spMkLst>
            <pc:docMk/>
            <pc:sldMk cId="3010168962" sldId="319"/>
            <ac:spMk id="24" creationId="{79BFA1F9-BBC0-6F3E-172C-F1BDE941763C}"/>
          </ac:spMkLst>
        </pc:spChg>
        <pc:spChg chg="add mod">
          <ac:chgData name="Lorenzo Rinaldi" userId="77d5bfdd-3e88-4678-a8ff-024fe85681f6" providerId="ADAL" clId="{31CFC6F0-8772-4AD9-9E55-C2E1A4D9CCC5}" dt="2023-07-22T05:47:30.362" v="548" actId="1076"/>
          <ac:spMkLst>
            <pc:docMk/>
            <pc:sldMk cId="3010168962" sldId="319"/>
            <ac:spMk id="25" creationId="{41347F3A-002B-940D-7E40-181F432C5E3B}"/>
          </ac:spMkLst>
        </pc:spChg>
        <pc:spChg chg="add mod">
          <ac:chgData name="Lorenzo Rinaldi" userId="77d5bfdd-3e88-4678-a8ff-024fe85681f6" providerId="ADAL" clId="{31CFC6F0-8772-4AD9-9E55-C2E1A4D9CCC5}" dt="2023-07-22T05:47:30.362" v="548" actId="1076"/>
          <ac:spMkLst>
            <pc:docMk/>
            <pc:sldMk cId="3010168962" sldId="319"/>
            <ac:spMk id="26" creationId="{12C6D721-00D5-2EB8-78C9-254DBA5AECC7}"/>
          </ac:spMkLst>
        </pc:spChg>
        <pc:spChg chg="add mod">
          <ac:chgData name="Lorenzo Rinaldi" userId="77d5bfdd-3e88-4678-a8ff-024fe85681f6" providerId="ADAL" clId="{31CFC6F0-8772-4AD9-9E55-C2E1A4D9CCC5}" dt="2023-07-22T05:47:30.362" v="548" actId="1076"/>
          <ac:spMkLst>
            <pc:docMk/>
            <pc:sldMk cId="3010168962" sldId="319"/>
            <ac:spMk id="27" creationId="{A1BFDC00-EB0D-0E59-1E72-0AFB2725F828}"/>
          </ac:spMkLst>
        </pc:spChg>
        <pc:spChg chg="add mod">
          <ac:chgData name="Lorenzo Rinaldi" userId="77d5bfdd-3e88-4678-a8ff-024fe85681f6" providerId="ADAL" clId="{31CFC6F0-8772-4AD9-9E55-C2E1A4D9CCC5}" dt="2023-07-22T05:47:30.362" v="548" actId="1076"/>
          <ac:spMkLst>
            <pc:docMk/>
            <pc:sldMk cId="3010168962" sldId="319"/>
            <ac:spMk id="28" creationId="{342DA9F4-03B7-353C-3B65-A0BC5BB87CDE}"/>
          </ac:spMkLst>
        </pc:spChg>
        <pc:spChg chg="add mod">
          <ac:chgData name="Lorenzo Rinaldi" userId="77d5bfdd-3e88-4678-a8ff-024fe85681f6" providerId="ADAL" clId="{31CFC6F0-8772-4AD9-9E55-C2E1A4D9CCC5}" dt="2023-07-22T05:47:30.362" v="548" actId="1076"/>
          <ac:spMkLst>
            <pc:docMk/>
            <pc:sldMk cId="3010168962" sldId="319"/>
            <ac:spMk id="30" creationId="{F233E7A1-AE56-8882-F952-2D57EB3C7B00}"/>
          </ac:spMkLst>
        </pc:spChg>
        <pc:spChg chg="add mod">
          <ac:chgData name="Lorenzo Rinaldi" userId="77d5bfdd-3e88-4678-a8ff-024fe85681f6" providerId="ADAL" clId="{31CFC6F0-8772-4AD9-9E55-C2E1A4D9CCC5}" dt="2023-07-22T05:47:30.362" v="548" actId="1076"/>
          <ac:spMkLst>
            <pc:docMk/>
            <pc:sldMk cId="3010168962" sldId="319"/>
            <ac:spMk id="31" creationId="{E9176A9B-FBB7-0A15-E0C5-5B23F15A26B1}"/>
          </ac:spMkLst>
        </pc:spChg>
        <pc:spChg chg="add mod">
          <ac:chgData name="Lorenzo Rinaldi" userId="77d5bfdd-3e88-4678-a8ff-024fe85681f6" providerId="ADAL" clId="{31CFC6F0-8772-4AD9-9E55-C2E1A4D9CCC5}" dt="2023-07-22T05:47:30.362" v="548" actId="1076"/>
          <ac:spMkLst>
            <pc:docMk/>
            <pc:sldMk cId="3010168962" sldId="319"/>
            <ac:spMk id="32" creationId="{F9F178EA-51A2-813E-3E70-F4325632C63E}"/>
          </ac:spMkLst>
        </pc:spChg>
        <pc:spChg chg="add mod">
          <ac:chgData name="Lorenzo Rinaldi" userId="77d5bfdd-3e88-4678-a8ff-024fe85681f6" providerId="ADAL" clId="{31CFC6F0-8772-4AD9-9E55-C2E1A4D9CCC5}" dt="2023-07-22T05:47:30.362" v="548" actId="1076"/>
          <ac:spMkLst>
            <pc:docMk/>
            <pc:sldMk cId="3010168962" sldId="319"/>
            <ac:spMk id="33" creationId="{BAFF7E44-13F5-FFCF-6CAE-F390A3B08486}"/>
          </ac:spMkLst>
        </pc:spChg>
        <pc:spChg chg="add mod">
          <ac:chgData name="Lorenzo Rinaldi" userId="77d5bfdd-3e88-4678-a8ff-024fe85681f6" providerId="ADAL" clId="{31CFC6F0-8772-4AD9-9E55-C2E1A4D9CCC5}" dt="2023-07-22T05:47:30.362" v="548" actId="1076"/>
          <ac:spMkLst>
            <pc:docMk/>
            <pc:sldMk cId="3010168962" sldId="319"/>
            <ac:spMk id="34" creationId="{A18BCF85-6D5B-32B6-692C-C74063EF151E}"/>
          </ac:spMkLst>
        </pc:spChg>
        <pc:spChg chg="add mod">
          <ac:chgData name="Lorenzo Rinaldi" userId="77d5bfdd-3e88-4678-a8ff-024fe85681f6" providerId="ADAL" clId="{31CFC6F0-8772-4AD9-9E55-C2E1A4D9CCC5}" dt="2023-07-22T05:47:30.362" v="548" actId="1076"/>
          <ac:spMkLst>
            <pc:docMk/>
            <pc:sldMk cId="3010168962" sldId="319"/>
            <ac:spMk id="36" creationId="{5698BBD9-C76E-B48B-8679-DD99A5AC4980}"/>
          </ac:spMkLst>
        </pc:spChg>
        <pc:spChg chg="add mod">
          <ac:chgData name="Lorenzo Rinaldi" userId="77d5bfdd-3e88-4678-a8ff-024fe85681f6" providerId="ADAL" clId="{31CFC6F0-8772-4AD9-9E55-C2E1A4D9CCC5}" dt="2023-07-22T05:47:30.362" v="548" actId="1076"/>
          <ac:spMkLst>
            <pc:docMk/>
            <pc:sldMk cId="3010168962" sldId="319"/>
            <ac:spMk id="37" creationId="{4640A96C-68BA-C0F3-9D04-F29BFF138F39}"/>
          </ac:spMkLst>
        </pc:spChg>
        <pc:spChg chg="add mod">
          <ac:chgData name="Lorenzo Rinaldi" userId="77d5bfdd-3e88-4678-a8ff-024fe85681f6" providerId="ADAL" clId="{31CFC6F0-8772-4AD9-9E55-C2E1A4D9CCC5}" dt="2023-07-22T05:47:30.362" v="548" actId="1076"/>
          <ac:spMkLst>
            <pc:docMk/>
            <pc:sldMk cId="3010168962" sldId="319"/>
            <ac:spMk id="38" creationId="{F7E781A9-AE33-005D-7788-BB0940CAC750}"/>
          </ac:spMkLst>
        </pc:spChg>
        <pc:spChg chg="add mod">
          <ac:chgData name="Lorenzo Rinaldi" userId="77d5bfdd-3e88-4678-a8ff-024fe85681f6" providerId="ADAL" clId="{31CFC6F0-8772-4AD9-9E55-C2E1A4D9CCC5}" dt="2023-07-22T05:47:30.362" v="548" actId="1076"/>
          <ac:spMkLst>
            <pc:docMk/>
            <pc:sldMk cId="3010168962" sldId="319"/>
            <ac:spMk id="39" creationId="{EE4FBCEE-C54C-C1B7-2617-A37CF4A855DC}"/>
          </ac:spMkLst>
        </pc:spChg>
        <pc:spChg chg="add mod">
          <ac:chgData name="Lorenzo Rinaldi" userId="77d5bfdd-3e88-4678-a8ff-024fe85681f6" providerId="ADAL" clId="{31CFC6F0-8772-4AD9-9E55-C2E1A4D9CCC5}" dt="2023-07-22T05:47:30.362" v="548" actId="1076"/>
          <ac:spMkLst>
            <pc:docMk/>
            <pc:sldMk cId="3010168962" sldId="319"/>
            <ac:spMk id="40" creationId="{3CC0D0B3-176F-2DD2-D32C-15B27F14AA96}"/>
          </ac:spMkLst>
        </pc:spChg>
        <pc:spChg chg="add mod">
          <ac:chgData name="Lorenzo Rinaldi" userId="77d5bfdd-3e88-4678-a8ff-024fe85681f6" providerId="ADAL" clId="{31CFC6F0-8772-4AD9-9E55-C2E1A4D9CCC5}" dt="2023-07-22T05:47:30.362" v="548" actId="1076"/>
          <ac:spMkLst>
            <pc:docMk/>
            <pc:sldMk cId="3010168962" sldId="319"/>
            <ac:spMk id="41" creationId="{42BB9A4D-1BEC-5001-AD9B-389D37B5B7E2}"/>
          </ac:spMkLst>
        </pc:spChg>
        <pc:spChg chg="add mod">
          <ac:chgData name="Lorenzo Rinaldi" userId="77d5bfdd-3e88-4678-a8ff-024fe85681f6" providerId="ADAL" clId="{31CFC6F0-8772-4AD9-9E55-C2E1A4D9CCC5}" dt="2023-07-22T05:47:30.362" v="548" actId="1076"/>
          <ac:spMkLst>
            <pc:docMk/>
            <pc:sldMk cId="3010168962" sldId="319"/>
            <ac:spMk id="42" creationId="{3BEBF5DC-AB63-706D-05DC-50CC68F809BA}"/>
          </ac:spMkLst>
        </pc:spChg>
        <pc:spChg chg="add mod">
          <ac:chgData name="Lorenzo Rinaldi" userId="77d5bfdd-3e88-4678-a8ff-024fe85681f6" providerId="ADAL" clId="{31CFC6F0-8772-4AD9-9E55-C2E1A4D9CCC5}" dt="2023-07-22T05:47:30.362" v="548" actId="1076"/>
          <ac:spMkLst>
            <pc:docMk/>
            <pc:sldMk cId="3010168962" sldId="319"/>
            <ac:spMk id="43" creationId="{C02589D5-5223-DFCF-FA52-DF517FC64385}"/>
          </ac:spMkLst>
        </pc:spChg>
        <pc:spChg chg="add mod">
          <ac:chgData name="Lorenzo Rinaldi" userId="77d5bfdd-3e88-4678-a8ff-024fe85681f6" providerId="ADAL" clId="{31CFC6F0-8772-4AD9-9E55-C2E1A4D9CCC5}" dt="2023-07-22T05:47:36.526" v="549" actId="1076"/>
          <ac:spMkLst>
            <pc:docMk/>
            <pc:sldMk cId="3010168962" sldId="319"/>
            <ac:spMk id="44" creationId="{0E0E78A3-F719-CED8-DEF3-FA1C7D2707E3}"/>
          </ac:spMkLst>
        </pc:spChg>
        <pc:spChg chg="add mod">
          <ac:chgData name="Lorenzo Rinaldi" userId="77d5bfdd-3e88-4678-a8ff-024fe85681f6" providerId="ADAL" clId="{31CFC6F0-8772-4AD9-9E55-C2E1A4D9CCC5}" dt="2023-07-22T05:47:48.123" v="559" actId="1036"/>
          <ac:spMkLst>
            <pc:docMk/>
            <pc:sldMk cId="3010168962" sldId="319"/>
            <ac:spMk id="45" creationId="{79DA14FD-A674-7CF5-0363-C6D0FA46D91F}"/>
          </ac:spMkLst>
        </pc:spChg>
        <pc:spChg chg="add mod">
          <ac:chgData name="Lorenzo Rinaldi" userId="77d5bfdd-3e88-4678-a8ff-024fe85681f6" providerId="ADAL" clId="{31CFC6F0-8772-4AD9-9E55-C2E1A4D9CCC5}" dt="2023-07-22T05:47:51.795" v="564" actId="1036"/>
          <ac:spMkLst>
            <pc:docMk/>
            <pc:sldMk cId="3010168962" sldId="319"/>
            <ac:spMk id="46" creationId="{72278709-3FA6-92EF-CD12-C7359BFC7A57}"/>
          </ac:spMkLst>
        </pc:spChg>
        <pc:spChg chg="add mod">
          <ac:chgData name="Lorenzo Rinaldi" userId="77d5bfdd-3e88-4678-a8ff-024fe85681f6" providerId="ADAL" clId="{31CFC6F0-8772-4AD9-9E55-C2E1A4D9CCC5}" dt="2023-07-22T05:47:48.123" v="559" actId="1036"/>
          <ac:spMkLst>
            <pc:docMk/>
            <pc:sldMk cId="3010168962" sldId="319"/>
            <ac:spMk id="47" creationId="{66DB8001-0DDC-2729-73A1-46ACFB13925D}"/>
          </ac:spMkLst>
        </pc:spChg>
        <pc:spChg chg="add mod">
          <ac:chgData name="Lorenzo Rinaldi" userId="77d5bfdd-3e88-4678-a8ff-024fe85681f6" providerId="ADAL" clId="{31CFC6F0-8772-4AD9-9E55-C2E1A4D9CCC5}" dt="2023-07-22T05:47:48.123" v="559" actId="1036"/>
          <ac:spMkLst>
            <pc:docMk/>
            <pc:sldMk cId="3010168962" sldId="319"/>
            <ac:spMk id="48" creationId="{EE45D4D8-7E9B-9146-3F2F-54CFB31221BF}"/>
          </ac:spMkLst>
        </pc:spChg>
        <pc:spChg chg="add mod">
          <ac:chgData name="Lorenzo Rinaldi" userId="77d5bfdd-3e88-4678-a8ff-024fe85681f6" providerId="ADAL" clId="{31CFC6F0-8772-4AD9-9E55-C2E1A4D9CCC5}" dt="2023-07-22T05:47:51.795" v="564" actId="1036"/>
          <ac:spMkLst>
            <pc:docMk/>
            <pc:sldMk cId="3010168962" sldId="319"/>
            <ac:spMk id="49" creationId="{D893A89E-47A7-A393-14E6-2A5CFDF2CB80}"/>
          </ac:spMkLst>
        </pc:spChg>
        <pc:spChg chg="add mod">
          <ac:chgData name="Lorenzo Rinaldi" userId="77d5bfdd-3e88-4678-a8ff-024fe85681f6" providerId="ADAL" clId="{31CFC6F0-8772-4AD9-9E55-C2E1A4D9CCC5}" dt="2023-07-22T05:47:51.795" v="564" actId="1036"/>
          <ac:spMkLst>
            <pc:docMk/>
            <pc:sldMk cId="3010168962" sldId="319"/>
            <ac:spMk id="50" creationId="{669153E5-0963-5B3B-C9C8-425EE10C265D}"/>
          </ac:spMkLst>
        </pc:spChg>
        <pc:spChg chg="add mod">
          <ac:chgData name="Lorenzo Rinaldi" userId="77d5bfdd-3e88-4678-a8ff-024fe85681f6" providerId="ADAL" clId="{31CFC6F0-8772-4AD9-9E55-C2E1A4D9CCC5}" dt="2023-07-22T05:47:51.795" v="564" actId="1036"/>
          <ac:spMkLst>
            <pc:docMk/>
            <pc:sldMk cId="3010168962" sldId="319"/>
            <ac:spMk id="51" creationId="{EE05CD33-19F7-B0E7-A9D1-263675A6FB6E}"/>
          </ac:spMkLst>
        </pc:spChg>
        <pc:spChg chg="add mod">
          <ac:chgData name="Lorenzo Rinaldi" userId="77d5bfdd-3e88-4678-a8ff-024fe85681f6" providerId="ADAL" clId="{31CFC6F0-8772-4AD9-9E55-C2E1A4D9CCC5}" dt="2023-07-22T05:47:51.795" v="564" actId="1036"/>
          <ac:spMkLst>
            <pc:docMk/>
            <pc:sldMk cId="3010168962" sldId="319"/>
            <ac:spMk id="52" creationId="{E78CB0CD-C942-2AD4-234C-B557798A6CA0}"/>
          </ac:spMkLst>
        </pc:spChg>
        <pc:spChg chg="add mod">
          <ac:chgData name="Lorenzo Rinaldi" userId="77d5bfdd-3e88-4678-a8ff-024fe85681f6" providerId="ADAL" clId="{31CFC6F0-8772-4AD9-9E55-C2E1A4D9CCC5}" dt="2023-07-22T05:47:51.795" v="564" actId="1036"/>
          <ac:spMkLst>
            <pc:docMk/>
            <pc:sldMk cId="3010168962" sldId="319"/>
            <ac:spMk id="53" creationId="{8B0FD42E-8B7A-CBD7-46EC-F0156DE80880}"/>
          </ac:spMkLst>
        </pc:spChg>
        <pc:spChg chg="add mod">
          <ac:chgData name="Lorenzo Rinaldi" userId="77d5bfdd-3e88-4678-a8ff-024fe85681f6" providerId="ADAL" clId="{31CFC6F0-8772-4AD9-9E55-C2E1A4D9CCC5}" dt="2023-07-22T05:47:51.795" v="564" actId="1036"/>
          <ac:spMkLst>
            <pc:docMk/>
            <pc:sldMk cId="3010168962" sldId="319"/>
            <ac:spMk id="54" creationId="{D69BD712-7469-A18D-52AA-C582354D5C66}"/>
          </ac:spMkLst>
        </pc:spChg>
        <pc:spChg chg="add mod">
          <ac:chgData name="Lorenzo Rinaldi" userId="77d5bfdd-3e88-4678-a8ff-024fe85681f6" providerId="ADAL" clId="{31CFC6F0-8772-4AD9-9E55-C2E1A4D9CCC5}" dt="2023-07-22T05:47:30.362" v="548" actId="1076"/>
          <ac:spMkLst>
            <pc:docMk/>
            <pc:sldMk cId="3010168962" sldId="319"/>
            <ac:spMk id="55" creationId="{F4B7D0BA-1326-3CD1-C8A4-24988B07821D}"/>
          </ac:spMkLst>
        </pc:spChg>
        <pc:spChg chg="add mod">
          <ac:chgData name="Lorenzo Rinaldi" userId="77d5bfdd-3e88-4678-a8ff-024fe85681f6" providerId="ADAL" clId="{31CFC6F0-8772-4AD9-9E55-C2E1A4D9CCC5}" dt="2023-07-22T05:47:30.362" v="548" actId="1076"/>
          <ac:spMkLst>
            <pc:docMk/>
            <pc:sldMk cId="3010168962" sldId="319"/>
            <ac:spMk id="56" creationId="{5D1E55D8-CDC2-3F53-8AD2-D73C32F0502D}"/>
          </ac:spMkLst>
        </pc:spChg>
        <pc:spChg chg="add mod">
          <ac:chgData name="Lorenzo Rinaldi" userId="77d5bfdd-3e88-4678-a8ff-024fe85681f6" providerId="ADAL" clId="{31CFC6F0-8772-4AD9-9E55-C2E1A4D9CCC5}" dt="2023-07-22T05:47:30.362" v="548" actId="1076"/>
          <ac:spMkLst>
            <pc:docMk/>
            <pc:sldMk cId="3010168962" sldId="319"/>
            <ac:spMk id="57" creationId="{90D864F7-391E-D1D3-9F38-0F1A7E7929EC}"/>
          </ac:spMkLst>
        </pc:spChg>
        <pc:spChg chg="add mod">
          <ac:chgData name="Lorenzo Rinaldi" userId="77d5bfdd-3e88-4678-a8ff-024fe85681f6" providerId="ADAL" clId="{31CFC6F0-8772-4AD9-9E55-C2E1A4D9CCC5}" dt="2023-07-22T05:47:30.362" v="548" actId="1076"/>
          <ac:spMkLst>
            <pc:docMk/>
            <pc:sldMk cId="3010168962" sldId="319"/>
            <ac:spMk id="58" creationId="{8CA0D62D-4C60-4047-A17B-8F684BD1DE61}"/>
          </ac:spMkLst>
        </pc:spChg>
        <pc:spChg chg="add mod">
          <ac:chgData name="Lorenzo Rinaldi" userId="77d5bfdd-3e88-4678-a8ff-024fe85681f6" providerId="ADAL" clId="{31CFC6F0-8772-4AD9-9E55-C2E1A4D9CCC5}" dt="2023-07-22T05:47:30.362" v="548" actId="1076"/>
          <ac:spMkLst>
            <pc:docMk/>
            <pc:sldMk cId="3010168962" sldId="319"/>
            <ac:spMk id="59" creationId="{30FCDB3C-CA21-AF64-B148-0FCFFDB2E2C0}"/>
          </ac:spMkLst>
        </pc:spChg>
        <pc:spChg chg="add mod">
          <ac:chgData name="Lorenzo Rinaldi" userId="77d5bfdd-3e88-4678-a8ff-024fe85681f6" providerId="ADAL" clId="{31CFC6F0-8772-4AD9-9E55-C2E1A4D9CCC5}" dt="2023-07-22T05:47:30.362" v="548" actId="1076"/>
          <ac:spMkLst>
            <pc:docMk/>
            <pc:sldMk cId="3010168962" sldId="319"/>
            <ac:spMk id="60" creationId="{E83173E9-A762-703F-AEA1-0280C14C872C}"/>
          </ac:spMkLst>
        </pc:spChg>
        <pc:cxnChg chg="add mod">
          <ac:chgData name="Lorenzo Rinaldi" userId="77d5bfdd-3e88-4678-a8ff-024fe85681f6" providerId="ADAL" clId="{31CFC6F0-8772-4AD9-9E55-C2E1A4D9CCC5}" dt="2023-07-22T05:47:30.362" v="548" actId="1076"/>
          <ac:cxnSpMkLst>
            <pc:docMk/>
            <pc:sldMk cId="3010168962" sldId="319"/>
            <ac:cxnSpMk id="14" creationId="{A3D90425-F4C0-B124-1043-E4966BD7D25D}"/>
          </ac:cxnSpMkLst>
        </pc:cxnChg>
        <pc:cxnChg chg="add mod">
          <ac:chgData name="Lorenzo Rinaldi" userId="77d5bfdd-3e88-4678-a8ff-024fe85681f6" providerId="ADAL" clId="{31CFC6F0-8772-4AD9-9E55-C2E1A4D9CCC5}" dt="2023-07-22T05:47:30.362" v="548" actId="1076"/>
          <ac:cxnSpMkLst>
            <pc:docMk/>
            <pc:sldMk cId="3010168962" sldId="319"/>
            <ac:cxnSpMk id="15" creationId="{62A7880A-B107-C82E-66F5-177FB5476377}"/>
          </ac:cxnSpMkLst>
        </pc:cxnChg>
        <pc:cxnChg chg="add mod">
          <ac:chgData name="Lorenzo Rinaldi" userId="77d5bfdd-3e88-4678-a8ff-024fe85681f6" providerId="ADAL" clId="{31CFC6F0-8772-4AD9-9E55-C2E1A4D9CCC5}" dt="2023-07-22T05:47:30.362" v="548" actId="1076"/>
          <ac:cxnSpMkLst>
            <pc:docMk/>
            <pc:sldMk cId="3010168962" sldId="319"/>
            <ac:cxnSpMk id="16" creationId="{3E50535B-1A30-79B1-C440-0280D5BFDBAC}"/>
          </ac:cxnSpMkLst>
        </pc:cxnChg>
        <pc:cxnChg chg="add mod">
          <ac:chgData name="Lorenzo Rinaldi" userId="77d5bfdd-3e88-4678-a8ff-024fe85681f6" providerId="ADAL" clId="{31CFC6F0-8772-4AD9-9E55-C2E1A4D9CCC5}" dt="2023-07-22T05:47:30.362" v="548" actId="1076"/>
          <ac:cxnSpMkLst>
            <pc:docMk/>
            <pc:sldMk cId="3010168962" sldId="319"/>
            <ac:cxnSpMk id="17" creationId="{0786578B-3490-BEE5-8AE7-91131F131D26}"/>
          </ac:cxnSpMkLst>
        </pc:cxnChg>
        <pc:cxnChg chg="add mod">
          <ac:chgData name="Lorenzo Rinaldi" userId="77d5bfdd-3e88-4678-a8ff-024fe85681f6" providerId="ADAL" clId="{31CFC6F0-8772-4AD9-9E55-C2E1A4D9CCC5}" dt="2023-07-22T05:47:30.362" v="548" actId="1076"/>
          <ac:cxnSpMkLst>
            <pc:docMk/>
            <pc:sldMk cId="3010168962" sldId="319"/>
            <ac:cxnSpMk id="18" creationId="{8156ABC8-ABDD-D992-46CD-7996EAE2B5A7}"/>
          </ac:cxnSpMkLst>
        </pc:cxnChg>
        <pc:cxnChg chg="add mod">
          <ac:chgData name="Lorenzo Rinaldi" userId="77d5bfdd-3e88-4678-a8ff-024fe85681f6" providerId="ADAL" clId="{31CFC6F0-8772-4AD9-9E55-C2E1A4D9CCC5}" dt="2023-07-22T05:47:30.362" v="548" actId="1076"/>
          <ac:cxnSpMkLst>
            <pc:docMk/>
            <pc:sldMk cId="3010168962" sldId="319"/>
            <ac:cxnSpMk id="19" creationId="{EF6702FA-6C98-1345-7D6A-C75085066136}"/>
          </ac:cxnSpMkLst>
        </pc:cxnChg>
        <pc:cxnChg chg="add mod">
          <ac:chgData name="Lorenzo Rinaldi" userId="77d5bfdd-3e88-4678-a8ff-024fe85681f6" providerId="ADAL" clId="{31CFC6F0-8772-4AD9-9E55-C2E1A4D9CCC5}" dt="2023-07-22T05:47:30.362" v="548" actId="1076"/>
          <ac:cxnSpMkLst>
            <pc:docMk/>
            <pc:sldMk cId="3010168962" sldId="319"/>
            <ac:cxnSpMk id="29" creationId="{E7569EE5-556D-5FFA-B5CA-71AABE6CC507}"/>
          </ac:cxnSpMkLst>
        </pc:cxnChg>
        <pc:cxnChg chg="add mod">
          <ac:chgData name="Lorenzo Rinaldi" userId="77d5bfdd-3e88-4678-a8ff-024fe85681f6" providerId="ADAL" clId="{31CFC6F0-8772-4AD9-9E55-C2E1A4D9CCC5}" dt="2023-07-22T05:47:30.362" v="548" actId="1076"/>
          <ac:cxnSpMkLst>
            <pc:docMk/>
            <pc:sldMk cId="3010168962" sldId="319"/>
            <ac:cxnSpMk id="35" creationId="{6FCD5FBD-619D-63E2-62E0-CAC1CCA00314}"/>
          </ac:cxnSpMkLst>
        </pc:cxnChg>
      </pc:sldChg>
      <pc:sldChg chg="del">
        <pc:chgData name="Lorenzo Rinaldi" userId="77d5bfdd-3e88-4678-a8ff-024fe85681f6" providerId="ADAL" clId="{31CFC6F0-8772-4AD9-9E55-C2E1A4D9CCC5}" dt="2023-07-22T05:34:58.820" v="229" actId="47"/>
        <pc:sldMkLst>
          <pc:docMk/>
          <pc:sldMk cId="954639593" sldId="320"/>
        </pc:sldMkLst>
      </pc:sldChg>
      <pc:sldChg chg="addSp modSp add mod ord modAnim">
        <pc:chgData name="Lorenzo Rinaldi" userId="77d5bfdd-3e88-4678-a8ff-024fe85681f6" providerId="ADAL" clId="{31CFC6F0-8772-4AD9-9E55-C2E1A4D9CCC5}" dt="2023-07-22T05:47:09.365" v="544"/>
        <pc:sldMkLst>
          <pc:docMk/>
          <pc:sldMk cId="1558054761" sldId="320"/>
        </pc:sldMkLst>
        <pc:spChg chg="add mod">
          <ac:chgData name="Lorenzo Rinaldi" userId="77d5bfdd-3e88-4678-a8ff-024fe85681f6" providerId="ADAL" clId="{31CFC6F0-8772-4AD9-9E55-C2E1A4D9CCC5}" dt="2023-07-22T05:45:08.002" v="541" actId="1076"/>
          <ac:spMkLst>
            <pc:docMk/>
            <pc:sldMk cId="1558054761" sldId="320"/>
            <ac:spMk id="2" creationId="{F67312F7-65E9-BE88-00E8-6456B35942B4}"/>
          </ac:spMkLst>
        </pc:spChg>
        <pc:spChg chg="mod">
          <ac:chgData name="Lorenzo Rinaldi" userId="77d5bfdd-3e88-4678-a8ff-024fe85681f6" providerId="ADAL" clId="{31CFC6F0-8772-4AD9-9E55-C2E1A4D9CCC5}" dt="2023-07-22T05:44:36.985" v="509" actId="20577"/>
          <ac:spMkLst>
            <pc:docMk/>
            <pc:sldMk cId="1558054761" sldId="320"/>
            <ac:spMk id="4" creationId="{9AB3068C-1CCE-A7E9-790D-8ACFE0F1B133}"/>
          </ac:spMkLst>
        </pc:spChg>
        <pc:spChg chg="add mod">
          <ac:chgData name="Lorenzo Rinaldi" userId="77d5bfdd-3e88-4678-a8ff-024fe85681f6" providerId="ADAL" clId="{31CFC6F0-8772-4AD9-9E55-C2E1A4D9CCC5}" dt="2023-07-22T05:45:02.228" v="540" actId="1036"/>
          <ac:spMkLst>
            <pc:docMk/>
            <pc:sldMk cId="1558054761" sldId="320"/>
            <ac:spMk id="5" creationId="{C2C1049D-CF1A-F154-9B0C-4E5515D4243D}"/>
          </ac:spMkLst>
        </pc:spChg>
        <pc:picChg chg="add mod">
          <ac:chgData name="Lorenzo Rinaldi" userId="77d5bfdd-3e88-4678-a8ff-024fe85681f6" providerId="ADAL" clId="{31CFC6F0-8772-4AD9-9E55-C2E1A4D9CCC5}" dt="2023-07-22T05:45:02.228" v="540" actId="1036"/>
          <ac:picMkLst>
            <pc:docMk/>
            <pc:sldMk cId="1558054761" sldId="320"/>
            <ac:picMk id="3" creationId="{D3764006-8019-D6BA-C75E-ADBDF44C577B}"/>
          </ac:picMkLst>
        </pc:picChg>
        <pc:picChg chg="add mod">
          <ac:chgData name="Lorenzo Rinaldi" userId="77d5bfdd-3e88-4678-a8ff-024fe85681f6" providerId="ADAL" clId="{31CFC6F0-8772-4AD9-9E55-C2E1A4D9CCC5}" dt="2023-07-22T05:45:02.228" v="540" actId="1036"/>
          <ac:picMkLst>
            <pc:docMk/>
            <pc:sldMk cId="1558054761" sldId="320"/>
            <ac:picMk id="6" creationId="{71DE634D-2CF3-3723-0A60-DA5D46B9E801}"/>
          </ac:picMkLst>
        </pc:picChg>
      </pc:sldChg>
      <pc:sldChg chg="addSp delSp modSp add mod modAnim">
        <pc:chgData name="Lorenzo Rinaldi" userId="77d5bfdd-3e88-4678-a8ff-024fe85681f6" providerId="ADAL" clId="{31CFC6F0-8772-4AD9-9E55-C2E1A4D9CCC5}" dt="2023-07-22T05:54:05.604" v="673"/>
        <pc:sldMkLst>
          <pc:docMk/>
          <pc:sldMk cId="3581260153" sldId="321"/>
        </pc:sldMkLst>
        <pc:spChg chg="add mod">
          <ac:chgData name="Lorenzo Rinaldi" userId="77d5bfdd-3e88-4678-a8ff-024fe85681f6" providerId="ADAL" clId="{31CFC6F0-8772-4AD9-9E55-C2E1A4D9CCC5}" dt="2023-07-22T05:51:48.638" v="639" actId="1076"/>
          <ac:spMkLst>
            <pc:docMk/>
            <pc:sldMk cId="3581260153" sldId="321"/>
            <ac:spMk id="2" creationId="{149AE905-A3EC-6A64-F003-BA25738C3AB8}"/>
          </ac:spMkLst>
        </pc:spChg>
        <pc:spChg chg="add del mod">
          <ac:chgData name="Lorenzo Rinaldi" userId="77d5bfdd-3e88-4678-a8ff-024fe85681f6" providerId="ADAL" clId="{31CFC6F0-8772-4AD9-9E55-C2E1A4D9CCC5}" dt="2023-07-22T05:51:14.486" v="615" actId="478"/>
          <ac:spMkLst>
            <pc:docMk/>
            <pc:sldMk cId="3581260153" sldId="321"/>
            <ac:spMk id="3" creationId="{04F7D461-EAEF-5766-CE8D-73B81FCEC02C}"/>
          </ac:spMkLst>
        </pc:spChg>
        <pc:spChg chg="add mod">
          <ac:chgData name="Lorenzo Rinaldi" userId="77d5bfdd-3e88-4678-a8ff-024fe85681f6" providerId="ADAL" clId="{31CFC6F0-8772-4AD9-9E55-C2E1A4D9CCC5}" dt="2023-07-22T05:51:42.824" v="638" actId="1036"/>
          <ac:spMkLst>
            <pc:docMk/>
            <pc:sldMk cId="3581260153" sldId="321"/>
            <ac:spMk id="5" creationId="{C01C04BF-6CD0-0B03-5C63-02EEF79F7A30}"/>
          </ac:spMkLst>
        </pc:spChg>
        <pc:spChg chg="add mod">
          <ac:chgData name="Lorenzo Rinaldi" userId="77d5bfdd-3e88-4678-a8ff-024fe85681f6" providerId="ADAL" clId="{31CFC6F0-8772-4AD9-9E55-C2E1A4D9CCC5}" dt="2023-07-22T05:51:42.824" v="638" actId="1036"/>
          <ac:spMkLst>
            <pc:docMk/>
            <pc:sldMk cId="3581260153" sldId="321"/>
            <ac:spMk id="7" creationId="{12A80AEF-316A-2087-7818-78FBBC002689}"/>
          </ac:spMkLst>
        </pc:spChg>
        <pc:spChg chg="add mod">
          <ac:chgData name="Lorenzo Rinaldi" userId="77d5bfdd-3e88-4678-a8ff-024fe85681f6" providerId="ADAL" clId="{31CFC6F0-8772-4AD9-9E55-C2E1A4D9CCC5}" dt="2023-07-22T05:51:42.824" v="638" actId="1036"/>
          <ac:spMkLst>
            <pc:docMk/>
            <pc:sldMk cId="3581260153" sldId="321"/>
            <ac:spMk id="8" creationId="{AC241074-ED3C-EC9C-7A71-067B52BCCCFD}"/>
          </ac:spMkLst>
        </pc:spChg>
        <pc:spChg chg="add mod">
          <ac:chgData name="Lorenzo Rinaldi" userId="77d5bfdd-3e88-4678-a8ff-024fe85681f6" providerId="ADAL" clId="{31CFC6F0-8772-4AD9-9E55-C2E1A4D9CCC5}" dt="2023-07-22T05:51:42.824" v="638" actId="1036"/>
          <ac:spMkLst>
            <pc:docMk/>
            <pc:sldMk cId="3581260153" sldId="321"/>
            <ac:spMk id="9" creationId="{F5F1F631-3D97-5D6F-FB66-F9510C8A7FE1}"/>
          </ac:spMkLst>
        </pc:spChg>
        <pc:spChg chg="add mod">
          <ac:chgData name="Lorenzo Rinaldi" userId="77d5bfdd-3e88-4678-a8ff-024fe85681f6" providerId="ADAL" clId="{31CFC6F0-8772-4AD9-9E55-C2E1A4D9CCC5}" dt="2023-07-22T05:51:42.824" v="638" actId="1036"/>
          <ac:spMkLst>
            <pc:docMk/>
            <pc:sldMk cId="3581260153" sldId="321"/>
            <ac:spMk id="10" creationId="{E244AEAF-3159-3C22-0F5C-7CD77CBF4435}"/>
          </ac:spMkLst>
        </pc:spChg>
        <pc:spChg chg="add mod">
          <ac:chgData name="Lorenzo Rinaldi" userId="77d5bfdd-3e88-4678-a8ff-024fe85681f6" providerId="ADAL" clId="{31CFC6F0-8772-4AD9-9E55-C2E1A4D9CCC5}" dt="2023-07-22T05:51:42.824" v="638" actId="1036"/>
          <ac:spMkLst>
            <pc:docMk/>
            <pc:sldMk cId="3581260153" sldId="321"/>
            <ac:spMk id="12" creationId="{87E33B8D-6615-49EA-87B5-2E2364708002}"/>
          </ac:spMkLst>
        </pc:spChg>
        <pc:spChg chg="add mod">
          <ac:chgData name="Lorenzo Rinaldi" userId="77d5bfdd-3e88-4678-a8ff-024fe85681f6" providerId="ADAL" clId="{31CFC6F0-8772-4AD9-9E55-C2E1A4D9CCC5}" dt="2023-07-22T05:51:52.112" v="649" actId="1036"/>
          <ac:spMkLst>
            <pc:docMk/>
            <pc:sldMk cId="3581260153" sldId="321"/>
            <ac:spMk id="13" creationId="{DE2F5045-3643-A3F8-0697-3F458590F9A8}"/>
          </ac:spMkLst>
        </pc:spChg>
        <pc:spChg chg="add mod">
          <ac:chgData name="Lorenzo Rinaldi" userId="77d5bfdd-3e88-4678-a8ff-024fe85681f6" providerId="ADAL" clId="{31CFC6F0-8772-4AD9-9E55-C2E1A4D9CCC5}" dt="2023-07-22T05:51:52.112" v="649" actId="1036"/>
          <ac:spMkLst>
            <pc:docMk/>
            <pc:sldMk cId="3581260153" sldId="321"/>
            <ac:spMk id="14" creationId="{7F3FCD16-4427-1046-3CA7-364ED2E58C22}"/>
          </ac:spMkLst>
        </pc:spChg>
        <pc:spChg chg="add mod">
          <ac:chgData name="Lorenzo Rinaldi" userId="77d5bfdd-3e88-4678-a8ff-024fe85681f6" providerId="ADAL" clId="{31CFC6F0-8772-4AD9-9E55-C2E1A4D9CCC5}" dt="2023-07-22T05:51:42.824" v="638" actId="1036"/>
          <ac:spMkLst>
            <pc:docMk/>
            <pc:sldMk cId="3581260153" sldId="321"/>
            <ac:spMk id="15" creationId="{334C2BE4-7A70-3A28-A802-C6E1A8CD6340}"/>
          </ac:spMkLst>
        </pc:spChg>
        <pc:spChg chg="add mod">
          <ac:chgData name="Lorenzo Rinaldi" userId="77d5bfdd-3e88-4678-a8ff-024fe85681f6" providerId="ADAL" clId="{31CFC6F0-8772-4AD9-9E55-C2E1A4D9CCC5}" dt="2023-07-22T05:51:42.824" v="638" actId="1036"/>
          <ac:spMkLst>
            <pc:docMk/>
            <pc:sldMk cId="3581260153" sldId="321"/>
            <ac:spMk id="16" creationId="{6220F5B5-6F26-F4DE-B3E1-46586DC19248}"/>
          </ac:spMkLst>
        </pc:spChg>
        <pc:spChg chg="add mod">
          <ac:chgData name="Lorenzo Rinaldi" userId="77d5bfdd-3e88-4678-a8ff-024fe85681f6" providerId="ADAL" clId="{31CFC6F0-8772-4AD9-9E55-C2E1A4D9CCC5}" dt="2023-07-22T05:51:42.824" v="638" actId="1036"/>
          <ac:spMkLst>
            <pc:docMk/>
            <pc:sldMk cId="3581260153" sldId="321"/>
            <ac:spMk id="17" creationId="{C959D06E-369C-DAB9-8635-113E3E1D4815}"/>
          </ac:spMkLst>
        </pc:spChg>
        <pc:spChg chg="add mod">
          <ac:chgData name="Lorenzo Rinaldi" userId="77d5bfdd-3e88-4678-a8ff-024fe85681f6" providerId="ADAL" clId="{31CFC6F0-8772-4AD9-9E55-C2E1A4D9CCC5}" dt="2023-07-22T05:51:42.824" v="638" actId="1036"/>
          <ac:spMkLst>
            <pc:docMk/>
            <pc:sldMk cId="3581260153" sldId="321"/>
            <ac:spMk id="18" creationId="{3E73D3A6-96EC-F398-37FB-8AE81B54CB83}"/>
          </ac:spMkLst>
        </pc:spChg>
        <pc:spChg chg="add mod">
          <ac:chgData name="Lorenzo Rinaldi" userId="77d5bfdd-3e88-4678-a8ff-024fe85681f6" providerId="ADAL" clId="{31CFC6F0-8772-4AD9-9E55-C2E1A4D9CCC5}" dt="2023-07-22T05:51:42.824" v="638" actId="1036"/>
          <ac:spMkLst>
            <pc:docMk/>
            <pc:sldMk cId="3581260153" sldId="321"/>
            <ac:spMk id="20" creationId="{E55DC411-CA34-5402-5935-7C97FE9F0BF6}"/>
          </ac:spMkLst>
        </pc:spChg>
        <pc:spChg chg="add mod">
          <ac:chgData name="Lorenzo Rinaldi" userId="77d5bfdd-3e88-4678-a8ff-024fe85681f6" providerId="ADAL" clId="{31CFC6F0-8772-4AD9-9E55-C2E1A4D9CCC5}" dt="2023-07-22T05:51:42.824" v="638" actId="1036"/>
          <ac:spMkLst>
            <pc:docMk/>
            <pc:sldMk cId="3581260153" sldId="321"/>
            <ac:spMk id="21" creationId="{126DFD03-34E9-BF59-B5EA-6D142605AE7D}"/>
          </ac:spMkLst>
        </pc:spChg>
        <pc:spChg chg="add mod">
          <ac:chgData name="Lorenzo Rinaldi" userId="77d5bfdd-3e88-4678-a8ff-024fe85681f6" providerId="ADAL" clId="{31CFC6F0-8772-4AD9-9E55-C2E1A4D9CCC5}" dt="2023-07-22T05:51:42.824" v="638" actId="1036"/>
          <ac:spMkLst>
            <pc:docMk/>
            <pc:sldMk cId="3581260153" sldId="321"/>
            <ac:spMk id="22" creationId="{AAD712BB-099A-D1AD-57AE-601A478180D0}"/>
          </ac:spMkLst>
        </pc:spChg>
        <pc:spChg chg="add mod">
          <ac:chgData name="Lorenzo Rinaldi" userId="77d5bfdd-3e88-4678-a8ff-024fe85681f6" providerId="ADAL" clId="{31CFC6F0-8772-4AD9-9E55-C2E1A4D9CCC5}" dt="2023-07-22T05:51:42.824" v="638" actId="1036"/>
          <ac:spMkLst>
            <pc:docMk/>
            <pc:sldMk cId="3581260153" sldId="321"/>
            <ac:spMk id="23" creationId="{475F1406-9467-08C3-CF87-5445CEDE5D46}"/>
          </ac:spMkLst>
        </pc:spChg>
        <pc:spChg chg="add mod">
          <ac:chgData name="Lorenzo Rinaldi" userId="77d5bfdd-3e88-4678-a8ff-024fe85681f6" providerId="ADAL" clId="{31CFC6F0-8772-4AD9-9E55-C2E1A4D9CCC5}" dt="2023-07-22T05:51:42.824" v="638" actId="1036"/>
          <ac:spMkLst>
            <pc:docMk/>
            <pc:sldMk cId="3581260153" sldId="321"/>
            <ac:spMk id="25" creationId="{6FA87B14-BA11-B754-B4E8-48F818FCAFAC}"/>
          </ac:spMkLst>
        </pc:spChg>
        <pc:spChg chg="add mod">
          <ac:chgData name="Lorenzo Rinaldi" userId="77d5bfdd-3e88-4678-a8ff-024fe85681f6" providerId="ADAL" clId="{31CFC6F0-8772-4AD9-9E55-C2E1A4D9CCC5}" dt="2023-07-22T05:51:42.824" v="638" actId="1036"/>
          <ac:spMkLst>
            <pc:docMk/>
            <pc:sldMk cId="3581260153" sldId="321"/>
            <ac:spMk id="26" creationId="{7675B920-D2D3-0648-BC42-79C4C7811CC5}"/>
          </ac:spMkLst>
        </pc:spChg>
        <pc:spChg chg="add mod">
          <ac:chgData name="Lorenzo Rinaldi" userId="77d5bfdd-3e88-4678-a8ff-024fe85681f6" providerId="ADAL" clId="{31CFC6F0-8772-4AD9-9E55-C2E1A4D9CCC5}" dt="2023-07-22T05:51:42.824" v="638" actId="1036"/>
          <ac:spMkLst>
            <pc:docMk/>
            <pc:sldMk cId="3581260153" sldId="321"/>
            <ac:spMk id="27" creationId="{6E3234E9-5848-E7F5-410B-6B85A27738BF}"/>
          </ac:spMkLst>
        </pc:spChg>
        <pc:cxnChg chg="add mod">
          <ac:chgData name="Lorenzo Rinaldi" userId="77d5bfdd-3e88-4678-a8ff-024fe85681f6" providerId="ADAL" clId="{31CFC6F0-8772-4AD9-9E55-C2E1A4D9CCC5}" dt="2023-07-22T05:51:42.824" v="638" actId="1036"/>
          <ac:cxnSpMkLst>
            <pc:docMk/>
            <pc:sldMk cId="3581260153" sldId="321"/>
            <ac:cxnSpMk id="6" creationId="{34827F97-07B7-6229-2C57-5224E4778B05}"/>
          </ac:cxnSpMkLst>
        </pc:cxnChg>
        <pc:cxnChg chg="add mod">
          <ac:chgData name="Lorenzo Rinaldi" userId="77d5bfdd-3e88-4678-a8ff-024fe85681f6" providerId="ADAL" clId="{31CFC6F0-8772-4AD9-9E55-C2E1A4D9CCC5}" dt="2023-07-22T05:51:42.824" v="638" actId="1036"/>
          <ac:cxnSpMkLst>
            <pc:docMk/>
            <pc:sldMk cId="3581260153" sldId="321"/>
            <ac:cxnSpMk id="11" creationId="{8B0C50FC-D760-CAF6-5BA7-5937974A0F46}"/>
          </ac:cxnSpMkLst>
        </pc:cxnChg>
        <pc:cxnChg chg="add mod">
          <ac:chgData name="Lorenzo Rinaldi" userId="77d5bfdd-3e88-4678-a8ff-024fe85681f6" providerId="ADAL" clId="{31CFC6F0-8772-4AD9-9E55-C2E1A4D9CCC5}" dt="2023-07-22T05:51:42.824" v="638" actId="1036"/>
          <ac:cxnSpMkLst>
            <pc:docMk/>
            <pc:sldMk cId="3581260153" sldId="321"/>
            <ac:cxnSpMk id="19" creationId="{EB1FDF31-B9C2-C23E-E6A3-E352B0BCF445}"/>
          </ac:cxnSpMkLst>
        </pc:cxnChg>
        <pc:cxnChg chg="add mod">
          <ac:chgData name="Lorenzo Rinaldi" userId="77d5bfdd-3e88-4678-a8ff-024fe85681f6" providerId="ADAL" clId="{31CFC6F0-8772-4AD9-9E55-C2E1A4D9CCC5}" dt="2023-07-22T05:51:42.824" v="638" actId="1036"/>
          <ac:cxnSpMkLst>
            <pc:docMk/>
            <pc:sldMk cId="3581260153" sldId="321"/>
            <ac:cxnSpMk id="24" creationId="{02841E3F-773C-B1E1-2900-ABCEA6DF882E}"/>
          </ac:cxnSpMkLst>
        </pc:cxnChg>
      </pc:sldChg>
      <pc:sldChg chg="addSp modSp add mod ord modAnim">
        <pc:chgData name="Lorenzo Rinaldi" userId="77d5bfdd-3e88-4678-a8ff-024fe85681f6" providerId="ADAL" clId="{31CFC6F0-8772-4AD9-9E55-C2E1A4D9CCC5}" dt="2023-07-22T05:53:55.991" v="671"/>
        <pc:sldMkLst>
          <pc:docMk/>
          <pc:sldMk cId="1738067145" sldId="322"/>
        </pc:sldMkLst>
        <pc:spChg chg="add mod">
          <ac:chgData name="Lorenzo Rinaldi" userId="77d5bfdd-3e88-4678-a8ff-024fe85681f6" providerId="ADAL" clId="{31CFC6F0-8772-4AD9-9E55-C2E1A4D9CCC5}" dt="2023-07-22T05:49:02.863" v="590" actId="404"/>
          <ac:spMkLst>
            <pc:docMk/>
            <pc:sldMk cId="1738067145" sldId="322"/>
            <ac:spMk id="2" creationId="{8B1D8B02-BF9A-BA62-A3E4-7E2F734B29E9}"/>
          </ac:spMkLst>
        </pc:spChg>
        <pc:spChg chg="add mod">
          <ac:chgData name="Lorenzo Rinaldi" userId="77d5bfdd-3e88-4678-a8ff-024fe85681f6" providerId="ADAL" clId="{31CFC6F0-8772-4AD9-9E55-C2E1A4D9CCC5}" dt="2023-07-22T05:48:40.043" v="575" actId="1076"/>
          <ac:spMkLst>
            <pc:docMk/>
            <pc:sldMk cId="1738067145" sldId="322"/>
            <ac:spMk id="3" creationId="{6970E831-7553-7E5B-7323-DBAAF7CDBA0E}"/>
          </ac:spMkLst>
        </pc:spChg>
        <pc:spChg chg="add mod">
          <ac:chgData name="Lorenzo Rinaldi" userId="77d5bfdd-3e88-4678-a8ff-024fe85681f6" providerId="ADAL" clId="{31CFC6F0-8772-4AD9-9E55-C2E1A4D9CCC5}" dt="2023-07-22T05:49:13.539" v="593" actId="404"/>
          <ac:spMkLst>
            <pc:docMk/>
            <pc:sldMk cId="1738067145" sldId="322"/>
            <ac:spMk id="5" creationId="{7C55956B-2725-025C-41E4-31983DF1509C}"/>
          </ac:spMkLst>
        </pc:spChg>
        <pc:spChg chg="add mod">
          <ac:chgData name="Lorenzo Rinaldi" userId="77d5bfdd-3e88-4678-a8ff-024fe85681f6" providerId="ADAL" clId="{31CFC6F0-8772-4AD9-9E55-C2E1A4D9CCC5}" dt="2023-07-22T05:49:13.539" v="593" actId="404"/>
          <ac:spMkLst>
            <pc:docMk/>
            <pc:sldMk cId="1738067145" sldId="322"/>
            <ac:spMk id="6" creationId="{DDCAAE0F-16C3-3064-ED27-CC0E97D7B53B}"/>
          </ac:spMkLst>
        </pc:spChg>
        <pc:spChg chg="add mod">
          <ac:chgData name="Lorenzo Rinaldi" userId="77d5bfdd-3e88-4678-a8ff-024fe85681f6" providerId="ADAL" clId="{31CFC6F0-8772-4AD9-9E55-C2E1A4D9CCC5}" dt="2023-07-22T05:49:13.539" v="593" actId="404"/>
          <ac:spMkLst>
            <pc:docMk/>
            <pc:sldMk cId="1738067145" sldId="322"/>
            <ac:spMk id="7" creationId="{0ADEE30F-2AB3-BD6C-F889-9FCA683972D6}"/>
          </ac:spMkLst>
        </pc:spChg>
        <pc:spChg chg="add mod">
          <ac:chgData name="Lorenzo Rinaldi" userId="77d5bfdd-3e88-4678-a8ff-024fe85681f6" providerId="ADAL" clId="{31CFC6F0-8772-4AD9-9E55-C2E1A4D9CCC5}" dt="2023-07-22T05:49:13.539" v="593" actId="404"/>
          <ac:spMkLst>
            <pc:docMk/>
            <pc:sldMk cId="1738067145" sldId="322"/>
            <ac:spMk id="8" creationId="{8AF589F9-0FCF-3550-8D10-7931C694D3E8}"/>
          </ac:spMkLst>
        </pc:spChg>
        <pc:spChg chg="add mod">
          <ac:chgData name="Lorenzo Rinaldi" userId="77d5bfdd-3e88-4678-a8ff-024fe85681f6" providerId="ADAL" clId="{31CFC6F0-8772-4AD9-9E55-C2E1A4D9CCC5}" dt="2023-07-22T05:49:13.539" v="593" actId="404"/>
          <ac:spMkLst>
            <pc:docMk/>
            <pc:sldMk cId="1738067145" sldId="322"/>
            <ac:spMk id="9" creationId="{DE58780C-1466-7D04-2BC3-F585BABE8DAC}"/>
          </ac:spMkLst>
        </pc:spChg>
        <pc:spChg chg="add mod">
          <ac:chgData name="Lorenzo Rinaldi" userId="77d5bfdd-3e88-4678-a8ff-024fe85681f6" providerId="ADAL" clId="{31CFC6F0-8772-4AD9-9E55-C2E1A4D9CCC5}" dt="2023-07-22T05:49:13.539" v="593" actId="404"/>
          <ac:spMkLst>
            <pc:docMk/>
            <pc:sldMk cId="1738067145" sldId="322"/>
            <ac:spMk id="10" creationId="{82403EEB-BA55-6A07-DB2B-CE40B182ABB6}"/>
          </ac:spMkLst>
        </pc:spChg>
        <pc:spChg chg="add mod">
          <ac:chgData name="Lorenzo Rinaldi" userId="77d5bfdd-3e88-4678-a8ff-024fe85681f6" providerId="ADAL" clId="{31CFC6F0-8772-4AD9-9E55-C2E1A4D9CCC5}" dt="2023-07-22T05:49:13.539" v="593" actId="404"/>
          <ac:spMkLst>
            <pc:docMk/>
            <pc:sldMk cId="1738067145" sldId="322"/>
            <ac:spMk id="11" creationId="{6DBF3E5B-A157-D63E-9D87-8493618186BF}"/>
          </ac:spMkLst>
        </pc:spChg>
        <pc:spChg chg="add mod">
          <ac:chgData name="Lorenzo Rinaldi" userId="77d5bfdd-3e88-4678-a8ff-024fe85681f6" providerId="ADAL" clId="{31CFC6F0-8772-4AD9-9E55-C2E1A4D9CCC5}" dt="2023-07-22T05:49:13.539" v="593" actId="404"/>
          <ac:spMkLst>
            <pc:docMk/>
            <pc:sldMk cId="1738067145" sldId="322"/>
            <ac:spMk id="12" creationId="{576597F6-EF90-546B-A180-F0965557F8EE}"/>
          </ac:spMkLst>
        </pc:spChg>
        <pc:spChg chg="add mod">
          <ac:chgData name="Lorenzo Rinaldi" userId="77d5bfdd-3e88-4678-a8ff-024fe85681f6" providerId="ADAL" clId="{31CFC6F0-8772-4AD9-9E55-C2E1A4D9CCC5}" dt="2023-07-22T05:49:13.539" v="593" actId="404"/>
          <ac:spMkLst>
            <pc:docMk/>
            <pc:sldMk cId="1738067145" sldId="322"/>
            <ac:spMk id="17" creationId="{9517A39E-5256-6CC9-0B4A-59D1C4708614}"/>
          </ac:spMkLst>
        </pc:spChg>
        <pc:spChg chg="add mod">
          <ac:chgData name="Lorenzo Rinaldi" userId="77d5bfdd-3e88-4678-a8ff-024fe85681f6" providerId="ADAL" clId="{31CFC6F0-8772-4AD9-9E55-C2E1A4D9CCC5}" dt="2023-07-22T05:49:13.539" v="593" actId="404"/>
          <ac:spMkLst>
            <pc:docMk/>
            <pc:sldMk cId="1738067145" sldId="322"/>
            <ac:spMk id="18" creationId="{FBA87CDD-4B99-0EF9-6EC4-6C46BCAEF2D1}"/>
          </ac:spMkLst>
        </pc:spChg>
        <pc:spChg chg="add mod">
          <ac:chgData name="Lorenzo Rinaldi" userId="77d5bfdd-3e88-4678-a8ff-024fe85681f6" providerId="ADAL" clId="{31CFC6F0-8772-4AD9-9E55-C2E1A4D9CCC5}" dt="2023-07-22T05:49:13.539" v="593" actId="404"/>
          <ac:spMkLst>
            <pc:docMk/>
            <pc:sldMk cId="1738067145" sldId="322"/>
            <ac:spMk id="19" creationId="{11B33D3F-B24E-BA95-DFD4-DB11A49474CE}"/>
          </ac:spMkLst>
        </pc:spChg>
        <pc:spChg chg="add mod">
          <ac:chgData name="Lorenzo Rinaldi" userId="77d5bfdd-3e88-4678-a8ff-024fe85681f6" providerId="ADAL" clId="{31CFC6F0-8772-4AD9-9E55-C2E1A4D9CCC5}" dt="2023-07-22T05:49:13.539" v="593" actId="404"/>
          <ac:spMkLst>
            <pc:docMk/>
            <pc:sldMk cId="1738067145" sldId="322"/>
            <ac:spMk id="20" creationId="{98B81611-E3EA-DB40-ED10-93F203BA74F5}"/>
          </ac:spMkLst>
        </pc:spChg>
        <pc:spChg chg="add mod">
          <ac:chgData name="Lorenzo Rinaldi" userId="77d5bfdd-3e88-4678-a8ff-024fe85681f6" providerId="ADAL" clId="{31CFC6F0-8772-4AD9-9E55-C2E1A4D9CCC5}" dt="2023-07-22T05:49:02.863" v="590" actId="404"/>
          <ac:spMkLst>
            <pc:docMk/>
            <pc:sldMk cId="1738067145" sldId="322"/>
            <ac:spMk id="24" creationId="{14A1CDA7-9C80-E64C-A2D2-A78E3A2ACCEA}"/>
          </ac:spMkLst>
        </pc:spChg>
        <pc:spChg chg="add mod">
          <ac:chgData name="Lorenzo Rinaldi" userId="77d5bfdd-3e88-4678-a8ff-024fe85681f6" providerId="ADAL" clId="{31CFC6F0-8772-4AD9-9E55-C2E1A4D9CCC5}" dt="2023-07-22T05:49:02.863" v="590" actId="404"/>
          <ac:spMkLst>
            <pc:docMk/>
            <pc:sldMk cId="1738067145" sldId="322"/>
            <ac:spMk id="25" creationId="{4EF9558D-B83D-3B4E-57FF-8E292B2143A3}"/>
          </ac:spMkLst>
        </pc:spChg>
        <pc:spChg chg="add mod">
          <ac:chgData name="Lorenzo Rinaldi" userId="77d5bfdd-3e88-4678-a8ff-024fe85681f6" providerId="ADAL" clId="{31CFC6F0-8772-4AD9-9E55-C2E1A4D9CCC5}" dt="2023-07-22T05:49:02.863" v="590" actId="404"/>
          <ac:spMkLst>
            <pc:docMk/>
            <pc:sldMk cId="1738067145" sldId="322"/>
            <ac:spMk id="26" creationId="{284B5141-2395-CA40-D2C3-6DDDBD74F211}"/>
          </ac:spMkLst>
        </pc:spChg>
        <pc:spChg chg="add mod">
          <ac:chgData name="Lorenzo Rinaldi" userId="77d5bfdd-3e88-4678-a8ff-024fe85681f6" providerId="ADAL" clId="{31CFC6F0-8772-4AD9-9E55-C2E1A4D9CCC5}" dt="2023-07-22T05:49:02.863" v="590" actId="404"/>
          <ac:spMkLst>
            <pc:docMk/>
            <pc:sldMk cId="1738067145" sldId="322"/>
            <ac:spMk id="27" creationId="{A4F2CE98-CA96-95BB-BD40-EA5EA0D3E2E3}"/>
          </ac:spMkLst>
        </pc:spChg>
        <pc:spChg chg="add mod">
          <ac:chgData name="Lorenzo Rinaldi" userId="77d5bfdd-3e88-4678-a8ff-024fe85681f6" providerId="ADAL" clId="{31CFC6F0-8772-4AD9-9E55-C2E1A4D9CCC5}" dt="2023-07-22T05:49:02.863" v="590" actId="404"/>
          <ac:spMkLst>
            <pc:docMk/>
            <pc:sldMk cId="1738067145" sldId="322"/>
            <ac:spMk id="28" creationId="{0A01A4CE-7F0D-6765-5631-23251E8EAF33}"/>
          </ac:spMkLst>
        </pc:spChg>
        <pc:spChg chg="add mod">
          <ac:chgData name="Lorenzo Rinaldi" userId="77d5bfdd-3e88-4678-a8ff-024fe85681f6" providerId="ADAL" clId="{31CFC6F0-8772-4AD9-9E55-C2E1A4D9CCC5}" dt="2023-07-22T05:49:02.863" v="590" actId="404"/>
          <ac:spMkLst>
            <pc:docMk/>
            <pc:sldMk cId="1738067145" sldId="322"/>
            <ac:spMk id="29" creationId="{6DB4E4CB-49D6-B580-25D3-D47682EFDC30}"/>
          </ac:spMkLst>
        </pc:spChg>
        <pc:spChg chg="add mod">
          <ac:chgData name="Lorenzo Rinaldi" userId="77d5bfdd-3e88-4678-a8ff-024fe85681f6" providerId="ADAL" clId="{31CFC6F0-8772-4AD9-9E55-C2E1A4D9CCC5}" dt="2023-07-22T05:49:02.863" v="590" actId="404"/>
          <ac:spMkLst>
            <pc:docMk/>
            <pc:sldMk cId="1738067145" sldId="322"/>
            <ac:spMk id="37" creationId="{3FDB1F0F-5DC6-8FB8-4D99-694D5B1C53CA}"/>
          </ac:spMkLst>
        </pc:spChg>
        <pc:spChg chg="add mod">
          <ac:chgData name="Lorenzo Rinaldi" userId="77d5bfdd-3e88-4678-a8ff-024fe85681f6" providerId="ADAL" clId="{31CFC6F0-8772-4AD9-9E55-C2E1A4D9CCC5}" dt="2023-07-22T05:49:02.863" v="590" actId="404"/>
          <ac:spMkLst>
            <pc:docMk/>
            <pc:sldMk cId="1738067145" sldId="322"/>
            <ac:spMk id="38" creationId="{122856BD-4098-568C-2F58-966BFFA5A221}"/>
          </ac:spMkLst>
        </pc:spChg>
        <pc:spChg chg="add mod">
          <ac:chgData name="Lorenzo Rinaldi" userId="77d5bfdd-3e88-4678-a8ff-024fe85681f6" providerId="ADAL" clId="{31CFC6F0-8772-4AD9-9E55-C2E1A4D9CCC5}" dt="2023-07-22T05:49:02.863" v="590" actId="404"/>
          <ac:spMkLst>
            <pc:docMk/>
            <pc:sldMk cId="1738067145" sldId="322"/>
            <ac:spMk id="39" creationId="{C0820A4D-2E30-3F8C-9A64-40F5A410D6A2}"/>
          </ac:spMkLst>
        </pc:spChg>
        <pc:spChg chg="add mod">
          <ac:chgData name="Lorenzo Rinaldi" userId="77d5bfdd-3e88-4678-a8ff-024fe85681f6" providerId="ADAL" clId="{31CFC6F0-8772-4AD9-9E55-C2E1A4D9CCC5}" dt="2023-07-22T05:49:02.863" v="590" actId="404"/>
          <ac:spMkLst>
            <pc:docMk/>
            <pc:sldMk cId="1738067145" sldId="322"/>
            <ac:spMk id="40" creationId="{C666203C-1EB6-C71D-C77A-81CC0F0FC33A}"/>
          </ac:spMkLst>
        </pc:spChg>
        <pc:spChg chg="add mod">
          <ac:chgData name="Lorenzo Rinaldi" userId="77d5bfdd-3e88-4678-a8ff-024fe85681f6" providerId="ADAL" clId="{31CFC6F0-8772-4AD9-9E55-C2E1A4D9CCC5}" dt="2023-07-22T05:49:13.539" v="593" actId="404"/>
          <ac:spMkLst>
            <pc:docMk/>
            <pc:sldMk cId="1738067145" sldId="322"/>
            <ac:spMk id="41" creationId="{95EC92FB-526D-A3BE-F4A6-8CFED8DA69D2}"/>
          </ac:spMkLst>
        </pc:spChg>
        <pc:grpChg chg="add mod">
          <ac:chgData name="Lorenzo Rinaldi" userId="77d5bfdd-3e88-4678-a8ff-024fe85681f6" providerId="ADAL" clId="{31CFC6F0-8772-4AD9-9E55-C2E1A4D9CCC5}" dt="2023-07-22T05:49:07.402" v="591" actId="1076"/>
          <ac:grpSpMkLst>
            <pc:docMk/>
            <pc:sldMk cId="1738067145" sldId="322"/>
            <ac:grpSpMk id="42" creationId="{671B9BBA-CD86-3659-7848-856626ADBDE1}"/>
          </ac:grpSpMkLst>
        </pc:grpChg>
        <pc:grpChg chg="add mod">
          <ac:chgData name="Lorenzo Rinaldi" userId="77d5bfdd-3e88-4678-a8ff-024fe85681f6" providerId="ADAL" clId="{31CFC6F0-8772-4AD9-9E55-C2E1A4D9CCC5}" dt="2023-07-22T05:49:24.391" v="595" actId="1076"/>
          <ac:grpSpMkLst>
            <pc:docMk/>
            <pc:sldMk cId="1738067145" sldId="322"/>
            <ac:grpSpMk id="43" creationId="{F3057D28-3315-CCAB-349F-6471802A0A68}"/>
          </ac:grpSpMkLst>
        </pc:grpChg>
        <pc:cxnChg chg="add mod">
          <ac:chgData name="Lorenzo Rinaldi" userId="77d5bfdd-3e88-4678-a8ff-024fe85681f6" providerId="ADAL" clId="{31CFC6F0-8772-4AD9-9E55-C2E1A4D9CCC5}" dt="2023-07-22T05:49:13.539" v="593" actId="404"/>
          <ac:cxnSpMkLst>
            <pc:docMk/>
            <pc:sldMk cId="1738067145" sldId="322"/>
            <ac:cxnSpMk id="13" creationId="{A32E0746-3319-0935-EC46-25DF635C4EA9}"/>
          </ac:cxnSpMkLst>
        </pc:cxnChg>
        <pc:cxnChg chg="add mod">
          <ac:chgData name="Lorenzo Rinaldi" userId="77d5bfdd-3e88-4678-a8ff-024fe85681f6" providerId="ADAL" clId="{31CFC6F0-8772-4AD9-9E55-C2E1A4D9CCC5}" dt="2023-07-22T05:49:13.539" v="593" actId="404"/>
          <ac:cxnSpMkLst>
            <pc:docMk/>
            <pc:sldMk cId="1738067145" sldId="322"/>
            <ac:cxnSpMk id="14" creationId="{FE9512A8-F7A1-5778-5126-173CD3BF97EA}"/>
          </ac:cxnSpMkLst>
        </pc:cxnChg>
        <pc:cxnChg chg="add mod">
          <ac:chgData name="Lorenzo Rinaldi" userId="77d5bfdd-3e88-4678-a8ff-024fe85681f6" providerId="ADAL" clId="{31CFC6F0-8772-4AD9-9E55-C2E1A4D9CCC5}" dt="2023-07-22T05:49:13.539" v="593" actId="404"/>
          <ac:cxnSpMkLst>
            <pc:docMk/>
            <pc:sldMk cId="1738067145" sldId="322"/>
            <ac:cxnSpMk id="15" creationId="{F6E778E1-B694-30E9-D042-F59BB320B284}"/>
          </ac:cxnSpMkLst>
        </pc:cxnChg>
        <pc:cxnChg chg="add mod">
          <ac:chgData name="Lorenzo Rinaldi" userId="77d5bfdd-3e88-4678-a8ff-024fe85681f6" providerId="ADAL" clId="{31CFC6F0-8772-4AD9-9E55-C2E1A4D9CCC5}" dt="2023-07-22T05:49:13.539" v="593" actId="404"/>
          <ac:cxnSpMkLst>
            <pc:docMk/>
            <pc:sldMk cId="1738067145" sldId="322"/>
            <ac:cxnSpMk id="16" creationId="{0A6378D8-924C-7DA6-7754-B7F01E838C4D}"/>
          </ac:cxnSpMkLst>
        </pc:cxnChg>
        <pc:cxnChg chg="add mod">
          <ac:chgData name="Lorenzo Rinaldi" userId="77d5bfdd-3e88-4678-a8ff-024fe85681f6" providerId="ADAL" clId="{31CFC6F0-8772-4AD9-9E55-C2E1A4D9CCC5}" dt="2023-07-22T05:49:13.539" v="593" actId="404"/>
          <ac:cxnSpMkLst>
            <pc:docMk/>
            <pc:sldMk cId="1738067145" sldId="322"/>
            <ac:cxnSpMk id="21" creationId="{213CB7B8-2060-59ED-84C1-7DD718AAE49B}"/>
          </ac:cxnSpMkLst>
        </pc:cxnChg>
        <pc:cxnChg chg="add mod">
          <ac:chgData name="Lorenzo Rinaldi" userId="77d5bfdd-3e88-4678-a8ff-024fe85681f6" providerId="ADAL" clId="{31CFC6F0-8772-4AD9-9E55-C2E1A4D9CCC5}" dt="2023-07-22T05:49:13.539" v="593" actId="404"/>
          <ac:cxnSpMkLst>
            <pc:docMk/>
            <pc:sldMk cId="1738067145" sldId="322"/>
            <ac:cxnSpMk id="22" creationId="{A64D6D63-6645-9C5A-13D8-670C88D237B3}"/>
          </ac:cxnSpMkLst>
        </pc:cxnChg>
        <pc:cxnChg chg="add mod">
          <ac:chgData name="Lorenzo Rinaldi" userId="77d5bfdd-3e88-4678-a8ff-024fe85681f6" providerId="ADAL" clId="{31CFC6F0-8772-4AD9-9E55-C2E1A4D9CCC5}" dt="2023-07-22T05:49:13.539" v="593" actId="404"/>
          <ac:cxnSpMkLst>
            <pc:docMk/>
            <pc:sldMk cId="1738067145" sldId="322"/>
            <ac:cxnSpMk id="23" creationId="{3BFB1613-0375-13B3-2F61-89C919A78C09}"/>
          </ac:cxnSpMkLst>
        </pc:cxnChg>
        <pc:cxnChg chg="add mod">
          <ac:chgData name="Lorenzo Rinaldi" userId="77d5bfdd-3e88-4678-a8ff-024fe85681f6" providerId="ADAL" clId="{31CFC6F0-8772-4AD9-9E55-C2E1A4D9CCC5}" dt="2023-07-22T05:49:02.863" v="590" actId="404"/>
          <ac:cxnSpMkLst>
            <pc:docMk/>
            <pc:sldMk cId="1738067145" sldId="322"/>
            <ac:cxnSpMk id="30" creationId="{3A428789-CE94-75BD-DA73-ED97F629EB73}"/>
          </ac:cxnSpMkLst>
        </pc:cxnChg>
        <pc:cxnChg chg="add mod">
          <ac:chgData name="Lorenzo Rinaldi" userId="77d5bfdd-3e88-4678-a8ff-024fe85681f6" providerId="ADAL" clId="{31CFC6F0-8772-4AD9-9E55-C2E1A4D9CCC5}" dt="2023-07-22T05:49:02.863" v="590" actId="404"/>
          <ac:cxnSpMkLst>
            <pc:docMk/>
            <pc:sldMk cId="1738067145" sldId="322"/>
            <ac:cxnSpMk id="31" creationId="{C2B0DD26-9358-7187-C9B2-2F6BECAF3EA6}"/>
          </ac:cxnSpMkLst>
        </pc:cxnChg>
        <pc:cxnChg chg="add mod">
          <ac:chgData name="Lorenzo Rinaldi" userId="77d5bfdd-3e88-4678-a8ff-024fe85681f6" providerId="ADAL" clId="{31CFC6F0-8772-4AD9-9E55-C2E1A4D9CCC5}" dt="2023-07-22T05:49:02.863" v="590" actId="404"/>
          <ac:cxnSpMkLst>
            <pc:docMk/>
            <pc:sldMk cId="1738067145" sldId="322"/>
            <ac:cxnSpMk id="32" creationId="{6225D016-E436-3A83-317E-D79E96B04FB6}"/>
          </ac:cxnSpMkLst>
        </pc:cxnChg>
        <pc:cxnChg chg="add mod">
          <ac:chgData name="Lorenzo Rinaldi" userId="77d5bfdd-3e88-4678-a8ff-024fe85681f6" providerId="ADAL" clId="{31CFC6F0-8772-4AD9-9E55-C2E1A4D9CCC5}" dt="2023-07-22T05:49:02.863" v="590" actId="404"/>
          <ac:cxnSpMkLst>
            <pc:docMk/>
            <pc:sldMk cId="1738067145" sldId="322"/>
            <ac:cxnSpMk id="33" creationId="{F96E66AF-D239-4F02-4EA0-09F2FD7254DF}"/>
          </ac:cxnSpMkLst>
        </pc:cxnChg>
        <pc:cxnChg chg="add mod">
          <ac:chgData name="Lorenzo Rinaldi" userId="77d5bfdd-3e88-4678-a8ff-024fe85681f6" providerId="ADAL" clId="{31CFC6F0-8772-4AD9-9E55-C2E1A4D9CCC5}" dt="2023-07-22T05:49:02.863" v="590" actId="404"/>
          <ac:cxnSpMkLst>
            <pc:docMk/>
            <pc:sldMk cId="1738067145" sldId="322"/>
            <ac:cxnSpMk id="34" creationId="{FE468A93-9926-A6DD-315B-BA0DEE65F4DF}"/>
          </ac:cxnSpMkLst>
        </pc:cxnChg>
        <pc:cxnChg chg="add mod">
          <ac:chgData name="Lorenzo Rinaldi" userId="77d5bfdd-3e88-4678-a8ff-024fe85681f6" providerId="ADAL" clId="{31CFC6F0-8772-4AD9-9E55-C2E1A4D9CCC5}" dt="2023-07-22T05:49:02.863" v="590" actId="404"/>
          <ac:cxnSpMkLst>
            <pc:docMk/>
            <pc:sldMk cId="1738067145" sldId="322"/>
            <ac:cxnSpMk id="35" creationId="{A63B5CFD-8513-2956-BD37-2BD5B25FB053}"/>
          </ac:cxnSpMkLst>
        </pc:cxnChg>
        <pc:cxnChg chg="add mod">
          <ac:chgData name="Lorenzo Rinaldi" userId="77d5bfdd-3e88-4678-a8ff-024fe85681f6" providerId="ADAL" clId="{31CFC6F0-8772-4AD9-9E55-C2E1A4D9CCC5}" dt="2023-07-22T05:49:02.863" v="590" actId="404"/>
          <ac:cxnSpMkLst>
            <pc:docMk/>
            <pc:sldMk cId="1738067145" sldId="322"/>
            <ac:cxnSpMk id="36" creationId="{722048F7-2890-B0EA-E98E-F01459C8DDE3}"/>
          </ac:cxnSpMkLst>
        </pc:cxnChg>
        <pc:cxnChg chg="add mod">
          <ac:chgData name="Lorenzo Rinaldi" userId="77d5bfdd-3e88-4678-a8ff-024fe85681f6" providerId="ADAL" clId="{31CFC6F0-8772-4AD9-9E55-C2E1A4D9CCC5}" dt="2023-07-22T05:49:42.520" v="601"/>
          <ac:cxnSpMkLst>
            <pc:docMk/>
            <pc:sldMk cId="1738067145" sldId="322"/>
            <ac:cxnSpMk id="44" creationId="{EE29CB9D-0097-6B8F-2D9B-4910CA8ED489}"/>
          </ac:cxnSpMkLst>
        </pc:cxnChg>
        <pc:cxnChg chg="add mod">
          <ac:chgData name="Lorenzo Rinaldi" userId="77d5bfdd-3e88-4678-a8ff-024fe85681f6" providerId="ADAL" clId="{31CFC6F0-8772-4AD9-9E55-C2E1A4D9CCC5}" dt="2023-07-22T05:49:54.638" v="606" actId="14100"/>
          <ac:cxnSpMkLst>
            <pc:docMk/>
            <pc:sldMk cId="1738067145" sldId="322"/>
            <ac:cxnSpMk id="47" creationId="{E0FEEA94-B1C4-7870-D2C4-9454E4562096}"/>
          </ac:cxnSpMkLst>
        </pc:cxnChg>
      </pc:sldChg>
      <pc:sldChg chg="del">
        <pc:chgData name="Lorenzo Rinaldi" userId="77d5bfdd-3e88-4678-a8ff-024fe85681f6" providerId="ADAL" clId="{31CFC6F0-8772-4AD9-9E55-C2E1A4D9CCC5}" dt="2023-07-22T05:34:58.820" v="229" actId="47"/>
        <pc:sldMkLst>
          <pc:docMk/>
          <pc:sldMk cId="2485653171" sldId="322"/>
        </pc:sldMkLst>
      </pc:sldChg>
      <pc:sldChg chg="del">
        <pc:chgData name="Lorenzo Rinaldi" userId="77d5bfdd-3e88-4678-a8ff-024fe85681f6" providerId="ADAL" clId="{31CFC6F0-8772-4AD9-9E55-C2E1A4D9CCC5}" dt="2023-07-22T05:34:58.820" v="229" actId="47"/>
        <pc:sldMkLst>
          <pc:docMk/>
          <pc:sldMk cId="1889690992" sldId="323"/>
        </pc:sldMkLst>
      </pc:sldChg>
      <pc:sldChg chg="addSp delSp modSp add mod ord modAnim">
        <pc:chgData name="Lorenzo Rinaldi" userId="77d5bfdd-3e88-4678-a8ff-024fe85681f6" providerId="ADAL" clId="{31CFC6F0-8772-4AD9-9E55-C2E1A4D9CCC5}" dt="2023-07-22T05:54:01.399" v="672"/>
        <pc:sldMkLst>
          <pc:docMk/>
          <pc:sldMk cId="3838672001" sldId="323"/>
        </pc:sldMkLst>
        <pc:spChg chg="add mod">
          <ac:chgData name="Lorenzo Rinaldi" userId="77d5bfdd-3e88-4678-a8ff-024fe85681f6" providerId="ADAL" clId="{31CFC6F0-8772-4AD9-9E55-C2E1A4D9CCC5}" dt="2023-07-22T05:50:07.171" v="608"/>
          <ac:spMkLst>
            <pc:docMk/>
            <pc:sldMk cId="3838672001" sldId="323"/>
            <ac:spMk id="2" creationId="{C04196DF-622D-DA38-1845-12E1BBE31DB5}"/>
          </ac:spMkLst>
        </pc:spChg>
        <pc:spChg chg="add mod">
          <ac:chgData name="Lorenzo Rinaldi" userId="77d5bfdd-3e88-4678-a8ff-024fe85681f6" providerId="ADAL" clId="{31CFC6F0-8772-4AD9-9E55-C2E1A4D9CCC5}" dt="2023-07-22T05:50:07.171" v="608"/>
          <ac:spMkLst>
            <pc:docMk/>
            <pc:sldMk cId="3838672001" sldId="323"/>
            <ac:spMk id="3" creationId="{FF098D35-7521-C30D-1C77-3111F90E8829}"/>
          </ac:spMkLst>
        </pc:spChg>
        <pc:spChg chg="add mod">
          <ac:chgData name="Lorenzo Rinaldi" userId="77d5bfdd-3e88-4678-a8ff-024fe85681f6" providerId="ADAL" clId="{31CFC6F0-8772-4AD9-9E55-C2E1A4D9CCC5}" dt="2023-07-22T05:50:19.174" v="610" actId="14100"/>
          <ac:spMkLst>
            <pc:docMk/>
            <pc:sldMk cId="3838672001" sldId="323"/>
            <ac:spMk id="5" creationId="{E0E5ED51-73BC-23F6-C7B8-E126405CB7AA}"/>
          </ac:spMkLst>
        </pc:spChg>
        <pc:spChg chg="add mod">
          <ac:chgData name="Lorenzo Rinaldi" userId="77d5bfdd-3e88-4678-a8ff-024fe85681f6" providerId="ADAL" clId="{31CFC6F0-8772-4AD9-9E55-C2E1A4D9CCC5}" dt="2023-07-22T05:50:07.171" v="608"/>
          <ac:spMkLst>
            <pc:docMk/>
            <pc:sldMk cId="3838672001" sldId="323"/>
            <ac:spMk id="8" creationId="{CCBFDF14-3DB3-D43D-BB24-B13B8A082B76}"/>
          </ac:spMkLst>
        </pc:spChg>
        <pc:spChg chg="add mod">
          <ac:chgData name="Lorenzo Rinaldi" userId="77d5bfdd-3e88-4678-a8ff-024fe85681f6" providerId="ADAL" clId="{31CFC6F0-8772-4AD9-9E55-C2E1A4D9CCC5}" dt="2023-07-22T05:50:07.171" v="608"/>
          <ac:spMkLst>
            <pc:docMk/>
            <pc:sldMk cId="3838672001" sldId="323"/>
            <ac:spMk id="9" creationId="{A673859B-25B0-0568-CDC8-E9587C36490A}"/>
          </ac:spMkLst>
        </pc:spChg>
        <pc:spChg chg="add mod">
          <ac:chgData name="Lorenzo Rinaldi" userId="77d5bfdd-3e88-4678-a8ff-024fe85681f6" providerId="ADAL" clId="{31CFC6F0-8772-4AD9-9E55-C2E1A4D9CCC5}" dt="2023-07-22T05:50:07.171" v="608"/>
          <ac:spMkLst>
            <pc:docMk/>
            <pc:sldMk cId="3838672001" sldId="323"/>
            <ac:spMk id="10" creationId="{0A658A1B-099C-B190-CDB9-B93779D7D001}"/>
          </ac:spMkLst>
        </pc:spChg>
        <pc:spChg chg="add mod">
          <ac:chgData name="Lorenzo Rinaldi" userId="77d5bfdd-3e88-4678-a8ff-024fe85681f6" providerId="ADAL" clId="{31CFC6F0-8772-4AD9-9E55-C2E1A4D9CCC5}" dt="2023-07-22T05:50:07.171" v="608"/>
          <ac:spMkLst>
            <pc:docMk/>
            <pc:sldMk cId="3838672001" sldId="323"/>
            <ac:spMk id="11" creationId="{B127F4D9-74DA-27A2-9426-8627F5305223}"/>
          </ac:spMkLst>
        </pc:spChg>
        <pc:spChg chg="add mod">
          <ac:chgData name="Lorenzo Rinaldi" userId="77d5bfdd-3e88-4678-a8ff-024fe85681f6" providerId="ADAL" clId="{31CFC6F0-8772-4AD9-9E55-C2E1A4D9CCC5}" dt="2023-07-22T05:50:07.171" v="608"/>
          <ac:spMkLst>
            <pc:docMk/>
            <pc:sldMk cId="3838672001" sldId="323"/>
            <ac:spMk id="12" creationId="{F6E1DC61-F4EF-BA47-F38E-AF36A617D9B1}"/>
          </ac:spMkLst>
        </pc:spChg>
        <pc:spChg chg="add mod">
          <ac:chgData name="Lorenzo Rinaldi" userId="77d5bfdd-3e88-4678-a8ff-024fe85681f6" providerId="ADAL" clId="{31CFC6F0-8772-4AD9-9E55-C2E1A4D9CCC5}" dt="2023-07-22T05:50:07.171" v="608"/>
          <ac:spMkLst>
            <pc:docMk/>
            <pc:sldMk cId="3838672001" sldId="323"/>
            <ac:spMk id="13" creationId="{DC8A23FF-AA32-FA39-AB93-918132CC6381}"/>
          </ac:spMkLst>
        </pc:spChg>
        <pc:spChg chg="add mod">
          <ac:chgData name="Lorenzo Rinaldi" userId="77d5bfdd-3e88-4678-a8ff-024fe85681f6" providerId="ADAL" clId="{31CFC6F0-8772-4AD9-9E55-C2E1A4D9CCC5}" dt="2023-07-22T05:50:07.171" v="608"/>
          <ac:spMkLst>
            <pc:docMk/>
            <pc:sldMk cId="3838672001" sldId="323"/>
            <ac:spMk id="14" creationId="{A2E3EB17-99D9-2FA3-06A4-981AF26E3A47}"/>
          </ac:spMkLst>
        </pc:spChg>
        <pc:spChg chg="add mod">
          <ac:chgData name="Lorenzo Rinaldi" userId="77d5bfdd-3e88-4678-a8ff-024fe85681f6" providerId="ADAL" clId="{31CFC6F0-8772-4AD9-9E55-C2E1A4D9CCC5}" dt="2023-07-22T05:50:07.171" v="608"/>
          <ac:spMkLst>
            <pc:docMk/>
            <pc:sldMk cId="3838672001" sldId="323"/>
            <ac:spMk id="15" creationId="{B88ED69A-67E6-D4B5-25E0-996861EB39E5}"/>
          </ac:spMkLst>
        </pc:spChg>
        <pc:spChg chg="add del mod">
          <ac:chgData name="Lorenzo Rinaldi" userId="77d5bfdd-3e88-4678-a8ff-024fe85681f6" providerId="ADAL" clId="{31CFC6F0-8772-4AD9-9E55-C2E1A4D9CCC5}" dt="2023-07-22T05:51:17.687" v="616" actId="478"/>
          <ac:spMkLst>
            <pc:docMk/>
            <pc:sldMk cId="3838672001" sldId="323"/>
            <ac:spMk id="16" creationId="{EC49B582-9FCD-9C1C-36B9-FAC088056951}"/>
          </ac:spMkLst>
        </pc:spChg>
        <pc:spChg chg="add mod">
          <ac:chgData name="Lorenzo Rinaldi" userId="77d5bfdd-3e88-4678-a8ff-024fe85681f6" providerId="ADAL" clId="{31CFC6F0-8772-4AD9-9E55-C2E1A4D9CCC5}" dt="2023-07-22T05:50:07.171" v="608"/>
          <ac:spMkLst>
            <pc:docMk/>
            <pc:sldMk cId="3838672001" sldId="323"/>
            <ac:spMk id="17" creationId="{D6A6E410-CF54-FF5F-E3D9-1F7D2321FA5E}"/>
          </ac:spMkLst>
        </pc:spChg>
        <pc:spChg chg="add mod">
          <ac:chgData name="Lorenzo Rinaldi" userId="77d5bfdd-3e88-4678-a8ff-024fe85681f6" providerId="ADAL" clId="{31CFC6F0-8772-4AD9-9E55-C2E1A4D9CCC5}" dt="2023-07-22T05:50:07.171" v="608"/>
          <ac:spMkLst>
            <pc:docMk/>
            <pc:sldMk cId="3838672001" sldId="323"/>
            <ac:spMk id="18" creationId="{A2377E7E-94D3-F3A6-8C81-AD88BF65AA99}"/>
          </ac:spMkLst>
        </pc:spChg>
        <pc:spChg chg="add mod">
          <ac:chgData name="Lorenzo Rinaldi" userId="77d5bfdd-3e88-4678-a8ff-024fe85681f6" providerId="ADAL" clId="{31CFC6F0-8772-4AD9-9E55-C2E1A4D9CCC5}" dt="2023-07-22T05:50:07.171" v="608"/>
          <ac:spMkLst>
            <pc:docMk/>
            <pc:sldMk cId="3838672001" sldId="323"/>
            <ac:spMk id="21" creationId="{7D799764-9031-9F42-D8A6-7B306EBEA6C6}"/>
          </ac:spMkLst>
        </pc:spChg>
        <pc:spChg chg="add mod">
          <ac:chgData name="Lorenzo Rinaldi" userId="77d5bfdd-3e88-4678-a8ff-024fe85681f6" providerId="ADAL" clId="{31CFC6F0-8772-4AD9-9E55-C2E1A4D9CCC5}" dt="2023-07-22T05:50:07.171" v="608"/>
          <ac:spMkLst>
            <pc:docMk/>
            <pc:sldMk cId="3838672001" sldId="323"/>
            <ac:spMk id="23" creationId="{2C5537B3-95E0-A25B-CE75-A2DBFCBC3314}"/>
          </ac:spMkLst>
        </pc:spChg>
        <pc:spChg chg="add mod">
          <ac:chgData name="Lorenzo Rinaldi" userId="77d5bfdd-3e88-4678-a8ff-024fe85681f6" providerId="ADAL" clId="{31CFC6F0-8772-4AD9-9E55-C2E1A4D9CCC5}" dt="2023-07-22T05:50:07.171" v="608"/>
          <ac:spMkLst>
            <pc:docMk/>
            <pc:sldMk cId="3838672001" sldId="323"/>
            <ac:spMk id="25" creationId="{91765E3D-FE41-62A3-6BCE-6C37DDB03A14}"/>
          </ac:spMkLst>
        </pc:spChg>
        <pc:cxnChg chg="add mod">
          <ac:chgData name="Lorenzo Rinaldi" userId="77d5bfdd-3e88-4678-a8ff-024fe85681f6" providerId="ADAL" clId="{31CFC6F0-8772-4AD9-9E55-C2E1A4D9CCC5}" dt="2023-07-22T05:50:07.171" v="608"/>
          <ac:cxnSpMkLst>
            <pc:docMk/>
            <pc:sldMk cId="3838672001" sldId="323"/>
            <ac:cxnSpMk id="6" creationId="{55A663F3-B914-AB78-03C2-8C8897C99C97}"/>
          </ac:cxnSpMkLst>
        </pc:cxnChg>
        <pc:cxnChg chg="add mod">
          <ac:chgData name="Lorenzo Rinaldi" userId="77d5bfdd-3e88-4678-a8ff-024fe85681f6" providerId="ADAL" clId="{31CFC6F0-8772-4AD9-9E55-C2E1A4D9CCC5}" dt="2023-07-22T05:50:07.171" v="608"/>
          <ac:cxnSpMkLst>
            <pc:docMk/>
            <pc:sldMk cId="3838672001" sldId="323"/>
            <ac:cxnSpMk id="7" creationId="{BD8095BC-2B74-C6F8-D085-56BA5FC521DC}"/>
          </ac:cxnSpMkLst>
        </pc:cxnChg>
        <pc:cxnChg chg="add mod">
          <ac:chgData name="Lorenzo Rinaldi" userId="77d5bfdd-3e88-4678-a8ff-024fe85681f6" providerId="ADAL" clId="{31CFC6F0-8772-4AD9-9E55-C2E1A4D9CCC5}" dt="2023-07-22T05:50:07.171" v="608"/>
          <ac:cxnSpMkLst>
            <pc:docMk/>
            <pc:sldMk cId="3838672001" sldId="323"/>
            <ac:cxnSpMk id="19" creationId="{9903061F-9A31-5FD8-C040-B96DF78273C2}"/>
          </ac:cxnSpMkLst>
        </pc:cxnChg>
        <pc:cxnChg chg="add mod">
          <ac:chgData name="Lorenzo Rinaldi" userId="77d5bfdd-3e88-4678-a8ff-024fe85681f6" providerId="ADAL" clId="{31CFC6F0-8772-4AD9-9E55-C2E1A4D9CCC5}" dt="2023-07-22T05:50:07.171" v="608"/>
          <ac:cxnSpMkLst>
            <pc:docMk/>
            <pc:sldMk cId="3838672001" sldId="323"/>
            <ac:cxnSpMk id="20" creationId="{CE1E57F8-03C6-7392-0926-329AF93B64EB}"/>
          </ac:cxnSpMkLst>
        </pc:cxnChg>
        <pc:cxnChg chg="add mod">
          <ac:chgData name="Lorenzo Rinaldi" userId="77d5bfdd-3e88-4678-a8ff-024fe85681f6" providerId="ADAL" clId="{31CFC6F0-8772-4AD9-9E55-C2E1A4D9CCC5}" dt="2023-07-22T05:50:07.171" v="608"/>
          <ac:cxnSpMkLst>
            <pc:docMk/>
            <pc:sldMk cId="3838672001" sldId="323"/>
            <ac:cxnSpMk id="22" creationId="{BA96B468-94AE-A723-85EE-E5C43E6BC49F}"/>
          </ac:cxnSpMkLst>
        </pc:cxnChg>
        <pc:cxnChg chg="add mod">
          <ac:chgData name="Lorenzo Rinaldi" userId="77d5bfdd-3e88-4678-a8ff-024fe85681f6" providerId="ADAL" clId="{31CFC6F0-8772-4AD9-9E55-C2E1A4D9CCC5}" dt="2023-07-22T05:50:07.171" v="608"/>
          <ac:cxnSpMkLst>
            <pc:docMk/>
            <pc:sldMk cId="3838672001" sldId="323"/>
            <ac:cxnSpMk id="24" creationId="{8F76C887-DD3E-445C-6431-27209A50929A}"/>
          </ac:cxnSpMkLst>
        </pc:cxnChg>
        <pc:cxnChg chg="add mod">
          <ac:chgData name="Lorenzo Rinaldi" userId="77d5bfdd-3e88-4678-a8ff-024fe85681f6" providerId="ADAL" clId="{31CFC6F0-8772-4AD9-9E55-C2E1A4D9CCC5}" dt="2023-07-22T05:50:07.171" v="608"/>
          <ac:cxnSpMkLst>
            <pc:docMk/>
            <pc:sldMk cId="3838672001" sldId="323"/>
            <ac:cxnSpMk id="26" creationId="{26960DD2-518D-7584-C8B3-80B4C8CBF6B2}"/>
          </ac:cxnSpMkLst>
        </pc:cxnChg>
        <pc:cxnChg chg="add mod">
          <ac:chgData name="Lorenzo Rinaldi" userId="77d5bfdd-3e88-4678-a8ff-024fe85681f6" providerId="ADAL" clId="{31CFC6F0-8772-4AD9-9E55-C2E1A4D9CCC5}" dt="2023-07-22T05:50:07.171" v="608"/>
          <ac:cxnSpMkLst>
            <pc:docMk/>
            <pc:sldMk cId="3838672001" sldId="323"/>
            <ac:cxnSpMk id="27" creationId="{284E32B6-CB2A-C46E-7916-7763704A8388}"/>
          </ac:cxnSpMkLst>
        </pc:cxnChg>
        <pc:cxnChg chg="add mod">
          <ac:chgData name="Lorenzo Rinaldi" userId="77d5bfdd-3e88-4678-a8ff-024fe85681f6" providerId="ADAL" clId="{31CFC6F0-8772-4AD9-9E55-C2E1A4D9CCC5}" dt="2023-07-22T05:50:07.171" v="608"/>
          <ac:cxnSpMkLst>
            <pc:docMk/>
            <pc:sldMk cId="3838672001" sldId="323"/>
            <ac:cxnSpMk id="28" creationId="{86E4ECE5-8FAD-BA52-9D53-AE8435B3CF3E}"/>
          </ac:cxnSpMkLst>
        </pc:cxnChg>
        <pc:cxnChg chg="add mod">
          <ac:chgData name="Lorenzo Rinaldi" userId="77d5bfdd-3e88-4678-a8ff-024fe85681f6" providerId="ADAL" clId="{31CFC6F0-8772-4AD9-9E55-C2E1A4D9CCC5}" dt="2023-07-22T05:50:07.171" v="608"/>
          <ac:cxnSpMkLst>
            <pc:docMk/>
            <pc:sldMk cId="3838672001" sldId="323"/>
            <ac:cxnSpMk id="29" creationId="{387060B2-42D1-DDEC-9DDF-D7E5D0268CE5}"/>
          </ac:cxnSpMkLst>
        </pc:cxnChg>
        <pc:cxnChg chg="add mod">
          <ac:chgData name="Lorenzo Rinaldi" userId="77d5bfdd-3e88-4678-a8ff-024fe85681f6" providerId="ADAL" clId="{31CFC6F0-8772-4AD9-9E55-C2E1A4D9CCC5}" dt="2023-07-22T05:50:07.171" v="608"/>
          <ac:cxnSpMkLst>
            <pc:docMk/>
            <pc:sldMk cId="3838672001" sldId="323"/>
            <ac:cxnSpMk id="30" creationId="{2ED31EA2-47F2-CE1B-9962-7CB7D960A396}"/>
          </ac:cxnSpMkLst>
        </pc:cxnChg>
        <pc:cxnChg chg="add mod">
          <ac:chgData name="Lorenzo Rinaldi" userId="77d5bfdd-3e88-4678-a8ff-024fe85681f6" providerId="ADAL" clId="{31CFC6F0-8772-4AD9-9E55-C2E1A4D9CCC5}" dt="2023-07-22T05:50:07.171" v="608"/>
          <ac:cxnSpMkLst>
            <pc:docMk/>
            <pc:sldMk cId="3838672001" sldId="323"/>
            <ac:cxnSpMk id="31" creationId="{AE302932-B20A-E1B9-B036-89A91B8BD395}"/>
          </ac:cxnSpMkLst>
        </pc:cxnChg>
      </pc:sldChg>
      <pc:sldChg chg="del">
        <pc:chgData name="Lorenzo Rinaldi" userId="77d5bfdd-3e88-4678-a8ff-024fe85681f6" providerId="ADAL" clId="{31CFC6F0-8772-4AD9-9E55-C2E1A4D9CCC5}" dt="2023-07-22T05:34:58.820" v="229" actId="47"/>
        <pc:sldMkLst>
          <pc:docMk/>
          <pc:sldMk cId="2148328659" sldId="324"/>
        </pc:sldMkLst>
      </pc:sldChg>
      <pc:sldChg chg="addSp delSp modSp add mod delAnim modAnim">
        <pc:chgData name="Lorenzo Rinaldi" userId="77d5bfdd-3e88-4678-a8ff-024fe85681f6" providerId="ADAL" clId="{31CFC6F0-8772-4AD9-9E55-C2E1A4D9CCC5}" dt="2023-07-22T05:53:40.060" v="670" actId="1076"/>
        <pc:sldMkLst>
          <pc:docMk/>
          <pc:sldMk cId="2722621010" sldId="324"/>
        </pc:sldMkLst>
        <pc:spChg chg="del">
          <ac:chgData name="Lorenzo Rinaldi" userId="77d5bfdd-3e88-4678-a8ff-024fe85681f6" providerId="ADAL" clId="{31CFC6F0-8772-4AD9-9E55-C2E1A4D9CCC5}" dt="2023-07-22T05:52:03.845" v="651" actId="478"/>
          <ac:spMkLst>
            <pc:docMk/>
            <pc:sldMk cId="2722621010" sldId="324"/>
            <ac:spMk id="2" creationId="{149AE905-A3EC-6A64-F003-BA25738C3AB8}"/>
          </ac:spMkLst>
        </pc:spChg>
        <pc:spChg chg="add mod">
          <ac:chgData name="Lorenzo Rinaldi" userId="77d5bfdd-3e88-4678-a8ff-024fe85681f6" providerId="ADAL" clId="{31CFC6F0-8772-4AD9-9E55-C2E1A4D9CCC5}" dt="2023-07-22T05:53:08.460" v="664" actId="14100"/>
          <ac:spMkLst>
            <pc:docMk/>
            <pc:sldMk cId="2722621010" sldId="324"/>
            <ac:spMk id="3" creationId="{D6D761B9-542B-97E7-9602-896B69E18C95}"/>
          </ac:spMkLst>
        </pc:spChg>
        <pc:spChg chg="mod">
          <ac:chgData name="Lorenzo Rinaldi" userId="77d5bfdd-3e88-4678-a8ff-024fe85681f6" providerId="ADAL" clId="{31CFC6F0-8772-4AD9-9E55-C2E1A4D9CCC5}" dt="2023-07-22T05:52:16.250" v="654" actId="20577"/>
          <ac:spMkLst>
            <pc:docMk/>
            <pc:sldMk cId="2722621010" sldId="324"/>
            <ac:spMk id="4" creationId="{9AB3068C-1CCE-A7E9-790D-8ACFE0F1B133}"/>
          </ac:spMkLst>
        </pc:spChg>
        <pc:spChg chg="del">
          <ac:chgData name="Lorenzo Rinaldi" userId="77d5bfdd-3e88-4678-a8ff-024fe85681f6" providerId="ADAL" clId="{31CFC6F0-8772-4AD9-9E55-C2E1A4D9CCC5}" dt="2023-07-22T05:52:03.845" v="651" actId="478"/>
          <ac:spMkLst>
            <pc:docMk/>
            <pc:sldMk cId="2722621010" sldId="324"/>
            <ac:spMk id="5" creationId="{C01C04BF-6CD0-0B03-5C63-02EEF79F7A30}"/>
          </ac:spMkLst>
        </pc:spChg>
        <pc:spChg chg="del">
          <ac:chgData name="Lorenzo Rinaldi" userId="77d5bfdd-3e88-4678-a8ff-024fe85681f6" providerId="ADAL" clId="{31CFC6F0-8772-4AD9-9E55-C2E1A4D9CCC5}" dt="2023-07-22T05:52:03.845" v="651" actId="478"/>
          <ac:spMkLst>
            <pc:docMk/>
            <pc:sldMk cId="2722621010" sldId="324"/>
            <ac:spMk id="7" creationId="{12A80AEF-316A-2087-7818-78FBBC002689}"/>
          </ac:spMkLst>
        </pc:spChg>
        <pc:spChg chg="del">
          <ac:chgData name="Lorenzo Rinaldi" userId="77d5bfdd-3e88-4678-a8ff-024fe85681f6" providerId="ADAL" clId="{31CFC6F0-8772-4AD9-9E55-C2E1A4D9CCC5}" dt="2023-07-22T05:52:03.845" v="651" actId="478"/>
          <ac:spMkLst>
            <pc:docMk/>
            <pc:sldMk cId="2722621010" sldId="324"/>
            <ac:spMk id="8" creationId="{AC241074-ED3C-EC9C-7A71-067B52BCCCFD}"/>
          </ac:spMkLst>
        </pc:spChg>
        <pc:spChg chg="del">
          <ac:chgData name="Lorenzo Rinaldi" userId="77d5bfdd-3e88-4678-a8ff-024fe85681f6" providerId="ADAL" clId="{31CFC6F0-8772-4AD9-9E55-C2E1A4D9CCC5}" dt="2023-07-22T05:52:03.845" v="651" actId="478"/>
          <ac:spMkLst>
            <pc:docMk/>
            <pc:sldMk cId="2722621010" sldId="324"/>
            <ac:spMk id="9" creationId="{F5F1F631-3D97-5D6F-FB66-F9510C8A7FE1}"/>
          </ac:spMkLst>
        </pc:spChg>
        <pc:spChg chg="del">
          <ac:chgData name="Lorenzo Rinaldi" userId="77d5bfdd-3e88-4678-a8ff-024fe85681f6" providerId="ADAL" clId="{31CFC6F0-8772-4AD9-9E55-C2E1A4D9CCC5}" dt="2023-07-22T05:52:03.845" v="651" actId="478"/>
          <ac:spMkLst>
            <pc:docMk/>
            <pc:sldMk cId="2722621010" sldId="324"/>
            <ac:spMk id="10" creationId="{E244AEAF-3159-3C22-0F5C-7CD77CBF4435}"/>
          </ac:spMkLst>
        </pc:spChg>
        <pc:spChg chg="del">
          <ac:chgData name="Lorenzo Rinaldi" userId="77d5bfdd-3e88-4678-a8ff-024fe85681f6" providerId="ADAL" clId="{31CFC6F0-8772-4AD9-9E55-C2E1A4D9CCC5}" dt="2023-07-22T05:52:03.845" v="651" actId="478"/>
          <ac:spMkLst>
            <pc:docMk/>
            <pc:sldMk cId="2722621010" sldId="324"/>
            <ac:spMk id="12" creationId="{87E33B8D-6615-49EA-87B5-2E2364708002}"/>
          </ac:spMkLst>
        </pc:spChg>
        <pc:spChg chg="del">
          <ac:chgData name="Lorenzo Rinaldi" userId="77d5bfdd-3e88-4678-a8ff-024fe85681f6" providerId="ADAL" clId="{31CFC6F0-8772-4AD9-9E55-C2E1A4D9CCC5}" dt="2023-07-22T05:52:03.845" v="651" actId="478"/>
          <ac:spMkLst>
            <pc:docMk/>
            <pc:sldMk cId="2722621010" sldId="324"/>
            <ac:spMk id="13" creationId="{DE2F5045-3643-A3F8-0697-3F458590F9A8}"/>
          </ac:spMkLst>
        </pc:spChg>
        <pc:spChg chg="del">
          <ac:chgData name="Lorenzo Rinaldi" userId="77d5bfdd-3e88-4678-a8ff-024fe85681f6" providerId="ADAL" clId="{31CFC6F0-8772-4AD9-9E55-C2E1A4D9CCC5}" dt="2023-07-22T05:52:03.845" v="651" actId="478"/>
          <ac:spMkLst>
            <pc:docMk/>
            <pc:sldMk cId="2722621010" sldId="324"/>
            <ac:spMk id="14" creationId="{7F3FCD16-4427-1046-3CA7-364ED2E58C22}"/>
          </ac:spMkLst>
        </pc:spChg>
        <pc:spChg chg="del">
          <ac:chgData name="Lorenzo Rinaldi" userId="77d5bfdd-3e88-4678-a8ff-024fe85681f6" providerId="ADAL" clId="{31CFC6F0-8772-4AD9-9E55-C2E1A4D9CCC5}" dt="2023-07-22T05:52:03.845" v="651" actId="478"/>
          <ac:spMkLst>
            <pc:docMk/>
            <pc:sldMk cId="2722621010" sldId="324"/>
            <ac:spMk id="15" creationId="{334C2BE4-7A70-3A28-A802-C6E1A8CD6340}"/>
          </ac:spMkLst>
        </pc:spChg>
        <pc:spChg chg="del">
          <ac:chgData name="Lorenzo Rinaldi" userId="77d5bfdd-3e88-4678-a8ff-024fe85681f6" providerId="ADAL" clId="{31CFC6F0-8772-4AD9-9E55-C2E1A4D9CCC5}" dt="2023-07-22T05:52:03.845" v="651" actId="478"/>
          <ac:spMkLst>
            <pc:docMk/>
            <pc:sldMk cId="2722621010" sldId="324"/>
            <ac:spMk id="16" creationId="{6220F5B5-6F26-F4DE-B3E1-46586DC19248}"/>
          </ac:spMkLst>
        </pc:spChg>
        <pc:spChg chg="del">
          <ac:chgData name="Lorenzo Rinaldi" userId="77d5bfdd-3e88-4678-a8ff-024fe85681f6" providerId="ADAL" clId="{31CFC6F0-8772-4AD9-9E55-C2E1A4D9CCC5}" dt="2023-07-22T05:52:03.845" v="651" actId="478"/>
          <ac:spMkLst>
            <pc:docMk/>
            <pc:sldMk cId="2722621010" sldId="324"/>
            <ac:spMk id="17" creationId="{C959D06E-369C-DAB9-8635-113E3E1D4815}"/>
          </ac:spMkLst>
        </pc:spChg>
        <pc:spChg chg="del">
          <ac:chgData name="Lorenzo Rinaldi" userId="77d5bfdd-3e88-4678-a8ff-024fe85681f6" providerId="ADAL" clId="{31CFC6F0-8772-4AD9-9E55-C2E1A4D9CCC5}" dt="2023-07-22T05:52:03.845" v="651" actId="478"/>
          <ac:spMkLst>
            <pc:docMk/>
            <pc:sldMk cId="2722621010" sldId="324"/>
            <ac:spMk id="18" creationId="{3E73D3A6-96EC-F398-37FB-8AE81B54CB83}"/>
          </ac:spMkLst>
        </pc:spChg>
        <pc:spChg chg="del">
          <ac:chgData name="Lorenzo Rinaldi" userId="77d5bfdd-3e88-4678-a8ff-024fe85681f6" providerId="ADAL" clId="{31CFC6F0-8772-4AD9-9E55-C2E1A4D9CCC5}" dt="2023-07-22T05:52:03.845" v="651" actId="478"/>
          <ac:spMkLst>
            <pc:docMk/>
            <pc:sldMk cId="2722621010" sldId="324"/>
            <ac:spMk id="20" creationId="{E55DC411-CA34-5402-5935-7C97FE9F0BF6}"/>
          </ac:spMkLst>
        </pc:spChg>
        <pc:spChg chg="del">
          <ac:chgData name="Lorenzo Rinaldi" userId="77d5bfdd-3e88-4678-a8ff-024fe85681f6" providerId="ADAL" clId="{31CFC6F0-8772-4AD9-9E55-C2E1A4D9CCC5}" dt="2023-07-22T05:52:03.845" v="651" actId="478"/>
          <ac:spMkLst>
            <pc:docMk/>
            <pc:sldMk cId="2722621010" sldId="324"/>
            <ac:spMk id="21" creationId="{126DFD03-34E9-BF59-B5EA-6D142605AE7D}"/>
          </ac:spMkLst>
        </pc:spChg>
        <pc:spChg chg="del">
          <ac:chgData name="Lorenzo Rinaldi" userId="77d5bfdd-3e88-4678-a8ff-024fe85681f6" providerId="ADAL" clId="{31CFC6F0-8772-4AD9-9E55-C2E1A4D9CCC5}" dt="2023-07-22T05:52:03.845" v="651" actId="478"/>
          <ac:spMkLst>
            <pc:docMk/>
            <pc:sldMk cId="2722621010" sldId="324"/>
            <ac:spMk id="22" creationId="{AAD712BB-099A-D1AD-57AE-601A478180D0}"/>
          </ac:spMkLst>
        </pc:spChg>
        <pc:spChg chg="del">
          <ac:chgData name="Lorenzo Rinaldi" userId="77d5bfdd-3e88-4678-a8ff-024fe85681f6" providerId="ADAL" clId="{31CFC6F0-8772-4AD9-9E55-C2E1A4D9CCC5}" dt="2023-07-22T05:52:03.845" v="651" actId="478"/>
          <ac:spMkLst>
            <pc:docMk/>
            <pc:sldMk cId="2722621010" sldId="324"/>
            <ac:spMk id="23" creationId="{475F1406-9467-08C3-CF87-5445CEDE5D46}"/>
          </ac:spMkLst>
        </pc:spChg>
        <pc:spChg chg="del">
          <ac:chgData name="Lorenzo Rinaldi" userId="77d5bfdd-3e88-4678-a8ff-024fe85681f6" providerId="ADAL" clId="{31CFC6F0-8772-4AD9-9E55-C2E1A4D9CCC5}" dt="2023-07-22T05:52:03.845" v="651" actId="478"/>
          <ac:spMkLst>
            <pc:docMk/>
            <pc:sldMk cId="2722621010" sldId="324"/>
            <ac:spMk id="25" creationId="{6FA87B14-BA11-B754-B4E8-48F818FCAFAC}"/>
          </ac:spMkLst>
        </pc:spChg>
        <pc:spChg chg="del">
          <ac:chgData name="Lorenzo Rinaldi" userId="77d5bfdd-3e88-4678-a8ff-024fe85681f6" providerId="ADAL" clId="{31CFC6F0-8772-4AD9-9E55-C2E1A4D9CCC5}" dt="2023-07-22T05:52:03.845" v="651" actId="478"/>
          <ac:spMkLst>
            <pc:docMk/>
            <pc:sldMk cId="2722621010" sldId="324"/>
            <ac:spMk id="26" creationId="{7675B920-D2D3-0648-BC42-79C4C7811CC5}"/>
          </ac:spMkLst>
        </pc:spChg>
        <pc:spChg chg="del">
          <ac:chgData name="Lorenzo Rinaldi" userId="77d5bfdd-3e88-4678-a8ff-024fe85681f6" providerId="ADAL" clId="{31CFC6F0-8772-4AD9-9E55-C2E1A4D9CCC5}" dt="2023-07-22T05:52:03.845" v="651" actId="478"/>
          <ac:spMkLst>
            <pc:docMk/>
            <pc:sldMk cId="2722621010" sldId="324"/>
            <ac:spMk id="27" creationId="{6E3234E9-5848-E7F5-410B-6B85A27738BF}"/>
          </ac:spMkLst>
        </pc:spChg>
        <pc:spChg chg="add mod">
          <ac:chgData name="Lorenzo Rinaldi" userId="77d5bfdd-3e88-4678-a8ff-024fe85681f6" providerId="ADAL" clId="{31CFC6F0-8772-4AD9-9E55-C2E1A4D9CCC5}" dt="2023-07-22T05:53:20.930" v="667" actId="164"/>
          <ac:spMkLst>
            <pc:docMk/>
            <pc:sldMk cId="2722621010" sldId="324"/>
            <ac:spMk id="28" creationId="{A98A5250-4F0A-4D9C-8DFB-D2862FE1C703}"/>
          </ac:spMkLst>
        </pc:spChg>
        <pc:spChg chg="add mod">
          <ac:chgData name="Lorenzo Rinaldi" userId="77d5bfdd-3e88-4678-a8ff-024fe85681f6" providerId="ADAL" clId="{31CFC6F0-8772-4AD9-9E55-C2E1A4D9CCC5}" dt="2023-07-22T05:53:20.930" v="667" actId="164"/>
          <ac:spMkLst>
            <pc:docMk/>
            <pc:sldMk cId="2722621010" sldId="324"/>
            <ac:spMk id="29" creationId="{42A1EF8F-8D52-1A24-0B95-F614EC2298F5}"/>
          </ac:spMkLst>
        </pc:spChg>
        <pc:spChg chg="add mod">
          <ac:chgData name="Lorenzo Rinaldi" userId="77d5bfdd-3e88-4678-a8ff-024fe85681f6" providerId="ADAL" clId="{31CFC6F0-8772-4AD9-9E55-C2E1A4D9CCC5}" dt="2023-07-22T05:53:20.930" v="667" actId="164"/>
          <ac:spMkLst>
            <pc:docMk/>
            <pc:sldMk cId="2722621010" sldId="324"/>
            <ac:spMk id="30" creationId="{48E05C3D-7871-DE7A-D37E-53CCC31338D1}"/>
          </ac:spMkLst>
        </pc:spChg>
        <pc:spChg chg="add mod">
          <ac:chgData name="Lorenzo Rinaldi" userId="77d5bfdd-3e88-4678-a8ff-024fe85681f6" providerId="ADAL" clId="{31CFC6F0-8772-4AD9-9E55-C2E1A4D9CCC5}" dt="2023-07-22T05:53:20.930" v="667" actId="164"/>
          <ac:spMkLst>
            <pc:docMk/>
            <pc:sldMk cId="2722621010" sldId="324"/>
            <ac:spMk id="31" creationId="{96B19FC9-008F-43FB-073F-DE3D80DD137B}"/>
          </ac:spMkLst>
        </pc:spChg>
        <pc:spChg chg="add mod">
          <ac:chgData name="Lorenzo Rinaldi" userId="77d5bfdd-3e88-4678-a8ff-024fe85681f6" providerId="ADAL" clId="{31CFC6F0-8772-4AD9-9E55-C2E1A4D9CCC5}" dt="2023-07-22T05:53:20.930" v="667" actId="164"/>
          <ac:spMkLst>
            <pc:docMk/>
            <pc:sldMk cId="2722621010" sldId="324"/>
            <ac:spMk id="32" creationId="{53C6ADB5-120A-C5F4-0FEF-8327455952AC}"/>
          </ac:spMkLst>
        </pc:spChg>
        <pc:spChg chg="add mod">
          <ac:chgData name="Lorenzo Rinaldi" userId="77d5bfdd-3e88-4678-a8ff-024fe85681f6" providerId="ADAL" clId="{31CFC6F0-8772-4AD9-9E55-C2E1A4D9CCC5}" dt="2023-07-22T05:53:20.930" v="667" actId="164"/>
          <ac:spMkLst>
            <pc:docMk/>
            <pc:sldMk cId="2722621010" sldId="324"/>
            <ac:spMk id="33" creationId="{E0B6FECD-CF6B-3C34-D15A-B73D8593E052}"/>
          </ac:spMkLst>
        </pc:spChg>
        <pc:spChg chg="add mod">
          <ac:chgData name="Lorenzo Rinaldi" userId="77d5bfdd-3e88-4678-a8ff-024fe85681f6" providerId="ADAL" clId="{31CFC6F0-8772-4AD9-9E55-C2E1A4D9CCC5}" dt="2023-07-22T05:53:20.930" v="667" actId="164"/>
          <ac:spMkLst>
            <pc:docMk/>
            <pc:sldMk cId="2722621010" sldId="324"/>
            <ac:spMk id="34" creationId="{25F49578-19E4-8FAA-FA71-E374A79E2619}"/>
          </ac:spMkLst>
        </pc:spChg>
        <pc:spChg chg="add mod">
          <ac:chgData name="Lorenzo Rinaldi" userId="77d5bfdd-3e88-4678-a8ff-024fe85681f6" providerId="ADAL" clId="{31CFC6F0-8772-4AD9-9E55-C2E1A4D9CCC5}" dt="2023-07-22T05:53:20.930" v="667" actId="164"/>
          <ac:spMkLst>
            <pc:docMk/>
            <pc:sldMk cId="2722621010" sldId="324"/>
            <ac:spMk id="35" creationId="{720C3EA0-C88F-34E8-B4A9-E2F1ED5BEAC2}"/>
          </ac:spMkLst>
        </pc:spChg>
        <pc:spChg chg="add mod">
          <ac:chgData name="Lorenzo Rinaldi" userId="77d5bfdd-3e88-4678-a8ff-024fe85681f6" providerId="ADAL" clId="{31CFC6F0-8772-4AD9-9E55-C2E1A4D9CCC5}" dt="2023-07-22T05:53:20.930" v="667" actId="164"/>
          <ac:spMkLst>
            <pc:docMk/>
            <pc:sldMk cId="2722621010" sldId="324"/>
            <ac:spMk id="36" creationId="{60A35082-6C08-87DD-725F-98D4DF16302B}"/>
          </ac:spMkLst>
        </pc:spChg>
        <pc:spChg chg="add mod">
          <ac:chgData name="Lorenzo Rinaldi" userId="77d5bfdd-3e88-4678-a8ff-024fe85681f6" providerId="ADAL" clId="{31CFC6F0-8772-4AD9-9E55-C2E1A4D9CCC5}" dt="2023-07-22T05:53:20.930" v="667" actId="164"/>
          <ac:spMkLst>
            <pc:docMk/>
            <pc:sldMk cId="2722621010" sldId="324"/>
            <ac:spMk id="37" creationId="{B9C473FC-5C68-78D3-C54A-BE0370E6494E}"/>
          </ac:spMkLst>
        </pc:spChg>
        <pc:spChg chg="add mod">
          <ac:chgData name="Lorenzo Rinaldi" userId="77d5bfdd-3e88-4678-a8ff-024fe85681f6" providerId="ADAL" clId="{31CFC6F0-8772-4AD9-9E55-C2E1A4D9CCC5}" dt="2023-07-22T05:53:20.930" v="667" actId="164"/>
          <ac:spMkLst>
            <pc:docMk/>
            <pc:sldMk cId="2722621010" sldId="324"/>
            <ac:spMk id="38" creationId="{0F7B7744-4BE4-7892-EA34-14522E760F3C}"/>
          </ac:spMkLst>
        </pc:spChg>
        <pc:spChg chg="add mod">
          <ac:chgData name="Lorenzo Rinaldi" userId="77d5bfdd-3e88-4678-a8ff-024fe85681f6" providerId="ADAL" clId="{31CFC6F0-8772-4AD9-9E55-C2E1A4D9CCC5}" dt="2023-07-22T05:53:20.930" v="667" actId="164"/>
          <ac:spMkLst>
            <pc:docMk/>
            <pc:sldMk cId="2722621010" sldId="324"/>
            <ac:spMk id="39" creationId="{50238A00-5743-350D-2BEF-6ABF07A0181B}"/>
          </ac:spMkLst>
        </pc:spChg>
        <pc:spChg chg="add mod">
          <ac:chgData name="Lorenzo Rinaldi" userId="77d5bfdd-3e88-4678-a8ff-024fe85681f6" providerId="ADAL" clId="{31CFC6F0-8772-4AD9-9E55-C2E1A4D9CCC5}" dt="2023-07-22T05:53:20.930" v="667" actId="164"/>
          <ac:spMkLst>
            <pc:docMk/>
            <pc:sldMk cId="2722621010" sldId="324"/>
            <ac:spMk id="45" creationId="{63A823D1-93E1-CE9B-4C14-F4E007E4D3F8}"/>
          </ac:spMkLst>
        </pc:spChg>
        <pc:spChg chg="add mod">
          <ac:chgData name="Lorenzo Rinaldi" userId="77d5bfdd-3e88-4678-a8ff-024fe85681f6" providerId="ADAL" clId="{31CFC6F0-8772-4AD9-9E55-C2E1A4D9CCC5}" dt="2023-07-22T05:53:20.930" v="667" actId="164"/>
          <ac:spMkLst>
            <pc:docMk/>
            <pc:sldMk cId="2722621010" sldId="324"/>
            <ac:spMk id="46" creationId="{5E81B94C-C86B-DD3D-F1A2-0744691B9D2F}"/>
          </ac:spMkLst>
        </pc:spChg>
        <pc:spChg chg="add mod">
          <ac:chgData name="Lorenzo Rinaldi" userId="77d5bfdd-3e88-4678-a8ff-024fe85681f6" providerId="ADAL" clId="{31CFC6F0-8772-4AD9-9E55-C2E1A4D9CCC5}" dt="2023-07-22T05:53:20.930" v="667" actId="164"/>
          <ac:spMkLst>
            <pc:docMk/>
            <pc:sldMk cId="2722621010" sldId="324"/>
            <ac:spMk id="47" creationId="{0EB944F8-D4F0-C326-10FC-5DB4AB5AC2E7}"/>
          </ac:spMkLst>
        </pc:spChg>
        <pc:spChg chg="add mod">
          <ac:chgData name="Lorenzo Rinaldi" userId="77d5bfdd-3e88-4678-a8ff-024fe85681f6" providerId="ADAL" clId="{31CFC6F0-8772-4AD9-9E55-C2E1A4D9CCC5}" dt="2023-07-22T05:53:20.930" v="667" actId="164"/>
          <ac:spMkLst>
            <pc:docMk/>
            <pc:sldMk cId="2722621010" sldId="324"/>
            <ac:spMk id="48" creationId="{300FA772-1965-47A8-95C9-FC627643F7B7}"/>
          </ac:spMkLst>
        </pc:spChg>
        <pc:spChg chg="add mod">
          <ac:chgData name="Lorenzo Rinaldi" userId="77d5bfdd-3e88-4678-a8ff-024fe85681f6" providerId="ADAL" clId="{31CFC6F0-8772-4AD9-9E55-C2E1A4D9CCC5}" dt="2023-07-22T05:53:20.930" v="667" actId="164"/>
          <ac:spMkLst>
            <pc:docMk/>
            <pc:sldMk cId="2722621010" sldId="324"/>
            <ac:spMk id="49" creationId="{70CB8912-1E23-F134-4C59-FB9C460C604D}"/>
          </ac:spMkLst>
        </pc:spChg>
        <pc:spChg chg="add mod">
          <ac:chgData name="Lorenzo Rinaldi" userId="77d5bfdd-3e88-4678-a8ff-024fe85681f6" providerId="ADAL" clId="{31CFC6F0-8772-4AD9-9E55-C2E1A4D9CCC5}" dt="2023-07-22T05:53:20.930" v="667" actId="164"/>
          <ac:spMkLst>
            <pc:docMk/>
            <pc:sldMk cId="2722621010" sldId="324"/>
            <ac:spMk id="50" creationId="{C4C4CF08-A152-D4D9-AF91-BE2DF7981DAB}"/>
          </ac:spMkLst>
        </pc:spChg>
        <pc:spChg chg="add mod">
          <ac:chgData name="Lorenzo Rinaldi" userId="77d5bfdd-3e88-4678-a8ff-024fe85681f6" providerId="ADAL" clId="{31CFC6F0-8772-4AD9-9E55-C2E1A4D9CCC5}" dt="2023-07-22T05:53:20.930" v="667" actId="164"/>
          <ac:spMkLst>
            <pc:docMk/>
            <pc:sldMk cId="2722621010" sldId="324"/>
            <ac:spMk id="52" creationId="{6F8A48B0-DE8D-AA86-F8B0-F1E41E0E5111}"/>
          </ac:spMkLst>
        </pc:spChg>
        <pc:spChg chg="add mod">
          <ac:chgData name="Lorenzo Rinaldi" userId="77d5bfdd-3e88-4678-a8ff-024fe85681f6" providerId="ADAL" clId="{31CFC6F0-8772-4AD9-9E55-C2E1A4D9CCC5}" dt="2023-07-22T05:53:20.930" v="667" actId="164"/>
          <ac:spMkLst>
            <pc:docMk/>
            <pc:sldMk cId="2722621010" sldId="324"/>
            <ac:spMk id="53" creationId="{427CDA68-866D-97C4-E0AE-DFE6F44CA72E}"/>
          </ac:spMkLst>
        </pc:spChg>
        <pc:spChg chg="add mod">
          <ac:chgData name="Lorenzo Rinaldi" userId="77d5bfdd-3e88-4678-a8ff-024fe85681f6" providerId="ADAL" clId="{31CFC6F0-8772-4AD9-9E55-C2E1A4D9CCC5}" dt="2023-07-22T05:53:20.930" v="667" actId="164"/>
          <ac:spMkLst>
            <pc:docMk/>
            <pc:sldMk cId="2722621010" sldId="324"/>
            <ac:spMk id="54" creationId="{30FDBDEA-DB4A-BEFC-D67B-8CD851B9187A}"/>
          </ac:spMkLst>
        </pc:spChg>
        <pc:spChg chg="add mod">
          <ac:chgData name="Lorenzo Rinaldi" userId="77d5bfdd-3e88-4678-a8ff-024fe85681f6" providerId="ADAL" clId="{31CFC6F0-8772-4AD9-9E55-C2E1A4D9CCC5}" dt="2023-07-22T05:53:20.930" v="667" actId="164"/>
          <ac:spMkLst>
            <pc:docMk/>
            <pc:sldMk cId="2722621010" sldId="324"/>
            <ac:spMk id="55" creationId="{4AF00CCC-43F9-4ACB-7BDF-6D06A3CB5345}"/>
          </ac:spMkLst>
        </pc:spChg>
        <pc:spChg chg="add mod">
          <ac:chgData name="Lorenzo Rinaldi" userId="77d5bfdd-3e88-4678-a8ff-024fe85681f6" providerId="ADAL" clId="{31CFC6F0-8772-4AD9-9E55-C2E1A4D9CCC5}" dt="2023-07-22T05:53:20.930" v="667" actId="164"/>
          <ac:spMkLst>
            <pc:docMk/>
            <pc:sldMk cId="2722621010" sldId="324"/>
            <ac:spMk id="57" creationId="{1D407671-6FD9-3AB2-AC64-DBB39D3108DD}"/>
          </ac:spMkLst>
        </pc:spChg>
        <pc:spChg chg="add mod">
          <ac:chgData name="Lorenzo Rinaldi" userId="77d5bfdd-3e88-4678-a8ff-024fe85681f6" providerId="ADAL" clId="{31CFC6F0-8772-4AD9-9E55-C2E1A4D9CCC5}" dt="2023-07-22T05:53:20.930" v="667" actId="164"/>
          <ac:spMkLst>
            <pc:docMk/>
            <pc:sldMk cId="2722621010" sldId="324"/>
            <ac:spMk id="58" creationId="{DC582E58-D4B5-5F70-0A7D-C61DAB78EC8A}"/>
          </ac:spMkLst>
        </pc:spChg>
        <pc:spChg chg="add mod">
          <ac:chgData name="Lorenzo Rinaldi" userId="77d5bfdd-3e88-4678-a8ff-024fe85681f6" providerId="ADAL" clId="{31CFC6F0-8772-4AD9-9E55-C2E1A4D9CCC5}" dt="2023-07-22T05:53:20.930" v="667" actId="164"/>
          <ac:spMkLst>
            <pc:docMk/>
            <pc:sldMk cId="2722621010" sldId="324"/>
            <ac:spMk id="60" creationId="{E20A32B4-F6BA-2DDB-9AF6-8AE5D8E2FCDF}"/>
          </ac:spMkLst>
        </pc:spChg>
        <pc:spChg chg="add mod">
          <ac:chgData name="Lorenzo Rinaldi" userId="77d5bfdd-3e88-4678-a8ff-024fe85681f6" providerId="ADAL" clId="{31CFC6F0-8772-4AD9-9E55-C2E1A4D9CCC5}" dt="2023-07-22T05:53:20.930" v="667" actId="164"/>
          <ac:spMkLst>
            <pc:docMk/>
            <pc:sldMk cId="2722621010" sldId="324"/>
            <ac:spMk id="62" creationId="{D722B4FC-7E22-BE92-485A-38B07501ABAA}"/>
          </ac:spMkLst>
        </pc:spChg>
        <pc:spChg chg="add mod">
          <ac:chgData name="Lorenzo Rinaldi" userId="77d5bfdd-3e88-4678-a8ff-024fe85681f6" providerId="ADAL" clId="{31CFC6F0-8772-4AD9-9E55-C2E1A4D9CCC5}" dt="2023-07-22T05:53:20.930" v="667" actId="164"/>
          <ac:spMkLst>
            <pc:docMk/>
            <pc:sldMk cId="2722621010" sldId="324"/>
            <ac:spMk id="63" creationId="{7EA8EC4A-EA14-B7D6-21B1-CD24D76C8595}"/>
          </ac:spMkLst>
        </pc:spChg>
        <pc:spChg chg="add mod">
          <ac:chgData name="Lorenzo Rinaldi" userId="77d5bfdd-3e88-4678-a8ff-024fe85681f6" providerId="ADAL" clId="{31CFC6F0-8772-4AD9-9E55-C2E1A4D9CCC5}" dt="2023-07-22T05:53:20.930" v="667" actId="164"/>
          <ac:spMkLst>
            <pc:docMk/>
            <pc:sldMk cId="2722621010" sldId="324"/>
            <ac:spMk id="66" creationId="{982D5D5B-FB3F-EF2B-9700-DCBB0ECC2A2C}"/>
          </ac:spMkLst>
        </pc:spChg>
        <pc:spChg chg="add mod">
          <ac:chgData name="Lorenzo Rinaldi" userId="77d5bfdd-3e88-4678-a8ff-024fe85681f6" providerId="ADAL" clId="{31CFC6F0-8772-4AD9-9E55-C2E1A4D9CCC5}" dt="2023-07-22T05:53:20.930" v="667" actId="164"/>
          <ac:spMkLst>
            <pc:docMk/>
            <pc:sldMk cId="2722621010" sldId="324"/>
            <ac:spMk id="68" creationId="{EF6E04C2-E55E-8492-436E-6CED9D2CC50E}"/>
          </ac:spMkLst>
        </pc:spChg>
        <pc:spChg chg="add mod">
          <ac:chgData name="Lorenzo Rinaldi" userId="77d5bfdd-3e88-4678-a8ff-024fe85681f6" providerId="ADAL" clId="{31CFC6F0-8772-4AD9-9E55-C2E1A4D9CCC5}" dt="2023-07-22T05:53:20.930" v="667" actId="164"/>
          <ac:spMkLst>
            <pc:docMk/>
            <pc:sldMk cId="2722621010" sldId="324"/>
            <ac:spMk id="69" creationId="{013C49B3-EBAF-E6B0-317D-B669DF218ADE}"/>
          </ac:spMkLst>
        </pc:spChg>
        <pc:spChg chg="add mod">
          <ac:chgData name="Lorenzo Rinaldi" userId="77d5bfdd-3e88-4678-a8ff-024fe85681f6" providerId="ADAL" clId="{31CFC6F0-8772-4AD9-9E55-C2E1A4D9CCC5}" dt="2023-07-22T05:53:20.930" v="667" actId="164"/>
          <ac:spMkLst>
            <pc:docMk/>
            <pc:sldMk cId="2722621010" sldId="324"/>
            <ac:spMk id="70" creationId="{D21A6BF8-4F14-FEB6-014F-26ED9FFD6A74}"/>
          </ac:spMkLst>
        </pc:spChg>
        <pc:spChg chg="add mod">
          <ac:chgData name="Lorenzo Rinaldi" userId="77d5bfdd-3e88-4678-a8ff-024fe85681f6" providerId="ADAL" clId="{31CFC6F0-8772-4AD9-9E55-C2E1A4D9CCC5}" dt="2023-07-22T05:53:20.930" v="667" actId="164"/>
          <ac:spMkLst>
            <pc:docMk/>
            <pc:sldMk cId="2722621010" sldId="324"/>
            <ac:spMk id="71" creationId="{8A27D77B-DD5A-D03B-DCB6-CF0708766386}"/>
          </ac:spMkLst>
        </pc:spChg>
        <pc:spChg chg="add mod">
          <ac:chgData name="Lorenzo Rinaldi" userId="77d5bfdd-3e88-4678-a8ff-024fe85681f6" providerId="ADAL" clId="{31CFC6F0-8772-4AD9-9E55-C2E1A4D9CCC5}" dt="2023-07-22T05:53:20.930" v="667" actId="164"/>
          <ac:spMkLst>
            <pc:docMk/>
            <pc:sldMk cId="2722621010" sldId="324"/>
            <ac:spMk id="72" creationId="{080CC1E4-295D-66A4-BCF5-10A7C8557113}"/>
          </ac:spMkLst>
        </pc:spChg>
        <pc:spChg chg="add mod">
          <ac:chgData name="Lorenzo Rinaldi" userId="77d5bfdd-3e88-4678-a8ff-024fe85681f6" providerId="ADAL" clId="{31CFC6F0-8772-4AD9-9E55-C2E1A4D9CCC5}" dt="2023-07-22T05:53:20.930" v="667" actId="164"/>
          <ac:spMkLst>
            <pc:docMk/>
            <pc:sldMk cId="2722621010" sldId="324"/>
            <ac:spMk id="73" creationId="{3519D94D-7997-B911-117E-9C6E96186276}"/>
          </ac:spMkLst>
        </pc:spChg>
        <pc:spChg chg="add mod">
          <ac:chgData name="Lorenzo Rinaldi" userId="77d5bfdd-3e88-4678-a8ff-024fe85681f6" providerId="ADAL" clId="{31CFC6F0-8772-4AD9-9E55-C2E1A4D9CCC5}" dt="2023-07-22T05:53:20.930" v="667" actId="164"/>
          <ac:spMkLst>
            <pc:docMk/>
            <pc:sldMk cId="2722621010" sldId="324"/>
            <ac:spMk id="74" creationId="{AE297857-68B7-A423-9600-D85E18EFAFBB}"/>
          </ac:spMkLst>
        </pc:spChg>
        <pc:spChg chg="add mod">
          <ac:chgData name="Lorenzo Rinaldi" userId="77d5bfdd-3e88-4678-a8ff-024fe85681f6" providerId="ADAL" clId="{31CFC6F0-8772-4AD9-9E55-C2E1A4D9CCC5}" dt="2023-07-22T05:53:20.930" v="667" actId="164"/>
          <ac:spMkLst>
            <pc:docMk/>
            <pc:sldMk cId="2722621010" sldId="324"/>
            <ac:spMk id="75" creationId="{E267A271-1B02-5D92-45D4-B3F887DE512D}"/>
          </ac:spMkLst>
        </pc:spChg>
        <pc:spChg chg="add mod">
          <ac:chgData name="Lorenzo Rinaldi" userId="77d5bfdd-3e88-4678-a8ff-024fe85681f6" providerId="ADAL" clId="{31CFC6F0-8772-4AD9-9E55-C2E1A4D9CCC5}" dt="2023-07-22T05:53:20.930" v="667" actId="164"/>
          <ac:spMkLst>
            <pc:docMk/>
            <pc:sldMk cId="2722621010" sldId="324"/>
            <ac:spMk id="76" creationId="{5596C340-1615-14DA-5E0A-33C27A89FE5C}"/>
          </ac:spMkLst>
        </pc:spChg>
        <pc:spChg chg="add mod">
          <ac:chgData name="Lorenzo Rinaldi" userId="77d5bfdd-3e88-4678-a8ff-024fe85681f6" providerId="ADAL" clId="{31CFC6F0-8772-4AD9-9E55-C2E1A4D9CCC5}" dt="2023-07-22T05:53:20.930" v="667" actId="164"/>
          <ac:spMkLst>
            <pc:docMk/>
            <pc:sldMk cId="2722621010" sldId="324"/>
            <ac:spMk id="77" creationId="{DF449A28-3099-ED0E-3123-B716CA410292}"/>
          </ac:spMkLst>
        </pc:spChg>
        <pc:spChg chg="add mod">
          <ac:chgData name="Lorenzo Rinaldi" userId="77d5bfdd-3e88-4678-a8ff-024fe85681f6" providerId="ADAL" clId="{31CFC6F0-8772-4AD9-9E55-C2E1A4D9CCC5}" dt="2023-07-22T05:53:20.930" v="667" actId="164"/>
          <ac:spMkLst>
            <pc:docMk/>
            <pc:sldMk cId="2722621010" sldId="324"/>
            <ac:spMk id="78" creationId="{2520F0C4-EDE9-E732-B607-4975A319BD6A}"/>
          </ac:spMkLst>
        </pc:spChg>
        <pc:spChg chg="add mod">
          <ac:chgData name="Lorenzo Rinaldi" userId="77d5bfdd-3e88-4678-a8ff-024fe85681f6" providerId="ADAL" clId="{31CFC6F0-8772-4AD9-9E55-C2E1A4D9CCC5}" dt="2023-07-22T05:53:20.930" v="667" actId="164"/>
          <ac:spMkLst>
            <pc:docMk/>
            <pc:sldMk cId="2722621010" sldId="324"/>
            <ac:spMk id="79" creationId="{4A845F3F-24A2-2887-439A-0DE41FF48E62}"/>
          </ac:spMkLst>
        </pc:spChg>
        <pc:spChg chg="add mod">
          <ac:chgData name="Lorenzo Rinaldi" userId="77d5bfdd-3e88-4678-a8ff-024fe85681f6" providerId="ADAL" clId="{31CFC6F0-8772-4AD9-9E55-C2E1A4D9CCC5}" dt="2023-07-22T05:53:20.930" v="667" actId="164"/>
          <ac:spMkLst>
            <pc:docMk/>
            <pc:sldMk cId="2722621010" sldId="324"/>
            <ac:spMk id="80" creationId="{458A7828-D641-DBBB-A909-AFF58C498367}"/>
          </ac:spMkLst>
        </pc:spChg>
        <pc:spChg chg="add mod">
          <ac:chgData name="Lorenzo Rinaldi" userId="77d5bfdd-3e88-4678-a8ff-024fe85681f6" providerId="ADAL" clId="{31CFC6F0-8772-4AD9-9E55-C2E1A4D9CCC5}" dt="2023-07-22T05:53:20.930" v="667" actId="164"/>
          <ac:spMkLst>
            <pc:docMk/>
            <pc:sldMk cId="2722621010" sldId="324"/>
            <ac:spMk id="81" creationId="{98024A2C-57C9-86FB-CF56-C715082D9D66}"/>
          </ac:spMkLst>
        </pc:spChg>
        <pc:spChg chg="add mod">
          <ac:chgData name="Lorenzo Rinaldi" userId="77d5bfdd-3e88-4678-a8ff-024fe85681f6" providerId="ADAL" clId="{31CFC6F0-8772-4AD9-9E55-C2E1A4D9CCC5}" dt="2023-07-22T05:53:20.930" v="667" actId="164"/>
          <ac:spMkLst>
            <pc:docMk/>
            <pc:sldMk cId="2722621010" sldId="324"/>
            <ac:spMk id="82" creationId="{506D9A7B-BCBD-14A0-8653-B2398C05A9D2}"/>
          </ac:spMkLst>
        </pc:spChg>
        <pc:spChg chg="add mod">
          <ac:chgData name="Lorenzo Rinaldi" userId="77d5bfdd-3e88-4678-a8ff-024fe85681f6" providerId="ADAL" clId="{31CFC6F0-8772-4AD9-9E55-C2E1A4D9CCC5}" dt="2023-07-22T05:53:20.930" v="667" actId="164"/>
          <ac:spMkLst>
            <pc:docMk/>
            <pc:sldMk cId="2722621010" sldId="324"/>
            <ac:spMk id="83" creationId="{88170B9E-BE15-52E8-5C3B-264F4BEA92EE}"/>
          </ac:spMkLst>
        </pc:spChg>
        <pc:grpChg chg="add mod">
          <ac:chgData name="Lorenzo Rinaldi" userId="77d5bfdd-3e88-4678-a8ff-024fe85681f6" providerId="ADAL" clId="{31CFC6F0-8772-4AD9-9E55-C2E1A4D9CCC5}" dt="2023-07-22T05:53:40.060" v="670" actId="1076"/>
          <ac:grpSpMkLst>
            <pc:docMk/>
            <pc:sldMk cId="2722621010" sldId="324"/>
            <ac:grpSpMk id="84" creationId="{3BC412E1-3738-DB74-55EF-BB4FE7BA2E40}"/>
          </ac:grpSpMkLst>
        </pc:grpChg>
        <pc:cxnChg chg="del">
          <ac:chgData name="Lorenzo Rinaldi" userId="77d5bfdd-3e88-4678-a8ff-024fe85681f6" providerId="ADAL" clId="{31CFC6F0-8772-4AD9-9E55-C2E1A4D9CCC5}" dt="2023-07-22T05:52:03.845" v="651" actId="478"/>
          <ac:cxnSpMkLst>
            <pc:docMk/>
            <pc:sldMk cId="2722621010" sldId="324"/>
            <ac:cxnSpMk id="6" creationId="{34827F97-07B7-6229-2C57-5224E4778B05}"/>
          </ac:cxnSpMkLst>
        </pc:cxnChg>
        <pc:cxnChg chg="del">
          <ac:chgData name="Lorenzo Rinaldi" userId="77d5bfdd-3e88-4678-a8ff-024fe85681f6" providerId="ADAL" clId="{31CFC6F0-8772-4AD9-9E55-C2E1A4D9CCC5}" dt="2023-07-22T05:52:03.845" v="651" actId="478"/>
          <ac:cxnSpMkLst>
            <pc:docMk/>
            <pc:sldMk cId="2722621010" sldId="324"/>
            <ac:cxnSpMk id="11" creationId="{8B0C50FC-D760-CAF6-5BA7-5937974A0F46}"/>
          </ac:cxnSpMkLst>
        </pc:cxnChg>
        <pc:cxnChg chg="del">
          <ac:chgData name="Lorenzo Rinaldi" userId="77d5bfdd-3e88-4678-a8ff-024fe85681f6" providerId="ADAL" clId="{31CFC6F0-8772-4AD9-9E55-C2E1A4D9CCC5}" dt="2023-07-22T05:52:03.845" v="651" actId="478"/>
          <ac:cxnSpMkLst>
            <pc:docMk/>
            <pc:sldMk cId="2722621010" sldId="324"/>
            <ac:cxnSpMk id="19" creationId="{EB1FDF31-B9C2-C23E-E6A3-E352B0BCF445}"/>
          </ac:cxnSpMkLst>
        </pc:cxnChg>
        <pc:cxnChg chg="del">
          <ac:chgData name="Lorenzo Rinaldi" userId="77d5bfdd-3e88-4678-a8ff-024fe85681f6" providerId="ADAL" clId="{31CFC6F0-8772-4AD9-9E55-C2E1A4D9CCC5}" dt="2023-07-22T05:52:03.845" v="651" actId="478"/>
          <ac:cxnSpMkLst>
            <pc:docMk/>
            <pc:sldMk cId="2722621010" sldId="324"/>
            <ac:cxnSpMk id="24" creationId="{02841E3F-773C-B1E1-2900-ABCEA6DF882E}"/>
          </ac:cxnSpMkLst>
        </pc:cxnChg>
        <pc:cxnChg chg="add mod">
          <ac:chgData name="Lorenzo Rinaldi" userId="77d5bfdd-3e88-4678-a8ff-024fe85681f6" providerId="ADAL" clId="{31CFC6F0-8772-4AD9-9E55-C2E1A4D9CCC5}" dt="2023-07-22T05:53:20.930" v="667" actId="164"/>
          <ac:cxnSpMkLst>
            <pc:docMk/>
            <pc:sldMk cId="2722621010" sldId="324"/>
            <ac:cxnSpMk id="40" creationId="{C76254F3-FA2F-9645-0826-EC9B2DB61F5B}"/>
          </ac:cxnSpMkLst>
        </pc:cxnChg>
        <pc:cxnChg chg="add mod">
          <ac:chgData name="Lorenzo Rinaldi" userId="77d5bfdd-3e88-4678-a8ff-024fe85681f6" providerId="ADAL" clId="{31CFC6F0-8772-4AD9-9E55-C2E1A4D9CCC5}" dt="2023-07-22T05:53:20.930" v="667" actId="164"/>
          <ac:cxnSpMkLst>
            <pc:docMk/>
            <pc:sldMk cId="2722621010" sldId="324"/>
            <ac:cxnSpMk id="41" creationId="{C3DAE7D9-96D6-D112-417D-8A7A37A45426}"/>
          </ac:cxnSpMkLst>
        </pc:cxnChg>
        <pc:cxnChg chg="add mod">
          <ac:chgData name="Lorenzo Rinaldi" userId="77d5bfdd-3e88-4678-a8ff-024fe85681f6" providerId="ADAL" clId="{31CFC6F0-8772-4AD9-9E55-C2E1A4D9CCC5}" dt="2023-07-22T05:53:20.930" v="667" actId="164"/>
          <ac:cxnSpMkLst>
            <pc:docMk/>
            <pc:sldMk cId="2722621010" sldId="324"/>
            <ac:cxnSpMk id="42" creationId="{6006374B-E295-0E5B-81B5-BEAB77C6BEB6}"/>
          </ac:cxnSpMkLst>
        </pc:cxnChg>
        <pc:cxnChg chg="add mod">
          <ac:chgData name="Lorenzo Rinaldi" userId="77d5bfdd-3e88-4678-a8ff-024fe85681f6" providerId="ADAL" clId="{31CFC6F0-8772-4AD9-9E55-C2E1A4D9CCC5}" dt="2023-07-22T05:53:20.930" v="667" actId="164"/>
          <ac:cxnSpMkLst>
            <pc:docMk/>
            <pc:sldMk cId="2722621010" sldId="324"/>
            <ac:cxnSpMk id="43" creationId="{292393CD-4A27-9B00-3D99-024CC0CDDFC1}"/>
          </ac:cxnSpMkLst>
        </pc:cxnChg>
        <pc:cxnChg chg="add mod">
          <ac:chgData name="Lorenzo Rinaldi" userId="77d5bfdd-3e88-4678-a8ff-024fe85681f6" providerId="ADAL" clId="{31CFC6F0-8772-4AD9-9E55-C2E1A4D9CCC5}" dt="2023-07-22T05:53:20.930" v="667" actId="164"/>
          <ac:cxnSpMkLst>
            <pc:docMk/>
            <pc:sldMk cId="2722621010" sldId="324"/>
            <ac:cxnSpMk id="44" creationId="{828B3E23-4E4A-32F4-C8EA-22E418D9D5ED}"/>
          </ac:cxnSpMkLst>
        </pc:cxnChg>
        <pc:cxnChg chg="add mod">
          <ac:chgData name="Lorenzo Rinaldi" userId="77d5bfdd-3e88-4678-a8ff-024fe85681f6" providerId="ADAL" clId="{31CFC6F0-8772-4AD9-9E55-C2E1A4D9CCC5}" dt="2023-07-22T05:53:20.930" v="667" actId="164"/>
          <ac:cxnSpMkLst>
            <pc:docMk/>
            <pc:sldMk cId="2722621010" sldId="324"/>
            <ac:cxnSpMk id="51" creationId="{F27BD046-E9D9-48A0-66B4-A9F081C8D612}"/>
          </ac:cxnSpMkLst>
        </pc:cxnChg>
        <pc:cxnChg chg="add mod">
          <ac:chgData name="Lorenzo Rinaldi" userId="77d5bfdd-3e88-4678-a8ff-024fe85681f6" providerId="ADAL" clId="{31CFC6F0-8772-4AD9-9E55-C2E1A4D9CCC5}" dt="2023-07-22T05:53:20.930" v="667" actId="164"/>
          <ac:cxnSpMkLst>
            <pc:docMk/>
            <pc:sldMk cId="2722621010" sldId="324"/>
            <ac:cxnSpMk id="56" creationId="{C9F72E3B-9F4F-B50A-F715-2A7A421C97BF}"/>
          </ac:cxnSpMkLst>
        </pc:cxnChg>
        <pc:cxnChg chg="add mod">
          <ac:chgData name="Lorenzo Rinaldi" userId="77d5bfdd-3e88-4678-a8ff-024fe85681f6" providerId="ADAL" clId="{31CFC6F0-8772-4AD9-9E55-C2E1A4D9CCC5}" dt="2023-07-22T05:53:20.930" v="667" actId="164"/>
          <ac:cxnSpMkLst>
            <pc:docMk/>
            <pc:sldMk cId="2722621010" sldId="324"/>
            <ac:cxnSpMk id="59" creationId="{09542D20-B93D-27E2-B186-329E617F0F87}"/>
          </ac:cxnSpMkLst>
        </pc:cxnChg>
        <pc:cxnChg chg="add mod">
          <ac:chgData name="Lorenzo Rinaldi" userId="77d5bfdd-3e88-4678-a8ff-024fe85681f6" providerId="ADAL" clId="{31CFC6F0-8772-4AD9-9E55-C2E1A4D9CCC5}" dt="2023-07-22T05:53:20.930" v="667" actId="164"/>
          <ac:cxnSpMkLst>
            <pc:docMk/>
            <pc:sldMk cId="2722621010" sldId="324"/>
            <ac:cxnSpMk id="61" creationId="{0FFAA83D-4D49-696E-0B24-A69C6CEB3BDA}"/>
          </ac:cxnSpMkLst>
        </pc:cxnChg>
        <pc:cxnChg chg="add mod">
          <ac:chgData name="Lorenzo Rinaldi" userId="77d5bfdd-3e88-4678-a8ff-024fe85681f6" providerId="ADAL" clId="{31CFC6F0-8772-4AD9-9E55-C2E1A4D9CCC5}" dt="2023-07-22T05:53:20.930" v="667" actId="164"/>
          <ac:cxnSpMkLst>
            <pc:docMk/>
            <pc:sldMk cId="2722621010" sldId="324"/>
            <ac:cxnSpMk id="64" creationId="{9FAAEBBE-C022-74C0-3269-A7A428FAE57D}"/>
          </ac:cxnSpMkLst>
        </pc:cxnChg>
        <pc:cxnChg chg="add mod">
          <ac:chgData name="Lorenzo Rinaldi" userId="77d5bfdd-3e88-4678-a8ff-024fe85681f6" providerId="ADAL" clId="{31CFC6F0-8772-4AD9-9E55-C2E1A4D9CCC5}" dt="2023-07-22T05:53:20.930" v="667" actId="164"/>
          <ac:cxnSpMkLst>
            <pc:docMk/>
            <pc:sldMk cId="2722621010" sldId="324"/>
            <ac:cxnSpMk id="65" creationId="{595927BC-28CE-7399-3FE3-885535A40799}"/>
          </ac:cxnSpMkLst>
        </pc:cxnChg>
        <pc:cxnChg chg="add mod">
          <ac:chgData name="Lorenzo Rinaldi" userId="77d5bfdd-3e88-4678-a8ff-024fe85681f6" providerId="ADAL" clId="{31CFC6F0-8772-4AD9-9E55-C2E1A4D9CCC5}" dt="2023-07-22T05:53:20.930" v="667" actId="164"/>
          <ac:cxnSpMkLst>
            <pc:docMk/>
            <pc:sldMk cId="2722621010" sldId="324"/>
            <ac:cxnSpMk id="67" creationId="{59DF5116-B9D8-EC6B-D45E-269AA95B3CB3}"/>
          </ac:cxnSpMkLst>
        </pc:cxnChg>
      </pc:sldChg>
      <pc:sldChg chg="del">
        <pc:chgData name="Lorenzo Rinaldi" userId="77d5bfdd-3e88-4678-a8ff-024fe85681f6" providerId="ADAL" clId="{31CFC6F0-8772-4AD9-9E55-C2E1A4D9CCC5}" dt="2023-07-22T05:34:58.820" v="229" actId="47"/>
        <pc:sldMkLst>
          <pc:docMk/>
          <pc:sldMk cId="2992435734" sldId="325"/>
        </pc:sldMkLst>
      </pc:sldChg>
      <pc:sldChg chg="addSp modSp add mod ord modAnim">
        <pc:chgData name="Lorenzo Rinaldi" userId="77d5bfdd-3e88-4678-a8ff-024fe85681f6" providerId="ADAL" clId="{31CFC6F0-8772-4AD9-9E55-C2E1A4D9CCC5}" dt="2023-07-22T05:54:08.882" v="674"/>
        <pc:sldMkLst>
          <pc:docMk/>
          <pc:sldMk cId="3568300331" sldId="325"/>
        </pc:sldMkLst>
        <pc:spChg chg="add mod">
          <ac:chgData name="Lorenzo Rinaldi" userId="77d5bfdd-3e88-4678-a8ff-024fe85681f6" providerId="ADAL" clId="{31CFC6F0-8772-4AD9-9E55-C2E1A4D9CCC5}" dt="2023-07-22T05:52:40.156" v="657" actId="1076"/>
          <ac:spMkLst>
            <pc:docMk/>
            <pc:sldMk cId="3568300331" sldId="325"/>
            <ac:spMk id="2" creationId="{050FE65D-BE90-5D10-FCE6-23DA4C060EFA}"/>
          </ac:spMkLst>
        </pc:spChg>
        <pc:picChg chg="add mod">
          <ac:chgData name="Lorenzo Rinaldi" userId="77d5bfdd-3e88-4678-a8ff-024fe85681f6" providerId="ADAL" clId="{31CFC6F0-8772-4AD9-9E55-C2E1A4D9CCC5}" dt="2023-07-22T05:52:34.249" v="656"/>
          <ac:picMkLst>
            <pc:docMk/>
            <pc:sldMk cId="3568300331" sldId="325"/>
            <ac:picMk id="3" creationId="{BAF67CA6-955B-FC24-28A0-7146550C7804}"/>
          </ac:picMkLst>
        </pc:picChg>
        <pc:picChg chg="add mod">
          <ac:chgData name="Lorenzo Rinaldi" userId="77d5bfdd-3e88-4678-a8ff-024fe85681f6" providerId="ADAL" clId="{31CFC6F0-8772-4AD9-9E55-C2E1A4D9CCC5}" dt="2023-07-22T05:52:34.249" v="656"/>
          <ac:picMkLst>
            <pc:docMk/>
            <pc:sldMk cId="3568300331" sldId="325"/>
            <ac:picMk id="5" creationId="{D8190D1E-D0E3-A414-FB54-E615DFB37BC0}"/>
          </ac:picMkLst>
        </pc:picChg>
      </pc:sldChg>
      <pc:sldChg chg="addSp modSp add mod">
        <pc:chgData name="Lorenzo Rinaldi" userId="77d5bfdd-3e88-4678-a8ff-024fe85681f6" providerId="ADAL" clId="{31CFC6F0-8772-4AD9-9E55-C2E1A4D9CCC5}" dt="2023-07-22T05:55:13.537" v="689" actId="1076"/>
        <pc:sldMkLst>
          <pc:docMk/>
          <pc:sldMk cId="1198185850" sldId="326"/>
        </pc:sldMkLst>
        <pc:spChg chg="add mod">
          <ac:chgData name="Lorenzo Rinaldi" userId="77d5bfdd-3e88-4678-a8ff-024fe85681f6" providerId="ADAL" clId="{31CFC6F0-8772-4AD9-9E55-C2E1A4D9CCC5}" dt="2023-07-22T05:54:58.726" v="684" actId="14100"/>
          <ac:spMkLst>
            <pc:docMk/>
            <pc:sldMk cId="1198185850" sldId="326"/>
            <ac:spMk id="2" creationId="{32D38B2E-334A-60E2-449E-D56989777272}"/>
          </ac:spMkLst>
        </pc:spChg>
        <pc:picChg chg="add mod">
          <ac:chgData name="Lorenzo Rinaldi" userId="77d5bfdd-3e88-4678-a8ff-024fe85681f6" providerId="ADAL" clId="{31CFC6F0-8772-4AD9-9E55-C2E1A4D9CCC5}" dt="2023-07-22T05:55:13.537" v="689" actId="1076"/>
          <ac:picMkLst>
            <pc:docMk/>
            <pc:sldMk cId="1198185850" sldId="326"/>
            <ac:picMk id="3" creationId="{7E9140FF-74E2-96CF-6B38-0F628B227BDA}"/>
          </ac:picMkLst>
        </pc:picChg>
        <pc:picChg chg="add mod">
          <ac:chgData name="Lorenzo Rinaldi" userId="77d5bfdd-3e88-4678-a8ff-024fe85681f6" providerId="ADAL" clId="{31CFC6F0-8772-4AD9-9E55-C2E1A4D9CCC5}" dt="2023-07-22T05:55:08.797" v="687" actId="14100"/>
          <ac:picMkLst>
            <pc:docMk/>
            <pc:sldMk cId="1198185850" sldId="326"/>
            <ac:picMk id="5" creationId="{8E1627B2-981B-E80E-CC69-AEDC3DEF67C4}"/>
          </ac:picMkLst>
        </pc:picChg>
      </pc:sldChg>
      <pc:sldChg chg="del">
        <pc:chgData name="Lorenzo Rinaldi" userId="77d5bfdd-3e88-4678-a8ff-024fe85681f6" providerId="ADAL" clId="{31CFC6F0-8772-4AD9-9E55-C2E1A4D9CCC5}" dt="2023-07-22T05:34:58.820" v="229" actId="47"/>
        <pc:sldMkLst>
          <pc:docMk/>
          <pc:sldMk cId="2294736875" sldId="326"/>
        </pc:sldMkLst>
      </pc:sldChg>
      <pc:sldChg chg="del">
        <pc:chgData name="Lorenzo Rinaldi" userId="77d5bfdd-3e88-4678-a8ff-024fe85681f6" providerId="ADAL" clId="{31CFC6F0-8772-4AD9-9E55-C2E1A4D9CCC5}" dt="2023-07-22T05:34:58.820" v="229" actId="47"/>
        <pc:sldMkLst>
          <pc:docMk/>
          <pc:sldMk cId="4000127381" sldId="327"/>
        </pc:sldMkLst>
      </pc:sldChg>
      <pc:sldChg chg="addSp modSp add mod">
        <pc:chgData name="Lorenzo Rinaldi" userId="77d5bfdd-3e88-4678-a8ff-024fe85681f6" providerId="ADAL" clId="{31CFC6F0-8772-4AD9-9E55-C2E1A4D9CCC5}" dt="2023-07-22T05:54:31.089" v="677" actId="14100"/>
        <pc:sldMkLst>
          <pc:docMk/>
          <pc:sldMk cId="4290718928" sldId="327"/>
        </pc:sldMkLst>
        <pc:spChg chg="add mod">
          <ac:chgData name="Lorenzo Rinaldi" userId="77d5bfdd-3e88-4678-a8ff-024fe85681f6" providerId="ADAL" clId="{31CFC6F0-8772-4AD9-9E55-C2E1A4D9CCC5}" dt="2023-07-22T05:54:31.089" v="677" actId="14100"/>
          <ac:spMkLst>
            <pc:docMk/>
            <pc:sldMk cId="4290718928" sldId="327"/>
            <ac:spMk id="2" creationId="{2CC79AE2-A261-ACA8-C24E-44AE0584817F}"/>
          </ac:spMkLst>
        </pc:spChg>
      </pc:sldChg>
      <pc:sldChg chg="addSp delSp modSp add mod">
        <pc:chgData name="Lorenzo Rinaldi" userId="77d5bfdd-3e88-4678-a8ff-024fe85681f6" providerId="ADAL" clId="{31CFC6F0-8772-4AD9-9E55-C2E1A4D9CCC5}" dt="2023-07-22T05:56:18.983" v="722" actId="1035"/>
        <pc:sldMkLst>
          <pc:docMk/>
          <pc:sldMk cId="2348287989" sldId="328"/>
        </pc:sldMkLst>
        <pc:spChg chg="add mod">
          <ac:chgData name="Lorenzo Rinaldi" userId="77d5bfdd-3e88-4678-a8ff-024fe85681f6" providerId="ADAL" clId="{31CFC6F0-8772-4AD9-9E55-C2E1A4D9CCC5}" dt="2023-07-22T05:55:51.360" v="698" actId="1076"/>
          <ac:spMkLst>
            <pc:docMk/>
            <pc:sldMk cId="2348287989" sldId="328"/>
            <ac:spMk id="2" creationId="{4D20AD45-513A-DBAC-FD74-8C4A7C0CB7AF}"/>
          </ac:spMkLst>
        </pc:spChg>
        <pc:spChg chg="add mod">
          <ac:chgData name="Lorenzo Rinaldi" userId="77d5bfdd-3e88-4678-a8ff-024fe85681f6" providerId="ADAL" clId="{31CFC6F0-8772-4AD9-9E55-C2E1A4D9CCC5}" dt="2023-07-22T05:56:18.983" v="722" actId="1035"/>
          <ac:spMkLst>
            <pc:docMk/>
            <pc:sldMk cId="2348287989" sldId="328"/>
            <ac:spMk id="3" creationId="{F82E9AA2-7A4C-189A-2E53-A92DD9F0F34B}"/>
          </ac:spMkLst>
        </pc:spChg>
        <pc:spChg chg="mod">
          <ac:chgData name="Lorenzo Rinaldi" userId="77d5bfdd-3e88-4678-a8ff-024fe85681f6" providerId="ADAL" clId="{31CFC6F0-8772-4AD9-9E55-C2E1A4D9CCC5}" dt="2023-07-22T05:55:39.923" v="696" actId="14100"/>
          <ac:spMkLst>
            <pc:docMk/>
            <pc:sldMk cId="2348287989" sldId="328"/>
            <ac:spMk id="4" creationId="{9AB3068C-1CCE-A7E9-790D-8ACFE0F1B133}"/>
          </ac:spMkLst>
        </pc:spChg>
        <pc:spChg chg="add mod">
          <ac:chgData name="Lorenzo Rinaldi" userId="77d5bfdd-3e88-4678-a8ff-024fe85681f6" providerId="ADAL" clId="{31CFC6F0-8772-4AD9-9E55-C2E1A4D9CCC5}" dt="2023-07-22T05:56:18.983" v="722" actId="1035"/>
          <ac:spMkLst>
            <pc:docMk/>
            <pc:sldMk cId="2348287989" sldId="328"/>
            <ac:spMk id="5" creationId="{7F7609EC-AF38-6C9A-FD47-A8DBB5EBD551}"/>
          </ac:spMkLst>
        </pc:spChg>
        <pc:spChg chg="add mod">
          <ac:chgData name="Lorenzo Rinaldi" userId="77d5bfdd-3e88-4678-a8ff-024fe85681f6" providerId="ADAL" clId="{31CFC6F0-8772-4AD9-9E55-C2E1A4D9CCC5}" dt="2023-07-22T05:56:18.983" v="722" actId="1035"/>
          <ac:spMkLst>
            <pc:docMk/>
            <pc:sldMk cId="2348287989" sldId="328"/>
            <ac:spMk id="6" creationId="{C323A0DA-8B91-1540-38BD-B093366D00C9}"/>
          </ac:spMkLst>
        </pc:spChg>
        <pc:spChg chg="add mod">
          <ac:chgData name="Lorenzo Rinaldi" userId="77d5bfdd-3e88-4678-a8ff-024fe85681f6" providerId="ADAL" clId="{31CFC6F0-8772-4AD9-9E55-C2E1A4D9CCC5}" dt="2023-07-22T05:56:18.983" v="722" actId="1035"/>
          <ac:spMkLst>
            <pc:docMk/>
            <pc:sldMk cId="2348287989" sldId="328"/>
            <ac:spMk id="7" creationId="{DBFEC1A2-01CE-2403-F4CB-EB1969DCE3D1}"/>
          </ac:spMkLst>
        </pc:spChg>
        <pc:spChg chg="add del mod">
          <ac:chgData name="Lorenzo Rinaldi" userId="77d5bfdd-3e88-4678-a8ff-024fe85681f6" providerId="ADAL" clId="{31CFC6F0-8772-4AD9-9E55-C2E1A4D9CCC5}" dt="2023-07-22T05:56:09.022" v="701" actId="478"/>
          <ac:spMkLst>
            <pc:docMk/>
            <pc:sldMk cId="2348287989" sldId="328"/>
            <ac:spMk id="8" creationId="{2319CE65-A795-2A79-6EE4-C3F77F900CFE}"/>
          </ac:spMkLst>
        </pc:spChg>
        <pc:spChg chg="add mod">
          <ac:chgData name="Lorenzo Rinaldi" userId="77d5bfdd-3e88-4678-a8ff-024fe85681f6" providerId="ADAL" clId="{31CFC6F0-8772-4AD9-9E55-C2E1A4D9CCC5}" dt="2023-07-22T05:56:18.983" v="722" actId="1035"/>
          <ac:spMkLst>
            <pc:docMk/>
            <pc:sldMk cId="2348287989" sldId="328"/>
            <ac:spMk id="9" creationId="{7E253A19-08BA-F991-C741-058EB60C01A6}"/>
          </ac:spMkLst>
        </pc:spChg>
        <pc:spChg chg="add mod">
          <ac:chgData name="Lorenzo Rinaldi" userId="77d5bfdd-3e88-4678-a8ff-024fe85681f6" providerId="ADAL" clId="{31CFC6F0-8772-4AD9-9E55-C2E1A4D9CCC5}" dt="2023-07-22T05:56:18.983" v="722" actId="1035"/>
          <ac:spMkLst>
            <pc:docMk/>
            <pc:sldMk cId="2348287989" sldId="328"/>
            <ac:spMk id="10" creationId="{62C2ED56-8593-FC90-64F8-986F903BE247}"/>
          </ac:spMkLst>
        </pc:spChg>
        <pc:spChg chg="add mod">
          <ac:chgData name="Lorenzo Rinaldi" userId="77d5bfdd-3e88-4678-a8ff-024fe85681f6" providerId="ADAL" clId="{31CFC6F0-8772-4AD9-9E55-C2E1A4D9CCC5}" dt="2023-07-22T05:56:18.983" v="722" actId="1035"/>
          <ac:spMkLst>
            <pc:docMk/>
            <pc:sldMk cId="2348287989" sldId="328"/>
            <ac:spMk id="11" creationId="{F0FD5E94-513B-010A-CA6B-04C349333740}"/>
          </ac:spMkLst>
        </pc:spChg>
        <pc:spChg chg="add mod">
          <ac:chgData name="Lorenzo Rinaldi" userId="77d5bfdd-3e88-4678-a8ff-024fe85681f6" providerId="ADAL" clId="{31CFC6F0-8772-4AD9-9E55-C2E1A4D9CCC5}" dt="2023-07-22T05:56:18.983" v="722" actId="1035"/>
          <ac:spMkLst>
            <pc:docMk/>
            <pc:sldMk cId="2348287989" sldId="328"/>
            <ac:spMk id="12" creationId="{101189EF-CA70-93F1-FCB3-06CA13666CC5}"/>
          </ac:spMkLst>
        </pc:spChg>
        <pc:spChg chg="add mod">
          <ac:chgData name="Lorenzo Rinaldi" userId="77d5bfdd-3e88-4678-a8ff-024fe85681f6" providerId="ADAL" clId="{31CFC6F0-8772-4AD9-9E55-C2E1A4D9CCC5}" dt="2023-07-22T05:56:18.983" v="722" actId="1035"/>
          <ac:spMkLst>
            <pc:docMk/>
            <pc:sldMk cId="2348287989" sldId="328"/>
            <ac:spMk id="13" creationId="{0521EC73-A4D8-F65B-7A77-99BD568A4E0E}"/>
          </ac:spMkLst>
        </pc:spChg>
        <pc:spChg chg="add mod">
          <ac:chgData name="Lorenzo Rinaldi" userId="77d5bfdd-3e88-4678-a8ff-024fe85681f6" providerId="ADAL" clId="{31CFC6F0-8772-4AD9-9E55-C2E1A4D9CCC5}" dt="2023-07-22T05:56:18.983" v="722" actId="1035"/>
          <ac:spMkLst>
            <pc:docMk/>
            <pc:sldMk cId="2348287989" sldId="328"/>
            <ac:spMk id="14" creationId="{1DC260BE-AB74-01A2-40AB-20ADB3F6E79F}"/>
          </ac:spMkLst>
        </pc:spChg>
        <pc:spChg chg="add mod">
          <ac:chgData name="Lorenzo Rinaldi" userId="77d5bfdd-3e88-4678-a8ff-024fe85681f6" providerId="ADAL" clId="{31CFC6F0-8772-4AD9-9E55-C2E1A4D9CCC5}" dt="2023-07-22T05:56:18.983" v="722" actId="1035"/>
          <ac:spMkLst>
            <pc:docMk/>
            <pc:sldMk cId="2348287989" sldId="328"/>
            <ac:spMk id="15" creationId="{4D66B531-D048-E20B-C309-E0A6BD7E380B}"/>
          </ac:spMkLst>
        </pc:spChg>
        <pc:spChg chg="add mod">
          <ac:chgData name="Lorenzo Rinaldi" userId="77d5bfdd-3e88-4678-a8ff-024fe85681f6" providerId="ADAL" clId="{31CFC6F0-8772-4AD9-9E55-C2E1A4D9CCC5}" dt="2023-07-22T05:56:18.983" v="722" actId="1035"/>
          <ac:spMkLst>
            <pc:docMk/>
            <pc:sldMk cId="2348287989" sldId="328"/>
            <ac:spMk id="20" creationId="{8C5DD401-20A3-2C60-FBB2-521F9FD04E9B}"/>
          </ac:spMkLst>
        </pc:spChg>
        <pc:spChg chg="add mod">
          <ac:chgData name="Lorenzo Rinaldi" userId="77d5bfdd-3e88-4678-a8ff-024fe85681f6" providerId="ADAL" clId="{31CFC6F0-8772-4AD9-9E55-C2E1A4D9CCC5}" dt="2023-07-22T05:56:18.983" v="722" actId="1035"/>
          <ac:spMkLst>
            <pc:docMk/>
            <pc:sldMk cId="2348287989" sldId="328"/>
            <ac:spMk id="21" creationId="{35653064-0377-8812-9DC8-5E0FA8F0D99F}"/>
          </ac:spMkLst>
        </pc:spChg>
        <pc:spChg chg="add mod">
          <ac:chgData name="Lorenzo Rinaldi" userId="77d5bfdd-3e88-4678-a8ff-024fe85681f6" providerId="ADAL" clId="{31CFC6F0-8772-4AD9-9E55-C2E1A4D9CCC5}" dt="2023-07-22T05:56:18.983" v="722" actId="1035"/>
          <ac:spMkLst>
            <pc:docMk/>
            <pc:sldMk cId="2348287989" sldId="328"/>
            <ac:spMk id="22" creationId="{42DF349A-E67C-C59D-ED2E-2C3667B956B1}"/>
          </ac:spMkLst>
        </pc:spChg>
        <pc:spChg chg="add mod">
          <ac:chgData name="Lorenzo Rinaldi" userId="77d5bfdd-3e88-4678-a8ff-024fe85681f6" providerId="ADAL" clId="{31CFC6F0-8772-4AD9-9E55-C2E1A4D9CCC5}" dt="2023-07-22T05:56:18.983" v="722" actId="1035"/>
          <ac:spMkLst>
            <pc:docMk/>
            <pc:sldMk cId="2348287989" sldId="328"/>
            <ac:spMk id="23" creationId="{3C71F986-4B39-E053-FD3A-B8920337E437}"/>
          </ac:spMkLst>
        </pc:spChg>
        <pc:spChg chg="add mod">
          <ac:chgData name="Lorenzo Rinaldi" userId="77d5bfdd-3e88-4678-a8ff-024fe85681f6" providerId="ADAL" clId="{31CFC6F0-8772-4AD9-9E55-C2E1A4D9CCC5}" dt="2023-07-22T05:56:18.983" v="722" actId="1035"/>
          <ac:spMkLst>
            <pc:docMk/>
            <pc:sldMk cId="2348287989" sldId="328"/>
            <ac:spMk id="27" creationId="{CC884F0F-B1AE-F926-E9D5-6CC5F595964F}"/>
          </ac:spMkLst>
        </pc:spChg>
        <pc:spChg chg="add mod">
          <ac:chgData name="Lorenzo Rinaldi" userId="77d5bfdd-3e88-4678-a8ff-024fe85681f6" providerId="ADAL" clId="{31CFC6F0-8772-4AD9-9E55-C2E1A4D9CCC5}" dt="2023-07-22T05:56:18.983" v="722" actId="1035"/>
          <ac:spMkLst>
            <pc:docMk/>
            <pc:sldMk cId="2348287989" sldId="328"/>
            <ac:spMk id="28" creationId="{2A9573C7-BA8D-79E9-480E-EB82E70ACF3D}"/>
          </ac:spMkLst>
        </pc:spChg>
        <pc:spChg chg="add mod">
          <ac:chgData name="Lorenzo Rinaldi" userId="77d5bfdd-3e88-4678-a8ff-024fe85681f6" providerId="ADAL" clId="{31CFC6F0-8772-4AD9-9E55-C2E1A4D9CCC5}" dt="2023-07-22T05:56:18.983" v="722" actId="1035"/>
          <ac:spMkLst>
            <pc:docMk/>
            <pc:sldMk cId="2348287989" sldId="328"/>
            <ac:spMk id="29" creationId="{7B369355-C335-93F9-166D-3F9273BD0268}"/>
          </ac:spMkLst>
        </pc:spChg>
        <pc:spChg chg="add mod">
          <ac:chgData name="Lorenzo Rinaldi" userId="77d5bfdd-3e88-4678-a8ff-024fe85681f6" providerId="ADAL" clId="{31CFC6F0-8772-4AD9-9E55-C2E1A4D9CCC5}" dt="2023-07-22T05:56:18.983" v="722" actId="1035"/>
          <ac:spMkLst>
            <pc:docMk/>
            <pc:sldMk cId="2348287989" sldId="328"/>
            <ac:spMk id="30" creationId="{EEE0BFA2-8537-1436-E460-F7CD41F7228F}"/>
          </ac:spMkLst>
        </pc:spChg>
        <pc:spChg chg="add mod">
          <ac:chgData name="Lorenzo Rinaldi" userId="77d5bfdd-3e88-4678-a8ff-024fe85681f6" providerId="ADAL" clId="{31CFC6F0-8772-4AD9-9E55-C2E1A4D9CCC5}" dt="2023-07-22T05:56:18.983" v="722" actId="1035"/>
          <ac:spMkLst>
            <pc:docMk/>
            <pc:sldMk cId="2348287989" sldId="328"/>
            <ac:spMk id="31" creationId="{94CC628A-95D2-828A-2F7D-1280BC9A541D}"/>
          </ac:spMkLst>
        </pc:spChg>
        <pc:cxnChg chg="add mod">
          <ac:chgData name="Lorenzo Rinaldi" userId="77d5bfdd-3e88-4678-a8ff-024fe85681f6" providerId="ADAL" clId="{31CFC6F0-8772-4AD9-9E55-C2E1A4D9CCC5}" dt="2023-07-22T05:56:18.983" v="722" actId="1035"/>
          <ac:cxnSpMkLst>
            <pc:docMk/>
            <pc:sldMk cId="2348287989" sldId="328"/>
            <ac:cxnSpMk id="16" creationId="{1F95086E-DED1-7926-C62E-668731395492}"/>
          </ac:cxnSpMkLst>
        </pc:cxnChg>
        <pc:cxnChg chg="add mod">
          <ac:chgData name="Lorenzo Rinaldi" userId="77d5bfdd-3e88-4678-a8ff-024fe85681f6" providerId="ADAL" clId="{31CFC6F0-8772-4AD9-9E55-C2E1A4D9CCC5}" dt="2023-07-22T05:56:18.983" v="722" actId="1035"/>
          <ac:cxnSpMkLst>
            <pc:docMk/>
            <pc:sldMk cId="2348287989" sldId="328"/>
            <ac:cxnSpMk id="17" creationId="{2F4BC2CD-90F8-D86A-5242-7D463E2B4F8C}"/>
          </ac:cxnSpMkLst>
        </pc:cxnChg>
        <pc:cxnChg chg="add mod">
          <ac:chgData name="Lorenzo Rinaldi" userId="77d5bfdd-3e88-4678-a8ff-024fe85681f6" providerId="ADAL" clId="{31CFC6F0-8772-4AD9-9E55-C2E1A4D9CCC5}" dt="2023-07-22T05:56:18.983" v="722" actId="1035"/>
          <ac:cxnSpMkLst>
            <pc:docMk/>
            <pc:sldMk cId="2348287989" sldId="328"/>
            <ac:cxnSpMk id="18" creationId="{CCF2B4C5-0AB6-E7F7-6950-F6AA6B4A2168}"/>
          </ac:cxnSpMkLst>
        </pc:cxnChg>
        <pc:cxnChg chg="add mod">
          <ac:chgData name="Lorenzo Rinaldi" userId="77d5bfdd-3e88-4678-a8ff-024fe85681f6" providerId="ADAL" clId="{31CFC6F0-8772-4AD9-9E55-C2E1A4D9CCC5}" dt="2023-07-22T05:56:18.983" v="722" actId="1035"/>
          <ac:cxnSpMkLst>
            <pc:docMk/>
            <pc:sldMk cId="2348287989" sldId="328"/>
            <ac:cxnSpMk id="19" creationId="{CFBAF672-8B11-755E-C514-CF77B0FCEA1D}"/>
          </ac:cxnSpMkLst>
        </pc:cxnChg>
        <pc:cxnChg chg="add mod">
          <ac:chgData name="Lorenzo Rinaldi" userId="77d5bfdd-3e88-4678-a8ff-024fe85681f6" providerId="ADAL" clId="{31CFC6F0-8772-4AD9-9E55-C2E1A4D9CCC5}" dt="2023-07-22T05:56:18.983" v="722" actId="1035"/>
          <ac:cxnSpMkLst>
            <pc:docMk/>
            <pc:sldMk cId="2348287989" sldId="328"/>
            <ac:cxnSpMk id="24" creationId="{9D8E6FEF-7990-E6C1-7959-A1BEBA315955}"/>
          </ac:cxnSpMkLst>
        </pc:cxnChg>
        <pc:cxnChg chg="add mod">
          <ac:chgData name="Lorenzo Rinaldi" userId="77d5bfdd-3e88-4678-a8ff-024fe85681f6" providerId="ADAL" clId="{31CFC6F0-8772-4AD9-9E55-C2E1A4D9CCC5}" dt="2023-07-22T05:56:18.983" v="722" actId="1035"/>
          <ac:cxnSpMkLst>
            <pc:docMk/>
            <pc:sldMk cId="2348287989" sldId="328"/>
            <ac:cxnSpMk id="25" creationId="{95D78650-DBE2-5CA3-A54E-2AC63C3CB1E0}"/>
          </ac:cxnSpMkLst>
        </pc:cxnChg>
        <pc:cxnChg chg="add mod">
          <ac:chgData name="Lorenzo Rinaldi" userId="77d5bfdd-3e88-4678-a8ff-024fe85681f6" providerId="ADAL" clId="{31CFC6F0-8772-4AD9-9E55-C2E1A4D9CCC5}" dt="2023-07-22T05:56:18.983" v="722" actId="1035"/>
          <ac:cxnSpMkLst>
            <pc:docMk/>
            <pc:sldMk cId="2348287989" sldId="328"/>
            <ac:cxnSpMk id="26" creationId="{6F2B0137-921F-55B1-A0C6-8194CD353A7B}"/>
          </ac:cxnSpMkLst>
        </pc:cxnChg>
        <pc:cxnChg chg="add mod">
          <ac:chgData name="Lorenzo Rinaldi" userId="77d5bfdd-3e88-4678-a8ff-024fe85681f6" providerId="ADAL" clId="{31CFC6F0-8772-4AD9-9E55-C2E1A4D9CCC5}" dt="2023-07-22T05:56:18.983" v="722" actId="1035"/>
          <ac:cxnSpMkLst>
            <pc:docMk/>
            <pc:sldMk cId="2348287989" sldId="328"/>
            <ac:cxnSpMk id="32" creationId="{B1A8E8EE-DCEC-5C09-7303-8653ECA4FA49}"/>
          </ac:cxnSpMkLst>
        </pc:cxnChg>
        <pc:cxnChg chg="add mod">
          <ac:chgData name="Lorenzo Rinaldi" userId="77d5bfdd-3e88-4678-a8ff-024fe85681f6" providerId="ADAL" clId="{31CFC6F0-8772-4AD9-9E55-C2E1A4D9CCC5}" dt="2023-07-22T05:56:18.983" v="722" actId="1035"/>
          <ac:cxnSpMkLst>
            <pc:docMk/>
            <pc:sldMk cId="2348287989" sldId="328"/>
            <ac:cxnSpMk id="33" creationId="{8437242E-CEFA-5022-B209-981A6FECF381}"/>
          </ac:cxnSpMkLst>
        </pc:cxnChg>
      </pc:sldChg>
      <pc:sldChg chg="del">
        <pc:chgData name="Lorenzo Rinaldi" userId="77d5bfdd-3e88-4678-a8ff-024fe85681f6" providerId="ADAL" clId="{31CFC6F0-8772-4AD9-9E55-C2E1A4D9CCC5}" dt="2023-07-22T05:34:58.820" v="229" actId="47"/>
        <pc:sldMkLst>
          <pc:docMk/>
          <pc:sldMk cId="3245301268" sldId="328"/>
        </pc:sldMkLst>
      </pc:sldChg>
      <pc:sldChg chg="del">
        <pc:chgData name="Lorenzo Rinaldi" userId="77d5bfdd-3e88-4678-a8ff-024fe85681f6" providerId="ADAL" clId="{31CFC6F0-8772-4AD9-9E55-C2E1A4D9CCC5}" dt="2023-07-22T05:34:58.820" v="229" actId="47"/>
        <pc:sldMkLst>
          <pc:docMk/>
          <pc:sldMk cId="602468312" sldId="329"/>
        </pc:sldMkLst>
      </pc:sldChg>
      <pc:sldChg chg="addSp delSp modSp add mod">
        <pc:chgData name="Lorenzo Rinaldi" userId="77d5bfdd-3e88-4678-a8ff-024fe85681f6" providerId="ADAL" clId="{31CFC6F0-8772-4AD9-9E55-C2E1A4D9CCC5}" dt="2023-07-22T05:58:01.275" v="737" actId="1076"/>
        <pc:sldMkLst>
          <pc:docMk/>
          <pc:sldMk cId="1844037821" sldId="329"/>
        </pc:sldMkLst>
        <pc:spChg chg="del">
          <ac:chgData name="Lorenzo Rinaldi" userId="77d5bfdd-3e88-4678-a8ff-024fe85681f6" providerId="ADAL" clId="{31CFC6F0-8772-4AD9-9E55-C2E1A4D9CCC5}" dt="2023-07-22T05:56:34.758" v="725" actId="478"/>
          <ac:spMkLst>
            <pc:docMk/>
            <pc:sldMk cId="1844037821" sldId="329"/>
            <ac:spMk id="2" creationId="{4D20AD45-513A-DBAC-FD74-8C4A7C0CB7AF}"/>
          </ac:spMkLst>
        </pc:spChg>
        <pc:spChg chg="del">
          <ac:chgData name="Lorenzo Rinaldi" userId="77d5bfdd-3e88-4678-a8ff-024fe85681f6" providerId="ADAL" clId="{31CFC6F0-8772-4AD9-9E55-C2E1A4D9CCC5}" dt="2023-07-22T05:56:34.758" v="725" actId="478"/>
          <ac:spMkLst>
            <pc:docMk/>
            <pc:sldMk cId="1844037821" sldId="329"/>
            <ac:spMk id="3" creationId="{F82E9AA2-7A4C-189A-2E53-A92DD9F0F34B}"/>
          </ac:spMkLst>
        </pc:spChg>
        <pc:spChg chg="mod">
          <ac:chgData name="Lorenzo Rinaldi" userId="77d5bfdd-3e88-4678-a8ff-024fe85681f6" providerId="ADAL" clId="{31CFC6F0-8772-4AD9-9E55-C2E1A4D9CCC5}" dt="2023-07-22T05:56:45.694" v="727" actId="20577"/>
          <ac:spMkLst>
            <pc:docMk/>
            <pc:sldMk cId="1844037821" sldId="329"/>
            <ac:spMk id="4" creationId="{9AB3068C-1CCE-A7E9-790D-8ACFE0F1B133}"/>
          </ac:spMkLst>
        </pc:spChg>
        <pc:spChg chg="del">
          <ac:chgData name="Lorenzo Rinaldi" userId="77d5bfdd-3e88-4678-a8ff-024fe85681f6" providerId="ADAL" clId="{31CFC6F0-8772-4AD9-9E55-C2E1A4D9CCC5}" dt="2023-07-22T05:56:34.758" v="725" actId="478"/>
          <ac:spMkLst>
            <pc:docMk/>
            <pc:sldMk cId="1844037821" sldId="329"/>
            <ac:spMk id="5" creationId="{7F7609EC-AF38-6C9A-FD47-A8DBB5EBD551}"/>
          </ac:spMkLst>
        </pc:spChg>
        <pc:spChg chg="del">
          <ac:chgData name="Lorenzo Rinaldi" userId="77d5bfdd-3e88-4678-a8ff-024fe85681f6" providerId="ADAL" clId="{31CFC6F0-8772-4AD9-9E55-C2E1A4D9CCC5}" dt="2023-07-22T05:56:34.758" v="725" actId="478"/>
          <ac:spMkLst>
            <pc:docMk/>
            <pc:sldMk cId="1844037821" sldId="329"/>
            <ac:spMk id="6" creationId="{C323A0DA-8B91-1540-38BD-B093366D00C9}"/>
          </ac:spMkLst>
        </pc:spChg>
        <pc:spChg chg="del">
          <ac:chgData name="Lorenzo Rinaldi" userId="77d5bfdd-3e88-4678-a8ff-024fe85681f6" providerId="ADAL" clId="{31CFC6F0-8772-4AD9-9E55-C2E1A4D9CCC5}" dt="2023-07-22T05:56:34.758" v="725" actId="478"/>
          <ac:spMkLst>
            <pc:docMk/>
            <pc:sldMk cId="1844037821" sldId="329"/>
            <ac:spMk id="7" creationId="{DBFEC1A2-01CE-2403-F4CB-EB1969DCE3D1}"/>
          </ac:spMkLst>
        </pc:spChg>
        <pc:spChg chg="add mod">
          <ac:chgData name="Lorenzo Rinaldi" userId="77d5bfdd-3e88-4678-a8ff-024fe85681f6" providerId="ADAL" clId="{31CFC6F0-8772-4AD9-9E55-C2E1A4D9CCC5}" dt="2023-07-22T05:57:46.209" v="735" actId="404"/>
          <ac:spMkLst>
            <pc:docMk/>
            <pc:sldMk cId="1844037821" sldId="329"/>
            <ac:spMk id="8" creationId="{2ECBED1D-A3EF-81F1-D329-6CF7C4EBEBAA}"/>
          </ac:spMkLst>
        </pc:spChg>
        <pc:spChg chg="del">
          <ac:chgData name="Lorenzo Rinaldi" userId="77d5bfdd-3e88-4678-a8ff-024fe85681f6" providerId="ADAL" clId="{31CFC6F0-8772-4AD9-9E55-C2E1A4D9CCC5}" dt="2023-07-22T05:56:34.758" v="725" actId="478"/>
          <ac:spMkLst>
            <pc:docMk/>
            <pc:sldMk cId="1844037821" sldId="329"/>
            <ac:spMk id="9" creationId="{7E253A19-08BA-F991-C741-058EB60C01A6}"/>
          </ac:spMkLst>
        </pc:spChg>
        <pc:spChg chg="del">
          <ac:chgData name="Lorenzo Rinaldi" userId="77d5bfdd-3e88-4678-a8ff-024fe85681f6" providerId="ADAL" clId="{31CFC6F0-8772-4AD9-9E55-C2E1A4D9CCC5}" dt="2023-07-22T05:56:34.758" v="725" actId="478"/>
          <ac:spMkLst>
            <pc:docMk/>
            <pc:sldMk cId="1844037821" sldId="329"/>
            <ac:spMk id="10" creationId="{62C2ED56-8593-FC90-64F8-986F903BE247}"/>
          </ac:spMkLst>
        </pc:spChg>
        <pc:spChg chg="del">
          <ac:chgData name="Lorenzo Rinaldi" userId="77d5bfdd-3e88-4678-a8ff-024fe85681f6" providerId="ADAL" clId="{31CFC6F0-8772-4AD9-9E55-C2E1A4D9CCC5}" dt="2023-07-22T05:56:34.758" v="725" actId="478"/>
          <ac:spMkLst>
            <pc:docMk/>
            <pc:sldMk cId="1844037821" sldId="329"/>
            <ac:spMk id="11" creationId="{F0FD5E94-513B-010A-CA6B-04C349333740}"/>
          </ac:spMkLst>
        </pc:spChg>
        <pc:spChg chg="del">
          <ac:chgData name="Lorenzo Rinaldi" userId="77d5bfdd-3e88-4678-a8ff-024fe85681f6" providerId="ADAL" clId="{31CFC6F0-8772-4AD9-9E55-C2E1A4D9CCC5}" dt="2023-07-22T05:56:34.758" v="725" actId="478"/>
          <ac:spMkLst>
            <pc:docMk/>
            <pc:sldMk cId="1844037821" sldId="329"/>
            <ac:spMk id="12" creationId="{101189EF-CA70-93F1-FCB3-06CA13666CC5}"/>
          </ac:spMkLst>
        </pc:spChg>
        <pc:spChg chg="del">
          <ac:chgData name="Lorenzo Rinaldi" userId="77d5bfdd-3e88-4678-a8ff-024fe85681f6" providerId="ADAL" clId="{31CFC6F0-8772-4AD9-9E55-C2E1A4D9CCC5}" dt="2023-07-22T05:56:34.758" v="725" actId="478"/>
          <ac:spMkLst>
            <pc:docMk/>
            <pc:sldMk cId="1844037821" sldId="329"/>
            <ac:spMk id="13" creationId="{0521EC73-A4D8-F65B-7A77-99BD568A4E0E}"/>
          </ac:spMkLst>
        </pc:spChg>
        <pc:spChg chg="del">
          <ac:chgData name="Lorenzo Rinaldi" userId="77d5bfdd-3e88-4678-a8ff-024fe85681f6" providerId="ADAL" clId="{31CFC6F0-8772-4AD9-9E55-C2E1A4D9CCC5}" dt="2023-07-22T05:56:34.758" v="725" actId="478"/>
          <ac:spMkLst>
            <pc:docMk/>
            <pc:sldMk cId="1844037821" sldId="329"/>
            <ac:spMk id="14" creationId="{1DC260BE-AB74-01A2-40AB-20ADB3F6E79F}"/>
          </ac:spMkLst>
        </pc:spChg>
        <pc:spChg chg="del">
          <ac:chgData name="Lorenzo Rinaldi" userId="77d5bfdd-3e88-4678-a8ff-024fe85681f6" providerId="ADAL" clId="{31CFC6F0-8772-4AD9-9E55-C2E1A4D9CCC5}" dt="2023-07-22T05:56:34.758" v="725" actId="478"/>
          <ac:spMkLst>
            <pc:docMk/>
            <pc:sldMk cId="1844037821" sldId="329"/>
            <ac:spMk id="15" creationId="{4D66B531-D048-E20B-C309-E0A6BD7E380B}"/>
          </ac:spMkLst>
        </pc:spChg>
        <pc:spChg chg="del">
          <ac:chgData name="Lorenzo Rinaldi" userId="77d5bfdd-3e88-4678-a8ff-024fe85681f6" providerId="ADAL" clId="{31CFC6F0-8772-4AD9-9E55-C2E1A4D9CCC5}" dt="2023-07-22T05:56:34.758" v="725" actId="478"/>
          <ac:spMkLst>
            <pc:docMk/>
            <pc:sldMk cId="1844037821" sldId="329"/>
            <ac:spMk id="20" creationId="{8C5DD401-20A3-2C60-FBB2-521F9FD04E9B}"/>
          </ac:spMkLst>
        </pc:spChg>
        <pc:spChg chg="del">
          <ac:chgData name="Lorenzo Rinaldi" userId="77d5bfdd-3e88-4678-a8ff-024fe85681f6" providerId="ADAL" clId="{31CFC6F0-8772-4AD9-9E55-C2E1A4D9CCC5}" dt="2023-07-22T05:56:34.758" v="725" actId="478"/>
          <ac:spMkLst>
            <pc:docMk/>
            <pc:sldMk cId="1844037821" sldId="329"/>
            <ac:spMk id="21" creationId="{35653064-0377-8812-9DC8-5E0FA8F0D99F}"/>
          </ac:spMkLst>
        </pc:spChg>
        <pc:spChg chg="del">
          <ac:chgData name="Lorenzo Rinaldi" userId="77d5bfdd-3e88-4678-a8ff-024fe85681f6" providerId="ADAL" clId="{31CFC6F0-8772-4AD9-9E55-C2E1A4D9CCC5}" dt="2023-07-22T05:56:34.758" v="725" actId="478"/>
          <ac:spMkLst>
            <pc:docMk/>
            <pc:sldMk cId="1844037821" sldId="329"/>
            <ac:spMk id="22" creationId="{42DF349A-E67C-C59D-ED2E-2C3667B956B1}"/>
          </ac:spMkLst>
        </pc:spChg>
        <pc:spChg chg="del">
          <ac:chgData name="Lorenzo Rinaldi" userId="77d5bfdd-3e88-4678-a8ff-024fe85681f6" providerId="ADAL" clId="{31CFC6F0-8772-4AD9-9E55-C2E1A4D9CCC5}" dt="2023-07-22T05:56:34.758" v="725" actId="478"/>
          <ac:spMkLst>
            <pc:docMk/>
            <pc:sldMk cId="1844037821" sldId="329"/>
            <ac:spMk id="23" creationId="{3C71F986-4B39-E053-FD3A-B8920337E437}"/>
          </ac:spMkLst>
        </pc:spChg>
        <pc:spChg chg="del">
          <ac:chgData name="Lorenzo Rinaldi" userId="77d5bfdd-3e88-4678-a8ff-024fe85681f6" providerId="ADAL" clId="{31CFC6F0-8772-4AD9-9E55-C2E1A4D9CCC5}" dt="2023-07-22T05:56:34.758" v="725" actId="478"/>
          <ac:spMkLst>
            <pc:docMk/>
            <pc:sldMk cId="1844037821" sldId="329"/>
            <ac:spMk id="27" creationId="{CC884F0F-B1AE-F926-E9D5-6CC5F595964F}"/>
          </ac:spMkLst>
        </pc:spChg>
        <pc:spChg chg="del">
          <ac:chgData name="Lorenzo Rinaldi" userId="77d5bfdd-3e88-4678-a8ff-024fe85681f6" providerId="ADAL" clId="{31CFC6F0-8772-4AD9-9E55-C2E1A4D9CCC5}" dt="2023-07-22T05:56:34.758" v="725" actId="478"/>
          <ac:spMkLst>
            <pc:docMk/>
            <pc:sldMk cId="1844037821" sldId="329"/>
            <ac:spMk id="28" creationId="{2A9573C7-BA8D-79E9-480E-EB82E70ACF3D}"/>
          </ac:spMkLst>
        </pc:spChg>
        <pc:spChg chg="del">
          <ac:chgData name="Lorenzo Rinaldi" userId="77d5bfdd-3e88-4678-a8ff-024fe85681f6" providerId="ADAL" clId="{31CFC6F0-8772-4AD9-9E55-C2E1A4D9CCC5}" dt="2023-07-22T05:56:34.758" v="725" actId="478"/>
          <ac:spMkLst>
            <pc:docMk/>
            <pc:sldMk cId="1844037821" sldId="329"/>
            <ac:spMk id="29" creationId="{7B369355-C335-93F9-166D-3F9273BD0268}"/>
          </ac:spMkLst>
        </pc:spChg>
        <pc:spChg chg="del">
          <ac:chgData name="Lorenzo Rinaldi" userId="77d5bfdd-3e88-4678-a8ff-024fe85681f6" providerId="ADAL" clId="{31CFC6F0-8772-4AD9-9E55-C2E1A4D9CCC5}" dt="2023-07-22T05:56:34.758" v="725" actId="478"/>
          <ac:spMkLst>
            <pc:docMk/>
            <pc:sldMk cId="1844037821" sldId="329"/>
            <ac:spMk id="30" creationId="{EEE0BFA2-8537-1436-E460-F7CD41F7228F}"/>
          </ac:spMkLst>
        </pc:spChg>
        <pc:spChg chg="del">
          <ac:chgData name="Lorenzo Rinaldi" userId="77d5bfdd-3e88-4678-a8ff-024fe85681f6" providerId="ADAL" clId="{31CFC6F0-8772-4AD9-9E55-C2E1A4D9CCC5}" dt="2023-07-22T05:56:34.758" v="725" actId="478"/>
          <ac:spMkLst>
            <pc:docMk/>
            <pc:sldMk cId="1844037821" sldId="329"/>
            <ac:spMk id="31" creationId="{94CC628A-95D2-828A-2F7D-1280BC9A541D}"/>
          </ac:spMkLst>
        </pc:spChg>
        <pc:spChg chg="add mod">
          <ac:chgData name="Lorenzo Rinaldi" userId="77d5bfdd-3e88-4678-a8ff-024fe85681f6" providerId="ADAL" clId="{31CFC6F0-8772-4AD9-9E55-C2E1A4D9CCC5}" dt="2023-07-22T05:57:46.209" v="735" actId="404"/>
          <ac:spMkLst>
            <pc:docMk/>
            <pc:sldMk cId="1844037821" sldId="329"/>
            <ac:spMk id="34" creationId="{B422030E-7C76-C1D9-C36D-249261F8DF27}"/>
          </ac:spMkLst>
        </pc:spChg>
        <pc:spChg chg="add mod">
          <ac:chgData name="Lorenzo Rinaldi" userId="77d5bfdd-3e88-4678-a8ff-024fe85681f6" providerId="ADAL" clId="{31CFC6F0-8772-4AD9-9E55-C2E1A4D9CCC5}" dt="2023-07-22T05:57:46.209" v="735" actId="404"/>
          <ac:spMkLst>
            <pc:docMk/>
            <pc:sldMk cId="1844037821" sldId="329"/>
            <ac:spMk id="35" creationId="{A3D0975C-48FD-5616-4164-1974447B50E4}"/>
          </ac:spMkLst>
        </pc:spChg>
        <pc:spChg chg="add mod">
          <ac:chgData name="Lorenzo Rinaldi" userId="77d5bfdd-3e88-4678-a8ff-024fe85681f6" providerId="ADAL" clId="{31CFC6F0-8772-4AD9-9E55-C2E1A4D9CCC5}" dt="2023-07-22T05:57:46.209" v="735" actId="404"/>
          <ac:spMkLst>
            <pc:docMk/>
            <pc:sldMk cId="1844037821" sldId="329"/>
            <ac:spMk id="36" creationId="{035A7A58-713C-F58B-CD89-938415476ABD}"/>
          </ac:spMkLst>
        </pc:spChg>
        <pc:spChg chg="add mod">
          <ac:chgData name="Lorenzo Rinaldi" userId="77d5bfdd-3e88-4678-a8ff-024fe85681f6" providerId="ADAL" clId="{31CFC6F0-8772-4AD9-9E55-C2E1A4D9CCC5}" dt="2023-07-22T05:57:46.209" v="735" actId="404"/>
          <ac:spMkLst>
            <pc:docMk/>
            <pc:sldMk cId="1844037821" sldId="329"/>
            <ac:spMk id="37" creationId="{6B12A5F0-9A82-F5C5-CC09-08D7768FCEA4}"/>
          </ac:spMkLst>
        </pc:spChg>
        <pc:spChg chg="add mod">
          <ac:chgData name="Lorenzo Rinaldi" userId="77d5bfdd-3e88-4678-a8ff-024fe85681f6" providerId="ADAL" clId="{31CFC6F0-8772-4AD9-9E55-C2E1A4D9CCC5}" dt="2023-07-22T05:57:46.209" v="735" actId="404"/>
          <ac:spMkLst>
            <pc:docMk/>
            <pc:sldMk cId="1844037821" sldId="329"/>
            <ac:spMk id="38" creationId="{03D36C58-93BC-81E9-856F-A0B2476E56F1}"/>
          </ac:spMkLst>
        </pc:spChg>
        <pc:spChg chg="add mod">
          <ac:chgData name="Lorenzo Rinaldi" userId="77d5bfdd-3e88-4678-a8ff-024fe85681f6" providerId="ADAL" clId="{31CFC6F0-8772-4AD9-9E55-C2E1A4D9CCC5}" dt="2023-07-22T05:57:46.209" v="735" actId="404"/>
          <ac:spMkLst>
            <pc:docMk/>
            <pc:sldMk cId="1844037821" sldId="329"/>
            <ac:spMk id="39" creationId="{38112622-A83A-D818-D7DF-DFA186E63BFD}"/>
          </ac:spMkLst>
        </pc:spChg>
        <pc:spChg chg="add mod">
          <ac:chgData name="Lorenzo Rinaldi" userId="77d5bfdd-3e88-4678-a8ff-024fe85681f6" providerId="ADAL" clId="{31CFC6F0-8772-4AD9-9E55-C2E1A4D9CCC5}" dt="2023-07-22T05:57:46.209" v="735" actId="404"/>
          <ac:spMkLst>
            <pc:docMk/>
            <pc:sldMk cId="1844037821" sldId="329"/>
            <ac:spMk id="40" creationId="{9E0ACDDD-7592-781E-1166-568FCA5A4A5E}"/>
          </ac:spMkLst>
        </pc:spChg>
        <pc:spChg chg="add mod">
          <ac:chgData name="Lorenzo Rinaldi" userId="77d5bfdd-3e88-4678-a8ff-024fe85681f6" providerId="ADAL" clId="{31CFC6F0-8772-4AD9-9E55-C2E1A4D9CCC5}" dt="2023-07-22T05:57:46.209" v="735" actId="404"/>
          <ac:spMkLst>
            <pc:docMk/>
            <pc:sldMk cId="1844037821" sldId="329"/>
            <ac:spMk id="41" creationId="{7057CAE0-95C5-DAF8-0165-684476DEB737}"/>
          </ac:spMkLst>
        </pc:spChg>
        <pc:spChg chg="add mod">
          <ac:chgData name="Lorenzo Rinaldi" userId="77d5bfdd-3e88-4678-a8ff-024fe85681f6" providerId="ADAL" clId="{31CFC6F0-8772-4AD9-9E55-C2E1A4D9CCC5}" dt="2023-07-22T05:57:46.209" v="735" actId="404"/>
          <ac:spMkLst>
            <pc:docMk/>
            <pc:sldMk cId="1844037821" sldId="329"/>
            <ac:spMk id="42" creationId="{E24B7021-0BE6-4236-EA16-A1C7CF368DFA}"/>
          </ac:spMkLst>
        </pc:spChg>
        <pc:spChg chg="add mod">
          <ac:chgData name="Lorenzo Rinaldi" userId="77d5bfdd-3e88-4678-a8ff-024fe85681f6" providerId="ADAL" clId="{31CFC6F0-8772-4AD9-9E55-C2E1A4D9CCC5}" dt="2023-07-22T05:57:46.209" v="735" actId="404"/>
          <ac:spMkLst>
            <pc:docMk/>
            <pc:sldMk cId="1844037821" sldId="329"/>
            <ac:spMk id="43" creationId="{AE7E4950-6C8D-58A6-A287-7CFD5BBF17E8}"/>
          </ac:spMkLst>
        </pc:spChg>
        <pc:spChg chg="add mod">
          <ac:chgData name="Lorenzo Rinaldi" userId="77d5bfdd-3e88-4678-a8ff-024fe85681f6" providerId="ADAL" clId="{31CFC6F0-8772-4AD9-9E55-C2E1A4D9CCC5}" dt="2023-07-22T05:57:46.209" v="735" actId="404"/>
          <ac:spMkLst>
            <pc:docMk/>
            <pc:sldMk cId="1844037821" sldId="329"/>
            <ac:spMk id="44" creationId="{1D90DE60-607D-3B3D-D074-995CAE544AC6}"/>
          </ac:spMkLst>
        </pc:spChg>
        <pc:spChg chg="add mod">
          <ac:chgData name="Lorenzo Rinaldi" userId="77d5bfdd-3e88-4678-a8ff-024fe85681f6" providerId="ADAL" clId="{31CFC6F0-8772-4AD9-9E55-C2E1A4D9CCC5}" dt="2023-07-22T05:57:46.209" v="735" actId="404"/>
          <ac:spMkLst>
            <pc:docMk/>
            <pc:sldMk cId="1844037821" sldId="329"/>
            <ac:spMk id="45" creationId="{13177DCD-8027-8C66-B400-9B6C8E27CEAA}"/>
          </ac:spMkLst>
        </pc:spChg>
        <pc:spChg chg="add mod">
          <ac:chgData name="Lorenzo Rinaldi" userId="77d5bfdd-3e88-4678-a8ff-024fe85681f6" providerId="ADAL" clId="{31CFC6F0-8772-4AD9-9E55-C2E1A4D9CCC5}" dt="2023-07-22T05:57:46.209" v="735" actId="404"/>
          <ac:spMkLst>
            <pc:docMk/>
            <pc:sldMk cId="1844037821" sldId="329"/>
            <ac:spMk id="46" creationId="{D98DE735-3F0C-A274-C96D-9835A16E4B00}"/>
          </ac:spMkLst>
        </pc:spChg>
        <pc:spChg chg="add mod">
          <ac:chgData name="Lorenzo Rinaldi" userId="77d5bfdd-3e88-4678-a8ff-024fe85681f6" providerId="ADAL" clId="{31CFC6F0-8772-4AD9-9E55-C2E1A4D9CCC5}" dt="2023-07-22T05:57:46.209" v="735" actId="404"/>
          <ac:spMkLst>
            <pc:docMk/>
            <pc:sldMk cId="1844037821" sldId="329"/>
            <ac:spMk id="47" creationId="{E3528A3C-6074-1B77-8AC7-C4541893031C}"/>
          </ac:spMkLst>
        </pc:spChg>
        <pc:spChg chg="add mod">
          <ac:chgData name="Lorenzo Rinaldi" userId="77d5bfdd-3e88-4678-a8ff-024fe85681f6" providerId="ADAL" clId="{31CFC6F0-8772-4AD9-9E55-C2E1A4D9CCC5}" dt="2023-07-22T05:57:46.209" v="735" actId="404"/>
          <ac:spMkLst>
            <pc:docMk/>
            <pc:sldMk cId="1844037821" sldId="329"/>
            <ac:spMk id="48" creationId="{F60BF4E7-37F1-99EF-219B-0933B3C5CC12}"/>
          </ac:spMkLst>
        </pc:spChg>
        <pc:spChg chg="add mod">
          <ac:chgData name="Lorenzo Rinaldi" userId="77d5bfdd-3e88-4678-a8ff-024fe85681f6" providerId="ADAL" clId="{31CFC6F0-8772-4AD9-9E55-C2E1A4D9CCC5}" dt="2023-07-22T05:57:46.209" v="735" actId="404"/>
          <ac:spMkLst>
            <pc:docMk/>
            <pc:sldMk cId="1844037821" sldId="329"/>
            <ac:spMk id="49" creationId="{8850F7DC-1092-14FC-E176-A53786931D9A}"/>
          </ac:spMkLst>
        </pc:spChg>
        <pc:spChg chg="add mod">
          <ac:chgData name="Lorenzo Rinaldi" userId="77d5bfdd-3e88-4678-a8ff-024fe85681f6" providerId="ADAL" clId="{31CFC6F0-8772-4AD9-9E55-C2E1A4D9CCC5}" dt="2023-07-22T05:57:46.209" v="735" actId="404"/>
          <ac:spMkLst>
            <pc:docMk/>
            <pc:sldMk cId="1844037821" sldId="329"/>
            <ac:spMk id="50" creationId="{2201044A-F6C9-3687-5800-253CAEAB67F7}"/>
          </ac:spMkLst>
        </pc:spChg>
        <pc:spChg chg="add mod">
          <ac:chgData name="Lorenzo Rinaldi" userId="77d5bfdd-3e88-4678-a8ff-024fe85681f6" providerId="ADAL" clId="{31CFC6F0-8772-4AD9-9E55-C2E1A4D9CCC5}" dt="2023-07-22T05:57:12.232" v="731" actId="1076"/>
          <ac:spMkLst>
            <pc:docMk/>
            <pc:sldMk cId="1844037821" sldId="329"/>
            <ac:spMk id="51" creationId="{1E1C733C-972F-D3B2-DE8E-A5B0248B9597}"/>
          </ac:spMkLst>
        </pc:spChg>
        <pc:spChg chg="add mod">
          <ac:chgData name="Lorenzo Rinaldi" userId="77d5bfdd-3e88-4678-a8ff-024fe85681f6" providerId="ADAL" clId="{31CFC6F0-8772-4AD9-9E55-C2E1A4D9CCC5}" dt="2023-07-22T05:57:46.209" v="735" actId="404"/>
          <ac:spMkLst>
            <pc:docMk/>
            <pc:sldMk cId="1844037821" sldId="329"/>
            <ac:spMk id="54" creationId="{9D70D998-E25C-3E19-F558-0398D67982E7}"/>
          </ac:spMkLst>
        </pc:spChg>
        <pc:spChg chg="add mod">
          <ac:chgData name="Lorenzo Rinaldi" userId="77d5bfdd-3e88-4678-a8ff-024fe85681f6" providerId="ADAL" clId="{31CFC6F0-8772-4AD9-9E55-C2E1A4D9CCC5}" dt="2023-07-22T05:57:46.209" v="735" actId="404"/>
          <ac:spMkLst>
            <pc:docMk/>
            <pc:sldMk cId="1844037821" sldId="329"/>
            <ac:spMk id="55" creationId="{A93B0385-4ED8-DC34-8E94-3C1F8FF99F76}"/>
          </ac:spMkLst>
        </pc:spChg>
        <pc:spChg chg="add mod">
          <ac:chgData name="Lorenzo Rinaldi" userId="77d5bfdd-3e88-4678-a8ff-024fe85681f6" providerId="ADAL" clId="{31CFC6F0-8772-4AD9-9E55-C2E1A4D9CCC5}" dt="2023-07-22T05:57:46.209" v="735" actId="404"/>
          <ac:spMkLst>
            <pc:docMk/>
            <pc:sldMk cId="1844037821" sldId="329"/>
            <ac:spMk id="56" creationId="{FFF6CF70-2636-A11F-A6E7-55EF53136F47}"/>
          </ac:spMkLst>
        </pc:spChg>
        <pc:spChg chg="add mod">
          <ac:chgData name="Lorenzo Rinaldi" userId="77d5bfdd-3e88-4678-a8ff-024fe85681f6" providerId="ADAL" clId="{31CFC6F0-8772-4AD9-9E55-C2E1A4D9CCC5}" dt="2023-07-22T05:57:46.209" v="735" actId="404"/>
          <ac:spMkLst>
            <pc:docMk/>
            <pc:sldMk cId="1844037821" sldId="329"/>
            <ac:spMk id="57" creationId="{D8070E38-08F6-9E0D-9D54-AA88BC796BBF}"/>
          </ac:spMkLst>
        </pc:spChg>
        <pc:spChg chg="add mod">
          <ac:chgData name="Lorenzo Rinaldi" userId="77d5bfdd-3e88-4678-a8ff-024fe85681f6" providerId="ADAL" clId="{31CFC6F0-8772-4AD9-9E55-C2E1A4D9CCC5}" dt="2023-07-22T05:57:46.209" v="735" actId="404"/>
          <ac:spMkLst>
            <pc:docMk/>
            <pc:sldMk cId="1844037821" sldId="329"/>
            <ac:spMk id="61" creationId="{5C07CD0D-7238-ADBE-340B-FC8E4C47F38E}"/>
          </ac:spMkLst>
        </pc:spChg>
        <pc:spChg chg="add mod">
          <ac:chgData name="Lorenzo Rinaldi" userId="77d5bfdd-3e88-4678-a8ff-024fe85681f6" providerId="ADAL" clId="{31CFC6F0-8772-4AD9-9E55-C2E1A4D9CCC5}" dt="2023-07-22T05:57:46.209" v="735" actId="404"/>
          <ac:spMkLst>
            <pc:docMk/>
            <pc:sldMk cId="1844037821" sldId="329"/>
            <ac:spMk id="62" creationId="{D7723231-3BB8-C7E3-BC7D-BB8F93689301}"/>
          </ac:spMkLst>
        </pc:spChg>
        <pc:spChg chg="add mod">
          <ac:chgData name="Lorenzo Rinaldi" userId="77d5bfdd-3e88-4678-a8ff-024fe85681f6" providerId="ADAL" clId="{31CFC6F0-8772-4AD9-9E55-C2E1A4D9CCC5}" dt="2023-07-22T05:57:46.209" v="735" actId="404"/>
          <ac:spMkLst>
            <pc:docMk/>
            <pc:sldMk cId="1844037821" sldId="329"/>
            <ac:spMk id="63" creationId="{F96645D3-44AD-FA21-F7BF-E3D151CCDDD4}"/>
          </ac:spMkLst>
        </pc:spChg>
        <pc:spChg chg="add mod">
          <ac:chgData name="Lorenzo Rinaldi" userId="77d5bfdd-3e88-4678-a8ff-024fe85681f6" providerId="ADAL" clId="{31CFC6F0-8772-4AD9-9E55-C2E1A4D9CCC5}" dt="2023-07-22T05:57:46.209" v="735" actId="404"/>
          <ac:spMkLst>
            <pc:docMk/>
            <pc:sldMk cId="1844037821" sldId="329"/>
            <ac:spMk id="66" creationId="{C8C0DAAC-EE25-35CB-B205-56A07C0AEAF3}"/>
          </ac:spMkLst>
        </pc:spChg>
        <pc:spChg chg="add mod">
          <ac:chgData name="Lorenzo Rinaldi" userId="77d5bfdd-3e88-4678-a8ff-024fe85681f6" providerId="ADAL" clId="{31CFC6F0-8772-4AD9-9E55-C2E1A4D9CCC5}" dt="2023-07-22T05:57:46.209" v="735" actId="404"/>
          <ac:spMkLst>
            <pc:docMk/>
            <pc:sldMk cId="1844037821" sldId="329"/>
            <ac:spMk id="67" creationId="{D6D3FE6B-6BEA-FB96-F069-75E8F4048FBF}"/>
          </ac:spMkLst>
        </pc:spChg>
        <pc:spChg chg="add mod">
          <ac:chgData name="Lorenzo Rinaldi" userId="77d5bfdd-3e88-4678-a8ff-024fe85681f6" providerId="ADAL" clId="{31CFC6F0-8772-4AD9-9E55-C2E1A4D9CCC5}" dt="2023-07-22T05:57:46.209" v="735" actId="404"/>
          <ac:spMkLst>
            <pc:docMk/>
            <pc:sldMk cId="1844037821" sldId="329"/>
            <ac:spMk id="68" creationId="{D5387F8F-3B17-6520-5BF4-918BA8835AE8}"/>
          </ac:spMkLst>
        </pc:spChg>
        <pc:spChg chg="add mod">
          <ac:chgData name="Lorenzo Rinaldi" userId="77d5bfdd-3e88-4678-a8ff-024fe85681f6" providerId="ADAL" clId="{31CFC6F0-8772-4AD9-9E55-C2E1A4D9CCC5}" dt="2023-07-22T05:57:46.209" v="735" actId="404"/>
          <ac:spMkLst>
            <pc:docMk/>
            <pc:sldMk cId="1844037821" sldId="329"/>
            <ac:spMk id="69" creationId="{DE4ECA4D-62BB-0C59-8F62-07804B3A021E}"/>
          </ac:spMkLst>
        </pc:spChg>
        <pc:spChg chg="add mod">
          <ac:chgData name="Lorenzo Rinaldi" userId="77d5bfdd-3e88-4678-a8ff-024fe85681f6" providerId="ADAL" clId="{31CFC6F0-8772-4AD9-9E55-C2E1A4D9CCC5}" dt="2023-07-22T05:57:46.209" v="735" actId="404"/>
          <ac:spMkLst>
            <pc:docMk/>
            <pc:sldMk cId="1844037821" sldId="329"/>
            <ac:spMk id="70" creationId="{DB0C306F-9943-9BE5-281F-ED62277C9F6C}"/>
          </ac:spMkLst>
        </pc:spChg>
        <pc:spChg chg="add mod">
          <ac:chgData name="Lorenzo Rinaldi" userId="77d5bfdd-3e88-4678-a8ff-024fe85681f6" providerId="ADAL" clId="{31CFC6F0-8772-4AD9-9E55-C2E1A4D9CCC5}" dt="2023-07-22T05:57:46.209" v="735" actId="404"/>
          <ac:spMkLst>
            <pc:docMk/>
            <pc:sldMk cId="1844037821" sldId="329"/>
            <ac:spMk id="71" creationId="{84FABF3A-0383-4766-DB13-3C30152A2D91}"/>
          </ac:spMkLst>
        </pc:spChg>
        <pc:spChg chg="add mod">
          <ac:chgData name="Lorenzo Rinaldi" userId="77d5bfdd-3e88-4678-a8ff-024fe85681f6" providerId="ADAL" clId="{31CFC6F0-8772-4AD9-9E55-C2E1A4D9CCC5}" dt="2023-07-22T05:57:46.209" v="735" actId="404"/>
          <ac:spMkLst>
            <pc:docMk/>
            <pc:sldMk cId="1844037821" sldId="329"/>
            <ac:spMk id="72" creationId="{2697F24F-554F-BC26-58FB-39E6F093296D}"/>
          </ac:spMkLst>
        </pc:spChg>
        <pc:spChg chg="add mod">
          <ac:chgData name="Lorenzo Rinaldi" userId="77d5bfdd-3e88-4678-a8ff-024fe85681f6" providerId="ADAL" clId="{31CFC6F0-8772-4AD9-9E55-C2E1A4D9CCC5}" dt="2023-07-22T05:58:01.275" v="737" actId="1076"/>
          <ac:spMkLst>
            <pc:docMk/>
            <pc:sldMk cId="1844037821" sldId="329"/>
            <ac:spMk id="74" creationId="{5A1DB75F-BB25-F7BE-30F4-3ECBCFE09971}"/>
          </ac:spMkLst>
        </pc:spChg>
        <pc:spChg chg="add mod">
          <ac:chgData name="Lorenzo Rinaldi" userId="77d5bfdd-3e88-4678-a8ff-024fe85681f6" providerId="ADAL" clId="{31CFC6F0-8772-4AD9-9E55-C2E1A4D9CCC5}" dt="2023-07-22T05:58:01.275" v="737" actId="1076"/>
          <ac:spMkLst>
            <pc:docMk/>
            <pc:sldMk cId="1844037821" sldId="329"/>
            <ac:spMk id="75" creationId="{691DE0D4-C274-B4F5-E331-D4FC54F96D84}"/>
          </ac:spMkLst>
        </pc:spChg>
        <pc:spChg chg="add mod">
          <ac:chgData name="Lorenzo Rinaldi" userId="77d5bfdd-3e88-4678-a8ff-024fe85681f6" providerId="ADAL" clId="{31CFC6F0-8772-4AD9-9E55-C2E1A4D9CCC5}" dt="2023-07-22T05:57:46.209" v="735" actId="404"/>
          <ac:spMkLst>
            <pc:docMk/>
            <pc:sldMk cId="1844037821" sldId="329"/>
            <ac:spMk id="76" creationId="{FB127792-2D4C-19CB-2745-B047C954B813}"/>
          </ac:spMkLst>
        </pc:spChg>
        <pc:spChg chg="add mod">
          <ac:chgData name="Lorenzo Rinaldi" userId="77d5bfdd-3e88-4678-a8ff-024fe85681f6" providerId="ADAL" clId="{31CFC6F0-8772-4AD9-9E55-C2E1A4D9CCC5}" dt="2023-07-22T05:57:46.209" v="735" actId="404"/>
          <ac:spMkLst>
            <pc:docMk/>
            <pc:sldMk cId="1844037821" sldId="329"/>
            <ac:spMk id="81" creationId="{474B5411-9C86-FD3F-F38A-3973C188B126}"/>
          </ac:spMkLst>
        </pc:spChg>
        <pc:spChg chg="add mod">
          <ac:chgData name="Lorenzo Rinaldi" userId="77d5bfdd-3e88-4678-a8ff-024fe85681f6" providerId="ADAL" clId="{31CFC6F0-8772-4AD9-9E55-C2E1A4D9CCC5}" dt="2023-07-22T05:57:46.209" v="735" actId="404"/>
          <ac:spMkLst>
            <pc:docMk/>
            <pc:sldMk cId="1844037821" sldId="329"/>
            <ac:spMk id="82" creationId="{07EFD6DA-E9CD-8A0C-D28D-4239D425C420}"/>
          </ac:spMkLst>
        </pc:spChg>
        <pc:spChg chg="add mod">
          <ac:chgData name="Lorenzo Rinaldi" userId="77d5bfdd-3e88-4678-a8ff-024fe85681f6" providerId="ADAL" clId="{31CFC6F0-8772-4AD9-9E55-C2E1A4D9CCC5}" dt="2023-07-22T05:57:46.209" v="735" actId="404"/>
          <ac:spMkLst>
            <pc:docMk/>
            <pc:sldMk cId="1844037821" sldId="329"/>
            <ac:spMk id="87" creationId="{60279597-3ADC-1007-F5A6-AA1250DECF5B}"/>
          </ac:spMkLst>
        </pc:spChg>
        <pc:spChg chg="add mod">
          <ac:chgData name="Lorenzo Rinaldi" userId="77d5bfdd-3e88-4678-a8ff-024fe85681f6" providerId="ADAL" clId="{31CFC6F0-8772-4AD9-9E55-C2E1A4D9CCC5}" dt="2023-07-22T05:57:46.209" v="735" actId="404"/>
          <ac:spMkLst>
            <pc:docMk/>
            <pc:sldMk cId="1844037821" sldId="329"/>
            <ac:spMk id="88" creationId="{59D464F0-56D5-3E56-CE33-EEE721020D23}"/>
          </ac:spMkLst>
        </pc:spChg>
        <pc:spChg chg="add mod">
          <ac:chgData name="Lorenzo Rinaldi" userId="77d5bfdd-3e88-4678-a8ff-024fe85681f6" providerId="ADAL" clId="{31CFC6F0-8772-4AD9-9E55-C2E1A4D9CCC5}" dt="2023-07-22T05:57:46.209" v="735" actId="404"/>
          <ac:spMkLst>
            <pc:docMk/>
            <pc:sldMk cId="1844037821" sldId="329"/>
            <ac:spMk id="89" creationId="{850F3A2C-21F0-3C05-F429-D1677A88EFD2}"/>
          </ac:spMkLst>
        </pc:spChg>
        <pc:spChg chg="add mod">
          <ac:chgData name="Lorenzo Rinaldi" userId="77d5bfdd-3e88-4678-a8ff-024fe85681f6" providerId="ADAL" clId="{31CFC6F0-8772-4AD9-9E55-C2E1A4D9CCC5}" dt="2023-07-22T05:57:46.209" v="735" actId="404"/>
          <ac:spMkLst>
            <pc:docMk/>
            <pc:sldMk cId="1844037821" sldId="329"/>
            <ac:spMk id="90" creationId="{F84F426C-3755-B06B-5035-671586AC75B5}"/>
          </ac:spMkLst>
        </pc:spChg>
        <pc:spChg chg="add mod">
          <ac:chgData name="Lorenzo Rinaldi" userId="77d5bfdd-3e88-4678-a8ff-024fe85681f6" providerId="ADAL" clId="{31CFC6F0-8772-4AD9-9E55-C2E1A4D9CCC5}" dt="2023-07-22T05:57:46.209" v="735" actId="404"/>
          <ac:spMkLst>
            <pc:docMk/>
            <pc:sldMk cId="1844037821" sldId="329"/>
            <ac:spMk id="91" creationId="{D56F4446-2E0C-30EA-EB6C-953FCCE723CF}"/>
          </ac:spMkLst>
        </pc:spChg>
        <pc:spChg chg="add mod">
          <ac:chgData name="Lorenzo Rinaldi" userId="77d5bfdd-3e88-4678-a8ff-024fe85681f6" providerId="ADAL" clId="{31CFC6F0-8772-4AD9-9E55-C2E1A4D9CCC5}" dt="2023-07-22T05:57:46.209" v="735" actId="404"/>
          <ac:spMkLst>
            <pc:docMk/>
            <pc:sldMk cId="1844037821" sldId="329"/>
            <ac:spMk id="92" creationId="{1C6F396E-D698-FC43-5238-A2F98A283F2D}"/>
          </ac:spMkLst>
        </pc:spChg>
        <pc:spChg chg="add mod">
          <ac:chgData name="Lorenzo Rinaldi" userId="77d5bfdd-3e88-4678-a8ff-024fe85681f6" providerId="ADAL" clId="{31CFC6F0-8772-4AD9-9E55-C2E1A4D9CCC5}" dt="2023-07-22T05:57:46.209" v="735" actId="404"/>
          <ac:spMkLst>
            <pc:docMk/>
            <pc:sldMk cId="1844037821" sldId="329"/>
            <ac:spMk id="93" creationId="{A9267707-2265-3097-EFC2-DB676EBB1B58}"/>
          </ac:spMkLst>
        </pc:spChg>
        <pc:spChg chg="add mod">
          <ac:chgData name="Lorenzo Rinaldi" userId="77d5bfdd-3e88-4678-a8ff-024fe85681f6" providerId="ADAL" clId="{31CFC6F0-8772-4AD9-9E55-C2E1A4D9CCC5}" dt="2023-07-22T05:57:46.209" v="735" actId="404"/>
          <ac:spMkLst>
            <pc:docMk/>
            <pc:sldMk cId="1844037821" sldId="329"/>
            <ac:spMk id="94" creationId="{691D087E-E2CB-F787-0777-536B0778E1EB}"/>
          </ac:spMkLst>
        </pc:spChg>
        <pc:spChg chg="add mod">
          <ac:chgData name="Lorenzo Rinaldi" userId="77d5bfdd-3e88-4678-a8ff-024fe85681f6" providerId="ADAL" clId="{31CFC6F0-8772-4AD9-9E55-C2E1A4D9CCC5}" dt="2023-07-22T05:57:46.209" v="735" actId="404"/>
          <ac:spMkLst>
            <pc:docMk/>
            <pc:sldMk cId="1844037821" sldId="329"/>
            <ac:spMk id="95" creationId="{DA744F9A-F9CE-C2D5-5D4B-F5135AC98D2B}"/>
          </ac:spMkLst>
        </pc:spChg>
        <pc:spChg chg="add mod">
          <ac:chgData name="Lorenzo Rinaldi" userId="77d5bfdd-3e88-4678-a8ff-024fe85681f6" providerId="ADAL" clId="{31CFC6F0-8772-4AD9-9E55-C2E1A4D9CCC5}" dt="2023-07-22T05:57:46.209" v="735" actId="404"/>
          <ac:spMkLst>
            <pc:docMk/>
            <pc:sldMk cId="1844037821" sldId="329"/>
            <ac:spMk id="96" creationId="{DF5A187F-D344-FC9B-0C3A-01581C20B827}"/>
          </ac:spMkLst>
        </pc:spChg>
        <pc:spChg chg="add mod">
          <ac:chgData name="Lorenzo Rinaldi" userId="77d5bfdd-3e88-4678-a8ff-024fe85681f6" providerId="ADAL" clId="{31CFC6F0-8772-4AD9-9E55-C2E1A4D9CCC5}" dt="2023-07-22T05:57:46.209" v="735" actId="404"/>
          <ac:spMkLst>
            <pc:docMk/>
            <pc:sldMk cId="1844037821" sldId="329"/>
            <ac:spMk id="97" creationId="{24AA2B64-4884-875E-6A51-ECA5D2961650}"/>
          </ac:spMkLst>
        </pc:spChg>
        <pc:spChg chg="add mod">
          <ac:chgData name="Lorenzo Rinaldi" userId="77d5bfdd-3e88-4678-a8ff-024fe85681f6" providerId="ADAL" clId="{31CFC6F0-8772-4AD9-9E55-C2E1A4D9CCC5}" dt="2023-07-22T05:57:46.209" v="735" actId="404"/>
          <ac:spMkLst>
            <pc:docMk/>
            <pc:sldMk cId="1844037821" sldId="329"/>
            <ac:spMk id="98" creationId="{903A88CB-8A01-40BB-35AC-8157FD228F34}"/>
          </ac:spMkLst>
        </pc:spChg>
        <pc:spChg chg="add mod">
          <ac:chgData name="Lorenzo Rinaldi" userId="77d5bfdd-3e88-4678-a8ff-024fe85681f6" providerId="ADAL" clId="{31CFC6F0-8772-4AD9-9E55-C2E1A4D9CCC5}" dt="2023-07-22T05:57:46.209" v="735" actId="404"/>
          <ac:spMkLst>
            <pc:docMk/>
            <pc:sldMk cId="1844037821" sldId="329"/>
            <ac:spMk id="99" creationId="{E948649B-48F8-5744-4292-BB517B4556FE}"/>
          </ac:spMkLst>
        </pc:spChg>
        <pc:spChg chg="add mod">
          <ac:chgData name="Lorenzo Rinaldi" userId="77d5bfdd-3e88-4678-a8ff-024fe85681f6" providerId="ADAL" clId="{31CFC6F0-8772-4AD9-9E55-C2E1A4D9CCC5}" dt="2023-07-22T05:57:46.209" v="735" actId="404"/>
          <ac:spMkLst>
            <pc:docMk/>
            <pc:sldMk cId="1844037821" sldId="329"/>
            <ac:spMk id="100" creationId="{172C8F8D-5B14-50E4-33C2-E52CC34EDD47}"/>
          </ac:spMkLst>
        </pc:spChg>
        <pc:spChg chg="add mod">
          <ac:chgData name="Lorenzo Rinaldi" userId="77d5bfdd-3e88-4678-a8ff-024fe85681f6" providerId="ADAL" clId="{31CFC6F0-8772-4AD9-9E55-C2E1A4D9CCC5}" dt="2023-07-22T05:57:46.209" v="735" actId="404"/>
          <ac:spMkLst>
            <pc:docMk/>
            <pc:sldMk cId="1844037821" sldId="329"/>
            <ac:spMk id="101" creationId="{D04D2F46-42C1-97D4-3F23-9CAD710A66E8}"/>
          </ac:spMkLst>
        </pc:spChg>
        <pc:spChg chg="add mod">
          <ac:chgData name="Lorenzo Rinaldi" userId="77d5bfdd-3e88-4678-a8ff-024fe85681f6" providerId="ADAL" clId="{31CFC6F0-8772-4AD9-9E55-C2E1A4D9CCC5}" dt="2023-07-22T05:57:46.209" v="735" actId="404"/>
          <ac:spMkLst>
            <pc:docMk/>
            <pc:sldMk cId="1844037821" sldId="329"/>
            <ac:spMk id="102" creationId="{D9CCF043-4F19-9F7A-FD46-A9DB3E71A4F1}"/>
          </ac:spMkLst>
        </pc:spChg>
        <pc:spChg chg="add mod">
          <ac:chgData name="Lorenzo Rinaldi" userId="77d5bfdd-3e88-4678-a8ff-024fe85681f6" providerId="ADAL" clId="{31CFC6F0-8772-4AD9-9E55-C2E1A4D9CCC5}" dt="2023-07-22T05:57:46.209" v="735" actId="404"/>
          <ac:spMkLst>
            <pc:docMk/>
            <pc:sldMk cId="1844037821" sldId="329"/>
            <ac:spMk id="103" creationId="{2A7E0DCB-DF24-1BC4-B690-259357CA4768}"/>
          </ac:spMkLst>
        </pc:spChg>
        <pc:grpChg chg="add mod">
          <ac:chgData name="Lorenzo Rinaldi" userId="77d5bfdd-3e88-4678-a8ff-024fe85681f6" providerId="ADAL" clId="{31CFC6F0-8772-4AD9-9E55-C2E1A4D9CCC5}" dt="2023-07-22T05:57:53.366" v="736" actId="1076"/>
          <ac:grpSpMkLst>
            <pc:docMk/>
            <pc:sldMk cId="1844037821" sldId="329"/>
            <ac:grpSpMk id="104" creationId="{F76487CC-7752-B85E-76A7-8B1A99494D30}"/>
          </ac:grpSpMkLst>
        </pc:grpChg>
        <pc:cxnChg chg="del">
          <ac:chgData name="Lorenzo Rinaldi" userId="77d5bfdd-3e88-4678-a8ff-024fe85681f6" providerId="ADAL" clId="{31CFC6F0-8772-4AD9-9E55-C2E1A4D9CCC5}" dt="2023-07-22T05:56:34.758" v="725" actId="478"/>
          <ac:cxnSpMkLst>
            <pc:docMk/>
            <pc:sldMk cId="1844037821" sldId="329"/>
            <ac:cxnSpMk id="16" creationId="{1F95086E-DED1-7926-C62E-668731395492}"/>
          </ac:cxnSpMkLst>
        </pc:cxnChg>
        <pc:cxnChg chg="del">
          <ac:chgData name="Lorenzo Rinaldi" userId="77d5bfdd-3e88-4678-a8ff-024fe85681f6" providerId="ADAL" clId="{31CFC6F0-8772-4AD9-9E55-C2E1A4D9CCC5}" dt="2023-07-22T05:56:34.758" v="725" actId="478"/>
          <ac:cxnSpMkLst>
            <pc:docMk/>
            <pc:sldMk cId="1844037821" sldId="329"/>
            <ac:cxnSpMk id="17" creationId="{2F4BC2CD-90F8-D86A-5242-7D463E2B4F8C}"/>
          </ac:cxnSpMkLst>
        </pc:cxnChg>
        <pc:cxnChg chg="del">
          <ac:chgData name="Lorenzo Rinaldi" userId="77d5bfdd-3e88-4678-a8ff-024fe85681f6" providerId="ADAL" clId="{31CFC6F0-8772-4AD9-9E55-C2E1A4D9CCC5}" dt="2023-07-22T05:56:34.758" v="725" actId="478"/>
          <ac:cxnSpMkLst>
            <pc:docMk/>
            <pc:sldMk cId="1844037821" sldId="329"/>
            <ac:cxnSpMk id="18" creationId="{CCF2B4C5-0AB6-E7F7-6950-F6AA6B4A2168}"/>
          </ac:cxnSpMkLst>
        </pc:cxnChg>
        <pc:cxnChg chg="del">
          <ac:chgData name="Lorenzo Rinaldi" userId="77d5bfdd-3e88-4678-a8ff-024fe85681f6" providerId="ADAL" clId="{31CFC6F0-8772-4AD9-9E55-C2E1A4D9CCC5}" dt="2023-07-22T05:56:34.758" v="725" actId="478"/>
          <ac:cxnSpMkLst>
            <pc:docMk/>
            <pc:sldMk cId="1844037821" sldId="329"/>
            <ac:cxnSpMk id="19" creationId="{CFBAF672-8B11-755E-C514-CF77B0FCEA1D}"/>
          </ac:cxnSpMkLst>
        </pc:cxnChg>
        <pc:cxnChg chg="del">
          <ac:chgData name="Lorenzo Rinaldi" userId="77d5bfdd-3e88-4678-a8ff-024fe85681f6" providerId="ADAL" clId="{31CFC6F0-8772-4AD9-9E55-C2E1A4D9CCC5}" dt="2023-07-22T05:56:34.758" v="725" actId="478"/>
          <ac:cxnSpMkLst>
            <pc:docMk/>
            <pc:sldMk cId="1844037821" sldId="329"/>
            <ac:cxnSpMk id="24" creationId="{9D8E6FEF-7990-E6C1-7959-A1BEBA315955}"/>
          </ac:cxnSpMkLst>
        </pc:cxnChg>
        <pc:cxnChg chg="del">
          <ac:chgData name="Lorenzo Rinaldi" userId="77d5bfdd-3e88-4678-a8ff-024fe85681f6" providerId="ADAL" clId="{31CFC6F0-8772-4AD9-9E55-C2E1A4D9CCC5}" dt="2023-07-22T05:56:34.758" v="725" actId="478"/>
          <ac:cxnSpMkLst>
            <pc:docMk/>
            <pc:sldMk cId="1844037821" sldId="329"/>
            <ac:cxnSpMk id="25" creationId="{95D78650-DBE2-5CA3-A54E-2AC63C3CB1E0}"/>
          </ac:cxnSpMkLst>
        </pc:cxnChg>
        <pc:cxnChg chg="del">
          <ac:chgData name="Lorenzo Rinaldi" userId="77d5bfdd-3e88-4678-a8ff-024fe85681f6" providerId="ADAL" clId="{31CFC6F0-8772-4AD9-9E55-C2E1A4D9CCC5}" dt="2023-07-22T05:56:34.758" v="725" actId="478"/>
          <ac:cxnSpMkLst>
            <pc:docMk/>
            <pc:sldMk cId="1844037821" sldId="329"/>
            <ac:cxnSpMk id="26" creationId="{6F2B0137-921F-55B1-A0C6-8194CD353A7B}"/>
          </ac:cxnSpMkLst>
        </pc:cxnChg>
        <pc:cxnChg chg="del">
          <ac:chgData name="Lorenzo Rinaldi" userId="77d5bfdd-3e88-4678-a8ff-024fe85681f6" providerId="ADAL" clId="{31CFC6F0-8772-4AD9-9E55-C2E1A4D9CCC5}" dt="2023-07-22T05:56:34.758" v="725" actId="478"/>
          <ac:cxnSpMkLst>
            <pc:docMk/>
            <pc:sldMk cId="1844037821" sldId="329"/>
            <ac:cxnSpMk id="32" creationId="{B1A8E8EE-DCEC-5C09-7303-8653ECA4FA49}"/>
          </ac:cxnSpMkLst>
        </pc:cxnChg>
        <pc:cxnChg chg="del">
          <ac:chgData name="Lorenzo Rinaldi" userId="77d5bfdd-3e88-4678-a8ff-024fe85681f6" providerId="ADAL" clId="{31CFC6F0-8772-4AD9-9E55-C2E1A4D9CCC5}" dt="2023-07-22T05:56:34.758" v="725" actId="478"/>
          <ac:cxnSpMkLst>
            <pc:docMk/>
            <pc:sldMk cId="1844037821" sldId="329"/>
            <ac:cxnSpMk id="33" creationId="{8437242E-CEFA-5022-B209-981A6FECF381}"/>
          </ac:cxnSpMkLst>
        </pc:cxnChg>
        <pc:cxnChg chg="add mod">
          <ac:chgData name="Lorenzo Rinaldi" userId="77d5bfdd-3e88-4678-a8ff-024fe85681f6" providerId="ADAL" clId="{31CFC6F0-8772-4AD9-9E55-C2E1A4D9CCC5}" dt="2023-07-22T05:57:46.209" v="735" actId="404"/>
          <ac:cxnSpMkLst>
            <pc:docMk/>
            <pc:sldMk cId="1844037821" sldId="329"/>
            <ac:cxnSpMk id="52" creationId="{F26EA7AC-4EA6-CDCD-F38A-824884DCDD37}"/>
          </ac:cxnSpMkLst>
        </pc:cxnChg>
        <pc:cxnChg chg="add mod">
          <ac:chgData name="Lorenzo Rinaldi" userId="77d5bfdd-3e88-4678-a8ff-024fe85681f6" providerId="ADAL" clId="{31CFC6F0-8772-4AD9-9E55-C2E1A4D9CCC5}" dt="2023-07-22T05:57:46.209" v="735" actId="404"/>
          <ac:cxnSpMkLst>
            <pc:docMk/>
            <pc:sldMk cId="1844037821" sldId="329"/>
            <ac:cxnSpMk id="53" creationId="{513CE365-2FD5-77DD-761A-C092063FFBA5}"/>
          </ac:cxnSpMkLst>
        </pc:cxnChg>
        <pc:cxnChg chg="add mod">
          <ac:chgData name="Lorenzo Rinaldi" userId="77d5bfdd-3e88-4678-a8ff-024fe85681f6" providerId="ADAL" clId="{31CFC6F0-8772-4AD9-9E55-C2E1A4D9CCC5}" dt="2023-07-22T05:57:46.209" v="735" actId="404"/>
          <ac:cxnSpMkLst>
            <pc:docMk/>
            <pc:sldMk cId="1844037821" sldId="329"/>
            <ac:cxnSpMk id="58" creationId="{DEA5ABF6-FDC2-249A-19E5-D08AA5AB2EAD}"/>
          </ac:cxnSpMkLst>
        </pc:cxnChg>
        <pc:cxnChg chg="add mod">
          <ac:chgData name="Lorenzo Rinaldi" userId="77d5bfdd-3e88-4678-a8ff-024fe85681f6" providerId="ADAL" clId="{31CFC6F0-8772-4AD9-9E55-C2E1A4D9CCC5}" dt="2023-07-22T05:57:46.209" v="735" actId="404"/>
          <ac:cxnSpMkLst>
            <pc:docMk/>
            <pc:sldMk cId="1844037821" sldId="329"/>
            <ac:cxnSpMk id="59" creationId="{DE8A71FE-1C67-1AB4-EE46-1103C571B010}"/>
          </ac:cxnSpMkLst>
        </pc:cxnChg>
        <pc:cxnChg chg="add mod">
          <ac:chgData name="Lorenzo Rinaldi" userId="77d5bfdd-3e88-4678-a8ff-024fe85681f6" providerId="ADAL" clId="{31CFC6F0-8772-4AD9-9E55-C2E1A4D9CCC5}" dt="2023-07-22T05:57:46.209" v="735" actId="404"/>
          <ac:cxnSpMkLst>
            <pc:docMk/>
            <pc:sldMk cId="1844037821" sldId="329"/>
            <ac:cxnSpMk id="60" creationId="{5165BB94-C931-14FD-3A4E-3897E7076E4A}"/>
          </ac:cxnSpMkLst>
        </pc:cxnChg>
        <pc:cxnChg chg="add mod">
          <ac:chgData name="Lorenzo Rinaldi" userId="77d5bfdd-3e88-4678-a8ff-024fe85681f6" providerId="ADAL" clId="{31CFC6F0-8772-4AD9-9E55-C2E1A4D9CCC5}" dt="2023-07-22T05:57:46.209" v="735" actId="404"/>
          <ac:cxnSpMkLst>
            <pc:docMk/>
            <pc:sldMk cId="1844037821" sldId="329"/>
            <ac:cxnSpMk id="64" creationId="{44510A05-BD83-A0A9-277A-867E33FE923D}"/>
          </ac:cxnSpMkLst>
        </pc:cxnChg>
        <pc:cxnChg chg="add mod">
          <ac:chgData name="Lorenzo Rinaldi" userId="77d5bfdd-3e88-4678-a8ff-024fe85681f6" providerId="ADAL" clId="{31CFC6F0-8772-4AD9-9E55-C2E1A4D9CCC5}" dt="2023-07-22T05:57:46.209" v="735" actId="404"/>
          <ac:cxnSpMkLst>
            <pc:docMk/>
            <pc:sldMk cId="1844037821" sldId="329"/>
            <ac:cxnSpMk id="65" creationId="{3D5FD1E8-4D53-BF22-153B-EE9A1F4F2EB0}"/>
          </ac:cxnSpMkLst>
        </pc:cxnChg>
        <pc:cxnChg chg="add mod">
          <ac:chgData name="Lorenzo Rinaldi" userId="77d5bfdd-3e88-4678-a8ff-024fe85681f6" providerId="ADAL" clId="{31CFC6F0-8772-4AD9-9E55-C2E1A4D9CCC5}" dt="2023-07-22T05:57:46.209" v="735" actId="404"/>
          <ac:cxnSpMkLst>
            <pc:docMk/>
            <pc:sldMk cId="1844037821" sldId="329"/>
            <ac:cxnSpMk id="73" creationId="{823508A5-F324-BEC2-C85C-21F866D25025}"/>
          </ac:cxnSpMkLst>
        </pc:cxnChg>
        <pc:cxnChg chg="add mod">
          <ac:chgData name="Lorenzo Rinaldi" userId="77d5bfdd-3e88-4678-a8ff-024fe85681f6" providerId="ADAL" clId="{31CFC6F0-8772-4AD9-9E55-C2E1A4D9CCC5}" dt="2023-07-22T05:57:46.209" v="735" actId="404"/>
          <ac:cxnSpMkLst>
            <pc:docMk/>
            <pc:sldMk cId="1844037821" sldId="329"/>
            <ac:cxnSpMk id="77" creationId="{A65905A3-BE42-8B77-01D8-8F86A5692230}"/>
          </ac:cxnSpMkLst>
        </pc:cxnChg>
        <pc:cxnChg chg="add mod">
          <ac:chgData name="Lorenzo Rinaldi" userId="77d5bfdd-3e88-4678-a8ff-024fe85681f6" providerId="ADAL" clId="{31CFC6F0-8772-4AD9-9E55-C2E1A4D9CCC5}" dt="2023-07-22T05:57:46.209" v="735" actId="404"/>
          <ac:cxnSpMkLst>
            <pc:docMk/>
            <pc:sldMk cId="1844037821" sldId="329"/>
            <ac:cxnSpMk id="78" creationId="{357145E7-A704-4D72-1826-25D508A1F59D}"/>
          </ac:cxnSpMkLst>
        </pc:cxnChg>
        <pc:cxnChg chg="add mod">
          <ac:chgData name="Lorenzo Rinaldi" userId="77d5bfdd-3e88-4678-a8ff-024fe85681f6" providerId="ADAL" clId="{31CFC6F0-8772-4AD9-9E55-C2E1A4D9CCC5}" dt="2023-07-22T05:57:46.209" v="735" actId="404"/>
          <ac:cxnSpMkLst>
            <pc:docMk/>
            <pc:sldMk cId="1844037821" sldId="329"/>
            <ac:cxnSpMk id="79" creationId="{BE8D4249-4E48-605C-8AF6-F0050D306CD5}"/>
          </ac:cxnSpMkLst>
        </pc:cxnChg>
        <pc:cxnChg chg="add mod">
          <ac:chgData name="Lorenzo Rinaldi" userId="77d5bfdd-3e88-4678-a8ff-024fe85681f6" providerId="ADAL" clId="{31CFC6F0-8772-4AD9-9E55-C2E1A4D9CCC5}" dt="2023-07-22T05:57:46.209" v="735" actId="404"/>
          <ac:cxnSpMkLst>
            <pc:docMk/>
            <pc:sldMk cId="1844037821" sldId="329"/>
            <ac:cxnSpMk id="80" creationId="{21FAD7BD-7983-D23B-5919-FDCD771DCDAB}"/>
          </ac:cxnSpMkLst>
        </pc:cxnChg>
        <pc:cxnChg chg="add mod">
          <ac:chgData name="Lorenzo Rinaldi" userId="77d5bfdd-3e88-4678-a8ff-024fe85681f6" providerId="ADAL" clId="{31CFC6F0-8772-4AD9-9E55-C2E1A4D9CCC5}" dt="2023-07-22T05:57:46.209" v="735" actId="404"/>
          <ac:cxnSpMkLst>
            <pc:docMk/>
            <pc:sldMk cId="1844037821" sldId="329"/>
            <ac:cxnSpMk id="83" creationId="{ABB2C06C-3C14-6D7C-1BC9-CF9590B24508}"/>
          </ac:cxnSpMkLst>
        </pc:cxnChg>
        <pc:cxnChg chg="add mod">
          <ac:chgData name="Lorenzo Rinaldi" userId="77d5bfdd-3e88-4678-a8ff-024fe85681f6" providerId="ADAL" clId="{31CFC6F0-8772-4AD9-9E55-C2E1A4D9CCC5}" dt="2023-07-22T05:57:46.209" v="735" actId="404"/>
          <ac:cxnSpMkLst>
            <pc:docMk/>
            <pc:sldMk cId="1844037821" sldId="329"/>
            <ac:cxnSpMk id="84" creationId="{1A7CB141-1888-347E-6EF4-F7413818D545}"/>
          </ac:cxnSpMkLst>
        </pc:cxnChg>
        <pc:cxnChg chg="add mod">
          <ac:chgData name="Lorenzo Rinaldi" userId="77d5bfdd-3e88-4678-a8ff-024fe85681f6" providerId="ADAL" clId="{31CFC6F0-8772-4AD9-9E55-C2E1A4D9CCC5}" dt="2023-07-22T05:57:46.209" v="735" actId="404"/>
          <ac:cxnSpMkLst>
            <pc:docMk/>
            <pc:sldMk cId="1844037821" sldId="329"/>
            <ac:cxnSpMk id="85" creationId="{EDC150BC-5BAE-C5EC-4EB8-26FC331FF298}"/>
          </ac:cxnSpMkLst>
        </pc:cxnChg>
        <pc:cxnChg chg="add mod">
          <ac:chgData name="Lorenzo Rinaldi" userId="77d5bfdd-3e88-4678-a8ff-024fe85681f6" providerId="ADAL" clId="{31CFC6F0-8772-4AD9-9E55-C2E1A4D9CCC5}" dt="2023-07-22T05:57:46.209" v="735" actId="404"/>
          <ac:cxnSpMkLst>
            <pc:docMk/>
            <pc:sldMk cId="1844037821" sldId="329"/>
            <ac:cxnSpMk id="86" creationId="{E971274E-6106-4CA1-EE22-2FCD6312EA2C}"/>
          </ac:cxnSpMkLst>
        </pc:cxnChg>
      </pc:sldChg>
      <pc:sldChg chg="del">
        <pc:chgData name="Lorenzo Rinaldi" userId="77d5bfdd-3e88-4678-a8ff-024fe85681f6" providerId="ADAL" clId="{31CFC6F0-8772-4AD9-9E55-C2E1A4D9CCC5}" dt="2023-07-22T05:34:58.820" v="229" actId="47"/>
        <pc:sldMkLst>
          <pc:docMk/>
          <pc:sldMk cId="2658582895" sldId="330"/>
        </pc:sldMkLst>
      </pc:sldChg>
      <pc:sldChg chg="addSp modSp add mod">
        <pc:chgData name="Lorenzo Rinaldi" userId="77d5bfdd-3e88-4678-a8ff-024fe85681f6" providerId="ADAL" clId="{31CFC6F0-8772-4AD9-9E55-C2E1A4D9CCC5}" dt="2023-07-22T05:58:39.707" v="742"/>
        <pc:sldMkLst>
          <pc:docMk/>
          <pc:sldMk cId="3995367368" sldId="330"/>
        </pc:sldMkLst>
        <pc:spChg chg="add mod">
          <ac:chgData name="Lorenzo Rinaldi" userId="77d5bfdd-3e88-4678-a8ff-024fe85681f6" providerId="ADAL" clId="{31CFC6F0-8772-4AD9-9E55-C2E1A4D9CCC5}" dt="2023-07-22T05:58:22.373" v="739"/>
          <ac:spMkLst>
            <pc:docMk/>
            <pc:sldMk cId="3995367368" sldId="330"/>
            <ac:spMk id="2" creationId="{1A0849CA-B0A9-1A8C-C696-9CC62A40AD86}"/>
          </ac:spMkLst>
        </pc:spChg>
        <pc:spChg chg="add mod">
          <ac:chgData name="Lorenzo Rinaldi" userId="77d5bfdd-3e88-4678-a8ff-024fe85681f6" providerId="ADAL" clId="{31CFC6F0-8772-4AD9-9E55-C2E1A4D9CCC5}" dt="2023-07-22T05:58:35.620" v="741" actId="1076"/>
          <ac:spMkLst>
            <pc:docMk/>
            <pc:sldMk cId="3995367368" sldId="330"/>
            <ac:spMk id="3" creationId="{260FADF2-500C-6C00-8B0B-538341283A4D}"/>
          </ac:spMkLst>
        </pc:spChg>
        <pc:spChg chg="add mod">
          <ac:chgData name="Lorenzo Rinaldi" userId="77d5bfdd-3e88-4678-a8ff-024fe85681f6" providerId="ADAL" clId="{31CFC6F0-8772-4AD9-9E55-C2E1A4D9CCC5}" dt="2023-07-22T05:58:35.620" v="741" actId="1076"/>
          <ac:spMkLst>
            <pc:docMk/>
            <pc:sldMk cId="3995367368" sldId="330"/>
            <ac:spMk id="5" creationId="{AB756AF9-25F7-84B8-99B0-10828A5E63A9}"/>
          </ac:spMkLst>
        </pc:spChg>
        <pc:spChg chg="add mod">
          <ac:chgData name="Lorenzo Rinaldi" userId="77d5bfdd-3e88-4678-a8ff-024fe85681f6" providerId="ADAL" clId="{31CFC6F0-8772-4AD9-9E55-C2E1A4D9CCC5}" dt="2023-07-22T05:58:35.620" v="741" actId="1076"/>
          <ac:spMkLst>
            <pc:docMk/>
            <pc:sldMk cId="3995367368" sldId="330"/>
            <ac:spMk id="6" creationId="{D7F41B31-6581-3CC9-4CC0-B01CE8402B27}"/>
          </ac:spMkLst>
        </pc:spChg>
        <pc:spChg chg="add mod">
          <ac:chgData name="Lorenzo Rinaldi" userId="77d5bfdd-3e88-4678-a8ff-024fe85681f6" providerId="ADAL" clId="{31CFC6F0-8772-4AD9-9E55-C2E1A4D9CCC5}" dt="2023-07-22T05:58:35.620" v="741" actId="1076"/>
          <ac:spMkLst>
            <pc:docMk/>
            <pc:sldMk cId="3995367368" sldId="330"/>
            <ac:spMk id="7" creationId="{B630E0CE-FCBC-3FEA-E2BE-AEB32F8FDA05}"/>
          </ac:spMkLst>
        </pc:spChg>
        <pc:spChg chg="add mod">
          <ac:chgData name="Lorenzo Rinaldi" userId="77d5bfdd-3e88-4678-a8ff-024fe85681f6" providerId="ADAL" clId="{31CFC6F0-8772-4AD9-9E55-C2E1A4D9CCC5}" dt="2023-07-22T05:58:35.620" v="741" actId="1076"/>
          <ac:spMkLst>
            <pc:docMk/>
            <pc:sldMk cId="3995367368" sldId="330"/>
            <ac:spMk id="8" creationId="{2AB4F889-10B5-48B0-DD65-0C2A0D05485D}"/>
          </ac:spMkLst>
        </pc:spChg>
        <pc:spChg chg="add mod">
          <ac:chgData name="Lorenzo Rinaldi" userId="77d5bfdd-3e88-4678-a8ff-024fe85681f6" providerId="ADAL" clId="{31CFC6F0-8772-4AD9-9E55-C2E1A4D9CCC5}" dt="2023-07-22T05:58:35.620" v="741" actId="1076"/>
          <ac:spMkLst>
            <pc:docMk/>
            <pc:sldMk cId="3995367368" sldId="330"/>
            <ac:spMk id="9" creationId="{95BF1545-7437-D869-7044-0B7D1FB27686}"/>
          </ac:spMkLst>
        </pc:spChg>
        <pc:spChg chg="add mod">
          <ac:chgData name="Lorenzo Rinaldi" userId="77d5bfdd-3e88-4678-a8ff-024fe85681f6" providerId="ADAL" clId="{31CFC6F0-8772-4AD9-9E55-C2E1A4D9CCC5}" dt="2023-07-22T05:58:35.620" v="741" actId="1076"/>
          <ac:spMkLst>
            <pc:docMk/>
            <pc:sldMk cId="3995367368" sldId="330"/>
            <ac:spMk id="10" creationId="{0B09417F-9FA1-5912-402A-CC369D70CF34}"/>
          </ac:spMkLst>
        </pc:spChg>
        <pc:spChg chg="add mod">
          <ac:chgData name="Lorenzo Rinaldi" userId="77d5bfdd-3e88-4678-a8ff-024fe85681f6" providerId="ADAL" clId="{31CFC6F0-8772-4AD9-9E55-C2E1A4D9CCC5}" dt="2023-07-22T05:58:35.620" v="741" actId="1076"/>
          <ac:spMkLst>
            <pc:docMk/>
            <pc:sldMk cId="3995367368" sldId="330"/>
            <ac:spMk id="11" creationId="{F684EB09-03D2-024A-7A5B-3A271F6F2271}"/>
          </ac:spMkLst>
        </pc:spChg>
        <pc:spChg chg="add mod">
          <ac:chgData name="Lorenzo Rinaldi" userId="77d5bfdd-3e88-4678-a8ff-024fe85681f6" providerId="ADAL" clId="{31CFC6F0-8772-4AD9-9E55-C2E1A4D9CCC5}" dt="2023-07-22T05:58:35.620" v="741" actId="1076"/>
          <ac:spMkLst>
            <pc:docMk/>
            <pc:sldMk cId="3995367368" sldId="330"/>
            <ac:spMk id="12" creationId="{B07862C8-FFEC-27AB-8BC9-55B392A2B70A}"/>
          </ac:spMkLst>
        </pc:spChg>
        <pc:spChg chg="add mod">
          <ac:chgData name="Lorenzo Rinaldi" userId="77d5bfdd-3e88-4678-a8ff-024fe85681f6" providerId="ADAL" clId="{31CFC6F0-8772-4AD9-9E55-C2E1A4D9CCC5}" dt="2023-07-22T05:58:35.620" v="741" actId="1076"/>
          <ac:spMkLst>
            <pc:docMk/>
            <pc:sldMk cId="3995367368" sldId="330"/>
            <ac:spMk id="13" creationId="{9687B517-AF7F-BAD7-AE16-62F9E55F54A7}"/>
          </ac:spMkLst>
        </pc:spChg>
        <pc:spChg chg="add mod">
          <ac:chgData name="Lorenzo Rinaldi" userId="77d5bfdd-3e88-4678-a8ff-024fe85681f6" providerId="ADAL" clId="{31CFC6F0-8772-4AD9-9E55-C2E1A4D9CCC5}" dt="2023-07-22T05:58:35.620" v="741" actId="1076"/>
          <ac:spMkLst>
            <pc:docMk/>
            <pc:sldMk cId="3995367368" sldId="330"/>
            <ac:spMk id="14" creationId="{F38201BE-AC57-BF1F-AE4A-3B50E2C84D36}"/>
          </ac:spMkLst>
        </pc:spChg>
        <pc:spChg chg="add mod">
          <ac:chgData name="Lorenzo Rinaldi" userId="77d5bfdd-3e88-4678-a8ff-024fe85681f6" providerId="ADAL" clId="{31CFC6F0-8772-4AD9-9E55-C2E1A4D9CCC5}" dt="2023-07-22T05:58:35.620" v="741" actId="1076"/>
          <ac:spMkLst>
            <pc:docMk/>
            <pc:sldMk cId="3995367368" sldId="330"/>
            <ac:spMk id="15" creationId="{44B4383F-38BC-F3D7-171A-38579C798C82}"/>
          </ac:spMkLst>
        </pc:spChg>
        <pc:spChg chg="add mod">
          <ac:chgData name="Lorenzo Rinaldi" userId="77d5bfdd-3e88-4678-a8ff-024fe85681f6" providerId="ADAL" clId="{31CFC6F0-8772-4AD9-9E55-C2E1A4D9CCC5}" dt="2023-07-22T05:58:35.620" v="741" actId="1076"/>
          <ac:spMkLst>
            <pc:docMk/>
            <pc:sldMk cId="3995367368" sldId="330"/>
            <ac:spMk id="16" creationId="{357A11F5-23C3-27D5-521A-E93DC821C1E1}"/>
          </ac:spMkLst>
        </pc:spChg>
        <pc:spChg chg="add mod">
          <ac:chgData name="Lorenzo Rinaldi" userId="77d5bfdd-3e88-4678-a8ff-024fe85681f6" providerId="ADAL" clId="{31CFC6F0-8772-4AD9-9E55-C2E1A4D9CCC5}" dt="2023-07-22T05:58:35.620" v="741" actId="1076"/>
          <ac:spMkLst>
            <pc:docMk/>
            <pc:sldMk cId="3995367368" sldId="330"/>
            <ac:spMk id="17" creationId="{A8484815-046D-6D80-B363-2726F14D683C}"/>
          </ac:spMkLst>
        </pc:spChg>
        <pc:spChg chg="add mod">
          <ac:chgData name="Lorenzo Rinaldi" userId="77d5bfdd-3e88-4678-a8ff-024fe85681f6" providerId="ADAL" clId="{31CFC6F0-8772-4AD9-9E55-C2E1A4D9CCC5}" dt="2023-07-22T05:58:35.620" v="741" actId="1076"/>
          <ac:spMkLst>
            <pc:docMk/>
            <pc:sldMk cId="3995367368" sldId="330"/>
            <ac:spMk id="18" creationId="{3604563F-A609-B1C5-D07B-551A993316E9}"/>
          </ac:spMkLst>
        </pc:spChg>
        <pc:spChg chg="add mod">
          <ac:chgData name="Lorenzo Rinaldi" userId="77d5bfdd-3e88-4678-a8ff-024fe85681f6" providerId="ADAL" clId="{31CFC6F0-8772-4AD9-9E55-C2E1A4D9CCC5}" dt="2023-07-22T05:58:35.620" v="741" actId="1076"/>
          <ac:spMkLst>
            <pc:docMk/>
            <pc:sldMk cId="3995367368" sldId="330"/>
            <ac:spMk id="19" creationId="{9880C74C-8405-CF51-546B-1898FDA2D5A7}"/>
          </ac:spMkLst>
        </pc:spChg>
        <pc:spChg chg="add mod">
          <ac:chgData name="Lorenzo Rinaldi" userId="77d5bfdd-3e88-4678-a8ff-024fe85681f6" providerId="ADAL" clId="{31CFC6F0-8772-4AD9-9E55-C2E1A4D9CCC5}" dt="2023-07-22T05:58:35.620" v="741" actId="1076"/>
          <ac:spMkLst>
            <pc:docMk/>
            <pc:sldMk cId="3995367368" sldId="330"/>
            <ac:spMk id="21" creationId="{E8250AA2-2CE8-42F8-7610-55C3BBD4E119}"/>
          </ac:spMkLst>
        </pc:spChg>
        <pc:spChg chg="add mod">
          <ac:chgData name="Lorenzo Rinaldi" userId="77d5bfdd-3e88-4678-a8ff-024fe85681f6" providerId="ADAL" clId="{31CFC6F0-8772-4AD9-9E55-C2E1A4D9CCC5}" dt="2023-07-22T05:58:35.620" v="741" actId="1076"/>
          <ac:spMkLst>
            <pc:docMk/>
            <pc:sldMk cId="3995367368" sldId="330"/>
            <ac:spMk id="24" creationId="{04E11E0A-6072-5637-5A58-263B7E269EFA}"/>
          </ac:spMkLst>
        </pc:spChg>
        <pc:spChg chg="add mod">
          <ac:chgData name="Lorenzo Rinaldi" userId="77d5bfdd-3e88-4678-a8ff-024fe85681f6" providerId="ADAL" clId="{31CFC6F0-8772-4AD9-9E55-C2E1A4D9CCC5}" dt="2023-07-22T05:58:35.620" v="741" actId="1076"/>
          <ac:spMkLst>
            <pc:docMk/>
            <pc:sldMk cId="3995367368" sldId="330"/>
            <ac:spMk id="25" creationId="{BA9A9D05-B7B1-19C9-6715-A6D6F334F88A}"/>
          </ac:spMkLst>
        </pc:spChg>
        <pc:spChg chg="add mod">
          <ac:chgData name="Lorenzo Rinaldi" userId="77d5bfdd-3e88-4678-a8ff-024fe85681f6" providerId="ADAL" clId="{31CFC6F0-8772-4AD9-9E55-C2E1A4D9CCC5}" dt="2023-07-22T05:58:35.620" v="741" actId="1076"/>
          <ac:spMkLst>
            <pc:docMk/>
            <pc:sldMk cId="3995367368" sldId="330"/>
            <ac:spMk id="28" creationId="{C08BFB2F-636A-5145-55B7-71C7C6785F53}"/>
          </ac:spMkLst>
        </pc:spChg>
        <pc:spChg chg="add mod">
          <ac:chgData name="Lorenzo Rinaldi" userId="77d5bfdd-3e88-4678-a8ff-024fe85681f6" providerId="ADAL" clId="{31CFC6F0-8772-4AD9-9E55-C2E1A4D9CCC5}" dt="2023-07-22T05:58:35.620" v="741" actId="1076"/>
          <ac:spMkLst>
            <pc:docMk/>
            <pc:sldMk cId="3995367368" sldId="330"/>
            <ac:spMk id="29" creationId="{4D79A9BA-0D33-42B1-E97B-01291D4189C8}"/>
          </ac:spMkLst>
        </pc:spChg>
        <pc:spChg chg="add mod">
          <ac:chgData name="Lorenzo Rinaldi" userId="77d5bfdd-3e88-4678-a8ff-024fe85681f6" providerId="ADAL" clId="{31CFC6F0-8772-4AD9-9E55-C2E1A4D9CCC5}" dt="2023-07-22T05:58:35.620" v="741" actId="1076"/>
          <ac:spMkLst>
            <pc:docMk/>
            <pc:sldMk cId="3995367368" sldId="330"/>
            <ac:spMk id="30" creationId="{DF013E31-E786-ECCC-EF7D-18A13758FD6D}"/>
          </ac:spMkLst>
        </pc:spChg>
        <pc:spChg chg="add mod">
          <ac:chgData name="Lorenzo Rinaldi" userId="77d5bfdd-3e88-4678-a8ff-024fe85681f6" providerId="ADAL" clId="{31CFC6F0-8772-4AD9-9E55-C2E1A4D9CCC5}" dt="2023-07-22T05:58:35.620" v="741" actId="1076"/>
          <ac:spMkLst>
            <pc:docMk/>
            <pc:sldMk cId="3995367368" sldId="330"/>
            <ac:spMk id="31" creationId="{C367FC12-726B-8263-1B35-78E91E9C7890}"/>
          </ac:spMkLst>
        </pc:spChg>
        <pc:spChg chg="add mod">
          <ac:chgData name="Lorenzo Rinaldi" userId="77d5bfdd-3e88-4678-a8ff-024fe85681f6" providerId="ADAL" clId="{31CFC6F0-8772-4AD9-9E55-C2E1A4D9CCC5}" dt="2023-07-22T05:58:35.620" v="741" actId="1076"/>
          <ac:spMkLst>
            <pc:docMk/>
            <pc:sldMk cId="3995367368" sldId="330"/>
            <ac:spMk id="33" creationId="{538DED54-C336-4C33-FD49-2080F154BD17}"/>
          </ac:spMkLst>
        </pc:spChg>
        <pc:spChg chg="add mod">
          <ac:chgData name="Lorenzo Rinaldi" userId="77d5bfdd-3e88-4678-a8ff-024fe85681f6" providerId="ADAL" clId="{31CFC6F0-8772-4AD9-9E55-C2E1A4D9CCC5}" dt="2023-07-22T05:58:35.620" v="741" actId="1076"/>
          <ac:spMkLst>
            <pc:docMk/>
            <pc:sldMk cId="3995367368" sldId="330"/>
            <ac:spMk id="41" creationId="{ED9E3538-4476-6409-CF49-1E20F4FE2013}"/>
          </ac:spMkLst>
        </pc:spChg>
        <pc:spChg chg="add mod">
          <ac:chgData name="Lorenzo Rinaldi" userId="77d5bfdd-3e88-4678-a8ff-024fe85681f6" providerId="ADAL" clId="{31CFC6F0-8772-4AD9-9E55-C2E1A4D9CCC5}" dt="2023-07-22T05:58:35.620" v="741" actId="1076"/>
          <ac:spMkLst>
            <pc:docMk/>
            <pc:sldMk cId="3995367368" sldId="330"/>
            <ac:spMk id="42" creationId="{7A425749-1007-AEA6-0D91-87F68A74BA7E}"/>
          </ac:spMkLst>
        </pc:spChg>
        <pc:spChg chg="add mod">
          <ac:chgData name="Lorenzo Rinaldi" userId="77d5bfdd-3e88-4678-a8ff-024fe85681f6" providerId="ADAL" clId="{31CFC6F0-8772-4AD9-9E55-C2E1A4D9CCC5}" dt="2023-07-22T05:58:35.620" v="741" actId="1076"/>
          <ac:spMkLst>
            <pc:docMk/>
            <pc:sldMk cId="3995367368" sldId="330"/>
            <ac:spMk id="43" creationId="{6EA98365-B44B-FC20-3D05-16E174D2C3AA}"/>
          </ac:spMkLst>
        </pc:spChg>
        <pc:spChg chg="add mod">
          <ac:chgData name="Lorenzo Rinaldi" userId="77d5bfdd-3e88-4678-a8ff-024fe85681f6" providerId="ADAL" clId="{31CFC6F0-8772-4AD9-9E55-C2E1A4D9CCC5}" dt="2023-07-22T05:58:35.620" v="741" actId="1076"/>
          <ac:spMkLst>
            <pc:docMk/>
            <pc:sldMk cId="3995367368" sldId="330"/>
            <ac:spMk id="44" creationId="{10CD727B-D16C-59B9-F66C-35D54C5AAA0A}"/>
          </ac:spMkLst>
        </pc:spChg>
        <pc:spChg chg="add mod">
          <ac:chgData name="Lorenzo Rinaldi" userId="77d5bfdd-3e88-4678-a8ff-024fe85681f6" providerId="ADAL" clId="{31CFC6F0-8772-4AD9-9E55-C2E1A4D9CCC5}" dt="2023-07-22T05:58:35.620" v="741" actId="1076"/>
          <ac:spMkLst>
            <pc:docMk/>
            <pc:sldMk cId="3995367368" sldId="330"/>
            <ac:spMk id="45" creationId="{7037F8B2-9BCD-C65F-5F3E-D3F25D2127C9}"/>
          </ac:spMkLst>
        </pc:spChg>
        <pc:spChg chg="add mod">
          <ac:chgData name="Lorenzo Rinaldi" userId="77d5bfdd-3e88-4678-a8ff-024fe85681f6" providerId="ADAL" clId="{31CFC6F0-8772-4AD9-9E55-C2E1A4D9CCC5}" dt="2023-07-22T05:58:35.620" v="741" actId="1076"/>
          <ac:spMkLst>
            <pc:docMk/>
            <pc:sldMk cId="3995367368" sldId="330"/>
            <ac:spMk id="46" creationId="{13FD1E92-C819-12C3-E966-8AB16653FCDB}"/>
          </ac:spMkLst>
        </pc:spChg>
        <pc:spChg chg="add mod">
          <ac:chgData name="Lorenzo Rinaldi" userId="77d5bfdd-3e88-4678-a8ff-024fe85681f6" providerId="ADAL" clId="{31CFC6F0-8772-4AD9-9E55-C2E1A4D9CCC5}" dt="2023-07-22T05:58:35.620" v="741" actId="1076"/>
          <ac:spMkLst>
            <pc:docMk/>
            <pc:sldMk cId="3995367368" sldId="330"/>
            <ac:spMk id="47" creationId="{7A167661-B2DC-9D7E-5B9B-B60BDFE9121D}"/>
          </ac:spMkLst>
        </pc:spChg>
        <pc:spChg chg="add mod">
          <ac:chgData name="Lorenzo Rinaldi" userId="77d5bfdd-3e88-4678-a8ff-024fe85681f6" providerId="ADAL" clId="{31CFC6F0-8772-4AD9-9E55-C2E1A4D9CCC5}" dt="2023-07-22T05:58:35.620" v="741" actId="1076"/>
          <ac:spMkLst>
            <pc:docMk/>
            <pc:sldMk cId="3995367368" sldId="330"/>
            <ac:spMk id="48" creationId="{0608A897-FFCC-46EF-33A1-55AB077503B4}"/>
          </ac:spMkLst>
        </pc:spChg>
        <pc:spChg chg="add mod">
          <ac:chgData name="Lorenzo Rinaldi" userId="77d5bfdd-3e88-4678-a8ff-024fe85681f6" providerId="ADAL" clId="{31CFC6F0-8772-4AD9-9E55-C2E1A4D9CCC5}" dt="2023-07-22T05:58:35.620" v="741" actId="1076"/>
          <ac:spMkLst>
            <pc:docMk/>
            <pc:sldMk cId="3995367368" sldId="330"/>
            <ac:spMk id="49" creationId="{9A27F2F3-CDE2-95AC-D605-7C2FEF2A9418}"/>
          </ac:spMkLst>
        </pc:spChg>
        <pc:spChg chg="add mod">
          <ac:chgData name="Lorenzo Rinaldi" userId="77d5bfdd-3e88-4678-a8ff-024fe85681f6" providerId="ADAL" clId="{31CFC6F0-8772-4AD9-9E55-C2E1A4D9CCC5}" dt="2023-07-22T05:58:35.620" v="741" actId="1076"/>
          <ac:spMkLst>
            <pc:docMk/>
            <pc:sldMk cId="3995367368" sldId="330"/>
            <ac:spMk id="50" creationId="{A62B23D8-1B5F-854B-0EFB-521091A8557A}"/>
          </ac:spMkLst>
        </pc:spChg>
        <pc:spChg chg="add mod">
          <ac:chgData name="Lorenzo Rinaldi" userId="77d5bfdd-3e88-4678-a8ff-024fe85681f6" providerId="ADAL" clId="{31CFC6F0-8772-4AD9-9E55-C2E1A4D9CCC5}" dt="2023-07-22T05:58:35.620" v="741" actId="1076"/>
          <ac:spMkLst>
            <pc:docMk/>
            <pc:sldMk cId="3995367368" sldId="330"/>
            <ac:spMk id="51" creationId="{67CE0CE9-666A-BB05-5F9F-BE97DA9ED979}"/>
          </ac:spMkLst>
        </pc:spChg>
        <pc:spChg chg="add mod">
          <ac:chgData name="Lorenzo Rinaldi" userId="77d5bfdd-3e88-4678-a8ff-024fe85681f6" providerId="ADAL" clId="{31CFC6F0-8772-4AD9-9E55-C2E1A4D9CCC5}" dt="2023-07-22T05:58:35.620" v="741" actId="1076"/>
          <ac:spMkLst>
            <pc:docMk/>
            <pc:sldMk cId="3995367368" sldId="330"/>
            <ac:spMk id="52" creationId="{3C855B4F-9D06-2C39-CDD1-FC5BB3E3C836}"/>
          </ac:spMkLst>
        </pc:spChg>
        <pc:spChg chg="add mod">
          <ac:chgData name="Lorenzo Rinaldi" userId="77d5bfdd-3e88-4678-a8ff-024fe85681f6" providerId="ADAL" clId="{31CFC6F0-8772-4AD9-9E55-C2E1A4D9CCC5}" dt="2023-07-22T05:58:35.620" v="741" actId="1076"/>
          <ac:spMkLst>
            <pc:docMk/>
            <pc:sldMk cId="3995367368" sldId="330"/>
            <ac:spMk id="53" creationId="{30A90054-A4D5-1D16-CBAC-937FCD0548A0}"/>
          </ac:spMkLst>
        </pc:spChg>
        <pc:spChg chg="add mod">
          <ac:chgData name="Lorenzo Rinaldi" userId="77d5bfdd-3e88-4678-a8ff-024fe85681f6" providerId="ADAL" clId="{31CFC6F0-8772-4AD9-9E55-C2E1A4D9CCC5}" dt="2023-07-22T05:58:35.620" v="741" actId="1076"/>
          <ac:spMkLst>
            <pc:docMk/>
            <pc:sldMk cId="3995367368" sldId="330"/>
            <ac:spMk id="54" creationId="{DB541634-6DAB-D8FF-8EF6-5F72C884F6E6}"/>
          </ac:spMkLst>
        </pc:spChg>
        <pc:spChg chg="add mod">
          <ac:chgData name="Lorenzo Rinaldi" userId="77d5bfdd-3e88-4678-a8ff-024fe85681f6" providerId="ADAL" clId="{31CFC6F0-8772-4AD9-9E55-C2E1A4D9CCC5}" dt="2023-07-22T05:58:35.620" v="741" actId="1076"/>
          <ac:spMkLst>
            <pc:docMk/>
            <pc:sldMk cId="3995367368" sldId="330"/>
            <ac:spMk id="55" creationId="{7D1EF109-FA67-2970-B52E-6584A876A773}"/>
          </ac:spMkLst>
        </pc:spChg>
        <pc:spChg chg="add mod">
          <ac:chgData name="Lorenzo Rinaldi" userId="77d5bfdd-3e88-4678-a8ff-024fe85681f6" providerId="ADAL" clId="{31CFC6F0-8772-4AD9-9E55-C2E1A4D9CCC5}" dt="2023-07-22T05:58:35.620" v="741" actId="1076"/>
          <ac:spMkLst>
            <pc:docMk/>
            <pc:sldMk cId="3995367368" sldId="330"/>
            <ac:spMk id="56" creationId="{6D635B8C-15B3-C85B-38DA-B489FCC9F3AA}"/>
          </ac:spMkLst>
        </pc:spChg>
        <pc:spChg chg="add mod">
          <ac:chgData name="Lorenzo Rinaldi" userId="77d5bfdd-3e88-4678-a8ff-024fe85681f6" providerId="ADAL" clId="{31CFC6F0-8772-4AD9-9E55-C2E1A4D9CCC5}" dt="2023-07-22T05:58:39.707" v="742"/>
          <ac:spMkLst>
            <pc:docMk/>
            <pc:sldMk cId="3995367368" sldId="330"/>
            <ac:spMk id="57" creationId="{8334A009-AE9B-2632-E258-549F5DA63348}"/>
          </ac:spMkLst>
        </pc:spChg>
        <pc:spChg chg="add mod">
          <ac:chgData name="Lorenzo Rinaldi" userId="77d5bfdd-3e88-4678-a8ff-024fe85681f6" providerId="ADAL" clId="{31CFC6F0-8772-4AD9-9E55-C2E1A4D9CCC5}" dt="2023-07-22T05:58:39.707" v="742"/>
          <ac:spMkLst>
            <pc:docMk/>
            <pc:sldMk cId="3995367368" sldId="330"/>
            <ac:spMk id="58" creationId="{23A1AA88-3D62-B0AC-A39D-DF75A3AA28AE}"/>
          </ac:spMkLst>
        </pc:spChg>
        <pc:cxnChg chg="add mod">
          <ac:chgData name="Lorenzo Rinaldi" userId="77d5bfdd-3e88-4678-a8ff-024fe85681f6" providerId="ADAL" clId="{31CFC6F0-8772-4AD9-9E55-C2E1A4D9CCC5}" dt="2023-07-22T05:58:35.620" v="741" actId="1076"/>
          <ac:cxnSpMkLst>
            <pc:docMk/>
            <pc:sldMk cId="3995367368" sldId="330"/>
            <ac:cxnSpMk id="20" creationId="{32B2FABC-FCC7-D218-5F49-72547DDCD55F}"/>
          </ac:cxnSpMkLst>
        </pc:cxnChg>
        <pc:cxnChg chg="add mod">
          <ac:chgData name="Lorenzo Rinaldi" userId="77d5bfdd-3e88-4678-a8ff-024fe85681f6" providerId="ADAL" clId="{31CFC6F0-8772-4AD9-9E55-C2E1A4D9CCC5}" dt="2023-07-22T05:58:35.620" v="741" actId="1076"/>
          <ac:cxnSpMkLst>
            <pc:docMk/>
            <pc:sldMk cId="3995367368" sldId="330"/>
            <ac:cxnSpMk id="22" creationId="{AF38756D-BEA5-1B73-2D1D-FC8614B7AE4C}"/>
          </ac:cxnSpMkLst>
        </pc:cxnChg>
        <pc:cxnChg chg="add mod">
          <ac:chgData name="Lorenzo Rinaldi" userId="77d5bfdd-3e88-4678-a8ff-024fe85681f6" providerId="ADAL" clId="{31CFC6F0-8772-4AD9-9E55-C2E1A4D9CCC5}" dt="2023-07-22T05:58:35.620" v="741" actId="1076"/>
          <ac:cxnSpMkLst>
            <pc:docMk/>
            <pc:sldMk cId="3995367368" sldId="330"/>
            <ac:cxnSpMk id="23" creationId="{BEC7D78F-33A5-F09F-1344-3E66D6DA1B67}"/>
          </ac:cxnSpMkLst>
        </pc:cxnChg>
        <pc:cxnChg chg="add mod">
          <ac:chgData name="Lorenzo Rinaldi" userId="77d5bfdd-3e88-4678-a8ff-024fe85681f6" providerId="ADAL" clId="{31CFC6F0-8772-4AD9-9E55-C2E1A4D9CCC5}" dt="2023-07-22T05:58:35.620" v="741" actId="1076"/>
          <ac:cxnSpMkLst>
            <pc:docMk/>
            <pc:sldMk cId="3995367368" sldId="330"/>
            <ac:cxnSpMk id="26" creationId="{8352C7B9-1A48-A6FB-21AE-2713431E10C4}"/>
          </ac:cxnSpMkLst>
        </pc:cxnChg>
        <pc:cxnChg chg="add mod">
          <ac:chgData name="Lorenzo Rinaldi" userId="77d5bfdd-3e88-4678-a8ff-024fe85681f6" providerId="ADAL" clId="{31CFC6F0-8772-4AD9-9E55-C2E1A4D9CCC5}" dt="2023-07-22T05:58:35.620" v="741" actId="1076"/>
          <ac:cxnSpMkLst>
            <pc:docMk/>
            <pc:sldMk cId="3995367368" sldId="330"/>
            <ac:cxnSpMk id="27" creationId="{86308AC0-C5AE-E242-3D4F-EDC87D679FA0}"/>
          </ac:cxnSpMkLst>
        </pc:cxnChg>
        <pc:cxnChg chg="add mod">
          <ac:chgData name="Lorenzo Rinaldi" userId="77d5bfdd-3e88-4678-a8ff-024fe85681f6" providerId="ADAL" clId="{31CFC6F0-8772-4AD9-9E55-C2E1A4D9CCC5}" dt="2023-07-22T05:58:35.620" v="741" actId="1076"/>
          <ac:cxnSpMkLst>
            <pc:docMk/>
            <pc:sldMk cId="3995367368" sldId="330"/>
            <ac:cxnSpMk id="32" creationId="{7CC12298-D4A0-2A7C-2AE6-6C2C41CA8E7C}"/>
          </ac:cxnSpMkLst>
        </pc:cxnChg>
        <pc:cxnChg chg="add mod">
          <ac:chgData name="Lorenzo Rinaldi" userId="77d5bfdd-3e88-4678-a8ff-024fe85681f6" providerId="ADAL" clId="{31CFC6F0-8772-4AD9-9E55-C2E1A4D9CCC5}" dt="2023-07-22T05:58:35.620" v="741" actId="1076"/>
          <ac:cxnSpMkLst>
            <pc:docMk/>
            <pc:sldMk cId="3995367368" sldId="330"/>
            <ac:cxnSpMk id="34" creationId="{C07787F1-3635-3598-867C-5EFDCE94A539}"/>
          </ac:cxnSpMkLst>
        </pc:cxnChg>
        <pc:cxnChg chg="add mod">
          <ac:chgData name="Lorenzo Rinaldi" userId="77d5bfdd-3e88-4678-a8ff-024fe85681f6" providerId="ADAL" clId="{31CFC6F0-8772-4AD9-9E55-C2E1A4D9CCC5}" dt="2023-07-22T05:58:35.620" v="741" actId="1076"/>
          <ac:cxnSpMkLst>
            <pc:docMk/>
            <pc:sldMk cId="3995367368" sldId="330"/>
            <ac:cxnSpMk id="35" creationId="{733E23F4-ABC0-89F1-AFF8-77E82D773C8C}"/>
          </ac:cxnSpMkLst>
        </pc:cxnChg>
        <pc:cxnChg chg="add mod">
          <ac:chgData name="Lorenzo Rinaldi" userId="77d5bfdd-3e88-4678-a8ff-024fe85681f6" providerId="ADAL" clId="{31CFC6F0-8772-4AD9-9E55-C2E1A4D9CCC5}" dt="2023-07-22T05:58:35.620" v="741" actId="1076"/>
          <ac:cxnSpMkLst>
            <pc:docMk/>
            <pc:sldMk cId="3995367368" sldId="330"/>
            <ac:cxnSpMk id="36" creationId="{6DA853A3-6944-72D6-8C14-A49BBCE308BB}"/>
          </ac:cxnSpMkLst>
        </pc:cxnChg>
        <pc:cxnChg chg="add mod">
          <ac:chgData name="Lorenzo Rinaldi" userId="77d5bfdd-3e88-4678-a8ff-024fe85681f6" providerId="ADAL" clId="{31CFC6F0-8772-4AD9-9E55-C2E1A4D9CCC5}" dt="2023-07-22T05:58:35.620" v="741" actId="1076"/>
          <ac:cxnSpMkLst>
            <pc:docMk/>
            <pc:sldMk cId="3995367368" sldId="330"/>
            <ac:cxnSpMk id="37" creationId="{E73C8B1A-63E2-1471-4F4B-59E5B04F62B6}"/>
          </ac:cxnSpMkLst>
        </pc:cxnChg>
        <pc:cxnChg chg="add mod">
          <ac:chgData name="Lorenzo Rinaldi" userId="77d5bfdd-3e88-4678-a8ff-024fe85681f6" providerId="ADAL" clId="{31CFC6F0-8772-4AD9-9E55-C2E1A4D9CCC5}" dt="2023-07-22T05:58:35.620" v="741" actId="1076"/>
          <ac:cxnSpMkLst>
            <pc:docMk/>
            <pc:sldMk cId="3995367368" sldId="330"/>
            <ac:cxnSpMk id="38" creationId="{56C61C6A-E322-0139-A49E-07BC89BED543}"/>
          </ac:cxnSpMkLst>
        </pc:cxnChg>
        <pc:cxnChg chg="add mod">
          <ac:chgData name="Lorenzo Rinaldi" userId="77d5bfdd-3e88-4678-a8ff-024fe85681f6" providerId="ADAL" clId="{31CFC6F0-8772-4AD9-9E55-C2E1A4D9CCC5}" dt="2023-07-22T05:58:35.620" v="741" actId="1076"/>
          <ac:cxnSpMkLst>
            <pc:docMk/>
            <pc:sldMk cId="3995367368" sldId="330"/>
            <ac:cxnSpMk id="39" creationId="{A950879D-79DA-3294-846B-98A9718CFA4A}"/>
          </ac:cxnSpMkLst>
        </pc:cxnChg>
        <pc:cxnChg chg="add mod">
          <ac:chgData name="Lorenzo Rinaldi" userId="77d5bfdd-3e88-4678-a8ff-024fe85681f6" providerId="ADAL" clId="{31CFC6F0-8772-4AD9-9E55-C2E1A4D9CCC5}" dt="2023-07-22T05:58:35.620" v="741" actId="1076"/>
          <ac:cxnSpMkLst>
            <pc:docMk/>
            <pc:sldMk cId="3995367368" sldId="330"/>
            <ac:cxnSpMk id="40" creationId="{A0F45E30-A5FF-2813-8182-75701E9CB37B}"/>
          </ac:cxnSpMkLst>
        </pc:cxnChg>
      </pc:sldChg>
      <pc:sldChg chg="addSp modSp add mod">
        <pc:chgData name="Lorenzo Rinaldi" userId="77d5bfdd-3e88-4678-a8ff-024fe85681f6" providerId="ADAL" clId="{31CFC6F0-8772-4AD9-9E55-C2E1A4D9CCC5}" dt="2023-07-22T05:59:19.472" v="792" actId="1038"/>
        <pc:sldMkLst>
          <pc:docMk/>
          <pc:sldMk cId="46391300" sldId="331"/>
        </pc:sldMkLst>
        <pc:spChg chg="add mod">
          <ac:chgData name="Lorenzo Rinaldi" userId="77d5bfdd-3e88-4678-a8ff-024fe85681f6" providerId="ADAL" clId="{31CFC6F0-8772-4AD9-9E55-C2E1A4D9CCC5}" dt="2023-07-22T05:59:19.472" v="792" actId="1038"/>
          <ac:spMkLst>
            <pc:docMk/>
            <pc:sldMk cId="46391300" sldId="331"/>
            <ac:spMk id="2" creationId="{10AFFB3F-D084-4E7F-1039-A1E4C2EA220C}"/>
          </ac:spMkLst>
        </pc:spChg>
        <pc:spChg chg="add mod">
          <ac:chgData name="Lorenzo Rinaldi" userId="77d5bfdd-3e88-4678-a8ff-024fe85681f6" providerId="ADAL" clId="{31CFC6F0-8772-4AD9-9E55-C2E1A4D9CCC5}" dt="2023-07-22T05:58:58.403" v="759" actId="1036"/>
          <ac:spMkLst>
            <pc:docMk/>
            <pc:sldMk cId="46391300" sldId="331"/>
            <ac:spMk id="6" creationId="{981B1A21-E8B5-3290-057A-676E46AB69D5}"/>
          </ac:spMkLst>
        </pc:spChg>
        <pc:spChg chg="add mod">
          <ac:chgData name="Lorenzo Rinaldi" userId="77d5bfdd-3e88-4678-a8ff-024fe85681f6" providerId="ADAL" clId="{31CFC6F0-8772-4AD9-9E55-C2E1A4D9CCC5}" dt="2023-07-22T05:58:58.403" v="759" actId="1036"/>
          <ac:spMkLst>
            <pc:docMk/>
            <pc:sldMk cId="46391300" sldId="331"/>
            <ac:spMk id="7" creationId="{05FDB5E8-4A07-5E0D-5AB2-D10E992F89BE}"/>
          </ac:spMkLst>
        </pc:spChg>
        <pc:spChg chg="add mod">
          <ac:chgData name="Lorenzo Rinaldi" userId="77d5bfdd-3e88-4678-a8ff-024fe85681f6" providerId="ADAL" clId="{31CFC6F0-8772-4AD9-9E55-C2E1A4D9CCC5}" dt="2023-07-22T05:58:58.403" v="759" actId="1036"/>
          <ac:spMkLst>
            <pc:docMk/>
            <pc:sldMk cId="46391300" sldId="331"/>
            <ac:spMk id="8" creationId="{FB94E3E2-371F-D543-ADB3-A5EBECDBFE1F}"/>
          </ac:spMkLst>
        </pc:spChg>
        <pc:spChg chg="add mod">
          <ac:chgData name="Lorenzo Rinaldi" userId="77d5bfdd-3e88-4678-a8ff-024fe85681f6" providerId="ADAL" clId="{31CFC6F0-8772-4AD9-9E55-C2E1A4D9CCC5}" dt="2023-07-22T05:58:58.403" v="759" actId="1036"/>
          <ac:spMkLst>
            <pc:docMk/>
            <pc:sldMk cId="46391300" sldId="331"/>
            <ac:spMk id="9" creationId="{6037F110-B97C-B80E-9A02-64AB5E538A41}"/>
          </ac:spMkLst>
        </pc:spChg>
        <pc:picChg chg="add mod">
          <ac:chgData name="Lorenzo Rinaldi" userId="77d5bfdd-3e88-4678-a8ff-024fe85681f6" providerId="ADAL" clId="{31CFC6F0-8772-4AD9-9E55-C2E1A4D9CCC5}" dt="2023-07-22T05:59:13.263" v="778" actId="1076"/>
          <ac:picMkLst>
            <pc:docMk/>
            <pc:sldMk cId="46391300" sldId="331"/>
            <ac:picMk id="3" creationId="{FA672F43-6AC2-6E00-AE8A-4C631C349DD7}"/>
          </ac:picMkLst>
        </pc:picChg>
        <pc:picChg chg="add mod">
          <ac:chgData name="Lorenzo Rinaldi" userId="77d5bfdd-3e88-4678-a8ff-024fe85681f6" providerId="ADAL" clId="{31CFC6F0-8772-4AD9-9E55-C2E1A4D9CCC5}" dt="2023-07-22T05:59:14.737" v="779" actId="1076"/>
          <ac:picMkLst>
            <pc:docMk/>
            <pc:sldMk cId="46391300" sldId="331"/>
            <ac:picMk id="5" creationId="{3DBE1C29-10DA-9C0A-D197-5ED508F90FBF}"/>
          </ac:picMkLst>
        </pc:picChg>
      </pc:sldChg>
      <pc:sldChg chg="del">
        <pc:chgData name="Lorenzo Rinaldi" userId="77d5bfdd-3e88-4678-a8ff-024fe85681f6" providerId="ADAL" clId="{31CFC6F0-8772-4AD9-9E55-C2E1A4D9CCC5}" dt="2023-07-22T05:34:58.820" v="229" actId="47"/>
        <pc:sldMkLst>
          <pc:docMk/>
          <pc:sldMk cId="279484067" sldId="331"/>
        </pc:sldMkLst>
      </pc:sldChg>
      <pc:sldChg chg="addSp delSp modSp add mod">
        <pc:chgData name="Lorenzo Rinaldi" userId="77d5bfdd-3e88-4678-a8ff-024fe85681f6" providerId="ADAL" clId="{31CFC6F0-8772-4AD9-9E55-C2E1A4D9CCC5}" dt="2023-07-22T06:00:46.165" v="821" actId="1036"/>
        <pc:sldMkLst>
          <pc:docMk/>
          <pc:sldMk cId="2391201268" sldId="332"/>
        </pc:sldMkLst>
        <pc:spChg chg="del">
          <ac:chgData name="Lorenzo Rinaldi" userId="77d5bfdd-3e88-4678-a8ff-024fe85681f6" providerId="ADAL" clId="{31CFC6F0-8772-4AD9-9E55-C2E1A4D9CCC5}" dt="2023-07-22T06:00:02.525" v="796" actId="478"/>
          <ac:spMkLst>
            <pc:docMk/>
            <pc:sldMk cId="2391201268" sldId="332"/>
            <ac:spMk id="2" creationId="{10AFFB3F-D084-4E7F-1039-A1E4C2EA220C}"/>
          </ac:spMkLst>
        </pc:spChg>
        <pc:spChg chg="mod">
          <ac:chgData name="Lorenzo Rinaldi" userId="77d5bfdd-3e88-4678-a8ff-024fe85681f6" providerId="ADAL" clId="{31CFC6F0-8772-4AD9-9E55-C2E1A4D9CCC5}" dt="2023-07-22T06:00:04.593" v="797" actId="20577"/>
          <ac:spMkLst>
            <pc:docMk/>
            <pc:sldMk cId="2391201268" sldId="332"/>
            <ac:spMk id="4" creationId="{9AB3068C-1CCE-A7E9-790D-8ACFE0F1B133}"/>
          </ac:spMkLst>
        </pc:spChg>
        <pc:spChg chg="del">
          <ac:chgData name="Lorenzo Rinaldi" userId="77d5bfdd-3e88-4678-a8ff-024fe85681f6" providerId="ADAL" clId="{31CFC6F0-8772-4AD9-9E55-C2E1A4D9CCC5}" dt="2023-07-22T06:00:02.525" v="796" actId="478"/>
          <ac:spMkLst>
            <pc:docMk/>
            <pc:sldMk cId="2391201268" sldId="332"/>
            <ac:spMk id="6" creationId="{981B1A21-E8B5-3290-057A-676E46AB69D5}"/>
          </ac:spMkLst>
        </pc:spChg>
        <pc:spChg chg="del">
          <ac:chgData name="Lorenzo Rinaldi" userId="77d5bfdd-3e88-4678-a8ff-024fe85681f6" providerId="ADAL" clId="{31CFC6F0-8772-4AD9-9E55-C2E1A4D9CCC5}" dt="2023-07-22T06:00:02.525" v="796" actId="478"/>
          <ac:spMkLst>
            <pc:docMk/>
            <pc:sldMk cId="2391201268" sldId="332"/>
            <ac:spMk id="7" creationId="{05FDB5E8-4A07-5E0D-5AB2-D10E992F89BE}"/>
          </ac:spMkLst>
        </pc:spChg>
        <pc:spChg chg="del">
          <ac:chgData name="Lorenzo Rinaldi" userId="77d5bfdd-3e88-4678-a8ff-024fe85681f6" providerId="ADAL" clId="{31CFC6F0-8772-4AD9-9E55-C2E1A4D9CCC5}" dt="2023-07-22T06:00:02.525" v="796" actId="478"/>
          <ac:spMkLst>
            <pc:docMk/>
            <pc:sldMk cId="2391201268" sldId="332"/>
            <ac:spMk id="8" creationId="{FB94E3E2-371F-D543-ADB3-A5EBECDBFE1F}"/>
          </ac:spMkLst>
        </pc:spChg>
        <pc:spChg chg="del">
          <ac:chgData name="Lorenzo Rinaldi" userId="77d5bfdd-3e88-4678-a8ff-024fe85681f6" providerId="ADAL" clId="{31CFC6F0-8772-4AD9-9E55-C2E1A4D9CCC5}" dt="2023-07-22T06:00:02.525" v="796" actId="478"/>
          <ac:spMkLst>
            <pc:docMk/>
            <pc:sldMk cId="2391201268" sldId="332"/>
            <ac:spMk id="9" creationId="{6037F110-B97C-B80E-9A02-64AB5E538A41}"/>
          </ac:spMkLst>
        </pc:spChg>
        <pc:spChg chg="add mod">
          <ac:chgData name="Lorenzo Rinaldi" userId="77d5bfdd-3e88-4678-a8ff-024fe85681f6" providerId="ADAL" clId="{31CFC6F0-8772-4AD9-9E55-C2E1A4D9CCC5}" dt="2023-07-22T06:00:36.246" v="799" actId="1076"/>
          <ac:spMkLst>
            <pc:docMk/>
            <pc:sldMk cId="2391201268" sldId="332"/>
            <ac:spMk id="10" creationId="{C9800645-7C7A-5A1C-8531-B912581E0142}"/>
          </ac:spMkLst>
        </pc:spChg>
        <pc:spChg chg="add mod">
          <ac:chgData name="Lorenzo Rinaldi" userId="77d5bfdd-3e88-4678-a8ff-024fe85681f6" providerId="ADAL" clId="{31CFC6F0-8772-4AD9-9E55-C2E1A4D9CCC5}" dt="2023-07-22T06:00:39.739" v="810" actId="1035"/>
          <ac:spMkLst>
            <pc:docMk/>
            <pc:sldMk cId="2391201268" sldId="332"/>
            <ac:spMk id="13" creationId="{A777EFA4-DAC5-D847-60A3-DF8AFD2F8799}"/>
          </ac:spMkLst>
        </pc:spChg>
        <pc:spChg chg="add mod">
          <ac:chgData name="Lorenzo Rinaldi" userId="77d5bfdd-3e88-4678-a8ff-024fe85681f6" providerId="ADAL" clId="{31CFC6F0-8772-4AD9-9E55-C2E1A4D9CCC5}" dt="2023-07-22T06:00:46.165" v="821" actId="1036"/>
          <ac:spMkLst>
            <pc:docMk/>
            <pc:sldMk cId="2391201268" sldId="332"/>
            <ac:spMk id="16" creationId="{AEF5A8D2-4001-3FA3-544A-F9B2D78F1843}"/>
          </ac:spMkLst>
        </pc:spChg>
        <pc:spChg chg="add mod">
          <ac:chgData name="Lorenzo Rinaldi" userId="77d5bfdd-3e88-4678-a8ff-024fe85681f6" providerId="ADAL" clId="{31CFC6F0-8772-4AD9-9E55-C2E1A4D9CCC5}" dt="2023-07-22T06:00:46.165" v="821" actId="1036"/>
          <ac:spMkLst>
            <pc:docMk/>
            <pc:sldMk cId="2391201268" sldId="332"/>
            <ac:spMk id="17" creationId="{754D66FC-517B-D85E-0AD7-1AE795C8C25C}"/>
          </ac:spMkLst>
        </pc:spChg>
        <pc:picChg chg="del">
          <ac:chgData name="Lorenzo Rinaldi" userId="77d5bfdd-3e88-4678-a8ff-024fe85681f6" providerId="ADAL" clId="{31CFC6F0-8772-4AD9-9E55-C2E1A4D9CCC5}" dt="2023-07-22T06:00:02.525" v="796" actId="478"/>
          <ac:picMkLst>
            <pc:docMk/>
            <pc:sldMk cId="2391201268" sldId="332"/>
            <ac:picMk id="3" creationId="{FA672F43-6AC2-6E00-AE8A-4C631C349DD7}"/>
          </ac:picMkLst>
        </pc:picChg>
        <pc:picChg chg="del">
          <ac:chgData name="Lorenzo Rinaldi" userId="77d5bfdd-3e88-4678-a8ff-024fe85681f6" providerId="ADAL" clId="{31CFC6F0-8772-4AD9-9E55-C2E1A4D9CCC5}" dt="2023-07-22T06:00:02.525" v="796" actId="478"/>
          <ac:picMkLst>
            <pc:docMk/>
            <pc:sldMk cId="2391201268" sldId="332"/>
            <ac:picMk id="5" creationId="{3DBE1C29-10DA-9C0A-D197-5ED508F90FBF}"/>
          </ac:picMkLst>
        </pc:picChg>
        <pc:picChg chg="add mod">
          <ac:chgData name="Lorenzo Rinaldi" userId="77d5bfdd-3e88-4678-a8ff-024fe85681f6" providerId="ADAL" clId="{31CFC6F0-8772-4AD9-9E55-C2E1A4D9CCC5}" dt="2023-07-22T06:00:39.739" v="810" actId="1035"/>
          <ac:picMkLst>
            <pc:docMk/>
            <pc:sldMk cId="2391201268" sldId="332"/>
            <ac:picMk id="11" creationId="{570757AD-DB33-7E99-27EB-D2B47730EFEA}"/>
          </ac:picMkLst>
        </pc:picChg>
        <pc:picChg chg="add mod">
          <ac:chgData name="Lorenzo Rinaldi" userId="77d5bfdd-3e88-4678-a8ff-024fe85681f6" providerId="ADAL" clId="{31CFC6F0-8772-4AD9-9E55-C2E1A4D9CCC5}" dt="2023-07-22T06:00:39.739" v="810" actId="1035"/>
          <ac:picMkLst>
            <pc:docMk/>
            <pc:sldMk cId="2391201268" sldId="332"/>
            <ac:picMk id="12" creationId="{0A5BB052-FDE2-78F1-31A7-087A3621F236}"/>
          </ac:picMkLst>
        </pc:picChg>
        <pc:picChg chg="add mod">
          <ac:chgData name="Lorenzo Rinaldi" userId="77d5bfdd-3e88-4678-a8ff-024fe85681f6" providerId="ADAL" clId="{31CFC6F0-8772-4AD9-9E55-C2E1A4D9CCC5}" dt="2023-07-22T06:00:39.739" v="810" actId="1035"/>
          <ac:picMkLst>
            <pc:docMk/>
            <pc:sldMk cId="2391201268" sldId="332"/>
            <ac:picMk id="14" creationId="{76BB035A-885D-FC0F-3D8D-A55966488F46}"/>
          </ac:picMkLst>
        </pc:picChg>
        <pc:picChg chg="add mod">
          <ac:chgData name="Lorenzo Rinaldi" userId="77d5bfdd-3e88-4678-a8ff-024fe85681f6" providerId="ADAL" clId="{31CFC6F0-8772-4AD9-9E55-C2E1A4D9CCC5}" dt="2023-07-22T06:00:39.739" v="810" actId="1035"/>
          <ac:picMkLst>
            <pc:docMk/>
            <pc:sldMk cId="2391201268" sldId="332"/>
            <ac:picMk id="15" creationId="{F180088D-9C46-6D6D-62D1-089517B17CD2}"/>
          </ac:picMkLst>
        </pc:picChg>
      </pc:sldChg>
      <pc:sldChg chg="del">
        <pc:chgData name="Lorenzo Rinaldi" userId="77d5bfdd-3e88-4678-a8ff-024fe85681f6" providerId="ADAL" clId="{31CFC6F0-8772-4AD9-9E55-C2E1A4D9CCC5}" dt="2023-07-22T05:34:58.820" v="229" actId="47"/>
        <pc:sldMkLst>
          <pc:docMk/>
          <pc:sldMk cId="2422050752" sldId="332"/>
        </pc:sldMkLst>
      </pc:sldChg>
      <pc:sldChg chg="addSp delSp modSp add mod">
        <pc:chgData name="Lorenzo Rinaldi" userId="77d5bfdd-3e88-4678-a8ff-024fe85681f6" providerId="ADAL" clId="{31CFC6F0-8772-4AD9-9E55-C2E1A4D9CCC5}" dt="2023-07-22T06:01:24.337" v="828" actId="1076"/>
        <pc:sldMkLst>
          <pc:docMk/>
          <pc:sldMk cId="1214401181" sldId="333"/>
        </pc:sldMkLst>
        <pc:spChg chg="add mod">
          <ac:chgData name="Lorenzo Rinaldi" userId="77d5bfdd-3e88-4678-a8ff-024fe85681f6" providerId="ADAL" clId="{31CFC6F0-8772-4AD9-9E55-C2E1A4D9CCC5}" dt="2023-07-22T06:01:13.051" v="825" actId="1076"/>
          <ac:spMkLst>
            <pc:docMk/>
            <pc:sldMk cId="1214401181" sldId="333"/>
            <ac:spMk id="2" creationId="{B57C4085-F298-E95A-897C-55FDD3C8C8B7}"/>
          </ac:spMkLst>
        </pc:spChg>
        <pc:spChg chg="del">
          <ac:chgData name="Lorenzo Rinaldi" userId="77d5bfdd-3e88-4678-a8ff-024fe85681f6" providerId="ADAL" clId="{31CFC6F0-8772-4AD9-9E55-C2E1A4D9CCC5}" dt="2023-07-22T06:00:56.303" v="823" actId="478"/>
          <ac:spMkLst>
            <pc:docMk/>
            <pc:sldMk cId="1214401181" sldId="333"/>
            <ac:spMk id="10" creationId="{C9800645-7C7A-5A1C-8531-B912581E0142}"/>
          </ac:spMkLst>
        </pc:spChg>
        <pc:spChg chg="del">
          <ac:chgData name="Lorenzo Rinaldi" userId="77d5bfdd-3e88-4678-a8ff-024fe85681f6" providerId="ADAL" clId="{31CFC6F0-8772-4AD9-9E55-C2E1A4D9CCC5}" dt="2023-07-22T06:00:56.303" v="823" actId="478"/>
          <ac:spMkLst>
            <pc:docMk/>
            <pc:sldMk cId="1214401181" sldId="333"/>
            <ac:spMk id="13" creationId="{A777EFA4-DAC5-D847-60A3-DF8AFD2F8799}"/>
          </ac:spMkLst>
        </pc:spChg>
        <pc:spChg chg="del">
          <ac:chgData name="Lorenzo Rinaldi" userId="77d5bfdd-3e88-4678-a8ff-024fe85681f6" providerId="ADAL" clId="{31CFC6F0-8772-4AD9-9E55-C2E1A4D9CCC5}" dt="2023-07-22T06:00:56.303" v="823" actId="478"/>
          <ac:spMkLst>
            <pc:docMk/>
            <pc:sldMk cId="1214401181" sldId="333"/>
            <ac:spMk id="16" creationId="{AEF5A8D2-4001-3FA3-544A-F9B2D78F1843}"/>
          </ac:spMkLst>
        </pc:spChg>
        <pc:spChg chg="del">
          <ac:chgData name="Lorenzo Rinaldi" userId="77d5bfdd-3e88-4678-a8ff-024fe85681f6" providerId="ADAL" clId="{31CFC6F0-8772-4AD9-9E55-C2E1A4D9CCC5}" dt="2023-07-22T06:00:56.303" v="823" actId="478"/>
          <ac:spMkLst>
            <pc:docMk/>
            <pc:sldMk cId="1214401181" sldId="333"/>
            <ac:spMk id="17" creationId="{754D66FC-517B-D85E-0AD7-1AE795C8C25C}"/>
          </ac:spMkLst>
        </pc:spChg>
        <pc:picChg chg="add mod">
          <ac:chgData name="Lorenzo Rinaldi" userId="77d5bfdd-3e88-4678-a8ff-024fe85681f6" providerId="ADAL" clId="{31CFC6F0-8772-4AD9-9E55-C2E1A4D9CCC5}" dt="2023-07-22T06:01:24.337" v="828" actId="1076"/>
          <ac:picMkLst>
            <pc:docMk/>
            <pc:sldMk cId="1214401181" sldId="333"/>
            <ac:picMk id="3" creationId="{90BB6ED5-1D57-23A0-A54B-3423C85F38AF}"/>
          </ac:picMkLst>
        </pc:picChg>
        <pc:picChg chg="del">
          <ac:chgData name="Lorenzo Rinaldi" userId="77d5bfdd-3e88-4678-a8ff-024fe85681f6" providerId="ADAL" clId="{31CFC6F0-8772-4AD9-9E55-C2E1A4D9CCC5}" dt="2023-07-22T06:00:56.303" v="823" actId="478"/>
          <ac:picMkLst>
            <pc:docMk/>
            <pc:sldMk cId="1214401181" sldId="333"/>
            <ac:picMk id="11" creationId="{570757AD-DB33-7E99-27EB-D2B47730EFEA}"/>
          </ac:picMkLst>
        </pc:picChg>
        <pc:picChg chg="del">
          <ac:chgData name="Lorenzo Rinaldi" userId="77d5bfdd-3e88-4678-a8ff-024fe85681f6" providerId="ADAL" clId="{31CFC6F0-8772-4AD9-9E55-C2E1A4D9CCC5}" dt="2023-07-22T06:00:56.303" v="823" actId="478"/>
          <ac:picMkLst>
            <pc:docMk/>
            <pc:sldMk cId="1214401181" sldId="333"/>
            <ac:picMk id="12" creationId="{0A5BB052-FDE2-78F1-31A7-087A3621F236}"/>
          </ac:picMkLst>
        </pc:picChg>
        <pc:picChg chg="del">
          <ac:chgData name="Lorenzo Rinaldi" userId="77d5bfdd-3e88-4678-a8ff-024fe85681f6" providerId="ADAL" clId="{31CFC6F0-8772-4AD9-9E55-C2E1A4D9CCC5}" dt="2023-07-22T06:00:56.303" v="823" actId="478"/>
          <ac:picMkLst>
            <pc:docMk/>
            <pc:sldMk cId="1214401181" sldId="333"/>
            <ac:picMk id="14" creationId="{76BB035A-885D-FC0F-3D8D-A55966488F46}"/>
          </ac:picMkLst>
        </pc:picChg>
        <pc:picChg chg="del">
          <ac:chgData name="Lorenzo Rinaldi" userId="77d5bfdd-3e88-4678-a8ff-024fe85681f6" providerId="ADAL" clId="{31CFC6F0-8772-4AD9-9E55-C2E1A4D9CCC5}" dt="2023-07-22T06:00:56.303" v="823" actId="478"/>
          <ac:picMkLst>
            <pc:docMk/>
            <pc:sldMk cId="1214401181" sldId="333"/>
            <ac:picMk id="15" creationId="{F180088D-9C46-6D6D-62D1-089517B17CD2}"/>
          </ac:picMkLst>
        </pc:picChg>
      </pc:sldChg>
      <pc:sldChg chg="del">
        <pc:chgData name="Lorenzo Rinaldi" userId="77d5bfdd-3e88-4678-a8ff-024fe85681f6" providerId="ADAL" clId="{31CFC6F0-8772-4AD9-9E55-C2E1A4D9CCC5}" dt="2023-07-22T05:34:58.820" v="229" actId="47"/>
        <pc:sldMkLst>
          <pc:docMk/>
          <pc:sldMk cId="3802607828" sldId="333"/>
        </pc:sldMkLst>
      </pc:sldChg>
      <pc:sldChg chg="addSp delSp modSp add mod">
        <pc:chgData name="Lorenzo Rinaldi" userId="77d5bfdd-3e88-4678-a8ff-024fe85681f6" providerId="ADAL" clId="{31CFC6F0-8772-4AD9-9E55-C2E1A4D9CCC5}" dt="2023-07-22T06:02:35.928" v="842" actId="22"/>
        <pc:sldMkLst>
          <pc:docMk/>
          <pc:sldMk cId="133658328" sldId="334"/>
        </pc:sldMkLst>
        <pc:spChg chg="del">
          <ac:chgData name="Lorenzo Rinaldi" userId="77d5bfdd-3e88-4678-a8ff-024fe85681f6" providerId="ADAL" clId="{31CFC6F0-8772-4AD9-9E55-C2E1A4D9CCC5}" dt="2023-07-22T06:01:34.143" v="830" actId="478"/>
          <ac:spMkLst>
            <pc:docMk/>
            <pc:sldMk cId="133658328" sldId="334"/>
            <ac:spMk id="2" creationId="{B57C4085-F298-E95A-897C-55FDD3C8C8B7}"/>
          </ac:spMkLst>
        </pc:spChg>
        <pc:spChg chg="add mod">
          <ac:chgData name="Lorenzo Rinaldi" userId="77d5bfdd-3e88-4678-a8ff-024fe85681f6" providerId="ADAL" clId="{31CFC6F0-8772-4AD9-9E55-C2E1A4D9CCC5}" dt="2023-07-22T06:01:56.467" v="834" actId="14100"/>
          <ac:spMkLst>
            <pc:docMk/>
            <pc:sldMk cId="133658328" sldId="334"/>
            <ac:spMk id="5" creationId="{2617829E-8757-1041-C62C-CFA9F47D4E82}"/>
          </ac:spMkLst>
        </pc:spChg>
        <pc:spChg chg="add del">
          <ac:chgData name="Lorenzo Rinaldi" userId="77d5bfdd-3e88-4678-a8ff-024fe85681f6" providerId="ADAL" clId="{31CFC6F0-8772-4AD9-9E55-C2E1A4D9CCC5}" dt="2023-07-22T06:02:35.928" v="842" actId="22"/>
          <ac:spMkLst>
            <pc:docMk/>
            <pc:sldMk cId="133658328" sldId="334"/>
            <ac:spMk id="8" creationId="{3D159C58-858C-6B99-D248-6EAAE3FDC2BE}"/>
          </ac:spMkLst>
        </pc:spChg>
        <pc:picChg chg="del">
          <ac:chgData name="Lorenzo Rinaldi" userId="77d5bfdd-3e88-4678-a8ff-024fe85681f6" providerId="ADAL" clId="{31CFC6F0-8772-4AD9-9E55-C2E1A4D9CCC5}" dt="2023-07-22T06:01:34.143" v="830" actId="478"/>
          <ac:picMkLst>
            <pc:docMk/>
            <pc:sldMk cId="133658328" sldId="334"/>
            <ac:picMk id="3" creationId="{90BB6ED5-1D57-23A0-A54B-3423C85F38AF}"/>
          </ac:picMkLst>
        </pc:picChg>
        <pc:picChg chg="add mod">
          <ac:chgData name="Lorenzo Rinaldi" userId="77d5bfdd-3e88-4678-a8ff-024fe85681f6" providerId="ADAL" clId="{31CFC6F0-8772-4AD9-9E55-C2E1A4D9CCC5}" dt="2023-07-22T06:02:01.521" v="836" actId="1076"/>
          <ac:picMkLst>
            <pc:docMk/>
            <pc:sldMk cId="133658328" sldId="334"/>
            <ac:picMk id="6" creationId="{1668444D-4E64-6709-F862-252417675BDA}"/>
          </ac:picMkLst>
        </pc:picChg>
      </pc:sldChg>
      <pc:sldChg chg="del">
        <pc:chgData name="Lorenzo Rinaldi" userId="77d5bfdd-3e88-4678-a8ff-024fe85681f6" providerId="ADAL" clId="{31CFC6F0-8772-4AD9-9E55-C2E1A4D9CCC5}" dt="2023-07-22T05:34:58.820" v="229" actId="47"/>
        <pc:sldMkLst>
          <pc:docMk/>
          <pc:sldMk cId="2147805565" sldId="334"/>
        </pc:sldMkLst>
      </pc:sldChg>
      <pc:sldChg chg="addSp modSp add mod">
        <pc:chgData name="Lorenzo Rinaldi" userId="77d5bfdd-3e88-4678-a8ff-024fe85681f6" providerId="ADAL" clId="{31CFC6F0-8772-4AD9-9E55-C2E1A4D9CCC5}" dt="2023-07-22T06:03:42.052" v="864" actId="14100"/>
        <pc:sldMkLst>
          <pc:docMk/>
          <pc:sldMk cId="2538896683" sldId="335"/>
        </pc:sldMkLst>
        <pc:spChg chg="add mod">
          <ac:chgData name="Lorenzo Rinaldi" userId="77d5bfdd-3e88-4678-a8ff-024fe85681f6" providerId="ADAL" clId="{31CFC6F0-8772-4AD9-9E55-C2E1A4D9CCC5}" dt="2023-07-22T06:03:16.998" v="852" actId="948"/>
          <ac:spMkLst>
            <pc:docMk/>
            <pc:sldMk cId="2538896683" sldId="335"/>
            <ac:spMk id="2" creationId="{9BB0D4A4-A94D-1677-5C63-83AA528DAC84}"/>
          </ac:spMkLst>
        </pc:spChg>
        <pc:spChg chg="add mod">
          <ac:chgData name="Lorenzo Rinaldi" userId="77d5bfdd-3e88-4678-a8ff-024fe85681f6" providerId="ADAL" clId="{31CFC6F0-8772-4AD9-9E55-C2E1A4D9CCC5}" dt="2023-07-22T06:03:42.052" v="864" actId="14100"/>
          <ac:spMkLst>
            <pc:docMk/>
            <pc:sldMk cId="2538896683" sldId="335"/>
            <ac:spMk id="5" creationId="{F4FF5CF0-5F0D-2E85-249C-4896C936D25D}"/>
          </ac:spMkLst>
        </pc:spChg>
        <pc:spChg chg="add mod">
          <ac:chgData name="Lorenzo Rinaldi" userId="77d5bfdd-3e88-4678-a8ff-024fe85681f6" providerId="ADAL" clId="{31CFC6F0-8772-4AD9-9E55-C2E1A4D9CCC5}" dt="2023-07-22T06:03:39.767" v="863" actId="14100"/>
          <ac:spMkLst>
            <pc:docMk/>
            <pc:sldMk cId="2538896683" sldId="335"/>
            <ac:spMk id="6" creationId="{8C2C7A04-6BC0-1AC2-7162-803758A1783E}"/>
          </ac:spMkLst>
        </pc:spChg>
        <pc:picChg chg="add mod">
          <ac:chgData name="Lorenzo Rinaldi" userId="77d5bfdd-3e88-4678-a8ff-024fe85681f6" providerId="ADAL" clId="{31CFC6F0-8772-4AD9-9E55-C2E1A4D9CCC5}" dt="2023-07-22T06:02:44.333" v="843"/>
          <ac:picMkLst>
            <pc:docMk/>
            <pc:sldMk cId="2538896683" sldId="335"/>
            <ac:picMk id="3" creationId="{D27C8DC7-445E-5B39-9C8D-E6F6AB55C21E}"/>
          </ac:picMkLst>
        </pc:picChg>
      </pc:sldChg>
      <pc:sldChg chg="del">
        <pc:chgData name="Lorenzo Rinaldi" userId="77d5bfdd-3e88-4678-a8ff-024fe85681f6" providerId="ADAL" clId="{31CFC6F0-8772-4AD9-9E55-C2E1A4D9CCC5}" dt="2023-07-22T05:34:58.820" v="229" actId="47"/>
        <pc:sldMkLst>
          <pc:docMk/>
          <pc:sldMk cId="3477104024" sldId="335"/>
        </pc:sldMkLst>
      </pc:sldChg>
      <pc:sldChg chg="del">
        <pc:chgData name="Lorenzo Rinaldi" userId="77d5bfdd-3e88-4678-a8ff-024fe85681f6" providerId="ADAL" clId="{31CFC6F0-8772-4AD9-9E55-C2E1A4D9CCC5}" dt="2023-07-22T05:34:58.820" v="229" actId="47"/>
        <pc:sldMkLst>
          <pc:docMk/>
          <pc:sldMk cId="1802529653" sldId="336"/>
        </pc:sldMkLst>
      </pc:sldChg>
      <pc:sldChg chg="addSp modSp add mod">
        <pc:chgData name="Lorenzo Rinaldi" userId="77d5bfdd-3e88-4678-a8ff-024fe85681f6" providerId="ADAL" clId="{31CFC6F0-8772-4AD9-9E55-C2E1A4D9CCC5}" dt="2023-07-22T06:04:18.013" v="872" actId="1076"/>
        <pc:sldMkLst>
          <pc:docMk/>
          <pc:sldMk cId="3011077898" sldId="336"/>
        </pc:sldMkLst>
        <pc:spChg chg="add mod">
          <ac:chgData name="Lorenzo Rinaldi" userId="77d5bfdd-3e88-4678-a8ff-024fe85681f6" providerId="ADAL" clId="{31CFC6F0-8772-4AD9-9E55-C2E1A4D9CCC5}" dt="2023-07-22T06:04:11.830" v="869" actId="14100"/>
          <ac:spMkLst>
            <pc:docMk/>
            <pc:sldMk cId="3011077898" sldId="336"/>
            <ac:spMk id="2" creationId="{7C8A8041-8F3F-46B5-0864-B09F6A116B5E}"/>
          </ac:spMkLst>
        </pc:spChg>
        <pc:picChg chg="add mod">
          <ac:chgData name="Lorenzo Rinaldi" userId="77d5bfdd-3e88-4678-a8ff-024fe85681f6" providerId="ADAL" clId="{31CFC6F0-8772-4AD9-9E55-C2E1A4D9CCC5}" dt="2023-07-22T06:04:18.013" v="872" actId="1076"/>
          <ac:picMkLst>
            <pc:docMk/>
            <pc:sldMk cId="3011077898" sldId="336"/>
            <ac:picMk id="3" creationId="{4D6F2FDF-B799-03F9-4CB1-24EDA0F7D02C}"/>
          </ac:picMkLst>
        </pc:picChg>
      </pc:sldChg>
      <pc:sldChg chg="del">
        <pc:chgData name="Lorenzo Rinaldi" userId="77d5bfdd-3e88-4678-a8ff-024fe85681f6" providerId="ADAL" clId="{31CFC6F0-8772-4AD9-9E55-C2E1A4D9CCC5}" dt="2023-07-22T05:34:58.820" v="229" actId="47"/>
        <pc:sldMkLst>
          <pc:docMk/>
          <pc:sldMk cId="441477731" sldId="337"/>
        </pc:sldMkLst>
      </pc:sldChg>
      <pc:sldChg chg="addSp delSp modSp add mod">
        <pc:chgData name="Lorenzo Rinaldi" userId="77d5bfdd-3e88-4678-a8ff-024fe85681f6" providerId="ADAL" clId="{31CFC6F0-8772-4AD9-9E55-C2E1A4D9CCC5}" dt="2023-07-22T06:05:19.487" v="933" actId="1076"/>
        <pc:sldMkLst>
          <pc:docMk/>
          <pc:sldMk cId="1243958481" sldId="337"/>
        </pc:sldMkLst>
        <pc:spChg chg="add mod">
          <ac:chgData name="Lorenzo Rinaldi" userId="77d5bfdd-3e88-4678-a8ff-024fe85681f6" providerId="ADAL" clId="{31CFC6F0-8772-4AD9-9E55-C2E1A4D9CCC5}" dt="2023-07-22T06:05:19.487" v="933" actId="1076"/>
          <ac:spMkLst>
            <pc:docMk/>
            <pc:sldMk cId="1243958481" sldId="337"/>
            <ac:spMk id="2" creationId="{16C9BF21-193C-E700-E962-40223529303E}"/>
          </ac:spMkLst>
        </pc:spChg>
        <pc:spChg chg="add mod">
          <ac:chgData name="Lorenzo Rinaldi" userId="77d5bfdd-3e88-4678-a8ff-024fe85681f6" providerId="ADAL" clId="{31CFC6F0-8772-4AD9-9E55-C2E1A4D9CCC5}" dt="2023-07-22T06:05:19.487" v="933" actId="1076"/>
          <ac:spMkLst>
            <pc:docMk/>
            <pc:sldMk cId="1243958481" sldId="337"/>
            <ac:spMk id="3" creationId="{1046FFA0-2363-2F77-9258-222FC238E498}"/>
          </ac:spMkLst>
        </pc:spChg>
        <pc:spChg chg="add mod">
          <ac:chgData name="Lorenzo Rinaldi" userId="77d5bfdd-3e88-4678-a8ff-024fe85681f6" providerId="ADAL" clId="{31CFC6F0-8772-4AD9-9E55-C2E1A4D9CCC5}" dt="2023-07-22T06:05:13.581" v="932" actId="14100"/>
          <ac:spMkLst>
            <pc:docMk/>
            <pc:sldMk cId="1243958481" sldId="337"/>
            <ac:spMk id="5" creationId="{1C025F49-BA0A-8AAF-8A65-BB0E99563E1B}"/>
          </ac:spMkLst>
        </pc:spChg>
        <pc:spChg chg="add del mod">
          <ac:chgData name="Lorenzo Rinaldi" userId="77d5bfdd-3e88-4678-a8ff-024fe85681f6" providerId="ADAL" clId="{31CFC6F0-8772-4AD9-9E55-C2E1A4D9CCC5}" dt="2023-07-22T06:04:42.348" v="895" actId="478"/>
          <ac:spMkLst>
            <pc:docMk/>
            <pc:sldMk cId="1243958481" sldId="337"/>
            <ac:spMk id="6" creationId="{23D16818-A84F-650C-36F2-EBD170764EB5}"/>
          </ac:spMkLst>
        </pc:spChg>
        <pc:spChg chg="add mod">
          <ac:chgData name="Lorenzo Rinaldi" userId="77d5bfdd-3e88-4678-a8ff-024fe85681f6" providerId="ADAL" clId="{31CFC6F0-8772-4AD9-9E55-C2E1A4D9CCC5}" dt="2023-07-22T06:05:19.487" v="933" actId="1076"/>
          <ac:spMkLst>
            <pc:docMk/>
            <pc:sldMk cId="1243958481" sldId="337"/>
            <ac:spMk id="8" creationId="{67AFB94F-6122-B655-2A30-358358CCA466}"/>
          </ac:spMkLst>
        </pc:spChg>
        <pc:spChg chg="add mod">
          <ac:chgData name="Lorenzo Rinaldi" userId="77d5bfdd-3e88-4678-a8ff-024fe85681f6" providerId="ADAL" clId="{31CFC6F0-8772-4AD9-9E55-C2E1A4D9CCC5}" dt="2023-07-22T06:05:19.487" v="933" actId="1076"/>
          <ac:spMkLst>
            <pc:docMk/>
            <pc:sldMk cId="1243958481" sldId="337"/>
            <ac:spMk id="9" creationId="{9E67354B-A34B-F4E2-045C-C46A20D84090}"/>
          </ac:spMkLst>
        </pc:spChg>
        <pc:spChg chg="add mod">
          <ac:chgData name="Lorenzo Rinaldi" userId="77d5bfdd-3e88-4678-a8ff-024fe85681f6" providerId="ADAL" clId="{31CFC6F0-8772-4AD9-9E55-C2E1A4D9CCC5}" dt="2023-07-22T06:05:19.487" v="933" actId="1076"/>
          <ac:spMkLst>
            <pc:docMk/>
            <pc:sldMk cId="1243958481" sldId="337"/>
            <ac:spMk id="10" creationId="{24AE848B-4D24-2C20-4308-854C9174FA82}"/>
          </ac:spMkLst>
        </pc:spChg>
        <pc:spChg chg="add mod">
          <ac:chgData name="Lorenzo Rinaldi" userId="77d5bfdd-3e88-4678-a8ff-024fe85681f6" providerId="ADAL" clId="{31CFC6F0-8772-4AD9-9E55-C2E1A4D9CCC5}" dt="2023-07-22T06:05:19.487" v="933" actId="1076"/>
          <ac:spMkLst>
            <pc:docMk/>
            <pc:sldMk cId="1243958481" sldId="337"/>
            <ac:spMk id="11" creationId="{82BEB562-0A52-94EB-C4E6-EC1359B887FB}"/>
          </ac:spMkLst>
        </pc:spChg>
        <pc:spChg chg="add mod">
          <ac:chgData name="Lorenzo Rinaldi" userId="77d5bfdd-3e88-4678-a8ff-024fe85681f6" providerId="ADAL" clId="{31CFC6F0-8772-4AD9-9E55-C2E1A4D9CCC5}" dt="2023-07-22T06:05:19.487" v="933" actId="1076"/>
          <ac:spMkLst>
            <pc:docMk/>
            <pc:sldMk cId="1243958481" sldId="337"/>
            <ac:spMk id="12" creationId="{A336F626-500E-1214-AB76-E3B3E31B5735}"/>
          </ac:spMkLst>
        </pc:spChg>
        <pc:spChg chg="add mod">
          <ac:chgData name="Lorenzo Rinaldi" userId="77d5bfdd-3e88-4678-a8ff-024fe85681f6" providerId="ADAL" clId="{31CFC6F0-8772-4AD9-9E55-C2E1A4D9CCC5}" dt="2023-07-22T06:05:19.487" v="933" actId="1076"/>
          <ac:spMkLst>
            <pc:docMk/>
            <pc:sldMk cId="1243958481" sldId="337"/>
            <ac:spMk id="15" creationId="{BC89BFE8-9543-D932-39B8-1ABB4F0DFC74}"/>
          </ac:spMkLst>
        </pc:spChg>
        <pc:spChg chg="add mod">
          <ac:chgData name="Lorenzo Rinaldi" userId="77d5bfdd-3e88-4678-a8ff-024fe85681f6" providerId="ADAL" clId="{31CFC6F0-8772-4AD9-9E55-C2E1A4D9CCC5}" dt="2023-07-22T06:05:19.487" v="933" actId="1076"/>
          <ac:spMkLst>
            <pc:docMk/>
            <pc:sldMk cId="1243958481" sldId="337"/>
            <ac:spMk id="16" creationId="{DA73E5E3-6463-9C3E-601A-DC9DEA932EB8}"/>
          </ac:spMkLst>
        </pc:spChg>
        <pc:spChg chg="add mod">
          <ac:chgData name="Lorenzo Rinaldi" userId="77d5bfdd-3e88-4678-a8ff-024fe85681f6" providerId="ADAL" clId="{31CFC6F0-8772-4AD9-9E55-C2E1A4D9CCC5}" dt="2023-07-22T06:05:19.487" v="933" actId="1076"/>
          <ac:spMkLst>
            <pc:docMk/>
            <pc:sldMk cId="1243958481" sldId="337"/>
            <ac:spMk id="17" creationId="{C84C6E4F-B77F-43C4-8BE8-E5E48DCE17D6}"/>
          </ac:spMkLst>
        </pc:spChg>
        <pc:spChg chg="add mod">
          <ac:chgData name="Lorenzo Rinaldi" userId="77d5bfdd-3e88-4678-a8ff-024fe85681f6" providerId="ADAL" clId="{31CFC6F0-8772-4AD9-9E55-C2E1A4D9CCC5}" dt="2023-07-22T06:05:19.487" v="933" actId="1076"/>
          <ac:spMkLst>
            <pc:docMk/>
            <pc:sldMk cId="1243958481" sldId="337"/>
            <ac:spMk id="18" creationId="{AC4C929C-29B0-2C41-E353-CF75AD057C7B}"/>
          </ac:spMkLst>
        </pc:spChg>
        <pc:spChg chg="add mod">
          <ac:chgData name="Lorenzo Rinaldi" userId="77d5bfdd-3e88-4678-a8ff-024fe85681f6" providerId="ADAL" clId="{31CFC6F0-8772-4AD9-9E55-C2E1A4D9CCC5}" dt="2023-07-22T06:05:19.487" v="933" actId="1076"/>
          <ac:spMkLst>
            <pc:docMk/>
            <pc:sldMk cId="1243958481" sldId="337"/>
            <ac:spMk id="19" creationId="{D04213BE-C666-9C94-09C8-67C5548A0821}"/>
          </ac:spMkLst>
        </pc:spChg>
        <pc:spChg chg="add mod">
          <ac:chgData name="Lorenzo Rinaldi" userId="77d5bfdd-3e88-4678-a8ff-024fe85681f6" providerId="ADAL" clId="{31CFC6F0-8772-4AD9-9E55-C2E1A4D9CCC5}" dt="2023-07-22T06:05:19.487" v="933" actId="1076"/>
          <ac:spMkLst>
            <pc:docMk/>
            <pc:sldMk cId="1243958481" sldId="337"/>
            <ac:spMk id="20" creationId="{EF6A9117-4B56-944E-A305-6080CB10579F}"/>
          </ac:spMkLst>
        </pc:spChg>
        <pc:picChg chg="add mod">
          <ac:chgData name="Lorenzo Rinaldi" userId="77d5bfdd-3e88-4678-a8ff-024fe85681f6" providerId="ADAL" clId="{31CFC6F0-8772-4AD9-9E55-C2E1A4D9CCC5}" dt="2023-07-22T06:04:50.033" v="919" actId="1037"/>
          <ac:picMkLst>
            <pc:docMk/>
            <pc:sldMk cId="1243958481" sldId="337"/>
            <ac:picMk id="7" creationId="{365BAB05-6D9C-E1EF-9186-D64DE1F7A931}"/>
          </ac:picMkLst>
        </pc:picChg>
        <pc:cxnChg chg="add mod">
          <ac:chgData name="Lorenzo Rinaldi" userId="77d5bfdd-3e88-4678-a8ff-024fe85681f6" providerId="ADAL" clId="{31CFC6F0-8772-4AD9-9E55-C2E1A4D9CCC5}" dt="2023-07-22T06:05:19.487" v="933" actId="1076"/>
          <ac:cxnSpMkLst>
            <pc:docMk/>
            <pc:sldMk cId="1243958481" sldId="337"/>
            <ac:cxnSpMk id="13" creationId="{907FA964-E6D1-BEA3-EC2D-134E21F7677C}"/>
          </ac:cxnSpMkLst>
        </pc:cxnChg>
        <pc:cxnChg chg="add mod">
          <ac:chgData name="Lorenzo Rinaldi" userId="77d5bfdd-3e88-4678-a8ff-024fe85681f6" providerId="ADAL" clId="{31CFC6F0-8772-4AD9-9E55-C2E1A4D9CCC5}" dt="2023-07-22T06:05:19.487" v="933" actId="1076"/>
          <ac:cxnSpMkLst>
            <pc:docMk/>
            <pc:sldMk cId="1243958481" sldId="337"/>
            <ac:cxnSpMk id="14" creationId="{5CFC8610-A750-C4B2-2E10-FA0D7F7CC987}"/>
          </ac:cxnSpMkLst>
        </pc:cxnChg>
      </pc:sldChg>
      <pc:sldChg chg="del">
        <pc:chgData name="Lorenzo Rinaldi" userId="77d5bfdd-3e88-4678-a8ff-024fe85681f6" providerId="ADAL" clId="{31CFC6F0-8772-4AD9-9E55-C2E1A4D9CCC5}" dt="2023-07-22T05:34:58.820" v="229" actId="47"/>
        <pc:sldMkLst>
          <pc:docMk/>
          <pc:sldMk cId="1386653217" sldId="338"/>
        </pc:sldMkLst>
      </pc:sldChg>
      <pc:sldChg chg="del">
        <pc:chgData name="Lorenzo Rinaldi" userId="77d5bfdd-3e88-4678-a8ff-024fe85681f6" providerId="ADAL" clId="{31CFC6F0-8772-4AD9-9E55-C2E1A4D9CCC5}" dt="2023-07-22T05:34:58.820" v="229" actId="47"/>
        <pc:sldMkLst>
          <pc:docMk/>
          <pc:sldMk cId="4226224528" sldId="339"/>
        </pc:sldMkLst>
      </pc:sldChg>
      <pc:sldChg chg="del">
        <pc:chgData name="Lorenzo Rinaldi" userId="77d5bfdd-3e88-4678-a8ff-024fe85681f6" providerId="ADAL" clId="{31CFC6F0-8772-4AD9-9E55-C2E1A4D9CCC5}" dt="2023-07-22T05:34:58.820" v="229" actId="47"/>
        <pc:sldMkLst>
          <pc:docMk/>
          <pc:sldMk cId="2475076579" sldId="340"/>
        </pc:sldMkLst>
      </pc:sldChg>
      <pc:sldChg chg="del">
        <pc:chgData name="Lorenzo Rinaldi" userId="77d5bfdd-3e88-4678-a8ff-024fe85681f6" providerId="ADAL" clId="{31CFC6F0-8772-4AD9-9E55-C2E1A4D9CCC5}" dt="2023-07-22T05:34:58.820" v="229" actId="47"/>
        <pc:sldMkLst>
          <pc:docMk/>
          <pc:sldMk cId="1266723807" sldId="341"/>
        </pc:sldMkLst>
      </pc:sldChg>
      <pc:sldChg chg="del">
        <pc:chgData name="Lorenzo Rinaldi" userId="77d5bfdd-3e88-4678-a8ff-024fe85681f6" providerId="ADAL" clId="{31CFC6F0-8772-4AD9-9E55-C2E1A4D9CCC5}" dt="2023-07-22T05:34:58.820" v="229" actId="47"/>
        <pc:sldMkLst>
          <pc:docMk/>
          <pc:sldMk cId="130950582" sldId="343"/>
        </pc:sldMkLst>
      </pc:sldChg>
    </pc:docChg>
  </pc:docChgLst>
  <pc:docChgLst>
    <pc:chgData name="Allington, Lucy" userId="0c3dcd08-4988-403f-8eba-f42e59c87b71" providerId="ADAL" clId="{5A8DB444-37D8-46AE-98F7-AD59E6EA8B3B}"/>
    <pc:docChg chg="modSld">
      <pc:chgData name="Allington, Lucy" userId="0c3dcd08-4988-403f-8eba-f42e59c87b71" providerId="ADAL" clId="{5A8DB444-37D8-46AE-98F7-AD59E6EA8B3B}" dt="2021-03-17T13:09:47.167" v="126" actId="20577"/>
      <pc:docMkLst>
        <pc:docMk/>
      </pc:docMkLst>
      <pc:sldChg chg="modSp mod">
        <pc:chgData name="Allington, Lucy" userId="0c3dcd08-4988-403f-8eba-f42e59c87b71" providerId="ADAL" clId="{5A8DB444-37D8-46AE-98F7-AD59E6EA8B3B}" dt="2021-03-17T13:09:22.441" v="1" actId="20577"/>
        <pc:sldMkLst>
          <pc:docMk/>
          <pc:sldMk cId="587726888" sldId="271"/>
        </pc:sldMkLst>
        <pc:spChg chg="mod">
          <ac:chgData name="Allington, Lucy" userId="0c3dcd08-4988-403f-8eba-f42e59c87b71" providerId="ADAL" clId="{5A8DB444-37D8-46AE-98F7-AD59E6EA8B3B}" dt="2021-03-17T13:09:22.441" v="1" actId="20577"/>
          <ac:spMkLst>
            <pc:docMk/>
            <pc:sldMk cId="587726888" sldId="271"/>
            <ac:spMk id="4" creationId="{00000000-0000-0000-0000-000000000000}"/>
          </ac:spMkLst>
        </pc:spChg>
      </pc:sldChg>
      <pc:sldChg chg="modSp mod modNotesTx">
        <pc:chgData name="Allington, Lucy" userId="0c3dcd08-4988-403f-8eba-f42e59c87b71" providerId="ADAL" clId="{5A8DB444-37D8-46AE-98F7-AD59E6EA8B3B}" dt="2021-03-17T13:09:47.167" v="126" actId="20577"/>
        <pc:sldMkLst>
          <pc:docMk/>
          <pc:sldMk cId="3688935345" sldId="278"/>
        </pc:sldMkLst>
        <pc:spChg chg="mod">
          <ac:chgData name="Allington, Lucy" userId="0c3dcd08-4988-403f-8eba-f42e59c87b71" providerId="ADAL" clId="{5A8DB444-37D8-46AE-98F7-AD59E6EA8B3B}" dt="2021-03-17T13:09:41.939" v="73" actId="20577"/>
          <ac:spMkLst>
            <pc:docMk/>
            <pc:sldMk cId="3688935345" sldId="278"/>
            <ac:spMk id="2" creationId="{00000000-0000-0000-0000-000000000000}"/>
          </ac:spMkLst>
        </pc:spChg>
      </pc:sldChg>
    </pc:docChg>
  </pc:docChgLst>
  <pc:docChgLst>
    <pc:chgData name="Lorenzo Rinaldi" userId="77d5bfdd-3e88-4678-a8ff-024fe85681f6" providerId="ADAL" clId="{A90D266A-ED4B-4C65-9B37-5EA644230C81}"/>
    <pc:docChg chg="undo redo custSel addSld delSld modSld sldOrd">
      <pc:chgData name="Lorenzo Rinaldi" userId="77d5bfdd-3e88-4678-a8ff-024fe85681f6" providerId="ADAL" clId="{A90D266A-ED4B-4C65-9B37-5EA644230C81}" dt="2023-07-21T14:56:12.083" v="1132" actId="1037"/>
      <pc:docMkLst>
        <pc:docMk/>
      </pc:docMkLst>
      <pc:sldChg chg="modSp mod">
        <pc:chgData name="Lorenzo Rinaldi" userId="77d5bfdd-3e88-4678-a8ff-024fe85681f6" providerId="ADAL" clId="{A90D266A-ED4B-4C65-9B37-5EA644230C81}" dt="2023-07-21T14:35:33.196" v="17" actId="20577"/>
        <pc:sldMkLst>
          <pc:docMk/>
          <pc:sldMk cId="2559802330" sldId="256"/>
        </pc:sldMkLst>
        <pc:spChg chg="mod">
          <ac:chgData name="Lorenzo Rinaldi" userId="77d5bfdd-3e88-4678-a8ff-024fe85681f6" providerId="ADAL" clId="{A90D266A-ED4B-4C65-9B37-5EA644230C81}" dt="2023-07-21T14:35:33.196" v="17" actId="20577"/>
          <ac:spMkLst>
            <pc:docMk/>
            <pc:sldMk cId="2559802330" sldId="256"/>
            <ac:spMk id="6" creationId="{99DEA05E-3DE2-714D-9D7C-D14D82DB9D79}"/>
          </ac:spMkLst>
        </pc:spChg>
      </pc:sldChg>
      <pc:sldChg chg="modSp mod">
        <pc:chgData name="Lorenzo Rinaldi" userId="77d5bfdd-3e88-4678-a8ff-024fe85681f6" providerId="ADAL" clId="{A90D266A-ED4B-4C65-9B37-5EA644230C81}" dt="2023-07-21T14:36:48.432" v="34" actId="113"/>
        <pc:sldMkLst>
          <pc:docMk/>
          <pc:sldMk cId="3688935345" sldId="278"/>
        </pc:sldMkLst>
        <pc:spChg chg="mod">
          <ac:chgData name="Lorenzo Rinaldi" userId="77d5bfdd-3e88-4678-a8ff-024fe85681f6" providerId="ADAL" clId="{A90D266A-ED4B-4C65-9B37-5EA644230C81}" dt="2023-07-21T14:36:48.432" v="34" actId="113"/>
          <ac:spMkLst>
            <pc:docMk/>
            <pc:sldMk cId="3688935345" sldId="278"/>
            <ac:spMk id="2" creationId="{00000000-0000-0000-0000-000000000000}"/>
          </ac:spMkLst>
        </pc:spChg>
      </pc:sldChg>
      <pc:sldChg chg="addSp delSp modSp mod modAnim">
        <pc:chgData name="Lorenzo Rinaldi" userId="77d5bfdd-3e88-4678-a8ff-024fe85681f6" providerId="ADAL" clId="{A90D266A-ED4B-4C65-9B37-5EA644230C81}" dt="2023-07-21T14:39:10.419" v="147"/>
        <pc:sldMkLst>
          <pc:docMk/>
          <pc:sldMk cId="562194632" sldId="279"/>
        </pc:sldMkLst>
        <pc:spChg chg="add del mod">
          <ac:chgData name="Lorenzo Rinaldi" userId="77d5bfdd-3e88-4678-a8ff-024fe85681f6" providerId="ADAL" clId="{A90D266A-ED4B-4C65-9B37-5EA644230C81}" dt="2023-07-21T14:37:59.223" v="51"/>
          <ac:spMkLst>
            <pc:docMk/>
            <pc:sldMk cId="562194632" sldId="279"/>
            <ac:spMk id="2" creationId="{E78FDC63-77B2-BA04-458A-8DA700C3AD35}"/>
          </ac:spMkLst>
        </pc:spChg>
        <pc:spChg chg="add del mod">
          <ac:chgData name="Lorenzo Rinaldi" userId="77d5bfdd-3e88-4678-a8ff-024fe85681f6" providerId="ADAL" clId="{A90D266A-ED4B-4C65-9B37-5EA644230C81}" dt="2023-07-21T14:37:59.223" v="51"/>
          <ac:spMkLst>
            <pc:docMk/>
            <pc:sldMk cId="562194632" sldId="279"/>
            <ac:spMk id="4" creationId="{E3351C06-338E-9A4F-6587-2E6569B9CE6E}"/>
          </ac:spMkLst>
        </pc:spChg>
        <pc:spChg chg="add del mod">
          <ac:chgData name="Lorenzo Rinaldi" userId="77d5bfdd-3e88-4678-a8ff-024fe85681f6" providerId="ADAL" clId="{A90D266A-ED4B-4C65-9B37-5EA644230C81}" dt="2023-07-21T14:37:59.223" v="51"/>
          <ac:spMkLst>
            <pc:docMk/>
            <pc:sldMk cId="562194632" sldId="279"/>
            <ac:spMk id="5" creationId="{2600F281-9FC7-2243-EE37-88E84562506F}"/>
          </ac:spMkLst>
        </pc:spChg>
        <pc:spChg chg="add mod">
          <ac:chgData name="Lorenzo Rinaldi" userId="77d5bfdd-3e88-4678-a8ff-024fe85681f6" providerId="ADAL" clId="{A90D266A-ED4B-4C65-9B37-5EA644230C81}" dt="2023-07-21T14:39:02.595" v="145" actId="20577"/>
          <ac:spMkLst>
            <pc:docMk/>
            <pc:sldMk cId="562194632" sldId="279"/>
            <ac:spMk id="7" creationId="{7EDAED31-1657-2C85-E8BD-B295B8E5FD5C}"/>
          </ac:spMkLst>
        </pc:spChg>
        <pc:spChg chg="add mod">
          <ac:chgData name="Lorenzo Rinaldi" userId="77d5bfdd-3e88-4678-a8ff-024fe85681f6" providerId="ADAL" clId="{A90D266A-ED4B-4C65-9B37-5EA644230C81}" dt="2023-07-21T14:38:41.173" v="101" actId="1036"/>
          <ac:spMkLst>
            <pc:docMk/>
            <pc:sldMk cId="562194632" sldId="279"/>
            <ac:spMk id="8" creationId="{2F142854-3795-9C93-8CDC-685D559564E5}"/>
          </ac:spMkLst>
        </pc:spChg>
        <pc:spChg chg="mod">
          <ac:chgData name="Lorenzo Rinaldi" userId="77d5bfdd-3e88-4678-a8ff-024fe85681f6" providerId="ADAL" clId="{A90D266A-ED4B-4C65-9B37-5EA644230C81}" dt="2023-07-21T14:38:21.753" v="78" actId="20577"/>
          <ac:spMkLst>
            <pc:docMk/>
            <pc:sldMk cId="562194632" sldId="279"/>
            <ac:spMk id="9" creationId="{D65E6D98-BE8C-6B4C-B23E-6167300445AE}"/>
          </ac:spMkLst>
        </pc:spChg>
        <pc:spChg chg="add mod">
          <ac:chgData name="Lorenzo Rinaldi" userId="77d5bfdd-3e88-4678-a8ff-024fe85681f6" providerId="ADAL" clId="{A90D266A-ED4B-4C65-9B37-5EA644230C81}" dt="2023-07-21T14:38:41.173" v="101" actId="1036"/>
          <ac:spMkLst>
            <pc:docMk/>
            <pc:sldMk cId="562194632" sldId="279"/>
            <ac:spMk id="10" creationId="{CB1394FA-9DB0-7D82-A93F-BC254431DC0E}"/>
          </ac:spMkLst>
        </pc:spChg>
        <pc:spChg chg="add mod">
          <ac:chgData name="Lorenzo Rinaldi" userId="77d5bfdd-3e88-4678-a8ff-024fe85681f6" providerId="ADAL" clId="{A90D266A-ED4B-4C65-9B37-5EA644230C81}" dt="2023-07-21T14:38:41.173" v="101" actId="1036"/>
          <ac:spMkLst>
            <pc:docMk/>
            <pc:sldMk cId="562194632" sldId="279"/>
            <ac:spMk id="11" creationId="{031F403A-0C73-CF65-8E22-B797A7ACB7B0}"/>
          </ac:spMkLst>
        </pc:spChg>
        <pc:spChg chg="add mod">
          <ac:chgData name="Lorenzo Rinaldi" userId="77d5bfdd-3e88-4678-a8ff-024fe85681f6" providerId="ADAL" clId="{A90D266A-ED4B-4C65-9B37-5EA644230C81}" dt="2023-07-21T14:38:41.173" v="101" actId="1036"/>
          <ac:spMkLst>
            <pc:docMk/>
            <pc:sldMk cId="562194632" sldId="279"/>
            <ac:spMk id="12" creationId="{7FB4C0ED-D41E-5A49-CF0D-DD4BF15381E4}"/>
          </ac:spMkLst>
        </pc:spChg>
        <pc:spChg chg="del mod">
          <ac:chgData name="Lorenzo Rinaldi" userId="77d5bfdd-3e88-4678-a8ff-024fe85681f6" providerId="ADAL" clId="{A90D266A-ED4B-4C65-9B37-5EA644230C81}" dt="2023-07-21T14:36:58.143" v="38" actId="478"/>
          <ac:spMkLst>
            <pc:docMk/>
            <pc:sldMk cId="562194632" sldId="279"/>
            <ac:spMk id="13" creationId="{23503A06-6C80-97FC-3986-0012C1A855B4}"/>
          </ac:spMkLst>
        </pc:spChg>
        <pc:spChg chg="del">
          <ac:chgData name="Lorenzo Rinaldi" userId="77d5bfdd-3e88-4678-a8ff-024fe85681f6" providerId="ADAL" clId="{A90D266A-ED4B-4C65-9B37-5EA644230C81}" dt="2023-07-21T14:36:58.143" v="38" actId="478"/>
          <ac:spMkLst>
            <pc:docMk/>
            <pc:sldMk cId="562194632" sldId="279"/>
            <ac:spMk id="15" creationId="{12A85EB0-D8DC-371B-423D-91F11DBCE454}"/>
          </ac:spMkLst>
        </pc:spChg>
        <pc:spChg chg="del mod">
          <ac:chgData name="Lorenzo Rinaldi" userId="77d5bfdd-3e88-4678-a8ff-024fe85681f6" providerId="ADAL" clId="{A90D266A-ED4B-4C65-9B37-5EA644230C81}" dt="2023-07-21T14:36:58.143" v="38" actId="478"/>
          <ac:spMkLst>
            <pc:docMk/>
            <pc:sldMk cId="562194632" sldId="279"/>
            <ac:spMk id="16" creationId="{5E59DE5A-D6F8-F0BD-2E83-2FB540CD1BCC}"/>
          </ac:spMkLst>
        </pc:spChg>
        <pc:spChg chg="add mod">
          <ac:chgData name="Lorenzo Rinaldi" userId="77d5bfdd-3e88-4678-a8ff-024fe85681f6" providerId="ADAL" clId="{A90D266A-ED4B-4C65-9B37-5EA644230C81}" dt="2023-07-21T14:38:41.173" v="101" actId="1036"/>
          <ac:spMkLst>
            <pc:docMk/>
            <pc:sldMk cId="562194632" sldId="279"/>
            <ac:spMk id="18" creationId="{92FA2EC1-D5DC-177D-39F2-6F3E27C0591F}"/>
          </ac:spMkLst>
        </pc:spChg>
        <pc:spChg chg="add mod">
          <ac:chgData name="Lorenzo Rinaldi" userId="77d5bfdd-3e88-4678-a8ff-024fe85681f6" providerId="ADAL" clId="{A90D266A-ED4B-4C65-9B37-5EA644230C81}" dt="2023-07-21T14:38:46.149" v="111" actId="1035"/>
          <ac:spMkLst>
            <pc:docMk/>
            <pc:sldMk cId="562194632" sldId="279"/>
            <ac:spMk id="19" creationId="{10F53D21-3B0D-5D97-E213-A0EB2822E0B5}"/>
          </ac:spMkLst>
        </pc:spChg>
        <pc:spChg chg="add mod">
          <ac:chgData name="Lorenzo Rinaldi" userId="77d5bfdd-3e88-4678-a8ff-024fe85681f6" providerId="ADAL" clId="{A90D266A-ED4B-4C65-9B37-5EA644230C81}" dt="2023-07-21T14:38:46.149" v="111" actId="1035"/>
          <ac:spMkLst>
            <pc:docMk/>
            <pc:sldMk cId="562194632" sldId="279"/>
            <ac:spMk id="20" creationId="{74569AF2-2C7C-7577-D9A5-379BC5C5B010}"/>
          </ac:spMkLst>
        </pc:spChg>
        <pc:picChg chg="del mod">
          <ac:chgData name="Lorenzo Rinaldi" userId="77d5bfdd-3e88-4678-a8ff-024fe85681f6" providerId="ADAL" clId="{A90D266A-ED4B-4C65-9B37-5EA644230C81}" dt="2023-07-21T14:36:58.143" v="38" actId="478"/>
          <ac:picMkLst>
            <pc:docMk/>
            <pc:sldMk cId="562194632" sldId="279"/>
            <ac:picMk id="14" creationId="{868638F6-9F34-82AD-0AD5-9BEECE795620}"/>
          </ac:picMkLst>
        </pc:picChg>
        <pc:picChg chg="del mod">
          <ac:chgData name="Lorenzo Rinaldi" userId="77d5bfdd-3e88-4678-a8ff-024fe85681f6" providerId="ADAL" clId="{A90D266A-ED4B-4C65-9B37-5EA644230C81}" dt="2023-07-21T14:36:58.143" v="38" actId="478"/>
          <ac:picMkLst>
            <pc:docMk/>
            <pc:sldMk cId="562194632" sldId="279"/>
            <ac:picMk id="17" creationId="{9E478521-476F-DB48-4978-A7C34FB9EDDC}"/>
          </ac:picMkLst>
        </pc:picChg>
        <pc:picChg chg="add del mod">
          <ac:chgData name="Lorenzo Rinaldi" userId="77d5bfdd-3e88-4678-a8ff-024fe85681f6" providerId="ADAL" clId="{A90D266A-ED4B-4C65-9B37-5EA644230C81}" dt="2023-07-21T14:39:10.419" v="147"/>
          <ac:picMkLst>
            <pc:docMk/>
            <pc:sldMk cId="562194632" sldId="279"/>
            <ac:picMk id="21" creationId="{D2460E7D-46B2-3338-2028-AF997F32DAB1}"/>
          </ac:picMkLst>
        </pc:picChg>
      </pc:sldChg>
      <pc:sldChg chg="addSp delSp modSp add mod modAnim">
        <pc:chgData name="Lorenzo Rinaldi" userId="77d5bfdd-3e88-4678-a8ff-024fe85681f6" providerId="ADAL" clId="{A90D266A-ED4B-4C65-9B37-5EA644230C81}" dt="2023-07-21T14:39:28.738" v="171"/>
        <pc:sldMkLst>
          <pc:docMk/>
          <pc:sldMk cId="1355459684" sldId="280"/>
        </pc:sldMkLst>
        <pc:spChg chg="add mod">
          <ac:chgData name="Lorenzo Rinaldi" userId="77d5bfdd-3e88-4678-a8ff-024fe85681f6" providerId="ADAL" clId="{A90D266A-ED4B-4C65-9B37-5EA644230C81}" dt="2023-07-21T14:39:25.417" v="170" actId="1036"/>
          <ac:spMkLst>
            <pc:docMk/>
            <pc:sldMk cId="1355459684" sldId="280"/>
            <ac:spMk id="2" creationId="{C7650C74-AE95-2F64-333F-952BB77609AE}"/>
          </ac:spMkLst>
        </pc:spChg>
        <pc:spChg chg="add mod">
          <ac:chgData name="Lorenzo Rinaldi" userId="77d5bfdd-3e88-4678-a8ff-024fe85681f6" providerId="ADAL" clId="{A90D266A-ED4B-4C65-9B37-5EA644230C81}" dt="2023-07-21T14:39:25.417" v="170" actId="1036"/>
          <ac:spMkLst>
            <pc:docMk/>
            <pc:sldMk cId="1355459684" sldId="280"/>
            <ac:spMk id="4" creationId="{934FC70F-590F-ADFB-CE5B-324BBF21E663}"/>
          </ac:spMkLst>
        </pc:spChg>
        <pc:spChg chg="add mod">
          <ac:chgData name="Lorenzo Rinaldi" userId="77d5bfdd-3e88-4678-a8ff-024fe85681f6" providerId="ADAL" clId="{A90D266A-ED4B-4C65-9B37-5EA644230C81}" dt="2023-07-21T14:39:25.417" v="170" actId="1036"/>
          <ac:spMkLst>
            <pc:docMk/>
            <pc:sldMk cId="1355459684" sldId="280"/>
            <ac:spMk id="5" creationId="{BC4D14C6-619D-B55E-BF78-EC7A53F6B12E}"/>
          </ac:spMkLst>
        </pc:spChg>
        <pc:spChg chg="del">
          <ac:chgData name="Lorenzo Rinaldi" userId="77d5bfdd-3e88-4678-a8ff-024fe85681f6" providerId="ADAL" clId="{A90D266A-ED4B-4C65-9B37-5EA644230C81}" dt="2023-07-21T14:39:16.801" v="149" actId="478"/>
          <ac:spMkLst>
            <pc:docMk/>
            <pc:sldMk cId="1355459684" sldId="280"/>
            <ac:spMk id="7" creationId="{7EDAED31-1657-2C85-E8BD-B295B8E5FD5C}"/>
          </ac:spMkLst>
        </pc:spChg>
        <pc:spChg chg="del">
          <ac:chgData name="Lorenzo Rinaldi" userId="77d5bfdd-3e88-4678-a8ff-024fe85681f6" providerId="ADAL" clId="{A90D266A-ED4B-4C65-9B37-5EA644230C81}" dt="2023-07-21T14:39:16.801" v="149" actId="478"/>
          <ac:spMkLst>
            <pc:docMk/>
            <pc:sldMk cId="1355459684" sldId="280"/>
            <ac:spMk id="8" creationId="{2F142854-3795-9C93-8CDC-685D559564E5}"/>
          </ac:spMkLst>
        </pc:spChg>
        <pc:spChg chg="del">
          <ac:chgData name="Lorenzo Rinaldi" userId="77d5bfdd-3e88-4678-a8ff-024fe85681f6" providerId="ADAL" clId="{A90D266A-ED4B-4C65-9B37-5EA644230C81}" dt="2023-07-21T14:39:16.801" v="149" actId="478"/>
          <ac:spMkLst>
            <pc:docMk/>
            <pc:sldMk cId="1355459684" sldId="280"/>
            <ac:spMk id="10" creationId="{CB1394FA-9DB0-7D82-A93F-BC254431DC0E}"/>
          </ac:spMkLst>
        </pc:spChg>
        <pc:spChg chg="del">
          <ac:chgData name="Lorenzo Rinaldi" userId="77d5bfdd-3e88-4678-a8ff-024fe85681f6" providerId="ADAL" clId="{A90D266A-ED4B-4C65-9B37-5EA644230C81}" dt="2023-07-21T14:39:16.801" v="149" actId="478"/>
          <ac:spMkLst>
            <pc:docMk/>
            <pc:sldMk cId="1355459684" sldId="280"/>
            <ac:spMk id="11" creationId="{031F403A-0C73-CF65-8E22-B797A7ACB7B0}"/>
          </ac:spMkLst>
        </pc:spChg>
        <pc:spChg chg="del">
          <ac:chgData name="Lorenzo Rinaldi" userId="77d5bfdd-3e88-4678-a8ff-024fe85681f6" providerId="ADAL" clId="{A90D266A-ED4B-4C65-9B37-5EA644230C81}" dt="2023-07-21T14:39:16.801" v="149" actId="478"/>
          <ac:spMkLst>
            <pc:docMk/>
            <pc:sldMk cId="1355459684" sldId="280"/>
            <ac:spMk id="12" creationId="{7FB4C0ED-D41E-5A49-CF0D-DD4BF15381E4}"/>
          </ac:spMkLst>
        </pc:spChg>
        <pc:spChg chg="add mod">
          <ac:chgData name="Lorenzo Rinaldi" userId="77d5bfdd-3e88-4678-a8ff-024fe85681f6" providerId="ADAL" clId="{A90D266A-ED4B-4C65-9B37-5EA644230C81}" dt="2023-07-21T14:39:25.417" v="170" actId="1036"/>
          <ac:spMkLst>
            <pc:docMk/>
            <pc:sldMk cId="1355459684" sldId="280"/>
            <ac:spMk id="13" creationId="{FD054D97-9EFD-B947-87E2-569BC15BED56}"/>
          </ac:spMkLst>
        </pc:spChg>
        <pc:spChg chg="del">
          <ac:chgData name="Lorenzo Rinaldi" userId="77d5bfdd-3e88-4678-a8ff-024fe85681f6" providerId="ADAL" clId="{A90D266A-ED4B-4C65-9B37-5EA644230C81}" dt="2023-07-21T14:39:16.801" v="149" actId="478"/>
          <ac:spMkLst>
            <pc:docMk/>
            <pc:sldMk cId="1355459684" sldId="280"/>
            <ac:spMk id="18" creationId="{92FA2EC1-D5DC-177D-39F2-6F3E27C0591F}"/>
          </ac:spMkLst>
        </pc:spChg>
        <pc:spChg chg="del">
          <ac:chgData name="Lorenzo Rinaldi" userId="77d5bfdd-3e88-4678-a8ff-024fe85681f6" providerId="ADAL" clId="{A90D266A-ED4B-4C65-9B37-5EA644230C81}" dt="2023-07-21T14:39:16.801" v="149" actId="478"/>
          <ac:spMkLst>
            <pc:docMk/>
            <pc:sldMk cId="1355459684" sldId="280"/>
            <ac:spMk id="19" creationId="{10F53D21-3B0D-5D97-E213-A0EB2822E0B5}"/>
          </ac:spMkLst>
        </pc:spChg>
        <pc:spChg chg="del">
          <ac:chgData name="Lorenzo Rinaldi" userId="77d5bfdd-3e88-4678-a8ff-024fe85681f6" providerId="ADAL" clId="{A90D266A-ED4B-4C65-9B37-5EA644230C81}" dt="2023-07-21T14:39:16.801" v="149" actId="478"/>
          <ac:spMkLst>
            <pc:docMk/>
            <pc:sldMk cId="1355459684" sldId="280"/>
            <ac:spMk id="20" creationId="{74569AF2-2C7C-7577-D9A5-379BC5C5B010}"/>
          </ac:spMkLst>
        </pc:spChg>
      </pc:sldChg>
      <pc:sldChg chg="del">
        <pc:chgData name="Lorenzo Rinaldi" userId="77d5bfdd-3e88-4678-a8ff-024fe85681f6" providerId="ADAL" clId="{A90D266A-ED4B-4C65-9B37-5EA644230C81}" dt="2023-07-21T14:37:04.568" v="39" actId="47"/>
        <pc:sldMkLst>
          <pc:docMk/>
          <pc:sldMk cId="3475113151" sldId="280"/>
        </pc:sldMkLst>
      </pc:sldChg>
      <pc:sldChg chg="addSp delSp modSp add mod modAnim">
        <pc:chgData name="Lorenzo Rinaldi" userId="77d5bfdd-3e88-4678-a8ff-024fe85681f6" providerId="ADAL" clId="{A90D266A-ED4B-4C65-9B37-5EA644230C81}" dt="2023-07-21T14:39:58.952" v="204"/>
        <pc:sldMkLst>
          <pc:docMk/>
          <pc:sldMk cId="665522800" sldId="281"/>
        </pc:sldMkLst>
        <pc:spChg chg="del">
          <ac:chgData name="Lorenzo Rinaldi" userId="77d5bfdd-3e88-4678-a8ff-024fe85681f6" providerId="ADAL" clId="{A90D266A-ED4B-4C65-9B37-5EA644230C81}" dt="2023-07-21T14:39:45.355" v="173" actId="478"/>
          <ac:spMkLst>
            <pc:docMk/>
            <pc:sldMk cId="665522800" sldId="281"/>
            <ac:spMk id="2" creationId="{C7650C74-AE95-2F64-333F-952BB77609AE}"/>
          </ac:spMkLst>
        </pc:spChg>
        <pc:spChg chg="del">
          <ac:chgData name="Lorenzo Rinaldi" userId="77d5bfdd-3e88-4678-a8ff-024fe85681f6" providerId="ADAL" clId="{A90D266A-ED4B-4C65-9B37-5EA644230C81}" dt="2023-07-21T14:39:49.723" v="176" actId="478"/>
          <ac:spMkLst>
            <pc:docMk/>
            <pc:sldMk cId="665522800" sldId="281"/>
            <ac:spMk id="4" creationId="{934FC70F-590F-ADFB-CE5B-324BBF21E663}"/>
          </ac:spMkLst>
        </pc:spChg>
        <pc:spChg chg="del">
          <ac:chgData name="Lorenzo Rinaldi" userId="77d5bfdd-3e88-4678-a8ff-024fe85681f6" providerId="ADAL" clId="{A90D266A-ED4B-4C65-9B37-5EA644230C81}" dt="2023-07-21T14:39:49.723" v="176" actId="478"/>
          <ac:spMkLst>
            <pc:docMk/>
            <pc:sldMk cId="665522800" sldId="281"/>
            <ac:spMk id="5" creationId="{BC4D14C6-619D-B55E-BF78-EC7A53F6B12E}"/>
          </ac:spMkLst>
        </pc:spChg>
        <pc:spChg chg="add mod">
          <ac:chgData name="Lorenzo Rinaldi" userId="77d5bfdd-3e88-4678-a8ff-024fe85681f6" providerId="ADAL" clId="{A90D266A-ED4B-4C65-9B37-5EA644230C81}" dt="2023-07-21T14:39:55.880" v="203" actId="1036"/>
          <ac:spMkLst>
            <pc:docMk/>
            <pc:sldMk cId="665522800" sldId="281"/>
            <ac:spMk id="7" creationId="{9D951C4E-1B78-ECB4-12DE-50218F2BE7EB}"/>
          </ac:spMkLst>
        </pc:spChg>
        <pc:spChg chg="add mod">
          <ac:chgData name="Lorenzo Rinaldi" userId="77d5bfdd-3e88-4678-a8ff-024fe85681f6" providerId="ADAL" clId="{A90D266A-ED4B-4C65-9B37-5EA644230C81}" dt="2023-07-21T14:39:55.880" v="203" actId="1036"/>
          <ac:spMkLst>
            <pc:docMk/>
            <pc:sldMk cId="665522800" sldId="281"/>
            <ac:spMk id="8" creationId="{8971EF7E-D909-CE5A-556B-E4BAF4667991}"/>
          </ac:spMkLst>
        </pc:spChg>
        <pc:spChg chg="add mod">
          <ac:chgData name="Lorenzo Rinaldi" userId="77d5bfdd-3e88-4678-a8ff-024fe85681f6" providerId="ADAL" clId="{A90D266A-ED4B-4C65-9B37-5EA644230C81}" dt="2023-07-21T14:39:55.880" v="203" actId="1036"/>
          <ac:spMkLst>
            <pc:docMk/>
            <pc:sldMk cId="665522800" sldId="281"/>
            <ac:spMk id="10" creationId="{B83420D9-CC57-B935-C73F-BBB9E91898B7}"/>
          </ac:spMkLst>
        </pc:spChg>
        <pc:spChg chg="add mod">
          <ac:chgData name="Lorenzo Rinaldi" userId="77d5bfdd-3e88-4678-a8ff-024fe85681f6" providerId="ADAL" clId="{A90D266A-ED4B-4C65-9B37-5EA644230C81}" dt="2023-07-21T14:39:55.880" v="203" actId="1036"/>
          <ac:spMkLst>
            <pc:docMk/>
            <pc:sldMk cId="665522800" sldId="281"/>
            <ac:spMk id="11" creationId="{E4EACE3C-0CE6-7499-4983-9DADFF49022E}"/>
          </ac:spMkLst>
        </pc:spChg>
        <pc:spChg chg="add mod">
          <ac:chgData name="Lorenzo Rinaldi" userId="77d5bfdd-3e88-4678-a8ff-024fe85681f6" providerId="ADAL" clId="{A90D266A-ED4B-4C65-9B37-5EA644230C81}" dt="2023-07-21T14:39:55.880" v="203" actId="1036"/>
          <ac:spMkLst>
            <pc:docMk/>
            <pc:sldMk cId="665522800" sldId="281"/>
            <ac:spMk id="12" creationId="{73CE6811-74E2-F368-7C94-2ED532EA2571}"/>
          </ac:spMkLst>
        </pc:spChg>
        <pc:spChg chg="del">
          <ac:chgData name="Lorenzo Rinaldi" userId="77d5bfdd-3e88-4678-a8ff-024fe85681f6" providerId="ADAL" clId="{A90D266A-ED4B-4C65-9B37-5EA644230C81}" dt="2023-07-21T14:39:49.723" v="176" actId="478"/>
          <ac:spMkLst>
            <pc:docMk/>
            <pc:sldMk cId="665522800" sldId="281"/>
            <ac:spMk id="13" creationId="{FD054D97-9EFD-B947-87E2-569BC15BED56}"/>
          </ac:spMkLst>
        </pc:spChg>
        <pc:spChg chg="add mod">
          <ac:chgData name="Lorenzo Rinaldi" userId="77d5bfdd-3e88-4678-a8ff-024fe85681f6" providerId="ADAL" clId="{A90D266A-ED4B-4C65-9B37-5EA644230C81}" dt="2023-07-21T14:39:55.880" v="203" actId="1036"/>
          <ac:spMkLst>
            <pc:docMk/>
            <pc:sldMk cId="665522800" sldId="281"/>
            <ac:spMk id="14" creationId="{B2CF5AB7-9DDE-73BA-B0CB-ABD85CCC4B96}"/>
          </ac:spMkLst>
        </pc:spChg>
        <pc:spChg chg="add mod">
          <ac:chgData name="Lorenzo Rinaldi" userId="77d5bfdd-3e88-4678-a8ff-024fe85681f6" providerId="ADAL" clId="{A90D266A-ED4B-4C65-9B37-5EA644230C81}" dt="2023-07-21T14:39:55.880" v="203" actId="1036"/>
          <ac:spMkLst>
            <pc:docMk/>
            <pc:sldMk cId="665522800" sldId="281"/>
            <ac:spMk id="15" creationId="{C31C52AB-28B7-60D8-B26A-6729A18CE6EB}"/>
          </ac:spMkLst>
        </pc:spChg>
        <pc:spChg chg="add mod">
          <ac:chgData name="Lorenzo Rinaldi" userId="77d5bfdd-3e88-4678-a8ff-024fe85681f6" providerId="ADAL" clId="{A90D266A-ED4B-4C65-9B37-5EA644230C81}" dt="2023-07-21T14:39:55.880" v="203" actId="1036"/>
          <ac:spMkLst>
            <pc:docMk/>
            <pc:sldMk cId="665522800" sldId="281"/>
            <ac:spMk id="16" creationId="{B0FA782D-6390-FE15-7094-E92BB7D4A902}"/>
          </ac:spMkLst>
        </pc:spChg>
        <pc:picChg chg="mod">
          <ac:chgData name="Lorenzo Rinaldi" userId="77d5bfdd-3e88-4678-a8ff-024fe85681f6" providerId="ADAL" clId="{A90D266A-ED4B-4C65-9B37-5EA644230C81}" dt="2023-07-21T14:39:47.529" v="175" actId="1076"/>
          <ac:picMkLst>
            <pc:docMk/>
            <pc:sldMk cId="665522800" sldId="281"/>
            <ac:picMk id="3" creationId="{2FDE5C26-D4A7-4A08-BEF4-A1958E075695}"/>
          </ac:picMkLst>
        </pc:picChg>
      </pc:sldChg>
      <pc:sldChg chg="del">
        <pc:chgData name="Lorenzo Rinaldi" userId="77d5bfdd-3e88-4678-a8ff-024fe85681f6" providerId="ADAL" clId="{A90D266A-ED4B-4C65-9B37-5EA644230C81}" dt="2023-07-21T14:37:04.568" v="39" actId="47"/>
        <pc:sldMkLst>
          <pc:docMk/>
          <pc:sldMk cId="814990731" sldId="281"/>
        </pc:sldMkLst>
      </pc:sldChg>
      <pc:sldChg chg="addSp delSp modSp add mod modAnim">
        <pc:chgData name="Lorenzo Rinaldi" userId="77d5bfdd-3e88-4678-a8ff-024fe85681f6" providerId="ADAL" clId="{A90D266A-ED4B-4C65-9B37-5EA644230C81}" dt="2023-07-21T14:40:41.053" v="269" actId="1036"/>
        <pc:sldMkLst>
          <pc:docMk/>
          <pc:sldMk cId="1474976860" sldId="282"/>
        </pc:sldMkLst>
        <pc:spChg chg="add mod">
          <ac:chgData name="Lorenzo Rinaldi" userId="77d5bfdd-3e88-4678-a8ff-024fe85681f6" providerId="ADAL" clId="{A90D266A-ED4B-4C65-9B37-5EA644230C81}" dt="2023-07-21T14:40:41.053" v="269" actId="1036"/>
          <ac:spMkLst>
            <pc:docMk/>
            <pc:sldMk cId="1474976860" sldId="282"/>
            <ac:spMk id="2" creationId="{CF37C5B4-CA5E-369C-A986-E1C1C93ACDE9}"/>
          </ac:spMkLst>
        </pc:spChg>
        <pc:spChg chg="add mod">
          <ac:chgData name="Lorenzo Rinaldi" userId="77d5bfdd-3e88-4678-a8ff-024fe85681f6" providerId="ADAL" clId="{A90D266A-ED4B-4C65-9B37-5EA644230C81}" dt="2023-07-21T14:40:41.053" v="269" actId="1036"/>
          <ac:spMkLst>
            <pc:docMk/>
            <pc:sldMk cId="1474976860" sldId="282"/>
            <ac:spMk id="4" creationId="{D6979BD4-0323-1744-4E7A-6D38458ADDC9}"/>
          </ac:spMkLst>
        </pc:spChg>
        <pc:spChg chg="add mod">
          <ac:chgData name="Lorenzo Rinaldi" userId="77d5bfdd-3e88-4678-a8ff-024fe85681f6" providerId="ADAL" clId="{A90D266A-ED4B-4C65-9B37-5EA644230C81}" dt="2023-07-21T14:40:41.053" v="269" actId="1036"/>
          <ac:spMkLst>
            <pc:docMk/>
            <pc:sldMk cId="1474976860" sldId="282"/>
            <ac:spMk id="5" creationId="{B834753C-9CE6-5785-7F3B-9D7222BE213D}"/>
          </ac:spMkLst>
        </pc:spChg>
        <pc:spChg chg="del">
          <ac:chgData name="Lorenzo Rinaldi" userId="77d5bfdd-3e88-4678-a8ff-024fe85681f6" providerId="ADAL" clId="{A90D266A-ED4B-4C65-9B37-5EA644230C81}" dt="2023-07-21T14:40:17.354" v="206" actId="478"/>
          <ac:spMkLst>
            <pc:docMk/>
            <pc:sldMk cId="1474976860" sldId="282"/>
            <ac:spMk id="7" creationId="{9D951C4E-1B78-ECB4-12DE-50218F2BE7EB}"/>
          </ac:spMkLst>
        </pc:spChg>
        <pc:spChg chg="del">
          <ac:chgData name="Lorenzo Rinaldi" userId="77d5bfdd-3e88-4678-a8ff-024fe85681f6" providerId="ADAL" clId="{A90D266A-ED4B-4C65-9B37-5EA644230C81}" dt="2023-07-21T14:40:17.354" v="206" actId="478"/>
          <ac:spMkLst>
            <pc:docMk/>
            <pc:sldMk cId="1474976860" sldId="282"/>
            <ac:spMk id="8" creationId="{8971EF7E-D909-CE5A-556B-E4BAF4667991}"/>
          </ac:spMkLst>
        </pc:spChg>
        <pc:spChg chg="del">
          <ac:chgData name="Lorenzo Rinaldi" userId="77d5bfdd-3e88-4678-a8ff-024fe85681f6" providerId="ADAL" clId="{A90D266A-ED4B-4C65-9B37-5EA644230C81}" dt="2023-07-21T14:40:17.354" v="206" actId="478"/>
          <ac:spMkLst>
            <pc:docMk/>
            <pc:sldMk cId="1474976860" sldId="282"/>
            <ac:spMk id="10" creationId="{B83420D9-CC57-B935-C73F-BBB9E91898B7}"/>
          </ac:spMkLst>
        </pc:spChg>
        <pc:spChg chg="del">
          <ac:chgData name="Lorenzo Rinaldi" userId="77d5bfdd-3e88-4678-a8ff-024fe85681f6" providerId="ADAL" clId="{A90D266A-ED4B-4C65-9B37-5EA644230C81}" dt="2023-07-21T14:40:17.354" v="206" actId="478"/>
          <ac:spMkLst>
            <pc:docMk/>
            <pc:sldMk cId="1474976860" sldId="282"/>
            <ac:spMk id="11" creationId="{E4EACE3C-0CE6-7499-4983-9DADFF49022E}"/>
          </ac:spMkLst>
        </pc:spChg>
        <pc:spChg chg="del">
          <ac:chgData name="Lorenzo Rinaldi" userId="77d5bfdd-3e88-4678-a8ff-024fe85681f6" providerId="ADAL" clId="{A90D266A-ED4B-4C65-9B37-5EA644230C81}" dt="2023-07-21T14:40:17.354" v="206" actId="478"/>
          <ac:spMkLst>
            <pc:docMk/>
            <pc:sldMk cId="1474976860" sldId="282"/>
            <ac:spMk id="12" creationId="{73CE6811-74E2-F368-7C94-2ED532EA2571}"/>
          </ac:spMkLst>
        </pc:spChg>
        <pc:spChg chg="add mod">
          <ac:chgData name="Lorenzo Rinaldi" userId="77d5bfdd-3e88-4678-a8ff-024fe85681f6" providerId="ADAL" clId="{A90D266A-ED4B-4C65-9B37-5EA644230C81}" dt="2023-07-21T14:40:41.053" v="269" actId="1036"/>
          <ac:spMkLst>
            <pc:docMk/>
            <pc:sldMk cId="1474976860" sldId="282"/>
            <ac:spMk id="13" creationId="{D84A1FEF-EB25-98FC-0889-401DA1697D2B}"/>
          </ac:spMkLst>
        </pc:spChg>
        <pc:spChg chg="del">
          <ac:chgData name="Lorenzo Rinaldi" userId="77d5bfdd-3e88-4678-a8ff-024fe85681f6" providerId="ADAL" clId="{A90D266A-ED4B-4C65-9B37-5EA644230C81}" dt="2023-07-21T14:40:17.354" v="206" actId="478"/>
          <ac:spMkLst>
            <pc:docMk/>
            <pc:sldMk cId="1474976860" sldId="282"/>
            <ac:spMk id="14" creationId="{B2CF5AB7-9DDE-73BA-B0CB-ABD85CCC4B96}"/>
          </ac:spMkLst>
        </pc:spChg>
        <pc:spChg chg="del">
          <ac:chgData name="Lorenzo Rinaldi" userId="77d5bfdd-3e88-4678-a8ff-024fe85681f6" providerId="ADAL" clId="{A90D266A-ED4B-4C65-9B37-5EA644230C81}" dt="2023-07-21T14:40:17.354" v="206" actId="478"/>
          <ac:spMkLst>
            <pc:docMk/>
            <pc:sldMk cId="1474976860" sldId="282"/>
            <ac:spMk id="15" creationId="{C31C52AB-28B7-60D8-B26A-6729A18CE6EB}"/>
          </ac:spMkLst>
        </pc:spChg>
        <pc:spChg chg="del">
          <ac:chgData name="Lorenzo Rinaldi" userId="77d5bfdd-3e88-4678-a8ff-024fe85681f6" providerId="ADAL" clId="{A90D266A-ED4B-4C65-9B37-5EA644230C81}" dt="2023-07-21T14:40:17.354" v="206" actId="478"/>
          <ac:spMkLst>
            <pc:docMk/>
            <pc:sldMk cId="1474976860" sldId="282"/>
            <ac:spMk id="16" creationId="{B0FA782D-6390-FE15-7094-E92BB7D4A902}"/>
          </ac:spMkLst>
        </pc:spChg>
        <pc:spChg chg="add mod">
          <ac:chgData name="Lorenzo Rinaldi" userId="77d5bfdd-3e88-4678-a8ff-024fe85681f6" providerId="ADAL" clId="{A90D266A-ED4B-4C65-9B37-5EA644230C81}" dt="2023-07-21T14:40:41.053" v="269" actId="1036"/>
          <ac:spMkLst>
            <pc:docMk/>
            <pc:sldMk cId="1474976860" sldId="282"/>
            <ac:spMk id="17" creationId="{D7426D26-0D38-0291-BB0C-3607861D6539}"/>
          </ac:spMkLst>
        </pc:spChg>
        <pc:spChg chg="add mod">
          <ac:chgData name="Lorenzo Rinaldi" userId="77d5bfdd-3e88-4678-a8ff-024fe85681f6" providerId="ADAL" clId="{A90D266A-ED4B-4C65-9B37-5EA644230C81}" dt="2023-07-21T14:40:41.053" v="269" actId="1036"/>
          <ac:spMkLst>
            <pc:docMk/>
            <pc:sldMk cId="1474976860" sldId="282"/>
            <ac:spMk id="18" creationId="{48EC02D3-C771-2585-C7E2-D332BC9805E5}"/>
          </ac:spMkLst>
        </pc:spChg>
        <pc:spChg chg="add mod">
          <ac:chgData name="Lorenzo Rinaldi" userId="77d5bfdd-3e88-4678-a8ff-024fe85681f6" providerId="ADAL" clId="{A90D266A-ED4B-4C65-9B37-5EA644230C81}" dt="2023-07-21T14:40:41.053" v="269" actId="1036"/>
          <ac:spMkLst>
            <pc:docMk/>
            <pc:sldMk cId="1474976860" sldId="282"/>
            <ac:spMk id="19" creationId="{7FD3E353-4CC2-8B06-71D0-33C583A79C18}"/>
          </ac:spMkLst>
        </pc:spChg>
        <pc:spChg chg="add mod">
          <ac:chgData name="Lorenzo Rinaldi" userId="77d5bfdd-3e88-4678-a8ff-024fe85681f6" providerId="ADAL" clId="{A90D266A-ED4B-4C65-9B37-5EA644230C81}" dt="2023-07-21T14:40:41.053" v="269" actId="1036"/>
          <ac:spMkLst>
            <pc:docMk/>
            <pc:sldMk cId="1474976860" sldId="282"/>
            <ac:spMk id="20" creationId="{D6BA4694-9F90-FCF0-CB8B-01EA7A2BEBC0}"/>
          </ac:spMkLst>
        </pc:spChg>
        <pc:spChg chg="add mod">
          <ac:chgData name="Lorenzo Rinaldi" userId="77d5bfdd-3e88-4678-a8ff-024fe85681f6" providerId="ADAL" clId="{A90D266A-ED4B-4C65-9B37-5EA644230C81}" dt="2023-07-21T14:40:41.053" v="269" actId="1036"/>
          <ac:spMkLst>
            <pc:docMk/>
            <pc:sldMk cId="1474976860" sldId="282"/>
            <ac:spMk id="21" creationId="{4E7A79CC-3041-CE2F-F2E4-6B72982BAF1C}"/>
          </ac:spMkLst>
        </pc:spChg>
        <pc:spChg chg="add mod">
          <ac:chgData name="Lorenzo Rinaldi" userId="77d5bfdd-3e88-4678-a8ff-024fe85681f6" providerId="ADAL" clId="{A90D266A-ED4B-4C65-9B37-5EA644230C81}" dt="2023-07-21T14:40:41.053" v="269" actId="1036"/>
          <ac:spMkLst>
            <pc:docMk/>
            <pc:sldMk cId="1474976860" sldId="282"/>
            <ac:spMk id="22" creationId="{2CBF363C-19DD-BE6F-1D70-CDD53C5807A8}"/>
          </ac:spMkLst>
        </pc:spChg>
        <pc:cxnChg chg="add mod">
          <ac:chgData name="Lorenzo Rinaldi" userId="77d5bfdd-3e88-4678-a8ff-024fe85681f6" providerId="ADAL" clId="{A90D266A-ED4B-4C65-9B37-5EA644230C81}" dt="2023-07-21T14:40:41.053" v="269" actId="1036"/>
          <ac:cxnSpMkLst>
            <pc:docMk/>
            <pc:sldMk cId="1474976860" sldId="282"/>
            <ac:cxnSpMk id="23" creationId="{6C84BD48-A856-EAEC-7677-62090F4D3281}"/>
          </ac:cxnSpMkLst>
        </pc:cxnChg>
        <pc:cxnChg chg="add mod">
          <ac:chgData name="Lorenzo Rinaldi" userId="77d5bfdd-3e88-4678-a8ff-024fe85681f6" providerId="ADAL" clId="{A90D266A-ED4B-4C65-9B37-5EA644230C81}" dt="2023-07-21T14:40:41.053" v="269" actId="1036"/>
          <ac:cxnSpMkLst>
            <pc:docMk/>
            <pc:sldMk cId="1474976860" sldId="282"/>
            <ac:cxnSpMk id="24" creationId="{9F441789-F3FC-6A96-03D9-0E1611A7EA74}"/>
          </ac:cxnSpMkLst>
        </pc:cxnChg>
        <pc:cxnChg chg="add mod">
          <ac:chgData name="Lorenzo Rinaldi" userId="77d5bfdd-3e88-4678-a8ff-024fe85681f6" providerId="ADAL" clId="{A90D266A-ED4B-4C65-9B37-5EA644230C81}" dt="2023-07-21T14:40:41.053" v="269" actId="1036"/>
          <ac:cxnSpMkLst>
            <pc:docMk/>
            <pc:sldMk cId="1474976860" sldId="282"/>
            <ac:cxnSpMk id="25" creationId="{721D6B5E-80B7-5F58-F15E-67B442B4BF89}"/>
          </ac:cxnSpMkLst>
        </pc:cxnChg>
        <pc:cxnChg chg="add mod">
          <ac:chgData name="Lorenzo Rinaldi" userId="77d5bfdd-3e88-4678-a8ff-024fe85681f6" providerId="ADAL" clId="{A90D266A-ED4B-4C65-9B37-5EA644230C81}" dt="2023-07-21T14:40:41.053" v="269" actId="1036"/>
          <ac:cxnSpMkLst>
            <pc:docMk/>
            <pc:sldMk cId="1474976860" sldId="282"/>
            <ac:cxnSpMk id="26" creationId="{8CDA4394-FD4D-403A-DA67-0AAD1727D80D}"/>
          </ac:cxnSpMkLst>
        </pc:cxnChg>
      </pc:sldChg>
      <pc:sldChg chg="del">
        <pc:chgData name="Lorenzo Rinaldi" userId="77d5bfdd-3e88-4678-a8ff-024fe85681f6" providerId="ADAL" clId="{A90D266A-ED4B-4C65-9B37-5EA644230C81}" dt="2023-07-21T14:37:04.568" v="39" actId="47"/>
        <pc:sldMkLst>
          <pc:docMk/>
          <pc:sldMk cId="1525948855" sldId="282"/>
        </pc:sldMkLst>
      </pc:sldChg>
      <pc:sldChg chg="del">
        <pc:chgData name="Lorenzo Rinaldi" userId="77d5bfdd-3e88-4678-a8ff-024fe85681f6" providerId="ADAL" clId="{A90D266A-ED4B-4C65-9B37-5EA644230C81}" dt="2023-07-21T14:37:04.568" v="39" actId="47"/>
        <pc:sldMkLst>
          <pc:docMk/>
          <pc:sldMk cId="1154836104" sldId="283"/>
        </pc:sldMkLst>
      </pc:sldChg>
      <pc:sldChg chg="addSp delSp modSp add mod modAnim">
        <pc:chgData name="Lorenzo Rinaldi" userId="77d5bfdd-3e88-4678-a8ff-024fe85681f6" providerId="ADAL" clId="{A90D266A-ED4B-4C65-9B37-5EA644230C81}" dt="2023-07-21T14:41:06.985" v="294"/>
        <pc:sldMkLst>
          <pc:docMk/>
          <pc:sldMk cId="1728444362" sldId="283"/>
        </pc:sldMkLst>
        <pc:spChg chg="del">
          <ac:chgData name="Lorenzo Rinaldi" userId="77d5bfdd-3e88-4678-a8ff-024fe85681f6" providerId="ADAL" clId="{A90D266A-ED4B-4C65-9B37-5EA644230C81}" dt="2023-07-21T14:40:55.705" v="271" actId="478"/>
          <ac:spMkLst>
            <pc:docMk/>
            <pc:sldMk cId="1728444362" sldId="283"/>
            <ac:spMk id="2" creationId="{CF37C5B4-CA5E-369C-A986-E1C1C93ACDE9}"/>
          </ac:spMkLst>
        </pc:spChg>
        <pc:spChg chg="del">
          <ac:chgData name="Lorenzo Rinaldi" userId="77d5bfdd-3e88-4678-a8ff-024fe85681f6" providerId="ADAL" clId="{A90D266A-ED4B-4C65-9B37-5EA644230C81}" dt="2023-07-21T14:40:55.705" v="271" actId="478"/>
          <ac:spMkLst>
            <pc:docMk/>
            <pc:sldMk cId="1728444362" sldId="283"/>
            <ac:spMk id="4" creationId="{D6979BD4-0323-1744-4E7A-6D38458ADDC9}"/>
          </ac:spMkLst>
        </pc:spChg>
        <pc:spChg chg="del">
          <ac:chgData name="Lorenzo Rinaldi" userId="77d5bfdd-3e88-4678-a8ff-024fe85681f6" providerId="ADAL" clId="{A90D266A-ED4B-4C65-9B37-5EA644230C81}" dt="2023-07-21T14:40:55.705" v="271" actId="478"/>
          <ac:spMkLst>
            <pc:docMk/>
            <pc:sldMk cId="1728444362" sldId="283"/>
            <ac:spMk id="5" creationId="{B834753C-9CE6-5785-7F3B-9D7222BE213D}"/>
          </ac:spMkLst>
        </pc:spChg>
        <pc:spChg chg="del">
          <ac:chgData name="Lorenzo Rinaldi" userId="77d5bfdd-3e88-4678-a8ff-024fe85681f6" providerId="ADAL" clId="{A90D266A-ED4B-4C65-9B37-5EA644230C81}" dt="2023-07-21T14:40:55.705" v="271" actId="478"/>
          <ac:spMkLst>
            <pc:docMk/>
            <pc:sldMk cId="1728444362" sldId="283"/>
            <ac:spMk id="6" creationId="{4BDB5223-6EB5-1046-88BB-84ED760A29CE}"/>
          </ac:spMkLst>
        </pc:spChg>
        <pc:spChg chg="add mod">
          <ac:chgData name="Lorenzo Rinaldi" userId="77d5bfdd-3e88-4678-a8ff-024fe85681f6" providerId="ADAL" clId="{A90D266A-ED4B-4C65-9B37-5EA644230C81}" dt="2023-07-21T14:41:04.019" v="293" actId="1036"/>
          <ac:spMkLst>
            <pc:docMk/>
            <pc:sldMk cId="1728444362" sldId="283"/>
            <ac:spMk id="7" creationId="{84118A10-E4B5-3A4D-86BF-6500999C7A9D}"/>
          </ac:spMkLst>
        </pc:spChg>
        <pc:spChg chg="add mod">
          <ac:chgData name="Lorenzo Rinaldi" userId="77d5bfdd-3e88-4678-a8ff-024fe85681f6" providerId="ADAL" clId="{A90D266A-ED4B-4C65-9B37-5EA644230C81}" dt="2023-07-21T14:41:04.019" v="293" actId="1036"/>
          <ac:spMkLst>
            <pc:docMk/>
            <pc:sldMk cId="1728444362" sldId="283"/>
            <ac:spMk id="8" creationId="{1E960EAD-587C-0387-5517-AEDC39C765F3}"/>
          </ac:spMkLst>
        </pc:spChg>
        <pc:spChg chg="add mod">
          <ac:chgData name="Lorenzo Rinaldi" userId="77d5bfdd-3e88-4678-a8ff-024fe85681f6" providerId="ADAL" clId="{A90D266A-ED4B-4C65-9B37-5EA644230C81}" dt="2023-07-21T14:41:04.019" v="293" actId="1036"/>
          <ac:spMkLst>
            <pc:docMk/>
            <pc:sldMk cId="1728444362" sldId="283"/>
            <ac:spMk id="10" creationId="{82150AE3-9379-C82D-3701-90DA7CDAA8A6}"/>
          </ac:spMkLst>
        </pc:spChg>
        <pc:spChg chg="add mod">
          <ac:chgData name="Lorenzo Rinaldi" userId="77d5bfdd-3e88-4678-a8ff-024fe85681f6" providerId="ADAL" clId="{A90D266A-ED4B-4C65-9B37-5EA644230C81}" dt="2023-07-21T14:41:04.019" v="293" actId="1036"/>
          <ac:spMkLst>
            <pc:docMk/>
            <pc:sldMk cId="1728444362" sldId="283"/>
            <ac:spMk id="11" creationId="{D96064B8-B836-6FE7-9D0C-5FFFFBE70A4C}"/>
          </ac:spMkLst>
        </pc:spChg>
        <pc:spChg chg="add mod">
          <ac:chgData name="Lorenzo Rinaldi" userId="77d5bfdd-3e88-4678-a8ff-024fe85681f6" providerId="ADAL" clId="{A90D266A-ED4B-4C65-9B37-5EA644230C81}" dt="2023-07-21T14:41:04.019" v="293" actId="1036"/>
          <ac:spMkLst>
            <pc:docMk/>
            <pc:sldMk cId="1728444362" sldId="283"/>
            <ac:spMk id="12" creationId="{D4583561-8A78-8A36-FE12-D722F18A78CF}"/>
          </ac:spMkLst>
        </pc:spChg>
        <pc:spChg chg="del">
          <ac:chgData name="Lorenzo Rinaldi" userId="77d5bfdd-3e88-4678-a8ff-024fe85681f6" providerId="ADAL" clId="{A90D266A-ED4B-4C65-9B37-5EA644230C81}" dt="2023-07-21T14:40:55.705" v="271" actId="478"/>
          <ac:spMkLst>
            <pc:docMk/>
            <pc:sldMk cId="1728444362" sldId="283"/>
            <ac:spMk id="13" creationId="{D84A1FEF-EB25-98FC-0889-401DA1697D2B}"/>
          </ac:spMkLst>
        </pc:spChg>
        <pc:spChg chg="del">
          <ac:chgData name="Lorenzo Rinaldi" userId="77d5bfdd-3e88-4678-a8ff-024fe85681f6" providerId="ADAL" clId="{A90D266A-ED4B-4C65-9B37-5EA644230C81}" dt="2023-07-21T14:40:55.705" v="271" actId="478"/>
          <ac:spMkLst>
            <pc:docMk/>
            <pc:sldMk cId="1728444362" sldId="283"/>
            <ac:spMk id="17" creationId="{D7426D26-0D38-0291-BB0C-3607861D6539}"/>
          </ac:spMkLst>
        </pc:spChg>
        <pc:spChg chg="del">
          <ac:chgData name="Lorenzo Rinaldi" userId="77d5bfdd-3e88-4678-a8ff-024fe85681f6" providerId="ADAL" clId="{A90D266A-ED4B-4C65-9B37-5EA644230C81}" dt="2023-07-21T14:40:55.705" v="271" actId="478"/>
          <ac:spMkLst>
            <pc:docMk/>
            <pc:sldMk cId="1728444362" sldId="283"/>
            <ac:spMk id="18" creationId="{48EC02D3-C771-2585-C7E2-D332BC9805E5}"/>
          </ac:spMkLst>
        </pc:spChg>
        <pc:spChg chg="del">
          <ac:chgData name="Lorenzo Rinaldi" userId="77d5bfdd-3e88-4678-a8ff-024fe85681f6" providerId="ADAL" clId="{A90D266A-ED4B-4C65-9B37-5EA644230C81}" dt="2023-07-21T14:40:55.705" v="271" actId="478"/>
          <ac:spMkLst>
            <pc:docMk/>
            <pc:sldMk cId="1728444362" sldId="283"/>
            <ac:spMk id="19" creationId="{7FD3E353-4CC2-8B06-71D0-33C583A79C18}"/>
          </ac:spMkLst>
        </pc:spChg>
        <pc:spChg chg="del">
          <ac:chgData name="Lorenzo Rinaldi" userId="77d5bfdd-3e88-4678-a8ff-024fe85681f6" providerId="ADAL" clId="{A90D266A-ED4B-4C65-9B37-5EA644230C81}" dt="2023-07-21T14:40:55.705" v="271" actId="478"/>
          <ac:spMkLst>
            <pc:docMk/>
            <pc:sldMk cId="1728444362" sldId="283"/>
            <ac:spMk id="20" creationId="{D6BA4694-9F90-FCF0-CB8B-01EA7A2BEBC0}"/>
          </ac:spMkLst>
        </pc:spChg>
        <pc:spChg chg="del">
          <ac:chgData name="Lorenzo Rinaldi" userId="77d5bfdd-3e88-4678-a8ff-024fe85681f6" providerId="ADAL" clId="{A90D266A-ED4B-4C65-9B37-5EA644230C81}" dt="2023-07-21T14:40:55.705" v="271" actId="478"/>
          <ac:spMkLst>
            <pc:docMk/>
            <pc:sldMk cId="1728444362" sldId="283"/>
            <ac:spMk id="21" creationId="{4E7A79CC-3041-CE2F-F2E4-6B72982BAF1C}"/>
          </ac:spMkLst>
        </pc:spChg>
        <pc:spChg chg="del">
          <ac:chgData name="Lorenzo Rinaldi" userId="77d5bfdd-3e88-4678-a8ff-024fe85681f6" providerId="ADAL" clId="{A90D266A-ED4B-4C65-9B37-5EA644230C81}" dt="2023-07-21T14:40:55.705" v="271" actId="478"/>
          <ac:spMkLst>
            <pc:docMk/>
            <pc:sldMk cId="1728444362" sldId="283"/>
            <ac:spMk id="22" creationId="{2CBF363C-19DD-BE6F-1D70-CDD53C5807A8}"/>
          </ac:spMkLst>
        </pc:spChg>
        <pc:cxnChg chg="del">
          <ac:chgData name="Lorenzo Rinaldi" userId="77d5bfdd-3e88-4678-a8ff-024fe85681f6" providerId="ADAL" clId="{A90D266A-ED4B-4C65-9B37-5EA644230C81}" dt="2023-07-21T14:40:55.705" v="271" actId="478"/>
          <ac:cxnSpMkLst>
            <pc:docMk/>
            <pc:sldMk cId="1728444362" sldId="283"/>
            <ac:cxnSpMk id="23" creationId="{6C84BD48-A856-EAEC-7677-62090F4D3281}"/>
          </ac:cxnSpMkLst>
        </pc:cxnChg>
        <pc:cxnChg chg="del">
          <ac:chgData name="Lorenzo Rinaldi" userId="77d5bfdd-3e88-4678-a8ff-024fe85681f6" providerId="ADAL" clId="{A90D266A-ED4B-4C65-9B37-5EA644230C81}" dt="2023-07-21T14:40:55.705" v="271" actId="478"/>
          <ac:cxnSpMkLst>
            <pc:docMk/>
            <pc:sldMk cId="1728444362" sldId="283"/>
            <ac:cxnSpMk id="24" creationId="{9F441789-F3FC-6A96-03D9-0E1611A7EA74}"/>
          </ac:cxnSpMkLst>
        </pc:cxnChg>
        <pc:cxnChg chg="del">
          <ac:chgData name="Lorenzo Rinaldi" userId="77d5bfdd-3e88-4678-a8ff-024fe85681f6" providerId="ADAL" clId="{A90D266A-ED4B-4C65-9B37-5EA644230C81}" dt="2023-07-21T14:40:55.705" v="271" actId="478"/>
          <ac:cxnSpMkLst>
            <pc:docMk/>
            <pc:sldMk cId="1728444362" sldId="283"/>
            <ac:cxnSpMk id="25" creationId="{721D6B5E-80B7-5F58-F15E-67B442B4BF89}"/>
          </ac:cxnSpMkLst>
        </pc:cxnChg>
        <pc:cxnChg chg="del">
          <ac:chgData name="Lorenzo Rinaldi" userId="77d5bfdd-3e88-4678-a8ff-024fe85681f6" providerId="ADAL" clId="{A90D266A-ED4B-4C65-9B37-5EA644230C81}" dt="2023-07-21T14:40:55.705" v="271" actId="478"/>
          <ac:cxnSpMkLst>
            <pc:docMk/>
            <pc:sldMk cId="1728444362" sldId="283"/>
            <ac:cxnSpMk id="26" creationId="{8CDA4394-FD4D-403A-DA67-0AAD1727D80D}"/>
          </ac:cxnSpMkLst>
        </pc:cxnChg>
      </pc:sldChg>
      <pc:sldChg chg="addSp delSp modSp add mod modAnim">
        <pc:chgData name="Lorenzo Rinaldi" userId="77d5bfdd-3e88-4678-a8ff-024fe85681f6" providerId="ADAL" clId="{A90D266A-ED4B-4C65-9B37-5EA644230C81}" dt="2023-07-21T14:41:37.174" v="344" actId="1036"/>
        <pc:sldMkLst>
          <pc:docMk/>
          <pc:sldMk cId="3014673689" sldId="284"/>
        </pc:sldMkLst>
        <pc:spChg chg="add mod">
          <ac:chgData name="Lorenzo Rinaldi" userId="77d5bfdd-3e88-4678-a8ff-024fe85681f6" providerId="ADAL" clId="{A90D266A-ED4B-4C65-9B37-5EA644230C81}" dt="2023-07-21T14:41:37.174" v="344" actId="1036"/>
          <ac:spMkLst>
            <pc:docMk/>
            <pc:sldMk cId="3014673689" sldId="284"/>
            <ac:spMk id="2" creationId="{77BF8049-9C91-80F4-2528-476852075BF8}"/>
          </ac:spMkLst>
        </pc:spChg>
        <pc:spChg chg="add mod">
          <ac:chgData name="Lorenzo Rinaldi" userId="77d5bfdd-3e88-4678-a8ff-024fe85681f6" providerId="ADAL" clId="{A90D266A-ED4B-4C65-9B37-5EA644230C81}" dt="2023-07-21T14:41:37.174" v="344" actId="1036"/>
          <ac:spMkLst>
            <pc:docMk/>
            <pc:sldMk cId="3014673689" sldId="284"/>
            <ac:spMk id="4" creationId="{E3F67828-C3E5-C97F-2427-13DEC945258D}"/>
          </ac:spMkLst>
        </pc:spChg>
        <pc:spChg chg="add mod">
          <ac:chgData name="Lorenzo Rinaldi" userId="77d5bfdd-3e88-4678-a8ff-024fe85681f6" providerId="ADAL" clId="{A90D266A-ED4B-4C65-9B37-5EA644230C81}" dt="2023-07-21T14:41:37.174" v="344" actId="1036"/>
          <ac:spMkLst>
            <pc:docMk/>
            <pc:sldMk cId="3014673689" sldId="284"/>
            <ac:spMk id="5" creationId="{30575454-BF8D-370C-FAB4-EEB67B99A792}"/>
          </ac:spMkLst>
        </pc:spChg>
        <pc:spChg chg="add mod">
          <ac:chgData name="Lorenzo Rinaldi" userId="77d5bfdd-3e88-4678-a8ff-024fe85681f6" providerId="ADAL" clId="{A90D266A-ED4B-4C65-9B37-5EA644230C81}" dt="2023-07-21T14:41:37.174" v="344" actId="1036"/>
          <ac:spMkLst>
            <pc:docMk/>
            <pc:sldMk cId="3014673689" sldId="284"/>
            <ac:spMk id="6" creationId="{E6197898-F4C2-1CF1-5723-545D58A0F67E}"/>
          </ac:spMkLst>
        </pc:spChg>
        <pc:spChg chg="del">
          <ac:chgData name="Lorenzo Rinaldi" userId="77d5bfdd-3e88-4678-a8ff-024fe85681f6" providerId="ADAL" clId="{A90D266A-ED4B-4C65-9B37-5EA644230C81}" dt="2023-07-21T14:41:18.339" v="296" actId="478"/>
          <ac:spMkLst>
            <pc:docMk/>
            <pc:sldMk cId="3014673689" sldId="284"/>
            <ac:spMk id="7" creationId="{84118A10-E4B5-3A4D-86BF-6500999C7A9D}"/>
          </ac:spMkLst>
        </pc:spChg>
        <pc:spChg chg="del">
          <ac:chgData name="Lorenzo Rinaldi" userId="77d5bfdd-3e88-4678-a8ff-024fe85681f6" providerId="ADAL" clId="{A90D266A-ED4B-4C65-9B37-5EA644230C81}" dt="2023-07-21T14:41:18.339" v="296" actId="478"/>
          <ac:spMkLst>
            <pc:docMk/>
            <pc:sldMk cId="3014673689" sldId="284"/>
            <ac:spMk id="8" creationId="{1E960EAD-587C-0387-5517-AEDC39C765F3}"/>
          </ac:spMkLst>
        </pc:spChg>
        <pc:spChg chg="del">
          <ac:chgData name="Lorenzo Rinaldi" userId="77d5bfdd-3e88-4678-a8ff-024fe85681f6" providerId="ADAL" clId="{A90D266A-ED4B-4C65-9B37-5EA644230C81}" dt="2023-07-21T14:41:18.339" v="296" actId="478"/>
          <ac:spMkLst>
            <pc:docMk/>
            <pc:sldMk cId="3014673689" sldId="284"/>
            <ac:spMk id="10" creationId="{82150AE3-9379-C82D-3701-90DA7CDAA8A6}"/>
          </ac:spMkLst>
        </pc:spChg>
        <pc:spChg chg="del">
          <ac:chgData name="Lorenzo Rinaldi" userId="77d5bfdd-3e88-4678-a8ff-024fe85681f6" providerId="ADAL" clId="{A90D266A-ED4B-4C65-9B37-5EA644230C81}" dt="2023-07-21T14:41:18.339" v="296" actId="478"/>
          <ac:spMkLst>
            <pc:docMk/>
            <pc:sldMk cId="3014673689" sldId="284"/>
            <ac:spMk id="11" creationId="{D96064B8-B836-6FE7-9D0C-5FFFFBE70A4C}"/>
          </ac:spMkLst>
        </pc:spChg>
        <pc:spChg chg="del">
          <ac:chgData name="Lorenzo Rinaldi" userId="77d5bfdd-3e88-4678-a8ff-024fe85681f6" providerId="ADAL" clId="{A90D266A-ED4B-4C65-9B37-5EA644230C81}" dt="2023-07-21T14:41:18.339" v="296" actId="478"/>
          <ac:spMkLst>
            <pc:docMk/>
            <pc:sldMk cId="3014673689" sldId="284"/>
            <ac:spMk id="12" creationId="{D4583561-8A78-8A36-FE12-D722F18A78CF}"/>
          </ac:spMkLst>
        </pc:spChg>
        <pc:spChg chg="add mod">
          <ac:chgData name="Lorenzo Rinaldi" userId="77d5bfdd-3e88-4678-a8ff-024fe85681f6" providerId="ADAL" clId="{A90D266A-ED4B-4C65-9B37-5EA644230C81}" dt="2023-07-21T14:41:37.174" v="344" actId="1036"/>
          <ac:spMkLst>
            <pc:docMk/>
            <pc:sldMk cId="3014673689" sldId="284"/>
            <ac:spMk id="13" creationId="{4211DC19-367B-7F5D-EF3F-DAD211A671E9}"/>
          </ac:spMkLst>
        </pc:spChg>
        <pc:spChg chg="add mod">
          <ac:chgData name="Lorenzo Rinaldi" userId="77d5bfdd-3e88-4678-a8ff-024fe85681f6" providerId="ADAL" clId="{A90D266A-ED4B-4C65-9B37-5EA644230C81}" dt="2023-07-21T14:41:37.174" v="344" actId="1036"/>
          <ac:spMkLst>
            <pc:docMk/>
            <pc:sldMk cId="3014673689" sldId="284"/>
            <ac:spMk id="14" creationId="{178F1DDC-1FF8-23D1-743C-736F8F0CBAA1}"/>
          </ac:spMkLst>
        </pc:spChg>
        <pc:spChg chg="add mod">
          <ac:chgData name="Lorenzo Rinaldi" userId="77d5bfdd-3e88-4678-a8ff-024fe85681f6" providerId="ADAL" clId="{A90D266A-ED4B-4C65-9B37-5EA644230C81}" dt="2023-07-21T14:41:37.174" v="344" actId="1036"/>
          <ac:spMkLst>
            <pc:docMk/>
            <pc:sldMk cId="3014673689" sldId="284"/>
            <ac:spMk id="15" creationId="{E93551E2-6DA5-F0A1-A34A-B4E2CD74E7B8}"/>
          </ac:spMkLst>
        </pc:spChg>
        <pc:spChg chg="add mod">
          <ac:chgData name="Lorenzo Rinaldi" userId="77d5bfdd-3e88-4678-a8ff-024fe85681f6" providerId="ADAL" clId="{A90D266A-ED4B-4C65-9B37-5EA644230C81}" dt="2023-07-21T14:41:37.174" v="344" actId="1036"/>
          <ac:spMkLst>
            <pc:docMk/>
            <pc:sldMk cId="3014673689" sldId="284"/>
            <ac:spMk id="16" creationId="{DF00A2DB-4E8A-66FD-741D-15893EBDCEA8}"/>
          </ac:spMkLst>
        </pc:spChg>
        <pc:spChg chg="add mod">
          <ac:chgData name="Lorenzo Rinaldi" userId="77d5bfdd-3e88-4678-a8ff-024fe85681f6" providerId="ADAL" clId="{A90D266A-ED4B-4C65-9B37-5EA644230C81}" dt="2023-07-21T14:41:37.174" v="344" actId="1036"/>
          <ac:spMkLst>
            <pc:docMk/>
            <pc:sldMk cId="3014673689" sldId="284"/>
            <ac:spMk id="17" creationId="{3AA88DC1-FAF2-4717-F9D5-C2D03E84F22B}"/>
          </ac:spMkLst>
        </pc:spChg>
        <pc:spChg chg="add mod">
          <ac:chgData name="Lorenzo Rinaldi" userId="77d5bfdd-3e88-4678-a8ff-024fe85681f6" providerId="ADAL" clId="{A90D266A-ED4B-4C65-9B37-5EA644230C81}" dt="2023-07-21T14:41:37.174" v="344" actId="1036"/>
          <ac:spMkLst>
            <pc:docMk/>
            <pc:sldMk cId="3014673689" sldId="284"/>
            <ac:spMk id="18" creationId="{9E74F8CE-B975-2A58-5D85-2F4E6A64AB49}"/>
          </ac:spMkLst>
        </pc:spChg>
        <pc:spChg chg="add mod">
          <ac:chgData name="Lorenzo Rinaldi" userId="77d5bfdd-3e88-4678-a8ff-024fe85681f6" providerId="ADAL" clId="{A90D266A-ED4B-4C65-9B37-5EA644230C81}" dt="2023-07-21T14:41:37.174" v="344" actId="1036"/>
          <ac:spMkLst>
            <pc:docMk/>
            <pc:sldMk cId="3014673689" sldId="284"/>
            <ac:spMk id="19" creationId="{C18C21C6-DF8E-7E80-985B-60BDE66BB1D4}"/>
          </ac:spMkLst>
        </pc:spChg>
        <pc:spChg chg="add mod">
          <ac:chgData name="Lorenzo Rinaldi" userId="77d5bfdd-3e88-4678-a8ff-024fe85681f6" providerId="ADAL" clId="{A90D266A-ED4B-4C65-9B37-5EA644230C81}" dt="2023-07-21T14:41:37.174" v="344" actId="1036"/>
          <ac:spMkLst>
            <pc:docMk/>
            <pc:sldMk cId="3014673689" sldId="284"/>
            <ac:spMk id="20" creationId="{483A7A6A-299E-EA33-60BC-6074E229BD54}"/>
          </ac:spMkLst>
        </pc:spChg>
      </pc:sldChg>
      <pc:sldChg chg="del">
        <pc:chgData name="Lorenzo Rinaldi" userId="77d5bfdd-3e88-4678-a8ff-024fe85681f6" providerId="ADAL" clId="{A90D266A-ED4B-4C65-9B37-5EA644230C81}" dt="2023-07-21T14:37:04.568" v="39" actId="47"/>
        <pc:sldMkLst>
          <pc:docMk/>
          <pc:sldMk cId="3576602481" sldId="284"/>
        </pc:sldMkLst>
      </pc:sldChg>
      <pc:sldChg chg="addSp delSp modSp add mod modAnim">
        <pc:chgData name="Lorenzo Rinaldi" userId="77d5bfdd-3e88-4678-a8ff-024fe85681f6" providerId="ADAL" clId="{A90D266A-ED4B-4C65-9B37-5EA644230C81}" dt="2023-07-21T14:42:06.325" v="368" actId="1035"/>
        <pc:sldMkLst>
          <pc:docMk/>
          <pc:sldMk cId="644930247" sldId="285"/>
        </pc:sldMkLst>
        <pc:spChg chg="del">
          <ac:chgData name="Lorenzo Rinaldi" userId="77d5bfdd-3e88-4678-a8ff-024fe85681f6" providerId="ADAL" clId="{A90D266A-ED4B-4C65-9B37-5EA644230C81}" dt="2023-07-21T14:41:53.580" v="346" actId="478"/>
          <ac:spMkLst>
            <pc:docMk/>
            <pc:sldMk cId="644930247" sldId="285"/>
            <ac:spMk id="2" creationId="{77BF8049-9C91-80F4-2528-476852075BF8}"/>
          </ac:spMkLst>
        </pc:spChg>
        <pc:spChg chg="del">
          <ac:chgData name="Lorenzo Rinaldi" userId="77d5bfdd-3e88-4678-a8ff-024fe85681f6" providerId="ADAL" clId="{A90D266A-ED4B-4C65-9B37-5EA644230C81}" dt="2023-07-21T14:41:53.580" v="346" actId="478"/>
          <ac:spMkLst>
            <pc:docMk/>
            <pc:sldMk cId="644930247" sldId="285"/>
            <ac:spMk id="4" creationId="{E3F67828-C3E5-C97F-2427-13DEC945258D}"/>
          </ac:spMkLst>
        </pc:spChg>
        <pc:spChg chg="del">
          <ac:chgData name="Lorenzo Rinaldi" userId="77d5bfdd-3e88-4678-a8ff-024fe85681f6" providerId="ADAL" clId="{A90D266A-ED4B-4C65-9B37-5EA644230C81}" dt="2023-07-21T14:41:53.580" v="346" actId="478"/>
          <ac:spMkLst>
            <pc:docMk/>
            <pc:sldMk cId="644930247" sldId="285"/>
            <ac:spMk id="5" creationId="{30575454-BF8D-370C-FAB4-EEB67B99A792}"/>
          </ac:spMkLst>
        </pc:spChg>
        <pc:spChg chg="del">
          <ac:chgData name="Lorenzo Rinaldi" userId="77d5bfdd-3e88-4678-a8ff-024fe85681f6" providerId="ADAL" clId="{A90D266A-ED4B-4C65-9B37-5EA644230C81}" dt="2023-07-21T14:41:53.580" v="346" actId="478"/>
          <ac:spMkLst>
            <pc:docMk/>
            <pc:sldMk cId="644930247" sldId="285"/>
            <ac:spMk id="6" creationId="{E6197898-F4C2-1CF1-5723-545D58A0F67E}"/>
          </ac:spMkLst>
        </pc:spChg>
        <pc:spChg chg="add mod">
          <ac:chgData name="Lorenzo Rinaldi" userId="77d5bfdd-3e88-4678-a8ff-024fe85681f6" providerId="ADAL" clId="{A90D266A-ED4B-4C65-9B37-5EA644230C81}" dt="2023-07-21T14:42:06.325" v="368" actId="1035"/>
          <ac:spMkLst>
            <pc:docMk/>
            <pc:sldMk cId="644930247" sldId="285"/>
            <ac:spMk id="7" creationId="{C6D492C9-8894-10B0-8DBD-1DB2D5F5C9B2}"/>
          </ac:spMkLst>
        </pc:spChg>
        <pc:spChg chg="add mod">
          <ac:chgData name="Lorenzo Rinaldi" userId="77d5bfdd-3e88-4678-a8ff-024fe85681f6" providerId="ADAL" clId="{A90D266A-ED4B-4C65-9B37-5EA644230C81}" dt="2023-07-21T14:42:06.325" v="368" actId="1035"/>
          <ac:spMkLst>
            <pc:docMk/>
            <pc:sldMk cId="644930247" sldId="285"/>
            <ac:spMk id="8" creationId="{506BCA87-3D65-2ADD-CD2B-76C787CB1F21}"/>
          </ac:spMkLst>
        </pc:spChg>
        <pc:spChg chg="add mod">
          <ac:chgData name="Lorenzo Rinaldi" userId="77d5bfdd-3e88-4678-a8ff-024fe85681f6" providerId="ADAL" clId="{A90D266A-ED4B-4C65-9B37-5EA644230C81}" dt="2023-07-21T14:42:06.325" v="368" actId="1035"/>
          <ac:spMkLst>
            <pc:docMk/>
            <pc:sldMk cId="644930247" sldId="285"/>
            <ac:spMk id="10" creationId="{072226FA-F465-A9CA-7ADE-DB9DB3187FEC}"/>
          </ac:spMkLst>
        </pc:spChg>
        <pc:spChg chg="add mod">
          <ac:chgData name="Lorenzo Rinaldi" userId="77d5bfdd-3e88-4678-a8ff-024fe85681f6" providerId="ADAL" clId="{A90D266A-ED4B-4C65-9B37-5EA644230C81}" dt="2023-07-21T14:42:06.325" v="368" actId="1035"/>
          <ac:spMkLst>
            <pc:docMk/>
            <pc:sldMk cId="644930247" sldId="285"/>
            <ac:spMk id="11" creationId="{DDCF1A1B-7A88-7A21-6257-95A9B30520EF}"/>
          </ac:spMkLst>
        </pc:spChg>
        <pc:spChg chg="add mod">
          <ac:chgData name="Lorenzo Rinaldi" userId="77d5bfdd-3e88-4678-a8ff-024fe85681f6" providerId="ADAL" clId="{A90D266A-ED4B-4C65-9B37-5EA644230C81}" dt="2023-07-21T14:42:06.325" v="368" actId="1035"/>
          <ac:spMkLst>
            <pc:docMk/>
            <pc:sldMk cId="644930247" sldId="285"/>
            <ac:spMk id="12" creationId="{BCE605A1-87A6-6260-42B5-7A5620E0D423}"/>
          </ac:spMkLst>
        </pc:spChg>
        <pc:spChg chg="del">
          <ac:chgData name="Lorenzo Rinaldi" userId="77d5bfdd-3e88-4678-a8ff-024fe85681f6" providerId="ADAL" clId="{A90D266A-ED4B-4C65-9B37-5EA644230C81}" dt="2023-07-21T14:41:53.580" v="346" actId="478"/>
          <ac:spMkLst>
            <pc:docMk/>
            <pc:sldMk cId="644930247" sldId="285"/>
            <ac:spMk id="13" creationId="{4211DC19-367B-7F5D-EF3F-DAD211A671E9}"/>
          </ac:spMkLst>
        </pc:spChg>
        <pc:spChg chg="del">
          <ac:chgData name="Lorenzo Rinaldi" userId="77d5bfdd-3e88-4678-a8ff-024fe85681f6" providerId="ADAL" clId="{A90D266A-ED4B-4C65-9B37-5EA644230C81}" dt="2023-07-21T14:41:53.580" v="346" actId="478"/>
          <ac:spMkLst>
            <pc:docMk/>
            <pc:sldMk cId="644930247" sldId="285"/>
            <ac:spMk id="14" creationId="{178F1DDC-1FF8-23D1-743C-736F8F0CBAA1}"/>
          </ac:spMkLst>
        </pc:spChg>
        <pc:spChg chg="del">
          <ac:chgData name="Lorenzo Rinaldi" userId="77d5bfdd-3e88-4678-a8ff-024fe85681f6" providerId="ADAL" clId="{A90D266A-ED4B-4C65-9B37-5EA644230C81}" dt="2023-07-21T14:41:53.580" v="346" actId="478"/>
          <ac:spMkLst>
            <pc:docMk/>
            <pc:sldMk cId="644930247" sldId="285"/>
            <ac:spMk id="15" creationId="{E93551E2-6DA5-F0A1-A34A-B4E2CD74E7B8}"/>
          </ac:spMkLst>
        </pc:spChg>
        <pc:spChg chg="del">
          <ac:chgData name="Lorenzo Rinaldi" userId="77d5bfdd-3e88-4678-a8ff-024fe85681f6" providerId="ADAL" clId="{A90D266A-ED4B-4C65-9B37-5EA644230C81}" dt="2023-07-21T14:41:53.580" v="346" actId="478"/>
          <ac:spMkLst>
            <pc:docMk/>
            <pc:sldMk cId="644930247" sldId="285"/>
            <ac:spMk id="16" creationId="{DF00A2DB-4E8A-66FD-741D-15893EBDCEA8}"/>
          </ac:spMkLst>
        </pc:spChg>
        <pc:spChg chg="del">
          <ac:chgData name="Lorenzo Rinaldi" userId="77d5bfdd-3e88-4678-a8ff-024fe85681f6" providerId="ADAL" clId="{A90D266A-ED4B-4C65-9B37-5EA644230C81}" dt="2023-07-21T14:41:53.580" v="346" actId="478"/>
          <ac:spMkLst>
            <pc:docMk/>
            <pc:sldMk cId="644930247" sldId="285"/>
            <ac:spMk id="17" creationId="{3AA88DC1-FAF2-4717-F9D5-C2D03E84F22B}"/>
          </ac:spMkLst>
        </pc:spChg>
        <pc:spChg chg="del">
          <ac:chgData name="Lorenzo Rinaldi" userId="77d5bfdd-3e88-4678-a8ff-024fe85681f6" providerId="ADAL" clId="{A90D266A-ED4B-4C65-9B37-5EA644230C81}" dt="2023-07-21T14:41:53.580" v="346" actId="478"/>
          <ac:spMkLst>
            <pc:docMk/>
            <pc:sldMk cId="644930247" sldId="285"/>
            <ac:spMk id="18" creationId="{9E74F8CE-B975-2A58-5D85-2F4E6A64AB49}"/>
          </ac:spMkLst>
        </pc:spChg>
        <pc:spChg chg="del">
          <ac:chgData name="Lorenzo Rinaldi" userId="77d5bfdd-3e88-4678-a8ff-024fe85681f6" providerId="ADAL" clId="{A90D266A-ED4B-4C65-9B37-5EA644230C81}" dt="2023-07-21T14:41:53.580" v="346" actId="478"/>
          <ac:spMkLst>
            <pc:docMk/>
            <pc:sldMk cId="644930247" sldId="285"/>
            <ac:spMk id="19" creationId="{C18C21C6-DF8E-7E80-985B-60BDE66BB1D4}"/>
          </ac:spMkLst>
        </pc:spChg>
        <pc:spChg chg="del">
          <ac:chgData name="Lorenzo Rinaldi" userId="77d5bfdd-3e88-4678-a8ff-024fe85681f6" providerId="ADAL" clId="{A90D266A-ED4B-4C65-9B37-5EA644230C81}" dt="2023-07-21T14:41:53.580" v="346" actId="478"/>
          <ac:spMkLst>
            <pc:docMk/>
            <pc:sldMk cId="644930247" sldId="285"/>
            <ac:spMk id="20" creationId="{483A7A6A-299E-EA33-60BC-6074E229BD54}"/>
          </ac:spMkLst>
        </pc:spChg>
        <pc:spChg chg="add mod">
          <ac:chgData name="Lorenzo Rinaldi" userId="77d5bfdd-3e88-4678-a8ff-024fe85681f6" providerId="ADAL" clId="{A90D266A-ED4B-4C65-9B37-5EA644230C81}" dt="2023-07-21T14:42:06.325" v="368" actId="1035"/>
          <ac:spMkLst>
            <pc:docMk/>
            <pc:sldMk cId="644930247" sldId="285"/>
            <ac:spMk id="21" creationId="{41B4EDE2-5C00-AB58-82C9-CC59BC6543C3}"/>
          </ac:spMkLst>
        </pc:spChg>
        <pc:spChg chg="add mod">
          <ac:chgData name="Lorenzo Rinaldi" userId="77d5bfdd-3e88-4678-a8ff-024fe85681f6" providerId="ADAL" clId="{A90D266A-ED4B-4C65-9B37-5EA644230C81}" dt="2023-07-21T14:42:06.325" v="368" actId="1035"/>
          <ac:spMkLst>
            <pc:docMk/>
            <pc:sldMk cId="644930247" sldId="285"/>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584675274" sldId="285"/>
        </pc:sldMkLst>
      </pc:sldChg>
      <pc:sldChg chg="addSp delSp modSp add del mod modAnim">
        <pc:chgData name="Lorenzo Rinaldi" userId="77d5bfdd-3e88-4678-a8ff-024fe85681f6" providerId="ADAL" clId="{A90D266A-ED4B-4C65-9B37-5EA644230C81}" dt="2023-07-21T14:44:01.763" v="491"/>
        <pc:sldMkLst>
          <pc:docMk/>
          <pc:sldMk cId="1589856972" sldId="286"/>
        </pc:sldMkLst>
        <pc:spChg chg="add mod">
          <ac:chgData name="Lorenzo Rinaldi" userId="77d5bfdd-3e88-4678-a8ff-024fe85681f6" providerId="ADAL" clId="{A90D266A-ED4B-4C65-9B37-5EA644230C81}" dt="2023-07-21T14:43:57.136" v="490" actId="1036"/>
          <ac:spMkLst>
            <pc:docMk/>
            <pc:sldMk cId="1589856972" sldId="286"/>
            <ac:spMk id="2" creationId="{AEAB1E1C-905C-8563-7E4B-014BCF264A2B}"/>
          </ac:spMkLst>
        </pc:spChg>
        <pc:spChg chg="add mod">
          <ac:chgData name="Lorenzo Rinaldi" userId="77d5bfdd-3e88-4678-a8ff-024fe85681f6" providerId="ADAL" clId="{A90D266A-ED4B-4C65-9B37-5EA644230C81}" dt="2023-07-21T14:43:57.136" v="490" actId="1036"/>
          <ac:spMkLst>
            <pc:docMk/>
            <pc:sldMk cId="1589856972" sldId="286"/>
            <ac:spMk id="4" creationId="{D2ED712B-D4B4-AE12-883B-B7B8F16906FD}"/>
          </ac:spMkLst>
        </pc:spChg>
        <pc:spChg chg="add mod">
          <ac:chgData name="Lorenzo Rinaldi" userId="77d5bfdd-3e88-4678-a8ff-024fe85681f6" providerId="ADAL" clId="{A90D266A-ED4B-4C65-9B37-5EA644230C81}" dt="2023-07-21T14:43:57.136" v="490" actId="1036"/>
          <ac:spMkLst>
            <pc:docMk/>
            <pc:sldMk cId="1589856972" sldId="286"/>
            <ac:spMk id="5" creationId="{2B0CDCDC-C15C-D254-A385-2DE623BA0F9F}"/>
          </ac:spMkLst>
        </pc:spChg>
        <pc:spChg chg="add mod">
          <ac:chgData name="Lorenzo Rinaldi" userId="77d5bfdd-3e88-4678-a8ff-024fe85681f6" providerId="ADAL" clId="{A90D266A-ED4B-4C65-9B37-5EA644230C81}" dt="2023-07-21T14:43:57.136" v="490" actId="1036"/>
          <ac:spMkLst>
            <pc:docMk/>
            <pc:sldMk cId="1589856972" sldId="286"/>
            <ac:spMk id="6" creationId="{6CAD2016-EF40-2862-EC5B-D450A08A65BC}"/>
          </ac:spMkLst>
        </pc:spChg>
        <pc:spChg chg="add del">
          <ac:chgData name="Lorenzo Rinaldi" userId="77d5bfdd-3e88-4678-a8ff-024fe85681f6" providerId="ADAL" clId="{A90D266A-ED4B-4C65-9B37-5EA644230C81}" dt="2023-07-21T14:43:36.361" v="440" actId="478"/>
          <ac:spMkLst>
            <pc:docMk/>
            <pc:sldMk cId="1589856972" sldId="286"/>
            <ac:spMk id="7" creationId="{C6D492C9-8894-10B0-8DBD-1DB2D5F5C9B2}"/>
          </ac:spMkLst>
        </pc:spChg>
        <pc:spChg chg="add del">
          <ac:chgData name="Lorenzo Rinaldi" userId="77d5bfdd-3e88-4678-a8ff-024fe85681f6" providerId="ADAL" clId="{A90D266A-ED4B-4C65-9B37-5EA644230C81}" dt="2023-07-21T14:43:36.361" v="440" actId="478"/>
          <ac:spMkLst>
            <pc:docMk/>
            <pc:sldMk cId="1589856972" sldId="286"/>
            <ac:spMk id="8" creationId="{506BCA87-3D65-2ADD-CD2B-76C787CB1F21}"/>
          </ac:spMkLst>
        </pc:spChg>
        <pc:spChg chg="add del">
          <ac:chgData name="Lorenzo Rinaldi" userId="77d5bfdd-3e88-4678-a8ff-024fe85681f6" providerId="ADAL" clId="{A90D266A-ED4B-4C65-9B37-5EA644230C81}" dt="2023-07-21T14:43:36.361" v="440" actId="478"/>
          <ac:spMkLst>
            <pc:docMk/>
            <pc:sldMk cId="1589856972" sldId="286"/>
            <ac:spMk id="10" creationId="{072226FA-F465-A9CA-7ADE-DB9DB3187FEC}"/>
          </ac:spMkLst>
        </pc:spChg>
        <pc:spChg chg="add del">
          <ac:chgData name="Lorenzo Rinaldi" userId="77d5bfdd-3e88-4678-a8ff-024fe85681f6" providerId="ADAL" clId="{A90D266A-ED4B-4C65-9B37-5EA644230C81}" dt="2023-07-21T14:43:36.361" v="440" actId="478"/>
          <ac:spMkLst>
            <pc:docMk/>
            <pc:sldMk cId="1589856972" sldId="286"/>
            <ac:spMk id="11" creationId="{DDCF1A1B-7A88-7A21-6257-95A9B30520EF}"/>
          </ac:spMkLst>
        </pc:spChg>
        <pc:spChg chg="add del">
          <ac:chgData name="Lorenzo Rinaldi" userId="77d5bfdd-3e88-4678-a8ff-024fe85681f6" providerId="ADAL" clId="{A90D266A-ED4B-4C65-9B37-5EA644230C81}" dt="2023-07-21T14:43:36.361" v="440" actId="478"/>
          <ac:spMkLst>
            <pc:docMk/>
            <pc:sldMk cId="1589856972" sldId="286"/>
            <ac:spMk id="12" creationId="{BCE605A1-87A6-6260-42B5-7A5620E0D423}"/>
          </ac:spMkLst>
        </pc:spChg>
        <pc:spChg chg="add mod">
          <ac:chgData name="Lorenzo Rinaldi" userId="77d5bfdd-3e88-4678-a8ff-024fe85681f6" providerId="ADAL" clId="{A90D266A-ED4B-4C65-9B37-5EA644230C81}" dt="2023-07-21T14:43:57.136" v="490" actId="1036"/>
          <ac:spMkLst>
            <pc:docMk/>
            <pc:sldMk cId="1589856972" sldId="286"/>
            <ac:spMk id="13" creationId="{B27DC06E-63E4-2998-2C5F-B7C06196BD01}"/>
          </ac:spMkLst>
        </pc:spChg>
        <pc:spChg chg="add mod">
          <ac:chgData name="Lorenzo Rinaldi" userId="77d5bfdd-3e88-4678-a8ff-024fe85681f6" providerId="ADAL" clId="{A90D266A-ED4B-4C65-9B37-5EA644230C81}" dt="2023-07-21T14:43:57.136" v="490" actId="1036"/>
          <ac:spMkLst>
            <pc:docMk/>
            <pc:sldMk cId="1589856972" sldId="286"/>
            <ac:spMk id="14" creationId="{D01701E6-5444-86AE-3276-1AB1E18B4C72}"/>
          </ac:spMkLst>
        </pc:spChg>
        <pc:spChg chg="add mod">
          <ac:chgData name="Lorenzo Rinaldi" userId="77d5bfdd-3e88-4678-a8ff-024fe85681f6" providerId="ADAL" clId="{A90D266A-ED4B-4C65-9B37-5EA644230C81}" dt="2023-07-21T14:43:57.136" v="490" actId="1036"/>
          <ac:spMkLst>
            <pc:docMk/>
            <pc:sldMk cId="1589856972" sldId="286"/>
            <ac:spMk id="15" creationId="{B25F392F-BE07-5A9B-A109-4DF76688183A}"/>
          </ac:spMkLst>
        </pc:spChg>
        <pc:spChg chg="add mod">
          <ac:chgData name="Lorenzo Rinaldi" userId="77d5bfdd-3e88-4678-a8ff-024fe85681f6" providerId="ADAL" clId="{A90D266A-ED4B-4C65-9B37-5EA644230C81}" dt="2023-07-21T14:43:57.136" v="490" actId="1036"/>
          <ac:spMkLst>
            <pc:docMk/>
            <pc:sldMk cId="1589856972" sldId="286"/>
            <ac:spMk id="17" creationId="{997C9F3A-6E5F-D567-0765-50788D333D7F}"/>
          </ac:spMkLst>
        </pc:spChg>
        <pc:spChg chg="add mod">
          <ac:chgData name="Lorenzo Rinaldi" userId="77d5bfdd-3e88-4678-a8ff-024fe85681f6" providerId="ADAL" clId="{A90D266A-ED4B-4C65-9B37-5EA644230C81}" dt="2023-07-21T14:43:57.136" v="490" actId="1036"/>
          <ac:spMkLst>
            <pc:docMk/>
            <pc:sldMk cId="1589856972" sldId="286"/>
            <ac:spMk id="18" creationId="{2FB23E0E-420C-FE19-6BE6-549ACC5E7023}"/>
          </ac:spMkLst>
        </pc:spChg>
        <pc:spChg chg="add mod">
          <ac:chgData name="Lorenzo Rinaldi" userId="77d5bfdd-3e88-4678-a8ff-024fe85681f6" providerId="ADAL" clId="{A90D266A-ED4B-4C65-9B37-5EA644230C81}" dt="2023-07-21T14:43:57.136" v="490" actId="1036"/>
          <ac:spMkLst>
            <pc:docMk/>
            <pc:sldMk cId="1589856972" sldId="286"/>
            <ac:spMk id="20" creationId="{E9021510-D307-6DAA-739B-831B38E6AAF2}"/>
          </ac:spMkLst>
        </pc:spChg>
        <pc:spChg chg="add del">
          <ac:chgData name="Lorenzo Rinaldi" userId="77d5bfdd-3e88-4678-a8ff-024fe85681f6" providerId="ADAL" clId="{A90D266A-ED4B-4C65-9B37-5EA644230C81}" dt="2023-07-21T14:43:36.361" v="440" actId="478"/>
          <ac:spMkLst>
            <pc:docMk/>
            <pc:sldMk cId="1589856972" sldId="286"/>
            <ac:spMk id="21" creationId="{41B4EDE2-5C00-AB58-82C9-CC59BC6543C3}"/>
          </ac:spMkLst>
        </pc:spChg>
        <pc:spChg chg="add del">
          <ac:chgData name="Lorenzo Rinaldi" userId="77d5bfdd-3e88-4678-a8ff-024fe85681f6" providerId="ADAL" clId="{A90D266A-ED4B-4C65-9B37-5EA644230C81}" dt="2023-07-21T14:43:36.361" v="440" actId="478"/>
          <ac:spMkLst>
            <pc:docMk/>
            <pc:sldMk cId="1589856972" sldId="286"/>
            <ac:spMk id="22" creationId="{436EA6CB-E153-0C64-2B1A-978B80DBE1F1}"/>
          </ac:spMkLst>
        </pc:spChg>
        <pc:spChg chg="add mod">
          <ac:chgData name="Lorenzo Rinaldi" userId="77d5bfdd-3e88-4678-a8ff-024fe85681f6" providerId="ADAL" clId="{A90D266A-ED4B-4C65-9B37-5EA644230C81}" dt="2023-07-21T14:43:57.136" v="490" actId="1036"/>
          <ac:spMkLst>
            <pc:docMk/>
            <pc:sldMk cId="1589856972" sldId="286"/>
            <ac:spMk id="23" creationId="{9A010489-3CBF-965F-05CE-933966C8C2D9}"/>
          </ac:spMkLst>
        </pc:spChg>
        <pc:spChg chg="add mod">
          <ac:chgData name="Lorenzo Rinaldi" userId="77d5bfdd-3e88-4678-a8ff-024fe85681f6" providerId="ADAL" clId="{A90D266A-ED4B-4C65-9B37-5EA644230C81}" dt="2023-07-21T14:43:57.136" v="490" actId="1036"/>
          <ac:spMkLst>
            <pc:docMk/>
            <pc:sldMk cId="1589856972" sldId="286"/>
            <ac:spMk id="24" creationId="{BF2DF0D4-24A4-EFB2-876F-6495E9610214}"/>
          </ac:spMkLst>
        </pc:spChg>
        <pc:spChg chg="add mod">
          <ac:chgData name="Lorenzo Rinaldi" userId="77d5bfdd-3e88-4678-a8ff-024fe85681f6" providerId="ADAL" clId="{A90D266A-ED4B-4C65-9B37-5EA644230C81}" dt="2023-07-21T14:43:57.136" v="490" actId="1036"/>
          <ac:spMkLst>
            <pc:docMk/>
            <pc:sldMk cId="1589856972" sldId="286"/>
            <ac:spMk id="25" creationId="{EEA84B2E-E63D-523E-930E-231906EC59A1}"/>
          </ac:spMkLst>
        </pc:spChg>
        <pc:spChg chg="add mod">
          <ac:chgData name="Lorenzo Rinaldi" userId="77d5bfdd-3e88-4678-a8ff-024fe85681f6" providerId="ADAL" clId="{A90D266A-ED4B-4C65-9B37-5EA644230C81}" dt="2023-07-21T14:43:57.136" v="490" actId="1036"/>
          <ac:spMkLst>
            <pc:docMk/>
            <pc:sldMk cId="1589856972" sldId="286"/>
            <ac:spMk id="26" creationId="{C655DCA5-EF4D-1E10-4658-151E28D4AE5D}"/>
          </ac:spMkLst>
        </pc:spChg>
        <pc:cxnChg chg="add mod">
          <ac:chgData name="Lorenzo Rinaldi" userId="77d5bfdd-3e88-4678-a8ff-024fe85681f6" providerId="ADAL" clId="{A90D266A-ED4B-4C65-9B37-5EA644230C81}" dt="2023-07-21T14:43:57.136" v="490" actId="1036"/>
          <ac:cxnSpMkLst>
            <pc:docMk/>
            <pc:sldMk cId="1589856972" sldId="286"/>
            <ac:cxnSpMk id="16" creationId="{18454679-F341-ED97-A232-1A75D474555E}"/>
          </ac:cxnSpMkLst>
        </pc:cxnChg>
        <pc:cxnChg chg="add mod">
          <ac:chgData name="Lorenzo Rinaldi" userId="77d5bfdd-3e88-4678-a8ff-024fe85681f6" providerId="ADAL" clId="{A90D266A-ED4B-4C65-9B37-5EA644230C81}" dt="2023-07-21T14:43:57.136" v="490" actId="1036"/>
          <ac:cxnSpMkLst>
            <pc:docMk/>
            <pc:sldMk cId="1589856972" sldId="286"/>
            <ac:cxnSpMk id="19" creationId="{A4C624CA-B037-B3F4-2AC4-59A658630E1A}"/>
          </ac:cxnSpMkLst>
        </pc:cxnChg>
      </pc:sldChg>
      <pc:sldChg chg="addSp delSp modSp add del mod modAnim">
        <pc:chgData name="Lorenzo Rinaldi" userId="77d5bfdd-3e88-4678-a8ff-024fe85681f6" providerId="ADAL" clId="{A90D266A-ED4B-4C65-9B37-5EA644230C81}" dt="2023-07-21T14:43:21.526" v="434" actId="47"/>
        <pc:sldMkLst>
          <pc:docMk/>
          <pc:sldMk cId="1726305478" sldId="286"/>
        </pc:sldMkLst>
        <pc:spChg chg="add mod">
          <ac:chgData name="Lorenzo Rinaldi" userId="77d5bfdd-3e88-4678-a8ff-024fe85681f6" providerId="ADAL" clId="{A90D266A-ED4B-4C65-9B37-5EA644230C81}" dt="2023-07-21T14:43:02.317" v="432" actId="20577"/>
          <ac:spMkLst>
            <pc:docMk/>
            <pc:sldMk cId="1726305478" sldId="286"/>
            <ac:spMk id="2" creationId="{2DDDA9AA-77DD-1C95-9FB5-661F1819249E}"/>
          </ac:spMkLst>
        </pc:spChg>
        <pc:spChg chg="add mod">
          <ac:chgData name="Lorenzo Rinaldi" userId="77d5bfdd-3e88-4678-a8ff-024fe85681f6" providerId="ADAL" clId="{A90D266A-ED4B-4C65-9B37-5EA644230C81}" dt="2023-07-21T14:42:44.229" v="413" actId="1036"/>
          <ac:spMkLst>
            <pc:docMk/>
            <pc:sldMk cId="1726305478" sldId="286"/>
            <ac:spMk id="4" creationId="{20018AC8-D207-258E-38A5-4B21CD8C6130}"/>
          </ac:spMkLst>
        </pc:spChg>
        <pc:spChg chg="add mod">
          <ac:chgData name="Lorenzo Rinaldi" userId="77d5bfdd-3e88-4678-a8ff-024fe85681f6" providerId="ADAL" clId="{A90D266A-ED4B-4C65-9B37-5EA644230C81}" dt="2023-07-21T14:42:44.229" v="413" actId="1036"/>
          <ac:spMkLst>
            <pc:docMk/>
            <pc:sldMk cId="1726305478" sldId="286"/>
            <ac:spMk id="5" creationId="{6B27F4DA-E2A3-8848-0BCA-B0E7B93E8150}"/>
          </ac:spMkLst>
        </pc:spChg>
        <pc:spChg chg="add mod">
          <ac:chgData name="Lorenzo Rinaldi" userId="77d5bfdd-3e88-4678-a8ff-024fe85681f6" providerId="ADAL" clId="{A90D266A-ED4B-4C65-9B37-5EA644230C81}" dt="2023-07-21T14:42:44.229" v="413" actId="1036"/>
          <ac:spMkLst>
            <pc:docMk/>
            <pc:sldMk cId="1726305478" sldId="286"/>
            <ac:spMk id="6" creationId="{80E5E7FE-AB84-E5DA-0DDD-04D599FC6E67}"/>
          </ac:spMkLst>
        </pc:spChg>
        <pc:spChg chg="del">
          <ac:chgData name="Lorenzo Rinaldi" userId="77d5bfdd-3e88-4678-a8ff-024fe85681f6" providerId="ADAL" clId="{A90D266A-ED4B-4C65-9B37-5EA644230C81}" dt="2023-07-21T14:42:16.522" v="370" actId="478"/>
          <ac:spMkLst>
            <pc:docMk/>
            <pc:sldMk cId="1726305478" sldId="286"/>
            <ac:spMk id="7" creationId="{C6D492C9-8894-10B0-8DBD-1DB2D5F5C9B2}"/>
          </ac:spMkLst>
        </pc:spChg>
        <pc:spChg chg="del">
          <ac:chgData name="Lorenzo Rinaldi" userId="77d5bfdd-3e88-4678-a8ff-024fe85681f6" providerId="ADAL" clId="{A90D266A-ED4B-4C65-9B37-5EA644230C81}" dt="2023-07-21T14:42:16.522" v="370" actId="478"/>
          <ac:spMkLst>
            <pc:docMk/>
            <pc:sldMk cId="1726305478" sldId="286"/>
            <ac:spMk id="8" creationId="{506BCA87-3D65-2ADD-CD2B-76C787CB1F21}"/>
          </ac:spMkLst>
        </pc:spChg>
        <pc:spChg chg="del">
          <ac:chgData name="Lorenzo Rinaldi" userId="77d5bfdd-3e88-4678-a8ff-024fe85681f6" providerId="ADAL" clId="{A90D266A-ED4B-4C65-9B37-5EA644230C81}" dt="2023-07-21T14:42:16.522" v="370" actId="478"/>
          <ac:spMkLst>
            <pc:docMk/>
            <pc:sldMk cId="1726305478" sldId="286"/>
            <ac:spMk id="10" creationId="{072226FA-F465-A9CA-7ADE-DB9DB3187FEC}"/>
          </ac:spMkLst>
        </pc:spChg>
        <pc:spChg chg="del">
          <ac:chgData name="Lorenzo Rinaldi" userId="77d5bfdd-3e88-4678-a8ff-024fe85681f6" providerId="ADAL" clId="{A90D266A-ED4B-4C65-9B37-5EA644230C81}" dt="2023-07-21T14:42:16.522" v="370" actId="478"/>
          <ac:spMkLst>
            <pc:docMk/>
            <pc:sldMk cId="1726305478" sldId="286"/>
            <ac:spMk id="11" creationId="{DDCF1A1B-7A88-7A21-6257-95A9B30520EF}"/>
          </ac:spMkLst>
        </pc:spChg>
        <pc:spChg chg="del">
          <ac:chgData name="Lorenzo Rinaldi" userId="77d5bfdd-3e88-4678-a8ff-024fe85681f6" providerId="ADAL" clId="{A90D266A-ED4B-4C65-9B37-5EA644230C81}" dt="2023-07-21T14:42:16.522" v="370" actId="478"/>
          <ac:spMkLst>
            <pc:docMk/>
            <pc:sldMk cId="1726305478" sldId="286"/>
            <ac:spMk id="12" creationId="{BCE605A1-87A6-6260-42B5-7A5620E0D423}"/>
          </ac:spMkLst>
        </pc:spChg>
        <pc:spChg chg="add mod">
          <ac:chgData name="Lorenzo Rinaldi" userId="77d5bfdd-3e88-4678-a8ff-024fe85681f6" providerId="ADAL" clId="{A90D266A-ED4B-4C65-9B37-5EA644230C81}" dt="2023-07-21T14:42:55.104" v="429" actId="1035"/>
          <ac:spMkLst>
            <pc:docMk/>
            <pc:sldMk cId="1726305478" sldId="286"/>
            <ac:spMk id="13" creationId="{F24C714B-ADDB-4F65-1029-404287B81B97}"/>
          </ac:spMkLst>
        </pc:spChg>
        <pc:spChg chg="add mod">
          <ac:chgData name="Lorenzo Rinaldi" userId="77d5bfdd-3e88-4678-a8ff-024fe85681f6" providerId="ADAL" clId="{A90D266A-ED4B-4C65-9B37-5EA644230C81}" dt="2023-07-21T14:42:44.229" v="413" actId="1036"/>
          <ac:spMkLst>
            <pc:docMk/>
            <pc:sldMk cId="1726305478" sldId="286"/>
            <ac:spMk id="14" creationId="{31D1D865-C1AD-3F40-7C1A-C47BFC199DEE}"/>
          </ac:spMkLst>
        </pc:spChg>
        <pc:spChg chg="add mod">
          <ac:chgData name="Lorenzo Rinaldi" userId="77d5bfdd-3e88-4678-a8ff-024fe85681f6" providerId="ADAL" clId="{A90D266A-ED4B-4C65-9B37-5EA644230C81}" dt="2023-07-21T14:42:44.229" v="413" actId="1036"/>
          <ac:spMkLst>
            <pc:docMk/>
            <pc:sldMk cId="1726305478" sldId="286"/>
            <ac:spMk id="15" creationId="{D403AF7C-3EB0-695E-2BCA-D2862AFD7D41}"/>
          </ac:spMkLst>
        </pc:spChg>
        <pc:spChg chg="add mod">
          <ac:chgData name="Lorenzo Rinaldi" userId="77d5bfdd-3e88-4678-a8ff-024fe85681f6" providerId="ADAL" clId="{A90D266A-ED4B-4C65-9B37-5EA644230C81}" dt="2023-07-21T14:42:44.229" v="413" actId="1036"/>
          <ac:spMkLst>
            <pc:docMk/>
            <pc:sldMk cId="1726305478" sldId="286"/>
            <ac:spMk id="16" creationId="{D60D5B4D-5308-3565-DB59-D5485EB49A65}"/>
          </ac:spMkLst>
        </pc:spChg>
        <pc:spChg chg="add mod">
          <ac:chgData name="Lorenzo Rinaldi" userId="77d5bfdd-3e88-4678-a8ff-024fe85681f6" providerId="ADAL" clId="{A90D266A-ED4B-4C65-9B37-5EA644230C81}" dt="2023-07-21T14:42:44.229" v="413" actId="1036"/>
          <ac:spMkLst>
            <pc:docMk/>
            <pc:sldMk cId="1726305478" sldId="286"/>
            <ac:spMk id="17" creationId="{ED59D88C-C924-C158-C9B6-F3363CD96BEB}"/>
          </ac:spMkLst>
        </pc:spChg>
        <pc:spChg chg="add mod">
          <ac:chgData name="Lorenzo Rinaldi" userId="77d5bfdd-3e88-4678-a8ff-024fe85681f6" providerId="ADAL" clId="{A90D266A-ED4B-4C65-9B37-5EA644230C81}" dt="2023-07-21T14:42:44.229" v="413" actId="1036"/>
          <ac:spMkLst>
            <pc:docMk/>
            <pc:sldMk cId="1726305478" sldId="286"/>
            <ac:spMk id="18" creationId="{9B143D87-3D22-51B8-79DA-66EB63ED795F}"/>
          </ac:spMkLst>
        </pc:spChg>
        <pc:spChg chg="del">
          <ac:chgData name="Lorenzo Rinaldi" userId="77d5bfdd-3e88-4678-a8ff-024fe85681f6" providerId="ADAL" clId="{A90D266A-ED4B-4C65-9B37-5EA644230C81}" dt="2023-07-21T14:42:16.522" v="370" actId="478"/>
          <ac:spMkLst>
            <pc:docMk/>
            <pc:sldMk cId="1726305478" sldId="286"/>
            <ac:spMk id="21" creationId="{41B4EDE2-5C00-AB58-82C9-CC59BC6543C3}"/>
          </ac:spMkLst>
        </pc:spChg>
        <pc:spChg chg="del">
          <ac:chgData name="Lorenzo Rinaldi" userId="77d5bfdd-3e88-4678-a8ff-024fe85681f6" providerId="ADAL" clId="{A90D266A-ED4B-4C65-9B37-5EA644230C81}" dt="2023-07-21T14:42:16.522" v="370" actId="478"/>
          <ac:spMkLst>
            <pc:docMk/>
            <pc:sldMk cId="1726305478" sldId="286"/>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760302651" sldId="286"/>
        </pc:sldMkLst>
      </pc:sldChg>
      <pc:sldChg chg="addSp delSp modSp add mod modAnim">
        <pc:chgData name="Lorenzo Rinaldi" userId="77d5bfdd-3e88-4678-a8ff-024fe85681f6" providerId="ADAL" clId="{A90D266A-ED4B-4C65-9B37-5EA644230C81}" dt="2023-07-21T14:45:19.539" v="550"/>
        <pc:sldMkLst>
          <pc:docMk/>
          <pc:sldMk cId="1036633618" sldId="287"/>
        </pc:sldMkLst>
        <pc:spChg chg="del">
          <ac:chgData name="Lorenzo Rinaldi" userId="77d5bfdd-3e88-4678-a8ff-024fe85681f6" providerId="ADAL" clId="{A90D266A-ED4B-4C65-9B37-5EA644230C81}" dt="2023-07-21T14:44:25.052" v="493" actId="478"/>
          <ac:spMkLst>
            <pc:docMk/>
            <pc:sldMk cId="1036633618" sldId="287"/>
            <ac:spMk id="2" creationId="{AEAB1E1C-905C-8563-7E4B-014BCF264A2B}"/>
          </ac:spMkLst>
        </pc:spChg>
        <pc:spChg chg="del">
          <ac:chgData name="Lorenzo Rinaldi" userId="77d5bfdd-3e88-4678-a8ff-024fe85681f6" providerId="ADAL" clId="{A90D266A-ED4B-4C65-9B37-5EA644230C81}" dt="2023-07-21T14:44:25.052" v="493" actId="478"/>
          <ac:spMkLst>
            <pc:docMk/>
            <pc:sldMk cId="1036633618" sldId="287"/>
            <ac:spMk id="4" creationId="{D2ED712B-D4B4-AE12-883B-B7B8F16906FD}"/>
          </ac:spMkLst>
        </pc:spChg>
        <pc:spChg chg="del">
          <ac:chgData name="Lorenzo Rinaldi" userId="77d5bfdd-3e88-4678-a8ff-024fe85681f6" providerId="ADAL" clId="{A90D266A-ED4B-4C65-9B37-5EA644230C81}" dt="2023-07-21T14:44:25.052" v="493" actId="478"/>
          <ac:spMkLst>
            <pc:docMk/>
            <pc:sldMk cId="1036633618" sldId="287"/>
            <ac:spMk id="5" creationId="{2B0CDCDC-C15C-D254-A385-2DE623BA0F9F}"/>
          </ac:spMkLst>
        </pc:spChg>
        <pc:spChg chg="del">
          <ac:chgData name="Lorenzo Rinaldi" userId="77d5bfdd-3e88-4678-a8ff-024fe85681f6" providerId="ADAL" clId="{A90D266A-ED4B-4C65-9B37-5EA644230C81}" dt="2023-07-21T14:44:25.052" v="493" actId="478"/>
          <ac:spMkLst>
            <pc:docMk/>
            <pc:sldMk cId="1036633618" sldId="287"/>
            <ac:spMk id="6" creationId="{6CAD2016-EF40-2862-EC5B-D450A08A65BC}"/>
          </ac:spMkLst>
        </pc:spChg>
        <pc:spChg chg="add mod">
          <ac:chgData name="Lorenzo Rinaldi" userId="77d5bfdd-3e88-4678-a8ff-024fe85681f6" providerId="ADAL" clId="{A90D266A-ED4B-4C65-9B37-5EA644230C81}" dt="2023-07-21T14:45:16.284" v="549" actId="1036"/>
          <ac:spMkLst>
            <pc:docMk/>
            <pc:sldMk cId="1036633618" sldId="287"/>
            <ac:spMk id="7" creationId="{9E8CF487-0C2C-4245-A99B-965F135E1BCD}"/>
          </ac:spMkLst>
        </pc:spChg>
        <pc:spChg chg="add mod">
          <ac:chgData name="Lorenzo Rinaldi" userId="77d5bfdd-3e88-4678-a8ff-024fe85681f6" providerId="ADAL" clId="{A90D266A-ED4B-4C65-9B37-5EA644230C81}" dt="2023-07-21T14:45:16.284" v="549" actId="1036"/>
          <ac:spMkLst>
            <pc:docMk/>
            <pc:sldMk cId="1036633618" sldId="287"/>
            <ac:spMk id="8" creationId="{511688F8-A11E-A8C8-AC53-A42C18F9EA62}"/>
          </ac:spMkLst>
        </pc:spChg>
        <pc:spChg chg="del">
          <ac:chgData name="Lorenzo Rinaldi" userId="77d5bfdd-3e88-4678-a8ff-024fe85681f6" providerId="ADAL" clId="{A90D266A-ED4B-4C65-9B37-5EA644230C81}" dt="2023-07-21T14:44:25.052" v="493" actId="478"/>
          <ac:spMkLst>
            <pc:docMk/>
            <pc:sldMk cId="1036633618" sldId="287"/>
            <ac:spMk id="13" creationId="{B27DC06E-63E4-2998-2C5F-B7C06196BD01}"/>
          </ac:spMkLst>
        </pc:spChg>
        <pc:spChg chg="del">
          <ac:chgData name="Lorenzo Rinaldi" userId="77d5bfdd-3e88-4678-a8ff-024fe85681f6" providerId="ADAL" clId="{A90D266A-ED4B-4C65-9B37-5EA644230C81}" dt="2023-07-21T14:44:25.052" v="493" actId="478"/>
          <ac:spMkLst>
            <pc:docMk/>
            <pc:sldMk cId="1036633618" sldId="287"/>
            <ac:spMk id="14" creationId="{D01701E6-5444-86AE-3276-1AB1E18B4C72}"/>
          </ac:spMkLst>
        </pc:spChg>
        <pc:spChg chg="del">
          <ac:chgData name="Lorenzo Rinaldi" userId="77d5bfdd-3e88-4678-a8ff-024fe85681f6" providerId="ADAL" clId="{A90D266A-ED4B-4C65-9B37-5EA644230C81}" dt="2023-07-21T14:44:25.052" v="493" actId="478"/>
          <ac:spMkLst>
            <pc:docMk/>
            <pc:sldMk cId="1036633618" sldId="287"/>
            <ac:spMk id="15" creationId="{B25F392F-BE07-5A9B-A109-4DF76688183A}"/>
          </ac:spMkLst>
        </pc:spChg>
        <pc:spChg chg="del">
          <ac:chgData name="Lorenzo Rinaldi" userId="77d5bfdd-3e88-4678-a8ff-024fe85681f6" providerId="ADAL" clId="{A90D266A-ED4B-4C65-9B37-5EA644230C81}" dt="2023-07-21T14:44:25.052" v="493" actId="478"/>
          <ac:spMkLst>
            <pc:docMk/>
            <pc:sldMk cId="1036633618" sldId="287"/>
            <ac:spMk id="17" creationId="{997C9F3A-6E5F-D567-0765-50788D333D7F}"/>
          </ac:spMkLst>
        </pc:spChg>
        <pc:spChg chg="del">
          <ac:chgData name="Lorenzo Rinaldi" userId="77d5bfdd-3e88-4678-a8ff-024fe85681f6" providerId="ADAL" clId="{A90D266A-ED4B-4C65-9B37-5EA644230C81}" dt="2023-07-21T14:44:25.052" v="493" actId="478"/>
          <ac:spMkLst>
            <pc:docMk/>
            <pc:sldMk cId="1036633618" sldId="287"/>
            <ac:spMk id="18" creationId="{2FB23E0E-420C-FE19-6BE6-549ACC5E7023}"/>
          </ac:spMkLst>
        </pc:spChg>
        <pc:spChg chg="del">
          <ac:chgData name="Lorenzo Rinaldi" userId="77d5bfdd-3e88-4678-a8ff-024fe85681f6" providerId="ADAL" clId="{A90D266A-ED4B-4C65-9B37-5EA644230C81}" dt="2023-07-21T14:44:25.052" v="493" actId="478"/>
          <ac:spMkLst>
            <pc:docMk/>
            <pc:sldMk cId="1036633618" sldId="287"/>
            <ac:spMk id="20" creationId="{E9021510-D307-6DAA-739B-831B38E6AAF2}"/>
          </ac:spMkLst>
        </pc:spChg>
        <pc:spChg chg="del">
          <ac:chgData name="Lorenzo Rinaldi" userId="77d5bfdd-3e88-4678-a8ff-024fe85681f6" providerId="ADAL" clId="{A90D266A-ED4B-4C65-9B37-5EA644230C81}" dt="2023-07-21T14:44:25.052" v="493" actId="478"/>
          <ac:spMkLst>
            <pc:docMk/>
            <pc:sldMk cId="1036633618" sldId="287"/>
            <ac:spMk id="23" creationId="{9A010489-3CBF-965F-05CE-933966C8C2D9}"/>
          </ac:spMkLst>
        </pc:spChg>
        <pc:spChg chg="del">
          <ac:chgData name="Lorenzo Rinaldi" userId="77d5bfdd-3e88-4678-a8ff-024fe85681f6" providerId="ADAL" clId="{A90D266A-ED4B-4C65-9B37-5EA644230C81}" dt="2023-07-21T14:44:25.052" v="493" actId="478"/>
          <ac:spMkLst>
            <pc:docMk/>
            <pc:sldMk cId="1036633618" sldId="287"/>
            <ac:spMk id="24" creationId="{BF2DF0D4-24A4-EFB2-876F-6495E9610214}"/>
          </ac:spMkLst>
        </pc:spChg>
        <pc:spChg chg="del">
          <ac:chgData name="Lorenzo Rinaldi" userId="77d5bfdd-3e88-4678-a8ff-024fe85681f6" providerId="ADAL" clId="{A90D266A-ED4B-4C65-9B37-5EA644230C81}" dt="2023-07-21T14:44:25.052" v="493" actId="478"/>
          <ac:spMkLst>
            <pc:docMk/>
            <pc:sldMk cId="1036633618" sldId="287"/>
            <ac:spMk id="25" creationId="{EEA84B2E-E63D-523E-930E-231906EC59A1}"/>
          </ac:spMkLst>
        </pc:spChg>
        <pc:spChg chg="del">
          <ac:chgData name="Lorenzo Rinaldi" userId="77d5bfdd-3e88-4678-a8ff-024fe85681f6" providerId="ADAL" clId="{A90D266A-ED4B-4C65-9B37-5EA644230C81}" dt="2023-07-21T14:44:25.052" v="493" actId="478"/>
          <ac:spMkLst>
            <pc:docMk/>
            <pc:sldMk cId="1036633618" sldId="287"/>
            <ac:spMk id="26" creationId="{C655DCA5-EF4D-1E10-4658-151E28D4AE5D}"/>
          </ac:spMkLst>
        </pc:spChg>
        <pc:cxnChg chg="del">
          <ac:chgData name="Lorenzo Rinaldi" userId="77d5bfdd-3e88-4678-a8ff-024fe85681f6" providerId="ADAL" clId="{A90D266A-ED4B-4C65-9B37-5EA644230C81}" dt="2023-07-21T14:44:25.052" v="493" actId="478"/>
          <ac:cxnSpMkLst>
            <pc:docMk/>
            <pc:sldMk cId="1036633618" sldId="287"/>
            <ac:cxnSpMk id="16" creationId="{18454679-F341-ED97-A232-1A75D474555E}"/>
          </ac:cxnSpMkLst>
        </pc:cxnChg>
        <pc:cxnChg chg="del">
          <ac:chgData name="Lorenzo Rinaldi" userId="77d5bfdd-3e88-4678-a8ff-024fe85681f6" providerId="ADAL" clId="{A90D266A-ED4B-4C65-9B37-5EA644230C81}" dt="2023-07-21T14:44:25.052" v="493" actId="478"/>
          <ac:cxnSpMkLst>
            <pc:docMk/>
            <pc:sldMk cId="1036633618" sldId="287"/>
            <ac:cxnSpMk id="19" creationId="{A4C624CA-B037-B3F4-2AC4-59A658630E1A}"/>
          </ac:cxnSpMkLst>
        </pc:cxnChg>
      </pc:sldChg>
      <pc:sldChg chg="del">
        <pc:chgData name="Lorenzo Rinaldi" userId="77d5bfdd-3e88-4678-a8ff-024fe85681f6" providerId="ADAL" clId="{A90D266A-ED4B-4C65-9B37-5EA644230C81}" dt="2023-07-21T14:37:04.568" v="39" actId="47"/>
        <pc:sldMkLst>
          <pc:docMk/>
          <pc:sldMk cId="3774605737" sldId="287"/>
        </pc:sldMkLst>
      </pc:sldChg>
      <pc:sldChg chg="del">
        <pc:chgData name="Lorenzo Rinaldi" userId="77d5bfdd-3e88-4678-a8ff-024fe85681f6" providerId="ADAL" clId="{A90D266A-ED4B-4C65-9B37-5EA644230C81}" dt="2023-07-21T14:37:04.568" v="39" actId="47"/>
        <pc:sldMkLst>
          <pc:docMk/>
          <pc:sldMk cId="2264611373" sldId="288"/>
        </pc:sldMkLst>
      </pc:sldChg>
      <pc:sldChg chg="addSp delSp modSp add mod modAnim">
        <pc:chgData name="Lorenzo Rinaldi" userId="77d5bfdd-3e88-4678-a8ff-024fe85681f6" providerId="ADAL" clId="{A90D266A-ED4B-4C65-9B37-5EA644230C81}" dt="2023-07-21T14:45:43.862" v="573"/>
        <pc:sldMkLst>
          <pc:docMk/>
          <pc:sldMk cId="3731054057" sldId="288"/>
        </pc:sldMkLst>
        <pc:spChg chg="add mod">
          <ac:chgData name="Lorenzo Rinaldi" userId="77d5bfdd-3e88-4678-a8ff-024fe85681f6" providerId="ADAL" clId="{A90D266A-ED4B-4C65-9B37-5EA644230C81}" dt="2023-07-21T14:45:40.255" v="572" actId="1036"/>
          <ac:spMkLst>
            <pc:docMk/>
            <pc:sldMk cId="3731054057" sldId="288"/>
            <ac:spMk id="2" creationId="{43615D41-D02C-9A1F-A995-991DEC21484E}"/>
          </ac:spMkLst>
        </pc:spChg>
        <pc:spChg chg="add mod">
          <ac:chgData name="Lorenzo Rinaldi" userId="77d5bfdd-3e88-4678-a8ff-024fe85681f6" providerId="ADAL" clId="{A90D266A-ED4B-4C65-9B37-5EA644230C81}" dt="2023-07-21T14:45:40.255" v="572" actId="1036"/>
          <ac:spMkLst>
            <pc:docMk/>
            <pc:sldMk cId="3731054057" sldId="288"/>
            <ac:spMk id="4" creationId="{936B20D5-F75F-B5EF-5896-FEDC041228CA}"/>
          </ac:spMkLst>
        </pc:spChg>
        <pc:spChg chg="add mod">
          <ac:chgData name="Lorenzo Rinaldi" userId="77d5bfdd-3e88-4678-a8ff-024fe85681f6" providerId="ADAL" clId="{A90D266A-ED4B-4C65-9B37-5EA644230C81}" dt="2023-07-21T14:45:40.255" v="572" actId="1036"/>
          <ac:spMkLst>
            <pc:docMk/>
            <pc:sldMk cId="3731054057" sldId="288"/>
            <ac:spMk id="5" creationId="{0DF95C29-46ED-390D-42E9-BF6177E02175}"/>
          </ac:spMkLst>
        </pc:spChg>
        <pc:spChg chg="add mod">
          <ac:chgData name="Lorenzo Rinaldi" userId="77d5bfdd-3e88-4678-a8ff-024fe85681f6" providerId="ADAL" clId="{A90D266A-ED4B-4C65-9B37-5EA644230C81}" dt="2023-07-21T14:45:40.255" v="572" actId="1036"/>
          <ac:spMkLst>
            <pc:docMk/>
            <pc:sldMk cId="3731054057" sldId="288"/>
            <ac:spMk id="6" creationId="{A74361DD-2A6B-82FB-5A9C-6462E6A63BCB}"/>
          </ac:spMkLst>
        </pc:spChg>
        <pc:spChg chg="del">
          <ac:chgData name="Lorenzo Rinaldi" userId="77d5bfdd-3e88-4678-a8ff-024fe85681f6" providerId="ADAL" clId="{A90D266A-ED4B-4C65-9B37-5EA644230C81}" dt="2023-07-21T14:45:27.305" v="552" actId="478"/>
          <ac:spMkLst>
            <pc:docMk/>
            <pc:sldMk cId="3731054057" sldId="288"/>
            <ac:spMk id="7" creationId="{9E8CF487-0C2C-4245-A99B-965F135E1BCD}"/>
          </ac:spMkLst>
        </pc:spChg>
        <pc:spChg chg="del">
          <ac:chgData name="Lorenzo Rinaldi" userId="77d5bfdd-3e88-4678-a8ff-024fe85681f6" providerId="ADAL" clId="{A90D266A-ED4B-4C65-9B37-5EA644230C81}" dt="2023-07-21T14:45:27.305" v="552" actId="478"/>
          <ac:spMkLst>
            <pc:docMk/>
            <pc:sldMk cId="3731054057" sldId="288"/>
            <ac:spMk id="8" creationId="{511688F8-A11E-A8C8-AC53-A42C18F9EA62}"/>
          </ac:spMkLst>
        </pc:spChg>
        <pc:spChg chg="add mod">
          <ac:chgData name="Lorenzo Rinaldi" userId="77d5bfdd-3e88-4678-a8ff-024fe85681f6" providerId="ADAL" clId="{A90D266A-ED4B-4C65-9B37-5EA644230C81}" dt="2023-07-21T14:45:40.255" v="572" actId="1036"/>
          <ac:spMkLst>
            <pc:docMk/>
            <pc:sldMk cId="3731054057" sldId="288"/>
            <ac:spMk id="10" creationId="{67F68606-FB16-4D2A-03A8-11E0DD2F8536}"/>
          </ac:spMkLst>
        </pc:spChg>
        <pc:spChg chg="add mod">
          <ac:chgData name="Lorenzo Rinaldi" userId="77d5bfdd-3e88-4678-a8ff-024fe85681f6" providerId="ADAL" clId="{A90D266A-ED4B-4C65-9B37-5EA644230C81}" dt="2023-07-21T14:45:40.255" v="572" actId="1036"/>
          <ac:spMkLst>
            <pc:docMk/>
            <pc:sldMk cId="3731054057" sldId="288"/>
            <ac:spMk id="11" creationId="{61E43CC8-2CD4-DFE9-1EA7-0060A43A74FD}"/>
          </ac:spMkLst>
        </pc:spChg>
        <pc:spChg chg="add mod">
          <ac:chgData name="Lorenzo Rinaldi" userId="77d5bfdd-3e88-4678-a8ff-024fe85681f6" providerId="ADAL" clId="{A90D266A-ED4B-4C65-9B37-5EA644230C81}" dt="2023-07-21T14:45:40.255" v="572" actId="1036"/>
          <ac:spMkLst>
            <pc:docMk/>
            <pc:sldMk cId="3731054057" sldId="288"/>
            <ac:spMk id="12" creationId="{1E9DE740-CA62-4C8B-5520-679B4EE27502}"/>
          </ac:spMkLst>
        </pc:spChg>
      </pc:sldChg>
      <pc:sldChg chg="del">
        <pc:chgData name="Lorenzo Rinaldi" userId="77d5bfdd-3e88-4678-a8ff-024fe85681f6" providerId="ADAL" clId="{A90D266A-ED4B-4C65-9B37-5EA644230C81}" dt="2023-07-21T14:37:04.568" v="39" actId="47"/>
        <pc:sldMkLst>
          <pc:docMk/>
          <pc:sldMk cId="1445512116" sldId="289"/>
        </pc:sldMkLst>
      </pc:sldChg>
      <pc:sldChg chg="addSp delSp modSp add mod modAnim">
        <pc:chgData name="Lorenzo Rinaldi" userId="77d5bfdd-3e88-4678-a8ff-024fe85681f6" providerId="ADAL" clId="{A90D266A-ED4B-4C65-9B37-5EA644230C81}" dt="2023-07-21T14:46:59.268" v="631"/>
        <pc:sldMkLst>
          <pc:docMk/>
          <pc:sldMk cId="2089913847" sldId="289"/>
        </pc:sldMkLst>
        <pc:spChg chg="del">
          <ac:chgData name="Lorenzo Rinaldi" userId="77d5bfdd-3e88-4678-a8ff-024fe85681f6" providerId="ADAL" clId="{A90D266A-ED4B-4C65-9B37-5EA644230C81}" dt="2023-07-21T14:45:55.368" v="575" actId="478"/>
          <ac:spMkLst>
            <pc:docMk/>
            <pc:sldMk cId="2089913847" sldId="289"/>
            <ac:spMk id="2" creationId="{43615D41-D02C-9A1F-A995-991DEC21484E}"/>
          </ac:spMkLst>
        </pc:spChg>
        <pc:spChg chg="del">
          <ac:chgData name="Lorenzo Rinaldi" userId="77d5bfdd-3e88-4678-a8ff-024fe85681f6" providerId="ADAL" clId="{A90D266A-ED4B-4C65-9B37-5EA644230C81}" dt="2023-07-21T14:45:55.368" v="575" actId="478"/>
          <ac:spMkLst>
            <pc:docMk/>
            <pc:sldMk cId="2089913847" sldId="289"/>
            <ac:spMk id="4" creationId="{936B20D5-F75F-B5EF-5896-FEDC041228CA}"/>
          </ac:spMkLst>
        </pc:spChg>
        <pc:spChg chg="del">
          <ac:chgData name="Lorenzo Rinaldi" userId="77d5bfdd-3e88-4678-a8ff-024fe85681f6" providerId="ADAL" clId="{A90D266A-ED4B-4C65-9B37-5EA644230C81}" dt="2023-07-21T14:45:55.368" v="575" actId="478"/>
          <ac:spMkLst>
            <pc:docMk/>
            <pc:sldMk cId="2089913847" sldId="289"/>
            <ac:spMk id="5" creationId="{0DF95C29-46ED-390D-42E9-BF6177E02175}"/>
          </ac:spMkLst>
        </pc:spChg>
        <pc:spChg chg="del">
          <ac:chgData name="Lorenzo Rinaldi" userId="77d5bfdd-3e88-4678-a8ff-024fe85681f6" providerId="ADAL" clId="{A90D266A-ED4B-4C65-9B37-5EA644230C81}" dt="2023-07-21T14:45:55.368" v="575" actId="478"/>
          <ac:spMkLst>
            <pc:docMk/>
            <pc:sldMk cId="2089913847" sldId="289"/>
            <ac:spMk id="6" creationId="{A74361DD-2A6B-82FB-5A9C-6462E6A63BCB}"/>
          </ac:spMkLst>
        </pc:spChg>
        <pc:spChg chg="add mod">
          <ac:chgData name="Lorenzo Rinaldi" userId="77d5bfdd-3e88-4678-a8ff-024fe85681f6" providerId="ADAL" clId="{A90D266A-ED4B-4C65-9B37-5EA644230C81}" dt="2023-07-21T14:46:34.562" v="622" actId="1036"/>
          <ac:spMkLst>
            <pc:docMk/>
            <pc:sldMk cId="2089913847" sldId="289"/>
            <ac:spMk id="7" creationId="{77BDF79F-9D0C-399A-685E-60A0FB26C57F}"/>
          </ac:spMkLst>
        </pc:spChg>
        <pc:spChg chg="add mod">
          <ac:chgData name="Lorenzo Rinaldi" userId="77d5bfdd-3e88-4678-a8ff-024fe85681f6" providerId="ADAL" clId="{A90D266A-ED4B-4C65-9B37-5EA644230C81}" dt="2023-07-21T14:46:34.562" v="622" actId="1036"/>
          <ac:spMkLst>
            <pc:docMk/>
            <pc:sldMk cId="2089913847" sldId="289"/>
            <ac:spMk id="8" creationId="{54CD42FF-EF8C-D1BC-2B2C-9B4D183196FC}"/>
          </ac:spMkLst>
        </pc:spChg>
        <pc:spChg chg="mod">
          <ac:chgData name="Lorenzo Rinaldi" userId="77d5bfdd-3e88-4678-a8ff-024fe85681f6" providerId="ADAL" clId="{A90D266A-ED4B-4C65-9B37-5EA644230C81}" dt="2023-07-21T14:46:59.268" v="631"/>
          <ac:spMkLst>
            <pc:docMk/>
            <pc:sldMk cId="2089913847" sldId="289"/>
            <ac:spMk id="9" creationId="{D65E6D98-BE8C-6B4C-B23E-6167300445AE}"/>
          </ac:spMkLst>
        </pc:spChg>
        <pc:spChg chg="del">
          <ac:chgData name="Lorenzo Rinaldi" userId="77d5bfdd-3e88-4678-a8ff-024fe85681f6" providerId="ADAL" clId="{A90D266A-ED4B-4C65-9B37-5EA644230C81}" dt="2023-07-21T14:45:55.368" v="575" actId="478"/>
          <ac:spMkLst>
            <pc:docMk/>
            <pc:sldMk cId="2089913847" sldId="289"/>
            <ac:spMk id="10" creationId="{67F68606-FB16-4D2A-03A8-11E0DD2F8536}"/>
          </ac:spMkLst>
        </pc:spChg>
        <pc:spChg chg="del">
          <ac:chgData name="Lorenzo Rinaldi" userId="77d5bfdd-3e88-4678-a8ff-024fe85681f6" providerId="ADAL" clId="{A90D266A-ED4B-4C65-9B37-5EA644230C81}" dt="2023-07-21T14:45:55.368" v="575" actId="478"/>
          <ac:spMkLst>
            <pc:docMk/>
            <pc:sldMk cId="2089913847" sldId="289"/>
            <ac:spMk id="11" creationId="{61E43CC8-2CD4-DFE9-1EA7-0060A43A74FD}"/>
          </ac:spMkLst>
        </pc:spChg>
        <pc:spChg chg="del">
          <ac:chgData name="Lorenzo Rinaldi" userId="77d5bfdd-3e88-4678-a8ff-024fe85681f6" providerId="ADAL" clId="{A90D266A-ED4B-4C65-9B37-5EA644230C81}" dt="2023-07-21T14:45:55.368" v="575" actId="478"/>
          <ac:spMkLst>
            <pc:docMk/>
            <pc:sldMk cId="2089913847" sldId="289"/>
            <ac:spMk id="12" creationId="{1E9DE740-CA62-4C8B-5520-679B4EE27502}"/>
          </ac:spMkLst>
        </pc:spChg>
        <pc:spChg chg="add mod">
          <ac:chgData name="Lorenzo Rinaldi" userId="77d5bfdd-3e88-4678-a8ff-024fe85681f6" providerId="ADAL" clId="{A90D266A-ED4B-4C65-9B37-5EA644230C81}" dt="2023-07-21T14:46:34.562" v="622" actId="1036"/>
          <ac:spMkLst>
            <pc:docMk/>
            <pc:sldMk cId="2089913847" sldId="289"/>
            <ac:spMk id="13" creationId="{DB3B9A35-4EF6-E3F8-5697-45580A55024D}"/>
          </ac:spMkLst>
        </pc:spChg>
        <pc:spChg chg="add mod">
          <ac:chgData name="Lorenzo Rinaldi" userId="77d5bfdd-3e88-4678-a8ff-024fe85681f6" providerId="ADAL" clId="{A90D266A-ED4B-4C65-9B37-5EA644230C81}" dt="2023-07-21T14:46:34.562" v="622" actId="1036"/>
          <ac:spMkLst>
            <pc:docMk/>
            <pc:sldMk cId="2089913847" sldId="289"/>
            <ac:spMk id="14" creationId="{8AAA7356-1BD8-2BD1-E599-5FD0B22CCB8B}"/>
          </ac:spMkLst>
        </pc:spChg>
        <pc:spChg chg="add mod">
          <ac:chgData name="Lorenzo Rinaldi" userId="77d5bfdd-3e88-4678-a8ff-024fe85681f6" providerId="ADAL" clId="{A90D266A-ED4B-4C65-9B37-5EA644230C81}" dt="2023-07-21T14:46:34.562" v="622" actId="1036"/>
          <ac:spMkLst>
            <pc:docMk/>
            <pc:sldMk cId="2089913847" sldId="289"/>
            <ac:spMk id="15" creationId="{E641789B-1AB9-91DC-374F-3DBDEE5EB718}"/>
          </ac:spMkLst>
        </pc:spChg>
        <pc:spChg chg="add mod">
          <ac:chgData name="Lorenzo Rinaldi" userId="77d5bfdd-3e88-4678-a8ff-024fe85681f6" providerId="ADAL" clId="{A90D266A-ED4B-4C65-9B37-5EA644230C81}" dt="2023-07-21T14:46:34.562" v="622" actId="1036"/>
          <ac:spMkLst>
            <pc:docMk/>
            <pc:sldMk cId="2089913847" sldId="289"/>
            <ac:spMk id="16" creationId="{4CA8910A-D670-4784-4DF2-C1C98A3C636A}"/>
          </ac:spMkLst>
        </pc:spChg>
        <pc:spChg chg="add mod">
          <ac:chgData name="Lorenzo Rinaldi" userId="77d5bfdd-3e88-4678-a8ff-024fe85681f6" providerId="ADAL" clId="{A90D266A-ED4B-4C65-9B37-5EA644230C81}" dt="2023-07-21T14:46:34.562" v="622" actId="1036"/>
          <ac:spMkLst>
            <pc:docMk/>
            <pc:sldMk cId="2089913847" sldId="289"/>
            <ac:spMk id="17" creationId="{B12B75B2-4816-9867-E4AD-3740C9DC87D1}"/>
          </ac:spMkLst>
        </pc:spChg>
      </pc:sldChg>
      <pc:sldChg chg="addSp modSp add mod ord modAnim">
        <pc:chgData name="Lorenzo Rinaldi" userId="77d5bfdd-3e88-4678-a8ff-024fe85681f6" providerId="ADAL" clId="{A90D266A-ED4B-4C65-9B37-5EA644230C81}" dt="2023-07-21T14:46:14.655" v="599"/>
        <pc:sldMkLst>
          <pc:docMk/>
          <pc:sldMk cId="1831913461" sldId="290"/>
        </pc:sldMkLst>
        <pc:spChg chg="add mod">
          <ac:chgData name="Lorenzo Rinaldi" userId="77d5bfdd-3e88-4678-a8ff-024fe85681f6" providerId="ADAL" clId="{A90D266A-ED4B-4C65-9B37-5EA644230C81}" dt="2023-07-21T14:46:07.305" v="596" actId="1035"/>
          <ac:spMkLst>
            <pc:docMk/>
            <pc:sldMk cId="1831913461" sldId="290"/>
            <ac:spMk id="2" creationId="{D45A15BB-F00E-9F95-228F-57AFD32A76A6}"/>
          </ac:spMkLst>
        </pc:spChg>
        <pc:spChg chg="add mod">
          <ac:chgData name="Lorenzo Rinaldi" userId="77d5bfdd-3e88-4678-a8ff-024fe85681f6" providerId="ADAL" clId="{A90D266A-ED4B-4C65-9B37-5EA644230C81}" dt="2023-07-21T14:46:07.305" v="596" actId="1035"/>
          <ac:spMkLst>
            <pc:docMk/>
            <pc:sldMk cId="1831913461" sldId="290"/>
            <ac:spMk id="4" creationId="{B8F657DA-563B-741B-9166-4C312D7741AE}"/>
          </ac:spMkLst>
        </pc:spChg>
        <pc:spChg chg="add mod">
          <ac:chgData name="Lorenzo Rinaldi" userId="77d5bfdd-3e88-4678-a8ff-024fe85681f6" providerId="ADAL" clId="{A90D266A-ED4B-4C65-9B37-5EA644230C81}" dt="2023-07-21T14:46:07.305" v="596" actId="1035"/>
          <ac:spMkLst>
            <pc:docMk/>
            <pc:sldMk cId="1831913461" sldId="290"/>
            <ac:spMk id="5" creationId="{CFAA11C4-1D83-4856-2AFE-7A0C0B8B37F6}"/>
          </ac:spMkLst>
        </pc:spChg>
        <pc:spChg chg="add mod">
          <ac:chgData name="Lorenzo Rinaldi" userId="77d5bfdd-3e88-4678-a8ff-024fe85681f6" providerId="ADAL" clId="{A90D266A-ED4B-4C65-9B37-5EA644230C81}" dt="2023-07-21T14:46:07.305" v="596" actId="1035"/>
          <ac:spMkLst>
            <pc:docMk/>
            <pc:sldMk cId="1831913461" sldId="290"/>
            <ac:spMk id="6" creationId="{CD79FE5D-B987-8C2D-053C-7A4F3B266D4C}"/>
          </ac:spMkLst>
        </pc:spChg>
      </pc:sldChg>
      <pc:sldChg chg="del">
        <pc:chgData name="Lorenzo Rinaldi" userId="77d5bfdd-3e88-4678-a8ff-024fe85681f6" providerId="ADAL" clId="{A90D266A-ED4B-4C65-9B37-5EA644230C81}" dt="2023-07-21T14:37:04.568" v="39" actId="47"/>
        <pc:sldMkLst>
          <pc:docMk/>
          <pc:sldMk cId="2092622037" sldId="290"/>
        </pc:sldMkLst>
      </pc:sldChg>
      <pc:sldChg chg="del">
        <pc:chgData name="Lorenzo Rinaldi" userId="77d5bfdd-3e88-4678-a8ff-024fe85681f6" providerId="ADAL" clId="{A90D266A-ED4B-4C65-9B37-5EA644230C81}" dt="2023-07-21T14:37:04.568" v="39" actId="47"/>
        <pc:sldMkLst>
          <pc:docMk/>
          <pc:sldMk cId="1837731459" sldId="291"/>
        </pc:sldMkLst>
      </pc:sldChg>
      <pc:sldChg chg="addSp modSp add mod modAnim">
        <pc:chgData name="Lorenzo Rinaldi" userId="77d5bfdd-3e88-4678-a8ff-024fe85681f6" providerId="ADAL" clId="{A90D266A-ED4B-4C65-9B37-5EA644230C81}" dt="2023-07-21T14:47:42.688" v="667"/>
        <pc:sldMkLst>
          <pc:docMk/>
          <pc:sldMk cId="2874664159" sldId="291"/>
        </pc:sldMkLst>
        <pc:spChg chg="add mod">
          <ac:chgData name="Lorenzo Rinaldi" userId="77d5bfdd-3e88-4678-a8ff-024fe85681f6" providerId="ADAL" clId="{A90D266A-ED4B-4C65-9B37-5EA644230C81}" dt="2023-07-21T14:47:39.081" v="666" actId="1036"/>
          <ac:spMkLst>
            <pc:docMk/>
            <pc:sldMk cId="2874664159" sldId="291"/>
            <ac:spMk id="2" creationId="{A5D59F0B-9381-F080-2870-4D930C1F2C65}"/>
          </ac:spMkLst>
        </pc:spChg>
        <pc:spChg chg="add mod">
          <ac:chgData name="Lorenzo Rinaldi" userId="77d5bfdd-3e88-4678-a8ff-024fe85681f6" providerId="ADAL" clId="{A90D266A-ED4B-4C65-9B37-5EA644230C81}" dt="2023-07-21T14:47:39.081" v="666" actId="1036"/>
          <ac:spMkLst>
            <pc:docMk/>
            <pc:sldMk cId="2874664159" sldId="291"/>
            <ac:spMk id="4" creationId="{604ABF2C-3017-ECE5-BF08-F48BCA50269E}"/>
          </ac:spMkLst>
        </pc:spChg>
        <pc:spChg chg="add mod">
          <ac:chgData name="Lorenzo Rinaldi" userId="77d5bfdd-3e88-4678-a8ff-024fe85681f6" providerId="ADAL" clId="{A90D266A-ED4B-4C65-9B37-5EA644230C81}" dt="2023-07-21T14:47:39.081" v="666" actId="1036"/>
          <ac:spMkLst>
            <pc:docMk/>
            <pc:sldMk cId="2874664159" sldId="291"/>
            <ac:spMk id="5" creationId="{5E6313A6-A5D7-F4AF-A921-A7A4066A137E}"/>
          </ac:spMkLst>
        </pc:spChg>
        <pc:spChg chg="mod">
          <ac:chgData name="Lorenzo Rinaldi" userId="77d5bfdd-3e88-4678-a8ff-024fe85681f6" providerId="ADAL" clId="{A90D266A-ED4B-4C65-9B37-5EA644230C81}" dt="2023-07-21T14:47:28.830" v="641" actId="14100"/>
          <ac:spMkLst>
            <pc:docMk/>
            <pc:sldMk cId="2874664159" sldId="291"/>
            <ac:spMk id="9" creationId="{D65E6D98-BE8C-6B4C-B23E-6167300445AE}"/>
          </ac:spMkLst>
        </pc:spChg>
      </pc:sldChg>
      <pc:sldChg chg="del">
        <pc:chgData name="Lorenzo Rinaldi" userId="77d5bfdd-3e88-4678-a8ff-024fe85681f6" providerId="ADAL" clId="{A90D266A-ED4B-4C65-9B37-5EA644230C81}" dt="2023-07-21T14:37:04.568" v="39" actId="47"/>
        <pc:sldMkLst>
          <pc:docMk/>
          <pc:sldMk cId="344929577" sldId="292"/>
        </pc:sldMkLst>
      </pc:sldChg>
      <pc:sldChg chg="addSp modSp add mod modAnim">
        <pc:chgData name="Lorenzo Rinaldi" userId="77d5bfdd-3e88-4678-a8ff-024fe85681f6" providerId="ADAL" clId="{A90D266A-ED4B-4C65-9B37-5EA644230C81}" dt="2023-07-21T14:48:27.837" v="728"/>
        <pc:sldMkLst>
          <pc:docMk/>
          <pc:sldMk cId="992640502" sldId="292"/>
        </pc:sldMkLst>
        <pc:spChg chg="add mod">
          <ac:chgData name="Lorenzo Rinaldi" userId="77d5bfdd-3e88-4678-a8ff-024fe85681f6" providerId="ADAL" clId="{A90D266A-ED4B-4C65-9B37-5EA644230C81}" dt="2023-07-21T14:48:16.474" v="727" actId="1036"/>
          <ac:spMkLst>
            <pc:docMk/>
            <pc:sldMk cId="992640502" sldId="292"/>
            <ac:spMk id="2" creationId="{BE3E8FE5-E5D7-5DEF-4336-90A3F2CA1613}"/>
          </ac:spMkLst>
        </pc:spChg>
        <pc:spChg chg="add mod">
          <ac:chgData name="Lorenzo Rinaldi" userId="77d5bfdd-3e88-4678-a8ff-024fe85681f6" providerId="ADAL" clId="{A90D266A-ED4B-4C65-9B37-5EA644230C81}" dt="2023-07-21T14:48:16.474" v="727" actId="1036"/>
          <ac:spMkLst>
            <pc:docMk/>
            <pc:sldMk cId="992640502" sldId="292"/>
            <ac:spMk id="4" creationId="{30725D5E-9B2A-6B49-5D04-ACC8E151EBC9}"/>
          </ac:spMkLst>
        </pc:spChg>
        <pc:spChg chg="add mod">
          <ac:chgData name="Lorenzo Rinaldi" userId="77d5bfdd-3e88-4678-a8ff-024fe85681f6" providerId="ADAL" clId="{A90D266A-ED4B-4C65-9B37-5EA644230C81}" dt="2023-07-21T14:48:16.474" v="727" actId="1036"/>
          <ac:spMkLst>
            <pc:docMk/>
            <pc:sldMk cId="992640502" sldId="292"/>
            <ac:spMk id="5" creationId="{EE76F80B-2E45-C108-184E-46EB8716D855}"/>
          </ac:spMkLst>
        </pc:spChg>
        <pc:spChg chg="add mod">
          <ac:chgData name="Lorenzo Rinaldi" userId="77d5bfdd-3e88-4678-a8ff-024fe85681f6" providerId="ADAL" clId="{A90D266A-ED4B-4C65-9B37-5EA644230C81}" dt="2023-07-21T14:48:16.474" v="727" actId="1036"/>
          <ac:spMkLst>
            <pc:docMk/>
            <pc:sldMk cId="992640502" sldId="292"/>
            <ac:spMk id="6" creationId="{955863AC-F130-4385-B217-49777CD0E926}"/>
          </ac:spMkLst>
        </pc:spChg>
        <pc:spChg chg="add mod">
          <ac:chgData name="Lorenzo Rinaldi" userId="77d5bfdd-3e88-4678-a8ff-024fe85681f6" providerId="ADAL" clId="{A90D266A-ED4B-4C65-9B37-5EA644230C81}" dt="2023-07-21T14:48:16.474" v="727" actId="1036"/>
          <ac:spMkLst>
            <pc:docMk/>
            <pc:sldMk cId="992640502" sldId="292"/>
            <ac:spMk id="7" creationId="{FAFC7579-4FB6-4F6A-6852-BBF3945137B2}"/>
          </ac:spMkLst>
        </pc:spChg>
        <pc:spChg chg="add mod">
          <ac:chgData name="Lorenzo Rinaldi" userId="77d5bfdd-3e88-4678-a8ff-024fe85681f6" providerId="ADAL" clId="{A90D266A-ED4B-4C65-9B37-5EA644230C81}" dt="2023-07-21T14:48:16.474" v="727" actId="1036"/>
          <ac:spMkLst>
            <pc:docMk/>
            <pc:sldMk cId="992640502" sldId="292"/>
            <ac:spMk id="8" creationId="{48028D91-6D87-2622-FD9B-ABAE47C1FB78}"/>
          </ac:spMkLst>
        </pc:spChg>
        <pc:spChg chg="mod">
          <ac:chgData name="Lorenzo Rinaldi" userId="77d5bfdd-3e88-4678-a8ff-024fe85681f6" providerId="ADAL" clId="{A90D266A-ED4B-4C65-9B37-5EA644230C81}" dt="2023-07-21T14:47:53.607" v="669" actId="14100"/>
          <ac:spMkLst>
            <pc:docMk/>
            <pc:sldMk cId="992640502" sldId="292"/>
            <ac:spMk id="9" creationId="{D65E6D98-BE8C-6B4C-B23E-6167300445AE}"/>
          </ac:spMkLst>
        </pc:spChg>
        <pc:spChg chg="add mod">
          <ac:chgData name="Lorenzo Rinaldi" userId="77d5bfdd-3e88-4678-a8ff-024fe85681f6" providerId="ADAL" clId="{A90D266A-ED4B-4C65-9B37-5EA644230C81}" dt="2023-07-21T14:48:16.474" v="727" actId="1036"/>
          <ac:spMkLst>
            <pc:docMk/>
            <pc:sldMk cId="992640502" sldId="292"/>
            <ac:spMk id="10" creationId="{CC1091A1-0C76-D9E0-ADB2-4F321E259C21}"/>
          </ac:spMkLst>
        </pc:spChg>
        <pc:spChg chg="add mod">
          <ac:chgData name="Lorenzo Rinaldi" userId="77d5bfdd-3e88-4678-a8ff-024fe85681f6" providerId="ADAL" clId="{A90D266A-ED4B-4C65-9B37-5EA644230C81}" dt="2023-07-21T14:48:16.474" v="727" actId="1036"/>
          <ac:spMkLst>
            <pc:docMk/>
            <pc:sldMk cId="992640502" sldId="292"/>
            <ac:spMk id="11" creationId="{E558054C-FA5E-DFFE-1CA3-4446DCEE07EA}"/>
          </ac:spMkLst>
        </pc:spChg>
        <pc:spChg chg="add mod">
          <ac:chgData name="Lorenzo Rinaldi" userId="77d5bfdd-3e88-4678-a8ff-024fe85681f6" providerId="ADAL" clId="{A90D266A-ED4B-4C65-9B37-5EA644230C81}" dt="2023-07-21T14:48:16.474" v="727" actId="1036"/>
          <ac:spMkLst>
            <pc:docMk/>
            <pc:sldMk cId="992640502" sldId="292"/>
            <ac:spMk id="12" creationId="{0B1B01C0-6FF9-1F0F-9321-A3BEB553C817}"/>
          </ac:spMkLst>
        </pc:spChg>
        <pc:spChg chg="add mod">
          <ac:chgData name="Lorenzo Rinaldi" userId="77d5bfdd-3e88-4678-a8ff-024fe85681f6" providerId="ADAL" clId="{A90D266A-ED4B-4C65-9B37-5EA644230C81}" dt="2023-07-21T14:48:16.474" v="727" actId="1036"/>
          <ac:spMkLst>
            <pc:docMk/>
            <pc:sldMk cId="992640502" sldId="292"/>
            <ac:spMk id="13" creationId="{5F89D678-F842-3434-68BA-ED8CE28BCE95}"/>
          </ac:spMkLst>
        </pc:spChg>
        <pc:spChg chg="add mod">
          <ac:chgData name="Lorenzo Rinaldi" userId="77d5bfdd-3e88-4678-a8ff-024fe85681f6" providerId="ADAL" clId="{A90D266A-ED4B-4C65-9B37-5EA644230C81}" dt="2023-07-21T14:48:16.474" v="727" actId="1036"/>
          <ac:spMkLst>
            <pc:docMk/>
            <pc:sldMk cId="992640502" sldId="292"/>
            <ac:spMk id="14" creationId="{E9DD2FF9-D1AE-E765-B100-ACB4C91E8CD7}"/>
          </ac:spMkLst>
        </pc:spChg>
        <pc:spChg chg="add mod">
          <ac:chgData name="Lorenzo Rinaldi" userId="77d5bfdd-3e88-4678-a8ff-024fe85681f6" providerId="ADAL" clId="{A90D266A-ED4B-4C65-9B37-5EA644230C81}" dt="2023-07-21T14:48:16.474" v="727" actId="1036"/>
          <ac:spMkLst>
            <pc:docMk/>
            <pc:sldMk cId="992640502" sldId="292"/>
            <ac:spMk id="15" creationId="{66FB6584-349D-623B-54D4-39981C100026}"/>
          </ac:spMkLst>
        </pc:spChg>
        <pc:spChg chg="add mod">
          <ac:chgData name="Lorenzo Rinaldi" userId="77d5bfdd-3e88-4678-a8ff-024fe85681f6" providerId="ADAL" clId="{A90D266A-ED4B-4C65-9B37-5EA644230C81}" dt="2023-07-21T14:48:16.474" v="727" actId="1036"/>
          <ac:spMkLst>
            <pc:docMk/>
            <pc:sldMk cId="992640502" sldId="292"/>
            <ac:spMk id="16" creationId="{BAED1967-7378-E820-BA90-940467C040F2}"/>
          </ac:spMkLst>
        </pc:spChg>
        <pc:spChg chg="add mod">
          <ac:chgData name="Lorenzo Rinaldi" userId="77d5bfdd-3e88-4678-a8ff-024fe85681f6" providerId="ADAL" clId="{A90D266A-ED4B-4C65-9B37-5EA644230C81}" dt="2023-07-21T14:48:16.474" v="727" actId="1036"/>
          <ac:spMkLst>
            <pc:docMk/>
            <pc:sldMk cId="992640502" sldId="292"/>
            <ac:spMk id="17" creationId="{48DC94BA-AA43-8287-928F-D64CBE18B61F}"/>
          </ac:spMkLst>
        </pc:spChg>
        <pc:spChg chg="add mod">
          <ac:chgData name="Lorenzo Rinaldi" userId="77d5bfdd-3e88-4678-a8ff-024fe85681f6" providerId="ADAL" clId="{A90D266A-ED4B-4C65-9B37-5EA644230C81}" dt="2023-07-21T14:48:16.474" v="727" actId="1036"/>
          <ac:spMkLst>
            <pc:docMk/>
            <pc:sldMk cId="992640502" sldId="292"/>
            <ac:spMk id="18" creationId="{372F4AC8-D355-B444-84D0-B934E333AEC8}"/>
          </ac:spMkLst>
        </pc:spChg>
        <pc:spChg chg="add mod">
          <ac:chgData name="Lorenzo Rinaldi" userId="77d5bfdd-3e88-4678-a8ff-024fe85681f6" providerId="ADAL" clId="{A90D266A-ED4B-4C65-9B37-5EA644230C81}" dt="2023-07-21T14:48:16.474" v="727" actId="1036"/>
          <ac:spMkLst>
            <pc:docMk/>
            <pc:sldMk cId="992640502" sldId="292"/>
            <ac:spMk id="19" creationId="{01B131AD-4007-6EF7-B02C-183149BBF50A}"/>
          </ac:spMkLst>
        </pc:spChg>
      </pc:sldChg>
      <pc:sldChg chg="add del">
        <pc:chgData name="Lorenzo Rinaldi" userId="77d5bfdd-3e88-4678-a8ff-024fe85681f6" providerId="ADAL" clId="{A90D266A-ED4B-4C65-9B37-5EA644230C81}" dt="2023-07-21T14:47:13.188" v="636" actId="47"/>
        <pc:sldMkLst>
          <pc:docMk/>
          <pc:sldMk cId="2007639406" sldId="292"/>
        </pc:sldMkLst>
      </pc:sldChg>
      <pc:sldChg chg="addSp delSp modSp add mod modAnim">
        <pc:chgData name="Lorenzo Rinaldi" userId="77d5bfdd-3e88-4678-a8ff-024fe85681f6" providerId="ADAL" clId="{A90D266A-ED4B-4C65-9B37-5EA644230C81}" dt="2023-07-21T14:49:27.462" v="792"/>
        <pc:sldMkLst>
          <pc:docMk/>
          <pc:sldMk cId="538212375" sldId="293"/>
        </pc:sldMkLst>
        <pc:spChg chg="del">
          <ac:chgData name="Lorenzo Rinaldi" userId="77d5bfdd-3e88-4678-a8ff-024fe85681f6" providerId="ADAL" clId="{A90D266A-ED4B-4C65-9B37-5EA644230C81}" dt="2023-07-21T14:48:48.561" v="730" actId="478"/>
          <ac:spMkLst>
            <pc:docMk/>
            <pc:sldMk cId="538212375" sldId="293"/>
            <ac:spMk id="2" creationId="{BE3E8FE5-E5D7-5DEF-4336-90A3F2CA1613}"/>
          </ac:spMkLst>
        </pc:spChg>
        <pc:spChg chg="del">
          <ac:chgData name="Lorenzo Rinaldi" userId="77d5bfdd-3e88-4678-a8ff-024fe85681f6" providerId="ADAL" clId="{A90D266A-ED4B-4C65-9B37-5EA644230C81}" dt="2023-07-21T14:48:48.561" v="730" actId="478"/>
          <ac:spMkLst>
            <pc:docMk/>
            <pc:sldMk cId="538212375" sldId="293"/>
            <ac:spMk id="4" creationId="{30725D5E-9B2A-6B49-5D04-ACC8E151EBC9}"/>
          </ac:spMkLst>
        </pc:spChg>
        <pc:spChg chg="del">
          <ac:chgData name="Lorenzo Rinaldi" userId="77d5bfdd-3e88-4678-a8ff-024fe85681f6" providerId="ADAL" clId="{A90D266A-ED4B-4C65-9B37-5EA644230C81}" dt="2023-07-21T14:48:48.561" v="730" actId="478"/>
          <ac:spMkLst>
            <pc:docMk/>
            <pc:sldMk cId="538212375" sldId="293"/>
            <ac:spMk id="5" creationId="{EE76F80B-2E45-C108-184E-46EB8716D855}"/>
          </ac:spMkLst>
        </pc:spChg>
        <pc:spChg chg="del">
          <ac:chgData name="Lorenzo Rinaldi" userId="77d5bfdd-3e88-4678-a8ff-024fe85681f6" providerId="ADAL" clId="{A90D266A-ED4B-4C65-9B37-5EA644230C81}" dt="2023-07-21T14:48:48.561" v="730" actId="478"/>
          <ac:spMkLst>
            <pc:docMk/>
            <pc:sldMk cId="538212375" sldId="293"/>
            <ac:spMk id="6" creationId="{955863AC-F130-4385-B217-49777CD0E926}"/>
          </ac:spMkLst>
        </pc:spChg>
        <pc:spChg chg="del">
          <ac:chgData name="Lorenzo Rinaldi" userId="77d5bfdd-3e88-4678-a8ff-024fe85681f6" providerId="ADAL" clId="{A90D266A-ED4B-4C65-9B37-5EA644230C81}" dt="2023-07-21T14:48:48.561" v="730" actId="478"/>
          <ac:spMkLst>
            <pc:docMk/>
            <pc:sldMk cId="538212375" sldId="293"/>
            <ac:spMk id="7" creationId="{FAFC7579-4FB6-4F6A-6852-BBF3945137B2}"/>
          </ac:spMkLst>
        </pc:spChg>
        <pc:spChg chg="del">
          <ac:chgData name="Lorenzo Rinaldi" userId="77d5bfdd-3e88-4678-a8ff-024fe85681f6" providerId="ADAL" clId="{A90D266A-ED4B-4C65-9B37-5EA644230C81}" dt="2023-07-21T14:48:48.561" v="730" actId="478"/>
          <ac:spMkLst>
            <pc:docMk/>
            <pc:sldMk cId="538212375" sldId="293"/>
            <ac:spMk id="8" creationId="{48028D91-6D87-2622-FD9B-ABAE47C1FB78}"/>
          </ac:spMkLst>
        </pc:spChg>
        <pc:spChg chg="del">
          <ac:chgData name="Lorenzo Rinaldi" userId="77d5bfdd-3e88-4678-a8ff-024fe85681f6" providerId="ADAL" clId="{A90D266A-ED4B-4C65-9B37-5EA644230C81}" dt="2023-07-21T14:48:48.561" v="730" actId="478"/>
          <ac:spMkLst>
            <pc:docMk/>
            <pc:sldMk cId="538212375" sldId="293"/>
            <ac:spMk id="10" creationId="{CC1091A1-0C76-D9E0-ADB2-4F321E259C21}"/>
          </ac:spMkLst>
        </pc:spChg>
        <pc:spChg chg="del">
          <ac:chgData name="Lorenzo Rinaldi" userId="77d5bfdd-3e88-4678-a8ff-024fe85681f6" providerId="ADAL" clId="{A90D266A-ED4B-4C65-9B37-5EA644230C81}" dt="2023-07-21T14:48:48.561" v="730" actId="478"/>
          <ac:spMkLst>
            <pc:docMk/>
            <pc:sldMk cId="538212375" sldId="293"/>
            <ac:spMk id="11" creationId="{E558054C-FA5E-DFFE-1CA3-4446DCEE07EA}"/>
          </ac:spMkLst>
        </pc:spChg>
        <pc:spChg chg="del">
          <ac:chgData name="Lorenzo Rinaldi" userId="77d5bfdd-3e88-4678-a8ff-024fe85681f6" providerId="ADAL" clId="{A90D266A-ED4B-4C65-9B37-5EA644230C81}" dt="2023-07-21T14:48:48.561" v="730" actId="478"/>
          <ac:spMkLst>
            <pc:docMk/>
            <pc:sldMk cId="538212375" sldId="293"/>
            <ac:spMk id="12" creationId="{0B1B01C0-6FF9-1F0F-9321-A3BEB553C817}"/>
          </ac:spMkLst>
        </pc:spChg>
        <pc:spChg chg="del">
          <ac:chgData name="Lorenzo Rinaldi" userId="77d5bfdd-3e88-4678-a8ff-024fe85681f6" providerId="ADAL" clId="{A90D266A-ED4B-4C65-9B37-5EA644230C81}" dt="2023-07-21T14:48:48.561" v="730" actId="478"/>
          <ac:spMkLst>
            <pc:docMk/>
            <pc:sldMk cId="538212375" sldId="293"/>
            <ac:spMk id="13" creationId="{5F89D678-F842-3434-68BA-ED8CE28BCE95}"/>
          </ac:spMkLst>
        </pc:spChg>
        <pc:spChg chg="del">
          <ac:chgData name="Lorenzo Rinaldi" userId="77d5bfdd-3e88-4678-a8ff-024fe85681f6" providerId="ADAL" clId="{A90D266A-ED4B-4C65-9B37-5EA644230C81}" dt="2023-07-21T14:48:48.561" v="730" actId="478"/>
          <ac:spMkLst>
            <pc:docMk/>
            <pc:sldMk cId="538212375" sldId="293"/>
            <ac:spMk id="14" creationId="{E9DD2FF9-D1AE-E765-B100-ACB4C91E8CD7}"/>
          </ac:spMkLst>
        </pc:spChg>
        <pc:spChg chg="del">
          <ac:chgData name="Lorenzo Rinaldi" userId="77d5bfdd-3e88-4678-a8ff-024fe85681f6" providerId="ADAL" clId="{A90D266A-ED4B-4C65-9B37-5EA644230C81}" dt="2023-07-21T14:48:48.561" v="730" actId="478"/>
          <ac:spMkLst>
            <pc:docMk/>
            <pc:sldMk cId="538212375" sldId="293"/>
            <ac:spMk id="15" creationId="{66FB6584-349D-623B-54D4-39981C100026}"/>
          </ac:spMkLst>
        </pc:spChg>
        <pc:spChg chg="del">
          <ac:chgData name="Lorenzo Rinaldi" userId="77d5bfdd-3e88-4678-a8ff-024fe85681f6" providerId="ADAL" clId="{A90D266A-ED4B-4C65-9B37-5EA644230C81}" dt="2023-07-21T14:48:48.561" v="730" actId="478"/>
          <ac:spMkLst>
            <pc:docMk/>
            <pc:sldMk cId="538212375" sldId="293"/>
            <ac:spMk id="16" creationId="{BAED1967-7378-E820-BA90-940467C040F2}"/>
          </ac:spMkLst>
        </pc:spChg>
        <pc:spChg chg="del">
          <ac:chgData name="Lorenzo Rinaldi" userId="77d5bfdd-3e88-4678-a8ff-024fe85681f6" providerId="ADAL" clId="{A90D266A-ED4B-4C65-9B37-5EA644230C81}" dt="2023-07-21T14:48:48.561" v="730" actId="478"/>
          <ac:spMkLst>
            <pc:docMk/>
            <pc:sldMk cId="538212375" sldId="293"/>
            <ac:spMk id="17" creationId="{48DC94BA-AA43-8287-928F-D64CBE18B61F}"/>
          </ac:spMkLst>
        </pc:spChg>
        <pc:spChg chg="del">
          <ac:chgData name="Lorenzo Rinaldi" userId="77d5bfdd-3e88-4678-a8ff-024fe85681f6" providerId="ADAL" clId="{A90D266A-ED4B-4C65-9B37-5EA644230C81}" dt="2023-07-21T14:48:48.561" v="730" actId="478"/>
          <ac:spMkLst>
            <pc:docMk/>
            <pc:sldMk cId="538212375" sldId="293"/>
            <ac:spMk id="18" creationId="{372F4AC8-D355-B444-84D0-B934E333AEC8}"/>
          </ac:spMkLst>
        </pc:spChg>
        <pc:spChg chg="del">
          <ac:chgData name="Lorenzo Rinaldi" userId="77d5bfdd-3e88-4678-a8ff-024fe85681f6" providerId="ADAL" clId="{A90D266A-ED4B-4C65-9B37-5EA644230C81}" dt="2023-07-21T14:48:48.561" v="730" actId="478"/>
          <ac:spMkLst>
            <pc:docMk/>
            <pc:sldMk cId="538212375" sldId="293"/>
            <ac:spMk id="19" creationId="{01B131AD-4007-6EF7-B02C-183149BBF50A}"/>
          </ac:spMkLst>
        </pc:spChg>
        <pc:spChg chg="add mod">
          <ac:chgData name="Lorenzo Rinaldi" userId="77d5bfdd-3e88-4678-a8ff-024fe85681f6" providerId="ADAL" clId="{A90D266A-ED4B-4C65-9B37-5EA644230C81}" dt="2023-07-21T14:49:16.305" v="790" actId="1036"/>
          <ac:spMkLst>
            <pc:docMk/>
            <pc:sldMk cId="538212375" sldId="293"/>
            <ac:spMk id="21" creationId="{F1794CBD-48F0-6B80-080A-1BDF877A3B57}"/>
          </ac:spMkLst>
        </pc:spChg>
        <pc:spChg chg="add mod">
          <ac:chgData name="Lorenzo Rinaldi" userId="77d5bfdd-3e88-4678-a8ff-024fe85681f6" providerId="ADAL" clId="{A90D266A-ED4B-4C65-9B37-5EA644230C81}" dt="2023-07-21T14:49:16.305" v="790" actId="1036"/>
          <ac:spMkLst>
            <pc:docMk/>
            <pc:sldMk cId="538212375" sldId="293"/>
            <ac:spMk id="22" creationId="{1BA313F0-28D2-1622-4FB4-08B25CA37FED}"/>
          </ac:spMkLst>
        </pc:spChg>
        <pc:spChg chg="add mod">
          <ac:chgData name="Lorenzo Rinaldi" userId="77d5bfdd-3e88-4678-a8ff-024fe85681f6" providerId="ADAL" clId="{A90D266A-ED4B-4C65-9B37-5EA644230C81}" dt="2023-07-21T14:49:16.305" v="790" actId="1036"/>
          <ac:spMkLst>
            <pc:docMk/>
            <pc:sldMk cId="538212375" sldId="293"/>
            <ac:spMk id="23" creationId="{06702589-5864-5012-390D-529241447050}"/>
          </ac:spMkLst>
        </pc:spChg>
        <pc:spChg chg="add mod">
          <ac:chgData name="Lorenzo Rinaldi" userId="77d5bfdd-3e88-4678-a8ff-024fe85681f6" providerId="ADAL" clId="{A90D266A-ED4B-4C65-9B37-5EA644230C81}" dt="2023-07-21T14:49:16.305" v="790" actId="1036"/>
          <ac:spMkLst>
            <pc:docMk/>
            <pc:sldMk cId="538212375" sldId="293"/>
            <ac:spMk id="24" creationId="{72414A0A-5C84-39B3-3D52-62AA3D6947C3}"/>
          </ac:spMkLst>
        </pc:spChg>
        <pc:spChg chg="add mod">
          <ac:chgData name="Lorenzo Rinaldi" userId="77d5bfdd-3e88-4678-a8ff-024fe85681f6" providerId="ADAL" clId="{A90D266A-ED4B-4C65-9B37-5EA644230C81}" dt="2023-07-21T14:49:16.305" v="790" actId="1036"/>
          <ac:spMkLst>
            <pc:docMk/>
            <pc:sldMk cId="538212375" sldId="293"/>
            <ac:spMk id="25" creationId="{6CB69B7E-8725-674B-FEDD-DDA944A6C721}"/>
          </ac:spMkLst>
        </pc:spChg>
        <pc:spChg chg="add mod">
          <ac:chgData name="Lorenzo Rinaldi" userId="77d5bfdd-3e88-4678-a8ff-024fe85681f6" providerId="ADAL" clId="{A90D266A-ED4B-4C65-9B37-5EA644230C81}" dt="2023-07-21T14:49:16.305" v="790" actId="1036"/>
          <ac:spMkLst>
            <pc:docMk/>
            <pc:sldMk cId="538212375" sldId="293"/>
            <ac:spMk id="26" creationId="{3054E447-B769-FA11-F6B3-A50ECA02C6B9}"/>
          </ac:spMkLst>
        </pc:spChg>
        <pc:spChg chg="add mod">
          <ac:chgData name="Lorenzo Rinaldi" userId="77d5bfdd-3e88-4678-a8ff-024fe85681f6" providerId="ADAL" clId="{A90D266A-ED4B-4C65-9B37-5EA644230C81}" dt="2023-07-21T14:49:16.305" v="790" actId="1036"/>
          <ac:spMkLst>
            <pc:docMk/>
            <pc:sldMk cId="538212375" sldId="293"/>
            <ac:spMk id="27" creationId="{D70A8369-2FFD-D938-AB2D-D1318C25EF74}"/>
          </ac:spMkLst>
        </pc:spChg>
        <pc:spChg chg="add mod">
          <ac:chgData name="Lorenzo Rinaldi" userId="77d5bfdd-3e88-4678-a8ff-024fe85681f6" providerId="ADAL" clId="{A90D266A-ED4B-4C65-9B37-5EA644230C81}" dt="2023-07-21T14:49:16.305" v="790" actId="1036"/>
          <ac:spMkLst>
            <pc:docMk/>
            <pc:sldMk cId="538212375" sldId="293"/>
            <ac:spMk id="28" creationId="{CD34692C-22C6-F036-5E51-653C2B718AD6}"/>
          </ac:spMkLst>
        </pc:spChg>
        <pc:spChg chg="add mod">
          <ac:chgData name="Lorenzo Rinaldi" userId="77d5bfdd-3e88-4678-a8ff-024fe85681f6" providerId="ADAL" clId="{A90D266A-ED4B-4C65-9B37-5EA644230C81}" dt="2023-07-21T14:49:16.305" v="790" actId="1036"/>
          <ac:spMkLst>
            <pc:docMk/>
            <pc:sldMk cId="538212375" sldId="293"/>
            <ac:spMk id="29" creationId="{FE5F7ED7-2FDC-7EEA-1015-C5A65418CD52}"/>
          </ac:spMkLst>
        </pc:spChg>
        <pc:spChg chg="add mod">
          <ac:chgData name="Lorenzo Rinaldi" userId="77d5bfdd-3e88-4678-a8ff-024fe85681f6" providerId="ADAL" clId="{A90D266A-ED4B-4C65-9B37-5EA644230C81}" dt="2023-07-21T14:49:16.305" v="790" actId="1036"/>
          <ac:spMkLst>
            <pc:docMk/>
            <pc:sldMk cId="538212375" sldId="293"/>
            <ac:spMk id="30" creationId="{322BCCFF-38C6-3CFB-D9E2-77737678646E}"/>
          </ac:spMkLst>
        </pc:spChg>
        <pc:spChg chg="add mod">
          <ac:chgData name="Lorenzo Rinaldi" userId="77d5bfdd-3e88-4678-a8ff-024fe85681f6" providerId="ADAL" clId="{A90D266A-ED4B-4C65-9B37-5EA644230C81}" dt="2023-07-21T14:49:16.305" v="790" actId="1036"/>
          <ac:spMkLst>
            <pc:docMk/>
            <pc:sldMk cId="538212375" sldId="293"/>
            <ac:spMk id="31" creationId="{88949BCB-578C-44D0-830B-FE8BBE9A4DDA}"/>
          </ac:spMkLst>
        </pc:spChg>
        <pc:spChg chg="add mod">
          <ac:chgData name="Lorenzo Rinaldi" userId="77d5bfdd-3e88-4678-a8ff-024fe85681f6" providerId="ADAL" clId="{A90D266A-ED4B-4C65-9B37-5EA644230C81}" dt="2023-07-21T14:49:16.305" v="790" actId="1036"/>
          <ac:spMkLst>
            <pc:docMk/>
            <pc:sldMk cId="538212375" sldId="293"/>
            <ac:spMk id="32" creationId="{164BA959-70AC-D00E-A5AB-694A064198FA}"/>
          </ac:spMkLst>
        </pc:spChg>
        <pc:spChg chg="add mod">
          <ac:chgData name="Lorenzo Rinaldi" userId="77d5bfdd-3e88-4678-a8ff-024fe85681f6" providerId="ADAL" clId="{A90D266A-ED4B-4C65-9B37-5EA644230C81}" dt="2023-07-21T14:49:16.305" v="790" actId="1036"/>
          <ac:spMkLst>
            <pc:docMk/>
            <pc:sldMk cId="538212375" sldId="293"/>
            <ac:spMk id="33" creationId="{B5E50A74-232D-7B71-2BCC-480F16A4B77F}"/>
          </ac:spMkLst>
        </pc:spChg>
        <pc:spChg chg="add mod">
          <ac:chgData name="Lorenzo Rinaldi" userId="77d5bfdd-3e88-4678-a8ff-024fe85681f6" providerId="ADAL" clId="{A90D266A-ED4B-4C65-9B37-5EA644230C81}" dt="2023-07-21T14:49:16.305" v="790" actId="1036"/>
          <ac:spMkLst>
            <pc:docMk/>
            <pc:sldMk cId="538212375" sldId="293"/>
            <ac:spMk id="34" creationId="{ADE66556-6C90-EC8E-A146-7380B19F5F6B}"/>
          </ac:spMkLst>
        </pc:spChg>
        <pc:spChg chg="add mod">
          <ac:chgData name="Lorenzo Rinaldi" userId="77d5bfdd-3e88-4678-a8ff-024fe85681f6" providerId="ADAL" clId="{A90D266A-ED4B-4C65-9B37-5EA644230C81}" dt="2023-07-21T14:49:16.305" v="790" actId="1036"/>
          <ac:spMkLst>
            <pc:docMk/>
            <pc:sldMk cId="538212375" sldId="293"/>
            <ac:spMk id="35" creationId="{BE006653-CEBF-6015-79A7-1EE2EC836706}"/>
          </ac:spMkLst>
        </pc:spChg>
        <pc:spChg chg="add mod">
          <ac:chgData name="Lorenzo Rinaldi" userId="77d5bfdd-3e88-4678-a8ff-024fe85681f6" providerId="ADAL" clId="{A90D266A-ED4B-4C65-9B37-5EA644230C81}" dt="2023-07-21T14:49:16.305" v="790" actId="1036"/>
          <ac:spMkLst>
            <pc:docMk/>
            <pc:sldMk cId="538212375" sldId="293"/>
            <ac:spMk id="36" creationId="{74A052B8-BD10-45B6-C37D-049EE9254E9D}"/>
          </ac:spMkLst>
        </pc:spChg>
        <pc:spChg chg="add mod">
          <ac:chgData name="Lorenzo Rinaldi" userId="77d5bfdd-3e88-4678-a8ff-024fe85681f6" providerId="ADAL" clId="{A90D266A-ED4B-4C65-9B37-5EA644230C81}" dt="2023-07-21T14:49:16.305" v="790" actId="1036"/>
          <ac:spMkLst>
            <pc:docMk/>
            <pc:sldMk cId="538212375" sldId="293"/>
            <ac:spMk id="37" creationId="{FB198F36-82F9-8F05-221D-250FFB890C75}"/>
          </ac:spMkLst>
        </pc:spChg>
        <pc:spChg chg="add mod">
          <ac:chgData name="Lorenzo Rinaldi" userId="77d5bfdd-3e88-4678-a8ff-024fe85681f6" providerId="ADAL" clId="{A90D266A-ED4B-4C65-9B37-5EA644230C81}" dt="2023-07-21T14:49:16.305" v="790" actId="1036"/>
          <ac:spMkLst>
            <pc:docMk/>
            <pc:sldMk cId="538212375" sldId="293"/>
            <ac:spMk id="38" creationId="{6B940BAC-30A0-FF8C-92D5-193C5FE039CB}"/>
          </ac:spMkLst>
        </pc:spChg>
        <pc:spChg chg="add mod">
          <ac:chgData name="Lorenzo Rinaldi" userId="77d5bfdd-3e88-4678-a8ff-024fe85681f6" providerId="ADAL" clId="{A90D266A-ED4B-4C65-9B37-5EA644230C81}" dt="2023-07-21T14:49:16.305" v="790" actId="1036"/>
          <ac:spMkLst>
            <pc:docMk/>
            <pc:sldMk cId="538212375" sldId="293"/>
            <ac:spMk id="39" creationId="{D1A68314-E90C-B0E6-A5EE-CA3329409CA7}"/>
          </ac:spMkLst>
        </pc:spChg>
        <pc:spChg chg="add mod">
          <ac:chgData name="Lorenzo Rinaldi" userId="77d5bfdd-3e88-4678-a8ff-024fe85681f6" providerId="ADAL" clId="{A90D266A-ED4B-4C65-9B37-5EA644230C81}" dt="2023-07-21T14:49:16.305" v="790" actId="1036"/>
          <ac:spMkLst>
            <pc:docMk/>
            <pc:sldMk cId="538212375" sldId="293"/>
            <ac:spMk id="40" creationId="{E72482D1-335C-67E8-3526-EDDF595E45CE}"/>
          </ac:spMkLst>
        </pc:spChg>
        <pc:picChg chg="add mod">
          <ac:chgData name="Lorenzo Rinaldi" userId="77d5bfdd-3e88-4678-a8ff-024fe85681f6" providerId="ADAL" clId="{A90D266A-ED4B-4C65-9B37-5EA644230C81}" dt="2023-07-21T14:49:16.305" v="790" actId="1036"/>
          <ac:picMkLst>
            <pc:docMk/>
            <pc:sldMk cId="538212375" sldId="293"/>
            <ac:picMk id="20" creationId="{EF3A1263-3572-B83D-AF8A-10096981CA42}"/>
          </ac:picMkLst>
        </pc:picChg>
      </pc:sldChg>
      <pc:sldChg chg="del">
        <pc:chgData name="Lorenzo Rinaldi" userId="77d5bfdd-3e88-4678-a8ff-024fe85681f6" providerId="ADAL" clId="{A90D266A-ED4B-4C65-9B37-5EA644230C81}" dt="2023-07-21T14:37:04.568" v="39" actId="47"/>
        <pc:sldMkLst>
          <pc:docMk/>
          <pc:sldMk cId="4169575318" sldId="293"/>
        </pc:sldMkLst>
      </pc:sldChg>
      <pc:sldChg chg="del">
        <pc:chgData name="Lorenzo Rinaldi" userId="77d5bfdd-3e88-4678-a8ff-024fe85681f6" providerId="ADAL" clId="{A90D266A-ED4B-4C65-9B37-5EA644230C81}" dt="2023-07-21T14:37:04.568" v="39" actId="47"/>
        <pc:sldMkLst>
          <pc:docMk/>
          <pc:sldMk cId="3933425304" sldId="294"/>
        </pc:sldMkLst>
      </pc:sldChg>
      <pc:sldChg chg="addSp delSp modSp add mod modAnim">
        <pc:chgData name="Lorenzo Rinaldi" userId="77d5bfdd-3e88-4678-a8ff-024fe85681f6" providerId="ADAL" clId="{A90D266A-ED4B-4C65-9B37-5EA644230C81}" dt="2023-07-21T14:51:11.872" v="866" actId="1036"/>
        <pc:sldMkLst>
          <pc:docMk/>
          <pc:sldMk cId="4150678755" sldId="294"/>
        </pc:sldMkLst>
        <pc:spChg chg="add mod">
          <ac:chgData name="Lorenzo Rinaldi" userId="77d5bfdd-3e88-4678-a8ff-024fe85681f6" providerId="ADAL" clId="{A90D266A-ED4B-4C65-9B37-5EA644230C81}" dt="2023-07-21T14:51:11.872" v="866" actId="1036"/>
          <ac:spMkLst>
            <pc:docMk/>
            <pc:sldMk cId="4150678755" sldId="294"/>
            <ac:spMk id="2" creationId="{565A58B5-B479-F7E6-884C-B2E9D71C01D1}"/>
          </ac:spMkLst>
        </pc:spChg>
        <pc:spChg chg="add mod">
          <ac:chgData name="Lorenzo Rinaldi" userId="77d5bfdd-3e88-4678-a8ff-024fe85681f6" providerId="ADAL" clId="{A90D266A-ED4B-4C65-9B37-5EA644230C81}" dt="2023-07-21T14:51:11.872" v="866" actId="1036"/>
          <ac:spMkLst>
            <pc:docMk/>
            <pc:sldMk cId="4150678755" sldId="294"/>
            <ac:spMk id="4" creationId="{65E6F961-8B0B-2D25-5805-64C2B6E0002A}"/>
          </ac:spMkLst>
        </pc:spChg>
        <pc:spChg chg="add mod">
          <ac:chgData name="Lorenzo Rinaldi" userId="77d5bfdd-3e88-4678-a8ff-024fe85681f6" providerId="ADAL" clId="{A90D266A-ED4B-4C65-9B37-5EA644230C81}" dt="2023-07-21T14:50:34.867" v="838" actId="1036"/>
          <ac:spMkLst>
            <pc:docMk/>
            <pc:sldMk cId="4150678755" sldId="294"/>
            <ac:spMk id="5" creationId="{F2C5C458-CECE-3838-DBC2-263A05FECA90}"/>
          </ac:spMkLst>
        </pc:spChg>
        <pc:spChg chg="add mod">
          <ac:chgData name="Lorenzo Rinaldi" userId="77d5bfdd-3e88-4678-a8ff-024fe85681f6" providerId="ADAL" clId="{A90D266A-ED4B-4C65-9B37-5EA644230C81}" dt="2023-07-21T14:50:34.867" v="838" actId="1036"/>
          <ac:spMkLst>
            <pc:docMk/>
            <pc:sldMk cId="4150678755" sldId="294"/>
            <ac:spMk id="6" creationId="{55CD2015-242A-3E23-C932-E10D74EB97E0}"/>
          </ac:spMkLst>
        </pc:spChg>
        <pc:spChg chg="add mod">
          <ac:chgData name="Lorenzo Rinaldi" userId="77d5bfdd-3e88-4678-a8ff-024fe85681f6" providerId="ADAL" clId="{A90D266A-ED4B-4C65-9B37-5EA644230C81}" dt="2023-07-21T14:50:40.592" v="847" actId="1037"/>
          <ac:spMkLst>
            <pc:docMk/>
            <pc:sldMk cId="4150678755" sldId="294"/>
            <ac:spMk id="7" creationId="{9334D47D-7FDB-2B1C-09E5-C30871149A54}"/>
          </ac:spMkLst>
        </pc:spChg>
        <pc:spChg chg="add mod">
          <ac:chgData name="Lorenzo Rinaldi" userId="77d5bfdd-3e88-4678-a8ff-024fe85681f6" providerId="ADAL" clId="{A90D266A-ED4B-4C65-9B37-5EA644230C81}" dt="2023-07-21T14:50:34.867" v="838" actId="1036"/>
          <ac:spMkLst>
            <pc:docMk/>
            <pc:sldMk cId="4150678755" sldId="294"/>
            <ac:spMk id="8" creationId="{F652FEFA-1BE3-5C1E-534B-F1B53814E92A}"/>
          </ac:spMkLst>
        </pc:spChg>
        <pc:spChg chg="add mod">
          <ac:chgData name="Lorenzo Rinaldi" userId="77d5bfdd-3e88-4678-a8ff-024fe85681f6" providerId="ADAL" clId="{A90D266A-ED4B-4C65-9B37-5EA644230C81}" dt="2023-07-21T14:50:34.867" v="838" actId="1036"/>
          <ac:spMkLst>
            <pc:docMk/>
            <pc:sldMk cId="4150678755" sldId="294"/>
            <ac:spMk id="10" creationId="{ADC5C65D-CD57-A024-B0D9-EBD110B5D67B}"/>
          </ac:spMkLst>
        </pc:spChg>
        <pc:spChg chg="add mod">
          <ac:chgData name="Lorenzo Rinaldi" userId="77d5bfdd-3e88-4678-a8ff-024fe85681f6" providerId="ADAL" clId="{A90D266A-ED4B-4C65-9B37-5EA644230C81}" dt="2023-07-21T14:51:11.872" v="866" actId="1036"/>
          <ac:spMkLst>
            <pc:docMk/>
            <pc:sldMk cId="4150678755" sldId="294"/>
            <ac:spMk id="11" creationId="{B39D61ED-BCEB-BB94-FD06-FCE0D16C742E}"/>
          </ac:spMkLst>
        </pc:spChg>
        <pc:spChg chg="add mod">
          <ac:chgData name="Lorenzo Rinaldi" userId="77d5bfdd-3e88-4678-a8ff-024fe85681f6" providerId="ADAL" clId="{A90D266A-ED4B-4C65-9B37-5EA644230C81}" dt="2023-07-21T14:51:11.872" v="866" actId="1036"/>
          <ac:spMkLst>
            <pc:docMk/>
            <pc:sldMk cId="4150678755" sldId="294"/>
            <ac:spMk id="12" creationId="{27BEF6AC-25D3-B855-5002-4BE7B52CD0C8}"/>
          </ac:spMkLst>
        </pc:spChg>
        <pc:spChg chg="add mod">
          <ac:chgData name="Lorenzo Rinaldi" userId="77d5bfdd-3e88-4678-a8ff-024fe85681f6" providerId="ADAL" clId="{A90D266A-ED4B-4C65-9B37-5EA644230C81}" dt="2023-07-21T14:51:11.872" v="866" actId="1036"/>
          <ac:spMkLst>
            <pc:docMk/>
            <pc:sldMk cId="4150678755" sldId="294"/>
            <ac:spMk id="13" creationId="{D1D1F8DA-7873-38F6-C897-933EDCA63656}"/>
          </ac:spMkLst>
        </pc:spChg>
        <pc:spChg chg="add mod">
          <ac:chgData name="Lorenzo Rinaldi" userId="77d5bfdd-3e88-4678-a8ff-024fe85681f6" providerId="ADAL" clId="{A90D266A-ED4B-4C65-9B37-5EA644230C81}" dt="2023-07-21T14:51:11.872" v="866" actId="1036"/>
          <ac:spMkLst>
            <pc:docMk/>
            <pc:sldMk cId="4150678755" sldId="294"/>
            <ac:spMk id="14" creationId="{97CE614A-8DA5-AD20-9FA0-5E8EF601A4BC}"/>
          </ac:spMkLst>
        </pc:spChg>
        <pc:spChg chg="add mod">
          <ac:chgData name="Lorenzo Rinaldi" userId="77d5bfdd-3e88-4678-a8ff-024fe85681f6" providerId="ADAL" clId="{A90D266A-ED4B-4C65-9B37-5EA644230C81}" dt="2023-07-21T14:51:11.872" v="866" actId="1036"/>
          <ac:spMkLst>
            <pc:docMk/>
            <pc:sldMk cId="4150678755" sldId="294"/>
            <ac:spMk id="15" creationId="{9EBE6E40-18A9-FB7E-9C37-5FCA930B5518}"/>
          </ac:spMkLst>
        </pc:spChg>
        <pc:spChg chg="add mod">
          <ac:chgData name="Lorenzo Rinaldi" userId="77d5bfdd-3e88-4678-a8ff-024fe85681f6" providerId="ADAL" clId="{A90D266A-ED4B-4C65-9B37-5EA644230C81}" dt="2023-07-21T14:51:11.872" v="866" actId="1036"/>
          <ac:spMkLst>
            <pc:docMk/>
            <pc:sldMk cId="4150678755" sldId="294"/>
            <ac:spMk id="16" creationId="{9052C774-DD61-DA96-9265-3E248AD4FDDD}"/>
          </ac:spMkLst>
        </pc:spChg>
        <pc:spChg chg="add mod">
          <ac:chgData name="Lorenzo Rinaldi" userId="77d5bfdd-3e88-4678-a8ff-024fe85681f6" providerId="ADAL" clId="{A90D266A-ED4B-4C65-9B37-5EA644230C81}" dt="2023-07-21T14:51:11.872" v="866" actId="1036"/>
          <ac:spMkLst>
            <pc:docMk/>
            <pc:sldMk cId="4150678755" sldId="294"/>
            <ac:spMk id="17" creationId="{37F66546-8883-8BB9-F2A5-C1F156BE6785}"/>
          </ac:spMkLst>
        </pc:spChg>
        <pc:spChg chg="add mod">
          <ac:chgData name="Lorenzo Rinaldi" userId="77d5bfdd-3e88-4678-a8ff-024fe85681f6" providerId="ADAL" clId="{A90D266A-ED4B-4C65-9B37-5EA644230C81}" dt="2023-07-21T14:50:34.867" v="838" actId="1036"/>
          <ac:spMkLst>
            <pc:docMk/>
            <pc:sldMk cId="4150678755" sldId="294"/>
            <ac:spMk id="18" creationId="{C1B5C15A-716B-F90E-96EA-EAE6C5053F99}"/>
          </ac:spMkLst>
        </pc:spChg>
        <pc:spChg chg="add mod">
          <ac:chgData name="Lorenzo Rinaldi" userId="77d5bfdd-3e88-4678-a8ff-024fe85681f6" providerId="ADAL" clId="{A90D266A-ED4B-4C65-9B37-5EA644230C81}" dt="2023-07-21T14:50:34.867" v="838" actId="1036"/>
          <ac:spMkLst>
            <pc:docMk/>
            <pc:sldMk cId="4150678755" sldId="294"/>
            <ac:spMk id="19" creationId="{7B63101E-22D1-118B-9119-E8BA6C8FC4B8}"/>
          </ac:spMkLst>
        </pc:spChg>
        <pc:spChg chg="del">
          <ac:chgData name="Lorenzo Rinaldi" userId="77d5bfdd-3e88-4678-a8ff-024fe85681f6" providerId="ADAL" clId="{A90D266A-ED4B-4C65-9B37-5EA644230C81}" dt="2023-07-21T14:49:59.024" v="794" actId="478"/>
          <ac:spMkLst>
            <pc:docMk/>
            <pc:sldMk cId="4150678755" sldId="294"/>
            <ac:spMk id="21" creationId="{F1794CBD-48F0-6B80-080A-1BDF877A3B57}"/>
          </ac:spMkLst>
        </pc:spChg>
        <pc:spChg chg="del">
          <ac:chgData name="Lorenzo Rinaldi" userId="77d5bfdd-3e88-4678-a8ff-024fe85681f6" providerId="ADAL" clId="{A90D266A-ED4B-4C65-9B37-5EA644230C81}" dt="2023-07-21T14:49:59.024" v="794" actId="478"/>
          <ac:spMkLst>
            <pc:docMk/>
            <pc:sldMk cId="4150678755" sldId="294"/>
            <ac:spMk id="22" creationId="{1BA313F0-28D2-1622-4FB4-08B25CA37FED}"/>
          </ac:spMkLst>
        </pc:spChg>
        <pc:spChg chg="del">
          <ac:chgData name="Lorenzo Rinaldi" userId="77d5bfdd-3e88-4678-a8ff-024fe85681f6" providerId="ADAL" clId="{A90D266A-ED4B-4C65-9B37-5EA644230C81}" dt="2023-07-21T14:49:59.024" v="794" actId="478"/>
          <ac:spMkLst>
            <pc:docMk/>
            <pc:sldMk cId="4150678755" sldId="294"/>
            <ac:spMk id="23" creationId="{06702589-5864-5012-390D-529241447050}"/>
          </ac:spMkLst>
        </pc:spChg>
        <pc:spChg chg="del">
          <ac:chgData name="Lorenzo Rinaldi" userId="77d5bfdd-3e88-4678-a8ff-024fe85681f6" providerId="ADAL" clId="{A90D266A-ED4B-4C65-9B37-5EA644230C81}" dt="2023-07-21T14:49:59.024" v="794" actId="478"/>
          <ac:spMkLst>
            <pc:docMk/>
            <pc:sldMk cId="4150678755" sldId="294"/>
            <ac:spMk id="24" creationId="{72414A0A-5C84-39B3-3D52-62AA3D6947C3}"/>
          </ac:spMkLst>
        </pc:spChg>
        <pc:spChg chg="del">
          <ac:chgData name="Lorenzo Rinaldi" userId="77d5bfdd-3e88-4678-a8ff-024fe85681f6" providerId="ADAL" clId="{A90D266A-ED4B-4C65-9B37-5EA644230C81}" dt="2023-07-21T14:49:59.024" v="794" actId="478"/>
          <ac:spMkLst>
            <pc:docMk/>
            <pc:sldMk cId="4150678755" sldId="294"/>
            <ac:spMk id="25" creationId="{6CB69B7E-8725-674B-FEDD-DDA944A6C721}"/>
          </ac:spMkLst>
        </pc:spChg>
        <pc:spChg chg="del">
          <ac:chgData name="Lorenzo Rinaldi" userId="77d5bfdd-3e88-4678-a8ff-024fe85681f6" providerId="ADAL" clId="{A90D266A-ED4B-4C65-9B37-5EA644230C81}" dt="2023-07-21T14:49:59.024" v="794" actId="478"/>
          <ac:spMkLst>
            <pc:docMk/>
            <pc:sldMk cId="4150678755" sldId="294"/>
            <ac:spMk id="26" creationId="{3054E447-B769-FA11-F6B3-A50ECA02C6B9}"/>
          </ac:spMkLst>
        </pc:spChg>
        <pc:spChg chg="del">
          <ac:chgData name="Lorenzo Rinaldi" userId="77d5bfdd-3e88-4678-a8ff-024fe85681f6" providerId="ADAL" clId="{A90D266A-ED4B-4C65-9B37-5EA644230C81}" dt="2023-07-21T14:49:59.024" v="794" actId="478"/>
          <ac:spMkLst>
            <pc:docMk/>
            <pc:sldMk cId="4150678755" sldId="294"/>
            <ac:spMk id="27" creationId="{D70A8369-2FFD-D938-AB2D-D1318C25EF74}"/>
          </ac:spMkLst>
        </pc:spChg>
        <pc:spChg chg="del">
          <ac:chgData name="Lorenzo Rinaldi" userId="77d5bfdd-3e88-4678-a8ff-024fe85681f6" providerId="ADAL" clId="{A90D266A-ED4B-4C65-9B37-5EA644230C81}" dt="2023-07-21T14:49:59.024" v="794" actId="478"/>
          <ac:spMkLst>
            <pc:docMk/>
            <pc:sldMk cId="4150678755" sldId="294"/>
            <ac:spMk id="28" creationId="{CD34692C-22C6-F036-5E51-653C2B718AD6}"/>
          </ac:spMkLst>
        </pc:spChg>
        <pc:spChg chg="del">
          <ac:chgData name="Lorenzo Rinaldi" userId="77d5bfdd-3e88-4678-a8ff-024fe85681f6" providerId="ADAL" clId="{A90D266A-ED4B-4C65-9B37-5EA644230C81}" dt="2023-07-21T14:49:59.024" v="794" actId="478"/>
          <ac:spMkLst>
            <pc:docMk/>
            <pc:sldMk cId="4150678755" sldId="294"/>
            <ac:spMk id="29" creationId="{FE5F7ED7-2FDC-7EEA-1015-C5A65418CD52}"/>
          </ac:spMkLst>
        </pc:spChg>
        <pc:spChg chg="del">
          <ac:chgData name="Lorenzo Rinaldi" userId="77d5bfdd-3e88-4678-a8ff-024fe85681f6" providerId="ADAL" clId="{A90D266A-ED4B-4C65-9B37-5EA644230C81}" dt="2023-07-21T14:49:59.024" v="794" actId="478"/>
          <ac:spMkLst>
            <pc:docMk/>
            <pc:sldMk cId="4150678755" sldId="294"/>
            <ac:spMk id="30" creationId="{322BCCFF-38C6-3CFB-D9E2-77737678646E}"/>
          </ac:spMkLst>
        </pc:spChg>
        <pc:spChg chg="del">
          <ac:chgData name="Lorenzo Rinaldi" userId="77d5bfdd-3e88-4678-a8ff-024fe85681f6" providerId="ADAL" clId="{A90D266A-ED4B-4C65-9B37-5EA644230C81}" dt="2023-07-21T14:49:59.024" v="794" actId="478"/>
          <ac:spMkLst>
            <pc:docMk/>
            <pc:sldMk cId="4150678755" sldId="294"/>
            <ac:spMk id="31" creationId="{88949BCB-578C-44D0-830B-FE8BBE9A4DDA}"/>
          </ac:spMkLst>
        </pc:spChg>
        <pc:spChg chg="del">
          <ac:chgData name="Lorenzo Rinaldi" userId="77d5bfdd-3e88-4678-a8ff-024fe85681f6" providerId="ADAL" clId="{A90D266A-ED4B-4C65-9B37-5EA644230C81}" dt="2023-07-21T14:49:59.024" v="794" actId="478"/>
          <ac:spMkLst>
            <pc:docMk/>
            <pc:sldMk cId="4150678755" sldId="294"/>
            <ac:spMk id="32" creationId="{164BA959-70AC-D00E-A5AB-694A064198FA}"/>
          </ac:spMkLst>
        </pc:spChg>
        <pc:spChg chg="del">
          <ac:chgData name="Lorenzo Rinaldi" userId="77d5bfdd-3e88-4678-a8ff-024fe85681f6" providerId="ADAL" clId="{A90D266A-ED4B-4C65-9B37-5EA644230C81}" dt="2023-07-21T14:50:03.404" v="797" actId="478"/>
          <ac:spMkLst>
            <pc:docMk/>
            <pc:sldMk cId="4150678755" sldId="294"/>
            <ac:spMk id="33" creationId="{B5E50A74-232D-7B71-2BCC-480F16A4B77F}"/>
          </ac:spMkLst>
        </pc:spChg>
        <pc:spChg chg="del">
          <ac:chgData name="Lorenzo Rinaldi" userId="77d5bfdd-3e88-4678-a8ff-024fe85681f6" providerId="ADAL" clId="{A90D266A-ED4B-4C65-9B37-5EA644230C81}" dt="2023-07-21T14:49:59.024" v="794" actId="478"/>
          <ac:spMkLst>
            <pc:docMk/>
            <pc:sldMk cId="4150678755" sldId="294"/>
            <ac:spMk id="34" creationId="{ADE66556-6C90-EC8E-A146-7380B19F5F6B}"/>
          </ac:spMkLst>
        </pc:spChg>
        <pc:spChg chg="del">
          <ac:chgData name="Lorenzo Rinaldi" userId="77d5bfdd-3e88-4678-a8ff-024fe85681f6" providerId="ADAL" clId="{A90D266A-ED4B-4C65-9B37-5EA644230C81}" dt="2023-07-21T14:49:59.024" v="794" actId="478"/>
          <ac:spMkLst>
            <pc:docMk/>
            <pc:sldMk cId="4150678755" sldId="294"/>
            <ac:spMk id="35" creationId="{BE006653-CEBF-6015-79A7-1EE2EC836706}"/>
          </ac:spMkLst>
        </pc:spChg>
        <pc:spChg chg="del">
          <ac:chgData name="Lorenzo Rinaldi" userId="77d5bfdd-3e88-4678-a8ff-024fe85681f6" providerId="ADAL" clId="{A90D266A-ED4B-4C65-9B37-5EA644230C81}" dt="2023-07-21T14:49:59.024" v="794" actId="478"/>
          <ac:spMkLst>
            <pc:docMk/>
            <pc:sldMk cId="4150678755" sldId="294"/>
            <ac:spMk id="36" creationId="{74A052B8-BD10-45B6-C37D-049EE9254E9D}"/>
          </ac:spMkLst>
        </pc:spChg>
        <pc:spChg chg="del">
          <ac:chgData name="Lorenzo Rinaldi" userId="77d5bfdd-3e88-4678-a8ff-024fe85681f6" providerId="ADAL" clId="{A90D266A-ED4B-4C65-9B37-5EA644230C81}" dt="2023-07-21T14:49:59.024" v="794" actId="478"/>
          <ac:spMkLst>
            <pc:docMk/>
            <pc:sldMk cId="4150678755" sldId="294"/>
            <ac:spMk id="37" creationId="{FB198F36-82F9-8F05-221D-250FFB890C75}"/>
          </ac:spMkLst>
        </pc:spChg>
        <pc:spChg chg="del">
          <ac:chgData name="Lorenzo Rinaldi" userId="77d5bfdd-3e88-4678-a8ff-024fe85681f6" providerId="ADAL" clId="{A90D266A-ED4B-4C65-9B37-5EA644230C81}" dt="2023-07-21T14:49:59.024" v="794" actId="478"/>
          <ac:spMkLst>
            <pc:docMk/>
            <pc:sldMk cId="4150678755" sldId="294"/>
            <ac:spMk id="38" creationId="{6B940BAC-30A0-FF8C-92D5-193C5FE039CB}"/>
          </ac:spMkLst>
        </pc:spChg>
        <pc:spChg chg="del">
          <ac:chgData name="Lorenzo Rinaldi" userId="77d5bfdd-3e88-4678-a8ff-024fe85681f6" providerId="ADAL" clId="{A90D266A-ED4B-4C65-9B37-5EA644230C81}" dt="2023-07-21T14:49:59.024" v="794" actId="478"/>
          <ac:spMkLst>
            <pc:docMk/>
            <pc:sldMk cId="4150678755" sldId="294"/>
            <ac:spMk id="39" creationId="{D1A68314-E90C-B0E6-A5EE-CA3329409CA7}"/>
          </ac:spMkLst>
        </pc:spChg>
        <pc:spChg chg="del">
          <ac:chgData name="Lorenzo Rinaldi" userId="77d5bfdd-3e88-4678-a8ff-024fe85681f6" providerId="ADAL" clId="{A90D266A-ED4B-4C65-9B37-5EA644230C81}" dt="2023-07-21T14:49:59.024" v="794" actId="478"/>
          <ac:spMkLst>
            <pc:docMk/>
            <pc:sldMk cId="4150678755" sldId="294"/>
            <ac:spMk id="40" creationId="{E72482D1-335C-67E8-3526-EDDF595E45CE}"/>
          </ac:spMkLst>
        </pc:spChg>
        <pc:spChg chg="add mod">
          <ac:chgData name="Lorenzo Rinaldi" userId="77d5bfdd-3e88-4678-a8ff-024fe85681f6" providerId="ADAL" clId="{A90D266A-ED4B-4C65-9B37-5EA644230C81}" dt="2023-07-21T14:50:34.867" v="838" actId="1036"/>
          <ac:spMkLst>
            <pc:docMk/>
            <pc:sldMk cId="4150678755" sldId="294"/>
            <ac:spMk id="41" creationId="{D888EC52-AEEF-CDC0-AC8E-39650A7A2BFA}"/>
          </ac:spMkLst>
        </pc:spChg>
        <pc:spChg chg="add mod">
          <ac:chgData name="Lorenzo Rinaldi" userId="77d5bfdd-3e88-4678-a8ff-024fe85681f6" providerId="ADAL" clId="{A90D266A-ED4B-4C65-9B37-5EA644230C81}" dt="2023-07-21T14:50:34.867" v="838" actId="1036"/>
          <ac:spMkLst>
            <pc:docMk/>
            <pc:sldMk cId="4150678755" sldId="294"/>
            <ac:spMk id="42" creationId="{5ADFA52A-8720-3A21-D4B8-0A5363FC2525}"/>
          </ac:spMkLst>
        </pc:spChg>
        <pc:picChg chg="mod">
          <ac:chgData name="Lorenzo Rinaldi" userId="77d5bfdd-3e88-4678-a8ff-024fe85681f6" providerId="ADAL" clId="{A90D266A-ED4B-4C65-9B37-5EA644230C81}" dt="2023-07-21T14:50:01.442" v="796" actId="1076"/>
          <ac:picMkLst>
            <pc:docMk/>
            <pc:sldMk cId="4150678755" sldId="294"/>
            <ac:picMk id="3" creationId="{2FDE5C26-D4A7-4A08-BEF4-A1958E075695}"/>
          </ac:picMkLst>
        </pc:picChg>
        <pc:picChg chg="del">
          <ac:chgData name="Lorenzo Rinaldi" userId="77d5bfdd-3e88-4678-a8ff-024fe85681f6" providerId="ADAL" clId="{A90D266A-ED4B-4C65-9B37-5EA644230C81}" dt="2023-07-21T14:49:59.024" v="794" actId="478"/>
          <ac:picMkLst>
            <pc:docMk/>
            <pc:sldMk cId="4150678755" sldId="294"/>
            <ac:picMk id="20" creationId="{EF3A1263-3572-B83D-AF8A-10096981CA42}"/>
          </ac:picMkLst>
        </pc:picChg>
      </pc:sldChg>
      <pc:sldChg chg="addSp delSp modSp add mod modAnim">
        <pc:chgData name="Lorenzo Rinaldi" userId="77d5bfdd-3e88-4678-a8ff-024fe85681f6" providerId="ADAL" clId="{A90D266A-ED4B-4C65-9B37-5EA644230C81}" dt="2023-07-21T14:53:09.442" v="962" actId="1035"/>
        <pc:sldMkLst>
          <pc:docMk/>
          <pc:sldMk cId="2933312165" sldId="295"/>
        </pc:sldMkLst>
        <pc:spChg chg="del">
          <ac:chgData name="Lorenzo Rinaldi" userId="77d5bfdd-3e88-4678-a8ff-024fe85681f6" providerId="ADAL" clId="{A90D266A-ED4B-4C65-9B37-5EA644230C81}" dt="2023-07-21T14:51:29.008" v="868" actId="478"/>
          <ac:spMkLst>
            <pc:docMk/>
            <pc:sldMk cId="2933312165" sldId="295"/>
            <ac:spMk id="2" creationId="{565A58B5-B479-F7E6-884C-B2E9D71C01D1}"/>
          </ac:spMkLst>
        </pc:spChg>
        <pc:spChg chg="del">
          <ac:chgData name="Lorenzo Rinaldi" userId="77d5bfdd-3e88-4678-a8ff-024fe85681f6" providerId="ADAL" clId="{A90D266A-ED4B-4C65-9B37-5EA644230C81}" dt="2023-07-21T14:51:29.008" v="868" actId="478"/>
          <ac:spMkLst>
            <pc:docMk/>
            <pc:sldMk cId="2933312165" sldId="295"/>
            <ac:spMk id="4" creationId="{65E6F961-8B0B-2D25-5805-64C2B6E0002A}"/>
          </ac:spMkLst>
        </pc:spChg>
        <pc:spChg chg="del">
          <ac:chgData name="Lorenzo Rinaldi" userId="77d5bfdd-3e88-4678-a8ff-024fe85681f6" providerId="ADAL" clId="{A90D266A-ED4B-4C65-9B37-5EA644230C81}" dt="2023-07-21T14:51:29.008" v="868" actId="478"/>
          <ac:spMkLst>
            <pc:docMk/>
            <pc:sldMk cId="2933312165" sldId="295"/>
            <ac:spMk id="5" creationId="{F2C5C458-CECE-3838-DBC2-263A05FECA90}"/>
          </ac:spMkLst>
        </pc:spChg>
        <pc:spChg chg="del">
          <ac:chgData name="Lorenzo Rinaldi" userId="77d5bfdd-3e88-4678-a8ff-024fe85681f6" providerId="ADAL" clId="{A90D266A-ED4B-4C65-9B37-5EA644230C81}" dt="2023-07-21T14:51:29.008" v="868" actId="478"/>
          <ac:spMkLst>
            <pc:docMk/>
            <pc:sldMk cId="2933312165" sldId="295"/>
            <ac:spMk id="6" creationId="{55CD2015-242A-3E23-C932-E10D74EB97E0}"/>
          </ac:spMkLst>
        </pc:spChg>
        <pc:spChg chg="del">
          <ac:chgData name="Lorenzo Rinaldi" userId="77d5bfdd-3e88-4678-a8ff-024fe85681f6" providerId="ADAL" clId="{A90D266A-ED4B-4C65-9B37-5EA644230C81}" dt="2023-07-21T14:51:29.008" v="868" actId="478"/>
          <ac:spMkLst>
            <pc:docMk/>
            <pc:sldMk cId="2933312165" sldId="295"/>
            <ac:spMk id="7" creationId="{9334D47D-7FDB-2B1C-09E5-C30871149A54}"/>
          </ac:spMkLst>
        </pc:spChg>
        <pc:spChg chg="del">
          <ac:chgData name="Lorenzo Rinaldi" userId="77d5bfdd-3e88-4678-a8ff-024fe85681f6" providerId="ADAL" clId="{A90D266A-ED4B-4C65-9B37-5EA644230C81}" dt="2023-07-21T14:51:29.008" v="868" actId="478"/>
          <ac:spMkLst>
            <pc:docMk/>
            <pc:sldMk cId="2933312165" sldId="295"/>
            <ac:spMk id="8" creationId="{F652FEFA-1BE3-5C1E-534B-F1B53814E92A}"/>
          </ac:spMkLst>
        </pc:spChg>
        <pc:spChg chg="del">
          <ac:chgData name="Lorenzo Rinaldi" userId="77d5bfdd-3e88-4678-a8ff-024fe85681f6" providerId="ADAL" clId="{A90D266A-ED4B-4C65-9B37-5EA644230C81}" dt="2023-07-21T14:51:29.008" v="868" actId="478"/>
          <ac:spMkLst>
            <pc:docMk/>
            <pc:sldMk cId="2933312165" sldId="295"/>
            <ac:spMk id="10" creationId="{ADC5C65D-CD57-A024-B0D9-EBD110B5D67B}"/>
          </ac:spMkLst>
        </pc:spChg>
        <pc:spChg chg="del">
          <ac:chgData name="Lorenzo Rinaldi" userId="77d5bfdd-3e88-4678-a8ff-024fe85681f6" providerId="ADAL" clId="{A90D266A-ED4B-4C65-9B37-5EA644230C81}" dt="2023-07-21T14:51:29.008" v="868" actId="478"/>
          <ac:spMkLst>
            <pc:docMk/>
            <pc:sldMk cId="2933312165" sldId="295"/>
            <ac:spMk id="11" creationId="{B39D61ED-BCEB-BB94-FD06-FCE0D16C742E}"/>
          </ac:spMkLst>
        </pc:spChg>
        <pc:spChg chg="del">
          <ac:chgData name="Lorenzo Rinaldi" userId="77d5bfdd-3e88-4678-a8ff-024fe85681f6" providerId="ADAL" clId="{A90D266A-ED4B-4C65-9B37-5EA644230C81}" dt="2023-07-21T14:51:29.008" v="868" actId="478"/>
          <ac:spMkLst>
            <pc:docMk/>
            <pc:sldMk cId="2933312165" sldId="295"/>
            <ac:spMk id="12" creationId="{27BEF6AC-25D3-B855-5002-4BE7B52CD0C8}"/>
          </ac:spMkLst>
        </pc:spChg>
        <pc:spChg chg="del">
          <ac:chgData name="Lorenzo Rinaldi" userId="77d5bfdd-3e88-4678-a8ff-024fe85681f6" providerId="ADAL" clId="{A90D266A-ED4B-4C65-9B37-5EA644230C81}" dt="2023-07-21T14:51:29.008" v="868" actId="478"/>
          <ac:spMkLst>
            <pc:docMk/>
            <pc:sldMk cId="2933312165" sldId="295"/>
            <ac:spMk id="13" creationId="{D1D1F8DA-7873-38F6-C897-933EDCA63656}"/>
          </ac:spMkLst>
        </pc:spChg>
        <pc:spChg chg="del">
          <ac:chgData name="Lorenzo Rinaldi" userId="77d5bfdd-3e88-4678-a8ff-024fe85681f6" providerId="ADAL" clId="{A90D266A-ED4B-4C65-9B37-5EA644230C81}" dt="2023-07-21T14:51:29.008" v="868" actId="478"/>
          <ac:spMkLst>
            <pc:docMk/>
            <pc:sldMk cId="2933312165" sldId="295"/>
            <ac:spMk id="14" creationId="{97CE614A-8DA5-AD20-9FA0-5E8EF601A4BC}"/>
          </ac:spMkLst>
        </pc:spChg>
        <pc:spChg chg="del">
          <ac:chgData name="Lorenzo Rinaldi" userId="77d5bfdd-3e88-4678-a8ff-024fe85681f6" providerId="ADAL" clId="{A90D266A-ED4B-4C65-9B37-5EA644230C81}" dt="2023-07-21T14:51:29.008" v="868" actId="478"/>
          <ac:spMkLst>
            <pc:docMk/>
            <pc:sldMk cId="2933312165" sldId="295"/>
            <ac:spMk id="15" creationId="{9EBE6E40-18A9-FB7E-9C37-5FCA930B5518}"/>
          </ac:spMkLst>
        </pc:spChg>
        <pc:spChg chg="del">
          <ac:chgData name="Lorenzo Rinaldi" userId="77d5bfdd-3e88-4678-a8ff-024fe85681f6" providerId="ADAL" clId="{A90D266A-ED4B-4C65-9B37-5EA644230C81}" dt="2023-07-21T14:51:29.008" v="868" actId="478"/>
          <ac:spMkLst>
            <pc:docMk/>
            <pc:sldMk cId="2933312165" sldId="295"/>
            <ac:spMk id="16" creationId="{9052C774-DD61-DA96-9265-3E248AD4FDDD}"/>
          </ac:spMkLst>
        </pc:spChg>
        <pc:spChg chg="del">
          <ac:chgData name="Lorenzo Rinaldi" userId="77d5bfdd-3e88-4678-a8ff-024fe85681f6" providerId="ADAL" clId="{A90D266A-ED4B-4C65-9B37-5EA644230C81}" dt="2023-07-21T14:51:29.008" v="868" actId="478"/>
          <ac:spMkLst>
            <pc:docMk/>
            <pc:sldMk cId="2933312165" sldId="295"/>
            <ac:spMk id="17" creationId="{37F66546-8883-8BB9-F2A5-C1F156BE6785}"/>
          </ac:spMkLst>
        </pc:spChg>
        <pc:spChg chg="del">
          <ac:chgData name="Lorenzo Rinaldi" userId="77d5bfdd-3e88-4678-a8ff-024fe85681f6" providerId="ADAL" clId="{A90D266A-ED4B-4C65-9B37-5EA644230C81}" dt="2023-07-21T14:51:29.008" v="868" actId="478"/>
          <ac:spMkLst>
            <pc:docMk/>
            <pc:sldMk cId="2933312165" sldId="295"/>
            <ac:spMk id="18" creationId="{C1B5C15A-716B-F90E-96EA-EAE6C5053F99}"/>
          </ac:spMkLst>
        </pc:spChg>
        <pc:spChg chg="del">
          <ac:chgData name="Lorenzo Rinaldi" userId="77d5bfdd-3e88-4678-a8ff-024fe85681f6" providerId="ADAL" clId="{A90D266A-ED4B-4C65-9B37-5EA644230C81}" dt="2023-07-21T14:51:29.008" v="868" actId="478"/>
          <ac:spMkLst>
            <pc:docMk/>
            <pc:sldMk cId="2933312165" sldId="295"/>
            <ac:spMk id="19" creationId="{7B63101E-22D1-118B-9119-E8BA6C8FC4B8}"/>
          </ac:spMkLst>
        </pc:spChg>
        <pc:spChg chg="add mod">
          <ac:chgData name="Lorenzo Rinaldi" userId="77d5bfdd-3e88-4678-a8ff-024fe85681f6" providerId="ADAL" clId="{A90D266A-ED4B-4C65-9B37-5EA644230C81}" dt="2023-07-21T14:52:38.508" v="879" actId="1076"/>
          <ac:spMkLst>
            <pc:docMk/>
            <pc:sldMk cId="2933312165" sldId="295"/>
            <ac:spMk id="21" creationId="{B340E5A8-F1E5-E4EE-69EA-67E6B3396FFC}"/>
          </ac:spMkLst>
        </pc:spChg>
        <pc:spChg chg="add mod">
          <ac:chgData name="Lorenzo Rinaldi" userId="77d5bfdd-3e88-4678-a8ff-024fe85681f6" providerId="ADAL" clId="{A90D266A-ED4B-4C65-9B37-5EA644230C81}" dt="2023-07-21T14:52:46.184" v="901" actId="1035"/>
          <ac:spMkLst>
            <pc:docMk/>
            <pc:sldMk cId="2933312165" sldId="295"/>
            <ac:spMk id="23" creationId="{AF711241-C345-6022-5BCA-85982A9C9138}"/>
          </ac:spMkLst>
        </pc:spChg>
        <pc:spChg chg="add mod">
          <ac:chgData name="Lorenzo Rinaldi" userId="77d5bfdd-3e88-4678-a8ff-024fe85681f6" providerId="ADAL" clId="{A90D266A-ED4B-4C65-9B37-5EA644230C81}" dt="2023-07-21T14:52:46.184" v="901" actId="1035"/>
          <ac:spMkLst>
            <pc:docMk/>
            <pc:sldMk cId="2933312165" sldId="295"/>
            <ac:spMk id="24" creationId="{6DACFE2E-543B-FE74-A261-7FE2D7A86846}"/>
          </ac:spMkLst>
        </pc:spChg>
        <pc:spChg chg="add mod">
          <ac:chgData name="Lorenzo Rinaldi" userId="77d5bfdd-3e88-4678-a8ff-024fe85681f6" providerId="ADAL" clId="{A90D266A-ED4B-4C65-9B37-5EA644230C81}" dt="2023-07-21T14:52:46.184" v="901" actId="1035"/>
          <ac:spMkLst>
            <pc:docMk/>
            <pc:sldMk cId="2933312165" sldId="295"/>
            <ac:spMk id="25" creationId="{88188259-3AB8-51EC-E5EC-E54658BF5EF4}"/>
          </ac:spMkLst>
        </pc:spChg>
        <pc:spChg chg="add mod">
          <ac:chgData name="Lorenzo Rinaldi" userId="77d5bfdd-3e88-4678-a8ff-024fe85681f6" providerId="ADAL" clId="{A90D266A-ED4B-4C65-9B37-5EA644230C81}" dt="2023-07-21T14:52:46.184" v="901" actId="1035"/>
          <ac:spMkLst>
            <pc:docMk/>
            <pc:sldMk cId="2933312165" sldId="295"/>
            <ac:spMk id="26" creationId="{E4AD9DCA-9E00-BD0F-549A-6DFDD2697CD4}"/>
          </ac:spMkLst>
        </pc:spChg>
        <pc:spChg chg="add mod">
          <ac:chgData name="Lorenzo Rinaldi" userId="77d5bfdd-3e88-4678-a8ff-024fe85681f6" providerId="ADAL" clId="{A90D266A-ED4B-4C65-9B37-5EA644230C81}" dt="2023-07-21T14:52:46.184" v="901" actId="1035"/>
          <ac:spMkLst>
            <pc:docMk/>
            <pc:sldMk cId="2933312165" sldId="295"/>
            <ac:spMk id="27" creationId="{15B0C227-152A-A287-53F0-A15FC4660CE4}"/>
          </ac:spMkLst>
        </pc:spChg>
        <pc:spChg chg="add mod">
          <ac:chgData name="Lorenzo Rinaldi" userId="77d5bfdd-3e88-4678-a8ff-024fe85681f6" providerId="ADAL" clId="{A90D266A-ED4B-4C65-9B37-5EA644230C81}" dt="2023-07-21T14:52:58.909" v="946" actId="1036"/>
          <ac:spMkLst>
            <pc:docMk/>
            <pc:sldMk cId="2933312165" sldId="295"/>
            <ac:spMk id="28" creationId="{8D7D99D5-A60B-8A2A-2BC1-5628820732AA}"/>
          </ac:spMkLst>
        </pc:spChg>
        <pc:spChg chg="add mod">
          <ac:chgData name="Lorenzo Rinaldi" userId="77d5bfdd-3e88-4678-a8ff-024fe85681f6" providerId="ADAL" clId="{A90D266A-ED4B-4C65-9B37-5EA644230C81}" dt="2023-07-21T14:52:58.909" v="946" actId="1036"/>
          <ac:spMkLst>
            <pc:docMk/>
            <pc:sldMk cId="2933312165" sldId="295"/>
            <ac:spMk id="29" creationId="{2D45D844-72EF-EBC6-6089-0AD970F3076C}"/>
          </ac:spMkLst>
        </pc:spChg>
        <pc:spChg chg="add mod">
          <ac:chgData name="Lorenzo Rinaldi" userId="77d5bfdd-3e88-4678-a8ff-024fe85681f6" providerId="ADAL" clId="{A90D266A-ED4B-4C65-9B37-5EA644230C81}" dt="2023-07-21T14:52:46.184" v="901" actId="1035"/>
          <ac:spMkLst>
            <pc:docMk/>
            <pc:sldMk cId="2933312165" sldId="295"/>
            <ac:spMk id="30" creationId="{A0366763-4E3B-F1BD-E694-32955A20C8DB}"/>
          </ac:spMkLst>
        </pc:spChg>
        <pc:spChg chg="add mod">
          <ac:chgData name="Lorenzo Rinaldi" userId="77d5bfdd-3e88-4678-a8ff-024fe85681f6" providerId="ADAL" clId="{A90D266A-ED4B-4C65-9B37-5EA644230C81}" dt="2023-07-21T14:52:46.184" v="901" actId="1035"/>
          <ac:spMkLst>
            <pc:docMk/>
            <pc:sldMk cId="2933312165" sldId="295"/>
            <ac:spMk id="31" creationId="{56BDB81B-49BF-0734-456C-6F023C6A68B2}"/>
          </ac:spMkLst>
        </pc:spChg>
        <pc:spChg chg="add mod">
          <ac:chgData name="Lorenzo Rinaldi" userId="77d5bfdd-3e88-4678-a8ff-024fe85681f6" providerId="ADAL" clId="{A90D266A-ED4B-4C65-9B37-5EA644230C81}" dt="2023-07-21T14:52:58.909" v="946" actId="1036"/>
          <ac:spMkLst>
            <pc:docMk/>
            <pc:sldMk cId="2933312165" sldId="295"/>
            <ac:spMk id="32" creationId="{0F699681-1670-D81B-7357-33069F089DB8}"/>
          </ac:spMkLst>
        </pc:spChg>
        <pc:spChg chg="add mod">
          <ac:chgData name="Lorenzo Rinaldi" userId="77d5bfdd-3e88-4678-a8ff-024fe85681f6" providerId="ADAL" clId="{A90D266A-ED4B-4C65-9B37-5EA644230C81}" dt="2023-07-21T14:53:09.442" v="962" actId="1035"/>
          <ac:spMkLst>
            <pc:docMk/>
            <pc:sldMk cId="2933312165" sldId="295"/>
            <ac:spMk id="33" creationId="{C3DB9649-781F-D7B5-EF33-BFEAAC72C8DB}"/>
          </ac:spMkLst>
        </pc:spChg>
        <pc:spChg chg="add mod">
          <ac:chgData name="Lorenzo Rinaldi" userId="77d5bfdd-3e88-4678-a8ff-024fe85681f6" providerId="ADAL" clId="{A90D266A-ED4B-4C65-9B37-5EA644230C81}" dt="2023-07-21T14:53:09.442" v="962" actId="1035"/>
          <ac:spMkLst>
            <pc:docMk/>
            <pc:sldMk cId="2933312165" sldId="295"/>
            <ac:spMk id="34" creationId="{3ED310F1-C74B-1390-D5BD-4298A24AB4A0}"/>
          </ac:spMkLst>
        </pc:spChg>
        <pc:spChg chg="add mod">
          <ac:chgData name="Lorenzo Rinaldi" userId="77d5bfdd-3e88-4678-a8ff-024fe85681f6" providerId="ADAL" clId="{A90D266A-ED4B-4C65-9B37-5EA644230C81}" dt="2023-07-21T14:53:09.442" v="962" actId="1035"/>
          <ac:spMkLst>
            <pc:docMk/>
            <pc:sldMk cId="2933312165" sldId="295"/>
            <ac:spMk id="35" creationId="{ECF0F079-5630-813B-7865-B5A9C0A534D1}"/>
          </ac:spMkLst>
        </pc:spChg>
        <pc:spChg chg="add mod">
          <ac:chgData name="Lorenzo Rinaldi" userId="77d5bfdd-3e88-4678-a8ff-024fe85681f6" providerId="ADAL" clId="{A90D266A-ED4B-4C65-9B37-5EA644230C81}" dt="2023-07-21T14:53:09.442" v="962" actId="1035"/>
          <ac:spMkLst>
            <pc:docMk/>
            <pc:sldMk cId="2933312165" sldId="295"/>
            <ac:spMk id="36" creationId="{18553CB2-E015-59CD-59F3-875EE2C2A563}"/>
          </ac:spMkLst>
        </pc:spChg>
        <pc:spChg chg="del">
          <ac:chgData name="Lorenzo Rinaldi" userId="77d5bfdd-3e88-4678-a8ff-024fe85681f6" providerId="ADAL" clId="{A90D266A-ED4B-4C65-9B37-5EA644230C81}" dt="2023-07-21T14:51:29.008" v="868" actId="478"/>
          <ac:spMkLst>
            <pc:docMk/>
            <pc:sldMk cId="2933312165" sldId="295"/>
            <ac:spMk id="41" creationId="{D888EC52-AEEF-CDC0-AC8E-39650A7A2BFA}"/>
          </ac:spMkLst>
        </pc:spChg>
        <pc:spChg chg="del">
          <ac:chgData name="Lorenzo Rinaldi" userId="77d5bfdd-3e88-4678-a8ff-024fe85681f6" providerId="ADAL" clId="{A90D266A-ED4B-4C65-9B37-5EA644230C81}" dt="2023-07-21T14:51:29.008" v="868" actId="478"/>
          <ac:spMkLst>
            <pc:docMk/>
            <pc:sldMk cId="2933312165" sldId="295"/>
            <ac:spMk id="42" creationId="{5ADFA52A-8720-3A21-D4B8-0A5363FC2525}"/>
          </ac:spMkLst>
        </pc:spChg>
        <pc:picChg chg="add mod">
          <ac:chgData name="Lorenzo Rinaldi" userId="77d5bfdd-3e88-4678-a8ff-024fe85681f6" providerId="ADAL" clId="{A90D266A-ED4B-4C65-9B37-5EA644230C81}" dt="2023-07-21T14:52:58.909" v="946" actId="1036"/>
          <ac:picMkLst>
            <pc:docMk/>
            <pc:sldMk cId="2933312165" sldId="295"/>
            <ac:picMk id="20" creationId="{E94D1F7F-D757-13FA-D8FA-624C70E63CFC}"/>
          </ac:picMkLst>
        </pc:picChg>
        <pc:picChg chg="add mod">
          <ac:chgData name="Lorenzo Rinaldi" userId="77d5bfdd-3e88-4678-a8ff-024fe85681f6" providerId="ADAL" clId="{A90D266A-ED4B-4C65-9B37-5EA644230C81}" dt="2023-07-21T14:52:58.909" v="946" actId="1036"/>
          <ac:picMkLst>
            <pc:docMk/>
            <pc:sldMk cId="2933312165" sldId="295"/>
            <ac:picMk id="22" creationId="{E7BE18CD-A7DB-2B22-CF06-63E844027E76}"/>
          </ac:picMkLst>
        </pc:picChg>
      </pc:sldChg>
      <pc:sldChg chg="del">
        <pc:chgData name="Lorenzo Rinaldi" userId="77d5bfdd-3e88-4678-a8ff-024fe85681f6" providerId="ADAL" clId="{A90D266A-ED4B-4C65-9B37-5EA644230C81}" dt="2023-07-21T14:37:04.568" v="39" actId="47"/>
        <pc:sldMkLst>
          <pc:docMk/>
          <pc:sldMk cId="3427571278" sldId="295"/>
        </pc:sldMkLst>
      </pc:sldChg>
      <pc:sldChg chg="addSp delSp modSp add mod ord modAnim">
        <pc:chgData name="Lorenzo Rinaldi" userId="77d5bfdd-3e88-4678-a8ff-024fe85681f6" providerId="ADAL" clId="{A90D266A-ED4B-4C65-9B37-5EA644230C81}" dt="2023-07-21T14:52:09.488" v="875"/>
        <pc:sldMkLst>
          <pc:docMk/>
          <pc:sldMk cId="3153695113" sldId="296"/>
        </pc:sldMkLst>
        <pc:spChg chg="add mod">
          <ac:chgData name="Lorenzo Rinaldi" userId="77d5bfdd-3e88-4678-a8ff-024fe85681f6" providerId="ADAL" clId="{A90D266A-ED4B-4C65-9B37-5EA644230C81}" dt="2023-07-21T14:51:49.355" v="871" actId="1076"/>
          <ac:spMkLst>
            <pc:docMk/>
            <pc:sldMk cId="3153695113" sldId="296"/>
            <ac:spMk id="2" creationId="{2D063ACE-9481-F67C-55E8-CE4445BEF6B7}"/>
          </ac:spMkLst>
        </pc:spChg>
        <pc:spChg chg="add del mod">
          <ac:chgData name="Lorenzo Rinaldi" userId="77d5bfdd-3e88-4678-a8ff-024fe85681f6" providerId="ADAL" clId="{A90D266A-ED4B-4C65-9B37-5EA644230C81}" dt="2023-07-21T14:52:00.136" v="873" actId="478"/>
          <ac:spMkLst>
            <pc:docMk/>
            <pc:sldMk cId="3153695113" sldId="296"/>
            <ac:spMk id="4" creationId="{7B26ACF1-FBA6-589B-6237-0B7D7C4F0E53}"/>
          </ac:spMkLst>
        </pc:spChg>
      </pc:sldChg>
      <pc:sldChg chg="addSp modSp add mod">
        <pc:chgData name="Lorenzo Rinaldi" userId="77d5bfdd-3e88-4678-a8ff-024fe85681f6" providerId="ADAL" clId="{A90D266A-ED4B-4C65-9B37-5EA644230C81}" dt="2023-07-21T14:56:12.083" v="1132" actId="1037"/>
        <pc:sldMkLst>
          <pc:docMk/>
          <pc:sldMk cId="1880448825" sldId="297"/>
        </pc:sldMkLst>
        <pc:spChg chg="add mod">
          <ac:chgData name="Lorenzo Rinaldi" userId="77d5bfdd-3e88-4678-a8ff-024fe85681f6" providerId="ADAL" clId="{A90D266A-ED4B-4C65-9B37-5EA644230C81}" dt="2023-07-21T14:56:12.083" v="1132" actId="1037"/>
          <ac:spMkLst>
            <pc:docMk/>
            <pc:sldMk cId="1880448825" sldId="297"/>
            <ac:spMk id="2" creationId="{76A97557-0F23-4324-BAB8-D3C6AAB3E51D}"/>
          </ac:spMkLst>
        </pc:spChg>
        <pc:spChg chg="add mod">
          <ac:chgData name="Lorenzo Rinaldi" userId="77d5bfdd-3e88-4678-a8ff-024fe85681f6" providerId="ADAL" clId="{A90D266A-ED4B-4C65-9B37-5EA644230C81}" dt="2023-07-21T14:56:12.083" v="1132" actId="1037"/>
          <ac:spMkLst>
            <pc:docMk/>
            <pc:sldMk cId="1880448825" sldId="297"/>
            <ac:spMk id="4" creationId="{803879A5-A27D-03CB-F969-1CBBFC88C4D7}"/>
          </ac:spMkLst>
        </pc:spChg>
        <pc:spChg chg="mod">
          <ac:chgData name="Lorenzo Rinaldi" userId="77d5bfdd-3e88-4678-a8ff-024fe85681f6" providerId="ADAL" clId="{A90D266A-ED4B-4C65-9B37-5EA644230C81}" dt="2023-07-21T14:56:00.442" v="1106" actId="20577"/>
          <ac:spMkLst>
            <pc:docMk/>
            <pc:sldMk cId="1880448825" sldId="297"/>
            <ac:spMk id="9" creationId="{D65E6D98-BE8C-6B4C-B23E-6167300445AE}"/>
          </ac:spMkLst>
        </pc:spChg>
        <pc:picChg chg="add mod">
          <ac:chgData name="Lorenzo Rinaldi" userId="77d5bfdd-3e88-4678-a8ff-024fe85681f6" providerId="ADAL" clId="{A90D266A-ED4B-4C65-9B37-5EA644230C81}" dt="2023-07-21T14:56:12.083" v="1132" actId="1037"/>
          <ac:picMkLst>
            <pc:docMk/>
            <pc:sldMk cId="1880448825" sldId="297"/>
            <ac:picMk id="5" creationId="{912CDFE3-84BD-B25C-E7D6-D2A3FA2F21C9}"/>
          </ac:picMkLst>
        </pc:picChg>
      </pc:sldChg>
      <pc:sldChg chg="addSp modSp add mod ord modAnim">
        <pc:chgData name="Lorenzo Rinaldi" userId="77d5bfdd-3e88-4678-a8ff-024fe85681f6" providerId="ADAL" clId="{A90D266A-ED4B-4C65-9B37-5EA644230C81}" dt="2023-07-21T14:55:52.153" v="1070"/>
        <pc:sldMkLst>
          <pc:docMk/>
          <pc:sldMk cId="1015555219" sldId="298"/>
        </pc:sldMkLst>
        <pc:spChg chg="add mod">
          <ac:chgData name="Lorenzo Rinaldi" userId="77d5bfdd-3e88-4678-a8ff-024fe85681f6" providerId="ADAL" clId="{A90D266A-ED4B-4C65-9B37-5EA644230C81}" dt="2023-07-21T14:54:43.058" v="965" actId="1076"/>
          <ac:spMkLst>
            <pc:docMk/>
            <pc:sldMk cId="1015555219" sldId="298"/>
            <ac:spMk id="2" creationId="{7036F953-D6F2-989F-06F2-266E22E1F5A5}"/>
          </ac:spMkLst>
        </pc:spChg>
        <pc:spChg chg="add mod">
          <ac:chgData name="Lorenzo Rinaldi" userId="77d5bfdd-3e88-4678-a8ff-024fe85681f6" providerId="ADAL" clId="{A90D266A-ED4B-4C65-9B37-5EA644230C81}" dt="2023-07-21T14:54:54.735" v="990" actId="1035"/>
          <ac:spMkLst>
            <pc:docMk/>
            <pc:sldMk cId="1015555219" sldId="298"/>
            <ac:spMk id="4" creationId="{0E8E6BDC-8D87-AE3C-8409-82B3B6FBD0B2}"/>
          </ac:spMkLst>
        </pc:spChg>
        <pc:spChg chg="add mod">
          <ac:chgData name="Lorenzo Rinaldi" userId="77d5bfdd-3e88-4678-a8ff-024fe85681f6" providerId="ADAL" clId="{A90D266A-ED4B-4C65-9B37-5EA644230C81}" dt="2023-07-21T14:54:54.735" v="990" actId="1035"/>
          <ac:spMkLst>
            <pc:docMk/>
            <pc:sldMk cId="1015555219" sldId="298"/>
            <ac:spMk id="5" creationId="{651B920A-EDCA-BF55-9738-11DA1484D826}"/>
          </ac:spMkLst>
        </pc:spChg>
        <pc:spChg chg="add mod">
          <ac:chgData name="Lorenzo Rinaldi" userId="77d5bfdd-3e88-4678-a8ff-024fe85681f6" providerId="ADAL" clId="{A90D266A-ED4B-4C65-9B37-5EA644230C81}" dt="2023-07-21T14:54:54.735" v="990" actId="1035"/>
          <ac:spMkLst>
            <pc:docMk/>
            <pc:sldMk cId="1015555219" sldId="298"/>
            <ac:spMk id="6" creationId="{C9D9B995-A4EE-45BF-ADBC-AE48EA3FC9A0}"/>
          </ac:spMkLst>
        </pc:spChg>
        <pc:spChg chg="add mod">
          <ac:chgData name="Lorenzo Rinaldi" userId="77d5bfdd-3e88-4678-a8ff-024fe85681f6" providerId="ADAL" clId="{A90D266A-ED4B-4C65-9B37-5EA644230C81}" dt="2023-07-21T14:54:54.735" v="990" actId="1035"/>
          <ac:spMkLst>
            <pc:docMk/>
            <pc:sldMk cId="1015555219" sldId="298"/>
            <ac:spMk id="7" creationId="{926F9B16-0E32-0C3A-C200-97F75BB65BC4}"/>
          </ac:spMkLst>
        </pc:spChg>
        <pc:spChg chg="add mod">
          <ac:chgData name="Lorenzo Rinaldi" userId="77d5bfdd-3e88-4678-a8ff-024fe85681f6" providerId="ADAL" clId="{A90D266A-ED4B-4C65-9B37-5EA644230C81}" dt="2023-07-21T14:54:54.735" v="990" actId="1035"/>
          <ac:spMkLst>
            <pc:docMk/>
            <pc:sldMk cId="1015555219" sldId="298"/>
            <ac:spMk id="8" creationId="{8E6EB412-0B1D-1483-5C13-D9FD2C16CD50}"/>
          </ac:spMkLst>
        </pc:spChg>
        <pc:spChg chg="add mod">
          <ac:chgData name="Lorenzo Rinaldi" userId="77d5bfdd-3e88-4678-a8ff-024fe85681f6" providerId="ADAL" clId="{A90D266A-ED4B-4C65-9B37-5EA644230C81}" dt="2023-07-21T14:54:54.735" v="990" actId="1035"/>
          <ac:spMkLst>
            <pc:docMk/>
            <pc:sldMk cId="1015555219" sldId="298"/>
            <ac:spMk id="10" creationId="{65E73A5E-C846-E8A1-36AE-24F20B606450}"/>
          </ac:spMkLst>
        </pc:spChg>
        <pc:spChg chg="add mod">
          <ac:chgData name="Lorenzo Rinaldi" userId="77d5bfdd-3e88-4678-a8ff-024fe85681f6" providerId="ADAL" clId="{A90D266A-ED4B-4C65-9B37-5EA644230C81}" dt="2023-07-21T14:54:54.735" v="990" actId="1035"/>
          <ac:spMkLst>
            <pc:docMk/>
            <pc:sldMk cId="1015555219" sldId="298"/>
            <ac:spMk id="11" creationId="{2199ECBC-940F-5CD3-1D89-E4893A9618B8}"/>
          </ac:spMkLst>
        </pc:spChg>
        <pc:spChg chg="add mod">
          <ac:chgData name="Lorenzo Rinaldi" userId="77d5bfdd-3e88-4678-a8ff-024fe85681f6" providerId="ADAL" clId="{A90D266A-ED4B-4C65-9B37-5EA644230C81}" dt="2023-07-21T14:54:54.735" v="990" actId="1035"/>
          <ac:spMkLst>
            <pc:docMk/>
            <pc:sldMk cId="1015555219" sldId="298"/>
            <ac:spMk id="12" creationId="{71E6BED5-0F32-4008-D78A-C72E2301806B}"/>
          </ac:spMkLst>
        </pc:spChg>
        <pc:spChg chg="add mod">
          <ac:chgData name="Lorenzo Rinaldi" userId="77d5bfdd-3e88-4678-a8ff-024fe85681f6" providerId="ADAL" clId="{A90D266A-ED4B-4C65-9B37-5EA644230C81}" dt="2023-07-21T14:55:08.336" v="1029" actId="1035"/>
          <ac:spMkLst>
            <pc:docMk/>
            <pc:sldMk cId="1015555219" sldId="298"/>
            <ac:spMk id="14" creationId="{3B61C578-A3CC-B71B-D6D1-7A0B1085784F}"/>
          </ac:spMkLst>
        </pc:spChg>
        <pc:spChg chg="add mod">
          <ac:chgData name="Lorenzo Rinaldi" userId="77d5bfdd-3e88-4678-a8ff-024fe85681f6" providerId="ADAL" clId="{A90D266A-ED4B-4C65-9B37-5EA644230C81}" dt="2023-07-21T14:55:08.336" v="1029" actId="1035"/>
          <ac:spMkLst>
            <pc:docMk/>
            <pc:sldMk cId="1015555219" sldId="298"/>
            <ac:spMk id="15" creationId="{783B40A4-2336-F450-AD05-DB8FBBD4FF14}"/>
          </ac:spMkLst>
        </pc:spChg>
        <pc:spChg chg="add mod">
          <ac:chgData name="Lorenzo Rinaldi" userId="77d5bfdd-3e88-4678-a8ff-024fe85681f6" providerId="ADAL" clId="{A90D266A-ED4B-4C65-9B37-5EA644230C81}" dt="2023-07-21T14:55:08.336" v="1029" actId="1035"/>
          <ac:spMkLst>
            <pc:docMk/>
            <pc:sldMk cId="1015555219" sldId="298"/>
            <ac:spMk id="16" creationId="{C029D0C6-0230-DE5A-F295-9C5FBC9CE976}"/>
          </ac:spMkLst>
        </pc:spChg>
        <pc:spChg chg="add mod">
          <ac:chgData name="Lorenzo Rinaldi" userId="77d5bfdd-3e88-4678-a8ff-024fe85681f6" providerId="ADAL" clId="{A90D266A-ED4B-4C65-9B37-5EA644230C81}" dt="2023-07-21T14:55:08.336" v="1029" actId="1035"/>
          <ac:spMkLst>
            <pc:docMk/>
            <pc:sldMk cId="1015555219" sldId="298"/>
            <ac:spMk id="17" creationId="{B0E8E911-0A10-FFB5-0852-ED612B8D404C}"/>
          </ac:spMkLst>
        </pc:spChg>
        <pc:spChg chg="add mod">
          <ac:chgData name="Lorenzo Rinaldi" userId="77d5bfdd-3e88-4678-a8ff-024fe85681f6" providerId="ADAL" clId="{A90D266A-ED4B-4C65-9B37-5EA644230C81}" dt="2023-07-21T14:55:08.336" v="1029" actId="1035"/>
          <ac:spMkLst>
            <pc:docMk/>
            <pc:sldMk cId="1015555219" sldId="298"/>
            <ac:spMk id="18" creationId="{772BE53E-ABA8-F2A3-0C5C-029E8DDF097C}"/>
          </ac:spMkLst>
        </pc:spChg>
        <pc:spChg chg="add mod">
          <ac:chgData name="Lorenzo Rinaldi" userId="77d5bfdd-3e88-4678-a8ff-024fe85681f6" providerId="ADAL" clId="{A90D266A-ED4B-4C65-9B37-5EA644230C81}" dt="2023-07-21T14:55:08.336" v="1029" actId="1035"/>
          <ac:spMkLst>
            <pc:docMk/>
            <pc:sldMk cId="1015555219" sldId="298"/>
            <ac:spMk id="19" creationId="{C0AF7601-81C9-A86A-B470-8ED336684084}"/>
          </ac:spMkLst>
        </pc:spChg>
        <pc:spChg chg="add mod">
          <ac:chgData name="Lorenzo Rinaldi" userId="77d5bfdd-3e88-4678-a8ff-024fe85681f6" providerId="ADAL" clId="{A90D266A-ED4B-4C65-9B37-5EA644230C81}" dt="2023-07-21T14:55:08.336" v="1029" actId="1035"/>
          <ac:spMkLst>
            <pc:docMk/>
            <pc:sldMk cId="1015555219" sldId="298"/>
            <ac:spMk id="20" creationId="{F20B6C93-F5DE-DDCE-EFCD-08A2EF10A699}"/>
          </ac:spMkLst>
        </pc:spChg>
        <pc:spChg chg="add mod">
          <ac:chgData name="Lorenzo Rinaldi" userId="77d5bfdd-3e88-4678-a8ff-024fe85681f6" providerId="ADAL" clId="{A90D266A-ED4B-4C65-9B37-5EA644230C81}" dt="2023-07-21T14:55:08.336" v="1029" actId="1035"/>
          <ac:spMkLst>
            <pc:docMk/>
            <pc:sldMk cId="1015555219" sldId="298"/>
            <ac:spMk id="21" creationId="{990E3688-3D89-F98F-A02A-353299DFB3FD}"/>
          </ac:spMkLst>
        </pc:spChg>
        <pc:spChg chg="add mod">
          <ac:chgData name="Lorenzo Rinaldi" userId="77d5bfdd-3e88-4678-a8ff-024fe85681f6" providerId="ADAL" clId="{A90D266A-ED4B-4C65-9B37-5EA644230C81}" dt="2023-07-21T14:55:08.336" v="1029" actId="1035"/>
          <ac:spMkLst>
            <pc:docMk/>
            <pc:sldMk cId="1015555219" sldId="298"/>
            <ac:spMk id="22" creationId="{971B942A-E60E-6549-F0C7-83D0AC85EA5B}"/>
          </ac:spMkLst>
        </pc:spChg>
        <pc:spChg chg="add mod">
          <ac:chgData name="Lorenzo Rinaldi" userId="77d5bfdd-3e88-4678-a8ff-024fe85681f6" providerId="ADAL" clId="{A90D266A-ED4B-4C65-9B37-5EA644230C81}" dt="2023-07-21T14:55:08.336" v="1029" actId="1035"/>
          <ac:spMkLst>
            <pc:docMk/>
            <pc:sldMk cId="1015555219" sldId="298"/>
            <ac:spMk id="23" creationId="{891D716B-4573-B5E9-53AF-5CE82F8C3B2A}"/>
          </ac:spMkLst>
        </pc:spChg>
        <pc:spChg chg="add mod">
          <ac:chgData name="Lorenzo Rinaldi" userId="77d5bfdd-3e88-4678-a8ff-024fe85681f6" providerId="ADAL" clId="{A90D266A-ED4B-4C65-9B37-5EA644230C81}" dt="2023-07-21T14:55:42.160" v="1067" actId="14100"/>
          <ac:spMkLst>
            <pc:docMk/>
            <pc:sldMk cId="1015555219" sldId="298"/>
            <ac:spMk id="25" creationId="{38E42F94-835D-8795-9EE1-CB3D1835EF28}"/>
          </ac:spMkLst>
        </pc:spChg>
        <pc:spChg chg="add mod">
          <ac:chgData name="Lorenzo Rinaldi" userId="77d5bfdd-3e88-4678-a8ff-024fe85681f6" providerId="ADAL" clId="{A90D266A-ED4B-4C65-9B37-5EA644230C81}" dt="2023-07-21T14:55:27.865" v="1064" actId="164"/>
          <ac:spMkLst>
            <pc:docMk/>
            <pc:sldMk cId="1015555219" sldId="298"/>
            <ac:spMk id="26" creationId="{52E7A976-97E4-481D-CB84-69852F1412BA}"/>
          </ac:spMkLst>
        </pc:spChg>
        <pc:spChg chg="add mod">
          <ac:chgData name="Lorenzo Rinaldi" userId="77d5bfdd-3e88-4678-a8ff-024fe85681f6" providerId="ADAL" clId="{A90D266A-ED4B-4C65-9B37-5EA644230C81}" dt="2023-07-21T14:55:45.090" v="1068" actId="14100"/>
          <ac:spMkLst>
            <pc:docMk/>
            <pc:sldMk cId="1015555219" sldId="298"/>
            <ac:spMk id="27" creationId="{12378086-9BE4-E035-1C5B-252F0D5BCC44}"/>
          </ac:spMkLst>
        </pc:spChg>
        <pc:spChg chg="add mod">
          <ac:chgData name="Lorenzo Rinaldi" userId="77d5bfdd-3e88-4678-a8ff-024fe85681f6" providerId="ADAL" clId="{A90D266A-ED4B-4C65-9B37-5EA644230C81}" dt="2023-07-21T14:55:27.865" v="1064" actId="164"/>
          <ac:spMkLst>
            <pc:docMk/>
            <pc:sldMk cId="1015555219" sldId="298"/>
            <ac:spMk id="28" creationId="{4371BC72-E3F9-28B6-1A8F-95125E4A9B33}"/>
          </ac:spMkLst>
        </pc:spChg>
        <pc:spChg chg="add mod">
          <ac:chgData name="Lorenzo Rinaldi" userId="77d5bfdd-3e88-4678-a8ff-024fe85681f6" providerId="ADAL" clId="{A90D266A-ED4B-4C65-9B37-5EA644230C81}" dt="2023-07-21T14:55:27.865" v="1064" actId="164"/>
          <ac:spMkLst>
            <pc:docMk/>
            <pc:sldMk cId="1015555219" sldId="298"/>
            <ac:spMk id="29" creationId="{6EA146A0-1D1D-7E4B-6279-1DDE595876EA}"/>
          </ac:spMkLst>
        </pc:spChg>
        <pc:spChg chg="add mod">
          <ac:chgData name="Lorenzo Rinaldi" userId="77d5bfdd-3e88-4678-a8ff-024fe85681f6" providerId="ADAL" clId="{A90D266A-ED4B-4C65-9B37-5EA644230C81}" dt="2023-07-21T14:54:54.735" v="990" actId="1035"/>
          <ac:spMkLst>
            <pc:docMk/>
            <pc:sldMk cId="1015555219" sldId="298"/>
            <ac:spMk id="30" creationId="{653CBA26-DA12-C0DC-E236-44E3EFF93F3F}"/>
          </ac:spMkLst>
        </pc:spChg>
        <pc:spChg chg="add mod">
          <ac:chgData name="Lorenzo Rinaldi" userId="77d5bfdd-3e88-4678-a8ff-024fe85681f6" providerId="ADAL" clId="{A90D266A-ED4B-4C65-9B37-5EA644230C81}" dt="2023-07-21T14:54:54.735" v="990" actId="1035"/>
          <ac:spMkLst>
            <pc:docMk/>
            <pc:sldMk cId="1015555219" sldId="298"/>
            <ac:spMk id="31" creationId="{B6CD833F-FE0E-B8CB-6EB7-9E601AFB7F65}"/>
          </ac:spMkLst>
        </pc:spChg>
        <pc:spChg chg="add mod">
          <ac:chgData name="Lorenzo Rinaldi" userId="77d5bfdd-3e88-4678-a8ff-024fe85681f6" providerId="ADAL" clId="{A90D266A-ED4B-4C65-9B37-5EA644230C81}" dt="2023-07-21T14:54:54.735" v="990" actId="1035"/>
          <ac:spMkLst>
            <pc:docMk/>
            <pc:sldMk cId="1015555219" sldId="298"/>
            <ac:spMk id="33" creationId="{B9EF7A46-87A6-5904-8667-171B26A84A5C}"/>
          </ac:spMkLst>
        </pc:spChg>
        <pc:spChg chg="add mod">
          <ac:chgData name="Lorenzo Rinaldi" userId="77d5bfdd-3e88-4678-a8ff-024fe85681f6" providerId="ADAL" clId="{A90D266A-ED4B-4C65-9B37-5EA644230C81}" dt="2023-07-21T14:54:54.735" v="990" actId="1035"/>
          <ac:spMkLst>
            <pc:docMk/>
            <pc:sldMk cId="1015555219" sldId="298"/>
            <ac:spMk id="34" creationId="{B8C9F5E8-CAE1-0906-35CB-5EB571179726}"/>
          </ac:spMkLst>
        </pc:spChg>
        <pc:spChg chg="add mod">
          <ac:chgData name="Lorenzo Rinaldi" userId="77d5bfdd-3e88-4678-a8ff-024fe85681f6" providerId="ADAL" clId="{A90D266A-ED4B-4C65-9B37-5EA644230C81}" dt="2023-07-21T14:55:27.865" v="1064" actId="164"/>
          <ac:spMkLst>
            <pc:docMk/>
            <pc:sldMk cId="1015555219" sldId="298"/>
            <ac:spMk id="35" creationId="{98BB4095-C2F1-2D79-1F6A-BE2D2B51AD6F}"/>
          </ac:spMkLst>
        </pc:spChg>
        <pc:spChg chg="add mod">
          <ac:chgData name="Lorenzo Rinaldi" userId="77d5bfdd-3e88-4678-a8ff-024fe85681f6" providerId="ADAL" clId="{A90D266A-ED4B-4C65-9B37-5EA644230C81}" dt="2023-07-21T14:55:27.865" v="1064" actId="164"/>
          <ac:spMkLst>
            <pc:docMk/>
            <pc:sldMk cId="1015555219" sldId="298"/>
            <ac:spMk id="36" creationId="{11CABD8E-CA7C-07EC-4564-C87A10A4E5E2}"/>
          </ac:spMkLst>
        </pc:spChg>
        <pc:grpChg chg="add mod">
          <ac:chgData name="Lorenzo Rinaldi" userId="77d5bfdd-3e88-4678-a8ff-024fe85681f6" providerId="ADAL" clId="{A90D266A-ED4B-4C65-9B37-5EA644230C81}" dt="2023-07-21T14:55:37.298" v="1066" actId="1076"/>
          <ac:grpSpMkLst>
            <pc:docMk/>
            <pc:sldMk cId="1015555219" sldId="298"/>
            <ac:grpSpMk id="37" creationId="{8A1D8003-33C3-84C1-6553-7C57BAA87D82}"/>
          </ac:grpSpMkLst>
        </pc:grpChg>
        <pc:picChg chg="add mod">
          <ac:chgData name="Lorenzo Rinaldi" userId="77d5bfdd-3e88-4678-a8ff-024fe85681f6" providerId="ADAL" clId="{A90D266A-ED4B-4C65-9B37-5EA644230C81}" dt="2023-07-21T14:55:08.336" v="1029" actId="1035"/>
          <ac:picMkLst>
            <pc:docMk/>
            <pc:sldMk cId="1015555219" sldId="298"/>
            <ac:picMk id="13" creationId="{2EFC6955-1AC9-1546-5028-D89584E8F290}"/>
          </ac:picMkLst>
        </pc:picChg>
        <pc:picChg chg="add mod">
          <ac:chgData name="Lorenzo Rinaldi" userId="77d5bfdd-3e88-4678-a8ff-024fe85681f6" providerId="ADAL" clId="{A90D266A-ED4B-4C65-9B37-5EA644230C81}" dt="2023-07-21T14:55:27.865" v="1064" actId="164"/>
          <ac:picMkLst>
            <pc:docMk/>
            <pc:sldMk cId="1015555219" sldId="298"/>
            <ac:picMk id="24" creationId="{797D5427-9058-62D2-52FE-A87A7058F001}"/>
          </ac:picMkLst>
        </pc:picChg>
        <pc:cxnChg chg="add mod">
          <ac:chgData name="Lorenzo Rinaldi" userId="77d5bfdd-3e88-4678-a8ff-024fe85681f6" providerId="ADAL" clId="{A90D266A-ED4B-4C65-9B37-5EA644230C81}" dt="2023-07-21T14:54:54.735" v="990" actId="1035"/>
          <ac:cxnSpMkLst>
            <pc:docMk/>
            <pc:sldMk cId="1015555219" sldId="298"/>
            <ac:cxnSpMk id="32" creationId="{A7541A13-DFA3-2C73-CAF1-33351F904397}"/>
          </ac:cxnSpMkLst>
        </pc:cxnChg>
      </pc:sldChg>
    </pc:docChg>
  </pc:docChgLst>
  <pc:docChgLst>
    <pc:chgData name="Nicolo' Golinucci" userId="af77fc62-6a85-4b10-b94f-9bff1a9c5999" providerId="ADAL" clId="{99F1A9AD-D1F6-4D45-BE2D-74E83EB454BC}"/>
    <pc:docChg chg="modSld">
      <pc:chgData name="Nicolo' Golinucci" userId="af77fc62-6a85-4b10-b94f-9bff1a9c5999" providerId="ADAL" clId="{99F1A9AD-D1F6-4D45-BE2D-74E83EB454BC}" dt="2023-08-18T12:24:31.939" v="0"/>
      <pc:docMkLst>
        <pc:docMk/>
      </pc:docMkLst>
      <pc:sldChg chg="addSp modSp">
        <pc:chgData name="Nicolo' Golinucci" userId="af77fc62-6a85-4b10-b94f-9bff1a9c5999" providerId="ADAL" clId="{99F1A9AD-D1F6-4D45-BE2D-74E83EB454BC}" dt="2023-08-18T12:24:31.939" v="0"/>
        <pc:sldMkLst>
          <pc:docMk/>
          <pc:sldMk cId="2559802330" sldId="256"/>
        </pc:sldMkLst>
        <pc:spChg chg="add mod">
          <ac:chgData name="Nicolo' Golinucci" userId="af77fc62-6a85-4b10-b94f-9bff1a9c5999" providerId="ADAL" clId="{99F1A9AD-D1F6-4D45-BE2D-74E83EB454BC}" dt="2023-08-18T12:24:31.939" v="0"/>
          <ac:spMkLst>
            <pc:docMk/>
            <pc:sldMk cId="2559802330" sldId="256"/>
            <ac:spMk id="2" creationId="{473F1B17-0FF0-B764-AB16-E9235866EDEE}"/>
          </ac:spMkLst>
        </pc:spChg>
      </pc:sldChg>
    </pc:docChg>
  </pc:docChgLst>
  <pc:docChgLst>
    <pc:chgData name="Lorenzo Rinaldi" userId="77d5bfdd-3e88-4678-a8ff-024fe85681f6" providerId="ADAL" clId="{7F3D13DE-3AF5-4B72-881C-A35A58107EBF}"/>
    <pc:docChg chg="custSel modSld">
      <pc:chgData name="Lorenzo Rinaldi" userId="77d5bfdd-3e88-4678-a8ff-024fe85681f6" providerId="ADAL" clId="{7F3D13DE-3AF5-4B72-881C-A35A58107EBF}" dt="2023-09-05T12:51:48.042" v="2"/>
      <pc:docMkLst>
        <pc:docMk/>
      </pc:docMkLst>
      <pc:sldChg chg="addSp delSp modSp mod">
        <pc:chgData name="Lorenzo Rinaldi" userId="77d5bfdd-3e88-4678-a8ff-024fe85681f6" providerId="ADAL" clId="{7F3D13DE-3AF5-4B72-881C-A35A58107EBF}" dt="2023-09-01T13:54:37.802" v="1"/>
        <pc:sldMkLst>
          <pc:docMk/>
          <pc:sldMk cId="2559802330" sldId="256"/>
        </pc:sldMkLst>
        <pc:spChg chg="del">
          <ac:chgData name="Lorenzo Rinaldi" userId="77d5bfdd-3e88-4678-a8ff-024fe85681f6" providerId="ADAL" clId="{7F3D13DE-3AF5-4B72-881C-A35A58107EBF}" dt="2023-09-01T13:54:37.329" v="0" actId="478"/>
          <ac:spMkLst>
            <pc:docMk/>
            <pc:sldMk cId="2559802330" sldId="256"/>
            <ac:spMk id="2" creationId="{473F1B17-0FF0-B764-AB16-E9235866EDEE}"/>
          </ac:spMkLst>
        </pc:spChg>
        <pc:spChg chg="add mod">
          <ac:chgData name="Lorenzo Rinaldi" userId="77d5bfdd-3e88-4678-a8ff-024fe85681f6" providerId="ADAL" clId="{7F3D13DE-3AF5-4B72-881C-A35A58107EBF}" dt="2023-09-01T13:54:37.802" v="1"/>
          <ac:spMkLst>
            <pc:docMk/>
            <pc:sldMk cId="2559802330" sldId="256"/>
            <ac:spMk id="3" creationId="{0A3042EF-B00A-3451-746F-0AEF1253C2E8}"/>
          </ac:spMkLst>
        </pc:spChg>
      </pc:sldChg>
      <pc:sldChg chg="addSp modSp">
        <pc:chgData name="Lorenzo Rinaldi" userId="77d5bfdd-3e88-4678-a8ff-024fe85681f6" providerId="ADAL" clId="{7F3D13DE-3AF5-4B72-881C-A35A58107EBF}" dt="2023-09-05T12:51:48.042" v="2"/>
        <pc:sldMkLst>
          <pc:docMk/>
          <pc:sldMk cId="3688935345" sldId="278"/>
        </pc:sldMkLst>
        <pc:spChg chg="add mod">
          <ac:chgData name="Lorenzo Rinaldi" userId="77d5bfdd-3e88-4678-a8ff-024fe85681f6" providerId="ADAL" clId="{7F3D13DE-3AF5-4B72-881C-A35A58107EBF}" dt="2023-09-05T12:51:48.042" v="2"/>
          <ac:spMkLst>
            <pc:docMk/>
            <pc:sldMk cId="3688935345" sldId="278"/>
            <ac:spMk id="3" creationId="{CE45B233-093E-D64A-3EC7-4577252884A4}"/>
          </ac:spMkLst>
        </pc:spChg>
      </pc:sldChg>
    </pc:docChg>
  </pc:docChgLst>
  <pc:docChgLst>
    <pc:chgData name="Lorenzo Rinaldi" userId="77d5bfdd-3e88-4678-a8ff-024fe85681f6" providerId="ADAL" clId="{2A2AB31C-2801-4C5D-90F6-EBA66911602D}"/>
    <pc:docChg chg="undo redo custSel addSld delSld modSld sldOrd modMainMaster">
      <pc:chgData name="Lorenzo Rinaldi" userId="77d5bfdd-3e88-4678-a8ff-024fe85681f6" providerId="ADAL" clId="{2A2AB31C-2801-4C5D-90F6-EBA66911602D}" dt="2023-07-22T05:27:20.320" v="1193" actId="47"/>
      <pc:docMkLst>
        <pc:docMk/>
      </pc:docMkLst>
      <pc:sldChg chg="modSp mod">
        <pc:chgData name="Lorenzo Rinaldi" userId="77d5bfdd-3e88-4678-a8ff-024fe85681f6" providerId="ADAL" clId="{2A2AB31C-2801-4C5D-90F6-EBA66911602D}" dt="2023-07-21T15:51:44.448" v="4" actId="20577"/>
        <pc:sldMkLst>
          <pc:docMk/>
          <pc:sldMk cId="2559802330" sldId="256"/>
        </pc:sldMkLst>
        <pc:spChg chg="mod">
          <ac:chgData name="Lorenzo Rinaldi" userId="77d5bfdd-3e88-4678-a8ff-024fe85681f6" providerId="ADAL" clId="{2A2AB31C-2801-4C5D-90F6-EBA66911602D}" dt="2023-07-21T15:51:44.448" v="4" actId="20577"/>
          <ac:spMkLst>
            <pc:docMk/>
            <pc:sldMk cId="2559802330" sldId="256"/>
            <ac:spMk id="6" creationId="{99DEA05E-3DE2-714D-9D7C-D14D82DB9D79}"/>
          </ac:spMkLst>
        </pc:spChg>
      </pc:sldChg>
      <pc:sldChg chg="addSp delSp modSp mod modClrScheme chgLayout">
        <pc:chgData name="Lorenzo Rinaldi" userId="77d5bfdd-3e88-4678-a8ff-024fe85681f6" providerId="ADAL" clId="{2A2AB31C-2801-4C5D-90F6-EBA66911602D}" dt="2023-07-22T05:18:43.724" v="851" actId="113"/>
        <pc:sldMkLst>
          <pc:docMk/>
          <pc:sldMk cId="3688935345" sldId="278"/>
        </pc:sldMkLst>
        <pc:spChg chg="mod ord">
          <ac:chgData name="Lorenzo Rinaldi" userId="77d5bfdd-3e88-4678-a8ff-024fe85681f6" providerId="ADAL" clId="{2A2AB31C-2801-4C5D-90F6-EBA66911602D}" dt="2023-07-22T05:18:43.724" v="851" actId="113"/>
          <ac:spMkLst>
            <pc:docMk/>
            <pc:sldMk cId="3688935345" sldId="278"/>
            <ac:spMk id="2" creationId="{00000000-0000-0000-0000-000000000000}"/>
          </ac:spMkLst>
        </pc:spChg>
        <pc:spChg chg="add del">
          <ac:chgData name="Lorenzo Rinaldi" userId="77d5bfdd-3e88-4678-a8ff-024fe85681f6" providerId="ADAL" clId="{2A2AB31C-2801-4C5D-90F6-EBA66911602D}" dt="2023-07-22T05:11:59.839" v="693" actId="478"/>
          <ac:spMkLst>
            <pc:docMk/>
            <pc:sldMk cId="3688935345" sldId="278"/>
            <ac:spMk id="5" creationId="{AD645009-76B9-97CC-7D8D-E30B598001A2}"/>
          </ac:spMkLst>
        </pc:spChg>
        <pc:spChg chg="del">
          <ac:chgData name="Lorenzo Rinaldi" userId="77d5bfdd-3e88-4678-a8ff-024fe85681f6" providerId="ADAL" clId="{2A2AB31C-2801-4C5D-90F6-EBA66911602D}" dt="2023-07-22T05:09:15.443" v="658" actId="478"/>
          <ac:spMkLst>
            <pc:docMk/>
            <pc:sldMk cId="3688935345" sldId="278"/>
            <ac:spMk id="6" creationId="{4BDB5223-6EB5-1046-88BB-84ED760A29CE}"/>
          </ac:spMkLst>
        </pc:spChg>
        <pc:spChg chg="add del mod ord">
          <ac:chgData name="Lorenzo Rinaldi" userId="77d5bfdd-3e88-4678-a8ff-024fe85681f6" providerId="ADAL" clId="{2A2AB31C-2801-4C5D-90F6-EBA66911602D}" dt="2023-07-22T05:13:41.519" v="704" actId="700"/>
          <ac:spMkLst>
            <pc:docMk/>
            <pc:sldMk cId="3688935345" sldId="278"/>
            <ac:spMk id="7" creationId="{F2756543-904A-0634-2F63-070E56765D14}"/>
          </ac:spMkLst>
        </pc:spChg>
        <pc:picChg chg="del mod">
          <ac:chgData name="Lorenzo Rinaldi" userId="77d5bfdd-3e88-4678-a8ff-024fe85681f6" providerId="ADAL" clId="{2A2AB31C-2801-4C5D-90F6-EBA66911602D}" dt="2023-07-22T05:13:33.339" v="701" actId="478"/>
          <ac:picMkLst>
            <pc:docMk/>
            <pc:sldMk cId="3688935345" sldId="278"/>
            <ac:picMk id="3" creationId="{2FDE5C26-D4A7-4A08-BEF4-A1958E075695}"/>
          </ac:picMkLst>
        </pc:picChg>
      </pc:sldChg>
      <pc:sldChg chg="addSp delSp modSp mod modAnim">
        <pc:chgData name="Lorenzo Rinaldi" userId="77d5bfdd-3e88-4678-a8ff-024fe85681f6" providerId="ADAL" clId="{2A2AB31C-2801-4C5D-90F6-EBA66911602D}" dt="2023-07-22T05:15:01.607" v="716" actId="478"/>
        <pc:sldMkLst>
          <pc:docMk/>
          <pc:sldMk cId="3105644210" sldId="279"/>
        </pc:sldMkLst>
        <pc:spChg chg="add mod">
          <ac:chgData name="Lorenzo Rinaldi" userId="77d5bfdd-3e88-4678-a8ff-024fe85681f6" providerId="ADAL" clId="{2A2AB31C-2801-4C5D-90F6-EBA66911602D}" dt="2023-07-21T15:53:58.694" v="46" actId="20577"/>
          <ac:spMkLst>
            <pc:docMk/>
            <pc:sldMk cId="3105644210" sldId="279"/>
            <ac:spMk id="2" creationId="{FD8C96B6-C02C-F831-5475-F91A51792842}"/>
          </ac:spMkLst>
        </pc:spChg>
        <pc:spChg chg="mod">
          <ac:chgData name="Lorenzo Rinaldi" userId="77d5bfdd-3e88-4678-a8ff-024fe85681f6" providerId="ADAL" clId="{2A2AB31C-2801-4C5D-90F6-EBA66911602D}" dt="2023-07-21T15:52:47.890" v="33" actId="20577"/>
          <ac:spMkLst>
            <pc:docMk/>
            <pc:sldMk cId="3105644210" sldId="279"/>
            <ac:spMk id="4" creationId="{9AB3068C-1CCE-A7E9-790D-8ACFE0F1B133}"/>
          </ac:spMkLst>
        </pc:spChg>
        <pc:spChg chg="add mod">
          <ac:chgData name="Lorenzo Rinaldi" userId="77d5bfdd-3e88-4678-a8ff-024fe85681f6" providerId="ADAL" clId="{2A2AB31C-2801-4C5D-90F6-EBA66911602D}" dt="2023-07-21T15:53:36.933" v="40" actId="1076"/>
          <ac:spMkLst>
            <pc:docMk/>
            <pc:sldMk cId="3105644210" sldId="279"/>
            <ac:spMk id="5" creationId="{94EF4A8D-4F00-C4A3-A5D6-B2571A45D9D8}"/>
          </ac:spMkLst>
        </pc:spChg>
        <pc:spChg chg="del">
          <ac:chgData name="Lorenzo Rinaldi" userId="77d5bfdd-3e88-4678-a8ff-024fe85681f6" providerId="ADAL" clId="{2A2AB31C-2801-4C5D-90F6-EBA66911602D}" dt="2023-07-22T05:09:19.490" v="659" actId="478"/>
          <ac:spMkLst>
            <pc:docMk/>
            <pc:sldMk cId="3105644210" sldId="279"/>
            <ac:spMk id="6" creationId="{4BDB5223-6EB5-1046-88BB-84ED760A29CE}"/>
          </ac:spMkLst>
        </pc:spChg>
        <pc:spChg chg="add mod">
          <ac:chgData name="Lorenzo Rinaldi" userId="77d5bfdd-3e88-4678-a8ff-024fe85681f6" providerId="ADAL" clId="{2A2AB31C-2801-4C5D-90F6-EBA66911602D}" dt="2023-07-21T15:53:36.933" v="40" actId="1076"/>
          <ac:spMkLst>
            <pc:docMk/>
            <pc:sldMk cId="3105644210" sldId="279"/>
            <ac:spMk id="7" creationId="{7FABD7B6-6551-9974-47E4-E3A1D973B39B}"/>
          </ac:spMkLst>
        </pc:spChg>
        <pc:spChg chg="del">
          <ac:chgData name="Lorenzo Rinaldi" userId="77d5bfdd-3e88-4678-a8ff-024fe85681f6" providerId="ADAL" clId="{2A2AB31C-2801-4C5D-90F6-EBA66911602D}" dt="2023-07-21T15:52:53.488" v="34" actId="478"/>
          <ac:spMkLst>
            <pc:docMk/>
            <pc:sldMk cId="3105644210" sldId="279"/>
            <ac:spMk id="8" creationId="{F2FFB38D-A953-2603-D35F-2F1425178399}"/>
          </ac:spMkLst>
        </pc:spChg>
        <pc:spChg chg="del">
          <ac:chgData name="Lorenzo Rinaldi" userId="77d5bfdd-3e88-4678-a8ff-024fe85681f6" providerId="ADAL" clId="{2A2AB31C-2801-4C5D-90F6-EBA66911602D}" dt="2023-07-21T15:52:53.488" v="34" actId="478"/>
          <ac:spMkLst>
            <pc:docMk/>
            <pc:sldMk cId="3105644210" sldId="279"/>
            <ac:spMk id="10" creationId="{61BF001B-8D17-62A5-195F-8A30D22D6B43}"/>
          </ac:spMkLst>
        </pc:spChg>
        <pc:spChg chg="add mod">
          <ac:chgData name="Lorenzo Rinaldi" userId="77d5bfdd-3e88-4678-a8ff-024fe85681f6" providerId="ADAL" clId="{2A2AB31C-2801-4C5D-90F6-EBA66911602D}" dt="2023-07-21T15:53:36.933" v="40" actId="1076"/>
          <ac:spMkLst>
            <pc:docMk/>
            <pc:sldMk cId="3105644210" sldId="279"/>
            <ac:spMk id="12" creationId="{E34F07BD-D543-B964-1C30-BBA9D41D8234}"/>
          </ac:spMkLst>
        </pc:spChg>
        <pc:spChg chg="add mod">
          <ac:chgData name="Lorenzo Rinaldi" userId="77d5bfdd-3e88-4678-a8ff-024fe85681f6" providerId="ADAL" clId="{2A2AB31C-2801-4C5D-90F6-EBA66911602D}" dt="2023-07-21T15:53:36.933" v="40" actId="1076"/>
          <ac:spMkLst>
            <pc:docMk/>
            <pc:sldMk cId="3105644210" sldId="279"/>
            <ac:spMk id="13" creationId="{20B5F738-A301-997D-4E01-1F130139593D}"/>
          </ac:spMkLst>
        </pc:spChg>
        <pc:spChg chg="add mod">
          <ac:chgData name="Lorenzo Rinaldi" userId="77d5bfdd-3e88-4678-a8ff-024fe85681f6" providerId="ADAL" clId="{2A2AB31C-2801-4C5D-90F6-EBA66911602D}" dt="2023-07-21T15:53:36.933" v="40" actId="1076"/>
          <ac:spMkLst>
            <pc:docMk/>
            <pc:sldMk cId="3105644210" sldId="279"/>
            <ac:spMk id="15" creationId="{208B7955-928D-4858-5601-B8BB6C689EE4}"/>
          </ac:spMkLst>
        </pc:spChg>
        <pc:spChg chg="add mod">
          <ac:chgData name="Lorenzo Rinaldi" userId="77d5bfdd-3e88-4678-a8ff-024fe85681f6" providerId="ADAL" clId="{2A2AB31C-2801-4C5D-90F6-EBA66911602D}" dt="2023-07-21T15:53:36.933" v="40" actId="1076"/>
          <ac:spMkLst>
            <pc:docMk/>
            <pc:sldMk cId="3105644210" sldId="279"/>
            <ac:spMk id="17" creationId="{08E9D95D-4DAE-25D8-7D61-0D09EDA42528}"/>
          </ac:spMkLst>
        </pc:spChg>
        <pc:spChg chg="add mod">
          <ac:chgData name="Lorenzo Rinaldi" userId="77d5bfdd-3e88-4678-a8ff-024fe85681f6" providerId="ADAL" clId="{2A2AB31C-2801-4C5D-90F6-EBA66911602D}" dt="2023-07-21T15:53:36.933" v="40" actId="1076"/>
          <ac:spMkLst>
            <pc:docMk/>
            <pc:sldMk cId="3105644210" sldId="279"/>
            <ac:spMk id="18" creationId="{450DC02E-3D10-BC7D-FAD2-727D0768A431}"/>
          </ac:spMkLst>
        </pc:spChg>
        <pc:spChg chg="add mod">
          <ac:chgData name="Lorenzo Rinaldi" userId="77d5bfdd-3e88-4678-a8ff-024fe85681f6" providerId="ADAL" clId="{2A2AB31C-2801-4C5D-90F6-EBA66911602D}" dt="2023-07-21T15:53:36.933" v="40" actId="1076"/>
          <ac:spMkLst>
            <pc:docMk/>
            <pc:sldMk cId="3105644210" sldId="279"/>
            <ac:spMk id="21" creationId="{641C23A9-D8C9-BEE0-5B4C-63731B45D325}"/>
          </ac:spMkLst>
        </pc:spChg>
        <pc:spChg chg="add mod">
          <ac:chgData name="Lorenzo Rinaldi" userId="77d5bfdd-3e88-4678-a8ff-024fe85681f6" providerId="ADAL" clId="{2A2AB31C-2801-4C5D-90F6-EBA66911602D}" dt="2023-07-21T15:53:36.933" v="40" actId="1076"/>
          <ac:spMkLst>
            <pc:docMk/>
            <pc:sldMk cId="3105644210" sldId="279"/>
            <ac:spMk id="22" creationId="{914A0E75-4C6D-F23D-CC60-731A74C4ED4A}"/>
          </ac:spMkLst>
        </pc:spChg>
        <pc:spChg chg="add mod">
          <ac:chgData name="Lorenzo Rinaldi" userId="77d5bfdd-3e88-4678-a8ff-024fe85681f6" providerId="ADAL" clId="{2A2AB31C-2801-4C5D-90F6-EBA66911602D}" dt="2023-07-21T15:53:36.933" v="40" actId="1076"/>
          <ac:spMkLst>
            <pc:docMk/>
            <pc:sldMk cId="3105644210" sldId="279"/>
            <ac:spMk id="23" creationId="{20FB54A6-5FE3-9B3A-B839-1462115003FB}"/>
          </ac:spMkLst>
        </pc:spChg>
        <pc:spChg chg="add mod">
          <ac:chgData name="Lorenzo Rinaldi" userId="77d5bfdd-3e88-4678-a8ff-024fe85681f6" providerId="ADAL" clId="{2A2AB31C-2801-4C5D-90F6-EBA66911602D}" dt="2023-07-21T15:53:36.933" v="40" actId="1076"/>
          <ac:spMkLst>
            <pc:docMk/>
            <pc:sldMk cId="3105644210" sldId="279"/>
            <ac:spMk id="24" creationId="{273B3339-FB37-8DBC-980D-316D7D1AD6D8}"/>
          </ac:spMkLst>
        </pc:spChg>
        <pc:spChg chg="add mod">
          <ac:chgData name="Lorenzo Rinaldi" userId="77d5bfdd-3e88-4678-a8ff-024fe85681f6" providerId="ADAL" clId="{2A2AB31C-2801-4C5D-90F6-EBA66911602D}" dt="2023-07-21T15:53:36.933" v="40" actId="1076"/>
          <ac:spMkLst>
            <pc:docMk/>
            <pc:sldMk cId="3105644210" sldId="279"/>
            <ac:spMk id="29" creationId="{97109944-4DC9-946D-E4CD-C2D2617649BE}"/>
          </ac:spMkLst>
        </pc:spChg>
        <pc:picChg chg="del">
          <ac:chgData name="Lorenzo Rinaldi" userId="77d5bfdd-3e88-4678-a8ff-024fe85681f6" providerId="ADAL" clId="{2A2AB31C-2801-4C5D-90F6-EBA66911602D}" dt="2023-07-22T05:15:01.607" v="716" actId="478"/>
          <ac:picMkLst>
            <pc:docMk/>
            <pc:sldMk cId="3105644210" sldId="279"/>
            <ac:picMk id="3" creationId="{2FDE5C26-D4A7-4A08-BEF4-A1958E075695}"/>
          </ac:picMkLst>
        </pc:picChg>
        <pc:picChg chg="del">
          <ac:chgData name="Lorenzo Rinaldi" userId="77d5bfdd-3e88-4678-a8ff-024fe85681f6" providerId="ADAL" clId="{2A2AB31C-2801-4C5D-90F6-EBA66911602D}" dt="2023-07-21T15:52:53.488" v="34" actId="478"/>
          <ac:picMkLst>
            <pc:docMk/>
            <pc:sldMk cId="3105644210" sldId="279"/>
            <ac:picMk id="9" creationId="{7F941538-2FC5-C4F7-B043-10E2C89DA98C}"/>
          </ac:picMkLst>
        </pc:picChg>
        <pc:cxnChg chg="add mod">
          <ac:chgData name="Lorenzo Rinaldi" userId="77d5bfdd-3e88-4678-a8ff-024fe85681f6" providerId="ADAL" clId="{2A2AB31C-2801-4C5D-90F6-EBA66911602D}" dt="2023-07-21T15:53:36.933" v="40" actId="1076"/>
          <ac:cxnSpMkLst>
            <pc:docMk/>
            <pc:sldMk cId="3105644210" sldId="279"/>
            <ac:cxnSpMk id="11" creationId="{73F8FEC7-8407-B0B9-A951-DA96AD16E3CA}"/>
          </ac:cxnSpMkLst>
        </pc:cxnChg>
        <pc:cxnChg chg="add mod">
          <ac:chgData name="Lorenzo Rinaldi" userId="77d5bfdd-3e88-4678-a8ff-024fe85681f6" providerId="ADAL" clId="{2A2AB31C-2801-4C5D-90F6-EBA66911602D}" dt="2023-07-21T15:53:36.933" v="40" actId="1076"/>
          <ac:cxnSpMkLst>
            <pc:docMk/>
            <pc:sldMk cId="3105644210" sldId="279"/>
            <ac:cxnSpMk id="14" creationId="{7FDD865B-8743-5D3A-A586-B9D8CF8DC1BC}"/>
          </ac:cxnSpMkLst>
        </pc:cxnChg>
        <pc:cxnChg chg="add mod">
          <ac:chgData name="Lorenzo Rinaldi" userId="77d5bfdd-3e88-4678-a8ff-024fe85681f6" providerId="ADAL" clId="{2A2AB31C-2801-4C5D-90F6-EBA66911602D}" dt="2023-07-21T15:53:36.933" v="40" actId="1076"/>
          <ac:cxnSpMkLst>
            <pc:docMk/>
            <pc:sldMk cId="3105644210" sldId="279"/>
            <ac:cxnSpMk id="16" creationId="{3D838715-867A-4689-4604-F11B87E9E70E}"/>
          </ac:cxnSpMkLst>
        </pc:cxnChg>
        <pc:cxnChg chg="add mod">
          <ac:chgData name="Lorenzo Rinaldi" userId="77d5bfdd-3e88-4678-a8ff-024fe85681f6" providerId="ADAL" clId="{2A2AB31C-2801-4C5D-90F6-EBA66911602D}" dt="2023-07-21T15:53:36.933" v="40" actId="1076"/>
          <ac:cxnSpMkLst>
            <pc:docMk/>
            <pc:sldMk cId="3105644210" sldId="279"/>
            <ac:cxnSpMk id="19" creationId="{396CEF7F-B511-95A3-1A1D-3D0B4E8928E0}"/>
          </ac:cxnSpMkLst>
        </pc:cxnChg>
        <pc:cxnChg chg="add mod">
          <ac:chgData name="Lorenzo Rinaldi" userId="77d5bfdd-3e88-4678-a8ff-024fe85681f6" providerId="ADAL" clId="{2A2AB31C-2801-4C5D-90F6-EBA66911602D}" dt="2023-07-21T15:53:36.933" v="40" actId="1076"/>
          <ac:cxnSpMkLst>
            <pc:docMk/>
            <pc:sldMk cId="3105644210" sldId="279"/>
            <ac:cxnSpMk id="20" creationId="{47DC181B-1567-92FA-1DDC-A8A163A34E13}"/>
          </ac:cxnSpMkLst>
        </pc:cxnChg>
        <pc:cxnChg chg="add mod">
          <ac:chgData name="Lorenzo Rinaldi" userId="77d5bfdd-3e88-4678-a8ff-024fe85681f6" providerId="ADAL" clId="{2A2AB31C-2801-4C5D-90F6-EBA66911602D}" dt="2023-07-21T15:53:36.933" v="40" actId="1076"/>
          <ac:cxnSpMkLst>
            <pc:docMk/>
            <pc:sldMk cId="3105644210" sldId="279"/>
            <ac:cxnSpMk id="25" creationId="{54B6FEF9-E259-0793-EDAE-6DC2E4B99C1D}"/>
          </ac:cxnSpMkLst>
        </pc:cxnChg>
        <pc:cxnChg chg="add mod">
          <ac:chgData name="Lorenzo Rinaldi" userId="77d5bfdd-3e88-4678-a8ff-024fe85681f6" providerId="ADAL" clId="{2A2AB31C-2801-4C5D-90F6-EBA66911602D}" dt="2023-07-21T15:53:36.933" v="40" actId="1076"/>
          <ac:cxnSpMkLst>
            <pc:docMk/>
            <pc:sldMk cId="3105644210" sldId="279"/>
            <ac:cxnSpMk id="26" creationId="{0362677F-1891-BEE4-5BC8-06968BBA5356}"/>
          </ac:cxnSpMkLst>
        </pc:cxnChg>
        <pc:cxnChg chg="add mod">
          <ac:chgData name="Lorenzo Rinaldi" userId="77d5bfdd-3e88-4678-a8ff-024fe85681f6" providerId="ADAL" clId="{2A2AB31C-2801-4C5D-90F6-EBA66911602D}" dt="2023-07-21T15:53:36.933" v="40" actId="1076"/>
          <ac:cxnSpMkLst>
            <pc:docMk/>
            <pc:sldMk cId="3105644210" sldId="279"/>
            <ac:cxnSpMk id="27" creationId="{A6A94404-746A-B613-EF99-8B7FA70B8351}"/>
          </ac:cxnSpMkLst>
        </pc:cxnChg>
        <pc:cxnChg chg="add mod">
          <ac:chgData name="Lorenzo Rinaldi" userId="77d5bfdd-3e88-4678-a8ff-024fe85681f6" providerId="ADAL" clId="{2A2AB31C-2801-4C5D-90F6-EBA66911602D}" dt="2023-07-21T15:53:36.933" v="40" actId="1076"/>
          <ac:cxnSpMkLst>
            <pc:docMk/>
            <pc:sldMk cId="3105644210" sldId="279"/>
            <ac:cxnSpMk id="28" creationId="{CF9DD2C1-3352-A30A-8742-C0A6870E41E0}"/>
          </ac:cxnSpMkLst>
        </pc:cxnChg>
      </pc:sldChg>
      <pc:sldChg chg="del">
        <pc:chgData name="Lorenzo Rinaldi" userId="77d5bfdd-3e88-4678-a8ff-024fe85681f6" providerId="ADAL" clId="{2A2AB31C-2801-4C5D-90F6-EBA66911602D}" dt="2023-07-21T15:53:06.631" v="35" actId="47"/>
        <pc:sldMkLst>
          <pc:docMk/>
          <pc:sldMk cId="2532603515" sldId="280"/>
        </pc:sldMkLst>
      </pc:sldChg>
      <pc:sldChg chg="del">
        <pc:chgData name="Lorenzo Rinaldi" userId="77d5bfdd-3e88-4678-a8ff-024fe85681f6" providerId="ADAL" clId="{2A2AB31C-2801-4C5D-90F6-EBA66911602D}" dt="2023-07-21T15:53:06.631" v="35" actId="47"/>
        <pc:sldMkLst>
          <pc:docMk/>
          <pc:sldMk cId="2216614674" sldId="281"/>
        </pc:sldMkLst>
      </pc:sldChg>
      <pc:sldChg chg="del">
        <pc:chgData name="Lorenzo Rinaldi" userId="77d5bfdd-3e88-4678-a8ff-024fe85681f6" providerId="ADAL" clId="{2A2AB31C-2801-4C5D-90F6-EBA66911602D}" dt="2023-07-21T15:53:06.631" v="35" actId="47"/>
        <pc:sldMkLst>
          <pc:docMk/>
          <pc:sldMk cId="856966453" sldId="283"/>
        </pc:sldMkLst>
      </pc:sldChg>
      <pc:sldChg chg="del">
        <pc:chgData name="Lorenzo Rinaldi" userId="77d5bfdd-3e88-4678-a8ff-024fe85681f6" providerId="ADAL" clId="{2A2AB31C-2801-4C5D-90F6-EBA66911602D}" dt="2023-07-21T15:53:06.631" v="35" actId="47"/>
        <pc:sldMkLst>
          <pc:docMk/>
          <pc:sldMk cId="1479858776" sldId="284"/>
        </pc:sldMkLst>
      </pc:sldChg>
      <pc:sldChg chg="del">
        <pc:chgData name="Lorenzo Rinaldi" userId="77d5bfdd-3e88-4678-a8ff-024fe85681f6" providerId="ADAL" clId="{2A2AB31C-2801-4C5D-90F6-EBA66911602D}" dt="2023-07-21T15:53:06.631" v="35" actId="47"/>
        <pc:sldMkLst>
          <pc:docMk/>
          <pc:sldMk cId="2122996369" sldId="285"/>
        </pc:sldMkLst>
      </pc:sldChg>
      <pc:sldChg chg="del">
        <pc:chgData name="Lorenzo Rinaldi" userId="77d5bfdd-3e88-4678-a8ff-024fe85681f6" providerId="ADAL" clId="{2A2AB31C-2801-4C5D-90F6-EBA66911602D}" dt="2023-07-21T15:53:06.631" v="35" actId="47"/>
        <pc:sldMkLst>
          <pc:docMk/>
          <pc:sldMk cId="2271916245" sldId="286"/>
        </pc:sldMkLst>
      </pc:sldChg>
      <pc:sldChg chg="del">
        <pc:chgData name="Lorenzo Rinaldi" userId="77d5bfdd-3e88-4678-a8ff-024fe85681f6" providerId="ADAL" clId="{2A2AB31C-2801-4C5D-90F6-EBA66911602D}" dt="2023-07-21T15:53:06.631" v="35" actId="47"/>
        <pc:sldMkLst>
          <pc:docMk/>
          <pc:sldMk cId="3027297724" sldId="287"/>
        </pc:sldMkLst>
      </pc:sldChg>
      <pc:sldChg chg="del">
        <pc:chgData name="Lorenzo Rinaldi" userId="77d5bfdd-3e88-4678-a8ff-024fe85681f6" providerId="ADAL" clId="{2A2AB31C-2801-4C5D-90F6-EBA66911602D}" dt="2023-07-21T15:53:06.631" v="35" actId="47"/>
        <pc:sldMkLst>
          <pc:docMk/>
          <pc:sldMk cId="1653647307" sldId="288"/>
        </pc:sldMkLst>
      </pc:sldChg>
      <pc:sldChg chg="del">
        <pc:chgData name="Lorenzo Rinaldi" userId="77d5bfdd-3e88-4678-a8ff-024fe85681f6" providerId="ADAL" clId="{2A2AB31C-2801-4C5D-90F6-EBA66911602D}" dt="2023-07-21T15:53:06.631" v="35" actId="47"/>
        <pc:sldMkLst>
          <pc:docMk/>
          <pc:sldMk cId="93442043" sldId="289"/>
        </pc:sldMkLst>
      </pc:sldChg>
      <pc:sldChg chg="del">
        <pc:chgData name="Lorenzo Rinaldi" userId="77d5bfdd-3e88-4678-a8ff-024fe85681f6" providerId="ADAL" clId="{2A2AB31C-2801-4C5D-90F6-EBA66911602D}" dt="2023-07-21T15:53:06.631" v="35" actId="47"/>
        <pc:sldMkLst>
          <pc:docMk/>
          <pc:sldMk cId="2985743448" sldId="290"/>
        </pc:sldMkLst>
      </pc:sldChg>
      <pc:sldChg chg="del">
        <pc:chgData name="Lorenzo Rinaldi" userId="77d5bfdd-3e88-4678-a8ff-024fe85681f6" providerId="ADAL" clId="{2A2AB31C-2801-4C5D-90F6-EBA66911602D}" dt="2023-07-21T15:53:06.631" v="35" actId="47"/>
        <pc:sldMkLst>
          <pc:docMk/>
          <pc:sldMk cId="2537376812" sldId="291"/>
        </pc:sldMkLst>
      </pc:sldChg>
      <pc:sldChg chg="del">
        <pc:chgData name="Lorenzo Rinaldi" userId="77d5bfdd-3e88-4678-a8ff-024fe85681f6" providerId="ADAL" clId="{2A2AB31C-2801-4C5D-90F6-EBA66911602D}" dt="2023-07-21T15:53:06.631" v="35" actId="47"/>
        <pc:sldMkLst>
          <pc:docMk/>
          <pc:sldMk cId="2569404156" sldId="292"/>
        </pc:sldMkLst>
      </pc:sldChg>
      <pc:sldChg chg="del">
        <pc:chgData name="Lorenzo Rinaldi" userId="77d5bfdd-3e88-4678-a8ff-024fe85681f6" providerId="ADAL" clId="{2A2AB31C-2801-4C5D-90F6-EBA66911602D}" dt="2023-07-21T15:53:06.631" v="35" actId="47"/>
        <pc:sldMkLst>
          <pc:docMk/>
          <pc:sldMk cId="3481672703" sldId="293"/>
        </pc:sldMkLst>
      </pc:sldChg>
      <pc:sldChg chg="del">
        <pc:chgData name="Lorenzo Rinaldi" userId="77d5bfdd-3e88-4678-a8ff-024fe85681f6" providerId="ADAL" clId="{2A2AB31C-2801-4C5D-90F6-EBA66911602D}" dt="2023-07-21T15:53:06.631" v="35" actId="47"/>
        <pc:sldMkLst>
          <pc:docMk/>
          <pc:sldMk cId="969113816" sldId="294"/>
        </pc:sldMkLst>
      </pc:sldChg>
      <pc:sldChg chg="del">
        <pc:chgData name="Lorenzo Rinaldi" userId="77d5bfdd-3e88-4678-a8ff-024fe85681f6" providerId="ADAL" clId="{2A2AB31C-2801-4C5D-90F6-EBA66911602D}" dt="2023-07-21T15:53:06.631" v="35" actId="47"/>
        <pc:sldMkLst>
          <pc:docMk/>
          <pc:sldMk cId="378712407" sldId="295"/>
        </pc:sldMkLst>
      </pc:sldChg>
      <pc:sldChg chg="del">
        <pc:chgData name="Lorenzo Rinaldi" userId="77d5bfdd-3e88-4678-a8ff-024fe85681f6" providerId="ADAL" clId="{2A2AB31C-2801-4C5D-90F6-EBA66911602D}" dt="2023-07-21T15:53:06.631" v="35" actId="47"/>
        <pc:sldMkLst>
          <pc:docMk/>
          <pc:sldMk cId="3126000849" sldId="296"/>
        </pc:sldMkLst>
      </pc:sldChg>
      <pc:sldChg chg="del">
        <pc:chgData name="Lorenzo Rinaldi" userId="77d5bfdd-3e88-4678-a8ff-024fe85681f6" providerId="ADAL" clId="{2A2AB31C-2801-4C5D-90F6-EBA66911602D}" dt="2023-07-21T15:53:06.631" v="35" actId="47"/>
        <pc:sldMkLst>
          <pc:docMk/>
          <pc:sldMk cId="4164207749" sldId="297"/>
        </pc:sldMkLst>
      </pc:sldChg>
      <pc:sldChg chg="del">
        <pc:chgData name="Lorenzo Rinaldi" userId="77d5bfdd-3e88-4678-a8ff-024fe85681f6" providerId="ADAL" clId="{2A2AB31C-2801-4C5D-90F6-EBA66911602D}" dt="2023-07-21T15:53:06.631" v="35" actId="47"/>
        <pc:sldMkLst>
          <pc:docMk/>
          <pc:sldMk cId="1233140586" sldId="298"/>
        </pc:sldMkLst>
      </pc:sldChg>
      <pc:sldChg chg="del">
        <pc:chgData name="Lorenzo Rinaldi" userId="77d5bfdd-3e88-4678-a8ff-024fe85681f6" providerId="ADAL" clId="{2A2AB31C-2801-4C5D-90F6-EBA66911602D}" dt="2023-07-21T15:53:06.631" v="35" actId="47"/>
        <pc:sldMkLst>
          <pc:docMk/>
          <pc:sldMk cId="2017787597" sldId="299"/>
        </pc:sldMkLst>
      </pc:sldChg>
      <pc:sldChg chg="del">
        <pc:chgData name="Lorenzo Rinaldi" userId="77d5bfdd-3e88-4678-a8ff-024fe85681f6" providerId="ADAL" clId="{2A2AB31C-2801-4C5D-90F6-EBA66911602D}" dt="2023-07-21T15:53:06.631" v="35" actId="47"/>
        <pc:sldMkLst>
          <pc:docMk/>
          <pc:sldMk cId="1863855364" sldId="300"/>
        </pc:sldMkLst>
      </pc:sldChg>
      <pc:sldChg chg="del">
        <pc:chgData name="Lorenzo Rinaldi" userId="77d5bfdd-3e88-4678-a8ff-024fe85681f6" providerId="ADAL" clId="{2A2AB31C-2801-4C5D-90F6-EBA66911602D}" dt="2023-07-21T15:53:06.631" v="35" actId="47"/>
        <pc:sldMkLst>
          <pc:docMk/>
          <pc:sldMk cId="2706823943" sldId="301"/>
        </pc:sldMkLst>
      </pc:sldChg>
      <pc:sldChg chg="del">
        <pc:chgData name="Lorenzo Rinaldi" userId="77d5bfdd-3e88-4678-a8ff-024fe85681f6" providerId="ADAL" clId="{2A2AB31C-2801-4C5D-90F6-EBA66911602D}" dt="2023-07-21T15:53:06.631" v="35" actId="47"/>
        <pc:sldMkLst>
          <pc:docMk/>
          <pc:sldMk cId="3262113102" sldId="302"/>
        </pc:sldMkLst>
      </pc:sldChg>
      <pc:sldChg chg="del">
        <pc:chgData name="Lorenzo Rinaldi" userId="77d5bfdd-3e88-4678-a8ff-024fe85681f6" providerId="ADAL" clId="{2A2AB31C-2801-4C5D-90F6-EBA66911602D}" dt="2023-07-21T15:53:06.631" v="35" actId="47"/>
        <pc:sldMkLst>
          <pc:docMk/>
          <pc:sldMk cId="2330463256" sldId="303"/>
        </pc:sldMkLst>
      </pc:sldChg>
      <pc:sldChg chg="del">
        <pc:chgData name="Lorenzo Rinaldi" userId="77d5bfdd-3e88-4678-a8ff-024fe85681f6" providerId="ADAL" clId="{2A2AB31C-2801-4C5D-90F6-EBA66911602D}" dt="2023-07-21T15:53:06.631" v="35" actId="47"/>
        <pc:sldMkLst>
          <pc:docMk/>
          <pc:sldMk cId="1524662580" sldId="304"/>
        </pc:sldMkLst>
      </pc:sldChg>
      <pc:sldChg chg="del">
        <pc:chgData name="Lorenzo Rinaldi" userId="77d5bfdd-3e88-4678-a8ff-024fe85681f6" providerId="ADAL" clId="{2A2AB31C-2801-4C5D-90F6-EBA66911602D}" dt="2023-07-21T15:53:06.631" v="35" actId="47"/>
        <pc:sldMkLst>
          <pc:docMk/>
          <pc:sldMk cId="2320292005" sldId="305"/>
        </pc:sldMkLst>
      </pc:sldChg>
      <pc:sldChg chg="del">
        <pc:chgData name="Lorenzo Rinaldi" userId="77d5bfdd-3e88-4678-a8ff-024fe85681f6" providerId="ADAL" clId="{2A2AB31C-2801-4C5D-90F6-EBA66911602D}" dt="2023-07-21T15:53:06.631" v="35" actId="47"/>
        <pc:sldMkLst>
          <pc:docMk/>
          <pc:sldMk cId="1784417190" sldId="306"/>
        </pc:sldMkLst>
      </pc:sldChg>
      <pc:sldChg chg="del">
        <pc:chgData name="Lorenzo Rinaldi" userId="77d5bfdd-3e88-4678-a8ff-024fe85681f6" providerId="ADAL" clId="{2A2AB31C-2801-4C5D-90F6-EBA66911602D}" dt="2023-07-21T15:53:06.631" v="35" actId="47"/>
        <pc:sldMkLst>
          <pc:docMk/>
          <pc:sldMk cId="3339981254" sldId="307"/>
        </pc:sldMkLst>
      </pc:sldChg>
      <pc:sldChg chg="del">
        <pc:chgData name="Lorenzo Rinaldi" userId="77d5bfdd-3e88-4678-a8ff-024fe85681f6" providerId="ADAL" clId="{2A2AB31C-2801-4C5D-90F6-EBA66911602D}" dt="2023-07-21T15:53:06.631" v="35" actId="47"/>
        <pc:sldMkLst>
          <pc:docMk/>
          <pc:sldMk cId="2956030958" sldId="308"/>
        </pc:sldMkLst>
      </pc:sldChg>
      <pc:sldChg chg="del">
        <pc:chgData name="Lorenzo Rinaldi" userId="77d5bfdd-3e88-4678-a8ff-024fe85681f6" providerId="ADAL" clId="{2A2AB31C-2801-4C5D-90F6-EBA66911602D}" dt="2023-07-21T15:53:06.631" v="35" actId="47"/>
        <pc:sldMkLst>
          <pc:docMk/>
          <pc:sldMk cId="2132517909" sldId="309"/>
        </pc:sldMkLst>
      </pc:sldChg>
      <pc:sldChg chg="del">
        <pc:chgData name="Lorenzo Rinaldi" userId="77d5bfdd-3e88-4678-a8ff-024fe85681f6" providerId="ADAL" clId="{2A2AB31C-2801-4C5D-90F6-EBA66911602D}" dt="2023-07-21T15:53:06.631" v="35" actId="47"/>
        <pc:sldMkLst>
          <pc:docMk/>
          <pc:sldMk cId="2683579136" sldId="311"/>
        </pc:sldMkLst>
      </pc:sldChg>
      <pc:sldChg chg="addSp delSp modSp mod">
        <pc:chgData name="Lorenzo Rinaldi" userId="77d5bfdd-3e88-4678-a8ff-024fe85681f6" providerId="ADAL" clId="{2A2AB31C-2801-4C5D-90F6-EBA66911602D}" dt="2023-07-22T05:16:15.923" v="753" actId="478"/>
        <pc:sldMkLst>
          <pc:docMk/>
          <pc:sldMk cId="4272638587" sldId="312"/>
        </pc:sldMkLst>
        <pc:spChg chg="add mod">
          <ac:chgData name="Lorenzo Rinaldi" userId="77d5bfdd-3e88-4678-a8ff-024fe85681f6" providerId="ADAL" clId="{2A2AB31C-2801-4C5D-90F6-EBA66911602D}" dt="2023-07-21T15:53:17.371" v="38" actId="1076"/>
          <ac:spMkLst>
            <pc:docMk/>
            <pc:sldMk cId="4272638587" sldId="312"/>
            <ac:spMk id="2" creationId="{37A6B570-7EAE-9401-F683-9A8CAC829760}"/>
          </ac:spMkLst>
        </pc:spChg>
        <pc:spChg chg="del">
          <ac:chgData name="Lorenzo Rinaldi" userId="77d5bfdd-3e88-4678-a8ff-024fe85681f6" providerId="ADAL" clId="{2A2AB31C-2801-4C5D-90F6-EBA66911602D}" dt="2023-07-21T15:53:14.139" v="36" actId="478"/>
          <ac:spMkLst>
            <pc:docMk/>
            <pc:sldMk cId="4272638587" sldId="312"/>
            <ac:spMk id="5" creationId="{CA103F9E-2A30-9B4F-B99D-FD64FC75D5B4}"/>
          </ac:spMkLst>
        </pc:spChg>
        <pc:spChg chg="del">
          <ac:chgData name="Lorenzo Rinaldi" userId="77d5bfdd-3e88-4678-a8ff-024fe85681f6" providerId="ADAL" clId="{2A2AB31C-2801-4C5D-90F6-EBA66911602D}" dt="2023-07-22T05:11:12.579" v="689" actId="478"/>
          <ac:spMkLst>
            <pc:docMk/>
            <pc:sldMk cId="4272638587" sldId="312"/>
            <ac:spMk id="6" creationId="{4BDB5223-6EB5-1046-88BB-84ED760A29CE}"/>
          </ac:spMkLst>
        </pc:spChg>
        <pc:spChg chg="mod">
          <ac:chgData name="Lorenzo Rinaldi" userId="77d5bfdd-3e88-4678-a8ff-024fe85681f6" providerId="ADAL" clId="{2A2AB31C-2801-4C5D-90F6-EBA66911602D}" dt="2023-07-22T05:11:21.244" v="691" actId="207"/>
          <ac:spMkLst>
            <pc:docMk/>
            <pc:sldMk cId="4272638587" sldId="312"/>
            <ac:spMk id="7" creationId="{7F09F43A-0A4B-6EAC-54A0-1A7110D3557F}"/>
          </ac:spMkLst>
        </pc:spChg>
        <pc:picChg chg="del">
          <ac:chgData name="Lorenzo Rinaldi" userId="77d5bfdd-3e88-4678-a8ff-024fe85681f6" providerId="ADAL" clId="{2A2AB31C-2801-4C5D-90F6-EBA66911602D}" dt="2023-07-22T05:16:15.923" v="753" actId="478"/>
          <ac:picMkLst>
            <pc:docMk/>
            <pc:sldMk cId="4272638587" sldId="312"/>
            <ac:picMk id="3" creationId="{2FDE5C26-D4A7-4A08-BEF4-A1958E075695}"/>
          </ac:picMkLst>
        </pc:picChg>
      </pc:sldChg>
      <pc:sldChg chg="addSp delSp modSp add mod modAnim">
        <pc:chgData name="Lorenzo Rinaldi" userId="77d5bfdd-3e88-4678-a8ff-024fe85681f6" providerId="ADAL" clId="{2A2AB31C-2801-4C5D-90F6-EBA66911602D}" dt="2023-07-22T05:15:12.508" v="719" actId="478"/>
        <pc:sldMkLst>
          <pc:docMk/>
          <pc:sldMk cId="683861787" sldId="313"/>
        </pc:sldMkLst>
        <pc:spChg chg="del">
          <ac:chgData name="Lorenzo Rinaldi" userId="77d5bfdd-3e88-4678-a8ff-024fe85681f6" providerId="ADAL" clId="{2A2AB31C-2801-4C5D-90F6-EBA66911602D}" dt="2023-07-21T15:54:08.593" v="48" actId="478"/>
          <ac:spMkLst>
            <pc:docMk/>
            <pc:sldMk cId="683861787" sldId="313"/>
            <ac:spMk id="2" creationId="{FD8C96B6-C02C-F831-5475-F91A51792842}"/>
          </ac:spMkLst>
        </pc:spChg>
        <pc:spChg chg="mod">
          <ac:chgData name="Lorenzo Rinaldi" userId="77d5bfdd-3e88-4678-a8ff-024fe85681f6" providerId="ADAL" clId="{2A2AB31C-2801-4C5D-90F6-EBA66911602D}" dt="2023-07-21T15:56:19.877" v="157" actId="20577"/>
          <ac:spMkLst>
            <pc:docMk/>
            <pc:sldMk cId="683861787" sldId="313"/>
            <ac:spMk id="4" creationId="{9AB3068C-1CCE-A7E9-790D-8ACFE0F1B133}"/>
          </ac:spMkLst>
        </pc:spChg>
        <pc:spChg chg="del">
          <ac:chgData name="Lorenzo Rinaldi" userId="77d5bfdd-3e88-4678-a8ff-024fe85681f6" providerId="ADAL" clId="{2A2AB31C-2801-4C5D-90F6-EBA66911602D}" dt="2023-07-21T15:54:08.593" v="48" actId="478"/>
          <ac:spMkLst>
            <pc:docMk/>
            <pc:sldMk cId="683861787" sldId="313"/>
            <ac:spMk id="5" creationId="{94EF4A8D-4F00-C4A3-A5D6-B2571A45D9D8}"/>
          </ac:spMkLst>
        </pc:spChg>
        <pc:spChg chg="del">
          <ac:chgData name="Lorenzo Rinaldi" userId="77d5bfdd-3e88-4678-a8ff-024fe85681f6" providerId="ADAL" clId="{2A2AB31C-2801-4C5D-90F6-EBA66911602D}" dt="2023-07-22T05:09:31.116" v="662" actId="478"/>
          <ac:spMkLst>
            <pc:docMk/>
            <pc:sldMk cId="683861787" sldId="313"/>
            <ac:spMk id="6" creationId="{4BDB5223-6EB5-1046-88BB-84ED760A29CE}"/>
          </ac:spMkLst>
        </pc:spChg>
        <pc:spChg chg="del">
          <ac:chgData name="Lorenzo Rinaldi" userId="77d5bfdd-3e88-4678-a8ff-024fe85681f6" providerId="ADAL" clId="{2A2AB31C-2801-4C5D-90F6-EBA66911602D}" dt="2023-07-21T15:54:08.593" v="48" actId="478"/>
          <ac:spMkLst>
            <pc:docMk/>
            <pc:sldMk cId="683861787" sldId="313"/>
            <ac:spMk id="7" creationId="{7FABD7B6-6551-9974-47E4-E3A1D973B39B}"/>
          </ac:spMkLst>
        </pc:spChg>
        <pc:spChg chg="add mod">
          <ac:chgData name="Lorenzo Rinaldi" userId="77d5bfdd-3e88-4678-a8ff-024fe85681f6" providerId="ADAL" clId="{2A2AB31C-2801-4C5D-90F6-EBA66911602D}" dt="2023-07-21T15:56:09.947" v="155" actId="1076"/>
          <ac:spMkLst>
            <pc:docMk/>
            <pc:sldMk cId="683861787" sldId="313"/>
            <ac:spMk id="8" creationId="{8A109B2A-4CA4-12F7-CE07-3599EF9101C3}"/>
          </ac:spMkLst>
        </pc:spChg>
        <pc:spChg chg="add mod">
          <ac:chgData name="Lorenzo Rinaldi" userId="77d5bfdd-3e88-4678-a8ff-024fe85681f6" providerId="ADAL" clId="{2A2AB31C-2801-4C5D-90F6-EBA66911602D}" dt="2023-07-21T15:56:09.947" v="155" actId="1076"/>
          <ac:spMkLst>
            <pc:docMk/>
            <pc:sldMk cId="683861787" sldId="313"/>
            <ac:spMk id="9" creationId="{270BE895-E1FB-B94E-0FCB-B98FB7E5A115}"/>
          </ac:spMkLst>
        </pc:spChg>
        <pc:spChg chg="add mod">
          <ac:chgData name="Lorenzo Rinaldi" userId="77d5bfdd-3e88-4678-a8ff-024fe85681f6" providerId="ADAL" clId="{2A2AB31C-2801-4C5D-90F6-EBA66911602D}" dt="2023-07-21T15:56:09.947" v="155" actId="1076"/>
          <ac:spMkLst>
            <pc:docMk/>
            <pc:sldMk cId="683861787" sldId="313"/>
            <ac:spMk id="10" creationId="{6F8D3EDF-8142-18E7-671D-918664B8AC90}"/>
          </ac:spMkLst>
        </pc:spChg>
        <pc:spChg chg="del">
          <ac:chgData name="Lorenzo Rinaldi" userId="77d5bfdd-3e88-4678-a8ff-024fe85681f6" providerId="ADAL" clId="{2A2AB31C-2801-4C5D-90F6-EBA66911602D}" dt="2023-07-21T15:54:08.593" v="48" actId="478"/>
          <ac:spMkLst>
            <pc:docMk/>
            <pc:sldMk cId="683861787" sldId="313"/>
            <ac:spMk id="12" creationId="{E34F07BD-D543-B964-1C30-BBA9D41D8234}"/>
          </ac:spMkLst>
        </pc:spChg>
        <pc:spChg chg="del">
          <ac:chgData name="Lorenzo Rinaldi" userId="77d5bfdd-3e88-4678-a8ff-024fe85681f6" providerId="ADAL" clId="{2A2AB31C-2801-4C5D-90F6-EBA66911602D}" dt="2023-07-21T15:54:08.593" v="48" actId="478"/>
          <ac:spMkLst>
            <pc:docMk/>
            <pc:sldMk cId="683861787" sldId="313"/>
            <ac:spMk id="13" creationId="{20B5F738-A301-997D-4E01-1F130139593D}"/>
          </ac:spMkLst>
        </pc:spChg>
        <pc:spChg chg="del">
          <ac:chgData name="Lorenzo Rinaldi" userId="77d5bfdd-3e88-4678-a8ff-024fe85681f6" providerId="ADAL" clId="{2A2AB31C-2801-4C5D-90F6-EBA66911602D}" dt="2023-07-21T15:54:08.593" v="48" actId="478"/>
          <ac:spMkLst>
            <pc:docMk/>
            <pc:sldMk cId="683861787" sldId="313"/>
            <ac:spMk id="15" creationId="{208B7955-928D-4858-5601-B8BB6C689EE4}"/>
          </ac:spMkLst>
        </pc:spChg>
        <pc:spChg chg="del">
          <ac:chgData name="Lorenzo Rinaldi" userId="77d5bfdd-3e88-4678-a8ff-024fe85681f6" providerId="ADAL" clId="{2A2AB31C-2801-4C5D-90F6-EBA66911602D}" dt="2023-07-21T15:54:08.593" v="48" actId="478"/>
          <ac:spMkLst>
            <pc:docMk/>
            <pc:sldMk cId="683861787" sldId="313"/>
            <ac:spMk id="17" creationId="{08E9D95D-4DAE-25D8-7D61-0D09EDA42528}"/>
          </ac:spMkLst>
        </pc:spChg>
        <pc:spChg chg="del">
          <ac:chgData name="Lorenzo Rinaldi" userId="77d5bfdd-3e88-4678-a8ff-024fe85681f6" providerId="ADAL" clId="{2A2AB31C-2801-4C5D-90F6-EBA66911602D}" dt="2023-07-21T15:54:08.593" v="48" actId="478"/>
          <ac:spMkLst>
            <pc:docMk/>
            <pc:sldMk cId="683861787" sldId="313"/>
            <ac:spMk id="18" creationId="{450DC02E-3D10-BC7D-FAD2-727D0768A431}"/>
          </ac:spMkLst>
        </pc:spChg>
        <pc:spChg chg="del">
          <ac:chgData name="Lorenzo Rinaldi" userId="77d5bfdd-3e88-4678-a8ff-024fe85681f6" providerId="ADAL" clId="{2A2AB31C-2801-4C5D-90F6-EBA66911602D}" dt="2023-07-21T15:54:08.593" v="48" actId="478"/>
          <ac:spMkLst>
            <pc:docMk/>
            <pc:sldMk cId="683861787" sldId="313"/>
            <ac:spMk id="21" creationId="{641C23A9-D8C9-BEE0-5B4C-63731B45D325}"/>
          </ac:spMkLst>
        </pc:spChg>
        <pc:spChg chg="del">
          <ac:chgData name="Lorenzo Rinaldi" userId="77d5bfdd-3e88-4678-a8ff-024fe85681f6" providerId="ADAL" clId="{2A2AB31C-2801-4C5D-90F6-EBA66911602D}" dt="2023-07-21T15:54:08.593" v="48" actId="478"/>
          <ac:spMkLst>
            <pc:docMk/>
            <pc:sldMk cId="683861787" sldId="313"/>
            <ac:spMk id="22" creationId="{914A0E75-4C6D-F23D-CC60-731A74C4ED4A}"/>
          </ac:spMkLst>
        </pc:spChg>
        <pc:spChg chg="del">
          <ac:chgData name="Lorenzo Rinaldi" userId="77d5bfdd-3e88-4678-a8ff-024fe85681f6" providerId="ADAL" clId="{2A2AB31C-2801-4C5D-90F6-EBA66911602D}" dt="2023-07-21T15:54:08.593" v="48" actId="478"/>
          <ac:spMkLst>
            <pc:docMk/>
            <pc:sldMk cId="683861787" sldId="313"/>
            <ac:spMk id="23" creationId="{20FB54A6-5FE3-9B3A-B839-1462115003FB}"/>
          </ac:spMkLst>
        </pc:spChg>
        <pc:spChg chg="del">
          <ac:chgData name="Lorenzo Rinaldi" userId="77d5bfdd-3e88-4678-a8ff-024fe85681f6" providerId="ADAL" clId="{2A2AB31C-2801-4C5D-90F6-EBA66911602D}" dt="2023-07-21T15:54:08.593" v="48" actId="478"/>
          <ac:spMkLst>
            <pc:docMk/>
            <pc:sldMk cId="683861787" sldId="313"/>
            <ac:spMk id="24" creationId="{273B3339-FB37-8DBC-980D-316D7D1AD6D8}"/>
          </ac:spMkLst>
        </pc:spChg>
        <pc:spChg chg="del">
          <ac:chgData name="Lorenzo Rinaldi" userId="77d5bfdd-3e88-4678-a8ff-024fe85681f6" providerId="ADAL" clId="{2A2AB31C-2801-4C5D-90F6-EBA66911602D}" dt="2023-07-21T15:54:08.593" v="48" actId="478"/>
          <ac:spMkLst>
            <pc:docMk/>
            <pc:sldMk cId="683861787" sldId="313"/>
            <ac:spMk id="29" creationId="{97109944-4DC9-946D-E4CD-C2D2617649BE}"/>
          </ac:spMkLst>
        </pc:spChg>
        <pc:spChg chg="add mod">
          <ac:chgData name="Lorenzo Rinaldi" userId="77d5bfdd-3e88-4678-a8ff-024fe85681f6" providerId="ADAL" clId="{2A2AB31C-2801-4C5D-90F6-EBA66911602D}" dt="2023-07-21T15:56:09.947" v="155" actId="1076"/>
          <ac:spMkLst>
            <pc:docMk/>
            <pc:sldMk cId="683861787" sldId="313"/>
            <ac:spMk id="30" creationId="{B0E7004E-8EF0-FF2D-1D4B-F5EF1DE0803B}"/>
          </ac:spMkLst>
        </pc:spChg>
        <pc:spChg chg="add mod">
          <ac:chgData name="Lorenzo Rinaldi" userId="77d5bfdd-3e88-4678-a8ff-024fe85681f6" providerId="ADAL" clId="{2A2AB31C-2801-4C5D-90F6-EBA66911602D}" dt="2023-07-21T15:56:09.947" v="155" actId="1076"/>
          <ac:spMkLst>
            <pc:docMk/>
            <pc:sldMk cId="683861787" sldId="313"/>
            <ac:spMk id="33" creationId="{6A938204-A4E9-54C2-C9D0-C75CD9E80B2C}"/>
          </ac:spMkLst>
        </pc:spChg>
        <pc:spChg chg="add mod">
          <ac:chgData name="Lorenzo Rinaldi" userId="77d5bfdd-3e88-4678-a8ff-024fe85681f6" providerId="ADAL" clId="{2A2AB31C-2801-4C5D-90F6-EBA66911602D}" dt="2023-07-21T15:56:09.947" v="155" actId="1076"/>
          <ac:spMkLst>
            <pc:docMk/>
            <pc:sldMk cId="683861787" sldId="313"/>
            <ac:spMk id="34" creationId="{6F0463E6-B3EC-D265-F339-DEED86682CEA}"/>
          </ac:spMkLst>
        </pc:spChg>
        <pc:spChg chg="add mod">
          <ac:chgData name="Lorenzo Rinaldi" userId="77d5bfdd-3e88-4678-a8ff-024fe85681f6" providerId="ADAL" clId="{2A2AB31C-2801-4C5D-90F6-EBA66911602D}" dt="2023-07-21T15:56:09.947" v="155" actId="1076"/>
          <ac:spMkLst>
            <pc:docMk/>
            <pc:sldMk cId="683861787" sldId="313"/>
            <ac:spMk id="37" creationId="{692F0002-46CF-EBA1-0167-076F0654F624}"/>
          </ac:spMkLst>
        </pc:spChg>
        <pc:spChg chg="add mod">
          <ac:chgData name="Lorenzo Rinaldi" userId="77d5bfdd-3e88-4678-a8ff-024fe85681f6" providerId="ADAL" clId="{2A2AB31C-2801-4C5D-90F6-EBA66911602D}" dt="2023-07-21T15:56:09.947" v="155" actId="1076"/>
          <ac:spMkLst>
            <pc:docMk/>
            <pc:sldMk cId="683861787" sldId="313"/>
            <ac:spMk id="38" creationId="{86329ADA-D65B-7C5E-40C6-B7F2462133A4}"/>
          </ac:spMkLst>
        </pc:spChg>
        <pc:spChg chg="add mod">
          <ac:chgData name="Lorenzo Rinaldi" userId="77d5bfdd-3e88-4678-a8ff-024fe85681f6" providerId="ADAL" clId="{2A2AB31C-2801-4C5D-90F6-EBA66911602D}" dt="2023-07-21T15:56:09.947" v="155" actId="1076"/>
          <ac:spMkLst>
            <pc:docMk/>
            <pc:sldMk cId="683861787" sldId="313"/>
            <ac:spMk id="39" creationId="{ECA9488B-1A90-705E-CF38-B1EA9BC7CD33}"/>
          </ac:spMkLst>
        </pc:spChg>
        <pc:spChg chg="add mod">
          <ac:chgData name="Lorenzo Rinaldi" userId="77d5bfdd-3e88-4678-a8ff-024fe85681f6" providerId="ADAL" clId="{2A2AB31C-2801-4C5D-90F6-EBA66911602D}" dt="2023-07-21T15:56:09.947" v="155" actId="1076"/>
          <ac:spMkLst>
            <pc:docMk/>
            <pc:sldMk cId="683861787" sldId="313"/>
            <ac:spMk id="40" creationId="{D6C4B2E6-BA0C-53DD-F5CF-9AA9A57FE3FF}"/>
          </ac:spMkLst>
        </pc:spChg>
        <pc:spChg chg="add mod">
          <ac:chgData name="Lorenzo Rinaldi" userId="77d5bfdd-3e88-4678-a8ff-024fe85681f6" providerId="ADAL" clId="{2A2AB31C-2801-4C5D-90F6-EBA66911602D}" dt="2023-07-21T15:56:09.947" v="155" actId="1076"/>
          <ac:spMkLst>
            <pc:docMk/>
            <pc:sldMk cId="683861787" sldId="313"/>
            <ac:spMk id="43" creationId="{81E5DFA2-A7C6-6448-DDE0-BC1D659C949B}"/>
          </ac:spMkLst>
        </pc:spChg>
        <pc:spChg chg="add mod">
          <ac:chgData name="Lorenzo Rinaldi" userId="77d5bfdd-3e88-4678-a8ff-024fe85681f6" providerId="ADAL" clId="{2A2AB31C-2801-4C5D-90F6-EBA66911602D}" dt="2023-07-21T15:56:09.947" v="155" actId="1076"/>
          <ac:spMkLst>
            <pc:docMk/>
            <pc:sldMk cId="683861787" sldId="313"/>
            <ac:spMk id="44" creationId="{76425F9F-00EB-F0E9-109A-762F08215F8A}"/>
          </ac:spMkLst>
        </pc:spChg>
        <pc:spChg chg="add mod">
          <ac:chgData name="Lorenzo Rinaldi" userId="77d5bfdd-3e88-4678-a8ff-024fe85681f6" providerId="ADAL" clId="{2A2AB31C-2801-4C5D-90F6-EBA66911602D}" dt="2023-07-21T15:56:09.947" v="155" actId="1076"/>
          <ac:spMkLst>
            <pc:docMk/>
            <pc:sldMk cId="683861787" sldId="313"/>
            <ac:spMk id="45" creationId="{B1B7A669-8198-D5FB-3E96-3911DC8E21CE}"/>
          </ac:spMkLst>
        </pc:spChg>
        <pc:spChg chg="add mod">
          <ac:chgData name="Lorenzo Rinaldi" userId="77d5bfdd-3e88-4678-a8ff-024fe85681f6" providerId="ADAL" clId="{2A2AB31C-2801-4C5D-90F6-EBA66911602D}" dt="2023-07-21T15:56:09.947" v="155" actId="1076"/>
          <ac:spMkLst>
            <pc:docMk/>
            <pc:sldMk cId="683861787" sldId="313"/>
            <ac:spMk id="48" creationId="{73E0F330-CFC6-EF39-F0E2-95F9230FE3E6}"/>
          </ac:spMkLst>
        </pc:spChg>
        <pc:spChg chg="add mod">
          <ac:chgData name="Lorenzo Rinaldi" userId="77d5bfdd-3e88-4678-a8ff-024fe85681f6" providerId="ADAL" clId="{2A2AB31C-2801-4C5D-90F6-EBA66911602D}" dt="2023-07-21T15:56:09.947" v="155" actId="1076"/>
          <ac:spMkLst>
            <pc:docMk/>
            <pc:sldMk cId="683861787" sldId="313"/>
            <ac:spMk id="49" creationId="{5E3E3531-6F22-2E84-7F47-B1303B9360E5}"/>
          </ac:spMkLst>
        </pc:spChg>
        <pc:spChg chg="add mod">
          <ac:chgData name="Lorenzo Rinaldi" userId="77d5bfdd-3e88-4678-a8ff-024fe85681f6" providerId="ADAL" clId="{2A2AB31C-2801-4C5D-90F6-EBA66911602D}" dt="2023-07-21T15:56:09.947" v="155" actId="1076"/>
          <ac:spMkLst>
            <pc:docMk/>
            <pc:sldMk cId="683861787" sldId="313"/>
            <ac:spMk id="50" creationId="{5D958E98-C9F3-5F5A-CF8F-9D99062C1E95}"/>
          </ac:spMkLst>
        </pc:spChg>
        <pc:spChg chg="add mod">
          <ac:chgData name="Lorenzo Rinaldi" userId="77d5bfdd-3e88-4678-a8ff-024fe85681f6" providerId="ADAL" clId="{2A2AB31C-2801-4C5D-90F6-EBA66911602D}" dt="2023-07-21T15:56:09.947" v="155" actId="1076"/>
          <ac:spMkLst>
            <pc:docMk/>
            <pc:sldMk cId="683861787" sldId="313"/>
            <ac:spMk id="52" creationId="{F12C8727-0605-6259-3097-D2E8B213D7AC}"/>
          </ac:spMkLst>
        </pc:spChg>
        <pc:spChg chg="add mod">
          <ac:chgData name="Lorenzo Rinaldi" userId="77d5bfdd-3e88-4678-a8ff-024fe85681f6" providerId="ADAL" clId="{2A2AB31C-2801-4C5D-90F6-EBA66911602D}" dt="2023-07-21T15:56:09.947" v="155" actId="1076"/>
          <ac:spMkLst>
            <pc:docMk/>
            <pc:sldMk cId="683861787" sldId="313"/>
            <ac:spMk id="54" creationId="{36F38C71-E621-3DA8-411D-FF7A1F868CB3}"/>
          </ac:spMkLst>
        </pc:spChg>
        <pc:spChg chg="add mod">
          <ac:chgData name="Lorenzo Rinaldi" userId="77d5bfdd-3e88-4678-a8ff-024fe85681f6" providerId="ADAL" clId="{2A2AB31C-2801-4C5D-90F6-EBA66911602D}" dt="2023-07-21T15:56:09.947" v="155" actId="1076"/>
          <ac:spMkLst>
            <pc:docMk/>
            <pc:sldMk cId="683861787" sldId="313"/>
            <ac:spMk id="58" creationId="{4BF42DBA-B825-4601-7F76-A8838D029A0E}"/>
          </ac:spMkLst>
        </pc:spChg>
        <pc:spChg chg="add mod">
          <ac:chgData name="Lorenzo Rinaldi" userId="77d5bfdd-3e88-4678-a8ff-024fe85681f6" providerId="ADAL" clId="{2A2AB31C-2801-4C5D-90F6-EBA66911602D}" dt="2023-07-21T15:56:09.947" v="155" actId="1076"/>
          <ac:spMkLst>
            <pc:docMk/>
            <pc:sldMk cId="683861787" sldId="313"/>
            <ac:spMk id="59" creationId="{8F0D08B5-C9C1-8343-1820-F77467237DA4}"/>
          </ac:spMkLst>
        </pc:spChg>
        <pc:spChg chg="add mod">
          <ac:chgData name="Lorenzo Rinaldi" userId="77d5bfdd-3e88-4678-a8ff-024fe85681f6" providerId="ADAL" clId="{2A2AB31C-2801-4C5D-90F6-EBA66911602D}" dt="2023-07-21T15:56:09.947" v="155" actId="1076"/>
          <ac:spMkLst>
            <pc:docMk/>
            <pc:sldMk cId="683861787" sldId="313"/>
            <ac:spMk id="62" creationId="{4EBA98AD-8BE9-46D8-D585-F631813E704B}"/>
          </ac:spMkLst>
        </pc:spChg>
        <pc:spChg chg="add mod">
          <ac:chgData name="Lorenzo Rinaldi" userId="77d5bfdd-3e88-4678-a8ff-024fe85681f6" providerId="ADAL" clId="{2A2AB31C-2801-4C5D-90F6-EBA66911602D}" dt="2023-07-21T15:56:09.947" v="155" actId="1076"/>
          <ac:spMkLst>
            <pc:docMk/>
            <pc:sldMk cId="683861787" sldId="313"/>
            <ac:spMk id="64" creationId="{50F7FAD0-5A11-E3D6-A8EC-B4B76A71824D}"/>
          </ac:spMkLst>
        </pc:spChg>
        <pc:spChg chg="add mod">
          <ac:chgData name="Lorenzo Rinaldi" userId="77d5bfdd-3e88-4678-a8ff-024fe85681f6" providerId="ADAL" clId="{2A2AB31C-2801-4C5D-90F6-EBA66911602D}" dt="2023-07-21T15:56:09.947" v="155" actId="1076"/>
          <ac:spMkLst>
            <pc:docMk/>
            <pc:sldMk cId="683861787" sldId="313"/>
            <ac:spMk id="68" creationId="{CD44C046-1E41-CD60-288C-3C26E87E1DFF}"/>
          </ac:spMkLst>
        </pc:spChg>
        <pc:spChg chg="add mod">
          <ac:chgData name="Lorenzo Rinaldi" userId="77d5bfdd-3e88-4678-a8ff-024fe85681f6" providerId="ADAL" clId="{2A2AB31C-2801-4C5D-90F6-EBA66911602D}" dt="2023-07-21T15:56:09.947" v="155" actId="1076"/>
          <ac:spMkLst>
            <pc:docMk/>
            <pc:sldMk cId="683861787" sldId="313"/>
            <ac:spMk id="70" creationId="{25DABD82-B814-64E6-C676-6007433C45E7}"/>
          </ac:spMkLst>
        </pc:spChg>
        <pc:spChg chg="add mod">
          <ac:chgData name="Lorenzo Rinaldi" userId="77d5bfdd-3e88-4678-a8ff-024fe85681f6" providerId="ADAL" clId="{2A2AB31C-2801-4C5D-90F6-EBA66911602D}" dt="2023-07-21T15:56:09.947" v="155" actId="1076"/>
          <ac:spMkLst>
            <pc:docMk/>
            <pc:sldMk cId="683861787" sldId="313"/>
            <ac:spMk id="74" creationId="{0F944A2C-2669-2A7A-8297-E386CDC745E9}"/>
          </ac:spMkLst>
        </pc:spChg>
        <pc:spChg chg="add mod">
          <ac:chgData name="Lorenzo Rinaldi" userId="77d5bfdd-3e88-4678-a8ff-024fe85681f6" providerId="ADAL" clId="{2A2AB31C-2801-4C5D-90F6-EBA66911602D}" dt="2023-07-21T15:56:09.947" v="155" actId="1076"/>
          <ac:spMkLst>
            <pc:docMk/>
            <pc:sldMk cId="683861787" sldId="313"/>
            <ac:spMk id="76" creationId="{C36E8C61-F193-6CD1-B8F8-B3466103E602}"/>
          </ac:spMkLst>
        </pc:spChg>
        <pc:spChg chg="add mod">
          <ac:chgData name="Lorenzo Rinaldi" userId="77d5bfdd-3e88-4678-a8ff-024fe85681f6" providerId="ADAL" clId="{2A2AB31C-2801-4C5D-90F6-EBA66911602D}" dt="2023-07-21T15:56:09.947" v="155" actId="1076"/>
          <ac:spMkLst>
            <pc:docMk/>
            <pc:sldMk cId="683861787" sldId="313"/>
            <ac:spMk id="77" creationId="{F1C03C84-9437-6EFD-0273-CC1AC90D96C4}"/>
          </ac:spMkLst>
        </pc:spChg>
        <pc:spChg chg="add mod">
          <ac:chgData name="Lorenzo Rinaldi" userId="77d5bfdd-3e88-4678-a8ff-024fe85681f6" providerId="ADAL" clId="{2A2AB31C-2801-4C5D-90F6-EBA66911602D}" dt="2023-07-21T15:56:09.947" v="155" actId="1076"/>
          <ac:spMkLst>
            <pc:docMk/>
            <pc:sldMk cId="683861787" sldId="313"/>
            <ac:spMk id="78" creationId="{5931BB7E-CCF3-2EED-EF4A-B73BC2CFD8D2}"/>
          </ac:spMkLst>
        </pc:spChg>
        <pc:spChg chg="add mod">
          <ac:chgData name="Lorenzo Rinaldi" userId="77d5bfdd-3e88-4678-a8ff-024fe85681f6" providerId="ADAL" clId="{2A2AB31C-2801-4C5D-90F6-EBA66911602D}" dt="2023-07-21T15:56:09.947" v="155" actId="1076"/>
          <ac:spMkLst>
            <pc:docMk/>
            <pc:sldMk cId="683861787" sldId="313"/>
            <ac:spMk id="79" creationId="{578BB495-0A43-98CD-5F44-4FED4A41054C}"/>
          </ac:spMkLst>
        </pc:spChg>
        <pc:spChg chg="add mod">
          <ac:chgData name="Lorenzo Rinaldi" userId="77d5bfdd-3e88-4678-a8ff-024fe85681f6" providerId="ADAL" clId="{2A2AB31C-2801-4C5D-90F6-EBA66911602D}" dt="2023-07-21T15:56:09.947" v="155" actId="1076"/>
          <ac:spMkLst>
            <pc:docMk/>
            <pc:sldMk cId="683861787" sldId="313"/>
            <ac:spMk id="84" creationId="{50A7CA63-A51A-BA49-9728-88508E895AC6}"/>
          </ac:spMkLst>
        </pc:spChg>
        <pc:spChg chg="add mod">
          <ac:chgData name="Lorenzo Rinaldi" userId="77d5bfdd-3e88-4678-a8ff-024fe85681f6" providerId="ADAL" clId="{2A2AB31C-2801-4C5D-90F6-EBA66911602D}" dt="2023-07-21T15:56:09.947" v="155" actId="1076"/>
          <ac:spMkLst>
            <pc:docMk/>
            <pc:sldMk cId="683861787" sldId="313"/>
            <ac:spMk id="85" creationId="{FF4E55EE-BB83-C01C-4B1C-C05D6C76F82B}"/>
          </ac:spMkLst>
        </pc:spChg>
        <pc:picChg chg="del">
          <ac:chgData name="Lorenzo Rinaldi" userId="77d5bfdd-3e88-4678-a8ff-024fe85681f6" providerId="ADAL" clId="{2A2AB31C-2801-4C5D-90F6-EBA66911602D}" dt="2023-07-22T05:15:12.508" v="719" actId="478"/>
          <ac:picMkLst>
            <pc:docMk/>
            <pc:sldMk cId="683861787" sldId="313"/>
            <ac:picMk id="3" creationId="{2FDE5C26-D4A7-4A08-BEF4-A1958E075695}"/>
          </ac:picMkLst>
        </pc:picChg>
        <pc:cxnChg chg="del">
          <ac:chgData name="Lorenzo Rinaldi" userId="77d5bfdd-3e88-4678-a8ff-024fe85681f6" providerId="ADAL" clId="{2A2AB31C-2801-4C5D-90F6-EBA66911602D}" dt="2023-07-21T15:54:08.593" v="48" actId="478"/>
          <ac:cxnSpMkLst>
            <pc:docMk/>
            <pc:sldMk cId="683861787" sldId="313"/>
            <ac:cxnSpMk id="11" creationId="{73F8FEC7-8407-B0B9-A951-DA96AD16E3CA}"/>
          </ac:cxnSpMkLst>
        </pc:cxnChg>
        <pc:cxnChg chg="del">
          <ac:chgData name="Lorenzo Rinaldi" userId="77d5bfdd-3e88-4678-a8ff-024fe85681f6" providerId="ADAL" clId="{2A2AB31C-2801-4C5D-90F6-EBA66911602D}" dt="2023-07-21T15:54:08.593" v="48" actId="478"/>
          <ac:cxnSpMkLst>
            <pc:docMk/>
            <pc:sldMk cId="683861787" sldId="313"/>
            <ac:cxnSpMk id="14" creationId="{7FDD865B-8743-5D3A-A586-B9D8CF8DC1BC}"/>
          </ac:cxnSpMkLst>
        </pc:cxnChg>
        <pc:cxnChg chg="del">
          <ac:chgData name="Lorenzo Rinaldi" userId="77d5bfdd-3e88-4678-a8ff-024fe85681f6" providerId="ADAL" clId="{2A2AB31C-2801-4C5D-90F6-EBA66911602D}" dt="2023-07-21T15:54:08.593" v="48" actId="478"/>
          <ac:cxnSpMkLst>
            <pc:docMk/>
            <pc:sldMk cId="683861787" sldId="313"/>
            <ac:cxnSpMk id="16" creationId="{3D838715-867A-4689-4604-F11B87E9E70E}"/>
          </ac:cxnSpMkLst>
        </pc:cxnChg>
        <pc:cxnChg chg="del">
          <ac:chgData name="Lorenzo Rinaldi" userId="77d5bfdd-3e88-4678-a8ff-024fe85681f6" providerId="ADAL" clId="{2A2AB31C-2801-4C5D-90F6-EBA66911602D}" dt="2023-07-21T15:54:08.593" v="48" actId="478"/>
          <ac:cxnSpMkLst>
            <pc:docMk/>
            <pc:sldMk cId="683861787" sldId="313"/>
            <ac:cxnSpMk id="19" creationId="{396CEF7F-B511-95A3-1A1D-3D0B4E8928E0}"/>
          </ac:cxnSpMkLst>
        </pc:cxnChg>
        <pc:cxnChg chg="del">
          <ac:chgData name="Lorenzo Rinaldi" userId="77d5bfdd-3e88-4678-a8ff-024fe85681f6" providerId="ADAL" clId="{2A2AB31C-2801-4C5D-90F6-EBA66911602D}" dt="2023-07-21T15:54:08.593" v="48" actId="478"/>
          <ac:cxnSpMkLst>
            <pc:docMk/>
            <pc:sldMk cId="683861787" sldId="313"/>
            <ac:cxnSpMk id="20" creationId="{47DC181B-1567-92FA-1DDC-A8A163A34E13}"/>
          </ac:cxnSpMkLst>
        </pc:cxnChg>
        <pc:cxnChg chg="del">
          <ac:chgData name="Lorenzo Rinaldi" userId="77d5bfdd-3e88-4678-a8ff-024fe85681f6" providerId="ADAL" clId="{2A2AB31C-2801-4C5D-90F6-EBA66911602D}" dt="2023-07-21T15:54:08.593" v="48" actId="478"/>
          <ac:cxnSpMkLst>
            <pc:docMk/>
            <pc:sldMk cId="683861787" sldId="313"/>
            <ac:cxnSpMk id="25" creationId="{54B6FEF9-E259-0793-EDAE-6DC2E4B99C1D}"/>
          </ac:cxnSpMkLst>
        </pc:cxnChg>
        <pc:cxnChg chg="del">
          <ac:chgData name="Lorenzo Rinaldi" userId="77d5bfdd-3e88-4678-a8ff-024fe85681f6" providerId="ADAL" clId="{2A2AB31C-2801-4C5D-90F6-EBA66911602D}" dt="2023-07-21T15:54:08.593" v="48" actId="478"/>
          <ac:cxnSpMkLst>
            <pc:docMk/>
            <pc:sldMk cId="683861787" sldId="313"/>
            <ac:cxnSpMk id="26" creationId="{0362677F-1891-BEE4-5BC8-06968BBA5356}"/>
          </ac:cxnSpMkLst>
        </pc:cxnChg>
        <pc:cxnChg chg="del">
          <ac:chgData name="Lorenzo Rinaldi" userId="77d5bfdd-3e88-4678-a8ff-024fe85681f6" providerId="ADAL" clId="{2A2AB31C-2801-4C5D-90F6-EBA66911602D}" dt="2023-07-21T15:54:08.593" v="48" actId="478"/>
          <ac:cxnSpMkLst>
            <pc:docMk/>
            <pc:sldMk cId="683861787" sldId="313"/>
            <ac:cxnSpMk id="27" creationId="{A6A94404-746A-B613-EF99-8B7FA70B8351}"/>
          </ac:cxnSpMkLst>
        </pc:cxnChg>
        <pc:cxnChg chg="del">
          <ac:chgData name="Lorenzo Rinaldi" userId="77d5bfdd-3e88-4678-a8ff-024fe85681f6" providerId="ADAL" clId="{2A2AB31C-2801-4C5D-90F6-EBA66911602D}" dt="2023-07-21T15:54:08.593" v="48" actId="478"/>
          <ac:cxnSpMkLst>
            <pc:docMk/>
            <pc:sldMk cId="683861787" sldId="313"/>
            <ac:cxnSpMk id="28" creationId="{CF9DD2C1-3352-A30A-8742-C0A6870E41E0}"/>
          </ac:cxnSpMkLst>
        </pc:cxnChg>
        <pc:cxnChg chg="add mod">
          <ac:chgData name="Lorenzo Rinaldi" userId="77d5bfdd-3e88-4678-a8ff-024fe85681f6" providerId="ADAL" clId="{2A2AB31C-2801-4C5D-90F6-EBA66911602D}" dt="2023-07-21T15:56:09.947" v="155" actId="1076"/>
          <ac:cxnSpMkLst>
            <pc:docMk/>
            <pc:sldMk cId="683861787" sldId="313"/>
            <ac:cxnSpMk id="31" creationId="{C1934184-8B15-2EB1-FF6E-C4124C1EE9A4}"/>
          </ac:cxnSpMkLst>
        </pc:cxnChg>
        <pc:cxnChg chg="add mod">
          <ac:chgData name="Lorenzo Rinaldi" userId="77d5bfdd-3e88-4678-a8ff-024fe85681f6" providerId="ADAL" clId="{2A2AB31C-2801-4C5D-90F6-EBA66911602D}" dt="2023-07-21T15:56:09.947" v="155" actId="1076"/>
          <ac:cxnSpMkLst>
            <pc:docMk/>
            <pc:sldMk cId="683861787" sldId="313"/>
            <ac:cxnSpMk id="32" creationId="{C6D53EF3-FDEF-A8F1-C7E2-EDFB9888CBE9}"/>
          </ac:cxnSpMkLst>
        </pc:cxnChg>
        <pc:cxnChg chg="add mod">
          <ac:chgData name="Lorenzo Rinaldi" userId="77d5bfdd-3e88-4678-a8ff-024fe85681f6" providerId="ADAL" clId="{2A2AB31C-2801-4C5D-90F6-EBA66911602D}" dt="2023-07-21T15:56:09.947" v="155" actId="1076"/>
          <ac:cxnSpMkLst>
            <pc:docMk/>
            <pc:sldMk cId="683861787" sldId="313"/>
            <ac:cxnSpMk id="35" creationId="{E60642EC-E2B2-D099-3E9C-7987C429F996}"/>
          </ac:cxnSpMkLst>
        </pc:cxnChg>
        <pc:cxnChg chg="add mod">
          <ac:chgData name="Lorenzo Rinaldi" userId="77d5bfdd-3e88-4678-a8ff-024fe85681f6" providerId="ADAL" clId="{2A2AB31C-2801-4C5D-90F6-EBA66911602D}" dt="2023-07-21T15:56:09.947" v="155" actId="1076"/>
          <ac:cxnSpMkLst>
            <pc:docMk/>
            <pc:sldMk cId="683861787" sldId="313"/>
            <ac:cxnSpMk id="36" creationId="{4EC2B180-3D1F-E095-55AD-ED33B6251F28}"/>
          </ac:cxnSpMkLst>
        </pc:cxnChg>
        <pc:cxnChg chg="add mod">
          <ac:chgData name="Lorenzo Rinaldi" userId="77d5bfdd-3e88-4678-a8ff-024fe85681f6" providerId="ADAL" clId="{2A2AB31C-2801-4C5D-90F6-EBA66911602D}" dt="2023-07-21T15:56:09.947" v="155" actId="1076"/>
          <ac:cxnSpMkLst>
            <pc:docMk/>
            <pc:sldMk cId="683861787" sldId="313"/>
            <ac:cxnSpMk id="41" creationId="{AFB03BC7-7895-3429-CAF3-FAE0D6D90994}"/>
          </ac:cxnSpMkLst>
        </pc:cxnChg>
        <pc:cxnChg chg="add mod">
          <ac:chgData name="Lorenzo Rinaldi" userId="77d5bfdd-3e88-4678-a8ff-024fe85681f6" providerId="ADAL" clId="{2A2AB31C-2801-4C5D-90F6-EBA66911602D}" dt="2023-07-21T15:56:09.947" v="155" actId="1076"/>
          <ac:cxnSpMkLst>
            <pc:docMk/>
            <pc:sldMk cId="683861787" sldId="313"/>
            <ac:cxnSpMk id="42" creationId="{B8BB5572-800A-EE5E-95B1-D9AC86A7B40B}"/>
          </ac:cxnSpMkLst>
        </pc:cxnChg>
        <pc:cxnChg chg="add mod">
          <ac:chgData name="Lorenzo Rinaldi" userId="77d5bfdd-3e88-4678-a8ff-024fe85681f6" providerId="ADAL" clId="{2A2AB31C-2801-4C5D-90F6-EBA66911602D}" dt="2023-07-21T15:56:09.947" v="155" actId="1076"/>
          <ac:cxnSpMkLst>
            <pc:docMk/>
            <pc:sldMk cId="683861787" sldId="313"/>
            <ac:cxnSpMk id="46" creationId="{48C031F6-C38D-EED0-999A-DB36AB0055E3}"/>
          </ac:cxnSpMkLst>
        </pc:cxnChg>
        <pc:cxnChg chg="add mod">
          <ac:chgData name="Lorenzo Rinaldi" userId="77d5bfdd-3e88-4678-a8ff-024fe85681f6" providerId="ADAL" clId="{2A2AB31C-2801-4C5D-90F6-EBA66911602D}" dt="2023-07-21T15:56:09.947" v="155" actId="1076"/>
          <ac:cxnSpMkLst>
            <pc:docMk/>
            <pc:sldMk cId="683861787" sldId="313"/>
            <ac:cxnSpMk id="47" creationId="{AD8A495F-2A15-48FF-69DD-38E56186E497}"/>
          </ac:cxnSpMkLst>
        </pc:cxnChg>
        <pc:cxnChg chg="add mod">
          <ac:chgData name="Lorenzo Rinaldi" userId="77d5bfdd-3e88-4678-a8ff-024fe85681f6" providerId="ADAL" clId="{2A2AB31C-2801-4C5D-90F6-EBA66911602D}" dt="2023-07-21T15:56:09.947" v="155" actId="1076"/>
          <ac:cxnSpMkLst>
            <pc:docMk/>
            <pc:sldMk cId="683861787" sldId="313"/>
            <ac:cxnSpMk id="51" creationId="{CB9D86DF-1E2F-6191-5F74-854840022B59}"/>
          </ac:cxnSpMkLst>
        </pc:cxnChg>
        <pc:cxnChg chg="add mod">
          <ac:chgData name="Lorenzo Rinaldi" userId="77d5bfdd-3e88-4678-a8ff-024fe85681f6" providerId="ADAL" clId="{2A2AB31C-2801-4C5D-90F6-EBA66911602D}" dt="2023-07-21T15:56:09.947" v="155" actId="1076"/>
          <ac:cxnSpMkLst>
            <pc:docMk/>
            <pc:sldMk cId="683861787" sldId="313"/>
            <ac:cxnSpMk id="53" creationId="{C9FE4E71-BF6D-D6C1-0EC8-9EB65BC3B14A}"/>
          </ac:cxnSpMkLst>
        </pc:cxnChg>
        <pc:cxnChg chg="add mod">
          <ac:chgData name="Lorenzo Rinaldi" userId="77d5bfdd-3e88-4678-a8ff-024fe85681f6" providerId="ADAL" clId="{2A2AB31C-2801-4C5D-90F6-EBA66911602D}" dt="2023-07-21T15:56:09.947" v="155" actId="1076"/>
          <ac:cxnSpMkLst>
            <pc:docMk/>
            <pc:sldMk cId="683861787" sldId="313"/>
            <ac:cxnSpMk id="55" creationId="{C2388C9B-BE7F-DC7E-006E-0A92ACBD1328}"/>
          </ac:cxnSpMkLst>
        </pc:cxnChg>
        <pc:cxnChg chg="add mod">
          <ac:chgData name="Lorenzo Rinaldi" userId="77d5bfdd-3e88-4678-a8ff-024fe85681f6" providerId="ADAL" clId="{2A2AB31C-2801-4C5D-90F6-EBA66911602D}" dt="2023-07-21T15:56:09.947" v="155" actId="1076"/>
          <ac:cxnSpMkLst>
            <pc:docMk/>
            <pc:sldMk cId="683861787" sldId="313"/>
            <ac:cxnSpMk id="56" creationId="{2BFB6ABD-1555-7C8C-5A3F-C2AE35FC8A6A}"/>
          </ac:cxnSpMkLst>
        </pc:cxnChg>
        <pc:cxnChg chg="add mod">
          <ac:chgData name="Lorenzo Rinaldi" userId="77d5bfdd-3e88-4678-a8ff-024fe85681f6" providerId="ADAL" clId="{2A2AB31C-2801-4C5D-90F6-EBA66911602D}" dt="2023-07-21T15:56:09.947" v="155" actId="1076"/>
          <ac:cxnSpMkLst>
            <pc:docMk/>
            <pc:sldMk cId="683861787" sldId="313"/>
            <ac:cxnSpMk id="57" creationId="{F98FFB50-1B0A-24D5-74F4-CE78F3E44E10}"/>
          </ac:cxnSpMkLst>
        </pc:cxnChg>
        <pc:cxnChg chg="add mod">
          <ac:chgData name="Lorenzo Rinaldi" userId="77d5bfdd-3e88-4678-a8ff-024fe85681f6" providerId="ADAL" clId="{2A2AB31C-2801-4C5D-90F6-EBA66911602D}" dt="2023-07-21T15:56:09.947" v="155" actId="1076"/>
          <ac:cxnSpMkLst>
            <pc:docMk/>
            <pc:sldMk cId="683861787" sldId="313"/>
            <ac:cxnSpMk id="60" creationId="{BE3FFA4E-88BE-9D67-0F79-7A437AE081C7}"/>
          </ac:cxnSpMkLst>
        </pc:cxnChg>
        <pc:cxnChg chg="add mod">
          <ac:chgData name="Lorenzo Rinaldi" userId="77d5bfdd-3e88-4678-a8ff-024fe85681f6" providerId="ADAL" clId="{2A2AB31C-2801-4C5D-90F6-EBA66911602D}" dt="2023-07-21T15:56:09.947" v="155" actId="1076"/>
          <ac:cxnSpMkLst>
            <pc:docMk/>
            <pc:sldMk cId="683861787" sldId="313"/>
            <ac:cxnSpMk id="61" creationId="{0AB4B690-4E73-8A46-CF3A-E44E56C497B3}"/>
          </ac:cxnSpMkLst>
        </pc:cxnChg>
        <pc:cxnChg chg="add mod">
          <ac:chgData name="Lorenzo Rinaldi" userId="77d5bfdd-3e88-4678-a8ff-024fe85681f6" providerId="ADAL" clId="{2A2AB31C-2801-4C5D-90F6-EBA66911602D}" dt="2023-07-21T15:56:09.947" v="155" actId="1076"/>
          <ac:cxnSpMkLst>
            <pc:docMk/>
            <pc:sldMk cId="683861787" sldId="313"/>
            <ac:cxnSpMk id="63" creationId="{8D13B253-9FB3-F6F9-A9D3-FB47722E08E6}"/>
          </ac:cxnSpMkLst>
        </pc:cxnChg>
        <pc:cxnChg chg="add mod">
          <ac:chgData name="Lorenzo Rinaldi" userId="77d5bfdd-3e88-4678-a8ff-024fe85681f6" providerId="ADAL" clId="{2A2AB31C-2801-4C5D-90F6-EBA66911602D}" dt="2023-07-21T15:56:09.947" v="155" actId="1076"/>
          <ac:cxnSpMkLst>
            <pc:docMk/>
            <pc:sldMk cId="683861787" sldId="313"/>
            <ac:cxnSpMk id="65" creationId="{80E9EE11-7035-0FA0-4D6C-2374A8C18A21}"/>
          </ac:cxnSpMkLst>
        </pc:cxnChg>
        <pc:cxnChg chg="add mod">
          <ac:chgData name="Lorenzo Rinaldi" userId="77d5bfdd-3e88-4678-a8ff-024fe85681f6" providerId="ADAL" clId="{2A2AB31C-2801-4C5D-90F6-EBA66911602D}" dt="2023-07-21T15:56:09.947" v="155" actId="1076"/>
          <ac:cxnSpMkLst>
            <pc:docMk/>
            <pc:sldMk cId="683861787" sldId="313"/>
            <ac:cxnSpMk id="66" creationId="{6C6FDFAB-F3B4-0374-7B98-4C2349F82161}"/>
          </ac:cxnSpMkLst>
        </pc:cxnChg>
        <pc:cxnChg chg="add mod">
          <ac:chgData name="Lorenzo Rinaldi" userId="77d5bfdd-3e88-4678-a8ff-024fe85681f6" providerId="ADAL" clId="{2A2AB31C-2801-4C5D-90F6-EBA66911602D}" dt="2023-07-21T15:56:09.947" v="155" actId="1076"/>
          <ac:cxnSpMkLst>
            <pc:docMk/>
            <pc:sldMk cId="683861787" sldId="313"/>
            <ac:cxnSpMk id="67" creationId="{85963916-3222-B8EB-FD59-A0E719A9C73E}"/>
          </ac:cxnSpMkLst>
        </pc:cxnChg>
        <pc:cxnChg chg="add mod">
          <ac:chgData name="Lorenzo Rinaldi" userId="77d5bfdd-3e88-4678-a8ff-024fe85681f6" providerId="ADAL" clId="{2A2AB31C-2801-4C5D-90F6-EBA66911602D}" dt="2023-07-21T15:56:09.947" v="155" actId="1076"/>
          <ac:cxnSpMkLst>
            <pc:docMk/>
            <pc:sldMk cId="683861787" sldId="313"/>
            <ac:cxnSpMk id="69" creationId="{FA7A5441-E5E6-CF12-CEC0-160191A59375}"/>
          </ac:cxnSpMkLst>
        </pc:cxnChg>
        <pc:cxnChg chg="add mod">
          <ac:chgData name="Lorenzo Rinaldi" userId="77d5bfdd-3e88-4678-a8ff-024fe85681f6" providerId="ADAL" clId="{2A2AB31C-2801-4C5D-90F6-EBA66911602D}" dt="2023-07-21T15:56:09.947" v="155" actId="1076"/>
          <ac:cxnSpMkLst>
            <pc:docMk/>
            <pc:sldMk cId="683861787" sldId="313"/>
            <ac:cxnSpMk id="71" creationId="{3A3D1266-76AA-168F-D843-128A90217F4B}"/>
          </ac:cxnSpMkLst>
        </pc:cxnChg>
        <pc:cxnChg chg="add mod">
          <ac:chgData name="Lorenzo Rinaldi" userId="77d5bfdd-3e88-4678-a8ff-024fe85681f6" providerId="ADAL" clId="{2A2AB31C-2801-4C5D-90F6-EBA66911602D}" dt="2023-07-21T15:56:09.947" v="155" actId="1076"/>
          <ac:cxnSpMkLst>
            <pc:docMk/>
            <pc:sldMk cId="683861787" sldId="313"/>
            <ac:cxnSpMk id="72" creationId="{58EC862F-B71A-A0AE-0135-7D2FA703D0D9}"/>
          </ac:cxnSpMkLst>
        </pc:cxnChg>
        <pc:cxnChg chg="add mod">
          <ac:chgData name="Lorenzo Rinaldi" userId="77d5bfdd-3e88-4678-a8ff-024fe85681f6" providerId="ADAL" clId="{2A2AB31C-2801-4C5D-90F6-EBA66911602D}" dt="2023-07-21T15:56:09.947" v="155" actId="1076"/>
          <ac:cxnSpMkLst>
            <pc:docMk/>
            <pc:sldMk cId="683861787" sldId="313"/>
            <ac:cxnSpMk id="73" creationId="{ED1ABED7-3609-8046-750C-90E2CAC82BAA}"/>
          </ac:cxnSpMkLst>
        </pc:cxnChg>
        <pc:cxnChg chg="add mod">
          <ac:chgData name="Lorenzo Rinaldi" userId="77d5bfdd-3e88-4678-a8ff-024fe85681f6" providerId="ADAL" clId="{2A2AB31C-2801-4C5D-90F6-EBA66911602D}" dt="2023-07-21T15:56:09.947" v="155" actId="1076"/>
          <ac:cxnSpMkLst>
            <pc:docMk/>
            <pc:sldMk cId="683861787" sldId="313"/>
            <ac:cxnSpMk id="75" creationId="{396B5F39-5BFC-943E-78E5-394C683C0C2B}"/>
          </ac:cxnSpMkLst>
        </pc:cxnChg>
        <pc:cxnChg chg="add mod">
          <ac:chgData name="Lorenzo Rinaldi" userId="77d5bfdd-3e88-4678-a8ff-024fe85681f6" providerId="ADAL" clId="{2A2AB31C-2801-4C5D-90F6-EBA66911602D}" dt="2023-07-21T15:56:09.947" v="155" actId="1076"/>
          <ac:cxnSpMkLst>
            <pc:docMk/>
            <pc:sldMk cId="683861787" sldId="313"/>
            <ac:cxnSpMk id="80" creationId="{8C8195A3-B009-D107-0624-0ACB98084859}"/>
          </ac:cxnSpMkLst>
        </pc:cxnChg>
        <pc:cxnChg chg="add mod">
          <ac:chgData name="Lorenzo Rinaldi" userId="77d5bfdd-3e88-4678-a8ff-024fe85681f6" providerId="ADAL" clId="{2A2AB31C-2801-4C5D-90F6-EBA66911602D}" dt="2023-07-21T15:56:09.947" v="155" actId="1076"/>
          <ac:cxnSpMkLst>
            <pc:docMk/>
            <pc:sldMk cId="683861787" sldId="313"/>
            <ac:cxnSpMk id="81" creationId="{E454460C-BE88-CB04-0985-5D2955EC2EC4}"/>
          </ac:cxnSpMkLst>
        </pc:cxnChg>
        <pc:cxnChg chg="add mod">
          <ac:chgData name="Lorenzo Rinaldi" userId="77d5bfdd-3e88-4678-a8ff-024fe85681f6" providerId="ADAL" clId="{2A2AB31C-2801-4C5D-90F6-EBA66911602D}" dt="2023-07-21T15:56:09.947" v="155" actId="1076"/>
          <ac:cxnSpMkLst>
            <pc:docMk/>
            <pc:sldMk cId="683861787" sldId="313"/>
            <ac:cxnSpMk id="82" creationId="{4030D06D-1CD8-5AA6-92C5-C16A020951CD}"/>
          </ac:cxnSpMkLst>
        </pc:cxnChg>
        <pc:cxnChg chg="add mod">
          <ac:chgData name="Lorenzo Rinaldi" userId="77d5bfdd-3e88-4678-a8ff-024fe85681f6" providerId="ADAL" clId="{2A2AB31C-2801-4C5D-90F6-EBA66911602D}" dt="2023-07-21T15:56:09.947" v="155" actId="1076"/>
          <ac:cxnSpMkLst>
            <pc:docMk/>
            <pc:sldMk cId="683861787" sldId="313"/>
            <ac:cxnSpMk id="83" creationId="{D770FD98-47D1-73B6-1971-C5A7EF386A0A}"/>
          </ac:cxnSpMkLst>
        </pc:cxnChg>
      </pc:sldChg>
      <pc:sldChg chg="add del">
        <pc:chgData name="Lorenzo Rinaldi" userId="77d5bfdd-3e88-4678-a8ff-024fe85681f6" providerId="ADAL" clId="{2A2AB31C-2801-4C5D-90F6-EBA66911602D}" dt="2023-07-21T15:54:33.749" v="59" actId="47"/>
        <pc:sldMkLst>
          <pc:docMk/>
          <pc:sldMk cId="4155245653" sldId="314"/>
        </pc:sldMkLst>
      </pc:sldChg>
      <pc:sldChg chg="add del">
        <pc:chgData name="Lorenzo Rinaldi" userId="77d5bfdd-3e88-4678-a8ff-024fe85681f6" providerId="ADAL" clId="{2A2AB31C-2801-4C5D-90F6-EBA66911602D}" dt="2023-07-21T15:54:33.749" v="59" actId="47"/>
        <pc:sldMkLst>
          <pc:docMk/>
          <pc:sldMk cId="1399738650" sldId="315"/>
        </pc:sldMkLst>
      </pc:sldChg>
      <pc:sldChg chg="addSp delSp modSp add mod ord modAnim">
        <pc:chgData name="Lorenzo Rinaldi" userId="77d5bfdd-3e88-4678-a8ff-024fe85681f6" providerId="ADAL" clId="{2A2AB31C-2801-4C5D-90F6-EBA66911602D}" dt="2023-07-22T05:15:07.252" v="717" actId="478"/>
        <pc:sldMkLst>
          <pc:docMk/>
          <pc:sldMk cId="1583744463" sldId="316"/>
        </pc:sldMkLst>
        <pc:spChg chg="add del mod">
          <ac:chgData name="Lorenzo Rinaldi" userId="77d5bfdd-3e88-4678-a8ff-024fe85681f6" providerId="ADAL" clId="{2A2AB31C-2801-4C5D-90F6-EBA66911602D}" dt="2023-07-21T15:54:21.811" v="53"/>
          <ac:spMkLst>
            <pc:docMk/>
            <pc:sldMk cId="1583744463" sldId="316"/>
            <ac:spMk id="2" creationId="{3584161F-7431-E46C-F07D-D07C0AFD884A}"/>
          </ac:spMkLst>
        </pc:spChg>
        <pc:spChg chg="add del mod">
          <ac:chgData name="Lorenzo Rinaldi" userId="77d5bfdd-3e88-4678-a8ff-024fe85681f6" providerId="ADAL" clId="{2A2AB31C-2801-4C5D-90F6-EBA66911602D}" dt="2023-07-21T15:54:21.811" v="53"/>
          <ac:spMkLst>
            <pc:docMk/>
            <pc:sldMk cId="1583744463" sldId="316"/>
            <ac:spMk id="5" creationId="{16C3D56C-6BD0-08A3-CA08-8062DAD96326}"/>
          </ac:spMkLst>
        </pc:spChg>
        <pc:spChg chg="del">
          <ac:chgData name="Lorenzo Rinaldi" userId="77d5bfdd-3e88-4678-a8ff-024fe85681f6" providerId="ADAL" clId="{2A2AB31C-2801-4C5D-90F6-EBA66911602D}" dt="2023-07-22T05:09:23.382" v="660" actId="478"/>
          <ac:spMkLst>
            <pc:docMk/>
            <pc:sldMk cId="1583744463" sldId="316"/>
            <ac:spMk id="6" creationId="{4BDB5223-6EB5-1046-88BB-84ED760A29CE}"/>
          </ac:spMkLst>
        </pc:spChg>
        <pc:spChg chg="add del mod">
          <ac:chgData name="Lorenzo Rinaldi" userId="77d5bfdd-3e88-4678-a8ff-024fe85681f6" providerId="ADAL" clId="{2A2AB31C-2801-4C5D-90F6-EBA66911602D}" dt="2023-07-21T15:54:21.811" v="53"/>
          <ac:spMkLst>
            <pc:docMk/>
            <pc:sldMk cId="1583744463" sldId="316"/>
            <ac:spMk id="7" creationId="{55A01659-513F-DA72-4669-EBF7388EC73D}"/>
          </ac:spMkLst>
        </pc:spChg>
        <pc:spChg chg="add del mod">
          <ac:chgData name="Lorenzo Rinaldi" userId="77d5bfdd-3e88-4678-a8ff-024fe85681f6" providerId="ADAL" clId="{2A2AB31C-2801-4C5D-90F6-EBA66911602D}" dt="2023-07-21T15:54:21.811" v="53"/>
          <ac:spMkLst>
            <pc:docMk/>
            <pc:sldMk cId="1583744463" sldId="316"/>
            <ac:spMk id="8" creationId="{B68FF0E5-69EC-6509-98C3-492EF28A4FCB}"/>
          </ac:spMkLst>
        </pc:spChg>
        <pc:spChg chg="add del mod">
          <ac:chgData name="Lorenzo Rinaldi" userId="77d5bfdd-3e88-4678-a8ff-024fe85681f6" providerId="ADAL" clId="{2A2AB31C-2801-4C5D-90F6-EBA66911602D}" dt="2023-07-21T15:54:21.811" v="53"/>
          <ac:spMkLst>
            <pc:docMk/>
            <pc:sldMk cId="1583744463" sldId="316"/>
            <ac:spMk id="10" creationId="{00DCD564-C89A-80C0-05BE-04FEB473110E}"/>
          </ac:spMkLst>
        </pc:spChg>
        <pc:spChg chg="add del mod">
          <ac:chgData name="Lorenzo Rinaldi" userId="77d5bfdd-3e88-4678-a8ff-024fe85681f6" providerId="ADAL" clId="{2A2AB31C-2801-4C5D-90F6-EBA66911602D}" dt="2023-07-21T15:54:21.811" v="53"/>
          <ac:spMkLst>
            <pc:docMk/>
            <pc:sldMk cId="1583744463" sldId="316"/>
            <ac:spMk id="13" creationId="{1508A6BA-6E38-010B-2FAB-A642D8D8E9A5}"/>
          </ac:spMkLst>
        </pc:spChg>
        <pc:spChg chg="add del mod">
          <ac:chgData name="Lorenzo Rinaldi" userId="77d5bfdd-3e88-4678-a8ff-024fe85681f6" providerId="ADAL" clId="{2A2AB31C-2801-4C5D-90F6-EBA66911602D}" dt="2023-07-21T15:54:21.811" v="53"/>
          <ac:spMkLst>
            <pc:docMk/>
            <pc:sldMk cId="1583744463" sldId="316"/>
            <ac:spMk id="16" creationId="{1C7F5640-89F1-DEE8-FC6C-2C78BD9DCF14}"/>
          </ac:spMkLst>
        </pc:spChg>
        <pc:spChg chg="add del mod">
          <ac:chgData name="Lorenzo Rinaldi" userId="77d5bfdd-3e88-4678-a8ff-024fe85681f6" providerId="ADAL" clId="{2A2AB31C-2801-4C5D-90F6-EBA66911602D}" dt="2023-07-21T15:54:21.811" v="53"/>
          <ac:spMkLst>
            <pc:docMk/>
            <pc:sldMk cId="1583744463" sldId="316"/>
            <ac:spMk id="18" creationId="{B2EA3FD2-F75E-F893-B1C3-C61BC8C9028F}"/>
          </ac:spMkLst>
        </pc:spChg>
        <pc:spChg chg="add del mod">
          <ac:chgData name="Lorenzo Rinaldi" userId="77d5bfdd-3e88-4678-a8ff-024fe85681f6" providerId="ADAL" clId="{2A2AB31C-2801-4C5D-90F6-EBA66911602D}" dt="2023-07-21T15:54:21.811" v="53"/>
          <ac:spMkLst>
            <pc:docMk/>
            <pc:sldMk cId="1583744463" sldId="316"/>
            <ac:spMk id="19" creationId="{357F62AD-EB09-D338-1244-B8DF09A0F42E}"/>
          </ac:spMkLst>
        </pc:spChg>
        <pc:spChg chg="add del mod">
          <ac:chgData name="Lorenzo Rinaldi" userId="77d5bfdd-3e88-4678-a8ff-024fe85681f6" providerId="ADAL" clId="{2A2AB31C-2801-4C5D-90F6-EBA66911602D}" dt="2023-07-21T15:54:21.811" v="53"/>
          <ac:spMkLst>
            <pc:docMk/>
            <pc:sldMk cId="1583744463" sldId="316"/>
            <ac:spMk id="21" creationId="{BB7DCFCC-2BFB-C311-DB1D-88171A4E267F}"/>
          </ac:spMkLst>
        </pc:spChg>
        <pc:spChg chg="add del mod">
          <ac:chgData name="Lorenzo Rinaldi" userId="77d5bfdd-3e88-4678-a8ff-024fe85681f6" providerId="ADAL" clId="{2A2AB31C-2801-4C5D-90F6-EBA66911602D}" dt="2023-07-21T15:54:21.811" v="53"/>
          <ac:spMkLst>
            <pc:docMk/>
            <pc:sldMk cId="1583744463" sldId="316"/>
            <ac:spMk id="22" creationId="{032C06F5-2DB4-98E5-D631-EBF026D213E0}"/>
          </ac:spMkLst>
        </pc:spChg>
        <pc:spChg chg="add del mod">
          <ac:chgData name="Lorenzo Rinaldi" userId="77d5bfdd-3e88-4678-a8ff-024fe85681f6" providerId="ADAL" clId="{2A2AB31C-2801-4C5D-90F6-EBA66911602D}" dt="2023-07-21T15:54:21.811" v="53"/>
          <ac:spMkLst>
            <pc:docMk/>
            <pc:sldMk cId="1583744463" sldId="316"/>
            <ac:spMk id="23" creationId="{8C4C2D5C-5380-FC8A-230D-468FC615B948}"/>
          </ac:spMkLst>
        </pc:spChg>
        <pc:spChg chg="add del mod">
          <ac:chgData name="Lorenzo Rinaldi" userId="77d5bfdd-3e88-4678-a8ff-024fe85681f6" providerId="ADAL" clId="{2A2AB31C-2801-4C5D-90F6-EBA66911602D}" dt="2023-07-21T15:54:21.811" v="53"/>
          <ac:spMkLst>
            <pc:docMk/>
            <pc:sldMk cId="1583744463" sldId="316"/>
            <ac:spMk id="24" creationId="{BAD49CEA-69D0-1369-F220-5AA4464BD286}"/>
          </ac:spMkLst>
        </pc:spChg>
        <pc:spChg chg="add del mod">
          <ac:chgData name="Lorenzo Rinaldi" userId="77d5bfdd-3e88-4678-a8ff-024fe85681f6" providerId="ADAL" clId="{2A2AB31C-2801-4C5D-90F6-EBA66911602D}" dt="2023-07-21T15:54:21.811" v="53"/>
          <ac:spMkLst>
            <pc:docMk/>
            <pc:sldMk cId="1583744463" sldId="316"/>
            <ac:spMk id="27" creationId="{879828E8-C5C9-2C49-060E-83E52C9D350D}"/>
          </ac:spMkLst>
        </pc:spChg>
        <pc:spChg chg="add del mod">
          <ac:chgData name="Lorenzo Rinaldi" userId="77d5bfdd-3e88-4678-a8ff-024fe85681f6" providerId="ADAL" clId="{2A2AB31C-2801-4C5D-90F6-EBA66911602D}" dt="2023-07-21T15:54:21.811" v="53"/>
          <ac:spMkLst>
            <pc:docMk/>
            <pc:sldMk cId="1583744463" sldId="316"/>
            <ac:spMk id="28" creationId="{9EEA3D4E-A22A-1CB9-9B3E-E382F728E043}"/>
          </ac:spMkLst>
        </pc:spChg>
        <pc:spChg chg="add del mod">
          <ac:chgData name="Lorenzo Rinaldi" userId="77d5bfdd-3e88-4678-a8ff-024fe85681f6" providerId="ADAL" clId="{2A2AB31C-2801-4C5D-90F6-EBA66911602D}" dt="2023-07-21T15:54:21.811" v="53"/>
          <ac:spMkLst>
            <pc:docMk/>
            <pc:sldMk cId="1583744463" sldId="316"/>
            <ac:spMk id="29" creationId="{EC10883E-31E7-A967-7418-524E52B295F4}"/>
          </ac:spMkLst>
        </pc:spChg>
        <pc:spChg chg="add del mod">
          <ac:chgData name="Lorenzo Rinaldi" userId="77d5bfdd-3e88-4678-a8ff-024fe85681f6" providerId="ADAL" clId="{2A2AB31C-2801-4C5D-90F6-EBA66911602D}" dt="2023-07-21T15:54:21.811" v="53"/>
          <ac:spMkLst>
            <pc:docMk/>
            <pc:sldMk cId="1583744463" sldId="316"/>
            <ac:spMk id="32" creationId="{D933F96C-F6B6-E183-0060-0563A091749B}"/>
          </ac:spMkLst>
        </pc:spChg>
        <pc:spChg chg="add del mod">
          <ac:chgData name="Lorenzo Rinaldi" userId="77d5bfdd-3e88-4678-a8ff-024fe85681f6" providerId="ADAL" clId="{2A2AB31C-2801-4C5D-90F6-EBA66911602D}" dt="2023-07-21T15:54:21.811" v="53"/>
          <ac:spMkLst>
            <pc:docMk/>
            <pc:sldMk cId="1583744463" sldId="316"/>
            <ac:spMk id="33" creationId="{58EED6F8-7C15-8F75-67EE-9239A509D321}"/>
          </ac:spMkLst>
        </pc:spChg>
        <pc:spChg chg="add del mod">
          <ac:chgData name="Lorenzo Rinaldi" userId="77d5bfdd-3e88-4678-a8ff-024fe85681f6" providerId="ADAL" clId="{2A2AB31C-2801-4C5D-90F6-EBA66911602D}" dt="2023-07-21T15:54:21.811" v="53"/>
          <ac:spMkLst>
            <pc:docMk/>
            <pc:sldMk cId="1583744463" sldId="316"/>
            <ac:spMk id="34" creationId="{6AE91016-8A78-DE4B-1DCE-4E9E0B4107BA}"/>
          </ac:spMkLst>
        </pc:spChg>
        <pc:spChg chg="add mod">
          <ac:chgData name="Lorenzo Rinaldi" userId="77d5bfdd-3e88-4678-a8ff-024fe85681f6" providerId="ADAL" clId="{2A2AB31C-2801-4C5D-90F6-EBA66911602D}" dt="2023-07-21T15:54:26.689" v="55" actId="1076"/>
          <ac:spMkLst>
            <pc:docMk/>
            <pc:sldMk cId="1583744463" sldId="316"/>
            <ac:spMk id="35" creationId="{71198B9E-8191-C03B-F3C3-6DA517A98660}"/>
          </ac:spMkLst>
        </pc:spChg>
        <pc:spChg chg="add mod">
          <ac:chgData name="Lorenzo Rinaldi" userId="77d5bfdd-3e88-4678-a8ff-024fe85681f6" providerId="ADAL" clId="{2A2AB31C-2801-4C5D-90F6-EBA66911602D}" dt="2023-07-21T15:54:26.689" v="55" actId="1076"/>
          <ac:spMkLst>
            <pc:docMk/>
            <pc:sldMk cId="1583744463" sldId="316"/>
            <ac:spMk id="36" creationId="{EAED569F-0ADA-7F03-90D6-53F1DC751CDB}"/>
          </ac:spMkLst>
        </pc:spChg>
        <pc:spChg chg="add mod">
          <ac:chgData name="Lorenzo Rinaldi" userId="77d5bfdd-3e88-4678-a8ff-024fe85681f6" providerId="ADAL" clId="{2A2AB31C-2801-4C5D-90F6-EBA66911602D}" dt="2023-07-21T15:54:26.689" v="55" actId="1076"/>
          <ac:spMkLst>
            <pc:docMk/>
            <pc:sldMk cId="1583744463" sldId="316"/>
            <ac:spMk id="37" creationId="{D89BDF3E-0CDE-2924-BBB9-D4C4B7086D1A}"/>
          </ac:spMkLst>
        </pc:spChg>
        <pc:spChg chg="add mod">
          <ac:chgData name="Lorenzo Rinaldi" userId="77d5bfdd-3e88-4678-a8ff-024fe85681f6" providerId="ADAL" clId="{2A2AB31C-2801-4C5D-90F6-EBA66911602D}" dt="2023-07-21T15:54:26.689" v="55" actId="1076"/>
          <ac:spMkLst>
            <pc:docMk/>
            <pc:sldMk cId="1583744463" sldId="316"/>
            <ac:spMk id="38" creationId="{C928BDE3-22BD-0F06-D2D0-D702E8CF31E0}"/>
          </ac:spMkLst>
        </pc:spChg>
        <pc:spChg chg="add mod">
          <ac:chgData name="Lorenzo Rinaldi" userId="77d5bfdd-3e88-4678-a8ff-024fe85681f6" providerId="ADAL" clId="{2A2AB31C-2801-4C5D-90F6-EBA66911602D}" dt="2023-07-21T15:54:26.689" v="55" actId="1076"/>
          <ac:spMkLst>
            <pc:docMk/>
            <pc:sldMk cId="1583744463" sldId="316"/>
            <ac:spMk id="40" creationId="{FCCB8B37-BD1A-4B89-B866-71EC9F060294}"/>
          </ac:spMkLst>
        </pc:spChg>
        <pc:spChg chg="add mod">
          <ac:chgData name="Lorenzo Rinaldi" userId="77d5bfdd-3e88-4678-a8ff-024fe85681f6" providerId="ADAL" clId="{2A2AB31C-2801-4C5D-90F6-EBA66911602D}" dt="2023-07-21T15:54:26.689" v="55" actId="1076"/>
          <ac:spMkLst>
            <pc:docMk/>
            <pc:sldMk cId="1583744463" sldId="316"/>
            <ac:spMk id="43" creationId="{991E299B-948B-0C2A-7D3F-39393441B22D}"/>
          </ac:spMkLst>
        </pc:spChg>
        <pc:spChg chg="add mod">
          <ac:chgData name="Lorenzo Rinaldi" userId="77d5bfdd-3e88-4678-a8ff-024fe85681f6" providerId="ADAL" clId="{2A2AB31C-2801-4C5D-90F6-EBA66911602D}" dt="2023-07-21T15:54:26.689" v="55" actId="1076"/>
          <ac:spMkLst>
            <pc:docMk/>
            <pc:sldMk cId="1583744463" sldId="316"/>
            <ac:spMk id="46" creationId="{33083F1D-FD01-F123-6246-6533008E8D2F}"/>
          </ac:spMkLst>
        </pc:spChg>
        <pc:spChg chg="add mod">
          <ac:chgData name="Lorenzo Rinaldi" userId="77d5bfdd-3e88-4678-a8ff-024fe85681f6" providerId="ADAL" clId="{2A2AB31C-2801-4C5D-90F6-EBA66911602D}" dt="2023-07-21T15:54:26.689" v="55" actId="1076"/>
          <ac:spMkLst>
            <pc:docMk/>
            <pc:sldMk cId="1583744463" sldId="316"/>
            <ac:spMk id="48" creationId="{A048CA70-1578-7C6A-A5D3-761C2AADA773}"/>
          </ac:spMkLst>
        </pc:spChg>
        <pc:spChg chg="add mod">
          <ac:chgData name="Lorenzo Rinaldi" userId="77d5bfdd-3e88-4678-a8ff-024fe85681f6" providerId="ADAL" clId="{2A2AB31C-2801-4C5D-90F6-EBA66911602D}" dt="2023-07-21T15:54:26.689" v="55" actId="1076"/>
          <ac:spMkLst>
            <pc:docMk/>
            <pc:sldMk cId="1583744463" sldId="316"/>
            <ac:spMk id="49" creationId="{364BE724-AF1C-C962-9EA2-1269B9686036}"/>
          </ac:spMkLst>
        </pc:spChg>
        <pc:spChg chg="add mod">
          <ac:chgData name="Lorenzo Rinaldi" userId="77d5bfdd-3e88-4678-a8ff-024fe85681f6" providerId="ADAL" clId="{2A2AB31C-2801-4C5D-90F6-EBA66911602D}" dt="2023-07-21T15:54:26.689" v="55" actId="1076"/>
          <ac:spMkLst>
            <pc:docMk/>
            <pc:sldMk cId="1583744463" sldId="316"/>
            <ac:spMk id="51" creationId="{D7E183C1-CA7A-53CA-0A1C-614769160C67}"/>
          </ac:spMkLst>
        </pc:spChg>
        <pc:spChg chg="add mod">
          <ac:chgData name="Lorenzo Rinaldi" userId="77d5bfdd-3e88-4678-a8ff-024fe85681f6" providerId="ADAL" clId="{2A2AB31C-2801-4C5D-90F6-EBA66911602D}" dt="2023-07-21T15:54:26.689" v="55" actId="1076"/>
          <ac:spMkLst>
            <pc:docMk/>
            <pc:sldMk cId="1583744463" sldId="316"/>
            <ac:spMk id="52" creationId="{84360899-79FF-87FE-FDB2-B58846958D63}"/>
          </ac:spMkLst>
        </pc:spChg>
        <pc:spChg chg="add mod">
          <ac:chgData name="Lorenzo Rinaldi" userId="77d5bfdd-3e88-4678-a8ff-024fe85681f6" providerId="ADAL" clId="{2A2AB31C-2801-4C5D-90F6-EBA66911602D}" dt="2023-07-21T15:54:26.689" v="55" actId="1076"/>
          <ac:spMkLst>
            <pc:docMk/>
            <pc:sldMk cId="1583744463" sldId="316"/>
            <ac:spMk id="53" creationId="{3BC71B07-87BF-1A78-A914-C58A9D518FF8}"/>
          </ac:spMkLst>
        </pc:spChg>
        <pc:spChg chg="add mod">
          <ac:chgData name="Lorenzo Rinaldi" userId="77d5bfdd-3e88-4678-a8ff-024fe85681f6" providerId="ADAL" clId="{2A2AB31C-2801-4C5D-90F6-EBA66911602D}" dt="2023-07-21T15:54:26.689" v="55" actId="1076"/>
          <ac:spMkLst>
            <pc:docMk/>
            <pc:sldMk cId="1583744463" sldId="316"/>
            <ac:spMk id="54" creationId="{23AE58AE-7D32-7BE7-2161-7F8B042D50FC}"/>
          </ac:spMkLst>
        </pc:spChg>
        <pc:spChg chg="add mod">
          <ac:chgData name="Lorenzo Rinaldi" userId="77d5bfdd-3e88-4678-a8ff-024fe85681f6" providerId="ADAL" clId="{2A2AB31C-2801-4C5D-90F6-EBA66911602D}" dt="2023-07-21T15:54:26.689" v="55" actId="1076"/>
          <ac:spMkLst>
            <pc:docMk/>
            <pc:sldMk cId="1583744463" sldId="316"/>
            <ac:spMk id="57" creationId="{BDCF6D80-6BE6-90D7-0A7D-0B0ACBC05E2E}"/>
          </ac:spMkLst>
        </pc:spChg>
        <pc:spChg chg="add mod">
          <ac:chgData name="Lorenzo Rinaldi" userId="77d5bfdd-3e88-4678-a8ff-024fe85681f6" providerId="ADAL" clId="{2A2AB31C-2801-4C5D-90F6-EBA66911602D}" dt="2023-07-21T15:54:26.689" v="55" actId="1076"/>
          <ac:spMkLst>
            <pc:docMk/>
            <pc:sldMk cId="1583744463" sldId="316"/>
            <ac:spMk id="58" creationId="{2FFE8604-5264-D616-F63F-B450A9EC975B}"/>
          </ac:spMkLst>
        </pc:spChg>
        <pc:spChg chg="add mod">
          <ac:chgData name="Lorenzo Rinaldi" userId="77d5bfdd-3e88-4678-a8ff-024fe85681f6" providerId="ADAL" clId="{2A2AB31C-2801-4C5D-90F6-EBA66911602D}" dt="2023-07-21T15:54:26.689" v="55" actId="1076"/>
          <ac:spMkLst>
            <pc:docMk/>
            <pc:sldMk cId="1583744463" sldId="316"/>
            <ac:spMk id="59" creationId="{C53E04A1-CC3E-B5AF-C878-44504A6F8455}"/>
          </ac:spMkLst>
        </pc:spChg>
        <pc:spChg chg="add mod">
          <ac:chgData name="Lorenzo Rinaldi" userId="77d5bfdd-3e88-4678-a8ff-024fe85681f6" providerId="ADAL" clId="{2A2AB31C-2801-4C5D-90F6-EBA66911602D}" dt="2023-07-21T15:54:26.689" v="55" actId="1076"/>
          <ac:spMkLst>
            <pc:docMk/>
            <pc:sldMk cId="1583744463" sldId="316"/>
            <ac:spMk id="62" creationId="{8AF9D378-07D6-7629-85B6-E630CA5FA91D}"/>
          </ac:spMkLst>
        </pc:spChg>
        <pc:spChg chg="add mod">
          <ac:chgData name="Lorenzo Rinaldi" userId="77d5bfdd-3e88-4678-a8ff-024fe85681f6" providerId="ADAL" clId="{2A2AB31C-2801-4C5D-90F6-EBA66911602D}" dt="2023-07-21T15:54:26.689" v="55" actId="1076"/>
          <ac:spMkLst>
            <pc:docMk/>
            <pc:sldMk cId="1583744463" sldId="316"/>
            <ac:spMk id="63" creationId="{ABDE63BB-321F-35E2-1BD9-9C951FD90DA9}"/>
          </ac:spMkLst>
        </pc:spChg>
        <pc:spChg chg="add mod">
          <ac:chgData name="Lorenzo Rinaldi" userId="77d5bfdd-3e88-4678-a8ff-024fe85681f6" providerId="ADAL" clId="{2A2AB31C-2801-4C5D-90F6-EBA66911602D}" dt="2023-07-21T15:54:26.689" v="55" actId="1076"/>
          <ac:spMkLst>
            <pc:docMk/>
            <pc:sldMk cId="1583744463" sldId="316"/>
            <ac:spMk id="64" creationId="{3F413D0B-4652-5D5F-5AB5-CD00FB5BE9C3}"/>
          </ac:spMkLst>
        </pc:spChg>
        <pc:picChg chg="del">
          <ac:chgData name="Lorenzo Rinaldi" userId="77d5bfdd-3e88-4678-a8ff-024fe85681f6" providerId="ADAL" clId="{2A2AB31C-2801-4C5D-90F6-EBA66911602D}" dt="2023-07-22T05:15:07.252" v="717" actId="478"/>
          <ac:picMkLst>
            <pc:docMk/>
            <pc:sldMk cId="1583744463" sldId="316"/>
            <ac:picMk id="3" creationId="{2FDE5C26-D4A7-4A08-BEF4-A1958E075695}"/>
          </ac:picMkLst>
        </pc:picChg>
        <pc:cxnChg chg="add del mod">
          <ac:chgData name="Lorenzo Rinaldi" userId="77d5bfdd-3e88-4678-a8ff-024fe85681f6" providerId="ADAL" clId="{2A2AB31C-2801-4C5D-90F6-EBA66911602D}" dt="2023-07-21T15:54:21.811" v="53"/>
          <ac:cxnSpMkLst>
            <pc:docMk/>
            <pc:sldMk cId="1583744463" sldId="316"/>
            <ac:cxnSpMk id="9" creationId="{AE0A5F03-62C9-5476-97D9-EA9BAAC69D6D}"/>
          </ac:cxnSpMkLst>
        </pc:cxnChg>
        <pc:cxnChg chg="add del mod">
          <ac:chgData name="Lorenzo Rinaldi" userId="77d5bfdd-3e88-4678-a8ff-024fe85681f6" providerId="ADAL" clId="{2A2AB31C-2801-4C5D-90F6-EBA66911602D}" dt="2023-07-21T15:54:21.811" v="53"/>
          <ac:cxnSpMkLst>
            <pc:docMk/>
            <pc:sldMk cId="1583744463" sldId="316"/>
            <ac:cxnSpMk id="11" creationId="{39CE51A4-EB7E-A3DC-38F6-E7268515A0B5}"/>
          </ac:cxnSpMkLst>
        </pc:cxnChg>
        <pc:cxnChg chg="add del mod">
          <ac:chgData name="Lorenzo Rinaldi" userId="77d5bfdd-3e88-4678-a8ff-024fe85681f6" providerId="ADAL" clId="{2A2AB31C-2801-4C5D-90F6-EBA66911602D}" dt="2023-07-21T15:54:21.811" v="53"/>
          <ac:cxnSpMkLst>
            <pc:docMk/>
            <pc:sldMk cId="1583744463" sldId="316"/>
            <ac:cxnSpMk id="12" creationId="{041AC3FB-A1D3-6686-F431-6EAF92B401B6}"/>
          </ac:cxnSpMkLst>
        </pc:cxnChg>
        <pc:cxnChg chg="add del mod">
          <ac:chgData name="Lorenzo Rinaldi" userId="77d5bfdd-3e88-4678-a8ff-024fe85681f6" providerId="ADAL" clId="{2A2AB31C-2801-4C5D-90F6-EBA66911602D}" dt="2023-07-21T15:54:21.811" v="53"/>
          <ac:cxnSpMkLst>
            <pc:docMk/>
            <pc:sldMk cId="1583744463" sldId="316"/>
            <ac:cxnSpMk id="14" creationId="{B0C2377D-3CAA-2AD0-97B6-283699AFC829}"/>
          </ac:cxnSpMkLst>
        </pc:cxnChg>
        <pc:cxnChg chg="add del mod">
          <ac:chgData name="Lorenzo Rinaldi" userId="77d5bfdd-3e88-4678-a8ff-024fe85681f6" providerId="ADAL" clId="{2A2AB31C-2801-4C5D-90F6-EBA66911602D}" dt="2023-07-21T15:54:21.811" v="53"/>
          <ac:cxnSpMkLst>
            <pc:docMk/>
            <pc:sldMk cId="1583744463" sldId="316"/>
            <ac:cxnSpMk id="15" creationId="{C5D77341-30C6-601C-4747-1A9DA3B044C0}"/>
          </ac:cxnSpMkLst>
        </pc:cxnChg>
        <pc:cxnChg chg="add del mod">
          <ac:chgData name="Lorenzo Rinaldi" userId="77d5bfdd-3e88-4678-a8ff-024fe85681f6" providerId="ADAL" clId="{2A2AB31C-2801-4C5D-90F6-EBA66911602D}" dt="2023-07-21T15:54:21.811" v="53"/>
          <ac:cxnSpMkLst>
            <pc:docMk/>
            <pc:sldMk cId="1583744463" sldId="316"/>
            <ac:cxnSpMk id="17" creationId="{398A73E8-5254-0557-6B31-7116F8C32E50}"/>
          </ac:cxnSpMkLst>
        </pc:cxnChg>
        <pc:cxnChg chg="add del mod">
          <ac:chgData name="Lorenzo Rinaldi" userId="77d5bfdd-3e88-4678-a8ff-024fe85681f6" providerId="ADAL" clId="{2A2AB31C-2801-4C5D-90F6-EBA66911602D}" dt="2023-07-21T15:54:21.811" v="53"/>
          <ac:cxnSpMkLst>
            <pc:docMk/>
            <pc:sldMk cId="1583744463" sldId="316"/>
            <ac:cxnSpMk id="20" creationId="{115E395A-5489-807E-940A-8E884E2034A3}"/>
          </ac:cxnSpMkLst>
        </pc:cxnChg>
        <pc:cxnChg chg="add del mod">
          <ac:chgData name="Lorenzo Rinaldi" userId="77d5bfdd-3e88-4678-a8ff-024fe85681f6" providerId="ADAL" clId="{2A2AB31C-2801-4C5D-90F6-EBA66911602D}" dt="2023-07-21T15:54:21.811" v="53"/>
          <ac:cxnSpMkLst>
            <pc:docMk/>
            <pc:sldMk cId="1583744463" sldId="316"/>
            <ac:cxnSpMk id="25" creationId="{AE5533FE-492E-241F-22C2-1FB156AB838D}"/>
          </ac:cxnSpMkLst>
        </pc:cxnChg>
        <pc:cxnChg chg="add del mod">
          <ac:chgData name="Lorenzo Rinaldi" userId="77d5bfdd-3e88-4678-a8ff-024fe85681f6" providerId="ADAL" clId="{2A2AB31C-2801-4C5D-90F6-EBA66911602D}" dt="2023-07-21T15:54:21.811" v="53"/>
          <ac:cxnSpMkLst>
            <pc:docMk/>
            <pc:sldMk cId="1583744463" sldId="316"/>
            <ac:cxnSpMk id="26" creationId="{194C5DBC-A35E-1F60-5D97-415D8F6A2829}"/>
          </ac:cxnSpMkLst>
        </pc:cxnChg>
        <pc:cxnChg chg="add del mod">
          <ac:chgData name="Lorenzo Rinaldi" userId="77d5bfdd-3e88-4678-a8ff-024fe85681f6" providerId="ADAL" clId="{2A2AB31C-2801-4C5D-90F6-EBA66911602D}" dt="2023-07-21T15:54:21.811" v="53"/>
          <ac:cxnSpMkLst>
            <pc:docMk/>
            <pc:sldMk cId="1583744463" sldId="316"/>
            <ac:cxnSpMk id="30" creationId="{9BDEBFEE-8134-DC2D-F186-7680AC953EEE}"/>
          </ac:cxnSpMkLst>
        </pc:cxnChg>
        <pc:cxnChg chg="add del mod">
          <ac:chgData name="Lorenzo Rinaldi" userId="77d5bfdd-3e88-4678-a8ff-024fe85681f6" providerId="ADAL" clId="{2A2AB31C-2801-4C5D-90F6-EBA66911602D}" dt="2023-07-21T15:54:21.811" v="53"/>
          <ac:cxnSpMkLst>
            <pc:docMk/>
            <pc:sldMk cId="1583744463" sldId="316"/>
            <ac:cxnSpMk id="31" creationId="{480609A4-5690-3F90-9CCD-C9D0682DB97D}"/>
          </ac:cxnSpMkLst>
        </pc:cxnChg>
        <pc:cxnChg chg="add mod">
          <ac:chgData name="Lorenzo Rinaldi" userId="77d5bfdd-3e88-4678-a8ff-024fe85681f6" providerId="ADAL" clId="{2A2AB31C-2801-4C5D-90F6-EBA66911602D}" dt="2023-07-21T15:54:26.689" v="55" actId="1076"/>
          <ac:cxnSpMkLst>
            <pc:docMk/>
            <pc:sldMk cId="1583744463" sldId="316"/>
            <ac:cxnSpMk id="39" creationId="{206BEA4A-DE0D-1BFF-7403-055CF169B9D7}"/>
          </ac:cxnSpMkLst>
        </pc:cxnChg>
        <pc:cxnChg chg="add mod">
          <ac:chgData name="Lorenzo Rinaldi" userId="77d5bfdd-3e88-4678-a8ff-024fe85681f6" providerId="ADAL" clId="{2A2AB31C-2801-4C5D-90F6-EBA66911602D}" dt="2023-07-21T15:54:26.689" v="55" actId="1076"/>
          <ac:cxnSpMkLst>
            <pc:docMk/>
            <pc:sldMk cId="1583744463" sldId="316"/>
            <ac:cxnSpMk id="41" creationId="{2261A600-4BD8-1E5A-8033-C3D48B018FC9}"/>
          </ac:cxnSpMkLst>
        </pc:cxnChg>
        <pc:cxnChg chg="add mod">
          <ac:chgData name="Lorenzo Rinaldi" userId="77d5bfdd-3e88-4678-a8ff-024fe85681f6" providerId="ADAL" clId="{2A2AB31C-2801-4C5D-90F6-EBA66911602D}" dt="2023-07-21T15:54:26.689" v="55" actId="1076"/>
          <ac:cxnSpMkLst>
            <pc:docMk/>
            <pc:sldMk cId="1583744463" sldId="316"/>
            <ac:cxnSpMk id="42" creationId="{5B364E7B-490B-028C-52B0-F9BC7FF8E85E}"/>
          </ac:cxnSpMkLst>
        </pc:cxnChg>
        <pc:cxnChg chg="add mod">
          <ac:chgData name="Lorenzo Rinaldi" userId="77d5bfdd-3e88-4678-a8ff-024fe85681f6" providerId="ADAL" clId="{2A2AB31C-2801-4C5D-90F6-EBA66911602D}" dt="2023-07-21T15:54:26.689" v="55" actId="1076"/>
          <ac:cxnSpMkLst>
            <pc:docMk/>
            <pc:sldMk cId="1583744463" sldId="316"/>
            <ac:cxnSpMk id="44" creationId="{C5BA61C4-6EF9-91D4-A0DE-D24980FC0CA0}"/>
          </ac:cxnSpMkLst>
        </pc:cxnChg>
        <pc:cxnChg chg="add mod">
          <ac:chgData name="Lorenzo Rinaldi" userId="77d5bfdd-3e88-4678-a8ff-024fe85681f6" providerId="ADAL" clId="{2A2AB31C-2801-4C5D-90F6-EBA66911602D}" dt="2023-07-21T15:54:26.689" v="55" actId="1076"/>
          <ac:cxnSpMkLst>
            <pc:docMk/>
            <pc:sldMk cId="1583744463" sldId="316"/>
            <ac:cxnSpMk id="45" creationId="{4D619FCB-9581-744F-4CFF-B89F3A3EEB72}"/>
          </ac:cxnSpMkLst>
        </pc:cxnChg>
        <pc:cxnChg chg="add mod">
          <ac:chgData name="Lorenzo Rinaldi" userId="77d5bfdd-3e88-4678-a8ff-024fe85681f6" providerId="ADAL" clId="{2A2AB31C-2801-4C5D-90F6-EBA66911602D}" dt="2023-07-21T15:54:26.689" v="55" actId="1076"/>
          <ac:cxnSpMkLst>
            <pc:docMk/>
            <pc:sldMk cId="1583744463" sldId="316"/>
            <ac:cxnSpMk id="47" creationId="{C84DA501-6819-3804-0F38-F6D7639A63E6}"/>
          </ac:cxnSpMkLst>
        </pc:cxnChg>
        <pc:cxnChg chg="add mod">
          <ac:chgData name="Lorenzo Rinaldi" userId="77d5bfdd-3e88-4678-a8ff-024fe85681f6" providerId="ADAL" clId="{2A2AB31C-2801-4C5D-90F6-EBA66911602D}" dt="2023-07-21T15:54:26.689" v="55" actId="1076"/>
          <ac:cxnSpMkLst>
            <pc:docMk/>
            <pc:sldMk cId="1583744463" sldId="316"/>
            <ac:cxnSpMk id="50" creationId="{2A01CFEE-971E-5BBB-6F3E-0C2E757F88B3}"/>
          </ac:cxnSpMkLst>
        </pc:cxnChg>
        <pc:cxnChg chg="add mod">
          <ac:chgData name="Lorenzo Rinaldi" userId="77d5bfdd-3e88-4678-a8ff-024fe85681f6" providerId="ADAL" clId="{2A2AB31C-2801-4C5D-90F6-EBA66911602D}" dt="2023-07-21T15:54:26.689" v="55" actId="1076"/>
          <ac:cxnSpMkLst>
            <pc:docMk/>
            <pc:sldMk cId="1583744463" sldId="316"/>
            <ac:cxnSpMk id="55" creationId="{0CD1AD5B-1B67-F3FB-D81C-835EBFA4FD85}"/>
          </ac:cxnSpMkLst>
        </pc:cxnChg>
        <pc:cxnChg chg="add mod">
          <ac:chgData name="Lorenzo Rinaldi" userId="77d5bfdd-3e88-4678-a8ff-024fe85681f6" providerId="ADAL" clId="{2A2AB31C-2801-4C5D-90F6-EBA66911602D}" dt="2023-07-21T15:54:26.689" v="55" actId="1076"/>
          <ac:cxnSpMkLst>
            <pc:docMk/>
            <pc:sldMk cId="1583744463" sldId="316"/>
            <ac:cxnSpMk id="56" creationId="{8DE6F62D-3AE1-9755-D789-C52CD4532527}"/>
          </ac:cxnSpMkLst>
        </pc:cxnChg>
        <pc:cxnChg chg="add mod">
          <ac:chgData name="Lorenzo Rinaldi" userId="77d5bfdd-3e88-4678-a8ff-024fe85681f6" providerId="ADAL" clId="{2A2AB31C-2801-4C5D-90F6-EBA66911602D}" dt="2023-07-21T15:54:26.689" v="55" actId="1076"/>
          <ac:cxnSpMkLst>
            <pc:docMk/>
            <pc:sldMk cId="1583744463" sldId="316"/>
            <ac:cxnSpMk id="60" creationId="{06A9D735-08B2-385C-C07D-C3290A977F2F}"/>
          </ac:cxnSpMkLst>
        </pc:cxnChg>
        <pc:cxnChg chg="add mod">
          <ac:chgData name="Lorenzo Rinaldi" userId="77d5bfdd-3e88-4678-a8ff-024fe85681f6" providerId="ADAL" clId="{2A2AB31C-2801-4C5D-90F6-EBA66911602D}" dt="2023-07-21T15:54:26.689" v="55" actId="1076"/>
          <ac:cxnSpMkLst>
            <pc:docMk/>
            <pc:sldMk cId="1583744463" sldId="316"/>
            <ac:cxnSpMk id="61" creationId="{2C746711-9CE2-1743-8303-6339D1BF7467}"/>
          </ac:cxnSpMkLst>
        </pc:cxnChg>
      </pc:sldChg>
      <pc:sldChg chg="addSp delSp modSp add mod ord modAnim">
        <pc:chgData name="Lorenzo Rinaldi" userId="77d5bfdd-3e88-4678-a8ff-024fe85681f6" providerId="ADAL" clId="{2A2AB31C-2801-4C5D-90F6-EBA66911602D}" dt="2023-07-22T05:15:09.569" v="718" actId="478"/>
        <pc:sldMkLst>
          <pc:docMk/>
          <pc:sldMk cId="3749826984" sldId="317"/>
        </pc:sldMkLst>
        <pc:spChg chg="add mod">
          <ac:chgData name="Lorenzo Rinaldi" userId="77d5bfdd-3e88-4678-a8ff-024fe85681f6" providerId="ADAL" clId="{2A2AB31C-2801-4C5D-90F6-EBA66911602D}" dt="2023-07-21T15:55:05.878" v="92" actId="1035"/>
          <ac:spMkLst>
            <pc:docMk/>
            <pc:sldMk cId="3749826984" sldId="317"/>
            <ac:spMk id="2" creationId="{CCB97D45-173D-40BF-F2A8-EF2B2A4D9E08}"/>
          </ac:spMkLst>
        </pc:spChg>
        <pc:spChg chg="add mod">
          <ac:chgData name="Lorenzo Rinaldi" userId="77d5bfdd-3e88-4678-a8ff-024fe85681f6" providerId="ADAL" clId="{2A2AB31C-2801-4C5D-90F6-EBA66911602D}" dt="2023-07-21T15:55:12.159" v="110" actId="1036"/>
          <ac:spMkLst>
            <pc:docMk/>
            <pc:sldMk cId="3749826984" sldId="317"/>
            <ac:spMk id="5" creationId="{019D5CD7-5E7E-C4BB-73EF-F09F27C1DA2B}"/>
          </ac:spMkLst>
        </pc:spChg>
        <pc:spChg chg="del mod">
          <ac:chgData name="Lorenzo Rinaldi" userId="77d5bfdd-3e88-4678-a8ff-024fe85681f6" providerId="ADAL" clId="{2A2AB31C-2801-4C5D-90F6-EBA66911602D}" dt="2023-07-22T05:09:27.972" v="661" actId="478"/>
          <ac:spMkLst>
            <pc:docMk/>
            <pc:sldMk cId="3749826984" sldId="317"/>
            <ac:spMk id="6" creationId="{4BDB5223-6EB5-1046-88BB-84ED760A29CE}"/>
          </ac:spMkLst>
        </pc:spChg>
        <pc:spChg chg="add mod">
          <ac:chgData name="Lorenzo Rinaldi" userId="77d5bfdd-3e88-4678-a8ff-024fe85681f6" providerId="ADAL" clId="{2A2AB31C-2801-4C5D-90F6-EBA66911602D}" dt="2023-07-21T15:55:05.878" v="92" actId="1035"/>
          <ac:spMkLst>
            <pc:docMk/>
            <pc:sldMk cId="3749826984" sldId="317"/>
            <ac:spMk id="7" creationId="{F7EE5199-0DC7-E6ED-44CF-C4E48E34BD33}"/>
          </ac:spMkLst>
        </pc:spChg>
        <pc:spChg chg="add mod">
          <ac:chgData name="Lorenzo Rinaldi" userId="77d5bfdd-3e88-4678-a8ff-024fe85681f6" providerId="ADAL" clId="{2A2AB31C-2801-4C5D-90F6-EBA66911602D}" dt="2023-07-21T15:55:15.945" v="123" actId="1036"/>
          <ac:spMkLst>
            <pc:docMk/>
            <pc:sldMk cId="3749826984" sldId="317"/>
            <ac:spMk id="8" creationId="{1F6A1536-5D5A-784B-1F41-76ED726362B3}"/>
          </ac:spMkLst>
        </pc:spChg>
        <pc:spChg chg="add mod">
          <ac:chgData name="Lorenzo Rinaldi" userId="77d5bfdd-3e88-4678-a8ff-024fe85681f6" providerId="ADAL" clId="{2A2AB31C-2801-4C5D-90F6-EBA66911602D}" dt="2023-07-21T15:55:25.624" v="147" actId="1035"/>
          <ac:spMkLst>
            <pc:docMk/>
            <pc:sldMk cId="3749826984" sldId="317"/>
            <ac:spMk id="9" creationId="{4FC51460-BDE3-D8CF-71D1-7C887116D979}"/>
          </ac:spMkLst>
        </pc:spChg>
        <pc:spChg chg="add mod">
          <ac:chgData name="Lorenzo Rinaldi" userId="77d5bfdd-3e88-4678-a8ff-024fe85681f6" providerId="ADAL" clId="{2A2AB31C-2801-4C5D-90F6-EBA66911602D}" dt="2023-07-21T15:55:25.624" v="147" actId="1035"/>
          <ac:spMkLst>
            <pc:docMk/>
            <pc:sldMk cId="3749826984" sldId="317"/>
            <ac:spMk id="10" creationId="{D5F19657-E7CD-8737-EF80-22A9B181E3DE}"/>
          </ac:spMkLst>
        </pc:spChg>
        <pc:spChg chg="add mod">
          <ac:chgData name="Lorenzo Rinaldi" userId="77d5bfdd-3e88-4678-a8ff-024fe85681f6" providerId="ADAL" clId="{2A2AB31C-2801-4C5D-90F6-EBA66911602D}" dt="2023-07-21T15:55:25.624" v="147" actId="1035"/>
          <ac:spMkLst>
            <pc:docMk/>
            <pc:sldMk cId="3749826984" sldId="317"/>
            <ac:spMk id="11" creationId="{F49F86C1-4807-4041-A67C-A9E6D1E73637}"/>
          </ac:spMkLst>
        </pc:spChg>
        <pc:spChg chg="add mod">
          <ac:chgData name="Lorenzo Rinaldi" userId="77d5bfdd-3e88-4678-a8ff-024fe85681f6" providerId="ADAL" clId="{2A2AB31C-2801-4C5D-90F6-EBA66911602D}" dt="2023-07-21T15:55:19.158" v="137" actId="1036"/>
          <ac:spMkLst>
            <pc:docMk/>
            <pc:sldMk cId="3749826984" sldId="317"/>
            <ac:spMk id="12" creationId="{1A4EC27D-BA6E-F611-D00C-2FEB99A6D7ED}"/>
          </ac:spMkLst>
        </pc:spChg>
        <pc:spChg chg="add mod">
          <ac:chgData name="Lorenzo Rinaldi" userId="77d5bfdd-3e88-4678-a8ff-024fe85681f6" providerId="ADAL" clId="{2A2AB31C-2801-4C5D-90F6-EBA66911602D}" dt="2023-07-21T15:54:48.652" v="62" actId="1076"/>
          <ac:spMkLst>
            <pc:docMk/>
            <pc:sldMk cId="3749826984" sldId="317"/>
            <ac:spMk id="13" creationId="{0FB58C9C-F4D5-1738-F60A-32FF9A8F8E68}"/>
          </ac:spMkLst>
        </pc:spChg>
        <pc:spChg chg="add mod">
          <ac:chgData name="Lorenzo Rinaldi" userId="77d5bfdd-3e88-4678-a8ff-024fe85681f6" providerId="ADAL" clId="{2A2AB31C-2801-4C5D-90F6-EBA66911602D}" dt="2023-07-21T15:54:48.652" v="62" actId="1076"/>
          <ac:spMkLst>
            <pc:docMk/>
            <pc:sldMk cId="3749826984" sldId="317"/>
            <ac:spMk id="14" creationId="{05CFEB4E-1416-9874-F537-8F97C0372061}"/>
          </ac:spMkLst>
        </pc:spChg>
        <pc:spChg chg="add mod">
          <ac:chgData name="Lorenzo Rinaldi" userId="77d5bfdd-3e88-4678-a8ff-024fe85681f6" providerId="ADAL" clId="{2A2AB31C-2801-4C5D-90F6-EBA66911602D}" dt="2023-07-21T15:54:48.652" v="62" actId="1076"/>
          <ac:spMkLst>
            <pc:docMk/>
            <pc:sldMk cId="3749826984" sldId="317"/>
            <ac:spMk id="16" creationId="{311E3A09-799B-B4E9-4292-49E6DB76354A}"/>
          </ac:spMkLst>
        </pc:spChg>
        <pc:spChg chg="add mod">
          <ac:chgData name="Lorenzo Rinaldi" userId="77d5bfdd-3e88-4678-a8ff-024fe85681f6" providerId="ADAL" clId="{2A2AB31C-2801-4C5D-90F6-EBA66911602D}" dt="2023-07-21T15:54:48.652" v="62" actId="1076"/>
          <ac:spMkLst>
            <pc:docMk/>
            <pc:sldMk cId="3749826984" sldId="317"/>
            <ac:spMk id="18" creationId="{A2EF3A5C-05BA-5CC3-BE50-62F21AAD2CFD}"/>
          </ac:spMkLst>
        </pc:spChg>
        <pc:spChg chg="add mod">
          <ac:chgData name="Lorenzo Rinaldi" userId="77d5bfdd-3e88-4678-a8ff-024fe85681f6" providerId="ADAL" clId="{2A2AB31C-2801-4C5D-90F6-EBA66911602D}" dt="2023-07-21T15:54:55.448" v="63" actId="1076"/>
          <ac:spMkLst>
            <pc:docMk/>
            <pc:sldMk cId="3749826984" sldId="317"/>
            <ac:spMk id="26" creationId="{BB087C21-B015-3DD3-F306-7887592E2D98}"/>
          </ac:spMkLst>
        </pc:spChg>
        <pc:spChg chg="add mod">
          <ac:chgData name="Lorenzo Rinaldi" userId="77d5bfdd-3e88-4678-a8ff-024fe85681f6" providerId="ADAL" clId="{2A2AB31C-2801-4C5D-90F6-EBA66911602D}" dt="2023-07-21T15:54:55.448" v="63" actId="1076"/>
          <ac:spMkLst>
            <pc:docMk/>
            <pc:sldMk cId="3749826984" sldId="317"/>
            <ac:spMk id="28" creationId="{FD7553F5-41D3-9096-0B05-2BC601BA2085}"/>
          </ac:spMkLst>
        </pc:spChg>
        <pc:picChg chg="del">
          <ac:chgData name="Lorenzo Rinaldi" userId="77d5bfdd-3e88-4678-a8ff-024fe85681f6" providerId="ADAL" clId="{2A2AB31C-2801-4C5D-90F6-EBA66911602D}" dt="2023-07-22T05:15:09.569" v="718" actId="478"/>
          <ac:picMkLst>
            <pc:docMk/>
            <pc:sldMk cId="3749826984" sldId="317"/>
            <ac:picMk id="3" creationId="{2FDE5C26-D4A7-4A08-BEF4-A1958E075695}"/>
          </ac:picMkLst>
        </pc:picChg>
        <pc:cxnChg chg="add mod">
          <ac:chgData name="Lorenzo Rinaldi" userId="77d5bfdd-3e88-4678-a8ff-024fe85681f6" providerId="ADAL" clId="{2A2AB31C-2801-4C5D-90F6-EBA66911602D}" dt="2023-07-21T15:54:48.652" v="62" actId="1076"/>
          <ac:cxnSpMkLst>
            <pc:docMk/>
            <pc:sldMk cId="3749826984" sldId="317"/>
            <ac:cxnSpMk id="15" creationId="{BB46A6C6-2FFC-5F5A-5FA3-F853438360F7}"/>
          </ac:cxnSpMkLst>
        </pc:cxnChg>
        <pc:cxnChg chg="add mod">
          <ac:chgData name="Lorenzo Rinaldi" userId="77d5bfdd-3e88-4678-a8ff-024fe85681f6" providerId="ADAL" clId="{2A2AB31C-2801-4C5D-90F6-EBA66911602D}" dt="2023-07-21T15:54:48.652" v="62" actId="1076"/>
          <ac:cxnSpMkLst>
            <pc:docMk/>
            <pc:sldMk cId="3749826984" sldId="317"/>
            <ac:cxnSpMk id="17" creationId="{52FFAA8D-CCB4-36E5-E391-0565BF871DC7}"/>
          </ac:cxnSpMkLst>
        </pc:cxnChg>
        <pc:cxnChg chg="add mod">
          <ac:chgData name="Lorenzo Rinaldi" userId="77d5bfdd-3e88-4678-a8ff-024fe85681f6" providerId="ADAL" clId="{2A2AB31C-2801-4C5D-90F6-EBA66911602D}" dt="2023-07-21T15:55:12.159" v="110" actId="1036"/>
          <ac:cxnSpMkLst>
            <pc:docMk/>
            <pc:sldMk cId="3749826984" sldId="317"/>
            <ac:cxnSpMk id="19" creationId="{97FCD389-EB66-74E6-FAB3-69940AB9535B}"/>
          </ac:cxnSpMkLst>
        </pc:cxnChg>
        <pc:cxnChg chg="add mod">
          <ac:chgData name="Lorenzo Rinaldi" userId="77d5bfdd-3e88-4678-a8ff-024fe85681f6" providerId="ADAL" clId="{2A2AB31C-2801-4C5D-90F6-EBA66911602D}" dt="2023-07-21T15:55:05.878" v="92" actId="1035"/>
          <ac:cxnSpMkLst>
            <pc:docMk/>
            <pc:sldMk cId="3749826984" sldId="317"/>
            <ac:cxnSpMk id="20" creationId="{1305613A-09A0-1642-0518-454EB11CD2ED}"/>
          </ac:cxnSpMkLst>
        </pc:cxnChg>
        <pc:cxnChg chg="add mod">
          <ac:chgData name="Lorenzo Rinaldi" userId="77d5bfdd-3e88-4678-a8ff-024fe85681f6" providerId="ADAL" clId="{2A2AB31C-2801-4C5D-90F6-EBA66911602D}" dt="2023-07-21T15:55:15.945" v="123" actId="1036"/>
          <ac:cxnSpMkLst>
            <pc:docMk/>
            <pc:sldMk cId="3749826984" sldId="317"/>
            <ac:cxnSpMk id="21" creationId="{0D1D7B60-C236-8347-C380-79A20DE58947}"/>
          </ac:cxnSpMkLst>
        </pc:cxnChg>
        <pc:cxnChg chg="add mod">
          <ac:chgData name="Lorenzo Rinaldi" userId="77d5bfdd-3e88-4678-a8ff-024fe85681f6" providerId="ADAL" clId="{2A2AB31C-2801-4C5D-90F6-EBA66911602D}" dt="2023-07-21T15:55:25.624" v="147" actId="1035"/>
          <ac:cxnSpMkLst>
            <pc:docMk/>
            <pc:sldMk cId="3749826984" sldId="317"/>
            <ac:cxnSpMk id="22" creationId="{72BC25A0-F881-DCA8-86DF-EFD2209DE21A}"/>
          </ac:cxnSpMkLst>
        </pc:cxnChg>
        <pc:cxnChg chg="add mod">
          <ac:chgData name="Lorenzo Rinaldi" userId="77d5bfdd-3e88-4678-a8ff-024fe85681f6" providerId="ADAL" clId="{2A2AB31C-2801-4C5D-90F6-EBA66911602D}" dt="2023-07-21T15:55:19.158" v="137" actId="1036"/>
          <ac:cxnSpMkLst>
            <pc:docMk/>
            <pc:sldMk cId="3749826984" sldId="317"/>
            <ac:cxnSpMk id="23" creationId="{2D53B0DF-2AB4-F636-F3A2-A62F826CB3BD}"/>
          </ac:cxnSpMkLst>
        </pc:cxnChg>
        <pc:cxnChg chg="add mod">
          <ac:chgData name="Lorenzo Rinaldi" userId="77d5bfdd-3e88-4678-a8ff-024fe85681f6" providerId="ADAL" clId="{2A2AB31C-2801-4C5D-90F6-EBA66911602D}" dt="2023-07-21T15:55:25.624" v="147" actId="1035"/>
          <ac:cxnSpMkLst>
            <pc:docMk/>
            <pc:sldMk cId="3749826984" sldId="317"/>
            <ac:cxnSpMk id="24" creationId="{1F0EA3B6-ED06-594C-85ED-0AC671471EC9}"/>
          </ac:cxnSpMkLst>
        </pc:cxnChg>
        <pc:cxnChg chg="add mod">
          <ac:chgData name="Lorenzo Rinaldi" userId="77d5bfdd-3e88-4678-a8ff-024fe85681f6" providerId="ADAL" clId="{2A2AB31C-2801-4C5D-90F6-EBA66911602D}" dt="2023-07-21T15:55:25.624" v="147" actId="1035"/>
          <ac:cxnSpMkLst>
            <pc:docMk/>
            <pc:sldMk cId="3749826984" sldId="317"/>
            <ac:cxnSpMk id="25" creationId="{168604FE-3AC9-3A69-3843-F7C6CBBF7BF0}"/>
          </ac:cxnSpMkLst>
        </pc:cxnChg>
        <pc:cxnChg chg="add mod">
          <ac:chgData name="Lorenzo Rinaldi" userId="77d5bfdd-3e88-4678-a8ff-024fe85681f6" providerId="ADAL" clId="{2A2AB31C-2801-4C5D-90F6-EBA66911602D}" dt="2023-07-21T15:54:55.448" v="63" actId="1076"/>
          <ac:cxnSpMkLst>
            <pc:docMk/>
            <pc:sldMk cId="3749826984" sldId="317"/>
            <ac:cxnSpMk id="27" creationId="{64009C1E-36DD-ECBB-7B9F-D2331E070FA9}"/>
          </ac:cxnSpMkLst>
        </pc:cxnChg>
      </pc:sldChg>
      <pc:sldChg chg="addSp delSp modSp add mod modAnim">
        <pc:chgData name="Lorenzo Rinaldi" userId="77d5bfdd-3e88-4678-a8ff-024fe85681f6" providerId="ADAL" clId="{2A2AB31C-2801-4C5D-90F6-EBA66911602D}" dt="2023-07-22T05:15:20.461" v="722" actId="478"/>
        <pc:sldMkLst>
          <pc:docMk/>
          <pc:sldMk cId="3507042213" sldId="318"/>
        </pc:sldMkLst>
        <pc:spChg chg="add mod">
          <ac:chgData name="Lorenzo Rinaldi" userId="77d5bfdd-3e88-4678-a8ff-024fe85681f6" providerId="ADAL" clId="{2A2AB31C-2801-4C5D-90F6-EBA66911602D}" dt="2023-07-21T15:57:37.662" v="177" actId="1076"/>
          <ac:spMkLst>
            <pc:docMk/>
            <pc:sldMk cId="3507042213" sldId="318"/>
            <ac:spMk id="2" creationId="{5883FBA5-E88C-CBDE-1EC8-94D267417590}"/>
          </ac:spMkLst>
        </pc:spChg>
        <pc:spChg chg="del">
          <ac:chgData name="Lorenzo Rinaldi" userId="77d5bfdd-3e88-4678-a8ff-024fe85681f6" providerId="ADAL" clId="{2A2AB31C-2801-4C5D-90F6-EBA66911602D}" dt="2023-07-22T05:09:42.642" v="665" actId="478"/>
          <ac:spMkLst>
            <pc:docMk/>
            <pc:sldMk cId="3507042213" sldId="318"/>
            <ac:spMk id="6" creationId="{4BDB5223-6EB5-1046-88BB-84ED760A29CE}"/>
          </ac:spMkLst>
        </pc:spChg>
        <pc:spChg chg="add mod">
          <ac:chgData name="Lorenzo Rinaldi" userId="77d5bfdd-3e88-4678-a8ff-024fe85681f6" providerId="ADAL" clId="{2A2AB31C-2801-4C5D-90F6-EBA66911602D}" dt="2023-07-21T15:57:37.662" v="177" actId="1076"/>
          <ac:spMkLst>
            <pc:docMk/>
            <pc:sldMk cId="3507042213" sldId="318"/>
            <ac:spMk id="7" creationId="{87178C66-5F41-2AA5-42A6-217C8A3CB4DA}"/>
          </ac:spMkLst>
        </pc:spChg>
        <pc:spChg chg="del">
          <ac:chgData name="Lorenzo Rinaldi" userId="77d5bfdd-3e88-4678-a8ff-024fe85681f6" providerId="ADAL" clId="{2A2AB31C-2801-4C5D-90F6-EBA66911602D}" dt="2023-07-21T15:56:27.609" v="159" actId="478"/>
          <ac:spMkLst>
            <pc:docMk/>
            <pc:sldMk cId="3507042213" sldId="318"/>
            <ac:spMk id="8" creationId="{8A109B2A-4CA4-12F7-CE07-3599EF9101C3}"/>
          </ac:spMkLst>
        </pc:spChg>
        <pc:spChg chg="del">
          <ac:chgData name="Lorenzo Rinaldi" userId="77d5bfdd-3e88-4678-a8ff-024fe85681f6" providerId="ADAL" clId="{2A2AB31C-2801-4C5D-90F6-EBA66911602D}" dt="2023-07-21T15:56:27.609" v="159" actId="478"/>
          <ac:spMkLst>
            <pc:docMk/>
            <pc:sldMk cId="3507042213" sldId="318"/>
            <ac:spMk id="9" creationId="{270BE895-E1FB-B94E-0FCB-B98FB7E5A115}"/>
          </ac:spMkLst>
        </pc:spChg>
        <pc:spChg chg="del">
          <ac:chgData name="Lorenzo Rinaldi" userId="77d5bfdd-3e88-4678-a8ff-024fe85681f6" providerId="ADAL" clId="{2A2AB31C-2801-4C5D-90F6-EBA66911602D}" dt="2023-07-21T15:56:27.609" v="159" actId="478"/>
          <ac:spMkLst>
            <pc:docMk/>
            <pc:sldMk cId="3507042213" sldId="318"/>
            <ac:spMk id="10" creationId="{6F8D3EDF-8142-18E7-671D-918664B8AC90}"/>
          </ac:spMkLst>
        </pc:spChg>
        <pc:spChg chg="add mod">
          <ac:chgData name="Lorenzo Rinaldi" userId="77d5bfdd-3e88-4678-a8ff-024fe85681f6" providerId="ADAL" clId="{2A2AB31C-2801-4C5D-90F6-EBA66911602D}" dt="2023-07-21T15:57:37.662" v="177" actId="1076"/>
          <ac:spMkLst>
            <pc:docMk/>
            <pc:sldMk cId="3507042213" sldId="318"/>
            <ac:spMk id="11" creationId="{FEDED6EB-8821-CAEC-AA1B-C96D184F0A64}"/>
          </ac:spMkLst>
        </pc:spChg>
        <pc:spChg chg="add mod">
          <ac:chgData name="Lorenzo Rinaldi" userId="77d5bfdd-3e88-4678-a8ff-024fe85681f6" providerId="ADAL" clId="{2A2AB31C-2801-4C5D-90F6-EBA66911602D}" dt="2023-07-21T15:57:37.662" v="177" actId="1076"/>
          <ac:spMkLst>
            <pc:docMk/>
            <pc:sldMk cId="3507042213" sldId="318"/>
            <ac:spMk id="12" creationId="{C75DE226-019C-3778-EF89-43D48FA27428}"/>
          </ac:spMkLst>
        </pc:spChg>
        <pc:spChg chg="add mod">
          <ac:chgData name="Lorenzo Rinaldi" userId="77d5bfdd-3e88-4678-a8ff-024fe85681f6" providerId="ADAL" clId="{2A2AB31C-2801-4C5D-90F6-EBA66911602D}" dt="2023-07-21T15:57:37.662" v="177" actId="1076"/>
          <ac:spMkLst>
            <pc:docMk/>
            <pc:sldMk cId="3507042213" sldId="318"/>
            <ac:spMk id="13" creationId="{981365B3-8517-108F-2707-4B631D0BE252}"/>
          </ac:spMkLst>
        </pc:spChg>
        <pc:spChg chg="add mod">
          <ac:chgData name="Lorenzo Rinaldi" userId="77d5bfdd-3e88-4678-a8ff-024fe85681f6" providerId="ADAL" clId="{2A2AB31C-2801-4C5D-90F6-EBA66911602D}" dt="2023-07-21T15:57:37.662" v="177" actId="1076"/>
          <ac:spMkLst>
            <pc:docMk/>
            <pc:sldMk cId="3507042213" sldId="318"/>
            <ac:spMk id="14" creationId="{FBE9E748-6AAD-0D0C-2153-896F43DE78F1}"/>
          </ac:spMkLst>
        </pc:spChg>
        <pc:spChg chg="add mod">
          <ac:chgData name="Lorenzo Rinaldi" userId="77d5bfdd-3e88-4678-a8ff-024fe85681f6" providerId="ADAL" clId="{2A2AB31C-2801-4C5D-90F6-EBA66911602D}" dt="2023-07-21T15:57:37.662" v="177" actId="1076"/>
          <ac:spMkLst>
            <pc:docMk/>
            <pc:sldMk cId="3507042213" sldId="318"/>
            <ac:spMk id="15" creationId="{C86D3333-D0F3-4B94-E3B7-5CBC72CDB16B}"/>
          </ac:spMkLst>
        </pc:spChg>
        <pc:spChg chg="add mod">
          <ac:chgData name="Lorenzo Rinaldi" userId="77d5bfdd-3e88-4678-a8ff-024fe85681f6" providerId="ADAL" clId="{2A2AB31C-2801-4C5D-90F6-EBA66911602D}" dt="2023-07-21T15:57:37.662" v="177" actId="1076"/>
          <ac:spMkLst>
            <pc:docMk/>
            <pc:sldMk cId="3507042213" sldId="318"/>
            <ac:spMk id="16" creationId="{AB97CB26-02E9-E63C-22EB-99975F1E9350}"/>
          </ac:spMkLst>
        </pc:spChg>
        <pc:spChg chg="add mod">
          <ac:chgData name="Lorenzo Rinaldi" userId="77d5bfdd-3e88-4678-a8ff-024fe85681f6" providerId="ADAL" clId="{2A2AB31C-2801-4C5D-90F6-EBA66911602D}" dt="2023-07-21T15:57:37.662" v="177" actId="1076"/>
          <ac:spMkLst>
            <pc:docMk/>
            <pc:sldMk cId="3507042213" sldId="318"/>
            <ac:spMk id="17" creationId="{139AAC3B-BE5B-3F10-7C33-C0141F3D5DCA}"/>
          </ac:spMkLst>
        </pc:spChg>
        <pc:spChg chg="add mod">
          <ac:chgData name="Lorenzo Rinaldi" userId="77d5bfdd-3e88-4678-a8ff-024fe85681f6" providerId="ADAL" clId="{2A2AB31C-2801-4C5D-90F6-EBA66911602D}" dt="2023-07-21T15:57:37.662" v="177" actId="1076"/>
          <ac:spMkLst>
            <pc:docMk/>
            <pc:sldMk cId="3507042213" sldId="318"/>
            <ac:spMk id="18" creationId="{8085F5CC-A403-B0F3-67BF-6E9E19094CBF}"/>
          </ac:spMkLst>
        </pc:spChg>
        <pc:spChg chg="add mod">
          <ac:chgData name="Lorenzo Rinaldi" userId="77d5bfdd-3e88-4678-a8ff-024fe85681f6" providerId="ADAL" clId="{2A2AB31C-2801-4C5D-90F6-EBA66911602D}" dt="2023-07-21T15:57:37.662" v="177" actId="1076"/>
          <ac:spMkLst>
            <pc:docMk/>
            <pc:sldMk cId="3507042213" sldId="318"/>
            <ac:spMk id="19" creationId="{50DB9740-96C3-4A8B-4077-9ECE2BBB9E95}"/>
          </ac:spMkLst>
        </pc:spChg>
        <pc:spChg chg="add mod">
          <ac:chgData name="Lorenzo Rinaldi" userId="77d5bfdd-3e88-4678-a8ff-024fe85681f6" providerId="ADAL" clId="{2A2AB31C-2801-4C5D-90F6-EBA66911602D}" dt="2023-07-21T15:57:37.662" v="177" actId="1076"/>
          <ac:spMkLst>
            <pc:docMk/>
            <pc:sldMk cId="3507042213" sldId="318"/>
            <ac:spMk id="20" creationId="{000810E1-696F-DF3E-49EB-AC1C8A7CD146}"/>
          </ac:spMkLst>
        </pc:spChg>
        <pc:spChg chg="add mod">
          <ac:chgData name="Lorenzo Rinaldi" userId="77d5bfdd-3e88-4678-a8ff-024fe85681f6" providerId="ADAL" clId="{2A2AB31C-2801-4C5D-90F6-EBA66911602D}" dt="2023-07-21T15:57:37.662" v="177" actId="1076"/>
          <ac:spMkLst>
            <pc:docMk/>
            <pc:sldMk cId="3507042213" sldId="318"/>
            <ac:spMk id="21" creationId="{810C80EE-4AF9-1B8C-82C3-29C82D0F7644}"/>
          </ac:spMkLst>
        </pc:spChg>
        <pc:spChg chg="del">
          <ac:chgData name="Lorenzo Rinaldi" userId="77d5bfdd-3e88-4678-a8ff-024fe85681f6" providerId="ADAL" clId="{2A2AB31C-2801-4C5D-90F6-EBA66911602D}" dt="2023-07-21T15:56:27.609" v="159" actId="478"/>
          <ac:spMkLst>
            <pc:docMk/>
            <pc:sldMk cId="3507042213" sldId="318"/>
            <ac:spMk id="30" creationId="{B0E7004E-8EF0-FF2D-1D4B-F5EF1DE0803B}"/>
          </ac:spMkLst>
        </pc:spChg>
        <pc:spChg chg="del">
          <ac:chgData name="Lorenzo Rinaldi" userId="77d5bfdd-3e88-4678-a8ff-024fe85681f6" providerId="ADAL" clId="{2A2AB31C-2801-4C5D-90F6-EBA66911602D}" dt="2023-07-21T15:56:27.609" v="159" actId="478"/>
          <ac:spMkLst>
            <pc:docMk/>
            <pc:sldMk cId="3507042213" sldId="318"/>
            <ac:spMk id="33" creationId="{6A938204-A4E9-54C2-C9D0-C75CD9E80B2C}"/>
          </ac:spMkLst>
        </pc:spChg>
        <pc:spChg chg="del">
          <ac:chgData name="Lorenzo Rinaldi" userId="77d5bfdd-3e88-4678-a8ff-024fe85681f6" providerId="ADAL" clId="{2A2AB31C-2801-4C5D-90F6-EBA66911602D}" dt="2023-07-21T15:56:27.609" v="159" actId="478"/>
          <ac:spMkLst>
            <pc:docMk/>
            <pc:sldMk cId="3507042213" sldId="318"/>
            <ac:spMk id="34" creationId="{6F0463E6-B3EC-D265-F339-DEED86682CEA}"/>
          </ac:spMkLst>
        </pc:spChg>
        <pc:spChg chg="del">
          <ac:chgData name="Lorenzo Rinaldi" userId="77d5bfdd-3e88-4678-a8ff-024fe85681f6" providerId="ADAL" clId="{2A2AB31C-2801-4C5D-90F6-EBA66911602D}" dt="2023-07-21T15:56:27.609" v="159" actId="478"/>
          <ac:spMkLst>
            <pc:docMk/>
            <pc:sldMk cId="3507042213" sldId="318"/>
            <ac:spMk id="37" creationId="{692F0002-46CF-EBA1-0167-076F0654F624}"/>
          </ac:spMkLst>
        </pc:spChg>
        <pc:spChg chg="del">
          <ac:chgData name="Lorenzo Rinaldi" userId="77d5bfdd-3e88-4678-a8ff-024fe85681f6" providerId="ADAL" clId="{2A2AB31C-2801-4C5D-90F6-EBA66911602D}" dt="2023-07-21T15:56:27.609" v="159" actId="478"/>
          <ac:spMkLst>
            <pc:docMk/>
            <pc:sldMk cId="3507042213" sldId="318"/>
            <ac:spMk id="38" creationId="{86329ADA-D65B-7C5E-40C6-B7F2462133A4}"/>
          </ac:spMkLst>
        </pc:spChg>
        <pc:spChg chg="del">
          <ac:chgData name="Lorenzo Rinaldi" userId="77d5bfdd-3e88-4678-a8ff-024fe85681f6" providerId="ADAL" clId="{2A2AB31C-2801-4C5D-90F6-EBA66911602D}" dt="2023-07-21T15:56:27.609" v="159" actId="478"/>
          <ac:spMkLst>
            <pc:docMk/>
            <pc:sldMk cId="3507042213" sldId="318"/>
            <ac:spMk id="39" creationId="{ECA9488B-1A90-705E-CF38-B1EA9BC7CD33}"/>
          </ac:spMkLst>
        </pc:spChg>
        <pc:spChg chg="del">
          <ac:chgData name="Lorenzo Rinaldi" userId="77d5bfdd-3e88-4678-a8ff-024fe85681f6" providerId="ADAL" clId="{2A2AB31C-2801-4C5D-90F6-EBA66911602D}" dt="2023-07-21T15:56:27.609" v="159" actId="478"/>
          <ac:spMkLst>
            <pc:docMk/>
            <pc:sldMk cId="3507042213" sldId="318"/>
            <ac:spMk id="40" creationId="{D6C4B2E6-BA0C-53DD-F5CF-9AA9A57FE3FF}"/>
          </ac:spMkLst>
        </pc:spChg>
        <pc:spChg chg="del">
          <ac:chgData name="Lorenzo Rinaldi" userId="77d5bfdd-3e88-4678-a8ff-024fe85681f6" providerId="ADAL" clId="{2A2AB31C-2801-4C5D-90F6-EBA66911602D}" dt="2023-07-21T15:56:27.609" v="159" actId="478"/>
          <ac:spMkLst>
            <pc:docMk/>
            <pc:sldMk cId="3507042213" sldId="318"/>
            <ac:spMk id="43" creationId="{81E5DFA2-A7C6-6448-DDE0-BC1D659C949B}"/>
          </ac:spMkLst>
        </pc:spChg>
        <pc:spChg chg="del">
          <ac:chgData name="Lorenzo Rinaldi" userId="77d5bfdd-3e88-4678-a8ff-024fe85681f6" providerId="ADAL" clId="{2A2AB31C-2801-4C5D-90F6-EBA66911602D}" dt="2023-07-21T15:56:27.609" v="159" actId="478"/>
          <ac:spMkLst>
            <pc:docMk/>
            <pc:sldMk cId="3507042213" sldId="318"/>
            <ac:spMk id="44" creationId="{76425F9F-00EB-F0E9-109A-762F08215F8A}"/>
          </ac:spMkLst>
        </pc:spChg>
        <pc:spChg chg="del">
          <ac:chgData name="Lorenzo Rinaldi" userId="77d5bfdd-3e88-4678-a8ff-024fe85681f6" providerId="ADAL" clId="{2A2AB31C-2801-4C5D-90F6-EBA66911602D}" dt="2023-07-21T15:56:27.609" v="159" actId="478"/>
          <ac:spMkLst>
            <pc:docMk/>
            <pc:sldMk cId="3507042213" sldId="318"/>
            <ac:spMk id="45" creationId="{B1B7A669-8198-D5FB-3E96-3911DC8E21CE}"/>
          </ac:spMkLst>
        </pc:spChg>
        <pc:spChg chg="del">
          <ac:chgData name="Lorenzo Rinaldi" userId="77d5bfdd-3e88-4678-a8ff-024fe85681f6" providerId="ADAL" clId="{2A2AB31C-2801-4C5D-90F6-EBA66911602D}" dt="2023-07-21T15:56:27.609" v="159" actId="478"/>
          <ac:spMkLst>
            <pc:docMk/>
            <pc:sldMk cId="3507042213" sldId="318"/>
            <ac:spMk id="48" creationId="{73E0F330-CFC6-EF39-F0E2-95F9230FE3E6}"/>
          </ac:spMkLst>
        </pc:spChg>
        <pc:spChg chg="del">
          <ac:chgData name="Lorenzo Rinaldi" userId="77d5bfdd-3e88-4678-a8ff-024fe85681f6" providerId="ADAL" clId="{2A2AB31C-2801-4C5D-90F6-EBA66911602D}" dt="2023-07-21T15:56:27.609" v="159" actId="478"/>
          <ac:spMkLst>
            <pc:docMk/>
            <pc:sldMk cId="3507042213" sldId="318"/>
            <ac:spMk id="49" creationId="{5E3E3531-6F22-2E84-7F47-B1303B9360E5}"/>
          </ac:spMkLst>
        </pc:spChg>
        <pc:spChg chg="del">
          <ac:chgData name="Lorenzo Rinaldi" userId="77d5bfdd-3e88-4678-a8ff-024fe85681f6" providerId="ADAL" clId="{2A2AB31C-2801-4C5D-90F6-EBA66911602D}" dt="2023-07-21T15:56:27.609" v="159" actId="478"/>
          <ac:spMkLst>
            <pc:docMk/>
            <pc:sldMk cId="3507042213" sldId="318"/>
            <ac:spMk id="50" creationId="{5D958E98-C9F3-5F5A-CF8F-9D99062C1E95}"/>
          </ac:spMkLst>
        </pc:spChg>
        <pc:spChg chg="del">
          <ac:chgData name="Lorenzo Rinaldi" userId="77d5bfdd-3e88-4678-a8ff-024fe85681f6" providerId="ADAL" clId="{2A2AB31C-2801-4C5D-90F6-EBA66911602D}" dt="2023-07-21T15:56:27.609" v="159" actId="478"/>
          <ac:spMkLst>
            <pc:docMk/>
            <pc:sldMk cId="3507042213" sldId="318"/>
            <ac:spMk id="52" creationId="{F12C8727-0605-6259-3097-D2E8B213D7AC}"/>
          </ac:spMkLst>
        </pc:spChg>
        <pc:spChg chg="del">
          <ac:chgData name="Lorenzo Rinaldi" userId="77d5bfdd-3e88-4678-a8ff-024fe85681f6" providerId="ADAL" clId="{2A2AB31C-2801-4C5D-90F6-EBA66911602D}" dt="2023-07-21T15:56:27.609" v="159" actId="478"/>
          <ac:spMkLst>
            <pc:docMk/>
            <pc:sldMk cId="3507042213" sldId="318"/>
            <ac:spMk id="54" creationId="{36F38C71-E621-3DA8-411D-FF7A1F868CB3}"/>
          </ac:spMkLst>
        </pc:spChg>
        <pc:spChg chg="del">
          <ac:chgData name="Lorenzo Rinaldi" userId="77d5bfdd-3e88-4678-a8ff-024fe85681f6" providerId="ADAL" clId="{2A2AB31C-2801-4C5D-90F6-EBA66911602D}" dt="2023-07-21T15:56:27.609" v="159" actId="478"/>
          <ac:spMkLst>
            <pc:docMk/>
            <pc:sldMk cId="3507042213" sldId="318"/>
            <ac:spMk id="58" creationId="{4BF42DBA-B825-4601-7F76-A8838D029A0E}"/>
          </ac:spMkLst>
        </pc:spChg>
        <pc:spChg chg="del">
          <ac:chgData name="Lorenzo Rinaldi" userId="77d5bfdd-3e88-4678-a8ff-024fe85681f6" providerId="ADAL" clId="{2A2AB31C-2801-4C5D-90F6-EBA66911602D}" dt="2023-07-21T15:56:27.609" v="159" actId="478"/>
          <ac:spMkLst>
            <pc:docMk/>
            <pc:sldMk cId="3507042213" sldId="318"/>
            <ac:spMk id="59" creationId="{8F0D08B5-C9C1-8343-1820-F77467237DA4}"/>
          </ac:spMkLst>
        </pc:spChg>
        <pc:spChg chg="del">
          <ac:chgData name="Lorenzo Rinaldi" userId="77d5bfdd-3e88-4678-a8ff-024fe85681f6" providerId="ADAL" clId="{2A2AB31C-2801-4C5D-90F6-EBA66911602D}" dt="2023-07-21T15:56:27.609" v="159" actId="478"/>
          <ac:spMkLst>
            <pc:docMk/>
            <pc:sldMk cId="3507042213" sldId="318"/>
            <ac:spMk id="62" creationId="{4EBA98AD-8BE9-46D8-D585-F631813E704B}"/>
          </ac:spMkLst>
        </pc:spChg>
        <pc:spChg chg="del">
          <ac:chgData name="Lorenzo Rinaldi" userId="77d5bfdd-3e88-4678-a8ff-024fe85681f6" providerId="ADAL" clId="{2A2AB31C-2801-4C5D-90F6-EBA66911602D}" dt="2023-07-21T15:56:27.609" v="159" actId="478"/>
          <ac:spMkLst>
            <pc:docMk/>
            <pc:sldMk cId="3507042213" sldId="318"/>
            <ac:spMk id="64" creationId="{50F7FAD0-5A11-E3D6-A8EC-B4B76A71824D}"/>
          </ac:spMkLst>
        </pc:spChg>
        <pc:spChg chg="del">
          <ac:chgData name="Lorenzo Rinaldi" userId="77d5bfdd-3e88-4678-a8ff-024fe85681f6" providerId="ADAL" clId="{2A2AB31C-2801-4C5D-90F6-EBA66911602D}" dt="2023-07-21T15:56:27.609" v="159" actId="478"/>
          <ac:spMkLst>
            <pc:docMk/>
            <pc:sldMk cId="3507042213" sldId="318"/>
            <ac:spMk id="68" creationId="{CD44C046-1E41-CD60-288C-3C26E87E1DFF}"/>
          </ac:spMkLst>
        </pc:spChg>
        <pc:spChg chg="del">
          <ac:chgData name="Lorenzo Rinaldi" userId="77d5bfdd-3e88-4678-a8ff-024fe85681f6" providerId="ADAL" clId="{2A2AB31C-2801-4C5D-90F6-EBA66911602D}" dt="2023-07-21T15:56:27.609" v="159" actId="478"/>
          <ac:spMkLst>
            <pc:docMk/>
            <pc:sldMk cId="3507042213" sldId="318"/>
            <ac:spMk id="70" creationId="{25DABD82-B814-64E6-C676-6007433C45E7}"/>
          </ac:spMkLst>
        </pc:spChg>
        <pc:spChg chg="del">
          <ac:chgData name="Lorenzo Rinaldi" userId="77d5bfdd-3e88-4678-a8ff-024fe85681f6" providerId="ADAL" clId="{2A2AB31C-2801-4C5D-90F6-EBA66911602D}" dt="2023-07-21T15:56:27.609" v="159" actId="478"/>
          <ac:spMkLst>
            <pc:docMk/>
            <pc:sldMk cId="3507042213" sldId="318"/>
            <ac:spMk id="74" creationId="{0F944A2C-2669-2A7A-8297-E386CDC745E9}"/>
          </ac:spMkLst>
        </pc:spChg>
        <pc:spChg chg="del">
          <ac:chgData name="Lorenzo Rinaldi" userId="77d5bfdd-3e88-4678-a8ff-024fe85681f6" providerId="ADAL" clId="{2A2AB31C-2801-4C5D-90F6-EBA66911602D}" dt="2023-07-21T15:56:27.609" v="159" actId="478"/>
          <ac:spMkLst>
            <pc:docMk/>
            <pc:sldMk cId="3507042213" sldId="318"/>
            <ac:spMk id="76" creationId="{C36E8C61-F193-6CD1-B8F8-B3466103E602}"/>
          </ac:spMkLst>
        </pc:spChg>
        <pc:spChg chg="del">
          <ac:chgData name="Lorenzo Rinaldi" userId="77d5bfdd-3e88-4678-a8ff-024fe85681f6" providerId="ADAL" clId="{2A2AB31C-2801-4C5D-90F6-EBA66911602D}" dt="2023-07-21T15:56:27.609" v="159" actId="478"/>
          <ac:spMkLst>
            <pc:docMk/>
            <pc:sldMk cId="3507042213" sldId="318"/>
            <ac:spMk id="77" creationId="{F1C03C84-9437-6EFD-0273-CC1AC90D96C4}"/>
          </ac:spMkLst>
        </pc:spChg>
        <pc:spChg chg="del">
          <ac:chgData name="Lorenzo Rinaldi" userId="77d5bfdd-3e88-4678-a8ff-024fe85681f6" providerId="ADAL" clId="{2A2AB31C-2801-4C5D-90F6-EBA66911602D}" dt="2023-07-21T15:56:27.609" v="159" actId="478"/>
          <ac:spMkLst>
            <pc:docMk/>
            <pc:sldMk cId="3507042213" sldId="318"/>
            <ac:spMk id="78" creationId="{5931BB7E-CCF3-2EED-EF4A-B73BC2CFD8D2}"/>
          </ac:spMkLst>
        </pc:spChg>
        <pc:spChg chg="del">
          <ac:chgData name="Lorenzo Rinaldi" userId="77d5bfdd-3e88-4678-a8ff-024fe85681f6" providerId="ADAL" clId="{2A2AB31C-2801-4C5D-90F6-EBA66911602D}" dt="2023-07-21T15:57:14.517" v="173" actId="478"/>
          <ac:spMkLst>
            <pc:docMk/>
            <pc:sldMk cId="3507042213" sldId="318"/>
            <ac:spMk id="79" creationId="{578BB495-0A43-98CD-5F44-4FED4A41054C}"/>
          </ac:spMkLst>
        </pc:spChg>
        <pc:spChg chg="del">
          <ac:chgData name="Lorenzo Rinaldi" userId="77d5bfdd-3e88-4678-a8ff-024fe85681f6" providerId="ADAL" clId="{2A2AB31C-2801-4C5D-90F6-EBA66911602D}" dt="2023-07-21T15:56:27.609" v="159" actId="478"/>
          <ac:spMkLst>
            <pc:docMk/>
            <pc:sldMk cId="3507042213" sldId="318"/>
            <ac:spMk id="84" creationId="{50A7CA63-A51A-BA49-9728-88508E895AC6}"/>
          </ac:spMkLst>
        </pc:spChg>
        <pc:spChg chg="del">
          <ac:chgData name="Lorenzo Rinaldi" userId="77d5bfdd-3e88-4678-a8ff-024fe85681f6" providerId="ADAL" clId="{2A2AB31C-2801-4C5D-90F6-EBA66911602D}" dt="2023-07-21T15:56:27.609" v="159" actId="478"/>
          <ac:spMkLst>
            <pc:docMk/>
            <pc:sldMk cId="3507042213" sldId="318"/>
            <ac:spMk id="85" creationId="{FF4E55EE-BB83-C01C-4B1C-C05D6C76F82B}"/>
          </ac:spMkLst>
        </pc:spChg>
        <pc:spChg chg="add mod">
          <ac:chgData name="Lorenzo Rinaldi" userId="77d5bfdd-3e88-4678-a8ff-024fe85681f6" providerId="ADAL" clId="{2A2AB31C-2801-4C5D-90F6-EBA66911602D}" dt="2023-07-21T15:57:37.662" v="177" actId="1076"/>
          <ac:spMkLst>
            <pc:docMk/>
            <pc:sldMk cId="3507042213" sldId="318"/>
            <ac:spMk id="87" creationId="{6EB89E94-D383-DC2E-85DF-C37A04B2DD88}"/>
          </ac:spMkLst>
        </pc:spChg>
        <pc:spChg chg="add mod">
          <ac:chgData name="Lorenzo Rinaldi" userId="77d5bfdd-3e88-4678-a8ff-024fe85681f6" providerId="ADAL" clId="{2A2AB31C-2801-4C5D-90F6-EBA66911602D}" dt="2023-07-21T15:57:37.662" v="177" actId="1076"/>
          <ac:spMkLst>
            <pc:docMk/>
            <pc:sldMk cId="3507042213" sldId="318"/>
            <ac:spMk id="90" creationId="{4ACFD297-A46F-4708-2543-4756511C4D7B}"/>
          </ac:spMkLst>
        </pc:spChg>
        <pc:spChg chg="add mod">
          <ac:chgData name="Lorenzo Rinaldi" userId="77d5bfdd-3e88-4678-a8ff-024fe85681f6" providerId="ADAL" clId="{2A2AB31C-2801-4C5D-90F6-EBA66911602D}" dt="2023-07-21T15:57:37.662" v="177" actId="1076"/>
          <ac:spMkLst>
            <pc:docMk/>
            <pc:sldMk cId="3507042213" sldId="318"/>
            <ac:spMk id="105" creationId="{98F92167-1548-508D-00DB-59DD80946A0E}"/>
          </ac:spMkLst>
        </pc:spChg>
        <pc:spChg chg="add mod">
          <ac:chgData name="Lorenzo Rinaldi" userId="77d5bfdd-3e88-4678-a8ff-024fe85681f6" providerId="ADAL" clId="{2A2AB31C-2801-4C5D-90F6-EBA66911602D}" dt="2023-07-21T15:57:37.662" v="177" actId="1076"/>
          <ac:spMkLst>
            <pc:docMk/>
            <pc:sldMk cId="3507042213" sldId="318"/>
            <ac:spMk id="106" creationId="{6C01E502-867C-7163-32C2-1B1263F68582}"/>
          </ac:spMkLst>
        </pc:spChg>
        <pc:spChg chg="add mod">
          <ac:chgData name="Lorenzo Rinaldi" userId="77d5bfdd-3e88-4678-a8ff-024fe85681f6" providerId="ADAL" clId="{2A2AB31C-2801-4C5D-90F6-EBA66911602D}" dt="2023-07-21T15:57:37.662" v="177" actId="1076"/>
          <ac:spMkLst>
            <pc:docMk/>
            <pc:sldMk cId="3507042213" sldId="318"/>
            <ac:spMk id="107" creationId="{75804535-6945-1812-4225-6E3B61B28728}"/>
          </ac:spMkLst>
        </pc:spChg>
        <pc:spChg chg="add mod">
          <ac:chgData name="Lorenzo Rinaldi" userId="77d5bfdd-3e88-4678-a8ff-024fe85681f6" providerId="ADAL" clId="{2A2AB31C-2801-4C5D-90F6-EBA66911602D}" dt="2023-07-21T15:57:37.662" v="177" actId="1076"/>
          <ac:spMkLst>
            <pc:docMk/>
            <pc:sldMk cId="3507042213" sldId="318"/>
            <ac:spMk id="108" creationId="{CC4DC30B-1257-456C-C9B9-9583E606F170}"/>
          </ac:spMkLst>
        </pc:spChg>
        <pc:spChg chg="add mod">
          <ac:chgData name="Lorenzo Rinaldi" userId="77d5bfdd-3e88-4678-a8ff-024fe85681f6" providerId="ADAL" clId="{2A2AB31C-2801-4C5D-90F6-EBA66911602D}" dt="2023-07-21T15:57:37.662" v="177" actId="1076"/>
          <ac:spMkLst>
            <pc:docMk/>
            <pc:sldMk cId="3507042213" sldId="318"/>
            <ac:spMk id="109" creationId="{3FFD741E-317F-0DFF-8C14-AB79DFC45E25}"/>
          </ac:spMkLst>
        </pc:spChg>
        <pc:spChg chg="add mod">
          <ac:chgData name="Lorenzo Rinaldi" userId="77d5bfdd-3e88-4678-a8ff-024fe85681f6" providerId="ADAL" clId="{2A2AB31C-2801-4C5D-90F6-EBA66911602D}" dt="2023-07-21T15:57:37.662" v="177" actId="1076"/>
          <ac:spMkLst>
            <pc:docMk/>
            <pc:sldMk cId="3507042213" sldId="318"/>
            <ac:spMk id="110" creationId="{8C963AE6-1667-9AC8-78D9-83829AB41314}"/>
          </ac:spMkLst>
        </pc:spChg>
        <pc:spChg chg="add mod">
          <ac:chgData name="Lorenzo Rinaldi" userId="77d5bfdd-3e88-4678-a8ff-024fe85681f6" providerId="ADAL" clId="{2A2AB31C-2801-4C5D-90F6-EBA66911602D}" dt="2023-07-21T15:57:37.662" v="177" actId="1076"/>
          <ac:spMkLst>
            <pc:docMk/>
            <pc:sldMk cId="3507042213" sldId="318"/>
            <ac:spMk id="113" creationId="{D0CA2D2D-3E61-D561-85F3-15B34193334F}"/>
          </ac:spMkLst>
        </pc:spChg>
        <pc:spChg chg="add mod">
          <ac:chgData name="Lorenzo Rinaldi" userId="77d5bfdd-3e88-4678-a8ff-024fe85681f6" providerId="ADAL" clId="{2A2AB31C-2801-4C5D-90F6-EBA66911602D}" dt="2023-07-21T15:57:37.662" v="177" actId="1076"/>
          <ac:spMkLst>
            <pc:docMk/>
            <pc:sldMk cId="3507042213" sldId="318"/>
            <ac:spMk id="114" creationId="{CFDC1EB3-C8D4-5659-4275-63B0464A268F}"/>
          </ac:spMkLst>
        </pc:spChg>
        <pc:spChg chg="add mod">
          <ac:chgData name="Lorenzo Rinaldi" userId="77d5bfdd-3e88-4678-a8ff-024fe85681f6" providerId="ADAL" clId="{2A2AB31C-2801-4C5D-90F6-EBA66911602D}" dt="2023-07-21T15:57:37.662" v="177" actId="1076"/>
          <ac:spMkLst>
            <pc:docMk/>
            <pc:sldMk cId="3507042213" sldId="318"/>
            <ac:spMk id="115" creationId="{4E18B235-7046-21D9-B775-DCDE8B6E79F6}"/>
          </ac:spMkLst>
        </pc:spChg>
        <pc:spChg chg="add mod">
          <ac:chgData name="Lorenzo Rinaldi" userId="77d5bfdd-3e88-4678-a8ff-024fe85681f6" providerId="ADAL" clId="{2A2AB31C-2801-4C5D-90F6-EBA66911602D}" dt="2023-07-21T15:57:37.662" v="177" actId="1076"/>
          <ac:spMkLst>
            <pc:docMk/>
            <pc:sldMk cId="3507042213" sldId="318"/>
            <ac:spMk id="116" creationId="{307D1222-CCAF-A289-FC0E-FADECA7A6426}"/>
          </ac:spMkLst>
        </pc:spChg>
        <pc:spChg chg="add mod">
          <ac:chgData name="Lorenzo Rinaldi" userId="77d5bfdd-3e88-4678-a8ff-024fe85681f6" providerId="ADAL" clId="{2A2AB31C-2801-4C5D-90F6-EBA66911602D}" dt="2023-07-21T15:57:37.662" v="177" actId="1076"/>
          <ac:spMkLst>
            <pc:docMk/>
            <pc:sldMk cId="3507042213" sldId="318"/>
            <ac:spMk id="117" creationId="{7574B60F-16FD-D3CD-14C2-EC11E1A057CA}"/>
          </ac:spMkLst>
        </pc:spChg>
        <pc:spChg chg="add mod">
          <ac:chgData name="Lorenzo Rinaldi" userId="77d5bfdd-3e88-4678-a8ff-024fe85681f6" providerId="ADAL" clId="{2A2AB31C-2801-4C5D-90F6-EBA66911602D}" dt="2023-07-21T15:57:37.662" v="177" actId="1076"/>
          <ac:spMkLst>
            <pc:docMk/>
            <pc:sldMk cId="3507042213" sldId="318"/>
            <ac:spMk id="118" creationId="{D819E1C2-E449-08C3-2B8F-B730156859DE}"/>
          </ac:spMkLst>
        </pc:spChg>
        <pc:spChg chg="add mod">
          <ac:chgData name="Lorenzo Rinaldi" userId="77d5bfdd-3e88-4678-a8ff-024fe85681f6" providerId="ADAL" clId="{2A2AB31C-2801-4C5D-90F6-EBA66911602D}" dt="2023-07-21T15:57:37.662" v="177" actId="1076"/>
          <ac:spMkLst>
            <pc:docMk/>
            <pc:sldMk cId="3507042213" sldId="318"/>
            <ac:spMk id="119" creationId="{02B7F165-767E-A71F-38AB-CE57775A001E}"/>
          </ac:spMkLst>
        </pc:spChg>
        <pc:spChg chg="add mod">
          <ac:chgData name="Lorenzo Rinaldi" userId="77d5bfdd-3e88-4678-a8ff-024fe85681f6" providerId="ADAL" clId="{2A2AB31C-2801-4C5D-90F6-EBA66911602D}" dt="2023-07-21T15:57:37.662" v="177" actId="1076"/>
          <ac:spMkLst>
            <pc:docMk/>
            <pc:sldMk cId="3507042213" sldId="318"/>
            <ac:spMk id="120" creationId="{01214DB4-9C8B-BCBC-FB20-CDE38A22714F}"/>
          </ac:spMkLst>
        </pc:spChg>
        <pc:spChg chg="add mod">
          <ac:chgData name="Lorenzo Rinaldi" userId="77d5bfdd-3e88-4678-a8ff-024fe85681f6" providerId="ADAL" clId="{2A2AB31C-2801-4C5D-90F6-EBA66911602D}" dt="2023-07-21T15:57:37.662" v="177" actId="1076"/>
          <ac:spMkLst>
            <pc:docMk/>
            <pc:sldMk cId="3507042213" sldId="318"/>
            <ac:spMk id="121" creationId="{6330A42E-A0E2-589E-7C1A-8B912F6B181D}"/>
          </ac:spMkLst>
        </pc:spChg>
        <pc:spChg chg="add mod">
          <ac:chgData name="Lorenzo Rinaldi" userId="77d5bfdd-3e88-4678-a8ff-024fe85681f6" providerId="ADAL" clId="{2A2AB31C-2801-4C5D-90F6-EBA66911602D}" dt="2023-07-21T15:57:37.662" v="177" actId="1076"/>
          <ac:spMkLst>
            <pc:docMk/>
            <pc:sldMk cId="3507042213" sldId="318"/>
            <ac:spMk id="122" creationId="{52541AAD-053C-A2AE-E014-63565BF8C69F}"/>
          </ac:spMkLst>
        </pc:spChg>
        <pc:spChg chg="add mod">
          <ac:chgData name="Lorenzo Rinaldi" userId="77d5bfdd-3e88-4678-a8ff-024fe85681f6" providerId="ADAL" clId="{2A2AB31C-2801-4C5D-90F6-EBA66911602D}" dt="2023-07-21T15:57:37.662" v="177" actId="1076"/>
          <ac:spMkLst>
            <pc:docMk/>
            <pc:sldMk cId="3507042213" sldId="318"/>
            <ac:spMk id="123" creationId="{34FFEB77-6D5D-3576-7A73-89D66682B930}"/>
          </ac:spMkLst>
        </pc:spChg>
        <pc:spChg chg="add mod">
          <ac:chgData name="Lorenzo Rinaldi" userId="77d5bfdd-3e88-4678-a8ff-024fe85681f6" providerId="ADAL" clId="{2A2AB31C-2801-4C5D-90F6-EBA66911602D}" dt="2023-07-21T15:57:37.662" v="177" actId="1076"/>
          <ac:spMkLst>
            <pc:docMk/>
            <pc:sldMk cId="3507042213" sldId="318"/>
            <ac:spMk id="124" creationId="{D42DAD45-7066-85B9-A549-F4FCF515025D}"/>
          </ac:spMkLst>
        </pc:spChg>
        <pc:spChg chg="add mod">
          <ac:chgData name="Lorenzo Rinaldi" userId="77d5bfdd-3e88-4678-a8ff-024fe85681f6" providerId="ADAL" clId="{2A2AB31C-2801-4C5D-90F6-EBA66911602D}" dt="2023-07-21T15:57:37.662" v="177" actId="1076"/>
          <ac:spMkLst>
            <pc:docMk/>
            <pc:sldMk cId="3507042213" sldId="318"/>
            <ac:spMk id="125" creationId="{8091F1B3-6AE6-5ADD-D048-D75B5B3EA28C}"/>
          </ac:spMkLst>
        </pc:spChg>
        <pc:spChg chg="add mod">
          <ac:chgData name="Lorenzo Rinaldi" userId="77d5bfdd-3e88-4678-a8ff-024fe85681f6" providerId="ADAL" clId="{2A2AB31C-2801-4C5D-90F6-EBA66911602D}" dt="2023-07-21T15:57:37.662" v="177" actId="1076"/>
          <ac:spMkLst>
            <pc:docMk/>
            <pc:sldMk cId="3507042213" sldId="318"/>
            <ac:spMk id="126" creationId="{12E33699-1079-6E36-967F-1DCD81E30182}"/>
          </ac:spMkLst>
        </pc:spChg>
        <pc:spChg chg="add mod">
          <ac:chgData name="Lorenzo Rinaldi" userId="77d5bfdd-3e88-4678-a8ff-024fe85681f6" providerId="ADAL" clId="{2A2AB31C-2801-4C5D-90F6-EBA66911602D}" dt="2023-07-21T15:57:37.662" v="177" actId="1076"/>
          <ac:spMkLst>
            <pc:docMk/>
            <pc:sldMk cId="3507042213" sldId="318"/>
            <ac:spMk id="127" creationId="{78CD2DFB-05B4-B649-05D1-82C3D5719D0C}"/>
          </ac:spMkLst>
        </pc:spChg>
        <pc:spChg chg="add mod">
          <ac:chgData name="Lorenzo Rinaldi" userId="77d5bfdd-3e88-4678-a8ff-024fe85681f6" providerId="ADAL" clId="{2A2AB31C-2801-4C5D-90F6-EBA66911602D}" dt="2023-07-21T15:57:37.662" v="177" actId="1076"/>
          <ac:spMkLst>
            <pc:docMk/>
            <pc:sldMk cId="3507042213" sldId="318"/>
            <ac:spMk id="128" creationId="{ADC702D1-33EE-7CA4-7A74-DB21991BEB71}"/>
          </ac:spMkLst>
        </pc:spChg>
        <pc:spChg chg="add mod">
          <ac:chgData name="Lorenzo Rinaldi" userId="77d5bfdd-3e88-4678-a8ff-024fe85681f6" providerId="ADAL" clId="{2A2AB31C-2801-4C5D-90F6-EBA66911602D}" dt="2023-07-21T15:57:37.662" v="177" actId="1076"/>
          <ac:spMkLst>
            <pc:docMk/>
            <pc:sldMk cId="3507042213" sldId="318"/>
            <ac:spMk id="129" creationId="{1327307D-E3F7-8AA6-7060-AC31A61E7110}"/>
          </ac:spMkLst>
        </pc:spChg>
        <pc:spChg chg="add mod">
          <ac:chgData name="Lorenzo Rinaldi" userId="77d5bfdd-3e88-4678-a8ff-024fe85681f6" providerId="ADAL" clId="{2A2AB31C-2801-4C5D-90F6-EBA66911602D}" dt="2023-07-21T15:57:37.662" v="177" actId="1076"/>
          <ac:spMkLst>
            <pc:docMk/>
            <pc:sldMk cId="3507042213" sldId="318"/>
            <ac:spMk id="130" creationId="{AA0622FF-230E-5DEB-45B1-63746C1161D6}"/>
          </ac:spMkLst>
        </pc:spChg>
        <pc:spChg chg="add mod">
          <ac:chgData name="Lorenzo Rinaldi" userId="77d5bfdd-3e88-4678-a8ff-024fe85681f6" providerId="ADAL" clId="{2A2AB31C-2801-4C5D-90F6-EBA66911602D}" dt="2023-07-21T15:57:37.662" v="177" actId="1076"/>
          <ac:spMkLst>
            <pc:docMk/>
            <pc:sldMk cId="3507042213" sldId="318"/>
            <ac:spMk id="131" creationId="{FC09F633-96F2-9B61-91A8-E73B0E6378AF}"/>
          </ac:spMkLst>
        </pc:spChg>
        <pc:spChg chg="add mod">
          <ac:chgData name="Lorenzo Rinaldi" userId="77d5bfdd-3e88-4678-a8ff-024fe85681f6" providerId="ADAL" clId="{2A2AB31C-2801-4C5D-90F6-EBA66911602D}" dt="2023-07-21T15:57:37.662" v="177" actId="1076"/>
          <ac:spMkLst>
            <pc:docMk/>
            <pc:sldMk cId="3507042213" sldId="318"/>
            <ac:spMk id="132" creationId="{1559DE13-2BE8-E756-73ED-CE6EC4054778}"/>
          </ac:spMkLst>
        </pc:spChg>
        <pc:spChg chg="add mod">
          <ac:chgData name="Lorenzo Rinaldi" userId="77d5bfdd-3e88-4678-a8ff-024fe85681f6" providerId="ADAL" clId="{2A2AB31C-2801-4C5D-90F6-EBA66911602D}" dt="2023-07-21T15:57:37.662" v="177" actId="1076"/>
          <ac:spMkLst>
            <pc:docMk/>
            <pc:sldMk cId="3507042213" sldId="318"/>
            <ac:spMk id="133" creationId="{6C6A71AF-5A34-7982-2B3C-DAC2DE0C90C2}"/>
          </ac:spMkLst>
        </pc:spChg>
        <pc:picChg chg="del">
          <ac:chgData name="Lorenzo Rinaldi" userId="77d5bfdd-3e88-4678-a8ff-024fe85681f6" providerId="ADAL" clId="{2A2AB31C-2801-4C5D-90F6-EBA66911602D}" dt="2023-07-22T05:15:20.461" v="722" actId="478"/>
          <ac:picMkLst>
            <pc:docMk/>
            <pc:sldMk cId="3507042213" sldId="318"/>
            <ac:picMk id="3" creationId="{2FDE5C26-D4A7-4A08-BEF4-A1958E075695}"/>
          </ac:picMkLst>
        </pc:picChg>
        <pc:cxnChg chg="add mod">
          <ac:chgData name="Lorenzo Rinaldi" userId="77d5bfdd-3e88-4678-a8ff-024fe85681f6" providerId="ADAL" clId="{2A2AB31C-2801-4C5D-90F6-EBA66911602D}" dt="2023-07-21T15:57:37.662" v="177" actId="1076"/>
          <ac:cxnSpMkLst>
            <pc:docMk/>
            <pc:sldMk cId="3507042213" sldId="318"/>
            <ac:cxnSpMk id="5" creationId="{7EAAADF0-8190-329B-DE22-516E7A70A8BC}"/>
          </ac:cxnSpMkLst>
        </pc:cxnChg>
        <pc:cxnChg chg="add mod">
          <ac:chgData name="Lorenzo Rinaldi" userId="77d5bfdd-3e88-4678-a8ff-024fe85681f6" providerId="ADAL" clId="{2A2AB31C-2801-4C5D-90F6-EBA66911602D}" dt="2023-07-21T15:57:37.662" v="177" actId="1076"/>
          <ac:cxnSpMkLst>
            <pc:docMk/>
            <pc:sldMk cId="3507042213" sldId="318"/>
            <ac:cxnSpMk id="22" creationId="{636127D7-82D6-8E72-FE24-874007B1591E}"/>
          </ac:cxnSpMkLst>
        </pc:cxnChg>
        <pc:cxnChg chg="add mod">
          <ac:chgData name="Lorenzo Rinaldi" userId="77d5bfdd-3e88-4678-a8ff-024fe85681f6" providerId="ADAL" clId="{2A2AB31C-2801-4C5D-90F6-EBA66911602D}" dt="2023-07-21T15:57:37.662" v="177" actId="1076"/>
          <ac:cxnSpMkLst>
            <pc:docMk/>
            <pc:sldMk cId="3507042213" sldId="318"/>
            <ac:cxnSpMk id="23" creationId="{469897BA-5FD6-8104-885B-6F8BD0116D87}"/>
          </ac:cxnSpMkLst>
        </pc:cxnChg>
        <pc:cxnChg chg="add mod">
          <ac:chgData name="Lorenzo Rinaldi" userId="77d5bfdd-3e88-4678-a8ff-024fe85681f6" providerId="ADAL" clId="{2A2AB31C-2801-4C5D-90F6-EBA66911602D}" dt="2023-07-21T15:57:37.662" v="177" actId="1076"/>
          <ac:cxnSpMkLst>
            <pc:docMk/>
            <pc:sldMk cId="3507042213" sldId="318"/>
            <ac:cxnSpMk id="24" creationId="{D30B5FA0-AFF9-45D2-B50F-3E588890B57C}"/>
          </ac:cxnSpMkLst>
        </pc:cxnChg>
        <pc:cxnChg chg="add mod">
          <ac:chgData name="Lorenzo Rinaldi" userId="77d5bfdd-3e88-4678-a8ff-024fe85681f6" providerId="ADAL" clId="{2A2AB31C-2801-4C5D-90F6-EBA66911602D}" dt="2023-07-21T15:57:37.662" v="177" actId="1076"/>
          <ac:cxnSpMkLst>
            <pc:docMk/>
            <pc:sldMk cId="3507042213" sldId="318"/>
            <ac:cxnSpMk id="25" creationId="{68921851-6CBF-5994-E58C-3B5B1EC52C0E}"/>
          </ac:cxnSpMkLst>
        </pc:cxnChg>
        <pc:cxnChg chg="add mod">
          <ac:chgData name="Lorenzo Rinaldi" userId="77d5bfdd-3e88-4678-a8ff-024fe85681f6" providerId="ADAL" clId="{2A2AB31C-2801-4C5D-90F6-EBA66911602D}" dt="2023-07-21T15:57:37.662" v="177" actId="1076"/>
          <ac:cxnSpMkLst>
            <pc:docMk/>
            <pc:sldMk cId="3507042213" sldId="318"/>
            <ac:cxnSpMk id="26" creationId="{538F0522-732E-CF03-1F2E-8C2C46B944EF}"/>
          </ac:cxnSpMkLst>
        </pc:cxnChg>
        <pc:cxnChg chg="add mod">
          <ac:chgData name="Lorenzo Rinaldi" userId="77d5bfdd-3e88-4678-a8ff-024fe85681f6" providerId="ADAL" clId="{2A2AB31C-2801-4C5D-90F6-EBA66911602D}" dt="2023-07-21T15:57:37.662" v="177" actId="1076"/>
          <ac:cxnSpMkLst>
            <pc:docMk/>
            <pc:sldMk cId="3507042213" sldId="318"/>
            <ac:cxnSpMk id="27" creationId="{DE086425-F05E-FC98-32D4-05C11721873A}"/>
          </ac:cxnSpMkLst>
        </pc:cxnChg>
        <pc:cxnChg chg="add mod">
          <ac:chgData name="Lorenzo Rinaldi" userId="77d5bfdd-3e88-4678-a8ff-024fe85681f6" providerId="ADAL" clId="{2A2AB31C-2801-4C5D-90F6-EBA66911602D}" dt="2023-07-21T15:57:37.662" v="177" actId="1076"/>
          <ac:cxnSpMkLst>
            <pc:docMk/>
            <pc:sldMk cId="3507042213" sldId="318"/>
            <ac:cxnSpMk id="28" creationId="{B82A8B90-F16A-ABF4-3B35-C38ECA4C6757}"/>
          </ac:cxnSpMkLst>
        </pc:cxnChg>
        <pc:cxnChg chg="add mod">
          <ac:chgData name="Lorenzo Rinaldi" userId="77d5bfdd-3e88-4678-a8ff-024fe85681f6" providerId="ADAL" clId="{2A2AB31C-2801-4C5D-90F6-EBA66911602D}" dt="2023-07-21T15:57:37.662" v="177" actId="1076"/>
          <ac:cxnSpMkLst>
            <pc:docMk/>
            <pc:sldMk cId="3507042213" sldId="318"/>
            <ac:cxnSpMk id="29" creationId="{35563E4B-8E36-9865-FA04-5C2CBE4C68AD}"/>
          </ac:cxnSpMkLst>
        </pc:cxnChg>
        <pc:cxnChg chg="del">
          <ac:chgData name="Lorenzo Rinaldi" userId="77d5bfdd-3e88-4678-a8ff-024fe85681f6" providerId="ADAL" clId="{2A2AB31C-2801-4C5D-90F6-EBA66911602D}" dt="2023-07-21T15:56:27.609" v="159" actId="478"/>
          <ac:cxnSpMkLst>
            <pc:docMk/>
            <pc:sldMk cId="3507042213" sldId="318"/>
            <ac:cxnSpMk id="31" creationId="{C1934184-8B15-2EB1-FF6E-C4124C1EE9A4}"/>
          </ac:cxnSpMkLst>
        </pc:cxnChg>
        <pc:cxnChg chg="del">
          <ac:chgData name="Lorenzo Rinaldi" userId="77d5bfdd-3e88-4678-a8ff-024fe85681f6" providerId="ADAL" clId="{2A2AB31C-2801-4C5D-90F6-EBA66911602D}" dt="2023-07-21T15:56:27.609" v="159" actId="478"/>
          <ac:cxnSpMkLst>
            <pc:docMk/>
            <pc:sldMk cId="3507042213" sldId="318"/>
            <ac:cxnSpMk id="32" creationId="{C6D53EF3-FDEF-A8F1-C7E2-EDFB9888CBE9}"/>
          </ac:cxnSpMkLst>
        </pc:cxnChg>
        <pc:cxnChg chg="del">
          <ac:chgData name="Lorenzo Rinaldi" userId="77d5bfdd-3e88-4678-a8ff-024fe85681f6" providerId="ADAL" clId="{2A2AB31C-2801-4C5D-90F6-EBA66911602D}" dt="2023-07-21T15:56:27.609" v="159" actId="478"/>
          <ac:cxnSpMkLst>
            <pc:docMk/>
            <pc:sldMk cId="3507042213" sldId="318"/>
            <ac:cxnSpMk id="35" creationId="{E60642EC-E2B2-D099-3E9C-7987C429F996}"/>
          </ac:cxnSpMkLst>
        </pc:cxnChg>
        <pc:cxnChg chg="del">
          <ac:chgData name="Lorenzo Rinaldi" userId="77d5bfdd-3e88-4678-a8ff-024fe85681f6" providerId="ADAL" clId="{2A2AB31C-2801-4C5D-90F6-EBA66911602D}" dt="2023-07-21T15:56:27.609" v="159" actId="478"/>
          <ac:cxnSpMkLst>
            <pc:docMk/>
            <pc:sldMk cId="3507042213" sldId="318"/>
            <ac:cxnSpMk id="36" creationId="{4EC2B180-3D1F-E095-55AD-ED33B6251F28}"/>
          </ac:cxnSpMkLst>
        </pc:cxnChg>
        <pc:cxnChg chg="del">
          <ac:chgData name="Lorenzo Rinaldi" userId="77d5bfdd-3e88-4678-a8ff-024fe85681f6" providerId="ADAL" clId="{2A2AB31C-2801-4C5D-90F6-EBA66911602D}" dt="2023-07-21T15:56:27.609" v="159" actId="478"/>
          <ac:cxnSpMkLst>
            <pc:docMk/>
            <pc:sldMk cId="3507042213" sldId="318"/>
            <ac:cxnSpMk id="41" creationId="{AFB03BC7-7895-3429-CAF3-FAE0D6D90994}"/>
          </ac:cxnSpMkLst>
        </pc:cxnChg>
        <pc:cxnChg chg="del">
          <ac:chgData name="Lorenzo Rinaldi" userId="77d5bfdd-3e88-4678-a8ff-024fe85681f6" providerId="ADAL" clId="{2A2AB31C-2801-4C5D-90F6-EBA66911602D}" dt="2023-07-21T15:56:27.609" v="159" actId="478"/>
          <ac:cxnSpMkLst>
            <pc:docMk/>
            <pc:sldMk cId="3507042213" sldId="318"/>
            <ac:cxnSpMk id="42" creationId="{B8BB5572-800A-EE5E-95B1-D9AC86A7B40B}"/>
          </ac:cxnSpMkLst>
        </pc:cxnChg>
        <pc:cxnChg chg="del">
          <ac:chgData name="Lorenzo Rinaldi" userId="77d5bfdd-3e88-4678-a8ff-024fe85681f6" providerId="ADAL" clId="{2A2AB31C-2801-4C5D-90F6-EBA66911602D}" dt="2023-07-21T15:56:27.609" v="159" actId="478"/>
          <ac:cxnSpMkLst>
            <pc:docMk/>
            <pc:sldMk cId="3507042213" sldId="318"/>
            <ac:cxnSpMk id="46" creationId="{48C031F6-C38D-EED0-999A-DB36AB0055E3}"/>
          </ac:cxnSpMkLst>
        </pc:cxnChg>
        <pc:cxnChg chg="del">
          <ac:chgData name="Lorenzo Rinaldi" userId="77d5bfdd-3e88-4678-a8ff-024fe85681f6" providerId="ADAL" clId="{2A2AB31C-2801-4C5D-90F6-EBA66911602D}" dt="2023-07-21T15:56:27.609" v="159" actId="478"/>
          <ac:cxnSpMkLst>
            <pc:docMk/>
            <pc:sldMk cId="3507042213" sldId="318"/>
            <ac:cxnSpMk id="47" creationId="{AD8A495F-2A15-48FF-69DD-38E56186E497}"/>
          </ac:cxnSpMkLst>
        </pc:cxnChg>
        <pc:cxnChg chg="del">
          <ac:chgData name="Lorenzo Rinaldi" userId="77d5bfdd-3e88-4678-a8ff-024fe85681f6" providerId="ADAL" clId="{2A2AB31C-2801-4C5D-90F6-EBA66911602D}" dt="2023-07-21T15:56:27.609" v="159" actId="478"/>
          <ac:cxnSpMkLst>
            <pc:docMk/>
            <pc:sldMk cId="3507042213" sldId="318"/>
            <ac:cxnSpMk id="51" creationId="{CB9D86DF-1E2F-6191-5F74-854840022B59}"/>
          </ac:cxnSpMkLst>
        </pc:cxnChg>
        <pc:cxnChg chg="del">
          <ac:chgData name="Lorenzo Rinaldi" userId="77d5bfdd-3e88-4678-a8ff-024fe85681f6" providerId="ADAL" clId="{2A2AB31C-2801-4C5D-90F6-EBA66911602D}" dt="2023-07-21T15:56:27.609" v="159" actId="478"/>
          <ac:cxnSpMkLst>
            <pc:docMk/>
            <pc:sldMk cId="3507042213" sldId="318"/>
            <ac:cxnSpMk id="53" creationId="{C9FE4E71-BF6D-D6C1-0EC8-9EB65BC3B14A}"/>
          </ac:cxnSpMkLst>
        </pc:cxnChg>
        <pc:cxnChg chg="del">
          <ac:chgData name="Lorenzo Rinaldi" userId="77d5bfdd-3e88-4678-a8ff-024fe85681f6" providerId="ADAL" clId="{2A2AB31C-2801-4C5D-90F6-EBA66911602D}" dt="2023-07-21T15:56:27.609" v="159" actId="478"/>
          <ac:cxnSpMkLst>
            <pc:docMk/>
            <pc:sldMk cId="3507042213" sldId="318"/>
            <ac:cxnSpMk id="55" creationId="{C2388C9B-BE7F-DC7E-006E-0A92ACBD1328}"/>
          </ac:cxnSpMkLst>
        </pc:cxnChg>
        <pc:cxnChg chg="del">
          <ac:chgData name="Lorenzo Rinaldi" userId="77d5bfdd-3e88-4678-a8ff-024fe85681f6" providerId="ADAL" clId="{2A2AB31C-2801-4C5D-90F6-EBA66911602D}" dt="2023-07-21T15:56:27.609" v="159" actId="478"/>
          <ac:cxnSpMkLst>
            <pc:docMk/>
            <pc:sldMk cId="3507042213" sldId="318"/>
            <ac:cxnSpMk id="56" creationId="{2BFB6ABD-1555-7C8C-5A3F-C2AE35FC8A6A}"/>
          </ac:cxnSpMkLst>
        </pc:cxnChg>
        <pc:cxnChg chg="del">
          <ac:chgData name="Lorenzo Rinaldi" userId="77d5bfdd-3e88-4678-a8ff-024fe85681f6" providerId="ADAL" clId="{2A2AB31C-2801-4C5D-90F6-EBA66911602D}" dt="2023-07-21T15:56:27.609" v="159" actId="478"/>
          <ac:cxnSpMkLst>
            <pc:docMk/>
            <pc:sldMk cId="3507042213" sldId="318"/>
            <ac:cxnSpMk id="57" creationId="{F98FFB50-1B0A-24D5-74F4-CE78F3E44E10}"/>
          </ac:cxnSpMkLst>
        </pc:cxnChg>
        <pc:cxnChg chg="del">
          <ac:chgData name="Lorenzo Rinaldi" userId="77d5bfdd-3e88-4678-a8ff-024fe85681f6" providerId="ADAL" clId="{2A2AB31C-2801-4C5D-90F6-EBA66911602D}" dt="2023-07-21T15:56:27.609" v="159" actId="478"/>
          <ac:cxnSpMkLst>
            <pc:docMk/>
            <pc:sldMk cId="3507042213" sldId="318"/>
            <ac:cxnSpMk id="60" creationId="{BE3FFA4E-88BE-9D67-0F79-7A437AE081C7}"/>
          </ac:cxnSpMkLst>
        </pc:cxnChg>
        <pc:cxnChg chg="del">
          <ac:chgData name="Lorenzo Rinaldi" userId="77d5bfdd-3e88-4678-a8ff-024fe85681f6" providerId="ADAL" clId="{2A2AB31C-2801-4C5D-90F6-EBA66911602D}" dt="2023-07-21T15:56:27.609" v="159" actId="478"/>
          <ac:cxnSpMkLst>
            <pc:docMk/>
            <pc:sldMk cId="3507042213" sldId="318"/>
            <ac:cxnSpMk id="61" creationId="{0AB4B690-4E73-8A46-CF3A-E44E56C497B3}"/>
          </ac:cxnSpMkLst>
        </pc:cxnChg>
        <pc:cxnChg chg="del">
          <ac:chgData name="Lorenzo Rinaldi" userId="77d5bfdd-3e88-4678-a8ff-024fe85681f6" providerId="ADAL" clId="{2A2AB31C-2801-4C5D-90F6-EBA66911602D}" dt="2023-07-21T15:56:27.609" v="159" actId="478"/>
          <ac:cxnSpMkLst>
            <pc:docMk/>
            <pc:sldMk cId="3507042213" sldId="318"/>
            <ac:cxnSpMk id="63" creationId="{8D13B253-9FB3-F6F9-A9D3-FB47722E08E6}"/>
          </ac:cxnSpMkLst>
        </pc:cxnChg>
        <pc:cxnChg chg="del">
          <ac:chgData name="Lorenzo Rinaldi" userId="77d5bfdd-3e88-4678-a8ff-024fe85681f6" providerId="ADAL" clId="{2A2AB31C-2801-4C5D-90F6-EBA66911602D}" dt="2023-07-21T15:56:27.609" v="159" actId="478"/>
          <ac:cxnSpMkLst>
            <pc:docMk/>
            <pc:sldMk cId="3507042213" sldId="318"/>
            <ac:cxnSpMk id="65" creationId="{80E9EE11-7035-0FA0-4D6C-2374A8C18A21}"/>
          </ac:cxnSpMkLst>
        </pc:cxnChg>
        <pc:cxnChg chg="del">
          <ac:chgData name="Lorenzo Rinaldi" userId="77d5bfdd-3e88-4678-a8ff-024fe85681f6" providerId="ADAL" clId="{2A2AB31C-2801-4C5D-90F6-EBA66911602D}" dt="2023-07-21T15:56:27.609" v="159" actId="478"/>
          <ac:cxnSpMkLst>
            <pc:docMk/>
            <pc:sldMk cId="3507042213" sldId="318"/>
            <ac:cxnSpMk id="66" creationId="{6C6FDFAB-F3B4-0374-7B98-4C2349F82161}"/>
          </ac:cxnSpMkLst>
        </pc:cxnChg>
        <pc:cxnChg chg="del">
          <ac:chgData name="Lorenzo Rinaldi" userId="77d5bfdd-3e88-4678-a8ff-024fe85681f6" providerId="ADAL" clId="{2A2AB31C-2801-4C5D-90F6-EBA66911602D}" dt="2023-07-21T15:56:27.609" v="159" actId="478"/>
          <ac:cxnSpMkLst>
            <pc:docMk/>
            <pc:sldMk cId="3507042213" sldId="318"/>
            <ac:cxnSpMk id="67" creationId="{85963916-3222-B8EB-FD59-A0E719A9C73E}"/>
          </ac:cxnSpMkLst>
        </pc:cxnChg>
        <pc:cxnChg chg="del">
          <ac:chgData name="Lorenzo Rinaldi" userId="77d5bfdd-3e88-4678-a8ff-024fe85681f6" providerId="ADAL" clId="{2A2AB31C-2801-4C5D-90F6-EBA66911602D}" dt="2023-07-21T15:56:27.609" v="159" actId="478"/>
          <ac:cxnSpMkLst>
            <pc:docMk/>
            <pc:sldMk cId="3507042213" sldId="318"/>
            <ac:cxnSpMk id="69" creationId="{FA7A5441-E5E6-CF12-CEC0-160191A59375}"/>
          </ac:cxnSpMkLst>
        </pc:cxnChg>
        <pc:cxnChg chg="del">
          <ac:chgData name="Lorenzo Rinaldi" userId="77d5bfdd-3e88-4678-a8ff-024fe85681f6" providerId="ADAL" clId="{2A2AB31C-2801-4C5D-90F6-EBA66911602D}" dt="2023-07-21T15:56:27.609" v="159" actId="478"/>
          <ac:cxnSpMkLst>
            <pc:docMk/>
            <pc:sldMk cId="3507042213" sldId="318"/>
            <ac:cxnSpMk id="71" creationId="{3A3D1266-76AA-168F-D843-128A90217F4B}"/>
          </ac:cxnSpMkLst>
        </pc:cxnChg>
        <pc:cxnChg chg="del">
          <ac:chgData name="Lorenzo Rinaldi" userId="77d5bfdd-3e88-4678-a8ff-024fe85681f6" providerId="ADAL" clId="{2A2AB31C-2801-4C5D-90F6-EBA66911602D}" dt="2023-07-21T15:56:27.609" v="159" actId="478"/>
          <ac:cxnSpMkLst>
            <pc:docMk/>
            <pc:sldMk cId="3507042213" sldId="318"/>
            <ac:cxnSpMk id="72" creationId="{58EC862F-B71A-A0AE-0135-7D2FA703D0D9}"/>
          </ac:cxnSpMkLst>
        </pc:cxnChg>
        <pc:cxnChg chg="del">
          <ac:chgData name="Lorenzo Rinaldi" userId="77d5bfdd-3e88-4678-a8ff-024fe85681f6" providerId="ADAL" clId="{2A2AB31C-2801-4C5D-90F6-EBA66911602D}" dt="2023-07-21T15:56:27.609" v="159" actId="478"/>
          <ac:cxnSpMkLst>
            <pc:docMk/>
            <pc:sldMk cId="3507042213" sldId="318"/>
            <ac:cxnSpMk id="73" creationId="{ED1ABED7-3609-8046-750C-90E2CAC82BAA}"/>
          </ac:cxnSpMkLst>
        </pc:cxnChg>
        <pc:cxnChg chg="del">
          <ac:chgData name="Lorenzo Rinaldi" userId="77d5bfdd-3e88-4678-a8ff-024fe85681f6" providerId="ADAL" clId="{2A2AB31C-2801-4C5D-90F6-EBA66911602D}" dt="2023-07-21T15:56:27.609" v="159" actId="478"/>
          <ac:cxnSpMkLst>
            <pc:docMk/>
            <pc:sldMk cId="3507042213" sldId="318"/>
            <ac:cxnSpMk id="75" creationId="{396B5F39-5BFC-943E-78E5-394C683C0C2B}"/>
          </ac:cxnSpMkLst>
        </pc:cxnChg>
        <pc:cxnChg chg="del">
          <ac:chgData name="Lorenzo Rinaldi" userId="77d5bfdd-3e88-4678-a8ff-024fe85681f6" providerId="ADAL" clId="{2A2AB31C-2801-4C5D-90F6-EBA66911602D}" dt="2023-07-21T15:56:27.609" v="159" actId="478"/>
          <ac:cxnSpMkLst>
            <pc:docMk/>
            <pc:sldMk cId="3507042213" sldId="318"/>
            <ac:cxnSpMk id="80" creationId="{8C8195A3-B009-D107-0624-0ACB98084859}"/>
          </ac:cxnSpMkLst>
        </pc:cxnChg>
        <pc:cxnChg chg="del">
          <ac:chgData name="Lorenzo Rinaldi" userId="77d5bfdd-3e88-4678-a8ff-024fe85681f6" providerId="ADAL" clId="{2A2AB31C-2801-4C5D-90F6-EBA66911602D}" dt="2023-07-21T15:56:27.609" v="159" actId="478"/>
          <ac:cxnSpMkLst>
            <pc:docMk/>
            <pc:sldMk cId="3507042213" sldId="318"/>
            <ac:cxnSpMk id="81" creationId="{E454460C-BE88-CB04-0985-5D2955EC2EC4}"/>
          </ac:cxnSpMkLst>
        </pc:cxnChg>
        <pc:cxnChg chg="del">
          <ac:chgData name="Lorenzo Rinaldi" userId="77d5bfdd-3e88-4678-a8ff-024fe85681f6" providerId="ADAL" clId="{2A2AB31C-2801-4C5D-90F6-EBA66911602D}" dt="2023-07-21T15:56:27.609" v="159" actId="478"/>
          <ac:cxnSpMkLst>
            <pc:docMk/>
            <pc:sldMk cId="3507042213" sldId="318"/>
            <ac:cxnSpMk id="82" creationId="{4030D06D-1CD8-5AA6-92C5-C16A020951CD}"/>
          </ac:cxnSpMkLst>
        </pc:cxnChg>
        <pc:cxnChg chg="del">
          <ac:chgData name="Lorenzo Rinaldi" userId="77d5bfdd-3e88-4678-a8ff-024fe85681f6" providerId="ADAL" clId="{2A2AB31C-2801-4C5D-90F6-EBA66911602D}" dt="2023-07-21T15:56:27.609" v="159" actId="478"/>
          <ac:cxnSpMkLst>
            <pc:docMk/>
            <pc:sldMk cId="3507042213" sldId="318"/>
            <ac:cxnSpMk id="83" creationId="{D770FD98-47D1-73B6-1971-C5A7EF386A0A}"/>
          </ac:cxnSpMkLst>
        </pc:cxnChg>
        <pc:cxnChg chg="add mod">
          <ac:chgData name="Lorenzo Rinaldi" userId="77d5bfdd-3e88-4678-a8ff-024fe85681f6" providerId="ADAL" clId="{2A2AB31C-2801-4C5D-90F6-EBA66911602D}" dt="2023-07-21T15:57:37.662" v="177" actId="1076"/>
          <ac:cxnSpMkLst>
            <pc:docMk/>
            <pc:sldMk cId="3507042213" sldId="318"/>
            <ac:cxnSpMk id="86" creationId="{1E1D3E2D-744D-AEEB-59E4-2CA57A841534}"/>
          </ac:cxnSpMkLst>
        </pc:cxnChg>
        <pc:cxnChg chg="add mod">
          <ac:chgData name="Lorenzo Rinaldi" userId="77d5bfdd-3e88-4678-a8ff-024fe85681f6" providerId="ADAL" clId="{2A2AB31C-2801-4C5D-90F6-EBA66911602D}" dt="2023-07-21T15:57:37.662" v="177" actId="1076"/>
          <ac:cxnSpMkLst>
            <pc:docMk/>
            <pc:sldMk cId="3507042213" sldId="318"/>
            <ac:cxnSpMk id="88" creationId="{ED349999-3BF4-AD6A-D595-93E6AFA3AFE6}"/>
          </ac:cxnSpMkLst>
        </pc:cxnChg>
        <pc:cxnChg chg="add mod">
          <ac:chgData name="Lorenzo Rinaldi" userId="77d5bfdd-3e88-4678-a8ff-024fe85681f6" providerId="ADAL" clId="{2A2AB31C-2801-4C5D-90F6-EBA66911602D}" dt="2023-07-21T15:57:37.662" v="177" actId="1076"/>
          <ac:cxnSpMkLst>
            <pc:docMk/>
            <pc:sldMk cId="3507042213" sldId="318"/>
            <ac:cxnSpMk id="89" creationId="{AFA3C1C7-30FF-9FD3-628A-39898EA2DF24}"/>
          </ac:cxnSpMkLst>
        </pc:cxnChg>
        <pc:cxnChg chg="add mod">
          <ac:chgData name="Lorenzo Rinaldi" userId="77d5bfdd-3e88-4678-a8ff-024fe85681f6" providerId="ADAL" clId="{2A2AB31C-2801-4C5D-90F6-EBA66911602D}" dt="2023-07-21T15:57:37.662" v="177" actId="1076"/>
          <ac:cxnSpMkLst>
            <pc:docMk/>
            <pc:sldMk cId="3507042213" sldId="318"/>
            <ac:cxnSpMk id="91" creationId="{EA20FB34-1249-1D15-338D-B1CAAB4209F0}"/>
          </ac:cxnSpMkLst>
        </pc:cxnChg>
        <pc:cxnChg chg="add mod">
          <ac:chgData name="Lorenzo Rinaldi" userId="77d5bfdd-3e88-4678-a8ff-024fe85681f6" providerId="ADAL" clId="{2A2AB31C-2801-4C5D-90F6-EBA66911602D}" dt="2023-07-21T15:57:37.662" v="177" actId="1076"/>
          <ac:cxnSpMkLst>
            <pc:docMk/>
            <pc:sldMk cId="3507042213" sldId="318"/>
            <ac:cxnSpMk id="92" creationId="{C9ED1E45-C603-9714-8646-99AFAD309DCD}"/>
          </ac:cxnSpMkLst>
        </pc:cxnChg>
        <pc:cxnChg chg="add mod">
          <ac:chgData name="Lorenzo Rinaldi" userId="77d5bfdd-3e88-4678-a8ff-024fe85681f6" providerId="ADAL" clId="{2A2AB31C-2801-4C5D-90F6-EBA66911602D}" dt="2023-07-21T15:57:37.662" v="177" actId="1076"/>
          <ac:cxnSpMkLst>
            <pc:docMk/>
            <pc:sldMk cId="3507042213" sldId="318"/>
            <ac:cxnSpMk id="93" creationId="{CC74AD9F-1677-41B9-E25F-98DE92756F55}"/>
          </ac:cxnSpMkLst>
        </pc:cxnChg>
        <pc:cxnChg chg="add mod">
          <ac:chgData name="Lorenzo Rinaldi" userId="77d5bfdd-3e88-4678-a8ff-024fe85681f6" providerId="ADAL" clId="{2A2AB31C-2801-4C5D-90F6-EBA66911602D}" dt="2023-07-21T15:57:37.662" v="177" actId="1076"/>
          <ac:cxnSpMkLst>
            <pc:docMk/>
            <pc:sldMk cId="3507042213" sldId="318"/>
            <ac:cxnSpMk id="94" creationId="{8354C95F-B451-8FC3-7DD4-AFF2637B8F7E}"/>
          </ac:cxnSpMkLst>
        </pc:cxnChg>
        <pc:cxnChg chg="add mod">
          <ac:chgData name="Lorenzo Rinaldi" userId="77d5bfdd-3e88-4678-a8ff-024fe85681f6" providerId="ADAL" clId="{2A2AB31C-2801-4C5D-90F6-EBA66911602D}" dt="2023-07-21T15:57:37.662" v="177" actId="1076"/>
          <ac:cxnSpMkLst>
            <pc:docMk/>
            <pc:sldMk cId="3507042213" sldId="318"/>
            <ac:cxnSpMk id="95" creationId="{DC5050F6-2F37-EEEB-F5F4-9B62A821D421}"/>
          </ac:cxnSpMkLst>
        </pc:cxnChg>
        <pc:cxnChg chg="add mod">
          <ac:chgData name="Lorenzo Rinaldi" userId="77d5bfdd-3e88-4678-a8ff-024fe85681f6" providerId="ADAL" clId="{2A2AB31C-2801-4C5D-90F6-EBA66911602D}" dt="2023-07-21T15:57:37.662" v="177" actId="1076"/>
          <ac:cxnSpMkLst>
            <pc:docMk/>
            <pc:sldMk cId="3507042213" sldId="318"/>
            <ac:cxnSpMk id="96" creationId="{A182D985-1DA8-5FAD-F00C-F048FA9974E3}"/>
          </ac:cxnSpMkLst>
        </pc:cxnChg>
        <pc:cxnChg chg="add mod">
          <ac:chgData name="Lorenzo Rinaldi" userId="77d5bfdd-3e88-4678-a8ff-024fe85681f6" providerId="ADAL" clId="{2A2AB31C-2801-4C5D-90F6-EBA66911602D}" dt="2023-07-21T15:57:37.662" v="177" actId="1076"/>
          <ac:cxnSpMkLst>
            <pc:docMk/>
            <pc:sldMk cId="3507042213" sldId="318"/>
            <ac:cxnSpMk id="97" creationId="{920A4883-CEB4-D2BC-482C-6E8B48B56307}"/>
          </ac:cxnSpMkLst>
        </pc:cxnChg>
        <pc:cxnChg chg="add mod">
          <ac:chgData name="Lorenzo Rinaldi" userId="77d5bfdd-3e88-4678-a8ff-024fe85681f6" providerId="ADAL" clId="{2A2AB31C-2801-4C5D-90F6-EBA66911602D}" dt="2023-07-21T15:57:37.662" v="177" actId="1076"/>
          <ac:cxnSpMkLst>
            <pc:docMk/>
            <pc:sldMk cId="3507042213" sldId="318"/>
            <ac:cxnSpMk id="98" creationId="{7A432BC0-0CBA-F4D6-7427-B42471A96294}"/>
          </ac:cxnSpMkLst>
        </pc:cxnChg>
        <pc:cxnChg chg="add mod">
          <ac:chgData name="Lorenzo Rinaldi" userId="77d5bfdd-3e88-4678-a8ff-024fe85681f6" providerId="ADAL" clId="{2A2AB31C-2801-4C5D-90F6-EBA66911602D}" dt="2023-07-21T15:57:37.662" v="177" actId="1076"/>
          <ac:cxnSpMkLst>
            <pc:docMk/>
            <pc:sldMk cId="3507042213" sldId="318"/>
            <ac:cxnSpMk id="99" creationId="{D3727159-9263-8555-A677-0749ADC0C614}"/>
          </ac:cxnSpMkLst>
        </pc:cxnChg>
        <pc:cxnChg chg="add mod">
          <ac:chgData name="Lorenzo Rinaldi" userId="77d5bfdd-3e88-4678-a8ff-024fe85681f6" providerId="ADAL" clId="{2A2AB31C-2801-4C5D-90F6-EBA66911602D}" dt="2023-07-21T15:57:37.662" v="177" actId="1076"/>
          <ac:cxnSpMkLst>
            <pc:docMk/>
            <pc:sldMk cId="3507042213" sldId="318"/>
            <ac:cxnSpMk id="100" creationId="{B4424B00-4958-4FED-773E-7C8CC001E0E4}"/>
          </ac:cxnSpMkLst>
        </pc:cxnChg>
        <pc:cxnChg chg="add mod">
          <ac:chgData name="Lorenzo Rinaldi" userId="77d5bfdd-3e88-4678-a8ff-024fe85681f6" providerId="ADAL" clId="{2A2AB31C-2801-4C5D-90F6-EBA66911602D}" dt="2023-07-21T15:57:37.662" v="177" actId="1076"/>
          <ac:cxnSpMkLst>
            <pc:docMk/>
            <pc:sldMk cId="3507042213" sldId="318"/>
            <ac:cxnSpMk id="101" creationId="{B976ECA0-C768-A9F6-523E-0728BD39F54F}"/>
          </ac:cxnSpMkLst>
        </pc:cxnChg>
        <pc:cxnChg chg="add mod">
          <ac:chgData name="Lorenzo Rinaldi" userId="77d5bfdd-3e88-4678-a8ff-024fe85681f6" providerId="ADAL" clId="{2A2AB31C-2801-4C5D-90F6-EBA66911602D}" dt="2023-07-21T15:57:37.662" v="177" actId="1076"/>
          <ac:cxnSpMkLst>
            <pc:docMk/>
            <pc:sldMk cId="3507042213" sldId="318"/>
            <ac:cxnSpMk id="102" creationId="{3C6BD050-0A9F-58A7-AA19-9DC41034BFDC}"/>
          </ac:cxnSpMkLst>
        </pc:cxnChg>
        <pc:cxnChg chg="add mod">
          <ac:chgData name="Lorenzo Rinaldi" userId="77d5bfdd-3e88-4678-a8ff-024fe85681f6" providerId="ADAL" clId="{2A2AB31C-2801-4C5D-90F6-EBA66911602D}" dt="2023-07-21T15:57:37.662" v="177" actId="1076"/>
          <ac:cxnSpMkLst>
            <pc:docMk/>
            <pc:sldMk cId="3507042213" sldId="318"/>
            <ac:cxnSpMk id="103" creationId="{571C8300-7734-573E-6D44-8EBEE6D8B17A}"/>
          </ac:cxnSpMkLst>
        </pc:cxnChg>
        <pc:cxnChg chg="add mod">
          <ac:chgData name="Lorenzo Rinaldi" userId="77d5bfdd-3e88-4678-a8ff-024fe85681f6" providerId="ADAL" clId="{2A2AB31C-2801-4C5D-90F6-EBA66911602D}" dt="2023-07-21T15:57:37.662" v="177" actId="1076"/>
          <ac:cxnSpMkLst>
            <pc:docMk/>
            <pc:sldMk cId="3507042213" sldId="318"/>
            <ac:cxnSpMk id="104" creationId="{1904E314-4401-6A35-4C9C-01686A08717D}"/>
          </ac:cxnSpMkLst>
        </pc:cxnChg>
        <pc:cxnChg chg="add mod">
          <ac:chgData name="Lorenzo Rinaldi" userId="77d5bfdd-3e88-4678-a8ff-024fe85681f6" providerId="ADAL" clId="{2A2AB31C-2801-4C5D-90F6-EBA66911602D}" dt="2023-07-21T15:57:37.662" v="177" actId="1076"/>
          <ac:cxnSpMkLst>
            <pc:docMk/>
            <pc:sldMk cId="3507042213" sldId="318"/>
            <ac:cxnSpMk id="111" creationId="{A9CCA29B-0EB6-B347-0669-84BBA711893E}"/>
          </ac:cxnSpMkLst>
        </pc:cxnChg>
        <pc:cxnChg chg="add mod">
          <ac:chgData name="Lorenzo Rinaldi" userId="77d5bfdd-3e88-4678-a8ff-024fe85681f6" providerId="ADAL" clId="{2A2AB31C-2801-4C5D-90F6-EBA66911602D}" dt="2023-07-21T15:57:37.662" v="177" actId="1076"/>
          <ac:cxnSpMkLst>
            <pc:docMk/>
            <pc:sldMk cId="3507042213" sldId="318"/>
            <ac:cxnSpMk id="112" creationId="{6A480353-4BE6-CB24-7233-695BD6D800C1}"/>
          </ac:cxnSpMkLst>
        </pc:cxnChg>
      </pc:sldChg>
      <pc:sldChg chg="addSp delSp modSp add mod ord modAnim">
        <pc:chgData name="Lorenzo Rinaldi" userId="77d5bfdd-3e88-4678-a8ff-024fe85681f6" providerId="ADAL" clId="{2A2AB31C-2801-4C5D-90F6-EBA66911602D}" dt="2023-07-22T05:15:15.511" v="720" actId="478"/>
        <pc:sldMkLst>
          <pc:docMk/>
          <pc:sldMk cId="2627921665" sldId="319"/>
        </pc:sldMkLst>
        <pc:spChg chg="add mod">
          <ac:chgData name="Lorenzo Rinaldi" userId="77d5bfdd-3e88-4678-a8ff-024fe85681f6" providerId="ADAL" clId="{2A2AB31C-2801-4C5D-90F6-EBA66911602D}" dt="2023-07-21T15:56:48.739" v="163" actId="1076"/>
          <ac:spMkLst>
            <pc:docMk/>
            <pc:sldMk cId="2627921665" sldId="319"/>
            <ac:spMk id="2" creationId="{F1BF4877-E269-02F8-38C5-636971AE8865}"/>
          </ac:spMkLst>
        </pc:spChg>
        <pc:spChg chg="del">
          <ac:chgData name="Lorenzo Rinaldi" userId="77d5bfdd-3e88-4678-a8ff-024fe85681f6" providerId="ADAL" clId="{2A2AB31C-2801-4C5D-90F6-EBA66911602D}" dt="2023-07-22T05:09:34.859" v="663" actId="478"/>
          <ac:spMkLst>
            <pc:docMk/>
            <pc:sldMk cId="2627921665" sldId="319"/>
            <ac:spMk id="6" creationId="{4BDB5223-6EB5-1046-88BB-84ED760A29CE}"/>
          </ac:spMkLst>
        </pc:spChg>
        <pc:spChg chg="del">
          <ac:chgData name="Lorenzo Rinaldi" userId="77d5bfdd-3e88-4678-a8ff-024fe85681f6" providerId="ADAL" clId="{2A2AB31C-2801-4C5D-90F6-EBA66911602D}" dt="2023-07-21T15:56:42.612" v="162" actId="478"/>
          <ac:spMkLst>
            <pc:docMk/>
            <pc:sldMk cId="2627921665" sldId="319"/>
            <ac:spMk id="79" creationId="{578BB495-0A43-98CD-5F44-4FED4A41054C}"/>
          </ac:spMkLst>
        </pc:spChg>
        <pc:picChg chg="del">
          <ac:chgData name="Lorenzo Rinaldi" userId="77d5bfdd-3e88-4678-a8ff-024fe85681f6" providerId="ADAL" clId="{2A2AB31C-2801-4C5D-90F6-EBA66911602D}" dt="2023-07-22T05:15:15.511" v="720" actId="478"/>
          <ac:picMkLst>
            <pc:docMk/>
            <pc:sldMk cId="2627921665" sldId="319"/>
            <ac:picMk id="3" creationId="{2FDE5C26-D4A7-4A08-BEF4-A1958E075695}"/>
          </ac:picMkLst>
        </pc:picChg>
      </pc:sldChg>
      <pc:sldChg chg="addSp delSp modSp add mod ord modAnim">
        <pc:chgData name="Lorenzo Rinaldi" userId="77d5bfdd-3e88-4678-a8ff-024fe85681f6" providerId="ADAL" clId="{2A2AB31C-2801-4C5D-90F6-EBA66911602D}" dt="2023-07-22T05:15:18.334" v="721" actId="478"/>
        <pc:sldMkLst>
          <pc:docMk/>
          <pc:sldMk cId="954639593" sldId="320"/>
        </pc:sldMkLst>
        <pc:spChg chg="add mod">
          <ac:chgData name="Lorenzo Rinaldi" userId="77d5bfdd-3e88-4678-a8ff-024fe85681f6" providerId="ADAL" clId="{2A2AB31C-2801-4C5D-90F6-EBA66911602D}" dt="2023-07-21T15:57:07.733" v="169" actId="1076"/>
          <ac:spMkLst>
            <pc:docMk/>
            <pc:sldMk cId="954639593" sldId="320"/>
            <ac:spMk id="2" creationId="{72181EEA-B8AE-EF78-166D-6B59EDFE921D}"/>
          </ac:spMkLst>
        </pc:spChg>
        <pc:spChg chg="add mod">
          <ac:chgData name="Lorenzo Rinaldi" userId="77d5bfdd-3e88-4678-a8ff-024fe85681f6" providerId="ADAL" clId="{2A2AB31C-2801-4C5D-90F6-EBA66911602D}" dt="2023-07-21T15:57:07.733" v="169" actId="1076"/>
          <ac:spMkLst>
            <pc:docMk/>
            <pc:sldMk cId="954639593" sldId="320"/>
            <ac:spMk id="5" creationId="{5EF99A4F-F60C-51EF-52BE-8092C3DA8840}"/>
          </ac:spMkLst>
        </pc:spChg>
        <pc:spChg chg="del">
          <ac:chgData name="Lorenzo Rinaldi" userId="77d5bfdd-3e88-4678-a8ff-024fe85681f6" providerId="ADAL" clId="{2A2AB31C-2801-4C5D-90F6-EBA66911602D}" dt="2023-07-22T05:09:39.023" v="664" actId="478"/>
          <ac:spMkLst>
            <pc:docMk/>
            <pc:sldMk cId="954639593" sldId="320"/>
            <ac:spMk id="6" creationId="{4BDB5223-6EB5-1046-88BB-84ED760A29CE}"/>
          </ac:spMkLst>
        </pc:spChg>
        <pc:spChg chg="add mod">
          <ac:chgData name="Lorenzo Rinaldi" userId="77d5bfdd-3e88-4678-a8ff-024fe85681f6" providerId="ADAL" clId="{2A2AB31C-2801-4C5D-90F6-EBA66911602D}" dt="2023-07-21T15:57:07.733" v="169" actId="1076"/>
          <ac:spMkLst>
            <pc:docMk/>
            <pc:sldMk cId="954639593" sldId="320"/>
            <ac:spMk id="7" creationId="{584E0077-FA50-82A0-D841-D23A2503E643}"/>
          </ac:spMkLst>
        </pc:spChg>
        <pc:spChg chg="add mod">
          <ac:chgData name="Lorenzo Rinaldi" userId="77d5bfdd-3e88-4678-a8ff-024fe85681f6" providerId="ADAL" clId="{2A2AB31C-2801-4C5D-90F6-EBA66911602D}" dt="2023-07-21T15:57:07.733" v="169" actId="1076"/>
          <ac:spMkLst>
            <pc:docMk/>
            <pc:sldMk cId="954639593" sldId="320"/>
            <ac:spMk id="8" creationId="{5580B628-1A6B-33C6-3EB8-ABD21C59DB0D}"/>
          </ac:spMkLst>
        </pc:spChg>
        <pc:spChg chg="add mod">
          <ac:chgData name="Lorenzo Rinaldi" userId="77d5bfdd-3e88-4678-a8ff-024fe85681f6" providerId="ADAL" clId="{2A2AB31C-2801-4C5D-90F6-EBA66911602D}" dt="2023-07-21T15:57:07.733" v="169" actId="1076"/>
          <ac:spMkLst>
            <pc:docMk/>
            <pc:sldMk cId="954639593" sldId="320"/>
            <ac:spMk id="9" creationId="{491FC95F-2F2D-5818-332A-B49DF87FDDC2}"/>
          </ac:spMkLst>
        </pc:spChg>
        <pc:spChg chg="add mod">
          <ac:chgData name="Lorenzo Rinaldi" userId="77d5bfdd-3e88-4678-a8ff-024fe85681f6" providerId="ADAL" clId="{2A2AB31C-2801-4C5D-90F6-EBA66911602D}" dt="2023-07-21T15:57:07.733" v="169" actId="1076"/>
          <ac:spMkLst>
            <pc:docMk/>
            <pc:sldMk cId="954639593" sldId="320"/>
            <ac:spMk id="10" creationId="{EE15514D-1FFF-9940-58E0-A93A92AA267C}"/>
          </ac:spMkLst>
        </pc:spChg>
        <pc:spChg chg="add mod">
          <ac:chgData name="Lorenzo Rinaldi" userId="77d5bfdd-3e88-4678-a8ff-024fe85681f6" providerId="ADAL" clId="{2A2AB31C-2801-4C5D-90F6-EBA66911602D}" dt="2023-07-21T15:57:07.733" v="169" actId="1076"/>
          <ac:spMkLst>
            <pc:docMk/>
            <pc:sldMk cId="954639593" sldId="320"/>
            <ac:spMk id="11" creationId="{C95F33A8-BF39-9FFC-C88F-0C2F288A6C9B}"/>
          </ac:spMkLst>
        </pc:spChg>
        <pc:spChg chg="add mod">
          <ac:chgData name="Lorenzo Rinaldi" userId="77d5bfdd-3e88-4678-a8ff-024fe85681f6" providerId="ADAL" clId="{2A2AB31C-2801-4C5D-90F6-EBA66911602D}" dt="2023-07-21T15:57:07.733" v="169" actId="1076"/>
          <ac:spMkLst>
            <pc:docMk/>
            <pc:sldMk cId="954639593" sldId="320"/>
            <ac:spMk id="12" creationId="{28F15056-C453-6BC7-B38C-57100FBECD80}"/>
          </ac:spMkLst>
        </pc:spChg>
        <pc:spChg chg="add mod">
          <ac:chgData name="Lorenzo Rinaldi" userId="77d5bfdd-3e88-4678-a8ff-024fe85681f6" providerId="ADAL" clId="{2A2AB31C-2801-4C5D-90F6-EBA66911602D}" dt="2023-07-21T15:57:07.733" v="169" actId="1076"/>
          <ac:spMkLst>
            <pc:docMk/>
            <pc:sldMk cId="954639593" sldId="320"/>
            <ac:spMk id="13" creationId="{46190519-CE70-AE11-5D36-E7B1C13A18AE}"/>
          </ac:spMkLst>
        </pc:spChg>
        <pc:spChg chg="add mod">
          <ac:chgData name="Lorenzo Rinaldi" userId="77d5bfdd-3e88-4678-a8ff-024fe85681f6" providerId="ADAL" clId="{2A2AB31C-2801-4C5D-90F6-EBA66911602D}" dt="2023-07-21T15:57:07.733" v="169" actId="1076"/>
          <ac:spMkLst>
            <pc:docMk/>
            <pc:sldMk cId="954639593" sldId="320"/>
            <ac:spMk id="14" creationId="{857E2017-B86C-C4A9-2D3B-4A1669921E4C}"/>
          </ac:spMkLst>
        </pc:spChg>
        <pc:spChg chg="add mod">
          <ac:chgData name="Lorenzo Rinaldi" userId="77d5bfdd-3e88-4678-a8ff-024fe85681f6" providerId="ADAL" clId="{2A2AB31C-2801-4C5D-90F6-EBA66911602D}" dt="2023-07-21T15:57:07.733" v="169" actId="1076"/>
          <ac:spMkLst>
            <pc:docMk/>
            <pc:sldMk cId="954639593" sldId="320"/>
            <ac:spMk id="15" creationId="{C0FC9ABE-8228-8DE1-B479-227660785929}"/>
          </ac:spMkLst>
        </pc:spChg>
        <pc:spChg chg="add mod">
          <ac:chgData name="Lorenzo Rinaldi" userId="77d5bfdd-3e88-4678-a8ff-024fe85681f6" providerId="ADAL" clId="{2A2AB31C-2801-4C5D-90F6-EBA66911602D}" dt="2023-07-21T15:57:07.733" v="169" actId="1076"/>
          <ac:spMkLst>
            <pc:docMk/>
            <pc:sldMk cId="954639593" sldId="320"/>
            <ac:spMk id="18" creationId="{FA0DB912-F78E-7393-F2EE-942D3139E197}"/>
          </ac:spMkLst>
        </pc:spChg>
        <pc:spChg chg="add mod">
          <ac:chgData name="Lorenzo Rinaldi" userId="77d5bfdd-3e88-4678-a8ff-024fe85681f6" providerId="ADAL" clId="{2A2AB31C-2801-4C5D-90F6-EBA66911602D}" dt="2023-07-21T15:57:07.733" v="169" actId="1076"/>
          <ac:spMkLst>
            <pc:docMk/>
            <pc:sldMk cId="954639593" sldId="320"/>
            <ac:spMk id="19" creationId="{EA26A5AA-4168-96BE-8F53-5B585BDC6DA9}"/>
          </ac:spMkLst>
        </pc:spChg>
        <pc:spChg chg="add mod">
          <ac:chgData name="Lorenzo Rinaldi" userId="77d5bfdd-3e88-4678-a8ff-024fe85681f6" providerId="ADAL" clId="{2A2AB31C-2801-4C5D-90F6-EBA66911602D}" dt="2023-07-21T15:57:07.733" v="169" actId="1076"/>
          <ac:spMkLst>
            <pc:docMk/>
            <pc:sldMk cId="954639593" sldId="320"/>
            <ac:spMk id="20" creationId="{6A8E35CA-C0AF-C3E5-C907-74831A518EA9}"/>
          </ac:spMkLst>
        </pc:spChg>
        <pc:spChg chg="add mod">
          <ac:chgData name="Lorenzo Rinaldi" userId="77d5bfdd-3e88-4678-a8ff-024fe85681f6" providerId="ADAL" clId="{2A2AB31C-2801-4C5D-90F6-EBA66911602D}" dt="2023-07-21T15:57:07.733" v="169" actId="1076"/>
          <ac:spMkLst>
            <pc:docMk/>
            <pc:sldMk cId="954639593" sldId="320"/>
            <ac:spMk id="25" creationId="{5215EF41-A7F0-3AC7-2D22-1F0D593830AD}"/>
          </ac:spMkLst>
        </pc:spChg>
        <pc:spChg chg="add mod">
          <ac:chgData name="Lorenzo Rinaldi" userId="77d5bfdd-3e88-4678-a8ff-024fe85681f6" providerId="ADAL" clId="{2A2AB31C-2801-4C5D-90F6-EBA66911602D}" dt="2023-07-21T15:57:07.733" v="169" actId="1076"/>
          <ac:spMkLst>
            <pc:docMk/>
            <pc:sldMk cId="954639593" sldId="320"/>
            <ac:spMk id="26" creationId="{847164FF-DF23-0D40-85FE-D4D9F328630C}"/>
          </ac:spMkLst>
        </pc:spChg>
        <pc:spChg chg="add mod">
          <ac:chgData name="Lorenzo Rinaldi" userId="77d5bfdd-3e88-4678-a8ff-024fe85681f6" providerId="ADAL" clId="{2A2AB31C-2801-4C5D-90F6-EBA66911602D}" dt="2023-07-21T15:57:07.733" v="169" actId="1076"/>
          <ac:spMkLst>
            <pc:docMk/>
            <pc:sldMk cId="954639593" sldId="320"/>
            <ac:spMk id="27" creationId="{9E9067B0-9E0C-4825-6EA1-49530B4E5B6A}"/>
          </ac:spMkLst>
        </pc:spChg>
        <pc:spChg chg="add mod">
          <ac:chgData name="Lorenzo Rinaldi" userId="77d5bfdd-3e88-4678-a8ff-024fe85681f6" providerId="ADAL" clId="{2A2AB31C-2801-4C5D-90F6-EBA66911602D}" dt="2023-07-21T15:57:07.733" v="169" actId="1076"/>
          <ac:spMkLst>
            <pc:docMk/>
            <pc:sldMk cId="954639593" sldId="320"/>
            <ac:spMk id="28" creationId="{4CD85672-2377-8DC8-6BBF-02652BCB0D57}"/>
          </ac:spMkLst>
        </pc:spChg>
        <pc:spChg chg="add mod">
          <ac:chgData name="Lorenzo Rinaldi" userId="77d5bfdd-3e88-4678-a8ff-024fe85681f6" providerId="ADAL" clId="{2A2AB31C-2801-4C5D-90F6-EBA66911602D}" dt="2023-07-21T15:57:07.733" v="169" actId="1076"/>
          <ac:spMkLst>
            <pc:docMk/>
            <pc:sldMk cId="954639593" sldId="320"/>
            <ac:spMk id="29" creationId="{C19D2AF3-FE66-E9DA-F0C8-96C22B3AD38F}"/>
          </ac:spMkLst>
        </pc:spChg>
        <pc:spChg chg="del">
          <ac:chgData name="Lorenzo Rinaldi" userId="77d5bfdd-3e88-4678-a8ff-024fe85681f6" providerId="ADAL" clId="{2A2AB31C-2801-4C5D-90F6-EBA66911602D}" dt="2023-07-21T15:57:10.050" v="170" actId="478"/>
          <ac:spMkLst>
            <pc:docMk/>
            <pc:sldMk cId="954639593" sldId="320"/>
            <ac:spMk id="79" creationId="{578BB495-0A43-98CD-5F44-4FED4A41054C}"/>
          </ac:spMkLst>
        </pc:spChg>
        <pc:picChg chg="del">
          <ac:chgData name="Lorenzo Rinaldi" userId="77d5bfdd-3e88-4678-a8ff-024fe85681f6" providerId="ADAL" clId="{2A2AB31C-2801-4C5D-90F6-EBA66911602D}" dt="2023-07-22T05:15:18.334" v="721" actId="478"/>
          <ac:picMkLst>
            <pc:docMk/>
            <pc:sldMk cId="954639593" sldId="320"/>
            <ac:picMk id="3" creationId="{2FDE5C26-D4A7-4A08-BEF4-A1958E075695}"/>
          </ac:picMkLst>
        </pc:picChg>
        <pc:cxnChg chg="add mod">
          <ac:chgData name="Lorenzo Rinaldi" userId="77d5bfdd-3e88-4678-a8ff-024fe85681f6" providerId="ADAL" clId="{2A2AB31C-2801-4C5D-90F6-EBA66911602D}" dt="2023-07-21T15:57:07.733" v="169" actId="1076"/>
          <ac:cxnSpMkLst>
            <pc:docMk/>
            <pc:sldMk cId="954639593" sldId="320"/>
            <ac:cxnSpMk id="16" creationId="{7EC97E08-52B2-D4D8-293B-88DFFC0644CD}"/>
          </ac:cxnSpMkLst>
        </pc:cxnChg>
        <pc:cxnChg chg="add mod">
          <ac:chgData name="Lorenzo Rinaldi" userId="77d5bfdd-3e88-4678-a8ff-024fe85681f6" providerId="ADAL" clId="{2A2AB31C-2801-4C5D-90F6-EBA66911602D}" dt="2023-07-21T15:57:07.733" v="169" actId="1076"/>
          <ac:cxnSpMkLst>
            <pc:docMk/>
            <pc:sldMk cId="954639593" sldId="320"/>
            <ac:cxnSpMk id="17" creationId="{23941C2B-DDB2-9EB8-8B5D-7FF2A182E183}"/>
          </ac:cxnSpMkLst>
        </pc:cxnChg>
        <pc:cxnChg chg="add mod">
          <ac:chgData name="Lorenzo Rinaldi" userId="77d5bfdd-3e88-4678-a8ff-024fe85681f6" providerId="ADAL" clId="{2A2AB31C-2801-4C5D-90F6-EBA66911602D}" dt="2023-07-21T15:57:07.733" v="169" actId="1076"/>
          <ac:cxnSpMkLst>
            <pc:docMk/>
            <pc:sldMk cId="954639593" sldId="320"/>
            <ac:cxnSpMk id="21" creationId="{F0B67CD4-153F-5322-6201-EF58560E1248}"/>
          </ac:cxnSpMkLst>
        </pc:cxnChg>
        <pc:cxnChg chg="add mod">
          <ac:chgData name="Lorenzo Rinaldi" userId="77d5bfdd-3e88-4678-a8ff-024fe85681f6" providerId="ADAL" clId="{2A2AB31C-2801-4C5D-90F6-EBA66911602D}" dt="2023-07-21T15:57:07.733" v="169" actId="1076"/>
          <ac:cxnSpMkLst>
            <pc:docMk/>
            <pc:sldMk cId="954639593" sldId="320"/>
            <ac:cxnSpMk id="22" creationId="{9F51F56A-28A0-7244-DD06-326B18EA71B6}"/>
          </ac:cxnSpMkLst>
        </pc:cxnChg>
        <pc:cxnChg chg="add mod">
          <ac:chgData name="Lorenzo Rinaldi" userId="77d5bfdd-3e88-4678-a8ff-024fe85681f6" providerId="ADAL" clId="{2A2AB31C-2801-4C5D-90F6-EBA66911602D}" dt="2023-07-21T15:57:07.733" v="169" actId="1076"/>
          <ac:cxnSpMkLst>
            <pc:docMk/>
            <pc:sldMk cId="954639593" sldId="320"/>
            <ac:cxnSpMk id="23" creationId="{BEED187B-E190-C3AA-1A6B-E4D253303B55}"/>
          </ac:cxnSpMkLst>
        </pc:cxnChg>
        <pc:cxnChg chg="add mod">
          <ac:chgData name="Lorenzo Rinaldi" userId="77d5bfdd-3e88-4678-a8ff-024fe85681f6" providerId="ADAL" clId="{2A2AB31C-2801-4C5D-90F6-EBA66911602D}" dt="2023-07-21T15:57:07.733" v="169" actId="1076"/>
          <ac:cxnSpMkLst>
            <pc:docMk/>
            <pc:sldMk cId="954639593" sldId="320"/>
            <ac:cxnSpMk id="24" creationId="{0F4D63BC-20BE-AB25-1351-661B077DE538}"/>
          </ac:cxnSpMkLst>
        </pc:cxnChg>
      </pc:sldChg>
      <pc:sldChg chg="addSp modSp add del mod">
        <pc:chgData name="Lorenzo Rinaldi" userId="77d5bfdd-3e88-4678-a8ff-024fe85681f6" providerId="ADAL" clId="{2A2AB31C-2801-4C5D-90F6-EBA66911602D}" dt="2023-07-22T05:05:39.718" v="654" actId="47"/>
        <pc:sldMkLst>
          <pc:docMk/>
          <pc:sldMk cId="3238707877" sldId="321"/>
        </pc:sldMkLst>
        <pc:spChg chg="mod">
          <ac:chgData name="Lorenzo Rinaldi" userId="77d5bfdd-3e88-4678-a8ff-024fe85681f6" providerId="ADAL" clId="{2A2AB31C-2801-4C5D-90F6-EBA66911602D}" dt="2023-07-21T15:58:51.791" v="192" actId="13926"/>
          <ac:spMkLst>
            <pc:docMk/>
            <pc:sldMk cId="3238707877" sldId="321"/>
            <ac:spMk id="4" creationId="{9AB3068C-1CCE-A7E9-790D-8ACFE0F1B133}"/>
          </ac:spMkLst>
        </pc:spChg>
        <pc:spChg chg="add mod">
          <ac:chgData name="Lorenzo Rinaldi" userId="77d5bfdd-3e88-4678-a8ff-024fe85681f6" providerId="ADAL" clId="{2A2AB31C-2801-4C5D-90F6-EBA66911602D}" dt="2023-07-21T15:58:33.846" v="185" actId="1076"/>
          <ac:spMkLst>
            <pc:docMk/>
            <pc:sldMk cId="3238707877" sldId="321"/>
            <ac:spMk id="5" creationId="{E403FC7A-BEEE-39F2-8E13-B151C0D712F2}"/>
          </ac:spMkLst>
        </pc:spChg>
        <pc:spChg chg="add mod">
          <ac:chgData name="Lorenzo Rinaldi" userId="77d5bfdd-3e88-4678-a8ff-024fe85681f6" providerId="ADAL" clId="{2A2AB31C-2801-4C5D-90F6-EBA66911602D}" dt="2023-07-21T15:58:33.846" v="185" actId="1076"/>
          <ac:spMkLst>
            <pc:docMk/>
            <pc:sldMk cId="3238707877" sldId="321"/>
            <ac:spMk id="7" creationId="{4E4190CD-E3B4-620B-ED36-B5A36E4FE7D4}"/>
          </ac:spMkLst>
        </pc:spChg>
        <pc:spChg chg="add mod">
          <ac:chgData name="Lorenzo Rinaldi" userId="77d5bfdd-3e88-4678-a8ff-024fe85681f6" providerId="ADAL" clId="{2A2AB31C-2801-4C5D-90F6-EBA66911602D}" dt="2023-07-21T15:58:33.846" v="185" actId="1076"/>
          <ac:spMkLst>
            <pc:docMk/>
            <pc:sldMk cId="3238707877" sldId="321"/>
            <ac:spMk id="8" creationId="{A50CE4B1-AC93-4917-8072-E4F0DC4B676E}"/>
          </ac:spMkLst>
        </pc:spChg>
        <pc:spChg chg="add mod">
          <ac:chgData name="Lorenzo Rinaldi" userId="77d5bfdd-3e88-4678-a8ff-024fe85681f6" providerId="ADAL" clId="{2A2AB31C-2801-4C5D-90F6-EBA66911602D}" dt="2023-07-21T15:58:33.846" v="185" actId="1076"/>
          <ac:spMkLst>
            <pc:docMk/>
            <pc:sldMk cId="3238707877" sldId="321"/>
            <ac:spMk id="9" creationId="{6B295EA4-42D3-0ED7-ADDD-6FEE41312D07}"/>
          </ac:spMkLst>
        </pc:spChg>
        <pc:spChg chg="add mod">
          <ac:chgData name="Lorenzo Rinaldi" userId="77d5bfdd-3e88-4678-a8ff-024fe85681f6" providerId="ADAL" clId="{2A2AB31C-2801-4C5D-90F6-EBA66911602D}" dt="2023-07-21T15:58:33.846" v="185" actId="1076"/>
          <ac:spMkLst>
            <pc:docMk/>
            <pc:sldMk cId="3238707877" sldId="321"/>
            <ac:spMk id="10" creationId="{4464CF0F-08FC-A1EA-E695-EEEB12C69C7F}"/>
          </ac:spMkLst>
        </pc:spChg>
        <pc:spChg chg="add mod">
          <ac:chgData name="Lorenzo Rinaldi" userId="77d5bfdd-3e88-4678-a8ff-024fe85681f6" providerId="ADAL" clId="{2A2AB31C-2801-4C5D-90F6-EBA66911602D}" dt="2023-07-21T15:58:33.846" v="185" actId="1076"/>
          <ac:spMkLst>
            <pc:docMk/>
            <pc:sldMk cId="3238707877" sldId="321"/>
            <ac:spMk id="11" creationId="{4122A021-50AD-164B-CD69-F529D5759649}"/>
          </ac:spMkLst>
        </pc:spChg>
        <pc:spChg chg="add mod">
          <ac:chgData name="Lorenzo Rinaldi" userId="77d5bfdd-3e88-4678-a8ff-024fe85681f6" providerId="ADAL" clId="{2A2AB31C-2801-4C5D-90F6-EBA66911602D}" dt="2023-07-21T15:58:33.846" v="185" actId="1076"/>
          <ac:spMkLst>
            <pc:docMk/>
            <pc:sldMk cId="3238707877" sldId="321"/>
            <ac:spMk id="12" creationId="{27055DB1-1A80-3E4F-FE15-64A5AE9B3BE8}"/>
          </ac:spMkLst>
        </pc:spChg>
        <pc:spChg chg="add mod">
          <ac:chgData name="Lorenzo Rinaldi" userId="77d5bfdd-3e88-4678-a8ff-024fe85681f6" providerId="ADAL" clId="{2A2AB31C-2801-4C5D-90F6-EBA66911602D}" dt="2023-07-21T15:58:33.846" v="185" actId="1076"/>
          <ac:spMkLst>
            <pc:docMk/>
            <pc:sldMk cId="3238707877" sldId="321"/>
            <ac:spMk id="13" creationId="{D67E9306-9E98-399E-1E5A-29DBFC53400B}"/>
          </ac:spMkLst>
        </pc:spChg>
        <pc:spChg chg="add mod">
          <ac:chgData name="Lorenzo Rinaldi" userId="77d5bfdd-3e88-4678-a8ff-024fe85681f6" providerId="ADAL" clId="{2A2AB31C-2801-4C5D-90F6-EBA66911602D}" dt="2023-07-21T15:58:33.846" v="185" actId="1076"/>
          <ac:spMkLst>
            <pc:docMk/>
            <pc:sldMk cId="3238707877" sldId="321"/>
            <ac:spMk id="14" creationId="{8CB31662-0FDD-0519-8D6A-4EB742EC05C4}"/>
          </ac:spMkLst>
        </pc:spChg>
        <pc:spChg chg="add mod">
          <ac:chgData name="Lorenzo Rinaldi" userId="77d5bfdd-3e88-4678-a8ff-024fe85681f6" providerId="ADAL" clId="{2A2AB31C-2801-4C5D-90F6-EBA66911602D}" dt="2023-07-21T15:58:24.046" v="182" actId="13926"/>
          <ac:spMkLst>
            <pc:docMk/>
            <pc:sldMk cId="3238707877" sldId="321"/>
            <ac:spMk id="15" creationId="{2E9D3695-9F1D-6ECF-D82E-55CD89C909D0}"/>
          </ac:spMkLst>
        </pc:spChg>
        <pc:spChg chg="add mod">
          <ac:chgData name="Lorenzo Rinaldi" userId="77d5bfdd-3e88-4678-a8ff-024fe85681f6" providerId="ADAL" clId="{2A2AB31C-2801-4C5D-90F6-EBA66911602D}" dt="2023-07-21T15:58:33.846" v="185" actId="1076"/>
          <ac:spMkLst>
            <pc:docMk/>
            <pc:sldMk cId="3238707877" sldId="321"/>
            <ac:spMk id="16" creationId="{E2FD2C9F-39A9-7C74-0168-E31A23A767F9}"/>
          </ac:spMkLst>
        </pc:spChg>
        <pc:spChg chg="add mod">
          <ac:chgData name="Lorenzo Rinaldi" userId="77d5bfdd-3e88-4678-a8ff-024fe85681f6" providerId="ADAL" clId="{2A2AB31C-2801-4C5D-90F6-EBA66911602D}" dt="2023-07-21T15:58:33.846" v="185" actId="1076"/>
          <ac:spMkLst>
            <pc:docMk/>
            <pc:sldMk cId="3238707877" sldId="321"/>
            <ac:spMk id="17" creationId="{CCEFC5CA-3612-A1F3-90C5-F296F72C63DA}"/>
          </ac:spMkLst>
        </pc:spChg>
        <pc:picChg chg="add mod ord">
          <ac:chgData name="Lorenzo Rinaldi" userId="77d5bfdd-3e88-4678-a8ff-024fe85681f6" providerId="ADAL" clId="{2A2AB31C-2801-4C5D-90F6-EBA66911602D}" dt="2023-07-21T15:58:39.728" v="188" actId="166"/>
          <ac:picMkLst>
            <pc:docMk/>
            <pc:sldMk cId="3238707877" sldId="321"/>
            <ac:picMk id="2" creationId="{21E64C18-508C-E42F-C162-3B3FF596034F}"/>
          </ac:picMkLst>
        </pc:picChg>
        <pc:picChg chg="ord">
          <ac:chgData name="Lorenzo Rinaldi" userId="77d5bfdd-3e88-4678-a8ff-024fe85681f6" providerId="ADAL" clId="{2A2AB31C-2801-4C5D-90F6-EBA66911602D}" dt="2023-07-21T15:58:36.664" v="187" actId="166"/>
          <ac:picMkLst>
            <pc:docMk/>
            <pc:sldMk cId="3238707877" sldId="321"/>
            <ac:picMk id="3" creationId="{2FDE5C26-D4A7-4A08-BEF4-A1958E075695}"/>
          </ac:picMkLst>
        </pc:picChg>
        <pc:picChg chg="add mod">
          <ac:chgData name="Lorenzo Rinaldi" userId="77d5bfdd-3e88-4678-a8ff-024fe85681f6" providerId="ADAL" clId="{2A2AB31C-2801-4C5D-90F6-EBA66911602D}" dt="2023-07-21T15:58:48.246" v="191" actId="14100"/>
          <ac:picMkLst>
            <pc:docMk/>
            <pc:sldMk cId="3238707877" sldId="321"/>
            <ac:picMk id="18" creationId="{52B3F42B-EDFF-5C65-FA97-071188D593A9}"/>
          </ac:picMkLst>
        </pc:picChg>
      </pc:sldChg>
      <pc:sldChg chg="addSp delSp modSp add mod modAnim">
        <pc:chgData name="Lorenzo Rinaldi" userId="77d5bfdd-3e88-4678-a8ff-024fe85681f6" providerId="ADAL" clId="{2A2AB31C-2801-4C5D-90F6-EBA66911602D}" dt="2023-07-22T05:15:24.082" v="723" actId="478"/>
        <pc:sldMkLst>
          <pc:docMk/>
          <pc:sldMk cId="2485653171" sldId="322"/>
        </pc:sldMkLst>
        <pc:spChg chg="mod">
          <ac:chgData name="Lorenzo Rinaldi" userId="77d5bfdd-3e88-4678-a8ff-024fe85681f6" providerId="ADAL" clId="{2A2AB31C-2801-4C5D-90F6-EBA66911602D}" dt="2023-07-21T15:59:03.871" v="195" actId="20577"/>
          <ac:spMkLst>
            <pc:docMk/>
            <pc:sldMk cId="2485653171" sldId="322"/>
            <ac:spMk id="4" creationId="{9AB3068C-1CCE-A7E9-790D-8ACFE0F1B133}"/>
          </ac:spMkLst>
        </pc:spChg>
        <pc:spChg chg="del">
          <ac:chgData name="Lorenzo Rinaldi" userId="77d5bfdd-3e88-4678-a8ff-024fe85681f6" providerId="ADAL" clId="{2A2AB31C-2801-4C5D-90F6-EBA66911602D}" dt="2023-07-22T05:09:45.937" v="666" actId="478"/>
          <ac:spMkLst>
            <pc:docMk/>
            <pc:sldMk cId="2485653171" sldId="322"/>
            <ac:spMk id="6" creationId="{4BDB5223-6EB5-1046-88BB-84ED760A29CE}"/>
          </ac:spMkLst>
        </pc:spChg>
        <pc:spChg chg="add mod">
          <ac:chgData name="Lorenzo Rinaldi" userId="77d5bfdd-3e88-4678-a8ff-024fe85681f6" providerId="ADAL" clId="{2A2AB31C-2801-4C5D-90F6-EBA66911602D}" dt="2023-07-21T15:59:39.294" v="204" actId="1076"/>
          <ac:spMkLst>
            <pc:docMk/>
            <pc:sldMk cId="2485653171" sldId="322"/>
            <ac:spMk id="7" creationId="{133C563D-8B10-0853-E79C-28A2B2D990DE}"/>
          </ac:spMkLst>
        </pc:spChg>
        <pc:spChg chg="add mod">
          <ac:chgData name="Lorenzo Rinaldi" userId="77d5bfdd-3e88-4678-a8ff-024fe85681f6" providerId="ADAL" clId="{2A2AB31C-2801-4C5D-90F6-EBA66911602D}" dt="2023-07-21T15:59:26.606" v="201" actId="1076"/>
          <ac:spMkLst>
            <pc:docMk/>
            <pc:sldMk cId="2485653171" sldId="322"/>
            <ac:spMk id="8" creationId="{A3E9E8FB-A1DF-3665-84B9-0E7B5779D2F4}"/>
          </ac:spMkLst>
        </pc:spChg>
        <pc:spChg chg="add mod">
          <ac:chgData name="Lorenzo Rinaldi" userId="77d5bfdd-3e88-4678-a8ff-024fe85681f6" providerId="ADAL" clId="{2A2AB31C-2801-4C5D-90F6-EBA66911602D}" dt="2023-07-21T15:59:26.606" v="201" actId="1076"/>
          <ac:spMkLst>
            <pc:docMk/>
            <pc:sldMk cId="2485653171" sldId="322"/>
            <ac:spMk id="9" creationId="{2D0FCBC4-2655-60A8-24B8-3E76552A8F68}"/>
          </ac:spMkLst>
        </pc:spChg>
        <pc:spChg chg="add mod">
          <ac:chgData name="Lorenzo Rinaldi" userId="77d5bfdd-3e88-4678-a8ff-024fe85681f6" providerId="ADAL" clId="{2A2AB31C-2801-4C5D-90F6-EBA66911602D}" dt="2023-07-21T15:59:26.606" v="201" actId="1076"/>
          <ac:spMkLst>
            <pc:docMk/>
            <pc:sldMk cId="2485653171" sldId="322"/>
            <ac:spMk id="11" creationId="{45F221A3-24E3-5645-4014-FB7510A56225}"/>
          </ac:spMkLst>
        </pc:spChg>
        <pc:spChg chg="add mod">
          <ac:chgData name="Lorenzo Rinaldi" userId="77d5bfdd-3e88-4678-a8ff-024fe85681f6" providerId="ADAL" clId="{2A2AB31C-2801-4C5D-90F6-EBA66911602D}" dt="2023-07-21T15:59:26.606" v="201" actId="1076"/>
          <ac:spMkLst>
            <pc:docMk/>
            <pc:sldMk cId="2485653171" sldId="322"/>
            <ac:spMk id="13" creationId="{B85AC8B9-63A4-C652-1819-92362D629760}"/>
          </ac:spMkLst>
        </pc:spChg>
        <pc:spChg chg="add del mod">
          <ac:chgData name="Lorenzo Rinaldi" userId="77d5bfdd-3e88-4678-a8ff-024fe85681f6" providerId="ADAL" clId="{2A2AB31C-2801-4C5D-90F6-EBA66911602D}" dt="2023-07-21T15:59:29.687" v="202" actId="478"/>
          <ac:spMkLst>
            <pc:docMk/>
            <pc:sldMk cId="2485653171" sldId="322"/>
            <ac:spMk id="14" creationId="{4EE27A76-B8E2-AB9D-36F9-92422814C9E5}"/>
          </ac:spMkLst>
        </pc:spChg>
        <pc:spChg chg="add mod">
          <ac:chgData name="Lorenzo Rinaldi" userId="77d5bfdd-3e88-4678-a8ff-024fe85681f6" providerId="ADAL" clId="{2A2AB31C-2801-4C5D-90F6-EBA66911602D}" dt="2023-07-21T15:59:26.606" v="201" actId="1076"/>
          <ac:spMkLst>
            <pc:docMk/>
            <pc:sldMk cId="2485653171" sldId="322"/>
            <ac:spMk id="15" creationId="{43032061-E1CE-C3FD-18C1-5CA5CE1C98C8}"/>
          </ac:spMkLst>
        </pc:spChg>
        <pc:spChg chg="add mod">
          <ac:chgData name="Lorenzo Rinaldi" userId="77d5bfdd-3e88-4678-a8ff-024fe85681f6" providerId="ADAL" clId="{2A2AB31C-2801-4C5D-90F6-EBA66911602D}" dt="2023-07-21T15:59:26.606" v="201" actId="1076"/>
          <ac:spMkLst>
            <pc:docMk/>
            <pc:sldMk cId="2485653171" sldId="322"/>
            <ac:spMk id="16" creationId="{516A9ACD-2765-0F7E-F2E2-6CF3FBB81E61}"/>
          </ac:spMkLst>
        </pc:spChg>
        <pc:spChg chg="add mod">
          <ac:chgData name="Lorenzo Rinaldi" userId="77d5bfdd-3e88-4678-a8ff-024fe85681f6" providerId="ADAL" clId="{2A2AB31C-2801-4C5D-90F6-EBA66911602D}" dt="2023-07-21T15:59:26.606" v="201" actId="1076"/>
          <ac:spMkLst>
            <pc:docMk/>
            <pc:sldMk cId="2485653171" sldId="322"/>
            <ac:spMk id="21" creationId="{0F2CFC22-BCF7-6F51-1203-406F8762D5B9}"/>
          </ac:spMkLst>
        </pc:spChg>
        <pc:spChg chg="add mod">
          <ac:chgData name="Lorenzo Rinaldi" userId="77d5bfdd-3e88-4678-a8ff-024fe85681f6" providerId="ADAL" clId="{2A2AB31C-2801-4C5D-90F6-EBA66911602D}" dt="2023-07-21T15:59:26.606" v="201" actId="1076"/>
          <ac:spMkLst>
            <pc:docMk/>
            <pc:sldMk cId="2485653171" sldId="322"/>
            <ac:spMk id="27" creationId="{B9F97B3E-CB36-8506-FA8B-2CD5CB896474}"/>
          </ac:spMkLst>
        </pc:spChg>
        <pc:spChg chg="add mod">
          <ac:chgData name="Lorenzo Rinaldi" userId="77d5bfdd-3e88-4678-a8ff-024fe85681f6" providerId="ADAL" clId="{2A2AB31C-2801-4C5D-90F6-EBA66911602D}" dt="2023-07-21T15:59:26.606" v="201" actId="1076"/>
          <ac:spMkLst>
            <pc:docMk/>
            <pc:sldMk cId="2485653171" sldId="322"/>
            <ac:spMk id="28" creationId="{9E605023-2BE8-1A27-08CD-B4EE63EFF0B2}"/>
          </ac:spMkLst>
        </pc:spChg>
        <pc:spChg chg="add mod">
          <ac:chgData name="Lorenzo Rinaldi" userId="77d5bfdd-3e88-4678-a8ff-024fe85681f6" providerId="ADAL" clId="{2A2AB31C-2801-4C5D-90F6-EBA66911602D}" dt="2023-07-21T15:59:26.606" v="201" actId="1076"/>
          <ac:spMkLst>
            <pc:docMk/>
            <pc:sldMk cId="2485653171" sldId="322"/>
            <ac:spMk id="38" creationId="{62036D5E-1D31-170A-1917-154950D4837B}"/>
          </ac:spMkLst>
        </pc:spChg>
        <pc:spChg chg="add mod">
          <ac:chgData name="Lorenzo Rinaldi" userId="77d5bfdd-3e88-4678-a8ff-024fe85681f6" providerId="ADAL" clId="{2A2AB31C-2801-4C5D-90F6-EBA66911602D}" dt="2023-07-21T15:59:26.606" v="201" actId="1076"/>
          <ac:spMkLst>
            <pc:docMk/>
            <pc:sldMk cId="2485653171" sldId="322"/>
            <ac:spMk id="39" creationId="{E0881FB6-2ED1-800D-F329-CF49DB534510}"/>
          </ac:spMkLst>
        </pc:spChg>
        <pc:spChg chg="add mod">
          <ac:chgData name="Lorenzo Rinaldi" userId="77d5bfdd-3e88-4678-a8ff-024fe85681f6" providerId="ADAL" clId="{2A2AB31C-2801-4C5D-90F6-EBA66911602D}" dt="2023-07-21T15:59:26.606" v="201" actId="1076"/>
          <ac:spMkLst>
            <pc:docMk/>
            <pc:sldMk cId="2485653171" sldId="322"/>
            <ac:spMk id="40" creationId="{D51CE1A3-6976-A967-EB64-1CE32AA8DF87}"/>
          </ac:spMkLst>
        </pc:spChg>
        <pc:spChg chg="add mod">
          <ac:chgData name="Lorenzo Rinaldi" userId="77d5bfdd-3e88-4678-a8ff-024fe85681f6" providerId="ADAL" clId="{2A2AB31C-2801-4C5D-90F6-EBA66911602D}" dt="2023-07-21T15:59:26.606" v="201" actId="1076"/>
          <ac:spMkLst>
            <pc:docMk/>
            <pc:sldMk cId="2485653171" sldId="322"/>
            <ac:spMk id="41" creationId="{39C36A2E-334C-9D90-0224-3B4ABCB5209E}"/>
          </ac:spMkLst>
        </pc:spChg>
        <pc:spChg chg="add mod">
          <ac:chgData name="Lorenzo Rinaldi" userId="77d5bfdd-3e88-4678-a8ff-024fe85681f6" providerId="ADAL" clId="{2A2AB31C-2801-4C5D-90F6-EBA66911602D}" dt="2023-07-21T15:59:26.606" v="201" actId="1076"/>
          <ac:spMkLst>
            <pc:docMk/>
            <pc:sldMk cId="2485653171" sldId="322"/>
            <ac:spMk id="43" creationId="{8E4DF2BE-A962-5A13-F77C-0DC331802259}"/>
          </ac:spMkLst>
        </pc:spChg>
        <pc:picChg chg="add mod">
          <ac:chgData name="Lorenzo Rinaldi" userId="77d5bfdd-3e88-4678-a8ff-024fe85681f6" providerId="ADAL" clId="{2A2AB31C-2801-4C5D-90F6-EBA66911602D}" dt="2023-07-21T15:59:26.606" v="201" actId="1076"/>
          <ac:picMkLst>
            <pc:docMk/>
            <pc:sldMk cId="2485653171" sldId="322"/>
            <ac:picMk id="2" creationId="{0D4713A8-93BE-B55C-3C3E-D0186F38CE2E}"/>
          </ac:picMkLst>
        </pc:picChg>
        <pc:picChg chg="del mod">
          <ac:chgData name="Lorenzo Rinaldi" userId="77d5bfdd-3e88-4678-a8ff-024fe85681f6" providerId="ADAL" clId="{2A2AB31C-2801-4C5D-90F6-EBA66911602D}" dt="2023-07-22T05:15:24.082" v="723" actId="478"/>
          <ac:picMkLst>
            <pc:docMk/>
            <pc:sldMk cId="2485653171" sldId="322"/>
            <ac:picMk id="3" creationId="{2FDE5C26-D4A7-4A08-BEF4-A1958E075695}"/>
          </ac:picMkLst>
        </pc:picChg>
        <pc:picChg chg="add mod">
          <ac:chgData name="Lorenzo Rinaldi" userId="77d5bfdd-3e88-4678-a8ff-024fe85681f6" providerId="ADAL" clId="{2A2AB31C-2801-4C5D-90F6-EBA66911602D}" dt="2023-07-21T15:59:26.606" v="201" actId="1076"/>
          <ac:picMkLst>
            <pc:docMk/>
            <pc:sldMk cId="2485653171" sldId="322"/>
            <ac:picMk id="5" creationId="{EDB5F39F-A959-35CB-9FD6-9E2F0211E78B}"/>
          </ac:picMkLst>
        </pc:picChg>
        <pc:cxnChg chg="add mod">
          <ac:chgData name="Lorenzo Rinaldi" userId="77d5bfdd-3e88-4678-a8ff-024fe85681f6" providerId="ADAL" clId="{2A2AB31C-2801-4C5D-90F6-EBA66911602D}" dt="2023-07-21T15:59:26.606" v="201" actId="1076"/>
          <ac:cxnSpMkLst>
            <pc:docMk/>
            <pc:sldMk cId="2485653171" sldId="322"/>
            <ac:cxnSpMk id="10" creationId="{E30A7B6B-337F-2F6B-CEBA-E438E972836E}"/>
          </ac:cxnSpMkLst>
        </pc:cxnChg>
        <pc:cxnChg chg="add mod">
          <ac:chgData name="Lorenzo Rinaldi" userId="77d5bfdd-3e88-4678-a8ff-024fe85681f6" providerId="ADAL" clId="{2A2AB31C-2801-4C5D-90F6-EBA66911602D}" dt="2023-07-21T15:59:26.606" v="201" actId="1076"/>
          <ac:cxnSpMkLst>
            <pc:docMk/>
            <pc:sldMk cId="2485653171" sldId="322"/>
            <ac:cxnSpMk id="12" creationId="{3DC39855-3CDB-B919-01CB-9F051C3AC6D7}"/>
          </ac:cxnSpMkLst>
        </pc:cxnChg>
        <pc:cxnChg chg="add mod">
          <ac:chgData name="Lorenzo Rinaldi" userId="77d5bfdd-3e88-4678-a8ff-024fe85681f6" providerId="ADAL" clId="{2A2AB31C-2801-4C5D-90F6-EBA66911602D}" dt="2023-07-21T15:59:26.606" v="201" actId="1076"/>
          <ac:cxnSpMkLst>
            <pc:docMk/>
            <pc:sldMk cId="2485653171" sldId="322"/>
            <ac:cxnSpMk id="17" creationId="{93E7EA37-5644-8289-7F61-6ACF20FF6BA1}"/>
          </ac:cxnSpMkLst>
        </pc:cxnChg>
        <pc:cxnChg chg="add mod">
          <ac:chgData name="Lorenzo Rinaldi" userId="77d5bfdd-3e88-4678-a8ff-024fe85681f6" providerId="ADAL" clId="{2A2AB31C-2801-4C5D-90F6-EBA66911602D}" dt="2023-07-21T15:59:26.606" v="201" actId="1076"/>
          <ac:cxnSpMkLst>
            <pc:docMk/>
            <pc:sldMk cId="2485653171" sldId="322"/>
            <ac:cxnSpMk id="18" creationId="{9075B8F2-5C3C-1A5A-73F4-6D43218DCE12}"/>
          </ac:cxnSpMkLst>
        </pc:cxnChg>
        <pc:cxnChg chg="add mod">
          <ac:chgData name="Lorenzo Rinaldi" userId="77d5bfdd-3e88-4678-a8ff-024fe85681f6" providerId="ADAL" clId="{2A2AB31C-2801-4C5D-90F6-EBA66911602D}" dt="2023-07-21T15:59:26.606" v="201" actId="1076"/>
          <ac:cxnSpMkLst>
            <pc:docMk/>
            <pc:sldMk cId="2485653171" sldId="322"/>
            <ac:cxnSpMk id="19" creationId="{6A389249-DFCC-1E45-7F16-EB3665F9ED32}"/>
          </ac:cxnSpMkLst>
        </pc:cxnChg>
        <pc:cxnChg chg="add mod">
          <ac:chgData name="Lorenzo Rinaldi" userId="77d5bfdd-3e88-4678-a8ff-024fe85681f6" providerId="ADAL" clId="{2A2AB31C-2801-4C5D-90F6-EBA66911602D}" dt="2023-07-21T15:59:26.606" v="201" actId="1076"/>
          <ac:cxnSpMkLst>
            <pc:docMk/>
            <pc:sldMk cId="2485653171" sldId="322"/>
            <ac:cxnSpMk id="20" creationId="{5AA596C6-4CAD-8A28-3884-EE214AC22EE9}"/>
          </ac:cxnSpMkLst>
        </pc:cxnChg>
        <pc:cxnChg chg="add mod">
          <ac:chgData name="Lorenzo Rinaldi" userId="77d5bfdd-3e88-4678-a8ff-024fe85681f6" providerId="ADAL" clId="{2A2AB31C-2801-4C5D-90F6-EBA66911602D}" dt="2023-07-21T15:59:26.606" v="201" actId="1076"/>
          <ac:cxnSpMkLst>
            <pc:docMk/>
            <pc:sldMk cId="2485653171" sldId="322"/>
            <ac:cxnSpMk id="22" creationId="{BD9FA98E-6EBD-3C2A-5BE9-0B8585DBA2AE}"/>
          </ac:cxnSpMkLst>
        </pc:cxnChg>
        <pc:cxnChg chg="add mod">
          <ac:chgData name="Lorenzo Rinaldi" userId="77d5bfdd-3e88-4678-a8ff-024fe85681f6" providerId="ADAL" clId="{2A2AB31C-2801-4C5D-90F6-EBA66911602D}" dt="2023-07-21T15:59:26.606" v="201" actId="1076"/>
          <ac:cxnSpMkLst>
            <pc:docMk/>
            <pc:sldMk cId="2485653171" sldId="322"/>
            <ac:cxnSpMk id="23" creationId="{02AEA2A5-CD8A-D882-8F54-FF6A00C03A52}"/>
          </ac:cxnSpMkLst>
        </pc:cxnChg>
        <pc:cxnChg chg="add mod">
          <ac:chgData name="Lorenzo Rinaldi" userId="77d5bfdd-3e88-4678-a8ff-024fe85681f6" providerId="ADAL" clId="{2A2AB31C-2801-4C5D-90F6-EBA66911602D}" dt="2023-07-21T15:59:26.606" v="201" actId="1076"/>
          <ac:cxnSpMkLst>
            <pc:docMk/>
            <pc:sldMk cId="2485653171" sldId="322"/>
            <ac:cxnSpMk id="24" creationId="{2DC84CA5-70E9-8F27-2867-936C9DF3178F}"/>
          </ac:cxnSpMkLst>
        </pc:cxnChg>
        <pc:cxnChg chg="add mod">
          <ac:chgData name="Lorenzo Rinaldi" userId="77d5bfdd-3e88-4678-a8ff-024fe85681f6" providerId="ADAL" clId="{2A2AB31C-2801-4C5D-90F6-EBA66911602D}" dt="2023-07-21T15:59:26.606" v="201" actId="1076"/>
          <ac:cxnSpMkLst>
            <pc:docMk/>
            <pc:sldMk cId="2485653171" sldId="322"/>
            <ac:cxnSpMk id="25" creationId="{A4976BA6-A7F1-6F2A-4428-E74968858983}"/>
          </ac:cxnSpMkLst>
        </pc:cxnChg>
        <pc:cxnChg chg="add mod">
          <ac:chgData name="Lorenzo Rinaldi" userId="77d5bfdd-3e88-4678-a8ff-024fe85681f6" providerId="ADAL" clId="{2A2AB31C-2801-4C5D-90F6-EBA66911602D}" dt="2023-07-21T15:59:26.606" v="201" actId="1076"/>
          <ac:cxnSpMkLst>
            <pc:docMk/>
            <pc:sldMk cId="2485653171" sldId="322"/>
            <ac:cxnSpMk id="26" creationId="{8B049BB8-D79B-FA92-AB44-AD4EC9E3558A}"/>
          </ac:cxnSpMkLst>
        </pc:cxnChg>
        <pc:cxnChg chg="add mod">
          <ac:chgData name="Lorenzo Rinaldi" userId="77d5bfdd-3e88-4678-a8ff-024fe85681f6" providerId="ADAL" clId="{2A2AB31C-2801-4C5D-90F6-EBA66911602D}" dt="2023-07-21T15:59:26.606" v="201" actId="1076"/>
          <ac:cxnSpMkLst>
            <pc:docMk/>
            <pc:sldMk cId="2485653171" sldId="322"/>
            <ac:cxnSpMk id="29" creationId="{3154F995-C779-E7A0-FAAD-3DE9D41DB37D}"/>
          </ac:cxnSpMkLst>
        </pc:cxnChg>
        <pc:cxnChg chg="add mod">
          <ac:chgData name="Lorenzo Rinaldi" userId="77d5bfdd-3e88-4678-a8ff-024fe85681f6" providerId="ADAL" clId="{2A2AB31C-2801-4C5D-90F6-EBA66911602D}" dt="2023-07-21T15:59:26.606" v="201" actId="1076"/>
          <ac:cxnSpMkLst>
            <pc:docMk/>
            <pc:sldMk cId="2485653171" sldId="322"/>
            <ac:cxnSpMk id="30" creationId="{36D4926A-85BE-56DC-84AB-7F79BBA2742A}"/>
          </ac:cxnSpMkLst>
        </pc:cxnChg>
        <pc:cxnChg chg="add mod">
          <ac:chgData name="Lorenzo Rinaldi" userId="77d5bfdd-3e88-4678-a8ff-024fe85681f6" providerId="ADAL" clId="{2A2AB31C-2801-4C5D-90F6-EBA66911602D}" dt="2023-07-21T15:59:26.606" v="201" actId="1076"/>
          <ac:cxnSpMkLst>
            <pc:docMk/>
            <pc:sldMk cId="2485653171" sldId="322"/>
            <ac:cxnSpMk id="31" creationId="{B8889BD0-738F-DCC7-328B-4B3BDA0BE392}"/>
          </ac:cxnSpMkLst>
        </pc:cxnChg>
        <pc:cxnChg chg="add mod">
          <ac:chgData name="Lorenzo Rinaldi" userId="77d5bfdd-3e88-4678-a8ff-024fe85681f6" providerId="ADAL" clId="{2A2AB31C-2801-4C5D-90F6-EBA66911602D}" dt="2023-07-21T15:59:26.606" v="201" actId="1076"/>
          <ac:cxnSpMkLst>
            <pc:docMk/>
            <pc:sldMk cId="2485653171" sldId="322"/>
            <ac:cxnSpMk id="32" creationId="{D6058A33-25E9-E2F9-BC91-013C2F9275E4}"/>
          </ac:cxnSpMkLst>
        </pc:cxnChg>
        <pc:cxnChg chg="add mod">
          <ac:chgData name="Lorenzo Rinaldi" userId="77d5bfdd-3e88-4678-a8ff-024fe85681f6" providerId="ADAL" clId="{2A2AB31C-2801-4C5D-90F6-EBA66911602D}" dt="2023-07-21T15:59:26.606" v="201" actId="1076"/>
          <ac:cxnSpMkLst>
            <pc:docMk/>
            <pc:sldMk cId="2485653171" sldId="322"/>
            <ac:cxnSpMk id="33" creationId="{0AD5890F-450C-7D7C-6E54-1AB0FC9316BA}"/>
          </ac:cxnSpMkLst>
        </pc:cxnChg>
        <pc:cxnChg chg="add mod">
          <ac:chgData name="Lorenzo Rinaldi" userId="77d5bfdd-3e88-4678-a8ff-024fe85681f6" providerId="ADAL" clId="{2A2AB31C-2801-4C5D-90F6-EBA66911602D}" dt="2023-07-21T15:59:26.606" v="201" actId="1076"/>
          <ac:cxnSpMkLst>
            <pc:docMk/>
            <pc:sldMk cId="2485653171" sldId="322"/>
            <ac:cxnSpMk id="34" creationId="{19DA67FE-62A4-CC05-9D6C-20357D6FD68B}"/>
          </ac:cxnSpMkLst>
        </pc:cxnChg>
        <pc:cxnChg chg="add mod">
          <ac:chgData name="Lorenzo Rinaldi" userId="77d5bfdd-3e88-4678-a8ff-024fe85681f6" providerId="ADAL" clId="{2A2AB31C-2801-4C5D-90F6-EBA66911602D}" dt="2023-07-21T15:59:26.606" v="201" actId="1076"/>
          <ac:cxnSpMkLst>
            <pc:docMk/>
            <pc:sldMk cId="2485653171" sldId="322"/>
            <ac:cxnSpMk id="35" creationId="{D63E6D66-AB87-C82C-CD54-21220449EDC8}"/>
          </ac:cxnSpMkLst>
        </pc:cxnChg>
        <pc:cxnChg chg="add mod">
          <ac:chgData name="Lorenzo Rinaldi" userId="77d5bfdd-3e88-4678-a8ff-024fe85681f6" providerId="ADAL" clId="{2A2AB31C-2801-4C5D-90F6-EBA66911602D}" dt="2023-07-21T15:59:26.606" v="201" actId="1076"/>
          <ac:cxnSpMkLst>
            <pc:docMk/>
            <pc:sldMk cId="2485653171" sldId="322"/>
            <ac:cxnSpMk id="36" creationId="{7ED3451D-2C16-9026-E36E-24BD71822B69}"/>
          </ac:cxnSpMkLst>
        </pc:cxnChg>
        <pc:cxnChg chg="add mod">
          <ac:chgData name="Lorenzo Rinaldi" userId="77d5bfdd-3e88-4678-a8ff-024fe85681f6" providerId="ADAL" clId="{2A2AB31C-2801-4C5D-90F6-EBA66911602D}" dt="2023-07-21T15:59:26.606" v="201" actId="1076"/>
          <ac:cxnSpMkLst>
            <pc:docMk/>
            <pc:sldMk cId="2485653171" sldId="322"/>
            <ac:cxnSpMk id="37" creationId="{B4139BBC-F116-DCC7-60FB-D68E48D4EE18}"/>
          </ac:cxnSpMkLst>
        </pc:cxnChg>
        <pc:cxnChg chg="add mod">
          <ac:chgData name="Lorenzo Rinaldi" userId="77d5bfdd-3e88-4678-a8ff-024fe85681f6" providerId="ADAL" clId="{2A2AB31C-2801-4C5D-90F6-EBA66911602D}" dt="2023-07-21T15:59:26.606" v="201" actId="1076"/>
          <ac:cxnSpMkLst>
            <pc:docMk/>
            <pc:sldMk cId="2485653171" sldId="322"/>
            <ac:cxnSpMk id="42" creationId="{95FAC553-EDE3-D0DA-D10F-055699F50E38}"/>
          </ac:cxnSpMkLst>
        </pc:cxnChg>
        <pc:cxnChg chg="add mod">
          <ac:chgData name="Lorenzo Rinaldi" userId="77d5bfdd-3e88-4678-a8ff-024fe85681f6" providerId="ADAL" clId="{2A2AB31C-2801-4C5D-90F6-EBA66911602D}" dt="2023-07-21T15:59:26.606" v="201" actId="1076"/>
          <ac:cxnSpMkLst>
            <pc:docMk/>
            <pc:sldMk cId="2485653171" sldId="322"/>
            <ac:cxnSpMk id="44" creationId="{28A66683-320B-6CBC-6D2A-EB7E48B41BD5}"/>
          </ac:cxnSpMkLst>
        </pc:cxnChg>
      </pc:sldChg>
      <pc:sldChg chg="addSp delSp modSp add mod modAnim">
        <pc:chgData name="Lorenzo Rinaldi" userId="77d5bfdd-3e88-4678-a8ff-024fe85681f6" providerId="ADAL" clId="{2A2AB31C-2801-4C5D-90F6-EBA66911602D}" dt="2023-07-22T05:15:33.373" v="727" actId="478"/>
        <pc:sldMkLst>
          <pc:docMk/>
          <pc:sldMk cId="1889690992" sldId="323"/>
        </pc:sldMkLst>
        <pc:spChg chg="del">
          <ac:chgData name="Lorenzo Rinaldi" userId="77d5bfdd-3e88-4678-a8ff-024fe85681f6" providerId="ADAL" clId="{2A2AB31C-2801-4C5D-90F6-EBA66911602D}" dt="2023-07-22T05:15:33.373" v="727" actId="478"/>
          <ac:spMkLst>
            <pc:docMk/>
            <pc:sldMk cId="1889690992" sldId="323"/>
            <ac:spMk id="6" creationId="{4BDB5223-6EB5-1046-88BB-84ED760A29CE}"/>
          </ac:spMkLst>
        </pc:spChg>
        <pc:spChg chg="del">
          <ac:chgData name="Lorenzo Rinaldi" userId="77d5bfdd-3e88-4678-a8ff-024fe85681f6" providerId="ADAL" clId="{2A2AB31C-2801-4C5D-90F6-EBA66911602D}" dt="2023-07-21T15:59:47.006" v="206" actId="478"/>
          <ac:spMkLst>
            <pc:docMk/>
            <pc:sldMk cId="1889690992" sldId="323"/>
            <ac:spMk id="7" creationId="{133C563D-8B10-0853-E79C-28A2B2D990DE}"/>
          </ac:spMkLst>
        </pc:spChg>
        <pc:spChg chg="del">
          <ac:chgData name="Lorenzo Rinaldi" userId="77d5bfdd-3e88-4678-a8ff-024fe85681f6" providerId="ADAL" clId="{2A2AB31C-2801-4C5D-90F6-EBA66911602D}" dt="2023-07-21T15:59:47.006" v="206" actId="478"/>
          <ac:spMkLst>
            <pc:docMk/>
            <pc:sldMk cId="1889690992" sldId="323"/>
            <ac:spMk id="8" creationId="{A3E9E8FB-A1DF-3665-84B9-0E7B5779D2F4}"/>
          </ac:spMkLst>
        </pc:spChg>
        <pc:spChg chg="del">
          <ac:chgData name="Lorenzo Rinaldi" userId="77d5bfdd-3e88-4678-a8ff-024fe85681f6" providerId="ADAL" clId="{2A2AB31C-2801-4C5D-90F6-EBA66911602D}" dt="2023-07-21T15:59:47.006" v="206" actId="478"/>
          <ac:spMkLst>
            <pc:docMk/>
            <pc:sldMk cId="1889690992" sldId="323"/>
            <ac:spMk id="9" creationId="{2D0FCBC4-2655-60A8-24B8-3E76552A8F68}"/>
          </ac:spMkLst>
        </pc:spChg>
        <pc:spChg chg="del">
          <ac:chgData name="Lorenzo Rinaldi" userId="77d5bfdd-3e88-4678-a8ff-024fe85681f6" providerId="ADAL" clId="{2A2AB31C-2801-4C5D-90F6-EBA66911602D}" dt="2023-07-21T15:59:47.006" v="206" actId="478"/>
          <ac:spMkLst>
            <pc:docMk/>
            <pc:sldMk cId="1889690992" sldId="323"/>
            <ac:spMk id="11" creationId="{45F221A3-24E3-5645-4014-FB7510A56225}"/>
          </ac:spMkLst>
        </pc:spChg>
        <pc:spChg chg="del">
          <ac:chgData name="Lorenzo Rinaldi" userId="77d5bfdd-3e88-4678-a8ff-024fe85681f6" providerId="ADAL" clId="{2A2AB31C-2801-4C5D-90F6-EBA66911602D}" dt="2023-07-21T15:59:47.006" v="206" actId="478"/>
          <ac:spMkLst>
            <pc:docMk/>
            <pc:sldMk cId="1889690992" sldId="323"/>
            <ac:spMk id="13" creationId="{B85AC8B9-63A4-C652-1819-92362D629760}"/>
          </ac:spMkLst>
        </pc:spChg>
        <pc:spChg chg="del">
          <ac:chgData name="Lorenzo Rinaldi" userId="77d5bfdd-3e88-4678-a8ff-024fe85681f6" providerId="ADAL" clId="{2A2AB31C-2801-4C5D-90F6-EBA66911602D}" dt="2023-07-21T15:59:47.006" v="206" actId="478"/>
          <ac:spMkLst>
            <pc:docMk/>
            <pc:sldMk cId="1889690992" sldId="323"/>
            <ac:spMk id="15" creationId="{43032061-E1CE-C3FD-18C1-5CA5CE1C98C8}"/>
          </ac:spMkLst>
        </pc:spChg>
        <pc:spChg chg="del">
          <ac:chgData name="Lorenzo Rinaldi" userId="77d5bfdd-3e88-4678-a8ff-024fe85681f6" providerId="ADAL" clId="{2A2AB31C-2801-4C5D-90F6-EBA66911602D}" dt="2023-07-21T15:59:47.006" v="206" actId="478"/>
          <ac:spMkLst>
            <pc:docMk/>
            <pc:sldMk cId="1889690992" sldId="323"/>
            <ac:spMk id="16" creationId="{516A9ACD-2765-0F7E-F2E2-6CF3FBB81E61}"/>
          </ac:spMkLst>
        </pc:spChg>
        <pc:spChg chg="del">
          <ac:chgData name="Lorenzo Rinaldi" userId="77d5bfdd-3e88-4678-a8ff-024fe85681f6" providerId="ADAL" clId="{2A2AB31C-2801-4C5D-90F6-EBA66911602D}" dt="2023-07-21T15:59:47.006" v="206" actId="478"/>
          <ac:spMkLst>
            <pc:docMk/>
            <pc:sldMk cId="1889690992" sldId="323"/>
            <ac:spMk id="21" creationId="{0F2CFC22-BCF7-6F51-1203-406F8762D5B9}"/>
          </ac:spMkLst>
        </pc:spChg>
        <pc:spChg chg="del">
          <ac:chgData name="Lorenzo Rinaldi" userId="77d5bfdd-3e88-4678-a8ff-024fe85681f6" providerId="ADAL" clId="{2A2AB31C-2801-4C5D-90F6-EBA66911602D}" dt="2023-07-21T15:59:47.006" v="206" actId="478"/>
          <ac:spMkLst>
            <pc:docMk/>
            <pc:sldMk cId="1889690992" sldId="323"/>
            <ac:spMk id="27" creationId="{B9F97B3E-CB36-8506-FA8B-2CD5CB896474}"/>
          </ac:spMkLst>
        </pc:spChg>
        <pc:spChg chg="del">
          <ac:chgData name="Lorenzo Rinaldi" userId="77d5bfdd-3e88-4678-a8ff-024fe85681f6" providerId="ADAL" clId="{2A2AB31C-2801-4C5D-90F6-EBA66911602D}" dt="2023-07-21T15:59:47.006" v="206" actId="478"/>
          <ac:spMkLst>
            <pc:docMk/>
            <pc:sldMk cId="1889690992" sldId="323"/>
            <ac:spMk id="28" creationId="{9E605023-2BE8-1A27-08CD-B4EE63EFF0B2}"/>
          </ac:spMkLst>
        </pc:spChg>
        <pc:spChg chg="del">
          <ac:chgData name="Lorenzo Rinaldi" userId="77d5bfdd-3e88-4678-a8ff-024fe85681f6" providerId="ADAL" clId="{2A2AB31C-2801-4C5D-90F6-EBA66911602D}" dt="2023-07-21T15:59:47.006" v="206" actId="478"/>
          <ac:spMkLst>
            <pc:docMk/>
            <pc:sldMk cId="1889690992" sldId="323"/>
            <ac:spMk id="38" creationId="{62036D5E-1D31-170A-1917-154950D4837B}"/>
          </ac:spMkLst>
        </pc:spChg>
        <pc:spChg chg="del">
          <ac:chgData name="Lorenzo Rinaldi" userId="77d5bfdd-3e88-4678-a8ff-024fe85681f6" providerId="ADAL" clId="{2A2AB31C-2801-4C5D-90F6-EBA66911602D}" dt="2023-07-21T15:59:47.006" v="206" actId="478"/>
          <ac:spMkLst>
            <pc:docMk/>
            <pc:sldMk cId="1889690992" sldId="323"/>
            <ac:spMk id="39" creationId="{E0881FB6-2ED1-800D-F329-CF49DB534510}"/>
          </ac:spMkLst>
        </pc:spChg>
        <pc:spChg chg="del">
          <ac:chgData name="Lorenzo Rinaldi" userId="77d5bfdd-3e88-4678-a8ff-024fe85681f6" providerId="ADAL" clId="{2A2AB31C-2801-4C5D-90F6-EBA66911602D}" dt="2023-07-21T15:59:47.006" v="206" actId="478"/>
          <ac:spMkLst>
            <pc:docMk/>
            <pc:sldMk cId="1889690992" sldId="323"/>
            <ac:spMk id="40" creationId="{D51CE1A3-6976-A967-EB64-1CE32AA8DF87}"/>
          </ac:spMkLst>
        </pc:spChg>
        <pc:spChg chg="del">
          <ac:chgData name="Lorenzo Rinaldi" userId="77d5bfdd-3e88-4678-a8ff-024fe85681f6" providerId="ADAL" clId="{2A2AB31C-2801-4C5D-90F6-EBA66911602D}" dt="2023-07-21T15:59:47.006" v="206" actId="478"/>
          <ac:spMkLst>
            <pc:docMk/>
            <pc:sldMk cId="1889690992" sldId="323"/>
            <ac:spMk id="41" creationId="{39C36A2E-334C-9D90-0224-3B4ABCB5209E}"/>
          </ac:spMkLst>
        </pc:spChg>
        <pc:spChg chg="del">
          <ac:chgData name="Lorenzo Rinaldi" userId="77d5bfdd-3e88-4678-a8ff-024fe85681f6" providerId="ADAL" clId="{2A2AB31C-2801-4C5D-90F6-EBA66911602D}" dt="2023-07-21T15:59:47.006" v="206" actId="478"/>
          <ac:spMkLst>
            <pc:docMk/>
            <pc:sldMk cId="1889690992" sldId="323"/>
            <ac:spMk id="43" creationId="{8E4DF2BE-A962-5A13-F77C-0DC331802259}"/>
          </ac:spMkLst>
        </pc:spChg>
        <pc:spChg chg="add mod">
          <ac:chgData name="Lorenzo Rinaldi" userId="77d5bfdd-3e88-4678-a8ff-024fe85681f6" providerId="ADAL" clId="{2A2AB31C-2801-4C5D-90F6-EBA66911602D}" dt="2023-07-21T16:01:32.858" v="285" actId="1036"/>
          <ac:spMkLst>
            <pc:docMk/>
            <pc:sldMk cId="1889690992" sldId="323"/>
            <ac:spMk id="45" creationId="{DE651396-5C7A-56D8-3A7C-FEAE296C4297}"/>
          </ac:spMkLst>
        </pc:spChg>
        <pc:spChg chg="add mod">
          <ac:chgData name="Lorenzo Rinaldi" userId="77d5bfdd-3e88-4678-a8ff-024fe85681f6" providerId="ADAL" clId="{2A2AB31C-2801-4C5D-90F6-EBA66911602D}" dt="2023-07-21T16:01:39.170" v="306" actId="1036"/>
          <ac:spMkLst>
            <pc:docMk/>
            <pc:sldMk cId="1889690992" sldId="323"/>
            <ac:spMk id="47" creationId="{18F8D768-286A-2D81-B4E6-92532E4D429E}"/>
          </ac:spMkLst>
        </pc:spChg>
        <pc:spChg chg="add mod">
          <ac:chgData name="Lorenzo Rinaldi" userId="77d5bfdd-3e88-4678-a8ff-024fe85681f6" providerId="ADAL" clId="{2A2AB31C-2801-4C5D-90F6-EBA66911602D}" dt="2023-07-21T16:01:39.170" v="306" actId="1036"/>
          <ac:spMkLst>
            <pc:docMk/>
            <pc:sldMk cId="1889690992" sldId="323"/>
            <ac:spMk id="49" creationId="{2426E3CC-3CF8-2673-D855-614D67799279}"/>
          </ac:spMkLst>
        </pc:spChg>
        <pc:spChg chg="add mod">
          <ac:chgData name="Lorenzo Rinaldi" userId="77d5bfdd-3e88-4678-a8ff-024fe85681f6" providerId="ADAL" clId="{2A2AB31C-2801-4C5D-90F6-EBA66911602D}" dt="2023-07-21T16:01:39.170" v="306" actId="1036"/>
          <ac:spMkLst>
            <pc:docMk/>
            <pc:sldMk cId="1889690992" sldId="323"/>
            <ac:spMk id="50" creationId="{A72760CB-C1A0-DBC1-1C6A-4B96B3B93EA5}"/>
          </ac:spMkLst>
        </pc:spChg>
        <pc:spChg chg="add mod">
          <ac:chgData name="Lorenzo Rinaldi" userId="77d5bfdd-3e88-4678-a8ff-024fe85681f6" providerId="ADAL" clId="{2A2AB31C-2801-4C5D-90F6-EBA66911602D}" dt="2023-07-21T16:01:39.170" v="306" actId="1036"/>
          <ac:spMkLst>
            <pc:docMk/>
            <pc:sldMk cId="1889690992" sldId="323"/>
            <ac:spMk id="51" creationId="{8728DE80-067B-822C-BB9A-94F75A4D64CD}"/>
          </ac:spMkLst>
        </pc:spChg>
        <pc:spChg chg="add mod">
          <ac:chgData name="Lorenzo Rinaldi" userId="77d5bfdd-3e88-4678-a8ff-024fe85681f6" providerId="ADAL" clId="{2A2AB31C-2801-4C5D-90F6-EBA66911602D}" dt="2023-07-21T16:01:39.170" v="306" actId="1036"/>
          <ac:spMkLst>
            <pc:docMk/>
            <pc:sldMk cId="1889690992" sldId="323"/>
            <ac:spMk id="52" creationId="{6633F7D8-2BC2-7BEA-A24F-B00CB36CC3E9}"/>
          </ac:spMkLst>
        </pc:spChg>
        <pc:spChg chg="add mod">
          <ac:chgData name="Lorenzo Rinaldi" userId="77d5bfdd-3e88-4678-a8ff-024fe85681f6" providerId="ADAL" clId="{2A2AB31C-2801-4C5D-90F6-EBA66911602D}" dt="2023-07-21T16:01:32.858" v="285" actId="1036"/>
          <ac:spMkLst>
            <pc:docMk/>
            <pc:sldMk cId="1889690992" sldId="323"/>
            <ac:spMk id="53" creationId="{7132711A-5F07-7A7D-DC9D-CC87D33F7EF5}"/>
          </ac:spMkLst>
        </pc:spChg>
        <pc:spChg chg="add mod">
          <ac:chgData name="Lorenzo Rinaldi" userId="77d5bfdd-3e88-4678-a8ff-024fe85681f6" providerId="ADAL" clId="{2A2AB31C-2801-4C5D-90F6-EBA66911602D}" dt="2023-07-21T16:01:39.170" v="306" actId="1036"/>
          <ac:spMkLst>
            <pc:docMk/>
            <pc:sldMk cId="1889690992" sldId="323"/>
            <ac:spMk id="54" creationId="{5FF84244-6BED-7AF0-AB6E-EADD79030208}"/>
          </ac:spMkLst>
        </pc:spChg>
        <pc:spChg chg="add mod">
          <ac:chgData name="Lorenzo Rinaldi" userId="77d5bfdd-3e88-4678-a8ff-024fe85681f6" providerId="ADAL" clId="{2A2AB31C-2801-4C5D-90F6-EBA66911602D}" dt="2023-07-21T16:01:39.170" v="306" actId="1036"/>
          <ac:spMkLst>
            <pc:docMk/>
            <pc:sldMk cId="1889690992" sldId="323"/>
            <ac:spMk id="55" creationId="{B0E0E701-F731-80F0-8C80-A52FCB9C9DBF}"/>
          </ac:spMkLst>
        </pc:spChg>
        <pc:spChg chg="add mod">
          <ac:chgData name="Lorenzo Rinaldi" userId="77d5bfdd-3e88-4678-a8ff-024fe85681f6" providerId="ADAL" clId="{2A2AB31C-2801-4C5D-90F6-EBA66911602D}" dt="2023-07-21T16:01:39.170" v="306" actId="1036"/>
          <ac:spMkLst>
            <pc:docMk/>
            <pc:sldMk cId="1889690992" sldId="323"/>
            <ac:spMk id="57" creationId="{88EFC4A6-2732-4B48-E410-61993B226557}"/>
          </ac:spMkLst>
        </pc:spChg>
        <pc:spChg chg="add mod">
          <ac:chgData name="Lorenzo Rinaldi" userId="77d5bfdd-3e88-4678-a8ff-024fe85681f6" providerId="ADAL" clId="{2A2AB31C-2801-4C5D-90F6-EBA66911602D}" dt="2023-07-21T16:01:39.170" v="306" actId="1036"/>
          <ac:spMkLst>
            <pc:docMk/>
            <pc:sldMk cId="1889690992" sldId="323"/>
            <ac:spMk id="58" creationId="{F0F119A1-9BC1-3C6D-6F37-F58189D1AF26}"/>
          </ac:spMkLst>
        </pc:spChg>
        <pc:spChg chg="add mod">
          <ac:chgData name="Lorenzo Rinaldi" userId="77d5bfdd-3e88-4678-a8ff-024fe85681f6" providerId="ADAL" clId="{2A2AB31C-2801-4C5D-90F6-EBA66911602D}" dt="2023-07-21T16:01:39.170" v="306" actId="1036"/>
          <ac:spMkLst>
            <pc:docMk/>
            <pc:sldMk cId="1889690992" sldId="323"/>
            <ac:spMk id="59" creationId="{259A37C3-1253-48B5-0C3E-DE1168BED272}"/>
          </ac:spMkLst>
        </pc:spChg>
        <pc:spChg chg="del">
          <ac:chgData name="Lorenzo Rinaldi" userId="77d5bfdd-3e88-4678-a8ff-024fe85681f6" providerId="ADAL" clId="{2A2AB31C-2801-4C5D-90F6-EBA66911602D}" dt="2023-07-22T05:09:57.182" v="669" actId="478"/>
          <ac:spMkLst>
            <pc:docMk/>
            <pc:sldMk cId="1889690992" sldId="323"/>
            <ac:spMk id="60" creationId="{DEB9AC04-2761-3444-EFD2-EA3098F5F18C}"/>
          </ac:spMkLst>
        </pc:spChg>
        <pc:graphicFrameChg chg="add mod">
          <ac:chgData name="Lorenzo Rinaldi" userId="77d5bfdd-3e88-4678-a8ff-024fe85681f6" providerId="ADAL" clId="{2A2AB31C-2801-4C5D-90F6-EBA66911602D}" dt="2023-07-21T16:01:39.170" v="306" actId="1036"/>
          <ac:graphicFrameMkLst>
            <pc:docMk/>
            <pc:sldMk cId="1889690992" sldId="323"/>
            <ac:graphicFrameMk id="14" creationId="{5B2516AF-BFC6-A99D-2827-D33A390C7F1D}"/>
          </ac:graphicFrameMkLst>
        </pc:graphicFrameChg>
        <pc:picChg chg="del">
          <ac:chgData name="Lorenzo Rinaldi" userId="77d5bfdd-3e88-4678-a8ff-024fe85681f6" providerId="ADAL" clId="{2A2AB31C-2801-4C5D-90F6-EBA66911602D}" dt="2023-07-21T15:59:47.006" v="206" actId="478"/>
          <ac:picMkLst>
            <pc:docMk/>
            <pc:sldMk cId="1889690992" sldId="323"/>
            <ac:picMk id="2" creationId="{0D4713A8-93BE-B55C-3C3E-D0186F38CE2E}"/>
          </ac:picMkLst>
        </pc:picChg>
        <pc:picChg chg="del">
          <ac:chgData name="Lorenzo Rinaldi" userId="77d5bfdd-3e88-4678-a8ff-024fe85681f6" providerId="ADAL" clId="{2A2AB31C-2801-4C5D-90F6-EBA66911602D}" dt="2023-07-22T05:15:30.497" v="726" actId="478"/>
          <ac:picMkLst>
            <pc:docMk/>
            <pc:sldMk cId="1889690992" sldId="323"/>
            <ac:picMk id="3" creationId="{2FDE5C26-D4A7-4A08-BEF4-A1958E075695}"/>
          </ac:picMkLst>
        </pc:picChg>
        <pc:picChg chg="del">
          <ac:chgData name="Lorenzo Rinaldi" userId="77d5bfdd-3e88-4678-a8ff-024fe85681f6" providerId="ADAL" clId="{2A2AB31C-2801-4C5D-90F6-EBA66911602D}" dt="2023-07-21T15:59:47.006" v="206" actId="478"/>
          <ac:picMkLst>
            <pc:docMk/>
            <pc:sldMk cId="1889690992" sldId="323"/>
            <ac:picMk id="5" creationId="{EDB5F39F-A959-35CB-9FD6-9E2F0211E78B}"/>
          </ac:picMkLst>
        </pc:picChg>
        <pc:cxnChg chg="del">
          <ac:chgData name="Lorenzo Rinaldi" userId="77d5bfdd-3e88-4678-a8ff-024fe85681f6" providerId="ADAL" clId="{2A2AB31C-2801-4C5D-90F6-EBA66911602D}" dt="2023-07-21T15:59:47.006" v="206" actId="478"/>
          <ac:cxnSpMkLst>
            <pc:docMk/>
            <pc:sldMk cId="1889690992" sldId="323"/>
            <ac:cxnSpMk id="10" creationId="{E30A7B6B-337F-2F6B-CEBA-E438E972836E}"/>
          </ac:cxnSpMkLst>
        </pc:cxnChg>
        <pc:cxnChg chg="del">
          <ac:chgData name="Lorenzo Rinaldi" userId="77d5bfdd-3e88-4678-a8ff-024fe85681f6" providerId="ADAL" clId="{2A2AB31C-2801-4C5D-90F6-EBA66911602D}" dt="2023-07-21T15:59:47.006" v="206" actId="478"/>
          <ac:cxnSpMkLst>
            <pc:docMk/>
            <pc:sldMk cId="1889690992" sldId="323"/>
            <ac:cxnSpMk id="12" creationId="{3DC39855-3CDB-B919-01CB-9F051C3AC6D7}"/>
          </ac:cxnSpMkLst>
        </pc:cxnChg>
        <pc:cxnChg chg="del">
          <ac:chgData name="Lorenzo Rinaldi" userId="77d5bfdd-3e88-4678-a8ff-024fe85681f6" providerId="ADAL" clId="{2A2AB31C-2801-4C5D-90F6-EBA66911602D}" dt="2023-07-21T15:59:47.006" v="206" actId="478"/>
          <ac:cxnSpMkLst>
            <pc:docMk/>
            <pc:sldMk cId="1889690992" sldId="323"/>
            <ac:cxnSpMk id="17" creationId="{93E7EA37-5644-8289-7F61-6ACF20FF6BA1}"/>
          </ac:cxnSpMkLst>
        </pc:cxnChg>
        <pc:cxnChg chg="del">
          <ac:chgData name="Lorenzo Rinaldi" userId="77d5bfdd-3e88-4678-a8ff-024fe85681f6" providerId="ADAL" clId="{2A2AB31C-2801-4C5D-90F6-EBA66911602D}" dt="2023-07-21T15:59:47.006" v="206" actId="478"/>
          <ac:cxnSpMkLst>
            <pc:docMk/>
            <pc:sldMk cId="1889690992" sldId="323"/>
            <ac:cxnSpMk id="18" creationId="{9075B8F2-5C3C-1A5A-73F4-6D43218DCE12}"/>
          </ac:cxnSpMkLst>
        </pc:cxnChg>
        <pc:cxnChg chg="del">
          <ac:chgData name="Lorenzo Rinaldi" userId="77d5bfdd-3e88-4678-a8ff-024fe85681f6" providerId="ADAL" clId="{2A2AB31C-2801-4C5D-90F6-EBA66911602D}" dt="2023-07-21T15:59:47.006" v="206" actId="478"/>
          <ac:cxnSpMkLst>
            <pc:docMk/>
            <pc:sldMk cId="1889690992" sldId="323"/>
            <ac:cxnSpMk id="19" creationId="{6A389249-DFCC-1E45-7F16-EB3665F9ED32}"/>
          </ac:cxnSpMkLst>
        </pc:cxnChg>
        <pc:cxnChg chg="del">
          <ac:chgData name="Lorenzo Rinaldi" userId="77d5bfdd-3e88-4678-a8ff-024fe85681f6" providerId="ADAL" clId="{2A2AB31C-2801-4C5D-90F6-EBA66911602D}" dt="2023-07-21T15:59:47.006" v="206" actId="478"/>
          <ac:cxnSpMkLst>
            <pc:docMk/>
            <pc:sldMk cId="1889690992" sldId="323"/>
            <ac:cxnSpMk id="20" creationId="{5AA596C6-4CAD-8A28-3884-EE214AC22EE9}"/>
          </ac:cxnSpMkLst>
        </pc:cxnChg>
        <pc:cxnChg chg="del">
          <ac:chgData name="Lorenzo Rinaldi" userId="77d5bfdd-3e88-4678-a8ff-024fe85681f6" providerId="ADAL" clId="{2A2AB31C-2801-4C5D-90F6-EBA66911602D}" dt="2023-07-21T15:59:47.006" v="206" actId="478"/>
          <ac:cxnSpMkLst>
            <pc:docMk/>
            <pc:sldMk cId="1889690992" sldId="323"/>
            <ac:cxnSpMk id="22" creationId="{BD9FA98E-6EBD-3C2A-5BE9-0B8585DBA2AE}"/>
          </ac:cxnSpMkLst>
        </pc:cxnChg>
        <pc:cxnChg chg="del">
          <ac:chgData name="Lorenzo Rinaldi" userId="77d5bfdd-3e88-4678-a8ff-024fe85681f6" providerId="ADAL" clId="{2A2AB31C-2801-4C5D-90F6-EBA66911602D}" dt="2023-07-21T15:59:47.006" v="206" actId="478"/>
          <ac:cxnSpMkLst>
            <pc:docMk/>
            <pc:sldMk cId="1889690992" sldId="323"/>
            <ac:cxnSpMk id="23" creationId="{02AEA2A5-CD8A-D882-8F54-FF6A00C03A52}"/>
          </ac:cxnSpMkLst>
        </pc:cxnChg>
        <pc:cxnChg chg="del">
          <ac:chgData name="Lorenzo Rinaldi" userId="77d5bfdd-3e88-4678-a8ff-024fe85681f6" providerId="ADAL" clId="{2A2AB31C-2801-4C5D-90F6-EBA66911602D}" dt="2023-07-21T15:59:47.006" v="206" actId="478"/>
          <ac:cxnSpMkLst>
            <pc:docMk/>
            <pc:sldMk cId="1889690992" sldId="323"/>
            <ac:cxnSpMk id="24" creationId="{2DC84CA5-70E9-8F27-2867-936C9DF3178F}"/>
          </ac:cxnSpMkLst>
        </pc:cxnChg>
        <pc:cxnChg chg="del">
          <ac:chgData name="Lorenzo Rinaldi" userId="77d5bfdd-3e88-4678-a8ff-024fe85681f6" providerId="ADAL" clId="{2A2AB31C-2801-4C5D-90F6-EBA66911602D}" dt="2023-07-21T15:59:47.006" v="206" actId="478"/>
          <ac:cxnSpMkLst>
            <pc:docMk/>
            <pc:sldMk cId="1889690992" sldId="323"/>
            <ac:cxnSpMk id="25" creationId="{A4976BA6-A7F1-6F2A-4428-E74968858983}"/>
          </ac:cxnSpMkLst>
        </pc:cxnChg>
        <pc:cxnChg chg="del">
          <ac:chgData name="Lorenzo Rinaldi" userId="77d5bfdd-3e88-4678-a8ff-024fe85681f6" providerId="ADAL" clId="{2A2AB31C-2801-4C5D-90F6-EBA66911602D}" dt="2023-07-21T15:59:47.006" v="206" actId="478"/>
          <ac:cxnSpMkLst>
            <pc:docMk/>
            <pc:sldMk cId="1889690992" sldId="323"/>
            <ac:cxnSpMk id="26" creationId="{8B049BB8-D79B-FA92-AB44-AD4EC9E3558A}"/>
          </ac:cxnSpMkLst>
        </pc:cxnChg>
        <pc:cxnChg chg="del">
          <ac:chgData name="Lorenzo Rinaldi" userId="77d5bfdd-3e88-4678-a8ff-024fe85681f6" providerId="ADAL" clId="{2A2AB31C-2801-4C5D-90F6-EBA66911602D}" dt="2023-07-21T15:59:47.006" v="206" actId="478"/>
          <ac:cxnSpMkLst>
            <pc:docMk/>
            <pc:sldMk cId="1889690992" sldId="323"/>
            <ac:cxnSpMk id="29" creationId="{3154F995-C779-E7A0-FAAD-3DE9D41DB37D}"/>
          </ac:cxnSpMkLst>
        </pc:cxnChg>
        <pc:cxnChg chg="del">
          <ac:chgData name="Lorenzo Rinaldi" userId="77d5bfdd-3e88-4678-a8ff-024fe85681f6" providerId="ADAL" clId="{2A2AB31C-2801-4C5D-90F6-EBA66911602D}" dt="2023-07-21T15:59:47.006" v="206" actId="478"/>
          <ac:cxnSpMkLst>
            <pc:docMk/>
            <pc:sldMk cId="1889690992" sldId="323"/>
            <ac:cxnSpMk id="30" creationId="{36D4926A-85BE-56DC-84AB-7F79BBA2742A}"/>
          </ac:cxnSpMkLst>
        </pc:cxnChg>
        <pc:cxnChg chg="del">
          <ac:chgData name="Lorenzo Rinaldi" userId="77d5bfdd-3e88-4678-a8ff-024fe85681f6" providerId="ADAL" clId="{2A2AB31C-2801-4C5D-90F6-EBA66911602D}" dt="2023-07-21T15:59:47.006" v="206" actId="478"/>
          <ac:cxnSpMkLst>
            <pc:docMk/>
            <pc:sldMk cId="1889690992" sldId="323"/>
            <ac:cxnSpMk id="31" creationId="{B8889BD0-738F-DCC7-328B-4B3BDA0BE392}"/>
          </ac:cxnSpMkLst>
        </pc:cxnChg>
        <pc:cxnChg chg="del">
          <ac:chgData name="Lorenzo Rinaldi" userId="77d5bfdd-3e88-4678-a8ff-024fe85681f6" providerId="ADAL" clId="{2A2AB31C-2801-4C5D-90F6-EBA66911602D}" dt="2023-07-21T15:59:47.006" v="206" actId="478"/>
          <ac:cxnSpMkLst>
            <pc:docMk/>
            <pc:sldMk cId="1889690992" sldId="323"/>
            <ac:cxnSpMk id="32" creationId="{D6058A33-25E9-E2F9-BC91-013C2F9275E4}"/>
          </ac:cxnSpMkLst>
        </pc:cxnChg>
        <pc:cxnChg chg="del">
          <ac:chgData name="Lorenzo Rinaldi" userId="77d5bfdd-3e88-4678-a8ff-024fe85681f6" providerId="ADAL" clId="{2A2AB31C-2801-4C5D-90F6-EBA66911602D}" dt="2023-07-21T15:59:47.006" v="206" actId="478"/>
          <ac:cxnSpMkLst>
            <pc:docMk/>
            <pc:sldMk cId="1889690992" sldId="323"/>
            <ac:cxnSpMk id="33" creationId="{0AD5890F-450C-7D7C-6E54-1AB0FC9316BA}"/>
          </ac:cxnSpMkLst>
        </pc:cxnChg>
        <pc:cxnChg chg="del">
          <ac:chgData name="Lorenzo Rinaldi" userId="77d5bfdd-3e88-4678-a8ff-024fe85681f6" providerId="ADAL" clId="{2A2AB31C-2801-4C5D-90F6-EBA66911602D}" dt="2023-07-21T15:59:47.006" v="206" actId="478"/>
          <ac:cxnSpMkLst>
            <pc:docMk/>
            <pc:sldMk cId="1889690992" sldId="323"/>
            <ac:cxnSpMk id="34" creationId="{19DA67FE-62A4-CC05-9D6C-20357D6FD68B}"/>
          </ac:cxnSpMkLst>
        </pc:cxnChg>
        <pc:cxnChg chg="del">
          <ac:chgData name="Lorenzo Rinaldi" userId="77d5bfdd-3e88-4678-a8ff-024fe85681f6" providerId="ADAL" clId="{2A2AB31C-2801-4C5D-90F6-EBA66911602D}" dt="2023-07-21T15:59:47.006" v="206" actId="478"/>
          <ac:cxnSpMkLst>
            <pc:docMk/>
            <pc:sldMk cId="1889690992" sldId="323"/>
            <ac:cxnSpMk id="35" creationId="{D63E6D66-AB87-C82C-CD54-21220449EDC8}"/>
          </ac:cxnSpMkLst>
        </pc:cxnChg>
        <pc:cxnChg chg="del">
          <ac:chgData name="Lorenzo Rinaldi" userId="77d5bfdd-3e88-4678-a8ff-024fe85681f6" providerId="ADAL" clId="{2A2AB31C-2801-4C5D-90F6-EBA66911602D}" dt="2023-07-21T15:59:47.006" v="206" actId="478"/>
          <ac:cxnSpMkLst>
            <pc:docMk/>
            <pc:sldMk cId="1889690992" sldId="323"/>
            <ac:cxnSpMk id="36" creationId="{7ED3451D-2C16-9026-E36E-24BD71822B69}"/>
          </ac:cxnSpMkLst>
        </pc:cxnChg>
        <pc:cxnChg chg="del">
          <ac:chgData name="Lorenzo Rinaldi" userId="77d5bfdd-3e88-4678-a8ff-024fe85681f6" providerId="ADAL" clId="{2A2AB31C-2801-4C5D-90F6-EBA66911602D}" dt="2023-07-21T15:59:47.006" v="206" actId="478"/>
          <ac:cxnSpMkLst>
            <pc:docMk/>
            <pc:sldMk cId="1889690992" sldId="323"/>
            <ac:cxnSpMk id="37" creationId="{B4139BBC-F116-DCC7-60FB-D68E48D4EE18}"/>
          </ac:cxnSpMkLst>
        </pc:cxnChg>
        <pc:cxnChg chg="del">
          <ac:chgData name="Lorenzo Rinaldi" userId="77d5bfdd-3e88-4678-a8ff-024fe85681f6" providerId="ADAL" clId="{2A2AB31C-2801-4C5D-90F6-EBA66911602D}" dt="2023-07-21T15:59:47.006" v="206" actId="478"/>
          <ac:cxnSpMkLst>
            <pc:docMk/>
            <pc:sldMk cId="1889690992" sldId="323"/>
            <ac:cxnSpMk id="42" creationId="{95FAC553-EDE3-D0DA-D10F-055699F50E38}"/>
          </ac:cxnSpMkLst>
        </pc:cxnChg>
        <pc:cxnChg chg="del">
          <ac:chgData name="Lorenzo Rinaldi" userId="77d5bfdd-3e88-4678-a8ff-024fe85681f6" providerId="ADAL" clId="{2A2AB31C-2801-4C5D-90F6-EBA66911602D}" dt="2023-07-21T15:59:47.006" v="206" actId="478"/>
          <ac:cxnSpMkLst>
            <pc:docMk/>
            <pc:sldMk cId="1889690992" sldId="323"/>
            <ac:cxnSpMk id="44" creationId="{28A66683-320B-6CBC-6D2A-EB7E48B41BD5}"/>
          </ac:cxnSpMkLst>
        </pc:cxnChg>
        <pc:cxnChg chg="add mod">
          <ac:chgData name="Lorenzo Rinaldi" userId="77d5bfdd-3e88-4678-a8ff-024fe85681f6" providerId="ADAL" clId="{2A2AB31C-2801-4C5D-90F6-EBA66911602D}" dt="2023-07-21T16:01:39.170" v="306" actId="1036"/>
          <ac:cxnSpMkLst>
            <pc:docMk/>
            <pc:sldMk cId="1889690992" sldId="323"/>
            <ac:cxnSpMk id="46" creationId="{70B6ECFF-448A-8026-464D-8C359821C0B1}"/>
          </ac:cxnSpMkLst>
        </pc:cxnChg>
        <pc:cxnChg chg="add mod">
          <ac:chgData name="Lorenzo Rinaldi" userId="77d5bfdd-3e88-4678-a8ff-024fe85681f6" providerId="ADAL" clId="{2A2AB31C-2801-4C5D-90F6-EBA66911602D}" dt="2023-07-21T16:01:39.170" v="306" actId="1036"/>
          <ac:cxnSpMkLst>
            <pc:docMk/>
            <pc:sldMk cId="1889690992" sldId="323"/>
            <ac:cxnSpMk id="48" creationId="{61E25636-7189-9C27-928C-796A5FAC06F9}"/>
          </ac:cxnSpMkLst>
        </pc:cxnChg>
        <pc:cxnChg chg="add mod">
          <ac:chgData name="Lorenzo Rinaldi" userId="77d5bfdd-3e88-4678-a8ff-024fe85681f6" providerId="ADAL" clId="{2A2AB31C-2801-4C5D-90F6-EBA66911602D}" dt="2023-07-21T16:01:39.170" v="306" actId="1036"/>
          <ac:cxnSpMkLst>
            <pc:docMk/>
            <pc:sldMk cId="1889690992" sldId="323"/>
            <ac:cxnSpMk id="56" creationId="{C5FF9816-4A7B-C5CB-06E7-828F0999AE92}"/>
          </ac:cxnSpMkLst>
        </pc:cxnChg>
      </pc:sldChg>
      <pc:sldChg chg="addSp delSp modSp add mod ord modAnim">
        <pc:chgData name="Lorenzo Rinaldi" userId="77d5bfdd-3e88-4678-a8ff-024fe85681f6" providerId="ADAL" clId="{2A2AB31C-2801-4C5D-90F6-EBA66911602D}" dt="2023-07-22T05:15:26.531" v="724" actId="478"/>
        <pc:sldMkLst>
          <pc:docMk/>
          <pc:sldMk cId="2148328659" sldId="324"/>
        </pc:sldMkLst>
        <pc:spChg chg="add mod">
          <ac:chgData name="Lorenzo Rinaldi" userId="77d5bfdd-3e88-4678-a8ff-024fe85681f6" providerId="ADAL" clId="{2A2AB31C-2801-4C5D-90F6-EBA66911602D}" dt="2023-07-21T16:00:04.966" v="209" actId="1076"/>
          <ac:spMkLst>
            <pc:docMk/>
            <pc:sldMk cId="2148328659" sldId="324"/>
            <ac:spMk id="5" creationId="{9CF9A659-F858-B9AD-71D3-D11F266A4BD7}"/>
          </ac:spMkLst>
        </pc:spChg>
        <pc:spChg chg="del">
          <ac:chgData name="Lorenzo Rinaldi" userId="77d5bfdd-3e88-4678-a8ff-024fe85681f6" providerId="ADAL" clId="{2A2AB31C-2801-4C5D-90F6-EBA66911602D}" dt="2023-07-22T05:09:49.575" v="667" actId="478"/>
          <ac:spMkLst>
            <pc:docMk/>
            <pc:sldMk cId="2148328659" sldId="324"/>
            <ac:spMk id="6" creationId="{4BDB5223-6EB5-1046-88BB-84ED760A29CE}"/>
          </ac:spMkLst>
        </pc:spChg>
        <pc:spChg chg="add mod">
          <ac:chgData name="Lorenzo Rinaldi" userId="77d5bfdd-3e88-4678-a8ff-024fe85681f6" providerId="ADAL" clId="{2A2AB31C-2801-4C5D-90F6-EBA66911602D}" dt="2023-07-21T16:00:11.531" v="222" actId="1036"/>
          <ac:spMkLst>
            <pc:docMk/>
            <pc:sldMk cId="2148328659" sldId="324"/>
            <ac:spMk id="7" creationId="{9D91A913-EC9B-307C-7F09-A1A9D8280C5A}"/>
          </ac:spMkLst>
        </pc:spChg>
        <pc:spChg chg="add mod">
          <ac:chgData name="Lorenzo Rinaldi" userId="77d5bfdd-3e88-4678-a8ff-024fe85681f6" providerId="ADAL" clId="{2A2AB31C-2801-4C5D-90F6-EBA66911602D}" dt="2023-07-21T16:00:29.647" v="242" actId="1037"/>
          <ac:spMkLst>
            <pc:docMk/>
            <pc:sldMk cId="2148328659" sldId="324"/>
            <ac:spMk id="8" creationId="{2856B9A3-9B9F-DEA3-185E-98350FD6DEC0}"/>
          </ac:spMkLst>
        </pc:spChg>
        <pc:spChg chg="add mod">
          <ac:chgData name="Lorenzo Rinaldi" userId="77d5bfdd-3e88-4678-a8ff-024fe85681f6" providerId="ADAL" clId="{2A2AB31C-2801-4C5D-90F6-EBA66911602D}" dt="2023-07-21T16:00:29.647" v="242" actId="1037"/>
          <ac:spMkLst>
            <pc:docMk/>
            <pc:sldMk cId="2148328659" sldId="324"/>
            <ac:spMk id="9" creationId="{F18DB14D-2380-2A1F-FC4E-EBA16ED61BE8}"/>
          </ac:spMkLst>
        </pc:spChg>
        <pc:spChg chg="add mod">
          <ac:chgData name="Lorenzo Rinaldi" userId="77d5bfdd-3e88-4678-a8ff-024fe85681f6" providerId="ADAL" clId="{2A2AB31C-2801-4C5D-90F6-EBA66911602D}" dt="2023-07-21T16:00:29.647" v="242" actId="1037"/>
          <ac:spMkLst>
            <pc:docMk/>
            <pc:sldMk cId="2148328659" sldId="324"/>
            <ac:spMk id="10" creationId="{2E1079F9-5F00-4876-F1ED-E3446D177EE2}"/>
          </ac:spMkLst>
        </pc:spChg>
        <pc:spChg chg="add mod">
          <ac:chgData name="Lorenzo Rinaldi" userId="77d5bfdd-3e88-4678-a8ff-024fe85681f6" providerId="ADAL" clId="{2A2AB31C-2801-4C5D-90F6-EBA66911602D}" dt="2023-07-21T16:00:29.647" v="242" actId="1037"/>
          <ac:spMkLst>
            <pc:docMk/>
            <pc:sldMk cId="2148328659" sldId="324"/>
            <ac:spMk id="11" creationId="{3748A3D3-65AC-D921-C0D1-DECF7FCA04E5}"/>
          </ac:spMkLst>
        </pc:spChg>
        <pc:spChg chg="add mod">
          <ac:chgData name="Lorenzo Rinaldi" userId="77d5bfdd-3e88-4678-a8ff-024fe85681f6" providerId="ADAL" clId="{2A2AB31C-2801-4C5D-90F6-EBA66911602D}" dt="2023-07-21T16:00:29.647" v="242" actId="1037"/>
          <ac:spMkLst>
            <pc:docMk/>
            <pc:sldMk cId="2148328659" sldId="324"/>
            <ac:spMk id="12" creationId="{15E3AA49-6582-4903-9435-A5132F71008A}"/>
          </ac:spMkLst>
        </pc:spChg>
        <pc:spChg chg="add mod">
          <ac:chgData name="Lorenzo Rinaldi" userId="77d5bfdd-3e88-4678-a8ff-024fe85681f6" providerId="ADAL" clId="{2A2AB31C-2801-4C5D-90F6-EBA66911602D}" dt="2023-07-21T16:00:29.647" v="242" actId="1037"/>
          <ac:spMkLst>
            <pc:docMk/>
            <pc:sldMk cId="2148328659" sldId="324"/>
            <ac:spMk id="13" creationId="{F1ACF27E-D310-781F-5B02-DAFD892F1797}"/>
          </ac:spMkLst>
        </pc:spChg>
        <pc:spChg chg="add mod">
          <ac:chgData name="Lorenzo Rinaldi" userId="77d5bfdd-3e88-4678-a8ff-024fe85681f6" providerId="ADAL" clId="{2A2AB31C-2801-4C5D-90F6-EBA66911602D}" dt="2023-07-21T16:00:29.647" v="242" actId="1037"/>
          <ac:spMkLst>
            <pc:docMk/>
            <pc:sldMk cId="2148328659" sldId="324"/>
            <ac:spMk id="14" creationId="{0FD49C3A-E449-B0ED-0795-F0697D5EAFA6}"/>
          </ac:spMkLst>
        </pc:spChg>
        <pc:spChg chg="add mod">
          <ac:chgData name="Lorenzo Rinaldi" userId="77d5bfdd-3e88-4678-a8ff-024fe85681f6" providerId="ADAL" clId="{2A2AB31C-2801-4C5D-90F6-EBA66911602D}" dt="2023-07-21T16:00:29.647" v="242" actId="1037"/>
          <ac:spMkLst>
            <pc:docMk/>
            <pc:sldMk cId="2148328659" sldId="324"/>
            <ac:spMk id="15" creationId="{3B35CF55-199A-0950-E257-07B17B8B3391}"/>
          </ac:spMkLst>
        </pc:spChg>
        <pc:spChg chg="add mod">
          <ac:chgData name="Lorenzo Rinaldi" userId="77d5bfdd-3e88-4678-a8ff-024fe85681f6" providerId="ADAL" clId="{2A2AB31C-2801-4C5D-90F6-EBA66911602D}" dt="2023-07-21T16:00:29.647" v="242" actId="1037"/>
          <ac:spMkLst>
            <pc:docMk/>
            <pc:sldMk cId="2148328659" sldId="324"/>
            <ac:spMk id="16" creationId="{D41A65DB-EB94-A8F7-AA28-6A0297BE19A3}"/>
          </ac:spMkLst>
        </pc:spChg>
        <pc:spChg chg="add mod">
          <ac:chgData name="Lorenzo Rinaldi" userId="77d5bfdd-3e88-4678-a8ff-024fe85681f6" providerId="ADAL" clId="{2A2AB31C-2801-4C5D-90F6-EBA66911602D}" dt="2023-07-21T16:00:29.647" v="242" actId="1037"/>
          <ac:spMkLst>
            <pc:docMk/>
            <pc:sldMk cId="2148328659" sldId="324"/>
            <ac:spMk id="17" creationId="{06E9B9FF-1CD6-8946-93CD-5246C55B83A9}"/>
          </ac:spMkLst>
        </pc:spChg>
        <pc:spChg chg="add mod">
          <ac:chgData name="Lorenzo Rinaldi" userId="77d5bfdd-3e88-4678-a8ff-024fe85681f6" providerId="ADAL" clId="{2A2AB31C-2801-4C5D-90F6-EBA66911602D}" dt="2023-07-21T16:00:29.647" v="242" actId="1037"/>
          <ac:spMkLst>
            <pc:docMk/>
            <pc:sldMk cId="2148328659" sldId="324"/>
            <ac:spMk id="18" creationId="{E07ED9EC-1D36-354E-4757-5F27154143AF}"/>
          </ac:spMkLst>
        </pc:spChg>
        <pc:spChg chg="add mod">
          <ac:chgData name="Lorenzo Rinaldi" userId="77d5bfdd-3e88-4678-a8ff-024fe85681f6" providerId="ADAL" clId="{2A2AB31C-2801-4C5D-90F6-EBA66911602D}" dt="2023-07-21T16:00:37.884" v="245" actId="1076"/>
          <ac:spMkLst>
            <pc:docMk/>
            <pc:sldMk cId="2148328659" sldId="324"/>
            <ac:spMk id="19" creationId="{D5D9CFD5-5515-06A9-4538-F868C336428C}"/>
          </ac:spMkLst>
        </pc:spChg>
        <pc:spChg chg="add mod">
          <ac:chgData name="Lorenzo Rinaldi" userId="77d5bfdd-3e88-4678-a8ff-024fe85681f6" providerId="ADAL" clId="{2A2AB31C-2801-4C5D-90F6-EBA66911602D}" dt="2023-07-21T16:00:11.531" v="222" actId="1036"/>
          <ac:spMkLst>
            <pc:docMk/>
            <pc:sldMk cId="2148328659" sldId="324"/>
            <ac:spMk id="20" creationId="{E7011438-E4F1-31AF-0E93-3B56939AC8F9}"/>
          </ac:spMkLst>
        </pc:spChg>
        <pc:spChg chg="add mod">
          <ac:chgData name="Lorenzo Rinaldi" userId="77d5bfdd-3e88-4678-a8ff-024fe85681f6" providerId="ADAL" clId="{2A2AB31C-2801-4C5D-90F6-EBA66911602D}" dt="2023-07-21T16:00:11.531" v="222" actId="1036"/>
          <ac:spMkLst>
            <pc:docMk/>
            <pc:sldMk cId="2148328659" sldId="324"/>
            <ac:spMk id="21" creationId="{4B4D6C3C-D8B1-DC3D-9F19-48433AA13211}"/>
          </ac:spMkLst>
        </pc:spChg>
        <pc:spChg chg="add mod">
          <ac:chgData name="Lorenzo Rinaldi" userId="77d5bfdd-3e88-4678-a8ff-024fe85681f6" providerId="ADAL" clId="{2A2AB31C-2801-4C5D-90F6-EBA66911602D}" dt="2023-07-21T16:00:11.531" v="222" actId="1036"/>
          <ac:spMkLst>
            <pc:docMk/>
            <pc:sldMk cId="2148328659" sldId="324"/>
            <ac:spMk id="22" creationId="{43D784BD-4A15-F645-B84D-D1B4DA01AB87}"/>
          </ac:spMkLst>
        </pc:spChg>
        <pc:spChg chg="add mod">
          <ac:chgData name="Lorenzo Rinaldi" userId="77d5bfdd-3e88-4678-a8ff-024fe85681f6" providerId="ADAL" clId="{2A2AB31C-2801-4C5D-90F6-EBA66911602D}" dt="2023-07-21T16:00:11.531" v="222" actId="1036"/>
          <ac:spMkLst>
            <pc:docMk/>
            <pc:sldMk cId="2148328659" sldId="324"/>
            <ac:spMk id="23" creationId="{D6A5FFA2-7A36-0DFF-3E02-4D28F08956F5}"/>
          </ac:spMkLst>
        </pc:spChg>
        <pc:spChg chg="add mod">
          <ac:chgData name="Lorenzo Rinaldi" userId="77d5bfdd-3e88-4678-a8ff-024fe85681f6" providerId="ADAL" clId="{2A2AB31C-2801-4C5D-90F6-EBA66911602D}" dt="2023-07-21T16:00:11.531" v="222" actId="1036"/>
          <ac:spMkLst>
            <pc:docMk/>
            <pc:sldMk cId="2148328659" sldId="324"/>
            <ac:spMk id="24" creationId="{68609F09-1EBF-248C-0C43-10F3D7C42447}"/>
          </ac:spMkLst>
        </pc:spChg>
        <pc:spChg chg="add mod">
          <ac:chgData name="Lorenzo Rinaldi" userId="77d5bfdd-3e88-4678-a8ff-024fe85681f6" providerId="ADAL" clId="{2A2AB31C-2801-4C5D-90F6-EBA66911602D}" dt="2023-07-21T16:00:11.531" v="222" actId="1036"/>
          <ac:spMkLst>
            <pc:docMk/>
            <pc:sldMk cId="2148328659" sldId="324"/>
            <ac:spMk id="25" creationId="{E90A5097-E3F6-90BA-F296-EB053B99CECE}"/>
          </ac:spMkLst>
        </pc:spChg>
        <pc:spChg chg="add mod">
          <ac:chgData name="Lorenzo Rinaldi" userId="77d5bfdd-3e88-4678-a8ff-024fe85681f6" providerId="ADAL" clId="{2A2AB31C-2801-4C5D-90F6-EBA66911602D}" dt="2023-07-21T16:00:11.531" v="222" actId="1036"/>
          <ac:spMkLst>
            <pc:docMk/>
            <pc:sldMk cId="2148328659" sldId="324"/>
            <ac:spMk id="26" creationId="{97AE29A5-A64E-640A-434B-74AFAF628BD9}"/>
          </ac:spMkLst>
        </pc:spChg>
        <pc:spChg chg="add del mod">
          <ac:chgData name="Lorenzo Rinaldi" userId="77d5bfdd-3e88-4678-a8ff-024fe85681f6" providerId="ADAL" clId="{2A2AB31C-2801-4C5D-90F6-EBA66911602D}" dt="2023-07-21T16:00:39.619" v="246" actId="478"/>
          <ac:spMkLst>
            <pc:docMk/>
            <pc:sldMk cId="2148328659" sldId="324"/>
            <ac:spMk id="29" creationId="{ED64C589-78DF-C76E-19F9-047C608752AB}"/>
          </ac:spMkLst>
        </pc:spChg>
        <pc:spChg chg="add mod">
          <ac:chgData name="Lorenzo Rinaldi" userId="77d5bfdd-3e88-4678-a8ff-024fe85681f6" providerId="ADAL" clId="{2A2AB31C-2801-4C5D-90F6-EBA66911602D}" dt="2023-07-21T16:00:11.531" v="222" actId="1036"/>
          <ac:spMkLst>
            <pc:docMk/>
            <pc:sldMk cId="2148328659" sldId="324"/>
            <ac:spMk id="30" creationId="{1B8C4026-419A-6ACA-13CD-52AD2CA04BDB}"/>
          </ac:spMkLst>
        </pc:spChg>
        <pc:spChg chg="add mod">
          <ac:chgData name="Lorenzo Rinaldi" userId="77d5bfdd-3e88-4678-a8ff-024fe85681f6" providerId="ADAL" clId="{2A2AB31C-2801-4C5D-90F6-EBA66911602D}" dt="2023-07-21T16:00:11.531" v="222" actId="1036"/>
          <ac:spMkLst>
            <pc:docMk/>
            <pc:sldMk cId="2148328659" sldId="324"/>
            <ac:spMk id="31" creationId="{6C788968-2A24-402D-7E24-EDA724489518}"/>
          </ac:spMkLst>
        </pc:spChg>
        <pc:spChg chg="add mod">
          <ac:chgData name="Lorenzo Rinaldi" userId="77d5bfdd-3e88-4678-a8ff-024fe85681f6" providerId="ADAL" clId="{2A2AB31C-2801-4C5D-90F6-EBA66911602D}" dt="2023-07-21T16:00:11.531" v="222" actId="1036"/>
          <ac:spMkLst>
            <pc:docMk/>
            <pc:sldMk cId="2148328659" sldId="324"/>
            <ac:spMk id="32" creationId="{B1A622D5-06CC-6A49-9984-9BBCBD350BC1}"/>
          </ac:spMkLst>
        </pc:spChg>
        <pc:spChg chg="add mod">
          <ac:chgData name="Lorenzo Rinaldi" userId="77d5bfdd-3e88-4678-a8ff-024fe85681f6" providerId="ADAL" clId="{2A2AB31C-2801-4C5D-90F6-EBA66911602D}" dt="2023-07-21T16:00:11.531" v="222" actId="1036"/>
          <ac:spMkLst>
            <pc:docMk/>
            <pc:sldMk cId="2148328659" sldId="324"/>
            <ac:spMk id="33" creationId="{980B9FAB-B833-C470-F535-5C30BC5FA284}"/>
          </ac:spMkLst>
        </pc:spChg>
        <pc:picChg chg="add mod">
          <ac:chgData name="Lorenzo Rinaldi" userId="77d5bfdd-3e88-4678-a8ff-024fe85681f6" providerId="ADAL" clId="{2A2AB31C-2801-4C5D-90F6-EBA66911602D}" dt="2023-07-21T16:00:26.964" v="240" actId="1037"/>
          <ac:picMkLst>
            <pc:docMk/>
            <pc:sldMk cId="2148328659" sldId="324"/>
            <ac:picMk id="2" creationId="{90A7A771-AAAD-F7B6-2B35-BF2351BB8F90}"/>
          </ac:picMkLst>
        </pc:picChg>
        <pc:picChg chg="del">
          <ac:chgData name="Lorenzo Rinaldi" userId="77d5bfdd-3e88-4678-a8ff-024fe85681f6" providerId="ADAL" clId="{2A2AB31C-2801-4C5D-90F6-EBA66911602D}" dt="2023-07-22T05:15:26.531" v="724" actId="478"/>
          <ac:picMkLst>
            <pc:docMk/>
            <pc:sldMk cId="2148328659" sldId="324"/>
            <ac:picMk id="3" creationId="{2FDE5C26-D4A7-4A08-BEF4-A1958E075695}"/>
          </ac:picMkLst>
        </pc:picChg>
        <pc:cxnChg chg="add mod">
          <ac:chgData name="Lorenzo Rinaldi" userId="77d5bfdd-3e88-4678-a8ff-024fe85681f6" providerId="ADAL" clId="{2A2AB31C-2801-4C5D-90F6-EBA66911602D}" dt="2023-07-21T16:00:11.531" v="222" actId="1036"/>
          <ac:cxnSpMkLst>
            <pc:docMk/>
            <pc:sldMk cId="2148328659" sldId="324"/>
            <ac:cxnSpMk id="27" creationId="{9F7D5F0E-1022-72A7-C606-6115C97261EC}"/>
          </ac:cxnSpMkLst>
        </pc:cxnChg>
        <pc:cxnChg chg="add mod">
          <ac:chgData name="Lorenzo Rinaldi" userId="77d5bfdd-3e88-4678-a8ff-024fe85681f6" providerId="ADAL" clId="{2A2AB31C-2801-4C5D-90F6-EBA66911602D}" dt="2023-07-21T16:00:11.531" v="222" actId="1036"/>
          <ac:cxnSpMkLst>
            <pc:docMk/>
            <pc:sldMk cId="2148328659" sldId="324"/>
            <ac:cxnSpMk id="28" creationId="{00498C3D-B8B6-2043-EC6A-7E1E8D1306D8}"/>
          </ac:cxnSpMkLst>
        </pc:cxnChg>
      </pc:sldChg>
      <pc:sldChg chg="addSp delSp modSp add mod ord">
        <pc:chgData name="Lorenzo Rinaldi" userId="77d5bfdd-3e88-4678-a8ff-024fe85681f6" providerId="ADAL" clId="{2A2AB31C-2801-4C5D-90F6-EBA66911602D}" dt="2023-07-22T05:15:28.645" v="725" actId="478"/>
        <pc:sldMkLst>
          <pc:docMk/>
          <pc:sldMk cId="2992435734" sldId="325"/>
        </pc:sldMkLst>
        <pc:spChg chg="add mod">
          <ac:chgData name="Lorenzo Rinaldi" userId="77d5bfdd-3e88-4678-a8ff-024fe85681f6" providerId="ADAL" clId="{2A2AB31C-2801-4C5D-90F6-EBA66911602D}" dt="2023-07-21T16:00:59.301" v="251" actId="1076"/>
          <ac:spMkLst>
            <pc:docMk/>
            <pc:sldMk cId="2992435734" sldId="325"/>
            <ac:spMk id="5" creationId="{561556C3-991C-B61D-3C2A-A367E899E2F5}"/>
          </ac:spMkLst>
        </pc:spChg>
        <pc:spChg chg="del">
          <ac:chgData name="Lorenzo Rinaldi" userId="77d5bfdd-3e88-4678-a8ff-024fe85681f6" providerId="ADAL" clId="{2A2AB31C-2801-4C5D-90F6-EBA66911602D}" dt="2023-07-22T05:09:53.490" v="668" actId="478"/>
          <ac:spMkLst>
            <pc:docMk/>
            <pc:sldMk cId="2992435734" sldId="325"/>
            <ac:spMk id="6" creationId="{4BDB5223-6EB5-1046-88BB-84ED760A29CE}"/>
          </ac:spMkLst>
        </pc:spChg>
        <pc:spChg chg="add mod">
          <ac:chgData name="Lorenzo Rinaldi" userId="77d5bfdd-3e88-4678-a8ff-024fe85681f6" providerId="ADAL" clId="{2A2AB31C-2801-4C5D-90F6-EBA66911602D}" dt="2023-07-21T16:00:59.301" v="251" actId="1076"/>
          <ac:spMkLst>
            <pc:docMk/>
            <pc:sldMk cId="2992435734" sldId="325"/>
            <ac:spMk id="7" creationId="{8CAA2E89-1094-A7C2-7966-0F967A5603F3}"/>
          </ac:spMkLst>
        </pc:spChg>
        <pc:picChg chg="add mod">
          <ac:chgData name="Lorenzo Rinaldi" userId="77d5bfdd-3e88-4678-a8ff-024fe85681f6" providerId="ADAL" clId="{2A2AB31C-2801-4C5D-90F6-EBA66911602D}" dt="2023-07-21T16:01:03.335" v="253" actId="1076"/>
          <ac:picMkLst>
            <pc:docMk/>
            <pc:sldMk cId="2992435734" sldId="325"/>
            <ac:picMk id="2" creationId="{503F1661-512F-12BC-AEAD-DE1BDAC3D41E}"/>
          </ac:picMkLst>
        </pc:picChg>
        <pc:picChg chg="del">
          <ac:chgData name="Lorenzo Rinaldi" userId="77d5bfdd-3e88-4678-a8ff-024fe85681f6" providerId="ADAL" clId="{2A2AB31C-2801-4C5D-90F6-EBA66911602D}" dt="2023-07-22T05:15:28.645" v="725" actId="478"/>
          <ac:picMkLst>
            <pc:docMk/>
            <pc:sldMk cId="2992435734" sldId="325"/>
            <ac:picMk id="3" creationId="{2FDE5C26-D4A7-4A08-BEF4-A1958E075695}"/>
          </ac:picMkLst>
        </pc:picChg>
      </pc:sldChg>
      <pc:sldChg chg="addSp delSp modSp add del mod modAnim">
        <pc:chgData name="Lorenzo Rinaldi" userId="77d5bfdd-3e88-4678-a8ff-024fe85681f6" providerId="ADAL" clId="{2A2AB31C-2801-4C5D-90F6-EBA66911602D}" dt="2023-07-22T05:15:39.447" v="729" actId="478"/>
        <pc:sldMkLst>
          <pc:docMk/>
          <pc:sldMk cId="2294736875" sldId="326"/>
        </pc:sldMkLst>
        <pc:spChg chg="del">
          <ac:chgData name="Lorenzo Rinaldi" userId="77d5bfdd-3e88-4678-a8ff-024fe85681f6" providerId="ADAL" clId="{2A2AB31C-2801-4C5D-90F6-EBA66911602D}" dt="2023-07-22T05:10:13.314" v="674" actId="478"/>
          <ac:spMkLst>
            <pc:docMk/>
            <pc:sldMk cId="2294736875" sldId="326"/>
            <ac:spMk id="6" creationId="{4BDB5223-6EB5-1046-88BB-84ED760A29CE}"/>
          </ac:spMkLst>
        </pc:spChg>
        <pc:spChg chg="add mod">
          <ac:chgData name="Lorenzo Rinaldi" userId="77d5bfdd-3e88-4678-a8ff-024fe85681f6" providerId="ADAL" clId="{2A2AB31C-2801-4C5D-90F6-EBA66911602D}" dt="2023-07-21T16:03:16.030" v="350" actId="1076"/>
          <ac:spMkLst>
            <pc:docMk/>
            <pc:sldMk cId="2294736875" sldId="326"/>
            <ac:spMk id="7" creationId="{D12B6A4E-AE4D-929C-26EE-595D7AD4FD64}"/>
          </ac:spMkLst>
        </pc:spChg>
        <pc:spChg chg="add mod">
          <ac:chgData name="Lorenzo Rinaldi" userId="77d5bfdd-3e88-4678-a8ff-024fe85681f6" providerId="ADAL" clId="{2A2AB31C-2801-4C5D-90F6-EBA66911602D}" dt="2023-07-21T16:03:26.031" v="351" actId="1076"/>
          <ac:spMkLst>
            <pc:docMk/>
            <pc:sldMk cId="2294736875" sldId="326"/>
            <ac:spMk id="9" creationId="{3758F145-2C5E-B7BE-03FD-0F64C815EFCF}"/>
          </ac:spMkLst>
        </pc:spChg>
        <pc:spChg chg="add mod">
          <ac:chgData name="Lorenzo Rinaldi" userId="77d5bfdd-3e88-4678-a8ff-024fe85681f6" providerId="ADAL" clId="{2A2AB31C-2801-4C5D-90F6-EBA66911602D}" dt="2023-07-21T16:03:26.031" v="351" actId="1076"/>
          <ac:spMkLst>
            <pc:docMk/>
            <pc:sldMk cId="2294736875" sldId="326"/>
            <ac:spMk id="11" creationId="{B9A566AB-5137-3D0E-AB00-446E9EBB182D}"/>
          </ac:spMkLst>
        </pc:spChg>
        <pc:spChg chg="add mod">
          <ac:chgData name="Lorenzo Rinaldi" userId="77d5bfdd-3e88-4678-a8ff-024fe85681f6" providerId="ADAL" clId="{2A2AB31C-2801-4C5D-90F6-EBA66911602D}" dt="2023-07-21T16:03:26.031" v="351" actId="1076"/>
          <ac:spMkLst>
            <pc:docMk/>
            <pc:sldMk cId="2294736875" sldId="326"/>
            <ac:spMk id="12" creationId="{9E802D29-650A-D38A-B459-F021D03DA14E}"/>
          </ac:spMkLst>
        </pc:spChg>
        <pc:spChg chg="add mod">
          <ac:chgData name="Lorenzo Rinaldi" userId="77d5bfdd-3e88-4678-a8ff-024fe85681f6" providerId="ADAL" clId="{2A2AB31C-2801-4C5D-90F6-EBA66911602D}" dt="2023-07-21T16:03:26.031" v="351" actId="1076"/>
          <ac:spMkLst>
            <pc:docMk/>
            <pc:sldMk cId="2294736875" sldId="326"/>
            <ac:spMk id="13" creationId="{A173D301-CAC4-0281-71E7-53777FBFE2E7}"/>
          </ac:spMkLst>
        </pc:spChg>
        <pc:spChg chg="add mod">
          <ac:chgData name="Lorenzo Rinaldi" userId="77d5bfdd-3e88-4678-a8ff-024fe85681f6" providerId="ADAL" clId="{2A2AB31C-2801-4C5D-90F6-EBA66911602D}" dt="2023-07-21T16:03:26.031" v="351" actId="1076"/>
          <ac:spMkLst>
            <pc:docMk/>
            <pc:sldMk cId="2294736875" sldId="326"/>
            <ac:spMk id="14" creationId="{A07865BD-AB2F-B4DC-035D-FD444C358AFD}"/>
          </ac:spMkLst>
        </pc:spChg>
        <pc:spChg chg="add mod">
          <ac:chgData name="Lorenzo Rinaldi" userId="77d5bfdd-3e88-4678-a8ff-024fe85681f6" providerId="ADAL" clId="{2A2AB31C-2801-4C5D-90F6-EBA66911602D}" dt="2023-07-21T16:03:26.031" v="351" actId="1076"/>
          <ac:spMkLst>
            <pc:docMk/>
            <pc:sldMk cId="2294736875" sldId="326"/>
            <ac:spMk id="15" creationId="{25754CCD-D465-94E9-96A4-A92E77D187FC}"/>
          </ac:spMkLst>
        </pc:spChg>
        <pc:spChg chg="add mod">
          <ac:chgData name="Lorenzo Rinaldi" userId="77d5bfdd-3e88-4678-a8ff-024fe85681f6" providerId="ADAL" clId="{2A2AB31C-2801-4C5D-90F6-EBA66911602D}" dt="2023-07-21T16:03:26.031" v="351" actId="1076"/>
          <ac:spMkLst>
            <pc:docMk/>
            <pc:sldMk cId="2294736875" sldId="326"/>
            <ac:spMk id="16" creationId="{33485AED-A932-1F1C-CE62-2B3E304B15A1}"/>
          </ac:spMkLst>
        </pc:spChg>
        <pc:spChg chg="add mod">
          <ac:chgData name="Lorenzo Rinaldi" userId="77d5bfdd-3e88-4678-a8ff-024fe85681f6" providerId="ADAL" clId="{2A2AB31C-2801-4C5D-90F6-EBA66911602D}" dt="2023-07-21T16:03:26.031" v="351" actId="1076"/>
          <ac:spMkLst>
            <pc:docMk/>
            <pc:sldMk cId="2294736875" sldId="326"/>
            <ac:spMk id="17" creationId="{14091D98-18FF-3B7C-18E5-8A128FD76125}"/>
          </ac:spMkLst>
        </pc:spChg>
        <pc:picChg chg="add mod">
          <ac:chgData name="Lorenzo Rinaldi" userId="77d5bfdd-3e88-4678-a8ff-024fe85681f6" providerId="ADAL" clId="{2A2AB31C-2801-4C5D-90F6-EBA66911602D}" dt="2023-07-21T16:03:26.031" v="351" actId="1076"/>
          <ac:picMkLst>
            <pc:docMk/>
            <pc:sldMk cId="2294736875" sldId="326"/>
            <ac:picMk id="2" creationId="{3191F42B-FFB8-B541-D7B2-87DD7FF7A03C}"/>
          </ac:picMkLst>
        </pc:picChg>
        <pc:picChg chg="del">
          <ac:chgData name="Lorenzo Rinaldi" userId="77d5bfdd-3e88-4678-a8ff-024fe85681f6" providerId="ADAL" clId="{2A2AB31C-2801-4C5D-90F6-EBA66911602D}" dt="2023-07-22T05:15:39.447" v="729" actId="478"/>
          <ac:picMkLst>
            <pc:docMk/>
            <pc:sldMk cId="2294736875" sldId="326"/>
            <ac:picMk id="3" creationId="{2FDE5C26-D4A7-4A08-BEF4-A1958E075695}"/>
          </ac:picMkLst>
        </pc:picChg>
        <pc:picChg chg="add mod">
          <ac:chgData name="Lorenzo Rinaldi" userId="77d5bfdd-3e88-4678-a8ff-024fe85681f6" providerId="ADAL" clId="{2A2AB31C-2801-4C5D-90F6-EBA66911602D}" dt="2023-07-21T16:03:26.031" v="351" actId="1076"/>
          <ac:picMkLst>
            <pc:docMk/>
            <pc:sldMk cId="2294736875" sldId="326"/>
            <ac:picMk id="5" creationId="{2658C29F-E7DE-F164-9FB7-5AFF06115314}"/>
          </ac:picMkLst>
        </pc:picChg>
        <pc:picChg chg="add mod">
          <ac:chgData name="Lorenzo Rinaldi" userId="77d5bfdd-3e88-4678-a8ff-024fe85681f6" providerId="ADAL" clId="{2A2AB31C-2801-4C5D-90F6-EBA66911602D}" dt="2023-07-21T16:03:26.031" v="351" actId="1076"/>
          <ac:picMkLst>
            <pc:docMk/>
            <pc:sldMk cId="2294736875" sldId="326"/>
            <ac:picMk id="18" creationId="{6600D274-46D4-B9F2-DD8A-77A7C8F70383}"/>
          </ac:picMkLst>
        </pc:picChg>
        <pc:cxnChg chg="add mod">
          <ac:chgData name="Lorenzo Rinaldi" userId="77d5bfdd-3e88-4678-a8ff-024fe85681f6" providerId="ADAL" clId="{2A2AB31C-2801-4C5D-90F6-EBA66911602D}" dt="2023-07-21T16:03:26.031" v="351" actId="1076"/>
          <ac:cxnSpMkLst>
            <pc:docMk/>
            <pc:sldMk cId="2294736875" sldId="326"/>
            <ac:cxnSpMk id="8" creationId="{A1105E29-499D-50E5-8B0C-32758F0EB718}"/>
          </ac:cxnSpMkLst>
        </pc:cxnChg>
        <pc:cxnChg chg="add mod">
          <ac:chgData name="Lorenzo Rinaldi" userId="77d5bfdd-3e88-4678-a8ff-024fe85681f6" providerId="ADAL" clId="{2A2AB31C-2801-4C5D-90F6-EBA66911602D}" dt="2023-07-21T16:03:26.031" v="351" actId="1076"/>
          <ac:cxnSpMkLst>
            <pc:docMk/>
            <pc:sldMk cId="2294736875" sldId="326"/>
            <ac:cxnSpMk id="10" creationId="{B6BBA5A6-91DE-A865-6995-464BE89EC4C1}"/>
          </ac:cxnSpMkLst>
        </pc:cxnChg>
      </pc:sldChg>
      <pc:sldChg chg="addSp delSp modSp add mod ord modAnim">
        <pc:chgData name="Lorenzo Rinaldi" userId="77d5bfdd-3e88-4678-a8ff-024fe85681f6" providerId="ADAL" clId="{2A2AB31C-2801-4C5D-90F6-EBA66911602D}" dt="2023-07-22T05:15:36.705" v="728" actId="478"/>
        <pc:sldMkLst>
          <pc:docMk/>
          <pc:sldMk cId="4000127381" sldId="327"/>
        </pc:sldMkLst>
        <pc:spChg chg="add mod">
          <ac:chgData name="Lorenzo Rinaldi" userId="77d5bfdd-3e88-4678-a8ff-024fe85681f6" providerId="ADAL" clId="{2A2AB31C-2801-4C5D-90F6-EBA66911602D}" dt="2023-07-21T16:01:57.699" v="309" actId="1076"/>
          <ac:spMkLst>
            <pc:docMk/>
            <pc:sldMk cId="4000127381" sldId="327"/>
            <ac:spMk id="2" creationId="{9F68B486-5D42-E28F-C287-AEEEB323BE63}"/>
          </ac:spMkLst>
        </pc:spChg>
        <pc:spChg chg="add mod">
          <ac:chgData name="Lorenzo Rinaldi" userId="77d5bfdd-3e88-4678-a8ff-024fe85681f6" providerId="ADAL" clId="{2A2AB31C-2801-4C5D-90F6-EBA66911602D}" dt="2023-07-21T16:01:57.699" v="309" actId="1076"/>
          <ac:spMkLst>
            <pc:docMk/>
            <pc:sldMk cId="4000127381" sldId="327"/>
            <ac:spMk id="5" creationId="{8C9E506B-6EE5-C6A0-6027-E634EF2ED2BE}"/>
          </ac:spMkLst>
        </pc:spChg>
        <pc:spChg chg="del">
          <ac:chgData name="Lorenzo Rinaldi" userId="77d5bfdd-3e88-4678-a8ff-024fe85681f6" providerId="ADAL" clId="{2A2AB31C-2801-4C5D-90F6-EBA66911602D}" dt="2023-07-22T05:10:01.068" v="670" actId="478"/>
          <ac:spMkLst>
            <pc:docMk/>
            <pc:sldMk cId="4000127381" sldId="327"/>
            <ac:spMk id="6" creationId="{4BDB5223-6EB5-1046-88BB-84ED760A29CE}"/>
          </ac:spMkLst>
        </pc:spChg>
        <pc:spChg chg="add mod">
          <ac:chgData name="Lorenzo Rinaldi" userId="77d5bfdd-3e88-4678-a8ff-024fe85681f6" providerId="ADAL" clId="{2A2AB31C-2801-4C5D-90F6-EBA66911602D}" dt="2023-07-21T16:01:57.699" v="309" actId="1076"/>
          <ac:spMkLst>
            <pc:docMk/>
            <pc:sldMk cId="4000127381" sldId="327"/>
            <ac:spMk id="7" creationId="{28380C18-88D9-21B2-E265-2B5B3BAE8E92}"/>
          </ac:spMkLst>
        </pc:spChg>
        <pc:spChg chg="add mod">
          <ac:chgData name="Lorenzo Rinaldi" userId="77d5bfdd-3e88-4678-a8ff-024fe85681f6" providerId="ADAL" clId="{2A2AB31C-2801-4C5D-90F6-EBA66911602D}" dt="2023-07-21T16:01:57.699" v="309" actId="1076"/>
          <ac:spMkLst>
            <pc:docMk/>
            <pc:sldMk cId="4000127381" sldId="327"/>
            <ac:spMk id="8" creationId="{EF5395ED-3F95-D63E-B203-4074A9BE042E}"/>
          </ac:spMkLst>
        </pc:spChg>
        <pc:spChg chg="add mod">
          <ac:chgData name="Lorenzo Rinaldi" userId="77d5bfdd-3e88-4678-a8ff-024fe85681f6" providerId="ADAL" clId="{2A2AB31C-2801-4C5D-90F6-EBA66911602D}" dt="2023-07-21T16:01:57.699" v="309" actId="1076"/>
          <ac:spMkLst>
            <pc:docMk/>
            <pc:sldMk cId="4000127381" sldId="327"/>
            <ac:spMk id="9" creationId="{42641A06-5196-3334-0DE6-8AA41896134E}"/>
          </ac:spMkLst>
        </pc:spChg>
        <pc:spChg chg="add mod">
          <ac:chgData name="Lorenzo Rinaldi" userId="77d5bfdd-3e88-4678-a8ff-024fe85681f6" providerId="ADAL" clId="{2A2AB31C-2801-4C5D-90F6-EBA66911602D}" dt="2023-07-21T16:01:57.699" v="309" actId="1076"/>
          <ac:spMkLst>
            <pc:docMk/>
            <pc:sldMk cId="4000127381" sldId="327"/>
            <ac:spMk id="10" creationId="{F1F9DA50-9B16-6BEE-5E33-E78245B062BF}"/>
          </ac:spMkLst>
        </pc:spChg>
        <pc:spChg chg="add mod">
          <ac:chgData name="Lorenzo Rinaldi" userId="77d5bfdd-3e88-4678-a8ff-024fe85681f6" providerId="ADAL" clId="{2A2AB31C-2801-4C5D-90F6-EBA66911602D}" dt="2023-07-21T16:02:10.939" v="343" actId="1035"/>
          <ac:spMkLst>
            <pc:docMk/>
            <pc:sldMk cId="4000127381" sldId="327"/>
            <ac:spMk id="11" creationId="{EB3514F4-DC84-8DCD-D6D3-3AE6F726831D}"/>
          </ac:spMkLst>
        </pc:spChg>
        <pc:spChg chg="add mod">
          <ac:chgData name="Lorenzo Rinaldi" userId="77d5bfdd-3e88-4678-a8ff-024fe85681f6" providerId="ADAL" clId="{2A2AB31C-2801-4C5D-90F6-EBA66911602D}" dt="2023-07-21T16:01:57.699" v="309" actId="1076"/>
          <ac:spMkLst>
            <pc:docMk/>
            <pc:sldMk cId="4000127381" sldId="327"/>
            <ac:spMk id="12" creationId="{6724E239-466C-8B25-8916-2CB7E3D5E0A8}"/>
          </ac:spMkLst>
        </pc:spChg>
        <pc:spChg chg="add mod">
          <ac:chgData name="Lorenzo Rinaldi" userId="77d5bfdd-3e88-4678-a8ff-024fe85681f6" providerId="ADAL" clId="{2A2AB31C-2801-4C5D-90F6-EBA66911602D}" dt="2023-07-21T16:02:10.939" v="343" actId="1035"/>
          <ac:spMkLst>
            <pc:docMk/>
            <pc:sldMk cId="4000127381" sldId="327"/>
            <ac:spMk id="13" creationId="{2E7B90A0-2FD8-1024-E361-63DE27C128C4}"/>
          </ac:spMkLst>
        </pc:spChg>
        <pc:spChg chg="add mod">
          <ac:chgData name="Lorenzo Rinaldi" userId="77d5bfdd-3e88-4678-a8ff-024fe85681f6" providerId="ADAL" clId="{2A2AB31C-2801-4C5D-90F6-EBA66911602D}" dt="2023-07-21T16:01:57.699" v="309" actId="1076"/>
          <ac:spMkLst>
            <pc:docMk/>
            <pc:sldMk cId="4000127381" sldId="327"/>
            <ac:spMk id="14" creationId="{DE4F44A8-5442-6D26-FEDD-AA4BD11FE41E}"/>
          </ac:spMkLst>
        </pc:spChg>
        <pc:spChg chg="add mod">
          <ac:chgData name="Lorenzo Rinaldi" userId="77d5bfdd-3e88-4678-a8ff-024fe85681f6" providerId="ADAL" clId="{2A2AB31C-2801-4C5D-90F6-EBA66911602D}" dt="2023-07-21T16:02:10.939" v="343" actId="1035"/>
          <ac:spMkLst>
            <pc:docMk/>
            <pc:sldMk cId="4000127381" sldId="327"/>
            <ac:spMk id="15" creationId="{8BB495C5-43DD-2C96-59D7-A88A2D415699}"/>
          </ac:spMkLst>
        </pc:spChg>
        <pc:spChg chg="add mod">
          <ac:chgData name="Lorenzo Rinaldi" userId="77d5bfdd-3e88-4678-a8ff-024fe85681f6" providerId="ADAL" clId="{2A2AB31C-2801-4C5D-90F6-EBA66911602D}" dt="2023-07-21T16:02:10.939" v="343" actId="1035"/>
          <ac:spMkLst>
            <pc:docMk/>
            <pc:sldMk cId="4000127381" sldId="327"/>
            <ac:spMk id="16" creationId="{77C03F53-04DA-8FA4-2ECA-08D49CAA627B}"/>
          </ac:spMkLst>
        </pc:spChg>
        <pc:spChg chg="add mod">
          <ac:chgData name="Lorenzo Rinaldi" userId="77d5bfdd-3e88-4678-a8ff-024fe85681f6" providerId="ADAL" clId="{2A2AB31C-2801-4C5D-90F6-EBA66911602D}" dt="2023-07-21T16:02:10.939" v="343" actId="1035"/>
          <ac:spMkLst>
            <pc:docMk/>
            <pc:sldMk cId="4000127381" sldId="327"/>
            <ac:spMk id="17" creationId="{F83E5609-96DF-A664-0D5C-3402F3D4D1A3}"/>
          </ac:spMkLst>
        </pc:spChg>
        <pc:spChg chg="add mod">
          <ac:chgData name="Lorenzo Rinaldi" userId="77d5bfdd-3e88-4678-a8ff-024fe85681f6" providerId="ADAL" clId="{2A2AB31C-2801-4C5D-90F6-EBA66911602D}" dt="2023-07-21T16:02:10.939" v="343" actId="1035"/>
          <ac:spMkLst>
            <pc:docMk/>
            <pc:sldMk cId="4000127381" sldId="327"/>
            <ac:spMk id="18" creationId="{AB949413-0778-9EBD-992E-77C6D25CFD1B}"/>
          </ac:spMkLst>
        </pc:spChg>
        <pc:spChg chg="add mod">
          <ac:chgData name="Lorenzo Rinaldi" userId="77d5bfdd-3e88-4678-a8ff-024fe85681f6" providerId="ADAL" clId="{2A2AB31C-2801-4C5D-90F6-EBA66911602D}" dt="2023-07-21T16:02:10.939" v="343" actId="1035"/>
          <ac:spMkLst>
            <pc:docMk/>
            <pc:sldMk cId="4000127381" sldId="327"/>
            <ac:spMk id="19" creationId="{704A98A2-BAD2-1507-7B61-A76E36BCE82F}"/>
          </ac:spMkLst>
        </pc:spChg>
        <pc:picChg chg="del">
          <ac:chgData name="Lorenzo Rinaldi" userId="77d5bfdd-3e88-4678-a8ff-024fe85681f6" providerId="ADAL" clId="{2A2AB31C-2801-4C5D-90F6-EBA66911602D}" dt="2023-07-22T05:15:36.705" v="728" actId="478"/>
          <ac:picMkLst>
            <pc:docMk/>
            <pc:sldMk cId="4000127381" sldId="327"/>
            <ac:picMk id="3" creationId="{2FDE5C26-D4A7-4A08-BEF4-A1958E075695}"/>
          </ac:picMkLst>
        </pc:picChg>
        <pc:picChg chg="add mod">
          <ac:chgData name="Lorenzo Rinaldi" userId="77d5bfdd-3e88-4678-a8ff-024fe85681f6" providerId="ADAL" clId="{2A2AB31C-2801-4C5D-90F6-EBA66911602D}" dt="2023-07-22T05:10:05.221" v="671" actId="14100"/>
          <ac:picMkLst>
            <pc:docMk/>
            <pc:sldMk cId="4000127381" sldId="327"/>
            <ac:picMk id="20" creationId="{AF560F75-167E-E2D4-71E9-B9AED3565F56}"/>
          </ac:picMkLst>
        </pc:picChg>
      </pc:sldChg>
      <pc:sldChg chg="addSp delSp modSp add mod modAnim">
        <pc:chgData name="Lorenzo Rinaldi" userId="77d5bfdd-3e88-4678-a8ff-024fe85681f6" providerId="ADAL" clId="{2A2AB31C-2801-4C5D-90F6-EBA66911602D}" dt="2023-07-22T05:15:44.575" v="731" actId="478"/>
        <pc:sldMkLst>
          <pc:docMk/>
          <pc:sldMk cId="3245301268" sldId="328"/>
        </pc:sldMkLst>
        <pc:spChg chg="add del mod">
          <ac:chgData name="Lorenzo Rinaldi" userId="77d5bfdd-3e88-4678-a8ff-024fe85681f6" providerId="ADAL" clId="{2A2AB31C-2801-4C5D-90F6-EBA66911602D}" dt="2023-07-21T16:05:00.948" v="411" actId="478"/>
          <ac:spMkLst>
            <pc:docMk/>
            <pc:sldMk cId="3245301268" sldId="328"/>
            <ac:spMk id="2" creationId="{41C02652-E78E-8282-DC96-5DAD3F1192AB}"/>
          </ac:spMkLst>
        </pc:spChg>
        <pc:spChg chg="add mod">
          <ac:chgData name="Lorenzo Rinaldi" userId="77d5bfdd-3e88-4678-a8ff-024fe85681f6" providerId="ADAL" clId="{2A2AB31C-2801-4C5D-90F6-EBA66911602D}" dt="2023-07-21T16:05:10.801" v="416" actId="1076"/>
          <ac:spMkLst>
            <pc:docMk/>
            <pc:sldMk cId="3245301268" sldId="328"/>
            <ac:spMk id="5" creationId="{59FC2AC6-53B7-A0E6-7BD3-F05036E744E5}"/>
          </ac:spMkLst>
        </pc:spChg>
        <pc:spChg chg="del">
          <ac:chgData name="Lorenzo Rinaldi" userId="77d5bfdd-3e88-4678-a8ff-024fe85681f6" providerId="ADAL" clId="{2A2AB31C-2801-4C5D-90F6-EBA66911602D}" dt="2023-07-22T05:10:19.648" v="676" actId="478"/>
          <ac:spMkLst>
            <pc:docMk/>
            <pc:sldMk cId="3245301268" sldId="328"/>
            <ac:spMk id="6" creationId="{4BDB5223-6EB5-1046-88BB-84ED760A29CE}"/>
          </ac:spMkLst>
        </pc:spChg>
        <pc:spChg chg="add del mod">
          <ac:chgData name="Lorenzo Rinaldi" userId="77d5bfdd-3e88-4678-a8ff-024fe85681f6" providerId="ADAL" clId="{2A2AB31C-2801-4C5D-90F6-EBA66911602D}" dt="2023-07-21T16:05:15.594" v="419" actId="1076"/>
          <ac:spMkLst>
            <pc:docMk/>
            <pc:sldMk cId="3245301268" sldId="328"/>
            <ac:spMk id="7" creationId="{28024FD2-1ED8-0F8D-D11F-394DDD13A062}"/>
          </ac:spMkLst>
        </pc:spChg>
        <pc:spChg chg="add del mod">
          <ac:chgData name="Lorenzo Rinaldi" userId="77d5bfdd-3e88-4678-a8ff-024fe85681f6" providerId="ADAL" clId="{2A2AB31C-2801-4C5D-90F6-EBA66911602D}" dt="2023-07-21T16:05:15.594" v="419" actId="1076"/>
          <ac:spMkLst>
            <pc:docMk/>
            <pc:sldMk cId="3245301268" sldId="328"/>
            <ac:spMk id="8" creationId="{56764E2D-3824-7E4C-D294-0F3B9C7627F8}"/>
          </ac:spMkLst>
        </pc:spChg>
        <pc:spChg chg="add del mod">
          <ac:chgData name="Lorenzo Rinaldi" userId="77d5bfdd-3e88-4678-a8ff-024fe85681f6" providerId="ADAL" clId="{2A2AB31C-2801-4C5D-90F6-EBA66911602D}" dt="2023-07-21T16:05:15.594" v="419" actId="1076"/>
          <ac:spMkLst>
            <pc:docMk/>
            <pc:sldMk cId="3245301268" sldId="328"/>
            <ac:spMk id="9" creationId="{B824F256-13A9-13D3-F3AD-8BFDC45E576D}"/>
          </ac:spMkLst>
        </pc:spChg>
        <pc:spChg chg="add del mod">
          <ac:chgData name="Lorenzo Rinaldi" userId="77d5bfdd-3e88-4678-a8ff-024fe85681f6" providerId="ADAL" clId="{2A2AB31C-2801-4C5D-90F6-EBA66911602D}" dt="2023-07-21T16:05:15.594" v="419" actId="1076"/>
          <ac:spMkLst>
            <pc:docMk/>
            <pc:sldMk cId="3245301268" sldId="328"/>
            <ac:spMk id="10" creationId="{BB1E5E19-A2D4-91CD-9DCF-9A79D633EEA5}"/>
          </ac:spMkLst>
        </pc:spChg>
        <pc:picChg chg="del">
          <ac:chgData name="Lorenzo Rinaldi" userId="77d5bfdd-3e88-4678-a8ff-024fe85681f6" providerId="ADAL" clId="{2A2AB31C-2801-4C5D-90F6-EBA66911602D}" dt="2023-07-22T05:15:44.575" v="731" actId="478"/>
          <ac:picMkLst>
            <pc:docMk/>
            <pc:sldMk cId="3245301268" sldId="328"/>
            <ac:picMk id="3" creationId="{2FDE5C26-D4A7-4A08-BEF4-A1958E075695}"/>
          </ac:picMkLst>
        </pc:picChg>
      </pc:sldChg>
      <pc:sldChg chg="addSp delSp modSp add mod modAnim">
        <pc:chgData name="Lorenzo Rinaldi" userId="77d5bfdd-3e88-4678-a8ff-024fe85681f6" providerId="ADAL" clId="{2A2AB31C-2801-4C5D-90F6-EBA66911602D}" dt="2023-07-22T05:15:50.905" v="744" actId="1036"/>
        <pc:sldMkLst>
          <pc:docMk/>
          <pc:sldMk cId="602468312" sldId="329"/>
        </pc:sldMkLst>
        <pc:spChg chg="del">
          <ac:chgData name="Lorenzo Rinaldi" userId="77d5bfdd-3e88-4678-a8ff-024fe85681f6" providerId="ADAL" clId="{2A2AB31C-2801-4C5D-90F6-EBA66911602D}" dt="2023-07-22T05:10:16.351" v="675" actId="478"/>
          <ac:spMkLst>
            <pc:docMk/>
            <pc:sldMk cId="602468312" sldId="329"/>
            <ac:spMk id="6" creationId="{4BDB5223-6EB5-1046-88BB-84ED760A29CE}"/>
          </ac:spMkLst>
        </pc:spChg>
        <pc:spChg chg="del">
          <ac:chgData name="Lorenzo Rinaldi" userId="77d5bfdd-3e88-4678-a8ff-024fe85681f6" providerId="ADAL" clId="{2A2AB31C-2801-4C5D-90F6-EBA66911602D}" dt="2023-07-21T16:03:47.013" v="355" actId="478"/>
          <ac:spMkLst>
            <pc:docMk/>
            <pc:sldMk cId="602468312" sldId="329"/>
            <ac:spMk id="7" creationId="{D12B6A4E-AE4D-929C-26EE-595D7AD4FD64}"/>
          </ac:spMkLst>
        </pc:spChg>
        <pc:spChg chg="del">
          <ac:chgData name="Lorenzo Rinaldi" userId="77d5bfdd-3e88-4678-a8ff-024fe85681f6" providerId="ADAL" clId="{2A2AB31C-2801-4C5D-90F6-EBA66911602D}" dt="2023-07-21T16:03:47.013" v="355" actId="478"/>
          <ac:spMkLst>
            <pc:docMk/>
            <pc:sldMk cId="602468312" sldId="329"/>
            <ac:spMk id="9" creationId="{3758F145-2C5E-B7BE-03FD-0F64C815EFCF}"/>
          </ac:spMkLst>
        </pc:spChg>
        <pc:spChg chg="del">
          <ac:chgData name="Lorenzo Rinaldi" userId="77d5bfdd-3e88-4678-a8ff-024fe85681f6" providerId="ADAL" clId="{2A2AB31C-2801-4C5D-90F6-EBA66911602D}" dt="2023-07-21T16:03:47.013" v="355" actId="478"/>
          <ac:spMkLst>
            <pc:docMk/>
            <pc:sldMk cId="602468312" sldId="329"/>
            <ac:spMk id="11" creationId="{B9A566AB-5137-3D0E-AB00-446E9EBB182D}"/>
          </ac:spMkLst>
        </pc:spChg>
        <pc:spChg chg="del">
          <ac:chgData name="Lorenzo Rinaldi" userId="77d5bfdd-3e88-4678-a8ff-024fe85681f6" providerId="ADAL" clId="{2A2AB31C-2801-4C5D-90F6-EBA66911602D}" dt="2023-07-21T16:03:47.013" v="355" actId="478"/>
          <ac:spMkLst>
            <pc:docMk/>
            <pc:sldMk cId="602468312" sldId="329"/>
            <ac:spMk id="12" creationId="{9E802D29-650A-D38A-B459-F021D03DA14E}"/>
          </ac:spMkLst>
        </pc:spChg>
        <pc:spChg chg="del">
          <ac:chgData name="Lorenzo Rinaldi" userId="77d5bfdd-3e88-4678-a8ff-024fe85681f6" providerId="ADAL" clId="{2A2AB31C-2801-4C5D-90F6-EBA66911602D}" dt="2023-07-21T16:03:47.013" v="355" actId="478"/>
          <ac:spMkLst>
            <pc:docMk/>
            <pc:sldMk cId="602468312" sldId="329"/>
            <ac:spMk id="13" creationId="{A173D301-CAC4-0281-71E7-53777FBFE2E7}"/>
          </ac:spMkLst>
        </pc:spChg>
        <pc:spChg chg="del">
          <ac:chgData name="Lorenzo Rinaldi" userId="77d5bfdd-3e88-4678-a8ff-024fe85681f6" providerId="ADAL" clId="{2A2AB31C-2801-4C5D-90F6-EBA66911602D}" dt="2023-07-21T16:03:47.013" v="355" actId="478"/>
          <ac:spMkLst>
            <pc:docMk/>
            <pc:sldMk cId="602468312" sldId="329"/>
            <ac:spMk id="14" creationId="{A07865BD-AB2F-B4DC-035D-FD444C358AFD}"/>
          </ac:spMkLst>
        </pc:spChg>
        <pc:spChg chg="del">
          <ac:chgData name="Lorenzo Rinaldi" userId="77d5bfdd-3e88-4678-a8ff-024fe85681f6" providerId="ADAL" clId="{2A2AB31C-2801-4C5D-90F6-EBA66911602D}" dt="2023-07-21T16:03:47.013" v="355" actId="478"/>
          <ac:spMkLst>
            <pc:docMk/>
            <pc:sldMk cId="602468312" sldId="329"/>
            <ac:spMk id="15" creationId="{25754CCD-D465-94E9-96A4-A92E77D187FC}"/>
          </ac:spMkLst>
        </pc:spChg>
        <pc:spChg chg="del">
          <ac:chgData name="Lorenzo Rinaldi" userId="77d5bfdd-3e88-4678-a8ff-024fe85681f6" providerId="ADAL" clId="{2A2AB31C-2801-4C5D-90F6-EBA66911602D}" dt="2023-07-21T16:03:47.013" v="355" actId="478"/>
          <ac:spMkLst>
            <pc:docMk/>
            <pc:sldMk cId="602468312" sldId="329"/>
            <ac:spMk id="16" creationId="{33485AED-A932-1F1C-CE62-2B3E304B15A1}"/>
          </ac:spMkLst>
        </pc:spChg>
        <pc:spChg chg="del">
          <ac:chgData name="Lorenzo Rinaldi" userId="77d5bfdd-3e88-4678-a8ff-024fe85681f6" providerId="ADAL" clId="{2A2AB31C-2801-4C5D-90F6-EBA66911602D}" dt="2023-07-21T16:03:47.013" v="355" actId="478"/>
          <ac:spMkLst>
            <pc:docMk/>
            <pc:sldMk cId="602468312" sldId="329"/>
            <ac:spMk id="17" creationId="{14091D98-18FF-3B7C-18E5-8A128FD76125}"/>
          </ac:spMkLst>
        </pc:spChg>
        <pc:spChg chg="add mod">
          <ac:chgData name="Lorenzo Rinaldi" userId="77d5bfdd-3e88-4678-a8ff-024fe85681f6" providerId="ADAL" clId="{2A2AB31C-2801-4C5D-90F6-EBA66911602D}" dt="2023-07-21T16:04:02.389" v="359" actId="1076"/>
          <ac:spMkLst>
            <pc:docMk/>
            <pc:sldMk cId="602468312" sldId="329"/>
            <ac:spMk id="20" creationId="{336FC2B4-A781-2744-9DA0-6D07B2FC637A}"/>
          </ac:spMkLst>
        </pc:spChg>
        <pc:spChg chg="add mod">
          <ac:chgData name="Lorenzo Rinaldi" userId="77d5bfdd-3e88-4678-a8ff-024fe85681f6" providerId="ADAL" clId="{2A2AB31C-2801-4C5D-90F6-EBA66911602D}" dt="2023-07-21T16:04:34.082" v="401" actId="1036"/>
          <ac:spMkLst>
            <pc:docMk/>
            <pc:sldMk cId="602468312" sldId="329"/>
            <ac:spMk id="21" creationId="{5F21C6E7-00AB-5139-DC9E-1E35007C942A}"/>
          </ac:spMkLst>
        </pc:spChg>
        <pc:spChg chg="add mod">
          <ac:chgData name="Lorenzo Rinaldi" userId="77d5bfdd-3e88-4678-a8ff-024fe85681f6" providerId="ADAL" clId="{2A2AB31C-2801-4C5D-90F6-EBA66911602D}" dt="2023-07-21T16:04:34.082" v="401" actId="1036"/>
          <ac:spMkLst>
            <pc:docMk/>
            <pc:sldMk cId="602468312" sldId="329"/>
            <ac:spMk id="24" creationId="{2766C7CF-9638-3C4A-B708-6165EAE1F9E9}"/>
          </ac:spMkLst>
        </pc:spChg>
        <pc:spChg chg="add mod">
          <ac:chgData name="Lorenzo Rinaldi" userId="77d5bfdd-3e88-4678-a8ff-024fe85681f6" providerId="ADAL" clId="{2A2AB31C-2801-4C5D-90F6-EBA66911602D}" dt="2023-07-21T16:04:34.082" v="401" actId="1036"/>
          <ac:spMkLst>
            <pc:docMk/>
            <pc:sldMk cId="602468312" sldId="329"/>
            <ac:spMk id="25" creationId="{20A7421C-6A06-8703-C51C-20F3224BF00C}"/>
          </ac:spMkLst>
        </pc:spChg>
        <pc:spChg chg="add mod">
          <ac:chgData name="Lorenzo Rinaldi" userId="77d5bfdd-3e88-4678-a8ff-024fe85681f6" providerId="ADAL" clId="{2A2AB31C-2801-4C5D-90F6-EBA66911602D}" dt="2023-07-21T16:04:34.082" v="401" actId="1036"/>
          <ac:spMkLst>
            <pc:docMk/>
            <pc:sldMk cId="602468312" sldId="329"/>
            <ac:spMk id="29" creationId="{8318B8B6-C740-6959-1E7A-5692124368DB}"/>
          </ac:spMkLst>
        </pc:spChg>
        <pc:spChg chg="add mod">
          <ac:chgData name="Lorenzo Rinaldi" userId="77d5bfdd-3e88-4678-a8ff-024fe85681f6" providerId="ADAL" clId="{2A2AB31C-2801-4C5D-90F6-EBA66911602D}" dt="2023-07-21T16:04:34.082" v="401" actId="1036"/>
          <ac:spMkLst>
            <pc:docMk/>
            <pc:sldMk cId="602468312" sldId="329"/>
            <ac:spMk id="30" creationId="{C609B00C-864C-1F0A-17E5-D30D08D09E07}"/>
          </ac:spMkLst>
        </pc:spChg>
        <pc:spChg chg="add mod">
          <ac:chgData name="Lorenzo Rinaldi" userId="77d5bfdd-3e88-4678-a8ff-024fe85681f6" providerId="ADAL" clId="{2A2AB31C-2801-4C5D-90F6-EBA66911602D}" dt="2023-07-21T16:04:34.082" v="401" actId="1036"/>
          <ac:spMkLst>
            <pc:docMk/>
            <pc:sldMk cId="602468312" sldId="329"/>
            <ac:spMk id="31" creationId="{6680DB97-167C-1E2B-FB27-8091986370ED}"/>
          </ac:spMkLst>
        </pc:spChg>
        <pc:spChg chg="add mod">
          <ac:chgData name="Lorenzo Rinaldi" userId="77d5bfdd-3e88-4678-a8ff-024fe85681f6" providerId="ADAL" clId="{2A2AB31C-2801-4C5D-90F6-EBA66911602D}" dt="2023-07-21T16:04:34.082" v="401" actId="1036"/>
          <ac:spMkLst>
            <pc:docMk/>
            <pc:sldMk cId="602468312" sldId="329"/>
            <ac:spMk id="32" creationId="{76584FD8-9E78-848F-AA14-30A33F703968}"/>
          </ac:spMkLst>
        </pc:spChg>
        <pc:spChg chg="add mod">
          <ac:chgData name="Lorenzo Rinaldi" userId="77d5bfdd-3e88-4678-a8ff-024fe85681f6" providerId="ADAL" clId="{2A2AB31C-2801-4C5D-90F6-EBA66911602D}" dt="2023-07-21T16:04:34.082" v="401" actId="1036"/>
          <ac:spMkLst>
            <pc:docMk/>
            <pc:sldMk cId="602468312" sldId="329"/>
            <ac:spMk id="33" creationId="{5829405E-C2B7-FFAA-84D0-5826C9149435}"/>
          </ac:spMkLst>
        </pc:spChg>
        <pc:spChg chg="add mod">
          <ac:chgData name="Lorenzo Rinaldi" userId="77d5bfdd-3e88-4678-a8ff-024fe85681f6" providerId="ADAL" clId="{2A2AB31C-2801-4C5D-90F6-EBA66911602D}" dt="2023-07-21T16:04:37.893" v="408" actId="1035"/>
          <ac:spMkLst>
            <pc:docMk/>
            <pc:sldMk cId="602468312" sldId="329"/>
            <ac:spMk id="34" creationId="{D970A794-AB87-0E3C-407F-6C8645BD19CE}"/>
          </ac:spMkLst>
        </pc:spChg>
        <pc:spChg chg="add mod">
          <ac:chgData name="Lorenzo Rinaldi" userId="77d5bfdd-3e88-4678-a8ff-024fe85681f6" providerId="ADAL" clId="{2A2AB31C-2801-4C5D-90F6-EBA66911602D}" dt="2023-07-21T16:04:37.893" v="408" actId="1035"/>
          <ac:spMkLst>
            <pc:docMk/>
            <pc:sldMk cId="602468312" sldId="329"/>
            <ac:spMk id="35" creationId="{BC3C487B-6239-E926-EF81-132C2A6E0056}"/>
          </ac:spMkLst>
        </pc:spChg>
        <pc:spChg chg="add mod">
          <ac:chgData name="Lorenzo Rinaldi" userId="77d5bfdd-3e88-4678-a8ff-024fe85681f6" providerId="ADAL" clId="{2A2AB31C-2801-4C5D-90F6-EBA66911602D}" dt="2023-07-21T16:04:37.893" v="408" actId="1035"/>
          <ac:spMkLst>
            <pc:docMk/>
            <pc:sldMk cId="602468312" sldId="329"/>
            <ac:spMk id="36" creationId="{DCB58F77-535F-832E-3AC7-02268E6E8399}"/>
          </ac:spMkLst>
        </pc:spChg>
        <pc:spChg chg="add mod">
          <ac:chgData name="Lorenzo Rinaldi" userId="77d5bfdd-3e88-4678-a8ff-024fe85681f6" providerId="ADAL" clId="{2A2AB31C-2801-4C5D-90F6-EBA66911602D}" dt="2023-07-21T16:04:37.893" v="408" actId="1035"/>
          <ac:spMkLst>
            <pc:docMk/>
            <pc:sldMk cId="602468312" sldId="329"/>
            <ac:spMk id="37" creationId="{85CFE4DE-66A0-47B9-98D4-C06882B12B7C}"/>
          </ac:spMkLst>
        </pc:spChg>
        <pc:spChg chg="add mod">
          <ac:chgData name="Lorenzo Rinaldi" userId="77d5bfdd-3e88-4678-a8ff-024fe85681f6" providerId="ADAL" clId="{2A2AB31C-2801-4C5D-90F6-EBA66911602D}" dt="2023-07-21T16:04:37.893" v="408" actId="1035"/>
          <ac:spMkLst>
            <pc:docMk/>
            <pc:sldMk cId="602468312" sldId="329"/>
            <ac:spMk id="38" creationId="{3C2A62F3-C0E6-7AFF-3828-C60C9D8550F3}"/>
          </ac:spMkLst>
        </pc:spChg>
        <pc:spChg chg="add mod">
          <ac:chgData name="Lorenzo Rinaldi" userId="77d5bfdd-3e88-4678-a8ff-024fe85681f6" providerId="ADAL" clId="{2A2AB31C-2801-4C5D-90F6-EBA66911602D}" dt="2023-07-21T16:04:37.893" v="408" actId="1035"/>
          <ac:spMkLst>
            <pc:docMk/>
            <pc:sldMk cId="602468312" sldId="329"/>
            <ac:spMk id="39" creationId="{9318E8F6-A850-E95B-0D12-4330D8108E59}"/>
          </ac:spMkLst>
        </pc:spChg>
        <pc:spChg chg="add mod">
          <ac:chgData name="Lorenzo Rinaldi" userId="77d5bfdd-3e88-4678-a8ff-024fe85681f6" providerId="ADAL" clId="{2A2AB31C-2801-4C5D-90F6-EBA66911602D}" dt="2023-07-21T16:04:37.893" v="408" actId="1035"/>
          <ac:spMkLst>
            <pc:docMk/>
            <pc:sldMk cId="602468312" sldId="329"/>
            <ac:spMk id="40" creationId="{C983C696-64E4-7146-45DC-236886D90C5E}"/>
          </ac:spMkLst>
        </pc:spChg>
        <pc:spChg chg="add mod">
          <ac:chgData name="Lorenzo Rinaldi" userId="77d5bfdd-3e88-4678-a8ff-024fe85681f6" providerId="ADAL" clId="{2A2AB31C-2801-4C5D-90F6-EBA66911602D}" dt="2023-07-21T16:04:37.893" v="408" actId="1035"/>
          <ac:spMkLst>
            <pc:docMk/>
            <pc:sldMk cId="602468312" sldId="329"/>
            <ac:spMk id="41" creationId="{53177A1F-B234-81EB-DE8A-158B3E309EA5}"/>
          </ac:spMkLst>
        </pc:spChg>
        <pc:spChg chg="add mod">
          <ac:chgData name="Lorenzo Rinaldi" userId="77d5bfdd-3e88-4678-a8ff-024fe85681f6" providerId="ADAL" clId="{2A2AB31C-2801-4C5D-90F6-EBA66911602D}" dt="2023-07-21T16:04:37.893" v="408" actId="1035"/>
          <ac:spMkLst>
            <pc:docMk/>
            <pc:sldMk cId="602468312" sldId="329"/>
            <ac:spMk id="42" creationId="{45066778-5012-5577-FC2E-348DC8011BD5}"/>
          </ac:spMkLst>
        </pc:spChg>
        <pc:spChg chg="add mod">
          <ac:chgData name="Lorenzo Rinaldi" userId="77d5bfdd-3e88-4678-a8ff-024fe85681f6" providerId="ADAL" clId="{2A2AB31C-2801-4C5D-90F6-EBA66911602D}" dt="2023-07-22T05:15:50.905" v="744" actId="1036"/>
          <ac:spMkLst>
            <pc:docMk/>
            <pc:sldMk cId="602468312" sldId="329"/>
            <ac:spMk id="45" creationId="{65109F1E-F628-B45A-0B6E-CE520FF1BE1E}"/>
          </ac:spMkLst>
        </pc:spChg>
        <pc:spChg chg="add del mod">
          <ac:chgData name="Lorenzo Rinaldi" userId="77d5bfdd-3e88-4678-a8ff-024fe85681f6" providerId="ADAL" clId="{2A2AB31C-2801-4C5D-90F6-EBA66911602D}" dt="2023-07-21T16:04:18.183" v="386" actId="478"/>
          <ac:spMkLst>
            <pc:docMk/>
            <pc:sldMk cId="602468312" sldId="329"/>
            <ac:spMk id="46" creationId="{8E4F4CD2-24AD-5F44-F89C-1A95A8B3011E}"/>
          </ac:spMkLst>
        </pc:spChg>
        <pc:picChg chg="del">
          <ac:chgData name="Lorenzo Rinaldi" userId="77d5bfdd-3e88-4678-a8ff-024fe85681f6" providerId="ADAL" clId="{2A2AB31C-2801-4C5D-90F6-EBA66911602D}" dt="2023-07-21T16:03:47.013" v="355" actId="478"/>
          <ac:picMkLst>
            <pc:docMk/>
            <pc:sldMk cId="602468312" sldId="329"/>
            <ac:picMk id="2" creationId="{3191F42B-FFB8-B541-D7B2-87DD7FF7A03C}"/>
          </ac:picMkLst>
        </pc:picChg>
        <pc:picChg chg="del">
          <ac:chgData name="Lorenzo Rinaldi" userId="77d5bfdd-3e88-4678-a8ff-024fe85681f6" providerId="ADAL" clId="{2A2AB31C-2801-4C5D-90F6-EBA66911602D}" dt="2023-07-22T05:15:42.129" v="730" actId="478"/>
          <ac:picMkLst>
            <pc:docMk/>
            <pc:sldMk cId="602468312" sldId="329"/>
            <ac:picMk id="3" creationId="{2FDE5C26-D4A7-4A08-BEF4-A1958E075695}"/>
          </ac:picMkLst>
        </pc:picChg>
        <pc:picChg chg="del">
          <ac:chgData name="Lorenzo Rinaldi" userId="77d5bfdd-3e88-4678-a8ff-024fe85681f6" providerId="ADAL" clId="{2A2AB31C-2801-4C5D-90F6-EBA66911602D}" dt="2023-07-21T16:03:47.013" v="355" actId="478"/>
          <ac:picMkLst>
            <pc:docMk/>
            <pc:sldMk cId="602468312" sldId="329"/>
            <ac:picMk id="5" creationId="{2658C29F-E7DE-F164-9FB7-5AFF06115314}"/>
          </ac:picMkLst>
        </pc:picChg>
        <pc:picChg chg="del">
          <ac:chgData name="Lorenzo Rinaldi" userId="77d5bfdd-3e88-4678-a8ff-024fe85681f6" providerId="ADAL" clId="{2A2AB31C-2801-4C5D-90F6-EBA66911602D}" dt="2023-07-21T16:03:47.013" v="355" actId="478"/>
          <ac:picMkLst>
            <pc:docMk/>
            <pc:sldMk cId="602468312" sldId="329"/>
            <ac:picMk id="18" creationId="{6600D274-46D4-B9F2-DD8A-77A7C8F70383}"/>
          </ac:picMkLst>
        </pc:picChg>
        <pc:picChg chg="add mod">
          <ac:chgData name="Lorenzo Rinaldi" userId="77d5bfdd-3e88-4678-a8ff-024fe85681f6" providerId="ADAL" clId="{2A2AB31C-2801-4C5D-90F6-EBA66911602D}" dt="2023-07-21T16:04:34.082" v="401" actId="1036"/>
          <ac:picMkLst>
            <pc:docMk/>
            <pc:sldMk cId="602468312" sldId="329"/>
            <ac:picMk id="19" creationId="{AE323160-DB0E-ED4E-EB66-F548D68663EC}"/>
          </ac:picMkLst>
        </pc:picChg>
        <pc:cxnChg chg="del">
          <ac:chgData name="Lorenzo Rinaldi" userId="77d5bfdd-3e88-4678-a8ff-024fe85681f6" providerId="ADAL" clId="{2A2AB31C-2801-4C5D-90F6-EBA66911602D}" dt="2023-07-21T16:03:47.013" v="355" actId="478"/>
          <ac:cxnSpMkLst>
            <pc:docMk/>
            <pc:sldMk cId="602468312" sldId="329"/>
            <ac:cxnSpMk id="8" creationId="{A1105E29-499D-50E5-8B0C-32758F0EB718}"/>
          </ac:cxnSpMkLst>
        </pc:cxnChg>
        <pc:cxnChg chg="del">
          <ac:chgData name="Lorenzo Rinaldi" userId="77d5bfdd-3e88-4678-a8ff-024fe85681f6" providerId="ADAL" clId="{2A2AB31C-2801-4C5D-90F6-EBA66911602D}" dt="2023-07-21T16:03:47.013" v="355" actId="478"/>
          <ac:cxnSpMkLst>
            <pc:docMk/>
            <pc:sldMk cId="602468312" sldId="329"/>
            <ac:cxnSpMk id="10" creationId="{B6BBA5A6-91DE-A865-6995-464BE89EC4C1}"/>
          </ac:cxnSpMkLst>
        </pc:cxnChg>
        <pc:cxnChg chg="add mod">
          <ac:chgData name="Lorenzo Rinaldi" userId="77d5bfdd-3e88-4678-a8ff-024fe85681f6" providerId="ADAL" clId="{2A2AB31C-2801-4C5D-90F6-EBA66911602D}" dt="2023-07-21T16:04:34.082" v="401" actId="1036"/>
          <ac:cxnSpMkLst>
            <pc:docMk/>
            <pc:sldMk cId="602468312" sldId="329"/>
            <ac:cxnSpMk id="22" creationId="{18ADA703-55AA-5012-206C-AB112451216E}"/>
          </ac:cxnSpMkLst>
        </pc:cxnChg>
        <pc:cxnChg chg="add mod">
          <ac:chgData name="Lorenzo Rinaldi" userId="77d5bfdd-3e88-4678-a8ff-024fe85681f6" providerId="ADAL" clId="{2A2AB31C-2801-4C5D-90F6-EBA66911602D}" dt="2023-07-21T16:04:34.082" v="401" actId="1036"/>
          <ac:cxnSpMkLst>
            <pc:docMk/>
            <pc:sldMk cId="602468312" sldId="329"/>
            <ac:cxnSpMk id="23" creationId="{E645BF77-8047-70E7-A335-0902D3E86A0E}"/>
          </ac:cxnSpMkLst>
        </pc:cxnChg>
        <pc:cxnChg chg="add mod">
          <ac:chgData name="Lorenzo Rinaldi" userId="77d5bfdd-3e88-4678-a8ff-024fe85681f6" providerId="ADAL" clId="{2A2AB31C-2801-4C5D-90F6-EBA66911602D}" dt="2023-07-21T16:04:34.082" v="401" actId="1036"/>
          <ac:cxnSpMkLst>
            <pc:docMk/>
            <pc:sldMk cId="602468312" sldId="329"/>
            <ac:cxnSpMk id="26" creationId="{FBBE9843-1D48-3EED-9CFC-3A27C8434FF2}"/>
          </ac:cxnSpMkLst>
        </pc:cxnChg>
        <pc:cxnChg chg="add mod">
          <ac:chgData name="Lorenzo Rinaldi" userId="77d5bfdd-3e88-4678-a8ff-024fe85681f6" providerId="ADAL" clId="{2A2AB31C-2801-4C5D-90F6-EBA66911602D}" dt="2023-07-21T16:04:34.082" v="401" actId="1036"/>
          <ac:cxnSpMkLst>
            <pc:docMk/>
            <pc:sldMk cId="602468312" sldId="329"/>
            <ac:cxnSpMk id="27" creationId="{A88468F4-422E-3DD8-1EBD-F93EE2916158}"/>
          </ac:cxnSpMkLst>
        </pc:cxnChg>
        <pc:cxnChg chg="add mod">
          <ac:chgData name="Lorenzo Rinaldi" userId="77d5bfdd-3e88-4678-a8ff-024fe85681f6" providerId="ADAL" clId="{2A2AB31C-2801-4C5D-90F6-EBA66911602D}" dt="2023-07-21T16:04:34.082" v="401" actId="1036"/>
          <ac:cxnSpMkLst>
            <pc:docMk/>
            <pc:sldMk cId="602468312" sldId="329"/>
            <ac:cxnSpMk id="28" creationId="{9CE4F0AA-4565-DD7A-D516-13935C93B922}"/>
          </ac:cxnSpMkLst>
        </pc:cxnChg>
        <pc:cxnChg chg="add mod">
          <ac:chgData name="Lorenzo Rinaldi" userId="77d5bfdd-3e88-4678-a8ff-024fe85681f6" providerId="ADAL" clId="{2A2AB31C-2801-4C5D-90F6-EBA66911602D}" dt="2023-07-21T16:04:37.893" v="408" actId="1035"/>
          <ac:cxnSpMkLst>
            <pc:docMk/>
            <pc:sldMk cId="602468312" sldId="329"/>
            <ac:cxnSpMk id="43" creationId="{5F58A077-65CA-31F4-AE08-F592B945FDC0}"/>
          </ac:cxnSpMkLst>
        </pc:cxnChg>
        <pc:cxnChg chg="add mod">
          <ac:chgData name="Lorenzo Rinaldi" userId="77d5bfdd-3e88-4678-a8ff-024fe85681f6" providerId="ADAL" clId="{2A2AB31C-2801-4C5D-90F6-EBA66911602D}" dt="2023-07-21T16:04:37.893" v="408" actId="1035"/>
          <ac:cxnSpMkLst>
            <pc:docMk/>
            <pc:sldMk cId="602468312" sldId="329"/>
            <ac:cxnSpMk id="44" creationId="{E8B50C74-A5FB-2A60-79C6-D1087C03D44A}"/>
          </ac:cxnSpMkLst>
        </pc:cxnChg>
      </pc:sldChg>
      <pc:sldChg chg="addSp delSp modSp add mod modAnim">
        <pc:chgData name="Lorenzo Rinaldi" userId="77d5bfdd-3e88-4678-a8ff-024fe85681f6" providerId="ADAL" clId="{2A2AB31C-2801-4C5D-90F6-EBA66911602D}" dt="2023-07-22T05:16:00.260" v="746" actId="478"/>
        <pc:sldMkLst>
          <pc:docMk/>
          <pc:sldMk cId="2658582895" sldId="330"/>
        </pc:sldMkLst>
        <pc:spChg chg="add mod">
          <ac:chgData name="Lorenzo Rinaldi" userId="77d5bfdd-3e88-4678-a8ff-024fe85681f6" providerId="ADAL" clId="{2A2AB31C-2801-4C5D-90F6-EBA66911602D}" dt="2023-07-21T16:06:24.829" v="445" actId="404"/>
          <ac:spMkLst>
            <pc:docMk/>
            <pc:sldMk cId="2658582895" sldId="330"/>
            <ac:spMk id="2" creationId="{3BB5E172-C8FD-3C6E-975D-BF5FFFDBBD0F}"/>
          </ac:spMkLst>
        </pc:spChg>
        <pc:spChg chg="add mod">
          <ac:chgData name="Lorenzo Rinaldi" userId="77d5bfdd-3e88-4678-a8ff-024fe85681f6" providerId="ADAL" clId="{2A2AB31C-2801-4C5D-90F6-EBA66911602D}" dt="2023-07-21T16:06:37.447" v="474" actId="1035"/>
          <ac:spMkLst>
            <pc:docMk/>
            <pc:sldMk cId="2658582895" sldId="330"/>
            <ac:spMk id="5" creationId="{4B59D3B8-067C-1F70-E770-F1C3B329473D}"/>
          </ac:spMkLst>
        </pc:spChg>
        <pc:spChg chg="del">
          <ac:chgData name="Lorenzo Rinaldi" userId="77d5bfdd-3e88-4678-a8ff-024fe85681f6" providerId="ADAL" clId="{2A2AB31C-2801-4C5D-90F6-EBA66911602D}" dt="2023-07-22T05:10:28.161" v="678" actId="478"/>
          <ac:spMkLst>
            <pc:docMk/>
            <pc:sldMk cId="2658582895" sldId="330"/>
            <ac:spMk id="6" creationId="{4BDB5223-6EB5-1046-88BB-84ED760A29CE}"/>
          </ac:spMkLst>
        </pc:spChg>
        <pc:spChg chg="add mod">
          <ac:chgData name="Lorenzo Rinaldi" userId="77d5bfdd-3e88-4678-a8ff-024fe85681f6" providerId="ADAL" clId="{2A2AB31C-2801-4C5D-90F6-EBA66911602D}" dt="2023-07-21T16:06:37.447" v="474" actId="1035"/>
          <ac:spMkLst>
            <pc:docMk/>
            <pc:sldMk cId="2658582895" sldId="330"/>
            <ac:spMk id="7" creationId="{874D7106-ACE2-8F70-6E0F-E1279B9551C7}"/>
          </ac:spMkLst>
        </pc:spChg>
        <pc:spChg chg="add mod">
          <ac:chgData name="Lorenzo Rinaldi" userId="77d5bfdd-3e88-4678-a8ff-024fe85681f6" providerId="ADAL" clId="{2A2AB31C-2801-4C5D-90F6-EBA66911602D}" dt="2023-07-21T16:06:37.447" v="474" actId="1035"/>
          <ac:spMkLst>
            <pc:docMk/>
            <pc:sldMk cId="2658582895" sldId="330"/>
            <ac:spMk id="8" creationId="{B96213F5-7FDF-CA6F-4402-80B721E9F737}"/>
          </ac:spMkLst>
        </pc:spChg>
        <pc:spChg chg="add mod">
          <ac:chgData name="Lorenzo Rinaldi" userId="77d5bfdd-3e88-4678-a8ff-024fe85681f6" providerId="ADAL" clId="{2A2AB31C-2801-4C5D-90F6-EBA66911602D}" dt="2023-07-21T16:06:37.447" v="474" actId="1035"/>
          <ac:spMkLst>
            <pc:docMk/>
            <pc:sldMk cId="2658582895" sldId="330"/>
            <ac:spMk id="9" creationId="{1C1B7C4B-2D21-44D9-0CDD-4DD0CC63EB05}"/>
          </ac:spMkLst>
        </pc:spChg>
        <pc:spChg chg="add mod">
          <ac:chgData name="Lorenzo Rinaldi" userId="77d5bfdd-3e88-4678-a8ff-024fe85681f6" providerId="ADAL" clId="{2A2AB31C-2801-4C5D-90F6-EBA66911602D}" dt="2023-07-21T16:06:37.447" v="474" actId="1035"/>
          <ac:spMkLst>
            <pc:docMk/>
            <pc:sldMk cId="2658582895" sldId="330"/>
            <ac:spMk id="10" creationId="{DF04E34D-5894-162C-E291-885CD229DEC3}"/>
          </ac:spMkLst>
        </pc:spChg>
        <pc:spChg chg="add mod">
          <ac:chgData name="Lorenzo Rinaldi" userId="77d5bfdd-3e88-4678-a8ff-024fe85681f6" providerId="ADAL" clId="{2A2AB31C-2801-4C5D-90F6-EBA66911602D}" dt="2023-07-21T16:06:37.447" v="474" actId="1035"/>
          <ac:spMkLst>
            <pc:docMk/>
            <pc:sldMk cId="2658582895" sldId="330"/>
            <ac:spMk id="11" creationId="{26DEFDFC-B926-42A7-3411-CB4F65847B09}"/>
          </ac:spMkLst>
        </pc:spChg>
        <pc:spChg chg="add mod">
          <ac:chgData name="Lorenzo Rinaldi" userId="77d5bfdd-3e88-4678-a8ff-024fe85681f6" providerId="ADAL" clId="{2A2AB31C-2801-4C5D-90F6-EBA66911602D}" dt="2023-07-21T16:06:37.447" v="474" actId="1035"/>
          <ac:spMkLst>
            <pc:docMk/>
            <pc:sldMk cId="2658582895" sldId="330"/>
            <ac:spMk id="12" creationId="{1D2B69E4-65AA-D2B1-36EA-E2065691D031}"/>
          </ac:spMkLst>
        </pc:spChg>
        <pc:spChg chg="add mod">
          <ac:chgData name="Lorenzo Rinaldi" userId="77d5bfdd-3e88-4678-a8ff-024fe85681f6" providerId="ADAL" clId="{2A2AB31C-2801-4C5D-90F6-EBA66911602D}" dt="2023-07-21T16:06:37.447" v="474" actId="1035"/>
          <ac:spMkLst>
            <pc:docMk/>
            <pc:sldMk cId="2658582895" sldId="330"/>
            <ac:spMk id="13" creationId="{5F5968F5-2FED-2E7B-809C-A6D6155FC56D}"/>
          </ac:spMkLst>
        </pc:spChg>
        <pc:spChg chg="add mod">
          <ac:chgData name="Lorenzo Rinaldi" userId="77d5bfdd-3e88-4678-a8ff-024fe85681f6" providerId="ADAL" clId="{2A2AB31C-2801-4C5D-90F6-EBA66911602D}" dt="2023-07-21T16:06:37.447" v="474" actId="1035"/>
          <ac:spMkLst>
            <pc:docMk/>
            <pc:sldMk cId="2658582895" sldId="330"/>
            <ac:spMk id="14" creationId="{AC080C71-E2AD-D861-57FB-C7FE569ADC5E}"/>
          </ac:spMkLst>
        </pc:spChg>
        <pc:spChg chg="add mod">
          <ac:chgData name="Lorenzo Rinaldi" userId="77d5bfdd-3e88-4678-a8ff-024fe85681f6" providerId="ADAL" clId="{2A2AB31C-2801-4C5D-90F6-EBA66911602D}" dt="2023-07-21T16:06:37.447" v="474" actId="1035"/>
          <ac:spMkLst>
            <pc:docMk/>
            <pc:sldMk cId="2658582895" sldId="330"/>
            <ac:spMk id="15" creationId="{A265CF0E-D904-FDF1-C232-2F033C68BA27}"/>
          </ac:spMkLst>
        </pc:spChg>
        <pc:spChg chg="add mod">
          <ac:chgData name="Lorenzo Rinaldi" userId="77d5bfdd-3e88-4678-a8ff-024fe85681f6" providerId="ADAL" clId="{2A2AB31C-2801-4C5D-90F6-EBA66911602D}" dt="2023-07-21T16:06:37.447" v="474" actId="1035"/>
          <ac:spMkLst>
            <pc:docMk/>
            <pc:sldMk cId="2658582895" sldId="330"/>
            <ac:spMk id="16" creationId="{3F59A92A-3419-329C-494D-D4ABCE631445}"/>
          </ac:spMkLst>
        </pc:spChg>
        <pc:spChg chg="add mod">
          <ac:chgData name="Lorenzo Rinaldi" userId="77d5bfdd-3e88-4678-a8ff-024fe85681f6" providerId="ADAL" clId="{2A2AB31C-2801-4C5D-90F6-EBA66911602D}" dt="2023-07-21T16:06:37.447" v="474" actId="1035"/>
          <ac:spMkLst>
            <pc:docMk/>
            <pc:sldMk cId="2658582895" sldId="330"/>
            <ac:spMk id="17" creationId="{29707331-D005-6D72-84F7-C35661E7CE7F}"/>
          </ac:spMkLst>
        </pc:spChg>
        <pc:spChg chg="add mod">
          <ac:chgData name="Lorenzo Rinaldi" userId="77d5bfdd-3e88-4678-a8ff-024fe85681f6" providerId="ADAL" clId="{2A2AB31C-2801-4C5D-90F6-EBA66911602D}" dt="2023-07-21T16:06:37.447" v="474" actId="1035"/>
          <ac:spMkLst>
            <pc:docMk/>
            <pc:sldMk cId="2658582895" sldId="330"/>
            <ac:spMk id="18" creationId="{90B5DCA7-2C56-CD18-871F-694E39EF3E1D}"/>
          </ac:spMkLst>
        </pc:spChg>
        <pc:spChg chg="add mod">
          <ac:chgData name="Lorenzo Rinaldi" userId="77d5bfdd-3e88-4678-a8ff-024fe85681f6" providerId="ADAL" clId="{2A2AB31C-2801-4C5D-90F6-EBA66911602D}" dt="2023-07-21T16:06:37.447" v="474" actId="1035"/>
          <ac:spMkLst>
            <pc:docMk/>
            <pc:sldMk cId="2658582895" sldId="330"/>
            <ac:spMk id="19" creationId="{7076E25C-0DF0-0857-78AC-4442A48D5CD3}"/>
          </ac:spMkLst>
        </pc:spChg>
        <pc:spChg chg="add mod">
          <ac:chgData name="Lorenzo Rinaldi" userId="77d5bfdd-3e88-4678-a8ff-024fe85681f6" providerId="ADAL" clId="{2A2AB31C-2801-4C5D-90F6-EBA66911602D}" dt="2023-07-21T16:06:37.447" v="474" actId="1035"/>
          <ac:spMkLst>
            <pc:docMk/>
            <pc:sldMk cId="2658582895" sldId="330"/>
            <ac:spMk id="20" creationId="{630FA81B-C3A3-BD22-FCCD-606823959C04}"/>
          </ac:spMkLst>
        </pc:spChg>
        <pc:spChg chg="add mod">
          <ac:chgData name="Lorenzo Rinaldi" userId="77d5bfdd-3e88-4678-a8ff-024fe85681f6" providerId="ADAL" clId="{2A2AB31C-2801-4C5D-90F6-EBA66911602D}" dt="2023-07-21T16:06:37.447" v="474" actId="1035"/>
          <ac:spMkLst>
            <pc:docMk/>
            <pc:sldMk cId="2658582895" sldId="330"/>
            <ac:spMk id="21" creationId="{F63375CE-39A0-A7C7-E72A-93F3E8AA169E}"/>
          </ac:spMkLst>
        </pc:spChg>
        <pc:spChg chg="add mod">
          <ac:chgData name="Lorenzo Rinaldi" userId="77d5bfdd-3e88-4678-a8ff-024fe85681f6" providerId="ADAL" clId="{2A2AB31C-2801-4C5D-90F6-EBA66911602D}" dt="2023-07-21T16:06:37.447" v="474" actId="1035"/>
          <ac:spMkLst>
            <pc:docMk/>
            <pc:sldMk cId="2658582895" sldId="330"/>
            <ac:spMk id="22" creationId="{DF784DBD-C15D-1665-B14F-ED47D1A50013}"/>
          </ac:spMkLst>
        </pc:spChg>
        <pc:spChg chg="add mod">
          <ac:chgData name="Lorenzo Rinaldi" userId="77d5bfdd-3e88-4678-a8ff-024fe85681f6" providerId="ADAL" clId="{2A2AB31C-2801-4C5D-90F6-EBA66911602D}" dt="2023-07-21T16:06:37.447" v="474" actId="1035"/>
          <ac:spMkLst>
            <pc:docMk/>
            <pc:sldMk cId="2658582895" sldId="330"/>
            <ac:spMk id="23" creationId="{12C68232-541E-96FF-067B-83A42AC1AB9C}"/>
          </ac:spMkLst>
        </pc:spChg>
        <pc:spChg chg="add mod">
          <ac:chgData name="Lorenzo Rinaldi" userId="77d5bfdd-3e88-4678-a8ff-024fe85681f6" providerId="ADAL" clId="{2A2AB31C-2801-4C5D-90F6-EBA66911602D}" dt="2023-07-21T16:06:37.447" v="474" actId="1035"/>
          <ac:spMkLst>
            <pc:docMk/>
            <pc:sldMk cId="2658582895" sldId="330"/>
            <ac:spMk id="24" creationId="{1E009902-2062-F0F4-2661-6C1918EEDF3E}"/>
          </ac:spMkLst>
        </pc:spChg>
        <pc:spChg chg="add mod">
          <ac:chgData name="Lorenzo Rinaldi" userId="77d5bfdd-3e88-4678-a8ff-024fe85681f6" providerId="ADAL" clId="{2A2AB31C-2801-4C5D-90F6-EBA66911602D}" dt="2023-07-21T16:06:37.447" v="474" actId="1035"/>
          <ac:spMkLst>
            <pc:docMk/>
            <pc:sldMk cId="2658582895" sldId="330"/>
            <ac:spMk id="25" creationId="{4A059FB0-661F-C267-8A28-B41C5D92BB4F}"/>
          </ac:spMkLst>
        </pc:spChg>
        <pc:spChg chg="add mod">
          <ac:chgData name="Lorenzo Rinaldi" userId="77d5bfdd-3e88-4678-a8ff-024fe85681f6" providerId="ADAL" clId="{2A2AB31C-2801-4C5D-90F6-EBA66911602D}" dt="2023-07-21T16:06:37.447" v="474" actId="1035"/>
          <ac:spMkLst>
            <pc:docMk/>
            <pc:sldMk cId="2658582895" sldId="330"/>
            <ac:spMk id="26" creationId="{06D44FB1-052A-90CD-0CFF-BF7BAA7E5DA4}"/>
          </ac:spMkLst>
        </pc:spChg>
        <pc:spChg chg="add mod">
          <ac:chgData name="Lorenzo Rinaldi" userId="77d5bfdd-3e88-4678-a8ff-024fe85681f6" providerId="ADAL" clId="{2A2AB31C-2801-4C5D-90F6-EBA66911602D}" dt="2023-07-21T16:06:37.447" v="474" actId="1035"/>
          <ac:spMkLst>
            <pc:docMk/>
            <pc:sldMk cId="2658582895" sldId="330"/>
            <ac:spMk id="27" creationId="{CDE155C8-5309-2F42-B990-E2CF1440A395}"/>
          </ac:spMkLst>
        </pc:spChg>
        <pc:spChg chg="add mod">
          <ac:chgData name="Lorenzo Rinaldi" userId="77d5bfdd-3e88-4678-a8ff-024fe85681f6" providerId="ADAL" clId="{2A2AB31C-2801-4C5D-90F6-EBA66911602D}" dt="2023-07-21T16:06:37.447" v="474" actId="1035"/>
          <ac:spMkLst>
            <pc:docMk/>
            <pc:sldMk cId="2658582895" sldId="330"/>
            <ac:spMk id="28" creationId="{43B9EBE3-DE15-455D-0025-BFC97F1320D0}"/>
          </ac:spMkLst>
        </pc:spChg>
        <pc:spChg chg="add mod">
          <ac:chgData name="Lorenzo Rinaldi" userId="77d5bfdd-3e88-4678-a8ff-024fe85681f6" providerId="ADAL" clId="{2A2AB31C-2801-4C5D-90F6-EBA66911602D}" dt="2023-07-21T16:06:37.447" v="474" actId="1035"/>
          <ac:spMkLst>
            <pc:docMk/>
            <pc:sldMk cId="2658582895" sldId="330"/>
            <ac:spMk id="29" creationId="{BA692A36-63C4-08F7-1C78-39E9E50127EB}"/>
          </ac:spMkLst>
        </pc:spChg>
        <pc:spChg chg="add mod">
          <ac:chgData name="Lorenzo Rinaldi" userId="77d5bfdd-3e88-4678-a8ff-024fe85681f6" providerId="ADAL" clId="{2A2AB31C-2801-4C5D-90F6-EBA66911602D}" dt="2023-07-21T16:06:37.447" v="474" actId="1035"/>
          <ac:spMkLst>
            <pc:docMk/>
            <pc:sldMk cId="2658582895" sldId="330"/>
            <ac:spMk id="30" creationId="{8BF693E5-C001-B32D-77C6-9F7799A99411}"/>
          </ac:spMkLst>
        </pc:spChg>
        <pc:spChg chg="add mod">
          <ac:chgData name="Lorenzo Rinaldi" userId="77d5bfdd-3e88-4678-a8ff-024fe85681f6" providerId="ADAL" clId="{2A2AB31C-2801-4C5D-90F6-EBA66911602D}" dt="2023-07-21T16:06:37.447" v="474" actId="1035"/>
          <ac:spMkLst>
            <pc:docMk/>
            <pc:sldMk cId="2658582895" sldId="330"/>
            <ac:spMk id="31" creationId="{2FE4A6B3-EC18-E410-6D5E-927BEAEF35A9}"/>
          </ac:spMkLst>
        </pc:spChg>
        <pc:spChg chg="add mod">
          <ac:chgData name="Lorenzo Rinaldi" userId="77d5bfdd-3e88-4678-a8ff-024fe85681f6" providerId="ADAL" clId="{2A2AB31C-2801-4C5D-90F6-EBA66911602D}" dt="2023-07-21T16:06:37.447" v="474" actId="1035"/>
          <ac:spMkLst>
            <pc:docMk/>
            <pc:sldMk cId="2658582895" sldId="330"/>
            <ac:spMk id="32" creationId="{694DA855-4912-B184-85BB-748587C6F503}"/>
          </ac:spMkLst>
        </pc:spChg>
        <pc:spChg chg="add mod">
          <ac:chgData name="Lorenzo Rinaldi" userId="77d5bfdd-3e88-4678-a8ff-024fe85681f6" providerId="ADAL" clId="{2A2AB31C-2801-4C5D-90F6-EBA66911602D}" dt="2023-07-21T16:06:37.447" v="474" actId="1035"/>
          <ac:spMkLst>
            <pc:docMk/>
            <pc:sldMk cId="2658582895" sldId="330"/>
            <ac:spMk id="33" creationId="{92BD5A78-5F6A-8AFD-B8AB-FBD45EC73CE8}"/>
          </ac:spMkLst>
        </pc:spChg>
        <pc:spChg chg="add mod">
          <ac:chgData name="Lorenzo Rinaldi" userId="77d5bfdd-3e88-4678-a8ff-024fe85681f6" providerId="ADAL" clId="{2A2AB31C-2801-4C5D-90F6-EBA66911602D}" dt="2023-07-21T16:06:37.447" v="474" actId="1035"/>
          <ac:spMkLst>
            <pc:docMk/>
            <pc:sldMk cId="2658582895" sldId="330"/>
            <ac:spMk id="34" creationId="{EE0BFA00-9E05-021A-E721-EC3797700D3E}"/>
          </ac:spMkLst>
        </pc:spChg>
        <pc:spChg chg="add mod">
          <ac:chgData name="Lorenzo Rinaldi" userId="77d5bfdd-3e88-4678-a8ff-024fe85681f6" providerId="ADAL" clId="{2A2AB31C-2801-4C5D-90F6-EBA66911602D}" dt="2023-07-21T16:06:37.447" v="474" actId="1035"/>
          <ac:spMkLst>
            <pc:docMk/>
            <pc:sldMk cId="2658582895" sldId="330"/>
            <ac:spMk id="35" creationId="{78C20F8A-C516-CF11-5426-A9C24AF8DC49}"/>
          </ac:spMkLst>
        </pc:spChg>
        <pc:spChg chg="add mod">
          <ac:chgData name="Lorenzo Rinaldi" userId="77d5bfdd-3e88-4678-a8ff-024fe85681f6" providerId="ADAL" clId="{2A2AB31C-2801-4C5D-90F6-EBA66911602D}" dt="2023-07-21T16:06:37.447" v="474" actId="1035"/>
          <ac:spMkLst>
            <pc:docMk/>
            <pc:sldMk cId="2658582895" sldId="330"/>
            <ac:spMk id="36" creationId="{6915D251-9E6E-6DB9-1D25-BEBF85CB6E5F}"/>
          </ac:spMkLst>
        </pc:spChg>
        <pc:picChg chg="del">
          <ac:chgData name="Lorenzo Rinaldi" userId="77d5bfdd-3e88-4678-a8ff-024fe85681f6" providerId="ADAL" clId="{2A2AB31C-2801-4C5D-90F6-EBA66911602D}" dt="2023-07-22T05:16:00.260" v="746" actId="478"/>
          <ac:picMkLst>
            <pc:docMk/>
            <pc:sldMk cId="2658582895" sldId="330"/>
            <ac:picMk id="3" creationId="{2FDE5C26-D4A7-4A08-BEF4-A1958E075695}"/>
          </ac:picMkLst>
        </pc:picChg>
      </pc:sldChg>
      <pc:sldChg chg="addSp delSp modSp add mod ord modAnim">
        <pc:chgData name="Lorenzo Rinaldi" userId="77d5bfdd-3e88-4678-a8ff-024fe85681f6" providerId="ADAL" clId="{2A2AB31C-2801-4C5D-90F6-EBA66911602D}" dt="2023-07-22T05:15:57.582" v="745" actId="478"/>
        <pc:sldMkLst>
          <pc:docMk/>
          <pc:sldMk cId="279484067" sldId="331"/>
        </pc:sldMkLst>
        <pc:spChg chg="add mod">
          <ac:chgData name="Lorenzo Rinaldi" userId="77d5bfdd-3e88-4678-a8ff-024fe85681f6" providerId="ADAL" clId="{2A2AB31C-2801-4C5D-90F6-EBA66911602D}" dt="2023-07-21T16:05:37.831" v="423" actId="1076"/>
          <ac:spMkLst>
            <pc:docMk/>
            <pc:sldMk cId="279484067" sldId="331"/>
            <ac:spMk id="2" creationId="{4974C562-125F-68F3-12DF-66330AC1F332}"/>
          </ac:spMkLst>
        </pc:spChg>
        <pc:spChg chg="add mod">
          <ac:chgData name="Lorenzo Rinaldi" userId="77d5bfdd-3e88-4678-a8ff-024fe85681f6" providerId="ADAL" clId="{2A2AB31C-2801-4C5D-90F6-EBA66911602D}" dt="2023-07-21T16:05:37.831" v="423" actId="1076"/>
          <ac:spMkLst>
            <pc:docMk/>
            <pc:sldMk cId="279484067" sldId="331"/>
            <ac:spMk id="5" creationId="{400AD675-5FE0-2D06-5E65-03D924E2EC6E}"/>
          </ac:spMkLst>
        </pc:spChg>
        <pc:spChg chg="del">
          <ac:chgData name="Lorenzo Rinaldi" userId="77d5bfdd-3e88-4678-a8ff-024fe85681f6" providerId="ADAL" clId="{2A2AB31C-2801-4C5D-90F6-EBA66911602D}" dt="2023-07-22T05:10:22.921" v="677" actId="478"/>
          <ac:spMkLst>
            <pc:docMk/>
            <pc:sldMk cId="279484067" sldId="331"/>
            <ac:spMk id="6" creationId="{4BDB5223-6EB5-1046-88BB-84ED760A29CE}"/>
          </ac:spMkLst>
        </pc:spChg>
        <pc:spChg chg="add mod">
          <ac:chgData name="Lorenzo Rinaldi" userId="77d5bfdd-3e88-4678-a8ff-024fe85681f6" providerId="ADAL" clId="{2A2AB31C-2801-4C5D-90F6-EBA66911602D}" dt="2023-07-21T16:05:49.095" v="435" actId="1035"/>
          <ac:spMkLst>
            <pc:docMk/>
            <pc:sldMk cId="279484067" sldId="331"/>
            <ac:spMk id="7" creationId="{77550DAE-DD3F-E818-9802-82362F541528}"/>
          </ac:spMkLst>
        </pc:spChg>
        <pc:spChg chg="add mod">
          <ac:chgData name="Lorenzo Rinaldi" userId="77d5bfdd-3e88-4678-a8ff-024fe85681f6" providerId="ADAL" clId="{2A2AB31C-2801-4C5D-90F6-EBA66911602D}" dt="2023-07-21T16:05:49.095" v="435" actId="1035"/>
          <ac:spMkLst>
            <pc:docMk/>
            <pc:sldMk cId="279484067" sldId="331"/>
            <ac:spMk id="10" creationId="{EE0A2946-8D33-68BE-F96B-16C349292CB4}"/>
          </ac:spMkLst>
        </pc:spChg>
        <pc:spChg chg="add mod">
          <ac:chgData name="Lorenzo Rinaldi" userId="77d5bfdd-3e88-4678-a8ff-024fe85681f6" providerId="ADAL" clId="{2A2AB31C-2801-4C5D-90F6-EBA66911602D}" dt="2023-07-21T16:05:49.095" v="435" actId="1035"/>
          <ac:spMkLst>
            <pc:docMk/>
            <pc:sldMk cId="279484067" sldId="331"/>
            <ac:spMk id="11" creationId="{DB05AE04-2D84-0084-0133-1E746DD783E6}"/>
          </ac:spMkLst>
        </pc:spChg>
        <pc:spChg chg="add mod">
          <ac:chgData name="Lorenzo Rinaldi" userId="77d5bfdd-3e88-4678-a8ff-024fe85681f6" providerId="ADAL" clId="{2A2AB31C-2801-4C5D-90F6-EBA66911602D}" dt="2023-07-21T16:05:49.095" v="435" actId="1035"/>
          <ac:spMkLst>
            <pc:docMk/>
            <pc:sldMk cId="279484067" sldId="331"/>
            <ac:spMk id="15" creationId="{A7AEF335-0345-CD18-2473-72CEFF6AF963}"/>
          </ac:spMkLst>
        </pc:spChg>
        <pc:spChg chg="add mod">
          <ac:chgData name="Lorenzo Rinaldi" userId="77d5bfdd-3e88-4678-a8ff-024fe85681f6" providerId="ADAL" clId="{2A2AB31C-2801-4C5D-90F6-EBA66911602D}" dt="2023-07-21T16:05:49.095" v="435" actId="1035"/>
          <ac:spMkLst>
            <pc:docMk/>
            <pc:sldMk cId="279484067" sldId="331"/>
            <ac:spMk id="16" creationId="{0D0179F6-8D2C-AC29-778A-B36C6B14BCFF}"/>
          </ac:spMkLst>
        </pc:spChg>
        <pc:spChg chg="add mod">
          <ac:chgData name="Lorenzo Rinaldi" userId="77d5bfdd-3e88-4678-a8ff-024fe85681f6" providerId="ADAL" clId="{2A2AB31C-2801-4C5D-90F6-EBA66911602D}" dt="2023-07-21T16:05:49.095" v="435" actId="1035"/>
          <ac:spMkLst>
            <pc:docMk/>
            <pc:sldMk cId="279484067" sldId="331"/>
            <ac:spMk id="17" creationId="{94869296-3A88-D09E-A6A4-A203BCC5CEC8}"/>
          </ac:spMkLst>
        </pc:spChg>
        <pc:spChg chg="add mod">
          <ac:chgData name="Lorenzo Rinaldi" userId="77d5bfdd-3e88-4678-a8ff-024fe85681f6" providerId="ADAL" clId="{2A2AB31C-2801-4C5D-90F6-EBA66911602D}" dt="2023-07-21T16:05:49.095" v="435" actId="1035"/>
          <ac:spMkLst>
            <pc:docMk/>
            <pc:sldMk cId="279484067" sldId="331"/>
            <ac:spMk id="18" creationId="{75C701CA-72D6-1EDC-B4D3-38472428ABAD}"/>
          </ac:spMkLst>
        </pc:spChg>
        <pc:spChg chg="add mod">
          <ac:chgData name="Lorenzo Rinaldi" userId="77d5bfdd-3e88-4678-a8ff-024fe85681f6" providerId="ADAL" clId="{2A2AB31C-2801-4C5D-90F6-EBA66911602D}" dt="2023-07-21T16:05:37.831" v="423" actId="1076"/>
          <ac:spMkLst>
            <pc:docMk/>
            <pc:sldMk cId="279484067" sldId="331"/>
            <ac:spMk id="19" creationId="{DA04F19A-C032-2CB3-5042-986CD37DAEB6}"/>
          </ac:spMkLst>
        </pc:spChg>
        <pc:spChg chg="add mod">
          <ac:chgData name="Lorenzo Rinaldi" userId="77d5bfdd-3e88-4678-a8ff-024fe85681f6" providerId="ADAL" clId="{2A2AB31C-2801-4C5D-90F6-EBA66911602D}" dt="2023-07-21T16:05:49.095" v="435" actId="1035"/>
          <ac:spMkLst>
            <pc:docMk/>
            <pc:sldMk cId="279484067" sldId="331"/>
            <ac:spMk id="20" creationId="{87A4864D-2A71-5104-D740-077234C50DA9}"/>
          </ac:spMkLst>
        </pc:spChg>
        <pc:spChg chg="add mod">
          <ac:chgData name="Lorenzo Rinaldi" userId="77d5bfdd-3e88-4678-a8ff-024fe85681f6" providerId="ADAL" clId="{2A2AB31C-2801-4C5D-90F6-EBA66911602D}" dt="2023-07-21T16:05:49.095" v="435" actId="1035"/>
          <ac:spMkLst>
            <pc:docMk/>
            <pc:sldMk cId="279484067" sldId="331"/>
            <ac:spMk id="21" creationId="{9EB82C8E-929A-4085-6A8E-1AC4B08939C1}"/>
          </ac:spMkLst>
        </pc:spChg>
        <pc:spChg chg="add mod">
          <ac:chgData name="Lorenzo Rinaldi" userId="77d5bfdd-3e88-4678-a8ff-024fe85681f6" providerId="ADAL" clId="{2A2AB31C-2801-4C5D-90F6-EBA66911602D}" dt="2023-07-21T16:05:49.095" v="435" actId="1035"/>
          <ac:spMkLst>
            <pc:docMk/>
            <pc:sldMk cId="279484067" sldId="331"/>
            <ac:spMk id="22" creationId="{9254B048-F6C1-F8B4-DD3A-500A6F72CCA0}"/>
          </ac:spMkLst>
        </pc:spChg>
        <pc:spChg chg="add mod">
          <ac:chgData name="Lorenzo Rinaldi" userId="77d5bfdd-3e88-4678-a8ff-024fe85681f6" providerId="ADAL" clId="{2A2AB31C-2801-4C5D-90F6-EBA66911602D}" dt="2023-07-21T16:05:49.095" v="435" actId="1035"/>
          <ac:spMkLst>
            <pc:docMk/>
            <pc:sldMk cId="279484067" sldId="331"/>
            <ac:spMk id="25" creationId="{1DC77C52-71F5-74B2-B24F-87407F970439}"/>
          </ac:spMkLst>
        </pc:spChg>
        <pc:spChg chg="add mod">
          <ac:chgData name="Lorenzo Rinaldi" userId="77d5bfdd-3e88-4678-a8ff-024fe85681f6" providerId="ADAL" clId="{2A2AB31C-2801-4C5D-90F6-EBA66911602D}" dt="2023-07-21T16:05:49.095" v="435" actId="1035"/>
          <ac:spMkLst>
            <pc:docMk/>
            <pc:sldMk cId="279484067" sldId="331"/>
            <ac:spMk id="26" creationId="{A569C986-1759-9E2B-2411-1891A9ADDBBC}"/>
          </ac:spMkLst>
        </pc:spChg>
        <pc:spChg chg="add mod">
          <ac:chgData name="Lorenzo Rinaldi" userId="77d5bfdd-3e88-4678-a8ff-024fe85681f6" providerId="ADAL" clId="{2A2AB31C-2801-4C5D-90F6-EBA66911602D}" dt="2023-07-21T16:05:49.095" v="435" actId="1035"/>
          <ac:spMkLst>
            <pc:docMk/>
            <pc:sldMk cId="279484067" sldId="331"/>
            <ac:spMk id="30" creationId="{D2826273-A6A5-40A6-1D06-3B0535EA2D0A}"/>
          </ac:spMkLst>
        </pc:spChg>
        <pc:spChg chg="add mod">
          <ac:chgData name="Lorenzo Rinaldi" userId="77d5bfdd-3e88-4678-a8ff-024fe85681f6" providerId="ADAL" clId="{2A2AB31C-2801-4C5D-90F6-EBA66911602D}" dt="2023-07-21T16:05:49.095" v="435" actId="1035"/>
          <ac:spMkLst>
            <pc:docMk/>
            <pc:sldMk cId="279484067" sldId="331"/>
            <ac:spMk id="31" creationId="{363123D9-B840-EE98-A566-F3E2DFBE6AD6}"/>
          </ac:spMkLst>
        </pc:spChg>
        <pc:spChg chg="add mod">
          <ac:chgData name="Lorenzo Rinaldi" userId="77d5bfdd-3e88-4678-a8ff-024fe85681f6" providerId="ADAL" clId="{2A2AB31C-2801-4C5D-90F6-EBA66911602D}" dt="2023-07-21T16:05:49.095" v="435" actId="1035"/>
          <ac:spMkLst>
            <pc:docMk/>
            <pc:sldMk cId="279484067" sldId="331"/>
            <ac:spMk id="32" creationId="{F4755E01-8C3C-A559-22CE-D2DEE58CD1F0}"/>
          </ac:spMkLst>
        </pc:spChg>
        <pc:spChg chg="add mod">
          <ac:chgData name="Lorenzo Rinaldi" userId="77d5bfdd-3e88-4678-a8ff-024fe85681f6" providerId="ADAL" clId="{2A2AB31C-2801-4C5D-90F6-EBA66911602D}" dt="2023-07-21T16:05:49.095" v="435" actId="1035"/>
          <ac:spMkLst>
            <pc:docMk/>
            <pc:sldMk cId="279484067" sldId="331"/>
            <ac:spMk id="33" creationId="{1E64AC03-E588-B5FA-5633-19AA4824E40C}"/>
          </ac:spMkLst>
        </pc:spChg>
        <pc:spChg chg="add mod">
          <ac:chgData name="Lorenzo Rinaldi" userId="77d5bfdd-3e88-4678-a8ff-024fe85681f6" providerId="ADAL" clId="{2A2AB31C-2801-4C5D-90F6-EBA66911602D}" dt="2023-07-21T16:05:49.095" v="435" actId="1035"/>
          <ac:spMkLst>
            <pc:docMk/>
            <pc:sldMk cId="279484067" sldId="331"/>
            <ac:spMk id="34" creationId="{600DBDD9-2260-CE6E-1D44-3357A4A5867F}"/>
          </ac:spMkLst>
        </pc:spChg>
        <pc:spChg chg="add mod">
          <ac:chgData name="Lorenzo Rinaldi" userId="77d5bfdd-3e88-4678-a8ff-024fe85681f6" providerId="ADAL" clId="{2A2AB31C-2801-4C5D-90F6-EBA66911602D}" dt="2023-07-21T16:05:49.095" v="435" actId="1035"/>
          <ac:spMkLst>
            <pc:docMk/>
            <pc:sldMk cId="279484067" sldId="331"/>
            <ac:spMk id="35" creationId="{AF002032-BA72-AFD8-EDFA-90B38DC9C2B5}"/>
          </ac:spMkLst>
        </pc:spChg>
        <pc:spChg chg="add mod">
          <ac:chgData name="Lorenzo Rinaldi" userId="77d5bfdd-3e88-4678-a8ff-024fe85681f6" providerId="ADAL" clId="{2A2AB31C-2801-4C5D-90F6-EBA66911602D}" dt="2023-07-21T16:05:49.095" v="435" actId="1035"/>
          <ac:spMkLst>
            <pc:docMk/>
            <pc:sldMk cId="279484067" sldId="331"/>
            <ac:spMk id="36" creationId="{00D30948-D6A0-9EAC-8CDB-87EBEF5190A2}"/>
          </ac:spMkLst>
        </pc:spChg>
        <pc:spChg chg="add mod">
          <ac:chgData name="Lorenzo Rinaldi" userId="77d5bfdd-3e88-4678-a8ff-024fe85681f6" providerId="ADAL" clId="{2A2AB31C-2801-4C5D-90F6-EBA66911602D}" dt="2023-07-21T16:05:49.095" v="435" actId="1035"/>
          <ac:spMkLst>
            <pc:docMk/>
            <pc:sldMk cId="279484067" sldId="331"/>
            <ac:spMk id="39" creationId="{4CDC263E-3971-A242-3E7F-AD97F8959293}"/>
          </ac:spMkLst>
        </pc:spChg>
        <pc:spChg chg="add mod">
          <ac:chgData name="Lorenzo Rinaldi" userId="77d5bfdd-3e88-4678-a8ff-024fe85681f6" providerId="ADAL" clId="{2A2AB31C-2801-4C5D-90F6-EBA66911602D}" dt="2023-07-21T16:05:49.095" v="435" actId="1035"/>
          <ac:spMkLst>
            <pc:docMk/>
            <pc:sldMk cId="279484067" sldId="331"/>
            <ac:spMk id="40" creationId="{C8155457-9538-4FF2-D95C-21AF55CC7669}"/>
          </ac:spMkLst>
        </pc:spChg>
        <pc:spChg chg="add mod">
          <ac:chgData name="Lorenzo Rinaldi" userId="77d5bfdd-3e88-4678-a8ff-024fe85681f6" providerId="ADAL" clId="{2A2AB31C-2801-4C5D-90F6-EBA66911602D}" dt="2023-07-21T16:05:49.095" v="435" actId="1035"/>
          <ac:spMkLst>
            <pc:docMk/>
            <pc:sldMk cId="279484067" sldId="331"/>
            <ac:spMk id="44" creationId="{B2871210-287D-C776-DE52-0AFFC56B1E70}"/>
          </ac:spMkLst>
        </pc:spChg>
        <pc:spChg chg="add mod">
          <ac:chgData name="Lorenzo Rinaldi" userId="77d5bfdd-3e88-4678-a8ff-024fe85681f6" providerId="ADAL" clId="{2A2AB31C-2801-4C5D-90F6-EBA66911602D}" dt="2023-07-21T16:05:49.095" v="435" actId="1035"/>
          <ac:spMkLst>
            <pc:docMk/>
            <pc:sldMk cId="279484067" sldId="331"/>
            <ac:spMk id="45" creationId="{83C51A85-FDEF-8B17-2306-6C0F62B992C4}"/>
          </ac:spMkLst>
        </pc:spChg>
        <pc:spChg chg="add mod">
          <ac:chgData name="Lorenzo Rinaldi" userId="77d5bfdd-3e88-4678-a8ff-024fe85681f6" providerId="ADAL" clId="{2A2AB31C-2801-4C5D-90F6-EBA66911602D}" dt="2023-07-21T16:05:49.095" v="435" actId="1035"/>
          <ac:spMkLst>
            <pc:docMk/>
            <pc:sldMk cId="279484067" sldId="331"/>
            <ac:spMk id="46" creationId="{52A0EE9F-1CFF-7044-607A-B4DFA75D58C2}"/>
          </ac:spMkLst>
        </pc:spChg>
        <pc:spChg chg="add mod">
          <ac:chgData name="Lorenzo Rinaldi" userId="77d5bfdd-3e88-4678-a8ff-024fe85681f6" providerId="ADAL" clId="{2A2AB31C-2801-4C5D-90F6-EBA66911602D}" dt="2023-07-21T16:05:49.095" v="435" actId="1035"/>
          <ac:spMkLst>
            <pc:docMk/>
            <pc:sldMk cId="279484067" sldId="331"/>
            <ac:spMk id="47" creationId="{CBC27F60-46B0-AB8E-79C3-6542F1CDC075}"/>
          </ac:spMkLst>
        </pc:spChg>
        <pc:spChg chg="add mod">
          <ac:chgData name="Lorenzo Rinaldi" userId="77d5bfdd-3e88-4678-a8ff-024fe85681f6" providerId="ADAL" clId="{2A2AB31C-2801-4C5D-90F6-EBA66911602D}" dt="2023-07-21T16:05:49.095" v="435" actId="1035"/>
          <ac:spMkLst>
            <pc:docMk/>
            <pc:sldMk cId="279484067" sldId="331"/>
            <ac:spMk id="48" creationId="{09D6010A-AD82-906F-0B85-E8CD70D794A8}"/>
          </ac:spMkLst>
        </pc:spChg>
        <pc:spChg chg="add mod">
          <ac:chgData name="Lorenzo Rinaldi" userId="77d5bfdd-3e88-4678-a8ff-024fe85681f6" providerId="ADAL" clId="{2A2AB31C-2801-4C5D-90F6-EBA66911602D}" dt="2023-07-21T16:05:49.095" v="435" actId="1035"/>
          <ac:spMkLst>
            <pc:docMk/>
            <pc:sldMk cId="279484067" sldId="331"/>
            <ac:spMk id="51" creationId="{56D34E50-5C88-5E6D-03D3-C32776FDC0E8}"/>
          </ac:spMkLst>
        </pc:spChg>
        <pc:spChg chg="add mod">
          <ac:chgData name="Lorenzo Rinaldi" userId="77d5bfdd-3e88-4678-a8ff-024fe85681f6" providerId="ADAL" clId="{2A2AB31C-2801-4C5D-90F6-EBA66911602D}" dt="2023-07-21T16:05:49.095" v="435" actId="1035"/>
          <ac:spMkLst>
            <pc:docMk/>
            <pc:sldMk cId="279484067" sldId="331"/>
            <ac:spMk id="52" creationId="{C381E36A-E7A2-99F5-843E-D72087E0959F}"/>
          </ac:spMkLst>
        </pc:spChg>
        <pc:spChg chg="add mod">
          <ac:chgData name="Lorenzo Rinaldi" userId="77d5bfdd-3e88-4678-a8ff-024fe85681f6" providerId="ADAL" clId="{2A2AB31C-2801-4C5D-90F6-EBA66911602D}" dt="2023-07-21T16:05:49.095" v="435" actId="1035"/>
          <ac:spMkLst>
            <pc:docMk/>
            <pc:sldMk cId="279484067" sldId="331"/>
            <ac:spMk id="56" creationId="{F537691A-D8CB-BF98-D537-01D3F2C3FED1}"/>
          </ac:spMkLst>
        </pc:spChg>
        <pc:spChg chg="add mod">
          <ac:chgData name="Lorenzo Rinaldi" userId="77d5bfdd-3e88-4678-a8ff-024fe85681f6" providerId="ADAL" clId="{2A2AB31C-2801-4C5D-90F6-EBA66911602D}" dt="2023-07-21T16:05:49.095" v="435" actId="1035"/>
          <ac:spMkLst>
            <pc:docMk/>
            <pc:sldMk cId="279484067" sldId="331"/>
            <ac:spMk id="57" creationId="{A45D671F-70B7-F815-BFE5-ABBBC5A25C73}"/>
          </ac:spMkLst>
        </pc:spChg>
        <pc:spChg chg="add mod">
          <ac:chgData name="Lorenzo Rinaldi" userId="77d5bfdd-3e88-4678-a8ff-024fe85681f6" providerId="ADAL" clId="{2A2AB31C-2801-4C5D-90F6-EBA66911602D}" dt="2023-07-21T16:05:49.095" v="435" actId="1035"/>
          <ac:spMkLst>
            <pc:docMk/>
            <pc:sldMk cId="279484067" sldId="331"/>
            <ac:spMk id="58" creationId="{EEF607BD-4DDD-CFF1-D5B6-38EAA2272298}"/>
          </ac:spMkLst>
        </pc:spChg>
        <pc:spChg chg="add mod">
          <ac:chgData name="Lorenzo Rinaldi" userId="77d5bfdd-3e88-4678-a8ff-024fe85681f6" providerId="ADAL" clId="{2A2AB31C-2801-4C5D-90F6-EBA66911602D}" dt="2023-07-21T16:05:49.095" v="435" actId="1035"/>
          <ac:spMkLst>
            <pc:docMk/>
            <pc:sldMk cId="279484067" sldId="331"/>
            <ac:spMk id="59" creationId="{FCCAFC53-8CBB-4721-B7A7-0F2BE0D5A65B}"/>
          </ac:spMkLst>
        </pc:spChg>
        <pc:spChg chg="add mod">
          <ac:chgData name="Lorenzo Rinaldi" userId="77d5bfdd-3e88-4678-a8ff-024fe85681f6" providerId="ADAL" clId="{2A2AB31C-2801-4C5D-90F6-EBA66911602D}" dt="2023-07-21T16:05:49.095" v="435" actId="1035"/>
          <ac:spMkLst>
            <pc:docMk/>
            <pc:sldMk cId="279484067" sldId="331"/>
            <ac:spMk id="60" creationId="{2B9035AE-789B-F7B3-9782-652B4E428A0E}"/>
          </ac:spMkLst>
        </pc:spChg>
        <pc:spChg chg="add mod">
          <ac:chgData name="Lorenzo Rinaldi" userId="77d5bfdd-3e88-4678-a8ff-024fe85681f6" providerId="ADAL" clId="{2A2AB31C-2801-4C5D-90F6-EBA66911602D}" dt="2023-07-21T16:05:49.095" v="435" actId="1035"/>
          <ac:spMkLst>
            <pc:docMk/>
            <pc:sldMk cId="279484067" sldId="331"/>
            <ac:spMk id="61" creationId="{AE2AE355-07D0-8EDB-CD12-93EA6CF7B74A}"/>
          </ac:spMkLst>
        </pc:spChg>
        <pc:spChg chg="add mod">
          <ac:chgData name="Lorenzo Rinaldi" userId="77d5bfdd-3e88-4678-a8ff-024fe85681f6" providerId="ADAL" clId="{2A2AB31C-2801-4C5D-90F6-EBA66911602D}" dt="2023-07-21T16:05:37.831" v="423" actId="1076"/>
          <ac:spMkLst>
            <pc:docMk/>
            <pc:sldMk cId="279484067" sldId="331"/>
            <ac:spMk id="62" creationId="{B83D1F55-F616-A9B0-3181-541B13045018}"/>
          </ac:spMkLst>
        </pc:spChg>
        <pc:picChg chg="del">
          <ac:chgData name="Lorenzo Rinaldi" userId="77d5bfdd-3e88-4678-a8ff-024fe85681f6" providerId="ADAL" clId="{2A2AB31C-2801-4C5D-90F6-EBA66911602D}" dt="2023-07-22T05:15:57.582" v="745" actId="478"/>
          <ac:picMkLst>
            <pc:docMk/>
            <pc:sldMk cId="279484067" sldId="331"/>
            <ac:picMk id="3" creationId="{2FDE5C26-D4A7-4A08-BEF4-A1958E075695}"/>
          </ac:picMkLst>
        </pc:picChg>
        <pc:cxnChg chg="add mod">
          <ac:chgData name="Lorenzo Rinaldi" userId="77d5bfdd-3e88-4678-a8ff-024fe85681f6" providerId="ADAL" clId="{2A2AB31C-2801-4C5D-90F6-EBA66911602D}" dt="2023-07-21T16:05:49.095" v="435" actId="1035"/>
          <ac:cxnSpMkLst>
            <pc:docMk/>
            <pc:sldMk cId="279484067" sldId="331"/>
            <ac:cxnSpMk id="8" creationId="{B87E2B2F-C83F-516E-3AE7-5E7AE9D049CD}"/>
          </ac:cxnSpMkLst>
        </pc:cxnChg>
        <pc:cxnChg chg="add mod">
          <ac:chgData name="Lorenzo Rinaldi" userId="77d5bfdd-3e88-4678-a8ff-024fe85681f6" providerId="ADAL" clId="{2A2AB31C-2801-4C5D-90F6-EBA66911602D}" dt="2023-07-21T16:05:49.095" v="435" actId="1035"/>
          <ac:cxnSpMkLst>
            <pc:docMk/>
            <pc:sldMk cId="279484067" sldId="331"/>
            <ac:cxnSpMk id="9" creationId="{1980044D-2EFF-9EB5-A8AD-878A9A8BFA3B}"/>
          </ac:cxnSpMkLst>
        </pc:cxnChg>
        <pc:cxnChg chg="add mod">
          <ac:chgData name="Lorenzo Rinaldi" userId="77d5bfdd-3e88-4678-a8ff-024fe85681f6" providerId="ADAL" clId="{2A2AB31C-2801-4C5D-90F6-EBA66911602D}" dt="2023-07-21T16:05:49.095" v="435" actId="1035"/>
          <ac:cxnSpMkLst>
            <pc:docMk/>
            <pc:sldMk cId="279484067" sldId="331"/>
            <ac:cxnSpMk id="12" creationId="{9C3A8B9E-3088-A434-24D2-8C793C4A60D8}"/>
          </ac:cxnSpMkLst>
        </pc:cxnChg>
        <pc:cxnChg chg="add mod">
          <ac:chgData name="Lorenzo Rinaldi" userId="77d5bfdd-3e88-4678-a8ff-024fe85681f6" providerId="ADAL" clId="{2A2AB31C-2801-4C5D-90F6-EBA66911602D}" dt="2023-07-21T16:05:49.095" v="435" actId="1035"/>
          <ac:cxnSpMkLst>
            <pc:docMk/>
            <pc:sldMk cId="279484067" sldId="331"/>
            <ac:cxnSpMk id="13" creationId="{6E67D00A-3137-45D8-1C63-6F39F56235DF}"/>
          </ac:cxnSpMkLst>
        </pc:cxnChg>
        <pc:cxnChg chg="add mod">
          <ac:chgData name="Lorenzo Rinaldi" userId="77d5bfdd-3e88-4678-a8ff-024fe85681f6" providerId="ADAL" clId="{2A2AB31C-2801-4C5D-90F6-EBA66911602D}" dt="2023-07-21T16:05:49.095" v="435" actId="1035"/>
          <ac:cxnSpMkLst>
            <pc:docMk/>
            <pc:sldMk cId="279484067" sldId="331"/>
            <ac:cxnSpMk id="14" creationId="{4D521659-7361-9CEC-493A-20B350C979C9}"/>
          </ac:cxnSpMkLst>
        </pc:cxnChg>
        <pc:cxnChg chg="add mod">
          <ac:chgData name="Lorenzo Rinaldi" userId="77d5bfdd-3e88-4678-a8ff-024fe85681f6" providerId="ADAL" clId="{2A2AB31C-2801-4C5D-90F6-EBA66911602D}" dt="2023-07-21T16:05:49.095" v="435" actId="1035"/>
          <ac:cxnSpMkLst>
            <pc:docMk/>
            <pc:sldMk cId="279484067" sldId="331"/>
            <ac:cxnSpMk id="23" creationId="{8730E013-10C7-196B-A743-01DB8E2FB95C}"/>
          </ac:cxnSpMkLst>
        </pc:cxnChg>
        <pc:cxnChg chg="add mod">
          <ac:chgData name="Lorenzo Rinaldi" userId="77d5bfdd-3e88-4678-a8ff-024fe85681f6" providerId="ADAL" clId="{2A2AB31C-2801-4C5D-90F6-EBA66911602D}" dt="2023-07-21T16:05:49.095" v="435" actId="1035"/>
          <ac:cxnSpMkLst>
            <pc:docMk/>
            <pc:sldMk cId="279484067" sldId="331"/>
            <ac:cxnSpMk id="24" creationId="{1F3B2BC7-D256-7F41-C189-BFA46CE2F732}"/>
          </ac:cxnSpMkLst>
        </pc:cxnChg>
        <pc:cxnChg chg="add mod">
          <ac:chgData name="Lorenzo Rinaldi" userId="77d5bfdd-3e88-4678-a8ff-024fe85681f6" providerId="ADAL" clId="{2A2AB31C-2801-4C5D-90F6-EBA66911602D}" dt="2023-07-21T16:05:49.095" v="435" actId="1035"/>
          <ac:cxnSpMkLst>
            <pc:docMk/>
            <pc:sldMk cId="279484067" sldId="331"/>
            <ac:cxnSpMk id="27" creationId="{FE2AFF2A-DF11-D23A-907F-CD86C14DEAD0}"/>
          </ac:cxnSpMkLst>
        </pc:cxnChg>
        <pc:cxnChg chg="add mod">
          <ac:chgData name="Lorenzo Rinaldi" userId="77d5bfdd-3e88-4678-a8ff-024fe85681f6" providerId="ADAL" clId="{2A2AB31C-2801-4C5D-90F6-EBA66911602D}" dt="2023-07-21T16:05:49.095" v="435" actId="1035"/>
          <ac:cxnSpMkLst>
            <pc:docMk/>
            <pc:sldMk cId="279484067" sldId="331"/>
            <ac:cxnSpMk id="28" creationId="{A14F4925-9A79-925D-8A94-6ACB12EFE625}"/>
          </ac:cxnSpMkLst>
        </pc:cxnChg>
        <pc:cxnChg chg="add mod">
          <ac:chgData name="Lorenzo Rinaldi" userId="77d5bfdd-3e88-4678-a8ff-024fe85681f6" providerId="ADAL" clId="{2A2AB31C-2801-4C5D-90F6-EBA66911602D}" dt="2023-07-21T16:05:49.095" v="435" actId="1035"/>
          <ac:cxnSpMkLst>
            <pc:docMk/>
            <pc:sldMk cId="279484067" sldId="331"/>
            <ac:cxnSpMk id="29" creationId="{B185528B-2DC1-4BE0-C9E5-353A4EABB6B4}"/>
          </ac:cxnSpMkLst>
        </pc:cxnChg>
        <pc:cxnChg chg="add mod">
          <ac:chgData name="Lorenzo Rinaldi" userId="77d5bfdd-3e88-4678-a8ff-024fe85681f6" providerId="ADAL" clId="{2A2AB31C-2801-4C5D-90F6-EBA66911602D}" dt="2023-07-21T16:05:49.095" v="435" actId="1035"/>
          <ac:cxnSpMkLst>
            <pc:docMk/>
            <pc:sldMk cId="279484067" sldId="331"/>
            <ac:cxnSpMk id="37" creationId="{6EDE9927-CAE1-42EE-64B8-9FD7C379D76F}"/>
          </ac:cxnSpMkLst>
        </pc:cxnChg>
        <pc:cxnChg chg="add mod">
          <ac:chgData name="Lorenzo Rinaldi" userId="77d5bfdd-3e88-4678-a8ff-024fe85681f6" providerId="ADAL" clId="{2A2AB31C-2801-4C5D-90F6-EBA66911602D}" dt="2023-07-21T16:05:49.095" v="435" actId="1035"/>
          <ac:cxnSpMkLst>
            <pc:docMk/>
            <pc:sldMk cId="279484067" sldId="331"/>
            <ac:cxnSpMk id="38" creationId="{EA3EF320-CE5C-043A-FD65-6E8E31E9518D}"/>
          </ac:cxnSpMkLst>
        </pc:cxnChg>
        <pc:cxnChg chg="add mod">
          <ac:chgData name="Lorenzo Rinaldi" userId="77d5bfdd-3e88-4678-a8ff-024fe85681f6" providerId="ADAL" clId="{2A2AB31C-2801-4C5D-90F6-EBA66911602D}" dt="2023-07-21T16:05:49.095" v="435" actId="1035"/>
          <ac:cxnSpMkLst>
            <pc:docMk/>
            <pc:sldMk cId="279484067" sldId="331"/>
            <ac:cxnSpMk id="41" creationId="{95BB1F9C-7A2A-FBFC-1786-94CD6F9B7667}"/>
          </ac:cxnSpMkLst>
        </pc:cxnChg>
        <pc:cxnChg chg="add mod">
          <ac:chgData name="Lorenzo Rinaldi" userId="77d5bfdd-3e88-4678-a8ff-024fe85681f6" providerId="ADAL" clId="{2A2AB31C-2801-4C5D-90F6-EBA66911602D}" dt="2023-07-21T16:05:49.095" v="435" actId="1035"/>
          <ac:cxnSpMkLst>
            <pc:docMk/>
            <pc:sldMk cId="279484067" sldId="331"/>
            <ac:cxnSpMk id="42" creationId="{130A3BCF-A492-725D-690B-5B179B0875C8}"/>
          </ac:cxnSpMkLst>
        </pc:cxnChg>
        <pc:cxnChg chg="add mod">
          <ac:chgData name="Lorenzo Rinaldi" userId="77d5bfdd-3e88-4678-a8ff-024fe85681f6" providerId="ADAL" clId="{2A2AB31C-2801-4C5D-90F6-EBA66911602D}" dt="2023-07-21T16:05:49.095" v="435" actId="1035"/>
          <ac:cxnSpMkLst>
            <pc:docMk/>
            <pc:sldMk cId="279484067" sldId="331"/>
            <ac:cxnSpMk id="43" creationId="{15E5EDFF-E8BF-B286-77EB-A7A28896F835}"/>
          </ac:cxnSpMkLst>
        </pc:cxnChg>
        <pc:cxnChg chg="add mod">
          <ac:chgData name="Lorenzo Rinaldi" userId="77d5bfdd-3e88-4678-a8ff-024fe85681f6" providerId="ADAL" clId="{2A2AB31C-2801-4C5D-90F6-EBA66911602D}" dt="2023-07-21T16:05:49.095" v="435" actId="1035"/>
          <ac:cxnSpMkLst>
            <pc:docMk/>
            <pc:sldMk cId="279484067" sldId="331"/>
            <ac:cxnSpMk id="49" creationId="{B32F59E4-4049-F635-D9EB-A88BF0A3802A}"/>
          </ac:cxnSpMkLst>
        </pc:cxnChg>
        <pc:cxnChg chg="add mod">
          <ac:chgData name="Lorenzo Rinaldi" userId="77d5bfdd-3e88-4678-a8ff-024fe85681f6" providerId="ADAL" clId="{2A2AB31C-2801-4C5D-90F6-EBA66911602D}" dt="2023-07-21T16:05:49.095" v="435" actId="1035"/>
          <ac:cxnSpMkLst>
            <pc:docMk/>
            <pc:sldMk cId="279484067" sldId="331"/>
            <ac:cxnSpMk id="50" creationId="{46F7CF7F-6C81-8904-2F6B-C43B9F17BF38}"/>
          </ac:cxnSpMkLst>
        </pc:cxnChg>
        <pc:cxnChg chg="add mod">
          <ac:chgData name="Lorenzo Rinaldi" userId="77d5bfdd-3e88-4678-a8ff-024fe85681f6" providerId="ADAL" clId="{2A2AB31C-2801-4C5D-90F6-EBA66911602D}" dt="2023-07-21T16:05:49.095" v="435" actId="1035"/>
          <ac:cxnSpMkLst>
            <pc:docMk/>
            <pc:sldMk cId="279484067" sldId="331"/>
            <ac:cxnSpMk id="53" creationId="{8045D679-0586-AB66-BF6F-1B3C2AE071F4}"/>
          </ac:cxnSpMkLst>
        </pc:cxnChg>
        <pc:cxnChg chg="add mod">
          <ac:chgData name="Lorenzo Rinaldi" userId="77d5bfdd-3e88-4678-a8ff-024fe85681f6" providerId="ADAL" clId="{2A2AB31C-2801-4C5D-90F6-EBA66911602D}" dt="2023-07-21T16:05:49.095" v="435" actId="1035"/>
          <ac:cxnSpMkLst>
            <pc:docMk/>
            <pc:sldMk cId="279484067" sldId="331"/>
            <ac:cxnSpMk id="54" creationId="{16C3C15C-FC65-3E98-00C4-3BFB961C40AD}"/>
          </ac:cxnSpMkLst>
        </pc:cxnChg>
        <pc:cxnChg chg="add mod">
          <ac:chgData name="Lorenzo Rinaldi" userId="77d5bfdd-3e88-4678-a8ff-024fe85681f6" providerId="ADAL" clId="{2A2AB31C-2801-4C5D-90F6-EBA66911602D}" dt="2023-07-21T16:05:49.095" v="435" actId="1035"/>
          <ac:cxnSpMkLst>
            <pc:docMk/>
            <pc:sldMk cId="279484067" sldId="331"/>
            <ac:cxnSpMk id="55" creationId="{C227EA5D-DDDB-385F-3D12-74C628FC51E2}"/>
          </ac:cxnSpMkLst>
        </pc:cxnChg>
      </pc:sldChg>
      <pc:sldChg chg="addSp delSp modSp add mod modAnim">
        <pc:chgData name="Lorenzo Rinaldi" userId="77d5bfdd-3e88-4678-a8ff-024fe85681f6" providerId="ADAL" clId="{2A2AB31C-2801-4C5D-90F6-EBA66911602D}" dt="2023-07-22T05:16:02.666" v="747" actId="478"/>
        <pc:sldMkLst>
          <pc:docMk/>
          <pc:sldMk cId="2422050752" sldId="332"/>
        </pc:sldMkLst>
        <pc:spChg chg="del">
          <ac:chgData name="Lorenzo Rinaldi" userId="77d5bfdd-3e88-4678-a8ff-024fe85681f6" providerId="ADAL" clId="{2A2AB31C-2801-4C5D-90F6-EBA66911602D}" dt="2023-07-21T16:06:45.465" v="476" actId="478"/>
          <ac:spMkLst>
            <pc:docMk/>
            <pc:sldMk cId="2422050752" sldId="332"/>
            <ac:spMk id="2" creationId="{3BB5E172-C8FD-3C6E-975D-BF5FFFDBBD0F}"/>
          </ac:spMkLst>
        </pc:spChg>
        <pc:spChg chg="del">
          <ac:chgData name="Lorenzo Rinaldi" userId="77d5bfdd-3e88-4678-a8ff-024fe85681f6" providerId="ADAL" clId="{2A2AB31C-2801-4C5D-90F6-EBA66911602D}" dt="2023-07-21T16:06:45.465" v="476" actId="478"/>
          <ac:spMkLst>
            <pc:docMk/>
            <pc:sldMk cId="2422050752" sldId="332"/>
            <ac:spMk id="5" creationId="{4B59D3B8-067C-1F70-E770-F1C3B329473D}"/>
          </ac:spMkLst>
        </pc:spChg>
        <pc:spChg chg="del">
          <ac:chgData name="Lorenzo Rinaldi" userId="77d5bfdd-3e88-4678-a8ff-024fe85681f6" providerId="ADAL" clId="{2A2AB31C-2801-4C5D-90F6-EBA66911602D}" dt="2023-07-21T16:06:45.465" v="476" actId="478"/>
          <ac:spMkLst>
            <pc:docMk/>
            <pc:sldMk cId="2422050752" sldId="332"/>
            <ac:spMk id="7" creationId="{874D7106-ACE2-8F70-6E0F-E1279B9551C7}"/>
          </ac:spMkLst>
        </pc:spChg>
        <pc:spChg chg="del">
          <ac:chgData name="Lorenzo Rinaldi" userId="77d5bfdd-3e88-4678-a8ff-024fe85681f6" providerId="ADAL" clId="{2A2AB31C-2801-4C5D-90F6-EBA66911602D}" dt="2023-07-21T16:06:45.465" v="476" actId="478"/>
          <ac:spMkLst>
            <pc:docMk/>
            <pc:sldMk cId="2422050752" sldId="332"/>
            <ac:spMk id="8" creationId="{B96213F5-7FDF-CA6F-4402-80B721E9F737}"/>
          </ac:spMkLst>
        </pc:spChg>
        <pc:spChg chg="del">
          <ac:chgData name="Lorenzo Rinaldi" userId="77d5bfdd-3e88-4678-a8ff-024fe85681f6" providerId="ADAL" clId="{2A2AB31C-2801-4C5D-90F6-EBA66911602D}" dt="2023-07-21T16:06:45.465" v="476" actId="478"/>
          <ac:spMkLst>
            <pc:docMk/>
            <pc:sldMk cId="2422050752" sldId="332"/>
            <ac:spMk id="9" creationId="{1C1B7C4B-2D21-44D9-0CDD-4DD0CC63EB05}"/>
          </ac:spMkLst>
        </pc:spChg>
        <pc:spChg chg="del">
          <ac:chgData name="Lorenzo Rinaldi" userId="77d5bfdd-3e88-4678-a8ff-024fe85681f6" providerId="ADAL" clId="{2A2AB31C-2801-4C5D-90F6-EBA66911602D}" dt="2023-07-21T16:06:45.465" v="476" actId="478"/>
          <ac:spMkLst>
            <pc:docMk/>
            <pc:sldMk cId="2422050752" sldId="332"/>
            <ac:spMk id="10" creationId="{DF04E34D-5894-162C-E291-885CD229DEC3}"/>
          </ac:spMkLst>
        </pc:spChg>
        <pc:spChg chg="del">
          <ac:chgData name="Lorenzo Rinaldi" userId="77d5bfdd-3e88-4678-a8ff-024fe85681f6" providerId="ADAL" clId="{2A2AB31C-2801-4C5D-90F6-EBA66911602D}" dt="2023-07-21T16:06:45.465" v="476" actId="478"/>
          <ac:spMkLst>
            <pc:docMk/>
            <pc:sldMk cId="2422050752" sldId="332"/>
            <ac:spMk id="11" creationId="{26DEFDFC-B926-42A7-3411-CB4F65847B09}"/>
          </ac:spMkLst>
        </pc:spChg>
        <pc:spChg chg="del">
          <ac:chgData name="Lorenzo Rinaldi" userId="77d5bfdd-3e88-4678-a8ff-024fe85681f6" providerId="ADAL" clId="{2A2AB31C-2801-4C5D-90F6-EBA66911602D}" dt="2023-07-21T16:06:45.465" v="476" actId="478"/>
          <ac:spMkLst>
            <pc:docMk/>
            <pc:sldMk cId="2422050752" sldId="332"/>
            <ac:spMk id="12" creationId="{1D2B69E4-65AA-D2B1-36EA-E2065691D031}"/>
          </ac:spMkLst>
        </pc:spChg>
        <pc:spChg chg="del">
          <ac:chgData name="Lorenzo Rinaldi" userId="77d5bfdd-3e88-4678-a8ff-024fe85681f6" providerId="ADAL" clId="{2A2AB31C-2801-4C5D-90F6-EBA66911602D}" dt="2023-07-21T16:06:45.465" v="476" actId="478"/>
          <ac:spMkLst>
            <pc:docMk/>
            <pc:sldMk cId="2422050752" sldId="332"/>
            <ac:spMk id="13" creationId="{5F5968F5-2FED-2E7B-809C-A6D6155FC56D}"/>
          </ac:spMkLst>
        </pc:spChg>
        <pc:spChg chg="del">
          <ac:chgData name="Lorenzo Rinaldi" userId="77d5bfdd-3e88-4678-a8ff-024fe85681f6" providerId="ADAL" clId="{2A2AB31C-2801-4C5D-90F6-EBA66911602D}" dt="2023-07-21T16:06:45.465" v="476" actId="478"/>
          <ac:spMkLst>
            <pc:docMk/>
            <pc:sldMk cId="2422050752" sldId="332"/>
            <ac:spMk id="14" creationId="{AC080C71-E2AD-D861-57FB-C7FE569ADC5E}"/>
          </ac:spMkLst>
        </pc:spChg>
        <pc:spChg chg="del">
          <ac:chgData name="Lorenzo Rinaldi" userId="77d5bfdd-3e88-4678-a8ff-024fe85681f6" providerId="ADAL" clId="{2A2AB31C-2801-4C5D-90F6-EBA66911602D}" dt="2023-07-21T16:06:45.465" v="476" actId="478"/>
          <ac:spMkLst>
            <pc:docMk/>
            <pc:sldMk cId="2422050752" sldId="332"/>
            <ac:spMk id="15" creationId="{A265CF0E-D904-FDF1-C232-2F033C68BA27}"/>
          </ac:spMkLst>
        </pc:spChg>
        <pc:spChg chg="del">
          <ac:chgData name="Lorenzo Rinaldi" userId="77d5bfdd-3e88-4678-a8ff-024fe85681f6" providerId="ADAL" clId="{2A2AB31C-2801-4C5D-90F6-EBA66911602D}" dt="2023-07-21T16:06:45.465" v="476" actId="478"/>
          <ac:spMkLst>
            <pc:docMk/>
            <pc:sldMk cId="2422050752" sldId="332"/>
            <ac:spMk id="16" creationId="{3F59A92A-3419-329C-494D-D4ABCE631445}"/>
          </ac:spMkLst>
        </pc:spChg>
        <pc:spChg chg="del">
          <ac:chgData name="Lorenzo Rinaldi" userId="77d5bfdd-3e88-4678-a8ff-024fe85681f6" providerId="ADAL" clId="{2A2AB31C-2801-4C5D-90F6-EBA66911602D}" dt="2023-07-21T16:06:45.465" v="476" actId="478"/>
          <ac:spMkLst>
            <pc:docMk/>
            <pc:sldMk cId="2422050752" sldId="332"/>
            <ac:spMk id="17" creationId="{29707331-D005-6D72-84F7-C35661E7CE7F}"/>
          </ac:spMkLst>
        </pc:spChg>
        <pc:spChg chg="del">
          <ac:chgData name="Lorenzo Rinaldi" userId="77d5bfdd-3e88-4678-a8ff-024fe85681f6" providerId="ADAL" clId="{2A2AB31C-2801-4C5D-90F6-EBA66911602D}" dt="2023-07-21T16:06:45.465" v="476" actId="478"/>
          <ac:spMkLst>
            <pc:docMk/>
            <pc:sldMk cId="2422050752" sldId="332"/>
            <ac:spMk id="18" creationId="{90B5DCA7-2C56-CD18-871F-694E39EF3E1D}"/>
          </ac:spMkLst>
        </pc:spChg>
        <pc:spChg chg="del">
          <ac:chgData name="Lorenzo Rinaldi" userId="77d5bfdd-3e88-4678-a8ff-024fe85681f6" providerId="ADAL" clId="{2A2AB31C-2801-4C5D-90F6-EBA66911602D}" dt="2023-07-21T16:06:45.465" v="476" actId="478"/>
          <ac:spMkLst>
            <pc:docMk/>
            <pc:sldMk cId="2422050752" sldId="332"/>
            <ac:spMk id="19" creationId="{7076E25C-0DF0-0857-78AC-4442A48D5CD3}"/>
          </ac:spMkLst>
        </pc:spChg>
        <pc:spChg chg="del">
          <ac:chgData name="Lorenzo Rinaldi" userId="77d5bfdd-3e88-4678-a8ff-024fe85681f6" providerId="ADAL" clId="{2A2AB31C-2801-4C5D-90F6-EBA66911602D}" dt="2023-07-21T16:06:45.465" v="476" actId="478"/>
          <ac:spMkLst>
            <pc:docMk/>
            <pc:sldMk cId="2422050752" sldId="332"/>
            <ac:spMk id="20" creationId="{630FA81B-C3A3-BD22-FCCD-606823959C04}"/>
          </ac:spMkLst>
        </pc:spChg>
        <pc:spChg chg="del">
          <ac:chgData name="Lorenzo Rinaldi" userId="77d5bfdd-3e88-4678-a8ff-024fe85681f6" providerId="ADAL" clId="{2A2AB31C-2801-4C5D-90F6-EBA66911602D}" dt="2023-07-21T16:06:45.465" v="476" actId="478"/>
          <ac:spMkLst>
            <pc:docMk/>
            <pc:sldMk cId="2422050752" sldId="332"/>
            <ac:spMk id="21" creationId="{F63375CE-39A0-A7C7-E72A-93F3E8AA169E}"/>
          </ac:spMkLst>
        </pc:spChg>
        <pc:spChg chg="del">
          <ac:chgData name="Lorenzo Rinaldi" userId="77d5bfdd-3e88-4678-a8ff-024fe85681f6" providerId="ADAL" clId="{2A2AB31C-2801-4C5D-90F6-EBA66911602D}" dt="2023-07-21T16:06:45.465" v="476" actId="478"/>
          <ac:spMkLst>
            <pc:docMk/>
            <pc:sldMk cId="2422050752" sldId="332"/>
            <ac:spMk id="22" creationId="{DF784DBD-C15D-1665-B14F-ED47D1A50013}"/>
          </ac:spMkLst>
        </pc:spChg>
        <pc:spChg chg="del">
          <ac:chgData name="Lorenzo Rinaldi" userId="77d5bfdd-3e88-4678-a8ff-024fe85681f6" providerId="ADAL" clId="{2A2AB31C-2801-4C5D-90F6-EBA66911602D}" dt="2023-07-21T16:06:45.465" v="476" actId="478"/>
          <ac:spMkLst>
            <pc:docMk/>
            <pc:sldMk cId="2422050752" sldId="332"/>
            <ac:spMk id="23" creationId="{12C68232-541E-96FF-067B-83A42AC1AB9C}"/>
          </ac:spMkLst>
        </pc:spChg>
        <pc:spChg chg="del">
          <ac:chgData name="Lorenzo Rinaldi" userId="77d5bfdd-3e88-4678-a8ff-024fe85681f6" providerId="ADAL" clId="{2A2AB31C-2801-4C5D-90F6-EBA66911602D}" dt="2023-07-21T16:06:45.465" v="476" actId="478"/>
          <ac:spMkLst>
            <pc:docMk/>
            <pc:sldMk cId="2422050752" sldId="332"/>
            <ac:spMk id="24" creationId="{1E009902-2062-F0F4-2661-6C1918EEDF3E}"/>
          </ac:spMkLst>
        </pc:spChg>
        <pc:spChg chg="del">
          <ac:chgData name="Lorenzo Rinaldi" userId="77d5bfdd-3e88-4678-a8ff-024fe85681f6" providerId="ADAL" clId="{2A2AB31C-2801-4C5D-90F6-EBA66911602D}" dt="2023-07-21T16:06:45.465" v="476" actId="478"/>
          <ac:spMkLst>
            <pc:docMk/>
            <pc:sldMk cId="2422050752" sldId="332"/>
            <ac:spMk id="25" creationId="{4A059FB0-661F-C267-8A28-B41C5D92BB4F}"/>
          </ac:spMkLst>
        </pc:spChg>
        <pc:spChg chg="del">
          <ac:chgData name="Lorenzo Rinaldi" userId="77d5bfdd-3e88-4678-a8ff-024fe85681f6" providerId="ADAL" clId="{2A2AB31C-2801-4C5D-90F6-EBA66911602D}" dt="2023-07-21T16:06:45.465" v="476" actId="478"/>
          <ac:spMkLst>
            <pc:docMk/>
            <pc:sldMk cId="2422050752" sldId="332"/>
            <ac:spMk id="26" creationId="{06D44FB1-052A-90CD-0CFF-BF7BAA7E5DA4}"/>
          </ac:spMkLst>
        </pc:spChg>
        <pc:spChg chg="del">
          <ac:chgData name="Lorenzo Rinaldi" userId="77d5bfdd-3e88-4678-a8ff-024fe85681f6" providerId="ADAL" clId="{2A2AB31C-2801-4C5D-90F6-EBA66911602D}" dt="2023-07-21T16:06:45.465" v="476" actId="478"/>
          <ac:spMkLst>
            <pc:docMk/>
            <pc:sldMk cId="2422050752" sldId="332"/>
            <ac:spMk id="27" creationId="{CDE155C8-5309-2F42-B990-E2CF1440A395}"/>
          </ac:spMkLst>
        </pc:spChg>
        <pc:spChg chg="del">
          <ac:chgData name="Lorenzo Rinaldi" userId="77d5bfdd-3e88-4678-a8ff-024fe85681f6" providerId="ADAL" clId="{2A2AB31C-2801-4C5D-90F6-EBA66911602D}" dt="2023-07-21T16:06:45.465" v="476" actId="478"/>
          <ac:spMkLst>
            <pc:docMk/>
            <pc:sldMk cId="2422050752" sldId="332"/>
            <ac:spMk id="28" creationId="{43B9EBE3-DE15-455D-0025-BFC97F1320D0}"/>
          </ac:spMkLst>
        </pc:spChg>
        <pc:spChg chg="del">
          <ac:chgData name="Lorenzo Rinaldi" userId="77d5bfdd-3e88-4678-a8ff-024fe85681f6" providerId="ADAL" clId="{2A2AB31C-2801-4C5D-90F6-EBA66911602D}" dt="2023-07-21T16:06:45.465" v="476" actId="478"/>
          <ac:spMkLst>
            <pc:docMk/>
            <pc:sldMk cId="2422050752" sldId="332"/>
            <ac:spMk id="29" creationId="{BA692A36-63C4-08F7-1C78-39E9E50127EB}"/>
          </ac:spMkLst>
        </pc:spChg>
        <pc:spChg chg="del">
          <ac:chgData name="Lorenzo Rinaldi" userId="77d5bfdd-3e88-4678-a8ff-024fe85681f6" providerId="ADAL" clId="{2A2AB31C-2801-4C5D-90F6-EBA66911602D}" dt="2023-07-21T16:06:45.465" v="476" actId="478"/>
          <ac:spMkLst>
            <pc:docMk/>
            <pc:sldMk cId="2422050752" sldId="332"/>
            <ac:spMk id="30" creationId="{8BF693E5-C001-B32D-77C6-9F7799A99411}"/>
          </ac:spMkLst>
        </pc:spChg>
        <pc:spChg chg="del">
          <ac:chgData name="Lorenzo Rinaldi" userId="77d5bfdd-3e88-4678-a8ff-024fe85681f6" providerId="ADAL" clId="{2A2AB31C-2801-4C5D-90F6-EBA66911602D}" dt="2023-07-21T16:06:45.465" v="476" actId="478"/>
          <ac:spMkLst>
            <pc:docMk/>
            <pc:sldMk cId="2422050752" sldId="332"/>
            <ac:spMk id="31" creationId="{2FE4A6B3-EC18-E410-6D5E-927BEAEF35A9}"/>
          </ac:spMkLst>
        </pc:spChg>
        <pc:spChg chg="del">
          <ac:chgData name="Lorenzo Rinaldi" userId="77d5bfdd-3e88-4678-a8ff-024fe85681f6" providerId="ADAL" clId="{2A2AB31C-2801-4C5D-90F6-EBA66911602D}" dt="2023-07-21T16:06:45.465" v="476" actId="478"/>
          <ac:spMkLst>
            <pc:docMk/>
            <pc:sldMk cId="2422050752" sldId="332"/>
            <ac:spMk id="32" creationId="{694DA855-4912-B184-85BB-748587C6F503}"/>
          </ac:spMkLst>
        </pc:spChg>
        <pc:spChg chg="del">
          <ac:chgData name="Lorenzo Rinaldi" userId="77d5bfdd-3e88-4678-a8ff-024fe85681f6" providerId="ADAL" clId="{2A2AB31C-2801-4C5D-90F6-EBA66911602D}" dt="2023-07-21T16:06:45.465" v="476" actId="478"/>
          <ac:spMkLst>
            <pc:docMk/>
            <pc:sldMk cId="2422050752" sldId="332"/>
            <ac:spMk id="33" creationId="{92BD5A78-5F6A-8AFD-B8AB-FBD45EC73CE8}"/>
          </ac:spMkLst>
        </pc:spChg>
        <pc:spChg chg="del">
          <ac:chgData name="Lorenzo Rinaldi" userId="77d5bfdd-3e88-4678-a8ff-024fe85681f6" providerId="ADAL" clId="{2A2AB31C-2801-4C5D-90F6-EBA66911602D}" dt="2023-07-21T16:06:45.465" v="476" actId="478"/>
          <ac:spMkLst>
            <pc:docMk/>
            <pc:sldMk cId="2422050752" sldId="332"/>
            <ac:spMk id="34" creationId="{EE0BFA00-9E05-021A-E721-EC3797700D3E}"/>
          </ac:spMkLst>
        </pc:spChg>
        <pc:spChg chg="del">
          <ac:chgData name="Lorenzo Rinaldi" userId="77d5bfdd-3e88-4678-a8ff-024fe85681f6" providerId="ADAL" clId="{2A2AB31C-2801-4C5D-90F6-EBA66911602D}" dt="2023-07-21T16:06:45.465" v="476" actId="478"/>
          <ac:spMkLst>
            <pc:docMk/>
            <pc:sldMk cId="2422050752" sldId="332"/>
            <ac:spMk id="35" creationId="{78C20F8A-C516-CF11-5426-A9C24AF8DC49}"/>
          </ac:spMkLst>
        </pc:spChg>
        <pc:spChg chg="del">
          <ac:chgData name="Lorenzo Rinaldi" userId="77d5bfdd-3e88-4678-a8ff-024fe85681f6" providerId="ADAL" clId="{2A2AB31C-2801-4C5D-90F6-EBA66911602D}" dt="2023-07-21T16:06:45.465" v="476" actId="478"/>
          <ac:spMkLst>
            <pc:docMk/>
            <pc:sldMk cId="2422050752" sldId="332"/>
            <ac:spMk id="36" creationId="{6915D251-9E6E-6DB9-1D25-BEBF85CB6E5F}"/>
          </ac:spMkLst>
        </pc:spChg>
        <pc:spChg chg="add del mod">
          <ac:chgData name="Lorenzo Rinaldi" userId="77d5bfdd-3e88-4678-a8ff-024fe85681f6" providerId="ADAL" clId="{2A2AB31C-2801-4C5D-90F6-EBA66911602D}" dt="2023-07-21T16:07:04.883" v="478"/>
          <ac:spMkLst>
            <pc:docMk/>
            <pc:sldMk cId="2422050752" sldId="332"/>
            <ac:spMk id="37" creationId="{CAC2EA47-EA24-10A6-BA12-E356B6B8EB87}"/>
          </ac:spMkLst>
        </pc:spChg>
        <pc:spChg chg="add del mod">
          <ac:chgData name="Lorenzo Rinaldi" userId="77d5bfdd-3e88-4678-a8ff-024fe85681f6" providerId="ADAL" clId="{2A2AB31C-2801-4C5D-90F6-EBA66911602D}" dt="2023-07-21T16:07:04.883" v="478"/>
          <ac:spMkLst>
            <pc:docMk/>
            <pc:sldMk cId="2422050752" sldId="332"/>
            <ac:spMk id="38" creationId="{F09F9D57-645E-9D5A-5128-B747762A3D81}"/>
          </ac:spMkLst>
        </pc:spChg>
        <pc:spChg chg="add del mod">
          <ac:chgData name="Lorenzo Rinaldi" userId="77d5bfdd-3e88-4678-a8ff-024fe85681f6" providerId="ADAL" clId="{2A2AB31C-2801-4C5D-90F6-EBA66911602D}" dt="2023-07-21T16:07:04.883" v="478"/>
          <ac:spMkLst>
            <pc:docMk/>
            <pc:sldMk cId="2422050752" sldId="332"/>
            <ac:spMk id="39" creationId="{2A187525-F750-AC94-E643-F22C1940E5DC}"/>
          </ac:spMkLst>
        </pc:spChg>
        <pc:spChg chg="add del mod">
          <ac:chgData name="Lorenzo Rinaldi" userId="77d5bfdd-3e88-4678-a8ff-024fe85681f6" providerId="ADAL" clId="{2A2AB31C-2801-4C5D-90F6-EBA66911602D}" dt="2023-07-21T16:07:04.883" v="478"/>
          <ac:spMkLst>
            <pc:docMk/>
            <pc:sldMk cId="2422050752" sldId="332"/>
            <ac:spMk id="40" creationId="{9B856136-E41F-4F56-90D1-86D1B3397544}"/>
          </ac:spMkLst>
        </pc:spChg>
        <pc:spChg chg="add del mod">
          <ac:chgData name="Lorenzo Rinaldi" userId="77d5bfdd-3e88-4678-a8ff-024fe85681f6" providerId="ADAL" clId="{2A2AB31C-2801-4C5D-90F6-EBA66911602D}" dt="2023-07-21T16:07:04.883" v="478"/>
          <ac:spMkLst>
            <pc:docMk/>
            <pc:sldMk cId="2422050752" sldId="332"/>
            <ac:spMk id="41" creationId="{58625181-D886-554A-DB99-02DB097805CB}"/>
          </ac:spMkLst>
        </pc:spChg>
        <pc:spChg chg="add del mod">
          <ac:chgData name="Lorenzo Rinaldi" userId="77d5bfdd-3e88-4678-a8ff-024fe85681f6" providerId="ADAL" clId="{2A2AB31C-2801-4C5D-90F6-EBA66911602D}" dt="2023-07-21T16:07:04.883" v="478"/>
          <ac:spMkLst>
            <pc:docMk/>
            <pc:sldMk cId="2422050752" sldId="332"/>
            <ac:spMk id="42" creationId="{74D6A6B9-0BD2-142F-570E-D67B4CF686E1}"/>
          </ac:spMkLst>
        </pc:spChg>
        <pc:spChg chg="add del mod">
          <ac:chgData name="Lorenzo Rinaldi" userId="77d5bfdd-3e88-4678-a8ff-024fe85681f6" providerId="ADAL" clId="{2A2AB31C-2801-4C5D-90F6-EBA66911602D}" dt="2023-07-21T16:07:04.883" v="478"/>
          <ac:spMkLst>
            <pc:docMk/>
            <pc:sldMk cId="2422050752" sldId="332"/>
            <ac:spMk id="43" creationId="{D465E0CB-603E-6E54-82B7-9529244FB3FC}"/>
          </ac:spMkLst>
        </pc:spChg>
        <pc:spChg chg="add del mod">
          <ac:chgData name="Lorenzo Rinaldi" userId="77d5bfdd-3e88-4678-a8ff-024fe85681f6" providerId="ADAL" clId="{2A2AB31C-2801-4C5D-90F6-EBA66911602D}" dt="2023-07-21T16:07:04.883" v="478"/>
          <ac:spMkLst>
            <pc:docMk/>
            <pc:sldMk cId="2422050752" sldId="332"/>
            <ac:spMk id="44" creationId="{23A98C94-886B-E84F-8F47-77A29DFBA0E3}"/>
          </ac:spMkLst>
        </pc:spChg>
        <pc:spChg chg="add del mod">
          <ac:chgData name="Lorenzo Rinaldi" userId="77d5bfdd-3e88-4678-a8ff-024fe85681f6" providerId="ADAL" clId="{2A2AB31C-2801-4C5D-90F6-EBA66911602D}" dt="2023-07-21T16:07:21.612" v="483" actId="478"/>
          <ac:spMkLst>
            <pc:docMk/>
            <pc:sldMk cId="2422050752" sldId="332"/>
            <ac:spMk id="46" creationId="{A9DDDB40-4ACD-8429-6ECF-ABB3875F2FD2}"/>
          </ac:spMkLst>
        </pc:spChg>
        <pc:spChg chg="add del mod">
          <ac:chgData name="Lorenzo Rinaldi" userId="77d5bfdd-3e88-4678-a8ff-024fe85681f6" providerId="ADAL" clId="{2A2AB31C-2801-4C5D-90F6-EBA66911602D}" dt="2023-07-21T16:07:21.612" v="483" actId="478"/>
          <ac:spMkLst>
            <pc:docMk/>
            <pc:sldMk cId="2422050752" sldId="332"/>
            <ac:spMk id="47" creationId="{384D1887-37F7-8B0E-0634-B5E1BC22B6AF}"/>
          </ac:spMkLst>
        </pc:spChg>
        <pc:spChg chg="add mod">
          <ac:chgData name="Lorenzo Rinaldi" userId="77d5bfdd-3e88-4678-a8ff-024fe85681f6" providerId="ADAL" clId="{2A2AB31C-2801-4C5D-90F6-EBA66911602D}" dt="2023-07-21T16:07:08.611" v="480" actId="1076"/>
          <ac:spMkLst>
            <pc:docMk/>
            <pc:sldMk cId="2422050752" sldId="332"/>
            <ac:spMk id="48" creationId="{F4324B0F-5FFE-19ED-5259-A66EEC8CAB57}"/>
          </ac:spMkLst>
        </pc:spChg>
        <pc:spChg chg="add mod">
          <ac:chgData name="Lorenzo Rinaldi" userId="77d5bfdd-3e88-4678-a8ff-024fe85681f6" providerId="ADAL" clId="{2A2AB31C-2801-4C5D-90F6-EBA66911602D}" dt="2023-07-21T16:07:08.611" v="480" actId="1076"/>
          <ac:spMkLst>
            <pc:docMk/>
            <pc:sldMk cId="2422050752" sldId="332"/>
            <ac:spMk id="49" creationId="{278C75D9-5725-3277-7B00-D557AA848BC8}"/>
          </ac:spMkLst>
        </pc:spChg>
        <pc:spChg chg="add mod">
          <ac:chgData name="Lorenzo Rinaldi" userId="77d5bfdd-3e88-4678-a8ff-024fe85681f6" providerId="ADAL" clId="{2A2AB31C-2801-4C5D-90F6-EBA66911602D}" dt="2023-07-21T16:07:08.611" v="480" actId="1076"/>
          <ac:spMkLst>
            <pc:docMk/>
            <pc:sldMk cId="2422050752" sldId="332"/>
            <ac:spMk id="50" creationId="{92843085-D509-A7F2-6FCF-4A415B49F10D}"/>
          </ac:spMkLst>
        </pc:spChg>
        <pc:spChg chg="add mod">
          <ac:chgData name="Lorenzo Rinaldi" userId="77d5bfdd-3e88-4678-a8ff-024fe85681f6" providerId="ADAL" clId="{2A2AB31C-2801-4C5D-90F6-EBA66911602D}" dt="2023-07-21T16:07:08.611" v="480" actId="1076"/>
          <ac:spMkLst>
            <pc:docMk/>
            <pc:sldMk cId="2422050752" sldId="332"/>
            <ac:spMk id="51" creationId="{19AB201B-ACE8-EE0C-8140-629F2C965757}"/>
          </ac:spMkLst>
        </pc:spChg>
        <pc:spChg chg="add mod">
          <ac:chgData name="Lorenzo Rinaldi" userId="77d5bfdd-3e88-4678-a8ff-024fe85681f6" providerId="ADAL" clId="{2A2AB31C-2801-4C5D-90F6-EBA66911602D}" dt="2023-07-21T16:07:08.611" v="480" actId="1076"/>
          <ac:spMkLst>
            <pc:docMk/>
            <pc:sldMk cId="2422050752" sldId="332"/>
            <ac:spMk id="52" creationId="{C64D52EE-3347-39F1-2C62-81C766A4B867}"/>
          </ac:spMkLst>
        </pc:spChg>
        <pc:spChg chg="add mod">
          <ac:chgData name="Lorenzo Rinaldi" userId="77d5bfdd-3e88-4678-a8ff-024fe85681f6" providerId="ADAL" clId="{2A2AB31C-2801-4C5D-90F6-EBA66911602D}" dt="2023-07-21T16:07:08.611" v="480" actId="1076"/>
          <ac:spMkLst>
            <pc:docMk/>
            <pc:sldMk cId="2422050752" sldId="332"/>
            <ac:spMk id="53" creationId="{CE7E589D-74EA-8A5F-4EAA-5297FC58F78C}"/>
          </ac:spMkLst>
        </pc:spChg>
        <pc:spChg chg="add mod">
          <ac:chgData name="Lorenzo Rinaldi" userId="77d5bfdd-3e88-4678-a8ff-024fe85681f6" providerId="ADAL" clId="{2A2AB31C-2801-4C5D-90F6-EBA66911602D}" dt="2023-07-21T16:07:14.513" v="482"/>
          <ac:spMkLst>
            <pc:docMk/>
            <pc:sldMk cId="2422050752" sldId="332"/>
            <ac:spMk id="55" creationId="{AD0D6C6B-5D5C-ADC3-EA15-757D7DD2289B}"/>
          </ac:spMkLst>
        </pc:spChg>
        <pc:spChg chg="add mod">
          <ac:chgData name="Lorenzo Rinaldi" userId="77d5bfdd-3e88-4678-a8ff-024fe85681f6" providerId="ADAL" clId="{2A2AB31C-2801-4C5D-90F6-EBA66911602D}" dt="2023-07-21T16:07:22.062" v="484"/>
          <ac:spMkLst>
            <pc:docMk/>
            <pc:sldMk cId="2422050752" sldId="332"/>
            <ac:spMk id="56" creationId="{BBA07660-34D1-5C79-B42E-327F3CF38817}"/>
          </ac:spMkLst>
        </pc:spChg>
        <pc:spChg chg="add mod">
          <ac:chgData name="Lorenzo Rinaldi" userId="77d5bfdd-3e88-4678-a8ff-024fe85681f6" providerId="ADAL" clId="{2A2AB31C-2801-4C5D-90F6-EBA66911602D}" dt="2023-07-21T16:07:22.062" v="484"/>
          <ac:spMkLst>
            <pc:docMk/>
            <pc:sldMk cId="2422050752" sldId="332"/>
            <ac:spMk id="57" creationId="{37A02D0A-C3B5-A9ED-8FEF-803C0FA86E87}"/>
          </ac:spMkLst>
        </pc:spChg>
        <pc:spChg chg="del">
          <ac:chgData name="Lorenzo Rinaldi" userId="77d5bfdd-3e88-4678-a8ff-024fe85681f6" providerId="ADAL" clId="{2A2AB31C-2801-4C5D-90F6-EBA66911602D}" dt="2023-07-22T05:10:32.778" v="679" actId="478"/>
          <ac:spMkLst>
            <pc:docMk/>
            <pc:sldMk cId="2422050752" sldId="332"/>
            <ac:spMk id="58" creationId="{8D61016F-9071-9CFA-F0B1-A14EC32AA6E1}"/>
          </ac:spMkLst>
        </pc:spChg>
        <pc:picChg chg="del">
          <ac:chgData name="Lorenzo Rinaldi" userId="77d5bfdd-3e88-4678-a8ff-024fe85681f6" providerId="ADAL" clId="{2A2AB31C-2801-4C5D-90F6-EBA66911602D}" dt="2023-07-22T05:16:02.666" v="747" actId="478"/>
          <ac:picMkLst>
            <pc:docMk/>
            <pc:sldMk cId="2422050752" sldId="332"/>
            <ac:picMk id="3" creationId="{2FDE5C26-D4A7-4A08-BEF4-A1958E075695}"/>
          </ac:picMkLst>
        </pc:picChg>
        <pc:picChg chg="add del mod">
          <ac:chgData name="Lorenzo Rinaldi" userId="77d5bfdd-3e88-4678-a8ff-024fe85681f6" providerId="ADAL" clId="{2A2AB31C-2801-4C5D-90F6-EBA66911602D}" dt="2023-07-21T16:07:04.883" v="478"/>
          <ac:picMkLst>
            <pc:docMk/>
            <pc:sldMk cId="2422050752" sldId="332"/>
            <ac:picMk id="45" creationId="{FAEDCD16-0C08-A0C9-CFA5-EB5DF6A2C9F7}"/>
          </ac:picMkLst>
        </pc:picChg>
        <pc:picChg chg="add mod">
          <ac:chgData name="Lorenzo Rinaldi" userId="77d5bfdd-3e88-4678-a8ff-024fe85681f6" providerId="ADAL" clId="{2A2AB31C-2801-4C5D-90F6-EBA66911602D}" dt="2023-07-21T16:07:08.611" v="480" actId="1076"/>
          <ac:picMkLst>
            <pc:docMk/>
            <pc:sldMk cId="2422050752" sldId="332"/>
            <ac:picMk id="54" creationId="{F62857FD-4D7D-AC85-36CD-8CB4F6262017}"/>
          </ac:picMkLst>
        </pc:picChg>
      </pc:sldChg>
      <pc:sldChg chg="addSp delSp modSp add mod modAnim">
        <pc:chgData name="Lorenzo Rinaldi" userId="77d5bfdd-3e88-4678-a8ff-024fe85681f6" providerId="ADAL" clId="{2A2AB31C-2801-4C5D-90F6-EBA66911602D}" dt="2023-07-22T05:16:05.476" v="748" actId="478"/>
        <pc:sldMkLst>
          <pc:docMk/>
          <pc:sldMk cId="3802607828" sldId="333"/>
        </pc:sldMkLst>
        <pc:spChg chg="add mod">
          <ac:chgData name="Lorenzo Rinaldi" userId="77d5bfdd-3e88-4678-a8ff-024fe85681f6" providerId="ADAL" clId="{2A2AB31C-2801-4C5D-90F6-EBA66911602D}" dt="2023-07-21T16:07:41.016" v="488" actId="1076"/>
          <ac:spMkLst>
            <pc:docMk/>
            <pc:sldMk cId="3802607828" sldId="333"/>
            <ac:spMk id="2" creationId="{3BB2E30A-8842-79CA-E6C3-3AB3A4539694}"/>
          </ac:spMkLst>
        </pc:spChg>
        <pc:spChg chg="add mod">
          <ac:chgData name="Lorenzo Rinaldi" userId="77d5bfdd-3e88-4678-a8ff-024fe85681f6" providerId="ADAL" clId="{2A2AB31C-2801-4C5D-90F6-EBA66911602D}" dt="2023-07-21T16:07:41.016" v="488" actId="1076"/>
          <ac:spMkLst>
            <pc:docMk/>
            <pc:sldMk cId="3802607828" sldId="333"/>
            <ac:spMk id="5" creationId="{59B3338B-DAB6-143F-0371-D9329C917699}"/>
          </ac:spMkLst>
        </pc:spChg>
        <pc:spChg chg="del">
          <ac:chgData name="Lorenzo Rinaldi" userId="77d5bfdd-3e88-4678-a8ff-024fe85681f6" providerId="ADAL" clId="{2A2AB31C-2801-4C5D-90F6-EBA66911602D}" dt="2023-07-22T05:10:38.245" v="680" actId="478"/>
          <ac:spMkLst>
            <pc:docMk/>
            <pc:sldMk cId="3802607828" sldId="333"/>
            <ac:spMk id="6" creationId="{4BDB5223-6EB5-1046-88BB-84ED760A29CE}"/>
          </ac:spMkLst>
        </pc:spChg>
        <pc:spChg chg="add mod">
          <ac:chgData name="Lorenzo Rinaldi" userId="77d5bfdd-3e88-4678-a8ff-024fe85681f6" providerId="ADAL" clId="{2A2AB31C-2801-4C5D-90F6-EBA66911602D}" dt="2023-07-21T16:07:41.016" v="488" actId="1076"/>
          <ac:spMkLst>
            <pc:docMk/>
            <pc:sldMk cId="3802607828" sldId="333"/>
            <ac:spMk id="7" creationId="{D5D9E9A9-A3AF-24AF-29F0-8743F84BBF2F}"/>
          </ac:spMkLst>
        </pc:spChg>
        <pc:spChg chg="add mod">
          <ac:chgData name="Lorenzo Rinaldi" userId="77d5bfdd-3e88-4678-a8ff-024fe85681f6" providerId="ADAL" clId="{2A2AB31C-2801-4C5D-90F6-EBA66911602D}" dt="2023-07-21T16:07:41.016" v="488" actId="1076"/>
          <ac:spMkLst>
            <pc:docMk/>
            <pc:sldMk cId="3802607828" sldId="333"/>
            <ac:spMk id="8" creationId="{F15AAB3C-9089-B1BE-CCE2-097BBA76FD9C}"/>
          </ac:spMkLst>
        </pc:spChg>
        <pc:spChg chg="add mod">
          <ac:chgData name="Lorenzo Rinaldi" userId="77d5bfdd-3e88-4678-a8ff-024fe85681f6" providerId="ADAL" clId="{2A2AB31C-2801-4C5D-90F6-EBA66911602D}" dt="2023-07-21T16:07:41.016" v="488" actId="1076"/>
          <ac:spMkLst>
            <pc:docMk/>
            <pc:sldMk cId="3802607828" sldId="333"/>
            <ac:spMk id="9" creationId="{F2A6EB39-26E7-B93B-A322-84D803E66E21}"/>
          </ac:spMkLst>
        </pc:spChg>
        <pc:spChg chg="add mod">
          <ac:chgData name="Lorenzo Rinaldi" userId="77d5bfdd-3e88-4678-a8ff-024fe85681f6" providerId="ADAL" clId="{2A2AB31C-2801-4C5D-90F6-EBA66911602D}" dt="2023-07-21T16:07:41.016" v="488" actId="1076"/>
          <ac:spMkLst>
            <pc:docMk/>
            <pc:sldMk cId="3802607828" sldId="333"/>
            <ac:spMk id="10" creationId="{DB56E79D-EDAE-E599-A1B6-B815F6AA92D7}"/>
          </ac:spMkLst>
        </pc:spChg>
        <pc:spChg chg="add mod">
          <ac:chgData name="Lorenzo Rinaldi" userId="77d5bfdd-3e88-4678-a8ff-024fe85681f6" providerId="ADAL" clId="{2A2AB31C-2801-4C5D-90F6-EBA66911602D}" dt="2023-07-21T16:07:41.016" v="488" actId="1076"/>
          <ac:spMkLst>
            <pc:docMk/>
            <pc:sldMk cId="3802607828" sldId="333"/>
            <ac:spMk id="11" creationId="{1363DAF4-A9AE-36E2-1AAE-2CADA87D2D32}"/>
          </ac:spMkLst>
        </pc:spChg>
        <pc:spChg chg="add mod">
          <ac:chgData name="Lorenzo Rinaldi" userId="77d5bfdd-3e88-4678-a8ff-024fe85681f6" providerId="ADAL" clId="{2A2AB31C-2801-4C5D-90F6-EBA66911602D}" dt="2023-07-21T16:07:41.016" v="488" actId="1076"/>
          <ac:spMkLst>
            <pc:docMk/>
            <pc:sldMk cId="3802607828" sldId="333"/>
            <ac:spMk id="12" creationId="{9A4720F2-D1E4-4B30-BE95-2CA9EE37852D}"/>
          </ac:spMkLst>
        </pc:spChg>
        <pc:spChg chg="add mod">
          <ac:chgData name="Lorenzo Rinaldi" userId="77d5bfdd-3e88-4678-a8ff-024fe85681f6" providerId="ADAL" clId="{2A2AB31C-2801-4C5D-90F6-EBA66911602D}" dt="2023-07-21T16:07:41.016" v="488" actId="1076"/>
          <ac:spMkLst>
            <pc:docMk/>
            <pc:sldMk cId="3802607828" sldId="333"/>
            <ac:spMk id="13" creationId="{FEE0221A-2135-5785-5E03-F347AF5F732C}"/>
          </ac:spMkLst>
        </pc:spChg>
        <pc:spChg chg="add mod">
          <ac:chgData name="Lorenzo Rinaldi" userId="77d5bfdd-3e88-4678-a8ff-024fe85681f6" providerId="ADAL" clId="{2A2AB31C-2801-4C5D-90F6-EBA66911602D}" dt="2023-07-21T16:07:41.016" v="488" actId="1076"/>
          <ac:spMkLst>
            <pc:docMk/>
            <pc:sldMk cId="3802607828" sldId="333"/>
            <ac:spMk id="14" creationId="{91AF5032-4FD4-9758-4CD0-352FB545407C}"/>
          </ac:spMkLst>
        </pc:spChg>
        <pc:spChg chg="add mod">
          <ac:chgData name="Lorenzo Rinaldi" userId="77d5bfdd-3e88-4678-a8ff-024fe85681f6" providerId="ADAL" clId="{2A2AB31C-2801-4C5D-90F6-EBA66911602D}" dt="2023-07-21T16:07:41.016" v="488" actId="1076"/>
          <ac:spMkLst>
            <pc:docMk/>
            <pc:sldMk cId="3802607828" sldId="333"/>
            <ac:spMk id="15" creationId="{E675CE9E-99F7-D3D8-FE2E-5375D7C2D341}"/>
          </ac:spMkLst>
        </pc:spChg>
        <pc:spChg chg="add mod">
          <ac:chgData name="Lorenzo Rinaldi" userId="77d5bfdd-3e88-4678-a8ff-024fe85681f6" providerId="ADAL" clId="{2A2AB31C-2801-4C5D-90F6-EBA66911602D}" dt="2023-07-21T16:07:41.016" v="488" actId="1076"/>
          <ac:spMkLst>
            <pc:docMk/>
            <pc:sldMk cId="3802607828" sldId="333"/>
            <ac:spMk id="16" creationId="{8D973BF2-B9AA-4754-6994-CC63766961EE}"/>
          </ac:spMkLst>
        </pc:spChg>
        <pc:spChg chg="add mod">
          <ac:chgData name="Lorenzo Rinaldi" userId="77d5bfdd-3e88-4678-a8ff-024fe85681f6" providerId="ADAL" clId="{2A2AB31C-2801-4C5D-90F6-EBA66911602D}" dt="2023-07-21T16:07:41.016" v="488" actId="1076"/>
          <ac:spMkLst>
            <pc:docMk/>
            <pc:sldMk cId="3802607828" sldId="333"/>
            <ac:spMk id="17" creationId="{A6F42046-3A84-B220-E32D-F5939915796E}"/>
          </ac:spMkLst>
        </pc:spChg>
        <pc:spChg chg="add mod">
          <ac:chgData name="Lorenzo Rinaldi" userId="77d5bfdd-3e88-4678-a8ff-024fe85681f6" providerId="ADAL" clId="{2A2AB31C-2801-4C5D-90F6-EBA66911602D}" dt="2023-07-21T16:07:41.016" v="488" actId="1076"/>
          <ac:spMkLst>
            <pc:docMk/>
            <pc:sldMk cId="3802607828" sldId="333"/>
            <ac:spMk id="18" creationId="{F79B293E-69D7-C89F-5D88-368EECDDAE52}"/>
          </ac:spMkLst>
        </pc:spChg>
        <pc:spChg chg="add mod">
          <ac:chgData name="Lorenzo Rinaldi" userId="77d5bfdd-3e88-4678-a8ff-024fe85681f6" providerId="ADAL" clId="{2A2AB31C-2801-4C5D-90F6-EBA66911602D}" dt="2023-07-21T16:07:41.016" v="488" actId="1076"/>
          <ac:spMkLst>
            <pc:docMk/>
            <pc:sldMk cId="3802607828" sldId="333"/>
            <ac:spMk id="19" creationId="{B8D56384-708D-B302-C3D9-453497E7724E}"/>
          </ac:spMkLst>
        </pc:spChg>
        <pc:spChg chg="add mod">
          <ac:chgData name="Lorenzo Rinaldi" userId="77d5bfdd-3e88-4678-a8ff-024fe85681f6" providerId="ADAL" clId="{2A2AB31C-2801-4C5D-90F6-EBA66911602D}" dt="2023-07-22T04:50:16.734" v="500" actId="1035"/>
          <ac:spMkLst>
            <pc:docMk/>
            <pc:sldMk cId="3802607828" sldId="333"/>
            <ac:spMk id="20" creationId="{42F88FAE-DAAD-B5A8-88D0-7A9E22368BA4}"/>
          </ac:spMkLst>
        </pc:spChg>
        <pc:spChg chg="add mod">
          <ac:chgData name="Lorenzo Rinaldi" userId="77d5bfdd-3e88-4678-a8ff-024fe85681f6" providerId="ADAL" clId="{2A2AB31C-2801-4C5D-90F6-EBA66911602D}" dt="2023-07-22T04:50:16.734" v="500" actId="1035"/>
          <ac:spMkLst>
            <pc:docMk/>
            <pc:sldMk cId="3802607828" sldId="333"/>
            <ac:spMk id="21" creationId="{BAEB5F45-F4DF-1204-3DFA-F89411246EE5}"/>
          </ac:spMkLst>
        </pc:spChg>
        <pc:spChg chg="add mod">
          <ac:chgData name="Lorenzo Rinaldi" userId="77d5bfdd-3e88-4678-a8ff-024fe85681f6" providerId="ADAL" clId="{2A2AB31C-2801-4C5D-90F6-EBA66911602D}" dt="2023-07-22T04:50:16.734" v="500" actId="1035"/>
          <ac:spMkLst>
            <pc:docMk/>
            <pc:sldMk cId="3802607828" sldId="333"/>
            <ac:spMk id="22" creationId="{2C67BE57-FCF6-5F37-6FB1-AFFE19350136}"/>
          </ac:spMkLst>
        </pc:spChg>
        <pc:spChg chg="add mod">
          <ac:chgData name="Lorenzo Rinaldi" userId="77d5bfdd-3e88-4678-a8ff-024fe85681f6" providerId="ADAL" clId="{2A2AB31C-2801-4C5D-90F6-EBA66911602D}" dt="2023-07-22T04:50:16.734" v="500" actId="1035"/>
          <ac:spMkLst>
            <pc:docMk/>
            <pc:sldMk cId="3802607828" sldId="333"/>
            <ac:spMk id="23" creationId="{464A6ED5-B0D3-E638-6C28-550AF0969723}"/>
          </ac:spMkLst>
        </pc:spChg>
        <pc:spChg chg="add mod">
          <ac:chgData name="Lorenzo Rinaldi" userId="77d5bfdd-3e88-4678-a8ff-024fe85681f6" providerId="ADAL" clId="{2A2AB31C-2801-4C5D-90F6-EBA66911602D}" dt="2023-07-22T04:50:16.734" v="500" actId="1035"/>
          <ac:spMkLst>
            <pc:docMk/>
            <pc:sldMk cId="3802607828" sldId="333"/>
            <ac:spMk id="24" creationId="{DBF7EF72-9024-2135-AEC3-A4749F71D453}"/>
          </ac:spMkLst>
        </pc:spChg>
        <pc:spChg chg="add mod">
          <ac:chgData name="Lorenzo Rinaldi" userId="77d5bfdd-3e88-4678-a8ff-024fe85681f6" providerId="ADAL" clId="{2A2AB31C-2801-4C5D-90F6-EBA66911602D}" dt="2023-07-22T04:50:16.734" v="500" actId="1035"/>
          <ac:spMkLst>
            <pc:docMk/>
            <pc:sldMk cId="3802607828" sldId="333"/>
            <ac:spMk id="25" creationId="{E63289D2-52C1-8C3E-0D2E-7C4AEA2DFAE3}"/>
          </ac:spMkLst>
        </pc:spChg>
        <pc:spChg chg="add mod">
          <ac:chgData name="Lorenzo Rinaldi" userId="77d5bfdd-3e88-4678-a8ff-024fe85681f6" providerId="ADAL" clId="{2A2AB31C-2801-4C5D-90F6-EBA66911602D}" dt="2023-07-22T04:50:16.734" v="500" actId="1035"/>
          <ac:spMkLst>
            <pc:docMk/>
            <pc:sldMk cId="3802607828" sldId="333"/>
            <ac:spMk id="26" creationId="{4370D1CF-D6CA-2612-036A-76D70173A4B0}"/>
          </ac:spMkLst>
        </pc:spChg>
        <pc:spChg chg="add mod">
          <ac:chgData name="Lorenzo Rinaldi" userId="77d5bfdd-3e88-4678-a8ff-024fe85681f6" providerId="ADAL" clId="{2A2AB31C-2801-4C5D-90F6-EBA66911602D}" dt="2023-07-22T04:50:16.734" v="500" actId="1035"/>
          <ac:spMkLst>
            <pc:docMk/>
            <pc:sldMk cId="3802607828" sldId="333"/>
            <ac:spMk id="27" creationId="{23537870-0661-A083-2F26-515C11B8A2FA}"/>
          </ac:spMkLst>
        </pc:spChg>
        <pc:spChg chg="add mod">
          <ac:chgData name="Lorenzo Rinaldi" userId="77d5bfdd-3e88-4678-a8ff-024fe85681f6" providerId="ADAL" clId="{2A2AB31C-2801-4C5D-90F6-EBA66911602D}" dt="2023-07-22T04:50:16.734" v="500" actId="1035"/>
          <ac:spMkLst>
            <pc:docMk/>
            <pc:sldMk cId="3802607828" sldId="333"/>
            <ac:spMk id="28" creationId="{CE7F4457-52CF-73A1-194C-B328B975321C}"/>
          </ac:spMkLst>
        </pc:spChg>
        <pc:spChg chg="add mod">
          <ac:chgData name="Lorenzo Rinaldi" userId="77d5bfdd-3e88-4678-a8ff-024fe85681f6" providerId="ADAL" clId="{2A2AB31C-2801-4C5D-90F6-EBA66911602D}" dt="2023-07-22T04:50:16.734" v="500" actId="1035"/>
          <ac:spMkLst>
            <pc:docMk/>
            <pc:sldMk cId="3802607828" sldId="333"/>
            <ac:spMk id="29" creationId="{AC1A2352-2A9A-3EB9-90A4-375F59A99549}"/>
          </ac:spMkLst>
        </pc:spChg>
        <pc:spChg chg="add mod">
          <ac:chgData name="Lorenzo Rinaldi" userId="77d5bfdd-3e88-4678-a8ff-024fe85681f6" providerId="ADAL" clId="{2A2AB31C-2801-4C5D-90F6-EBA66911602D}" dt="2023-07-21T16:07:41.016" v="488" actId="1076"/>
          <ac:spMkLst>
            <pc:docMk/>
            <pc:sldMk cId="3802607828" sldId="333"/>
            <ac:spMk id="30" creationId="{FC45F1B3-FF42-53C6-8882-0ACFE3DA737E}"/>
          </ac:spMkLst>
        </pc:spChg>
        <pc:spChg chg="add mod">
          <ac:chgData name="Lorenzo Rinaldi" userId="77d5bfdd-3e88-4678-a8ff-024fe85681f6" providerId="ADAL" clId="{2A2AB31C-2801-4C5D-90F6-EBA66911602D}" dt="2023-07-22T04:50:16.734" v="500" actId="1035"/>
          <ac:spMkLst>
            <pc:docMk/>
            <pc:sldMk cId="3802607828" sldId="333"/>
            <ac:spMk id="32" creationId="{386AD866-17A7-B768-2E8C-4A8D7018B190}"/>
          </ac:spMkLst>
        </pc:spChg>
        <pc:spChg chg="add mod">
          <ac:chgData name="Lorenzo Rinaldi" userId="77d5bfdd-3e88-4678-a8ff-024fe85681f6" providerId="ADAL" clId="{2A2AB31C-2801-4C5D-90F6-EBA66911602D}" dt="2023-07-21T16:07:41.016" v="488" actId="1076"/>
          <ac:spMkLst>
            <pc:docMk/>
            <pc:sldMk cId="3802607828" sldId="333"/>
            <ac:spMk id="33" creationId="{DA205FD3-C375-6FB5-1B9F-48672D9E89C6}"/>
          </ac:spMkLst>
        </pc:spChg>
        <pc:spChg chg="add mod">
          <ac:chgData name="Lorenzo Rinaldi" userId="77d5bfdd-3e88-4678-a8ff-024fe85681f6" providerId="ADAL" clId="{2A2AB31C-2801-4C5D-90F6-EBA66911602D}" dt="2023-07-22T04:50:16.734" v="500" actId="1035"/>
          <ac:spMkLst>
            <pc:docMk/>
            <pc:sldMk cId="3802607828" sldId="333"/>
            <ac:spMk id="34" creationId="{2C76AED3-EF11-C742-9879-CCF79C9E56A1}"/>
          </ac:spMkLst>
        </pc:spChg>
        <pc:spChg chg="add mod">
          <ac:chgData name="Lorenzo Rinaldi" userId="77d5bfdd-3e88-4678-a8ff-024fe85681f6" providerId="ADAL" clId="{2A2AB31C-2801-4C5D-90F6-EBA66911602D}" dt="2023-07-22T04:50:16.734" v="500" actId="1035"/>
          <ac:spMkLst>
            <pc:docMk/>
            <pc:sldMk cId="3802607828" sldId="333"/>
            <ac:spMk id="35" creationId="{23433C60-CF43-FCA5-07A9-42481E85C4AF}"/>
          </ac:spMkLst>
        </pc:spChg>
        <pc:spChg chg="add mod">
          <ac:chgData name="Lorenzo Rinaldi" userId="77d5bfdd-3e88-4678-a8ff-024fe85681f6" providerId="ADAL" clId="{2A2AB31C-2801-4C5D-90F6-EBA66911602D}" dt="2023-07-22T04:50:16.734" v="500" actId="1035"/>
          <ac:spMkLst>
            <pc:docMk/>
            <pc:sldMk cId="3802607828" sldId="333"/>
            <ac:spMk id="36" creationId="{6392FE92-FE75-A4FA-EE32-CA129E35BB93}"/>
          </ac:spMkLst>
        </pc:spChg>
        <pc:spChg chg="add mod">
          <ac:chgData name="Lorenzo Rinaldi" userId="77d5bfdd-3e88-4678-a8ff-024fe85681f6" providerId="ADAL" clId="{2A2AB31C-2801-4C5D-90F6-EBA66911602D}" dt="2023-07-22T04:50:16.734" v="500" actId="1035"/>
          <ac:spMkLst>
            <pc:docMk/>
            <pc:sldMk cId="3802607828" sldId="333"/>
            <ac:spMk id="37" creationId="{E2EE88A8-3575-5B88-77F3-4B6199CD4662}"/>
          </ac:spMkLst>
        </pc:spChg>
        <pc:spChg chg="del">
          <ac:chgData name="Lorenzo Rinaldi" userId="77d5bfdd-3e88-4678-a8ff-024fe85681f6" providerId="ADAL" clId="{2A2AB31C-2801-4C5D-90F6-EBA66911602D}" dt="2023-07-21T16:07:29.859" v="486" actId="478"/>
          <ac:spMkLst>
            <pc:docMk/>
            <pc:sldMk cId="3802607828" sldId="333"/>
            <ac:spMk id="48" creationId="{F4324B0F-5FFE-19ED-5259-A66EEC8CAB57}"/>
          </ac:spMkLst>
        </pc:spChg>
        <pc:spChg chg="del">
          <ac:chgData name="Lorenzo Rinaldi" userId="77d5bfdd-3e88-4678-a8ff-024fe85681f6" providerId="ADAL" clId="{2A2AB31C-2801-4C5D-90F6-EBA66911602D}" dt="2023-07-21T16:07:29.859" v="486" actId="478"/>
          <ac:spMkLst>
            <pc:docMk/>
            <pc:sldMk cId="3802607828" sldId="333"/>
            <ac:spMk id="49" creationId="{278C75D9-5725-3277-7B00-D557AA848BC8}"/>
          </ac:spMkLst>
        </pc:spChg>
        <pc:spChg chg="del">
          <ac:chgData name="Lorenzo Rinaldi" userId="77d5bfdd-3e88-4678-a8ff-024fe85681f6" providerId="ADAL" clId="{2A2AB31C-2801-4C5D-90F6-EBA66911602D}" dt="2023-07-21T16:07:29.859" v="486" actId="478"/>
          <ac:spMkLst>
            <pc:docMk/>
            <pc:sldMk cId="3802607828" sldId="333"/>
            <ac:spMk id="50" creationId="{92843085-D509-A7F2-6FCF-4A415B49F10D}"/>
          </ac:spMkLst>
        </pc:spChg>
        <pc:spChg chg="del">
          <ac:chgData name="Lorenzo Rinaldi" userId="77d5bfdd-3e88-4678-a8ff-024fe85681f6" providerId="ADAL" clId="{2A2AB31C-2801-4C5D-90F6-EBA66911602D}" dt="2023-07-21T16:07:29.859" v="486" actId="478"/>
          <ac:spMkLst>
            <pc:docMk/>
            <pc:sldMk cId="3802607828" sldId="333"/>
            <ac:spMk id="51" creationId="{19AB201B-ACE8-EE0C-8140-629F2C965757}"/>
          </ac:spMkLst>
        </pc:spChg>
        <pc:spChg chg="del">
          <ac:chgData name="Lorenzo Rinaldi" userId="77d5bfdd-3e88-4678-a8ff-024fe85681f6" providerId="ADAL" clId="{2A2AB31C-2801-4C5D-90F6-EBA66911602D}" dt="2023-07-21T16:07:29.859" v="486" actId="478"/>
          <ac:spMkLst>
            <pc:docMk/>
            <pc:sldMk cId="3802607828" sldId="333"/>
            <ac:spMk id="52" creationId="{C64D52EE-3347-39F1-2C62-81C766A4B867}"/>
          </ac:spMkLst>
        </pc:spChg>
        <pc:spChg chg="del">
          <ac:chgData name="Lorenzo Rinaldi" userId="77d5bfdd-3e88-4678-a8ff-024fe85681f6" providerId="ADAL" clId="{2A2AB31C-2801-4C5D-90F6-EBA66911602D}" dt="2023-07-21T16:07:29.859" v="486" actId="478"/>
          <ac:spMkLst>
            <pc:docMk/>
            <pc:sldMk cId="3802607828" sldId="333"/>
            <ac:spMk id="53" creationId="{CE7E589D-74EA-8A5F-4EAA-5297FC58F78C}"/>
          </ac:spMkLst>
        </pc:spChg>
        <pc:spChg chg="del">
          <ac:chgData name="Lorenzo Rinaldi" userId="77d5bfdd-3e88-4678-a8ff-024fe85681f6" providerId="ADAL" clId="{2A2AB31C-2801-4C5D-90F6-EBA66911602D}" dt="2023-07-21T16:07:29.859" v="486" actId="478"/>
          <ac:spMkLst>
            <pc:docMk/>
            <pc:sldMk cId="3802607828" sldId="333"/>
            <ac:spMk id="55" creationId="{AD0D6C6B-5D5C-ADC3-EA15-757D7DD2289B}"/>
          </ac:spMkLst>
        </pc:spChg>
        <pc:spChg chg="del">
          <ac:chgData name="Lorenzo Rinaldi" userId="77d5bfdd-3e88-4678-a8ff-024fe85681f6" providerId="ADAL" clId="{2A2AB31C-2801-4C5D-90F6-EBA66911602D}" dt="2023-07-21T16:07:29.859" v="486" actId="478"/>
          <ac:spMkLst>
            <pc:docMk/>
            <pc:sldMk cId="3802607828" sldId="333"/>
            <ac:spMk id="56" creationId="{BBA07660-34D1-5C79-B42E-327F3CF38817}"/>
          </ac:spMkLst>
        </pc:spChg>
        <pc:spChg chg="del">
          <ac:chgData name="Lorenzo Rinaldi" userId="77d5bfdd-3e88-4678-a8ff-024fe85681f6" providerId="ADAL" clId="{2A2AB31C-2801-4C5D-90F6-EBA66911602D}" dt="2023-07-21T16:07:29.859" v="486" actId="478"/>
          <ac:spMkLst>
            <pc:docMk/>
            <pc:sldMk cId="3802607828" sldId="333"/>
            <ac:spMk id="57" creationId="{37A02D0A-C3B5-A9ED-8FEF-803C0FA86E87}"/>
          </ac:spMkLst>
        </pc:spChg>
        <pc:picChg chg="del">
          <ac:chgData name="Lorenzo Rinaldi" userId="77d5bfdd-3e88-4678-a8ff-024fe85681f6" providerId="ADAL" clId="{2A2AB31C-2801-4C5D-90F6-EBA66911602D}" dt="2023-07-22T05:16:05.476" v="748" actId="478"/>
          <ac:picMkLst>
            <pc:docMk/>
            <pc:sldMk cId="3802607828" sldId="333"/>
            <ac:picMk id="3" creationId="{2FDE5C26-D4A7-4A08-BEF4-A1958E075695}"/>
          </ac:picMkLst>
        </pc:picChg>
        <pc:picChg chg="del">
          <ac:chgData name="Lorenzo Rinaldi" userId="77d5bfdd-3e88-4678-a8ff-024fe85681f6" providerId="ADAL" clId="{2A2AB31C-2801-4C5D-90F6-EBA66911602D}" dt="2023-07-21T16:07:29.859" v="486" actId="478"/>
          <ac:picMkLst>
            <pc:docMk/>
            <pc:sldMk cId="3802607828" sldId="333"/>
            <ac:picMk id="54" creationId="{F62857FD-4D7D-AC85-36CD-8CB4F6262017}"/>
          </ac:picMkLst>
        </pc:picChg>
        <pc:inkChg chg="add mod">
          <ac:chgData name="Lorenzo Rinaldi" userId="77d5bfdd-3e88-4678-a8ff-024fe85681f6" providerId="ADAL" clId="{2A2AB31C-2801-4C5D-90F6-EBA66911602D}" dt="2023-07-21T16:07:41.016" v="488" actId="1076"/>
          <ac:inkMkLst>
            <pc:docMk/>
            <pc:sldMk cId="3802607828" sldId="333"/>
            <ac:inkMk id="31" creationId="{2212732E-70DF-3774-1F10-DF70666B6E5A}"/>
          </ac:inkMkLst>
        </pc:inkChg>
      </pc:sldChg>
      <pc:sldChg chg="addSp delSp modSp add mod modAnim">
        <pc:chgData name="Lorenzo Rinaldi" userId="77d5bfdd-3e88-4678-a8ff-024fe85681f6" providerId="ADAL" clId="{2A2AB31C-2801-4C5D-90F6-EBA66911602D}" dt="2023-07-22T05:16:07.728" v="749" actId="478"/>
        <pc:sldMkLst>
          <pc:docMk/>
          <pc:sldMk cId="2147805565" sldId="334"/>
        </pc:sldMkLst>
        <pc:spChg chg="del">
          <ac:chgData name="Lorenzo Rinaldi" userId="77d5bfdd-3e88-4678-a8ff-024fe85681f6" providerId="ADAL" clId="{2A2AB31C-2801-4C5D-90F6-EBA66911602D}" dt="2023-07-22T04:58:15.417" v="502" actId="478"/>
          <ac:spMkLst>
            <pc:docMk/>
            <pc:sldMk cId="2147805565" sldId="334"/>
            <ac:spMk id="2" creationId="{3BB2E30A-8842-79CA-E6C3-3AB3A4539694}"/>
          </ac:spMkLst>
        </pc:spChg>
        <pc:spChg chg="del">
          <ac:chgData name="Lorenzo Rinaldi" userId="77d5bfdd-3e88-4678-a8ff-024fe85681f6" providerId="ADAL" clId="{2A2AB31C-2801-4C5D-90F6-EBA66911602D}" dt="2023-07-22T04:58:15.417" v="502" actId="478"/>
          <ac:spMkLst>
            <pc:docMk/>
            <pc:sldMk cId="2147805565" sldId="334"/>
            <ac:spMk id="5" creationId="{59B3338B-DAB6-143F-0371-D9329C917699}"/>
          </ac:spMkLst>
        </pc:spChg>
        <pc:spChg chg="del">
          <ac:chgData name="Lorenzo Rinaldi" userId="77d5bfdd-3e88-4678-a8ff-024fe85681f6" providerId="ADAL" clId="{2A2AB31C-2801-4C5D-90F6-EBA66911602D}" dt="2023-07-22T05:10:47.895" v="683" actId="478"/>
          <ac:spMkLst>
            <pc:docMk/>
            <pc:sldMk cId="2147805565" sldId="334"/>
            <ac:spMk id="6" creationId="{4BDB5223-6EB5-1046-88BB-84ED760A29CE}"/>
          </ac:spMkLst>
        </pc:spChg>
        <pc:spChg chg="del">
          <ac:chgData name="Lorenzo Rinaldi" userId="77d5bfdd-3e88-4678-a8ff-024fe85681f6" providerId="ADAL" clId="{2A2AB31C-2801-4C5D-90F6-EBA66911602D}" dt="2023-07-22T04:58:15.417" v="502" actId="478"/>
          <ac:spMkLst>
            <pc:docMk/>
            <pc:sldMk cId="2147805565" sldId="334"/>
            <ac:spMk id="7" creationId="{D5D9E9A9-A3AF-24AF-29F0-8743F84BBF2F}"/>
          </ac:spMkLst>
        </pc:spChg>
        <pc:spChg chg="del">
          <ac:chgData name="Lorenzo Rinaldi" userId="77d5bfdd-3e88-4678-a8ff-024fe85681f6" providerId="ADAL" clId="{2A2AB31C-2801-4C5D-90F6-EBA66911602D}" dt="2023-07-22T04:58:15.417" v="502" actId="478"/>
          <ac:spMkLst>
            <pc:docMk/>
            <pc:sldMk cId="2147805565" sldId="334"/>
            <ac:spMk id="8" creationId="{F15AAB3C-9089-B1BE-CCE2-097BBA76FD9C}"/>
          </ac:spMkLst>
        </pc:spChg>
        <pc:spChg chg="del">
          <ac:chgData name="Lorenzo Rinaldi" userId="77d5bfdd-3e88-4678-a8ff-024fe85681f6" providerId="ADAL" clId="{2A2AB31C-2801-4C5D-90F6-EBA66911602D}" dt="2023-07-22T04:58:15.417" v="502" actId="478"/>
          <ac:spMkLst>
            <pc:docMk/>
            <pc:sldMk cId="2147805565" sldId="334"/>
            <ac:spMk id="9" creationId="{F2A6EB39-26E7-B93B-A322-84D803E66E21}"/>
          </ac:spMkLst>
        </pc:spChg>
        <pc:spChg chg="del">
          <ac:chgData name="Lorenzo Rinaldi" userId="77d5bfdd-3e88-4678-a8ff-024fe85681f6" providerId="ADAL" clId="{2A2AB31C-2801-4C5D-90F6-EBA66911602D}" dt="2023-07-22T04:58:15.417" v="502" actId="478"/>
          <ac:spMkLst>
            <pc:docMk/>
            <pc:sldMk cId="2147805565" sldId="334"/>
            <ac:spMk id="10" creationId="{DB56E79D-EDAE-E599-A1B6-B815F6AA92D7}"/>
          </ac:spMkLst>
        </pc:spChg>
        <pc:spChg chg="del">
          <ac:chgData name="Lorenzo Rinaldi" userId="77d5bfdd-3e88-4678-a8ff-024fe85681f6" providerId="ADAL" clId="{2A2AB31C-2801-4C5D-90F6-EBA66911602D}" dt="2023-07-22T04:58:15.417" v="502" actId="478"/>
          <ac:spMkLst>
            <pc:docMk/>
            <pc:sldMk cId="2147805565" sldId="334"/>
            <ac:spMk id="11" creationId="{1363DAF4-A9AE-36E2-1AAE-2CADA87D2D32}"/>
          </ac:spMkLst>
        </pc:spChg>
        <pc:spChg chg="del">
          <ac:chgData name="Lorenzo Rinaldi" userId="77d5bfdd-3e88-4678-a8ff-024fe85681f6" providerId="ADAL" clId="{2A2AB31C-2801-4C5D-90F6-EBA66911602D}" dt="2023-07-22T04:58:15.417" v="502" actId="478"/>
          <ac:spMkLst>
            <pc:docMk/>
            <pc:sldMk cId="2147805565" sldId="334"/>
            <ac:spMk id="12" creationId="{9A4720F2-D1E4-4B30-BE95-2CA9EE37852D}"/>
          </ac:spMkLst>
        </pc:spChg>
        <pc:spChg chg="del">
          <ac:chgData name="Lorenzo Rinaldi" userId="77d5bfdd-3e88-4678-a8ff-024fe85681f6" providerId="ADAL" clId="{2A2AB31C-2801-4C5D-90F6-EBA66911602D}" dt="2023-07-22T04:58:15.417" v="502" actId="478"/>
          <ac:spMkLst>
            <pc:docMk/>
            <pc:sldMk cId="2147805565" sldId="334"/>
            <ac:spMk id="13" creationId="{FEE0221A-2135-5785-5E03-F347AF5F732C}"/>
          </ac:spMkLst>
        </pc:spChg>
        <pc:spChg chg="del">
          <ac:chgData name="Lorenzo Rinaldi" userId="77d5bfdd-3e88-4678-a8ff-024fe85681f6" providerId="ADAL" clId="{2A2AB31C-2801-4C5D-90F6-EBA66911602D}" dt="2023-07-22T04:58:15.417" v="502" actId="478"/>
          <ac:spMkLst>
            <pc:docMk/>
            <pc:sldMk cId="2147805565" sldId="334"/>
            <ac:spMk id="14" creationId="{91AF5032-4FD4-9758-4CD0-352FB545407C}"/>
          </ac:spMkLst>
        </pc:spChg>
        <pc:spChg chg="del">
          <ac:chgData name="Lorenzo Rinaldi" userId="77d5bfdd-3e88-4678-a8ff-024fe85681f6" providerId="ADAL" clId="{2A2AB31C-2801-4C5D-90F6-EBA66911602D}" dt="2023-07-22T04:58:15.417" v="502" actId="478"/>
          <ac:spMkLst>
            <pc:docMk/>
            <pc:sldMk cId="2147805565" sldId="334"/>
            <ac:spMk id="15" creationId="{E675CE9E-99F7-D3D8-FE2E-5375D7C2D341}"/>
          </ac:spMkLst>
        </pc:spChg>
        <pc:spChg chg="del">
          <ac:chgData name="Lorenzo Rinaldi" userId="77d5bfdd-3e88-4678-a8ff-024fe85681f6" providerId="ADAL" clId="{2A2AB31C-2801-4C5D-90F6-EBA66911602D}" dt="2023-07-22T04:58:15.417" v="502" actId="478"/>
          <ac:spMkLst>
            <pc:docMk/>
            <pc:sldMk cId="2147805565" sldId="334"/>
            <ac:spMk id="16" creationId="{8D973BF2-B9AA-4754-6994-CC63766961EE}"/>
          </ac:spMkLst>
        </pc:spChg>
        <pc:spChg chg="del">
          <ac:chgData name="Lorenzo Rinaldi" userId="77d5bfdd-3e88-4678-a8ff-024fe85681f6" providerId="ADAL" clId="{2A2AB31C-2801-4C5D-90F6-EBA66911602D}" dt="2023-07-22T04:58:15.417" v="502" actId="478"/>
          <ac:spMkLst>
            <pc:docMk/>
            <pc:sldMk cId="2147805565" sldId="334"/>
            <ac:spMk id="17" creationId="{A6F42046-3A84-B220-E32D-F5939915796E}"/>
          </ac:spMkLst>
        </pc:spChg>
        <pc:spChg chg="del">
          <ac:chgData name="Lorenzo Rinaldi" userId="77d5bfdd-3e88-4678-a8ff-024fe85681f6" providerId="ADAL" clId="{2A2AB31C-2801-4C5D-90F6-EBA66911602D}" dt="2023-07-22T04:58:15.417" v="502" actId="478"/>
          <ac:spMkLst>
            <pc:docMk/>
            <pc:sldMk cId="2147805565" sldId="334"/>
            <ac:spMk id="18" creationId="{F79B293E-69D7-C89F-5D88-368EECDDAE52}"/>
          </ac:spMkLst>
        </pc:spChg>
        <pc:spChg chg="del">
          <ac:chgData name="Lorenzo Rinaldi" userId="77d5bfdd-3e88-4678-a8ff-024fe85681f6" providerId="ADAL" clId="{2A2AB31C-2801-4C5D-90F6-EBA66911602D}" dt="2023-07-22T04:58:15.417" v="502" actId="478"/>
          <ac:spMkLst>
            <pc:docMk/>
            <pc:sldMk cId="2147805565" sldId="334"/>
            <ac:spMk id="19" creationId="{B8D56384-708D-B302-C3D9-453497E7724E}"/>
          </ac:spMkLst>
        </pc:spChg>
        <pc:spChg chg="del">
          <ac:chgData name="Lorenzo Rinaldi" userId="77d5bfdd-3e88-4678-a8ff-024fe85681f6" providerId="ADAL" clId="{2A2AB31C-2801-4C5D-90F6-EBA66911602D}" dt="2023-07-22T04:58:15.417" v="502" actId="478"/>
          <ac:spMkLst>
            <pc:docMk/>
            <pc:sldMk cId="2147805565" sldId="334"/>
            <ac:spMk id="20" creationId="{42F88FAE-DAAD-B5A8-88D0-7A9E22368BA4}"/>
          </ac:spMkLst>
        </pc:spChg>
        <pc:spChg chg="del">
          <ac:chgData name="Lorenzo Rinaldi" userId="77d5bfdd-3e88-4678-a8ff-024fe85681f6" providerId="ADAL" clId="{2A2AB31C-2801-4C5D-90F6-EBA66911602D}" dt="2023-07-22T04:58:15.417" v="502" actId="478"/>
          <ac:spMkLst>
            <pc:docMk/>
            <pc:sldMk cId="2147805565" sldId="334"/>
            <ac:spMk id="21" creationId="{BAEB5F45-F4DF-1204-3DFA-F89411246EE5}"/>
          </ac:spMkLst>
        </pc:spChg>
        <pc:spChg chg="del">
          <ac:chgData name="Lorenzo Rinaldi" userId="77d5bfdd-3e88-4678-a8ff-024fe85681f6" providerId="ADAL" clId="{2A2AB31C-2801-4C5D-90F6-EBA66911602D}" dt="2023-07-22T04:58:15.417" v="502" actId="478"/>
          <ac:spMkLst>
            <pc:docMk/>
            <pc:sldMk cId="2147805565" sldId="334"/>
            <ac:spMk id="22" creationId="{2C67BE57-FCF6-5F37-6FB1-AFFE19350136}"/>
          </ac:spMkLst>
        </pc:spChg>
        <pc:spChg chg="del">
          <ac:chgData name="Lorenzo Rinaldi" userId="77d5bfdd-3e88-4678-a8ff-024fe85681f6" providerId="ADAL" clId="{2A2AB31C-2801-4C5D-90F6-EBA66911602D}" dt="2023-07-22T04:58:15.417" v="502" actId="478"/>
          <ac:spMkLst>
            <pc:docMk/>
            <pc:sldMk cId="2147805565" sldId="334"/>
            <ac:spMk id="23" creationId="{464A6ED5-B0D3-E638-6C28-550AF0969723}"/>
          </ac:spMkLst>
        </pc:spChg>
        <pc:spChg chg="del">
          <ac:chgData name="Lorenzo Rinaldi" userId="77d5bfdd-3e88-4678-a8ff-024fe85681f6" providerId="ADAL" clId="{2A2AB31C-2801-4C5D-90F6-EBA66911602D}" dt="2023-07-22T04:58:15.417" v="502" actId="478"/>
          <ac:spMkLst>
            <pc:docMk/>
            <pc:sldMk cId="2147805565" sldId="334"/>
            <ac:spMk id="24" creationId="{DBF7EF72-9024-2135-AEC3-A4749F71D453}"/>
          </ac:spMkLst>
        </pc:spChg>
        <pc:spChg chg="del">
          <ac:chgData name="Lorenzo Rinaldi" userId="77d5bfdd-3e88-4678-a8ff-024fe85681f6" providerId="ADAL" clId="{2A2AB31C-2801-4C5D-90F6-EBA66911602D}" dt="2023-07-22T04:58:15.417" v="502" actId="478"/>
          <ac:spMkLst>
            <pc:docMk/>
            <pc:sldMk cId="2147805565" sldId="334"/>
            <ac:spMk id="25" creationId="{E63289D2-52C1-8C3E-0D2E-7C4AEA2DFAE3}"/>
          </ac:spMkLst>
        </pc:spChg>
        <pc:spChg chg="del">
          <ac:chgData name="Lorenzo Rinaldi" userId="77d5bfdd-3e88-4678-a8ff-024fe85681f6" providerId="ADAL" clId="{2A2AB31C-2801-4C5D-90F6-EBA66911602D}" dt="2023-07-22T04:58:15.417" v="502" actId="478"/>
          <ac:spMkLst>
            <pc:docMk/>
            <pc:sldMk cId="2147805565" sldId="334"/>
            <ac:spMk id="26" creationId="{4370D1CF-D6CA-2612-036A-76D70173A4B0}"/>
          </ac:spMkLst>
        </pc:spChg>
        <pc:spChg chg="del">
          <ac:chgData name="Lorenzo Rinaldi" userId="77d5bfdd-3e88-4678-a8ff-024fe85681f6" providerId="ADAL" clId="{2A2AB31C-2801-4C5D-90F6-EBA66911602D}" dt="2023-07-22T04:58:15.417" v="502" actId="478"/>
          <ac:spMkLst>
            <pc:docMk/>
            <pc:sldMk cId="2147805565" sldId="334"/>
            <ac:spMk id="27" creationId="{23537870-0661-A083-2F26-515C11B8A2FA}"/>
          </ac:spMkLst>
        </pc:spChg>
        <pc:spChg chg="del">
          <ac:chgData name="Lorenzo Rinaldi" userId="77d5bfdd-3e88-4678-a8ff-024fe85681f6" providerId="ADAL" clId="{2A2AB31C-2801-4C5D-90F6-EBA66911602D}" dt="2023-07-22T04:58:15.417" v="502" actId="478"/>
          <ac:spMkLst>
            <pc:docMk/>
            <pc:sldMk cId="2147805565" sldId="334"/>
            <ac:spMk id="28" creationId="{CE7F4457-52CF-73A1-194C-B328B975321C}"/>
          </ac:spMkLst>
        </pc:spChg>
        <pc:spChg chg="del">
          <ac:chgData name="Lorenzo Rinaldi" userId="77d5bfdd-3e88-4678-a8ff-024fe85681f6" providerId="ADAL" clId="{2A2AB31C-2801-4C5D-90F6-EBA66911602D}" dt="2023-07-22T04:58:15.417" v="502" actId="478"/>
          <ac:spMkLst>
            <pc:docMk/>
            <pc:sldMk cId="2147805565" sldId="334"/>
            <ac:spMk id="29" creationId="{AC1A2352-2A9A-3EB9-90A4-375F59A99549}"/>
          </ac:spMkLst>
        </pc:spChg>
        <pc:spChg chg="del">
          <ac:chgData name="Lorenzo Rinaldi" userId="77d5bfdd-3e88-4678-a8ff-024fe85681f6" providerId="ADAL" clId="{2A2AB31C-2801-4C5D-90F6-EBA66911602D}" dt="2023-07-22T04:58:15.417" v="502" actId="478"/>
          <ac:spMkLst>
            <pc:docMk/>
            <pc:sldMk cId="2147805565" sldId="334"/>
            <ac:spMk id="30" creationId="{FC45F1B3-FF42-53C6-8882-0ACFE3DA737E}"/>
          </ac:spMkLst>
        </pc:spChg>
        <pc:spChg chg="del">
          <ac:chgData name="Lorenzo Rinaldi" userId="77d5bfdd-3e88-4678-a8ff-024fe85681f6" providerId="ADAL" clId="{2A2AB31C-2801-4C5D-90F6-EBA66911602D}" dt="2023-07-22T04:58:15.417" v="502" actId="478"/>
          <ac:spMkLst>
            <pc:docMk/>
            <pc:sldMk cId="2147805565" sldId="334"/>
            <ac:spMk id="32" creationId="{386AD866-17A7-B768-2E8C-4A8D7018B190}"/>
          </ac:spMkLst>
        </pc:spChg>
        <pc:spChg chg="del">
          <ac:chgData name="Lorenzo Rinaldi" userId="77d5bfdd-3e88-4678-a8ff-024fe85681f6" providerId="ADAL" clId="{2A2AB31C-2801-4C5D-90F6-EBA66911602D}" dt="2023-07-22T04:58:15.417" v="502" actId="478"/>
          <ac:spMkLst>
            <pc:docMk/>
            <pc:sldMk cId="2147805565" sldId="334"/>
            <ac:spMk id="33" creationId="{DA205FD3-C375-6FB5-1B9F-48672D9E89C6}"/>
          </ac:spMkLst>
        </pc:spChg>
        <pc:spChg chg="del">
          <ac:chgData name="Lorenzo Rinaldi" userId="77d5bfdd-3e88-4678-a8ff-024fe85681f6" providerId="ADAL" clId="{2A2AB31C-2801-4C5D-90F6-EBA66911602D}" dt="2023-07-22T04:58:15.417" v="502" actId="478"/>
          <ac:spMkLst>
            <pc:docMk/>
            <pc:sldMk cId="2147805565" sldId="334"/>
            <ac:spMk id="34" creationId="{2C76AED3-EF11-C742-9879-CCF79C9E56A1}"/>
          </ac:spMkLst>
        </pc:spChg>
        <pc:spChg chg="del">
          <ac:chgData name="Lorenzo Rinaldi" userId="77d5bfdd-3e88-4678-a8ff-024fe85681f6" providerId="ADAL" clId="{2A2AB31C-2801-4C5D-90F6-EBA66911602D}" dt="2023-07-22T04:58:15.417" v="502" actId="478"/>
          <ac:spMkLst>
            <pc:docMk/>
            <pc:sldMk cId="2147805565" sldId="334"/>
            <ac:spMk id="35" creationId="{23433C60-CF43-FCA5-07A9-42481E85C4AF}"/>
          </ac:spMkLst>
        </pc:spChg>
        <pc:spChg chg="del">
          <ac:chgData name="Lorenzo Rinaldi" userId="77d5bfdd-3e88-4678-a8ff-024fe85681f6" providerId="ADAL" clId="{2A2AB31C-2801-4C5D-90F6-EBA66911602D}" dt="2023-07-22T04:58:15.417" v="502" actId="478"/>
          <ac:spMkLst>
            <pc:docMk/>
            <pc:sldMk cId="2147805565" sldId="334"/>
            <ac:spMk id="36" creationId="{6392FE92-FE75-A4FA-EE32-CA129E35BB93}"/>
          </ac:spMkLst>
        </pc:spChg>
        <pc:spChg chg="del">
          <ac:chgData name="Lorenzo Rinaldi" userId="77d5bfdd-3e88-4678-a8ff-024fe85681f6" providerId="ADAL" clId="{2A2AB31C-2801-4C5D-90F6-EBA66911602D}" dt="2023-07-22T04:58:15.417" v="502" actId="478"/>
          <ac:spMkLst>
            <pc:docMk/>
            <pc:sldMk cId="2147805565" sldId="334"/>
            <ac:spMk id="37" creationId="{E2EE88A8-3575-5B88-77F3-4B6199CD4662}"/>
          </ac:spMkLst>
        </pc:spChg>
        <pc:spChg chg="add mod">
          <ac:chgData name="Lorenzo Rinaldi" userId="77d5bfdd-3e88-4678-a8ff-024fe85681f6" providerId="ADAL" clId="{2A2AB31C-2801-4C5D-90F6-EBA66911602D}" dt="2023-07-22T04:59:46.327" v="644" actId="1037"/>
          <ac:spMkLst>
            <pc:docMk/>
            <pc:sldMk cId="2147805565" sldId="334"/>
            <ac:spMk id="38" creationId="{A73EF36C-BA0D-92AB-EA04-E6396333A4CF}"/>
          </ac:spMkLst>
        </pc:spChg>
        <pc:spChg chg="add mod">
          <ac:chgData name="Lorenzo Rinaldi" userId="77d5bfdd-3e88-4678-a8ff-024fe85681f6" providerId="ADAL" clId="{2A2AB31C-2801-4C5D-90F6-EBA66911602D}" dt="2023-07-22T04:59:46.327" v="644" actId="1037"/>
          <ac:spMkLst>
            <pc:docMk/>
            <pc:sldMk cId="2147805565" sldId="334"/>
            <ac:spMk id="39" creationId="{7D1AE56F-8B83-B0DA-B0F8-0E40B01552AE}"/>
          </ac:spMkLst>
        </pc:spChg>
        <pc:spChg chg="add mod">
          <ac:chgData name="Lorenzo Rinaldi" userId="77d5bfdd-3e88-4678-a8ff-024fe85681f6" providerId="ADAL" clId="{2A2AB31C-2801-4C5D-90F6-EBA66911602D}" dt="2023-07-22T04:59:46.327" v="644" actId="1037"/>
          <ac:spMkLst>
            <pc:docMk/>
            <pc:sldMk cId="2147805565" sldId="334"/>
            <ac:spMk id="40" creationId="{D8CDC155-18FA-DBA0-4377-57BDA935D8F0}"/>
          </ac:spMkLst>
        </pc:spChg>
        <pc:spChg chg="add mod">
          <ac:chgData name="Lorenzo Rinaldi" userId="77d5bfdd-3e88-4678-a8ff-024fe85681f6" providerId="ADAL" clId="{2A2AB31C-2801-4C5D-90F6-EBA66911602D}" dt="2023-07-22T04:59:46.327" v="644" actId="1037"/>
          <ac:spMkLst>
            <pc:docMk/>
            <pc:sldMk cId="2147805565" sldId="334"/>
            <ac:spMk id="41" creationId="{65DCFECD-7449-A5AB-78A2-B33483DDED4C}"/>
          </ac:spMkLst>
        </pc:spChg>
        <pc:spChg chg="add mod">
          <ac:chgData name="Lorenzo Rinaldi" userId="77d5bfdd-3e88-4678-a8ff-024fe85681f6" providerId="ADAL" clId="{2A2AB31C-2801-4C5D-90F6-EBA66911602D}" dt="2023-07-22T04:59:46.327" v="644" actId="1037"/>
          <ac:spMkLst>
            <pc:docMk/>
            <pc:sldMk cId="2147805565" sldId="334"/>
            <ac:spMk id="42" creationId="{FE142119-50F2-EEFB-5886-12A46CC3E784}"/>
          </ac:spMkLst>
        </pc:spChg>
        <pc:spChg chg="add mod">
          <ac:chgData name="Lorenzo Rinaldi" userId="77d5bfdd-3e88-4678-a8ff-024fe85681f6" providerId="ADAL" clId="{2A2AB31C-2801-4C5D-90F6-EBA66911602D}" dt="2023-07-22T04:59:46.327" v="644" actId="1037"/>
          <ac:spMkLst>
            <pc:docMk/>
            <pc:sldMk cId="2147805565" sldId="334"/>
            <ac:spMk id="43" creationId="{98E148AC-36B6-8CBD-8746-6AD75B197698}"/>
          </ac:spMkLst>
        </pc:spChg>
        <pc:spChg chg="add mod">
          <ac:chgData name="Lorenzo Rinaldi" userId="77d5bfdd-3e88-4678-a8ff-024fe85681f6" providerId="ADAL" clId="{2A2AB31C-2801-4C5D-90F6-EBA66911602D}" dt="2023-07-22T04:59:46.327" v="644" actId="1037"/>
          <ac:spMkLst>
            <pc:docMk/>
            <pc:sldMk cId="2147805565" sldId="334"/>
            <ac:spMk id="44" creationId="{391CECFD-BB0E-97FC-9DDB-06EF85AB6AA8}"/>
          </ac:spMkLst>
        </pc:spChg>
        <pc:spChg chg="add mod">
          <ac:chgData name="Lorenzo Rinaldi" userId="77d5bfdd-3e88-4678-a8ff-024fe85681f6" providerId="ADAL" clId="{2A2AB31C-2801-4C5D-90F6-EBA66911602D}" dt="2023-07-22T04:59:46.327" v="644" actId="1037"/>
          <ac:spMkLst>
            <pc:docMk/>
            <pc:sldMk cId="2147805565" sldId="334"/>
            <ac:spMk id="45" creationId="{0DF7FD0B-9F56-1C98-B514-3449A2A2120C}"/>
          </ac:spMkLst>
        </pc:spChg>
        <pc:spChg chg="add mod">
          <ac:chgData name="Lorenzo Rinaldi" userId="77d5bfdd-3e88-4678-a8ff-024fe85681f6" providerId="ADAL" clId="{2A2AB31C-2801-4C5D-90F6-EBA66911602D}" dt="2023-07-22T04:59:46.327" v="644" actId="1037"/>
          <ac:spMkLst>
            <pc:docMk/>
            <pc:sldMk cId="2147805565" sldId="334"/>
            <ac:spMk id="46" creationId="{17DCF35C-251B-94DA-5EC0-2A08EBEB21E3}"/>
          </ac:spMkLst>
        </pc:spChg>
        <pc:spChg chg="add mod">
          <ac:chgData name="Lorenzo Rinaldi" userId="77d5bfdd-3e88-4678-a8ff-024fe85681f6" providerId="ADAL" clId="{2A2AB31C-2801-4C5D-90F6-EBA66911602D}" dt="2023-07-22T04:59:46.327" v="644" actId="1037"/>
          <ac:spMkLst>
            <pc:docMk/>
            <pc:sldMk cId="2147805565" sldId="334"/>
            <ac:spMk id="47" creationId="{27DA4C0C-1DA1-E9E6-DCEE-68FF0FCCC467}"/>
          </ac:spMkLst>
        </pc:spChg>
        <pc:spChg chg="add mod">
          <ac:chgData name="Lorenzo Rinaldi" userId="77d5bfdd-3e88-4678-a8ff-024fe85681f6" providerId="ADAL" clId="{2A2AB31C-2801-4C5D-90F6-EBA66911602D}" dt="2023-07-22T04:59:46.327" v="644" actId="1037"/>
          <ac:spMkLst>
            <pc:docMk/>
            <pc:sldMk cId="2147805565" sldId="334"/>
            <ac:spMk id="48" creationId="{A0B2C974-535D-F106-9C91-231042638046}"/>
          </ac:spMkLst>
        </pc:spChg>
        <pc:spChg chg="add mod">
          <ac:chgData name="Lorenzo Rinaldi" userId="77d5bfdd-3e88-4678-a8ff-024fe85681f6" providerId="ADAL" clId="{2A2AB31C-2801-4C5D-90F6-EBA66911602D}" dt="2023-07-22T04:59:46.327" v="644" actId="1037"/>
          <ac:spMkLst>
            <pc:docMk/>
            <pc:sldMk cId="2147805565" sldId="334"/>
            <ac:spMk id="49" creationId="{C69A3494-F771-95A0-3DF2-6B9450580FBF}"/>
          </ac:spMkLst>
        </pc:spChg>
        <pc:spChg chg="add mod">
          <ac:chgData name="Lorenzo Rinaldi" userId="77d5bfdd-3e88-4678-a8ff-024fe85681f6" providerId="ADAL" clId="{2A2AB31C-2801-4C5D-90F6-EBA66911602D}" dt="2023-07-22T04:59:46.327" v="644" actId="1037"/>
          <ac:spMkLst>
            <pc:docMk/>
            <pc:sldMk cId="2147805565" sldId="334"/>
            <ac:spMk id="50" creationId="{9E586538-ECA5-E60C-8F55-B2C6A49B6BF6}"/>
          </ac:spMkLst>
        </pc:spChg>
        <pc:spChg chg="add mod">
          <ac:chgData name="Lorenzo Rinaldi" userId="77d5bfdd-3e88-4678-a8ff-024fe85681f6" providerId="ADAL" clId="{2A2AB31C-2801-4C5D-90F6-EBA66911602D}" dt="2023-07-22T04:59:46.327" v="644" actId="1037"/>
          <ac:spMkLst>
            <pc:docMk/>
            <pc:sldMk cId="2147805565" sldId="334"/>
            <ac:spMk id="51" creationId="{1F41D51D-A990-45E4-F577-FF68E12D3831}"/>
          </ac:spMkLst>
        </pc:spChg>
        <pc:spChg chg="add mod">
          <ac:chgData name="Lorenzo Rinaldi" userId="77d5bfdd-3e88-4678-a8ff-024fe85681f6" providerId="ADAL" clId="{2A2AB31C-2801-4C5D-90F6-EBA66911602D}" dt="2023-07-22T04:59:46.327" v="644" actId="1037"/>
          <ac:spMkLst>
            <pc:docMk/>
            <pc:sldMk cId="2147805565" sldId="334"/>
            <ac:spMk id="52" creationId="{84BBBDFF-5420-76B0-905A-30688241B4A1}"/>
          </ac:spMkLst>
        </pc:spChg>
        <pc:spChg chg="add mod">
          <ac:chgData name="Lorenzo Rinaldi" userId="77d5bfdd-3e88-4678-a8ff-024fe85681f6" providerId="ADAL" clId="{2A2AB31C-2801-4C5D-90F6-EBA66911602D}" dt="2023-07-22T04:58:30.151" v="504" actId="1076"/>
          <ac:spMkLst>
            <pc:docMk/>
            <pc:sldMk cId="2147805565" sldId="334"/>
            <ac:spMk id="53" creationId="{F5ADD2FD-C5F2-3B91-6B4A-D9047DD92E47}"/>
          </ac:spMkLst>
        </pc:spChg>
        <pc:spChg chg="add mod">
          <ac:chgData name="Lorenzo Rinaldi" userId="77d5bfdd-3e88-4678-a8ff-024fe85681f6" providerId="ADAL" clId="{2A2AB31C-2801-4C5D-90F6-EBA66911602D}" dt="2023-07-22T04:59:46.327" v="644" actId="1037"/>
          <ac:spMkLst>
            <pc:docMk/>
            <pc:sldMk cId="2147805565" sldId="334"/>
            <ac:spMk id="54" creationId="{77A434A5-64E6-3CA2-980C-C3FA3435D508}"/>
          </ac:spMkLst>
        </pc:spChg>
        <pc:spChg chg="add mod">
          <ac:chgData name="Lorenzo Rinaldi" userId="77d5bfdd-3e88-4678-a8ff-024fe85681f6" providerId="ADAL" clId="{2A2AB31C-2801-4C5D-90F6-EBA66911602D}" dt="2023-07-22T04:59:46.327" v="644" actId="1037"/>
          <ac:spMkLst>
            <pc:docMk/>
            <pc:sldMk cId="2147805565" sldId="334"/>
            <ac:spMk id="55" creationId="{692A2C5F-7861-7FD1-E16C-3813B3AE98F5}"/>
          </ac:spMkLst>
        </pc:spChg>
        <pc:spChg chg="add mod">
          <ac:chgData name="Lorenzo Rinaldi" userId="77d5bfdd-3e88-4678-a8ff-024fe85681f6" providerId="ADAL" clId="{2A2AB31C-2801-4C5D-90F6-EBA66911602D}" dt="2023-07-22T04:59:46.327" v="644" actId="1037"/>
          <ac:spMkLst>
            <pc:docMk/>
            <pc:sldMk cId="2147805565" sldId="334"/>
            <ac:spMk id="61" creationId="{05B119B5-AC9E-2CEE-C127-8DE1FE697C23}"/>
          </ac:spMkLst>
        </pc:spChg>
        <pc:spChg chg="add del">
          <ac:chgData name="Lorenzo Rinaldi" userId="77d5bfdd-3e88-4678-a8ff-024fe85681f6" providerId="ADAL" clId="{2A2AB31C-2801-4C5D-90F6-EBA66911602D}" dt="2023-07-22T05:10:44.837" v="682" actId="478"/>
          <ac:spMkLst>
            <pc:docMk/>
            <pc:sldMk cId="2147805565" sldId="334"/>
            <ac:spMk id="67" creationId="{1572BCBF-EC25-237D-4EE8-2E01A2A3C648}"/>
          </ac:spMkLst>
        </pc:spChg>
        <pc:picChg chg="del">
          <ac:chgData name="Lorenzo Rinaldi" userId="77d5bfdd-3e88-4678-a8ff-024fe85681f6" providerId="ADAL" clId="{2A2AB31C-2801-4C5D-90F6-EBA66911602D}" dt="2023-07-22T05:16:07.728" v="749" actId="478"/>
          <ac:picMkLst>
            <pc:docMk/>
            <pc:sldMk cId="2147805565" sldId="334"/>
            <ac:picMk id="3" creationId="{2FDE5C26-D4A7-4A08-BEF4-A1958E075695}"/>
          </ac:picMkLst>
        </pc:picChg>
        <pc:inkChg chg="del">
          <ac:chgData name="Lorenzo Rinaldi" userId="77d5bfdd-3e88-4678-a8ff-024fe85681f6" providerId="ADAL" clId="{2A2AB31C-2801-4C5D-90F6-EBA66911602D}" dt="2023-07-22T04:58:15.417" v="502" actId="478"/>
          <ac:inkMkLst>
            <pc:docMk/>
            <pc:sldMk cId="2147805565" sldId="334"/>
            <ac:inkMk id="31" creationId="{2212732E-70DF-3774-1F10-DF70666B6E5A}"/>
          </ac:inkMkLst>
        </pc:inkChg>
        <pc:cxnChg chg="add mod">
          <ac:chgData name="Lorenzo Rinaldi" userId="77d5bfdd-3e88-4678-a8ff-024fe85681f6" providerId="ADAL" clId="{2A2AB31C-2801-4C5D-90F6-EBA66911602D}" dt="2023-07-22T04:59:46.327" v="644" actId="1037"/>
          <ac:cxnSpMkLst>
            <pc:docMk/>
            <pc:sldMk cId="2147805565" sldId="334"/>
            <ac:cxnSpMk id="56" creationId="{A4375624-4EC1-647B-92AE-CE93E95BB08C}"/>
          </ac:cxnSpMkLst>
        </pc:cxnChg>
        <pc:cxnChg chg="add mod">
          <ac:chgData name="Lorenzo Rinaldi" userId="77d5bfdd-3e88-4678-a8ff-024fe85681f6" providerId="ADAL" clId="{2A2AB31C-2801-4C5D-90F6-EBA66911602D}" dt="2023-07-22T04:59:46.327" v="644" actId="1037"/>
          <ac:cxnSpMkLst>
            <pc:docMk/>
            <pc:sldMk cId="2147805565" sldId="334"/>
            <ac:cxnSpMk id="57" creationId="{0C12AEDE-9417-9F68-2A1B-D3ED54159A05}"/>
          </ac:cxnSpMkLst>
        </pc:cxnChg>
        <pc:cxnChg chg="add mod">
          <ac:chgData name="Lorenzo Rinaldi" userId="77d5bfdd-3e88-4678-a8ff-024fe85681f6" providerId="ADAL" clId="{2A2AB31C-2801-4C5D-90F6-EBA66911602D}" dt="2023-07-22T04:59:46.327" v="644" actId="1037"/>
          <ac:cxnSpMkLst>
            <pc:docMk/>
            <pc:sldMk cId="2147805565" sldId="334"/>
            <ac:cxnSpMk id="58" creationId="{B7DAAEAC-8294-850E-602F-EE5A5D9CC1E5}"/>
          </ac:cxnSpMkLst>
        </pc:cxnChg>
        <pc:cxnChg chg="add mod">
          <ac:chgData name="Lorenzo Rinaldi" userId="77d5bfdd-3e88-4678-a8ff-024fe85681f6" providerId="ADAL" clId="{2A2AB31C-2801-4C5D-90F6-EBA66911602D}" dt="2023-07-22T04:59:46.327" v="644" actId="1037"/>
          <ac:cxnSpMkLst>
            <pc:docMk/>
            <pc:sldMk cId="2147805565" sldId="334"/>
            <ac:cxnSpMk id="59" creationId="{4E21BCD8-8ADE-33B8-3B0C-1F58BDF83A7D}"/>
          </ac:cxnSpMkLst>
        </pc:cxnChg>
        <pc:cxnChg chg="add mod">
          <ac:chgData name="Lorenzo Rinaldi" userId="77d5bfdd-3e88-4678-a8ff-024fe85681f6" providerId="ADAL" clId="{2A2AB31C-2801-4C5D-90F6-EBA66911602D}" dt="2023-07-22T04:59:46.327" v="644" actId="1037"/>
          <ac:cxnSpMkLst>
            <pc:docMk/>
            <pc:sldMk cId="2147805565" sldId="334"/>
            <ac:cxnSpMk id="60" creationId="{72C33B1E-D559-6C50-FCF8-17EC804105A7}"/>
          </ac:cxnSpMkLst>
        </pc:cxnChg>
      </pc:sldChg>
      <pc:sldChg chg="addSp delSp modSp add mod">
        <pc:chgData name="Lorenzo Rinaldi" userId="77d5bfdd-3e88-4678-a8ff-024fe85681f6" providerId="ADAL" clId="{2A2AB31C-2801-4C5D-90F6-EBA66911602D}" dt="2023-07-22T05:16:10.067" v="750" actId="478"/>
        <pc:sldMkLst>
          <pc:docMk/>
          <pc:sldMk cId="3477104024" sldId="335"/>
        </pc:sldMkLst>
        <pc:spChg chg="add mod">
          <ac:chgData name="Lorenzo Rinaldi" userId="77d5bfdd-3e88-4678-a8ff-024fe85681f6" providerId="ADAL" clId="{2A2AB31C-2801-4C5D-90F6-EBA66911602D}" dt="2023-07-22T05:01:00.049" v="650" actId="1076"/>
          <ac:spMkLst>
            <pc:docMk/>
            <pc:sldMk cId="3477104024" sldId="335"/>
            <ac:spMk id="2" creationId="{EB68B6B5-1619-B004-C9B6-60D10CB67815}"/>
          </ac:spMkLst>
        </pc:spChg>
        <pc:spChg chg="del">
          <ac:chgData name="Lorenzo Rinaldi" userId="77d5bfdd-3e88-4678-a8ff-024fe85681f6" providerId="ADAL" clId="{2A2AB31C-2801-4C5D-90F6-EBA66911602D}" dt="2023-07-22T05:10:55.233" v="684" actId="478"/>
          <ac:spMkLst>
            <pc:docMk/>
            <pc:sldMk cId="3477104024" sldId="335"/>
            <ac:spMk id="6" creationId="{4BDB5223-6EB5-1046-88BB-84ED760A29CE}"/>
          </ac:spMkLst>
        </pc:spChg>
        <pc:spChg chg="del">
          <ac:chgData name="Lorenzo Rinaldi" userId="77d5bfdd-3e88-4678-a8ff-024fe85681f6" providerId="ADAL" clId="{2A2AB31C-2801-4C5D-90F6-EBA66911602D}" dt="2023-07-22T05:00:30.091" v="646" actId="478"/>
          <ac:spMkLst>
            <pc:docMk/>
            <pc:sldMk cId="3477104024" sldId="335"/>
            <ac:spMk id="38" creationId="{A73EF36C-BA0D-92AB-EA04-E6396333A4CF}"/>
          </ac:spMkLst>
        </pc:spChg>
        <pc:spChg chg="del">
          <ac:chgData name="Lorenzo Rinaldi" userId="77d5bfdd-3e88-4678-a8ff-024fe85681f6" providerId="ADAL" clId="{2A2AB31C-2801-4C5D-90F6-EBA66911602D}" dt="2023-07-22T05:00:30.091" v="646" actId="478"/>
          <ac:spMkLst>
            <pc:docMk/>
            <pc:sldMk cId="3477104024" sldId="335"/>
            <ac:spMk id="39" creationId="{7D1AE56F-8B83-B0DA-B0F8-0E40B01552AE}"/>
          </ac:spMkLst>
        </pc:spChg>
        <pc:spChg chg="del">
          <ac:chgData name="Lorenzo Rinaldi" userId="77d5bfdd-3e88-4678-a8ff-024fe85681f6" providerId="ADAL" clId="{2A2AB31C-2801-4C5D-90F6-EBA66911602D}" dt="2023-07-22T05:00:30.091" v="646" actId="478"/>
          <ac:spMkLst>
            <pc:docMk/>
            <pc:sldMk cId="3477104024" sldId="335"/>
            <ac:spMk id="40" creationId="{D8CDC155-18FA-DBA0-4377-57BDA935D8F0}"/>
          </ac:spMkLst>
        </pc:spChg>
        <pc:spChg chg="del">
          <ac:chgData name="Lorenzo Rinaldi" userId="77d5bfdd-3e88-4678-a8ff-024fe85681f6" providerId="ADAL" clId="{2A2AB31C-2801-4C5D-90F6-EBA66911602D}" dt="2023-07-22T05:00:30.091" v="646" actId="478"/>
          <ac:spMkLst>
            <pc:docMk/>
            <pc:sldMk cId="3477104024" sldId="335"/>
            <ac:spMk id="41" creationId="{65DCFECD-7449-A5AB-78A2-B33483DDED4C}"/>
          </ac:spMkLst>
        </pc:spChg>
        <pc:spChg chg="del">
          <ac:chgData name="Lorenzo Rinaldi" userId="77d5bfdd-3e88-4678-a8ff-024fe85681f6" providerId="ADAL" clId="{2A2AB31C-2801-4C5D-90F6-EBA66911602D}" dt="2023-07-22T05:00:30.091" v="646" actId="478"/>
          <ac:spMkLst>
            <pc:docMk/>
            <pc:sldMk cId="3477104024" sldId="335"/>
            <ac:spMk id="42" creationId="{FE142119-50F2-EEFB-5886-12A46CC3E784}"/>
          </ac:spMkLst>
        </pc:spChg>
        <pc:spChg chg="del">
          <ac:chgData name="Lorenzo Rinaldi" userId="77d5bfdd-3e88-4678-a8ff-024fe85681f6" providerId="ADAL" clId="{2A2AB31C-2801-4C5D-90F6-EBA66911602D}" dt="2023-07-22T05:00:30.091" v="646" actId="478"/>
          <ac:spMkLst>
            <pc:docMk/>
            <pc:sldMk cId="3477104024" sldId="335"/>
            <ac:spMk id="43" creationId="{98E148AC-36B6-8CBD-8746-6AD75B197698}"/>
          </ac:spMkLst>
        </pc:spChg>
        <pc:spChg chg="del">
          <ac:chgData name="Lorenzo Rinaldi" userId="77d5bfdd-3e88-4678-a8ff-024fe85681f6" providerId="ADAL" clId="{2A2AB31C-2801-4C5D-90F6-EBA66911602D}" dt="2023-07-22T05:00:30.091" v="646" actId="478"/>
          <ac:spMkLst>
            <pc:docMk/>
            <pc:sldMk cId="3477104024" sldId="335"/>
            <ac:spMk id="44" creationId="{391CECFD-BB0E-97FC-9DDB-06EF85AB6AA8}"/>
          </ac:spMkLst>
        </pc:spChg>
        <pc:spChg chg="del">
          <ac:chgData name="Lorenzo Rinaldi" userId="77d5bfdd-3e88-4678-a8ff-024fe85681f6" providerId="ADAL" clId="{2A2AB31C-2801-4C5D-90F6-EBA66911602D}" dt="2023-07-22T05:00:30.091" v="646" actId="478"/>
          <ac:spMkLst>
            <pc:docMk/>
            <pc:sldMk cId="3477104024" sldId="335"/>
            <ac:spMk id="45" creationId="{0DF7FD0B-9F56-1C98-B514-3449A2A2120C}"/>
          </ac:spMkLst>
        </pc:spChg>
        <pc:spChg chg="del">
          <ac:chgData name="Lorenzo Rinaldi" userId="77d5bfdd-3e88-4678-a8ff-024fe85681f6" providerId="ADAL" clId="{2A2AB31C-2801-4C5D-90F6-EBA66911602D}" dt="2023-07-22T05:00:30.091" v="646" actId="478"/>
          <ac:spMkLst>
            <pc:docMk/>
            <pc:sldMk cId="3477104024" sldId="335"/>
            <ac:spMk id="46" creationId="{17DCF35C-251B-94DA-5EC0-2A08EBEB21E3}"/>
          </ac:spMkLst>
        </pc:spChg>
        <pc:spChg chg="del">
          <ac:chgData name="Lorenzo Rinaldi" userId="77d5bfdd-3e88-4678-a8ff-024fe85681f6" providerId="ADAL" clId="{2A2AB31C-2801-4C5D-90F6-EBA66911602D}" dt="2023-07-22T05:00:30.091" v="646" actId="478"/>
          <ac:spMkLst>
            <pc:docMk/>
            <pc:sldMk cId="3477104024" sldId="335"/>
            <ac:spMk id="47" creationId="{27DA4C0C-1DA1-E9E6-DCEE-68FF0FCCC467}"/>
          </ac:spMkLst>
        </pc:spChg>
        <pc:spChg chg="del">
          <ac:chgData name="Lorenzo Rinaldi" userId="77d5bfdd-3e88-4678-a8ff-024fe85681f6" providerId="ADAL" clId="{2A2AB31C-2801-4C5D-90F6-EBA66911602D}" dt="2023-07-22T05:00:30.091" v="646" actId="478"/>
          <ac:spMkLst>
            <pc:docMk/>
            <pc:sldMk cId="3477104024" sldId="335"/>
            <ac:spMk id="48" creationId="{A0B2C974-535D-F106-9C91-231042638046}"/>
          </ac:spMkLst>
        </pc:spChg>
        <pc:spChg chg="del">
          <ac:chgData name="Lorenzo Rinaldi" userId="77d5bfdd-3e88-4678-a8ff-024fe85681f6" providerId="ADAL" clId="{2A2AB31C-2801-4C5D-90F6-EBA66911602D}" dt="2023-07-22T05:00:30.091" v="646" actId="478"/>
          <ac:spMkLst>
            <pc:docMk/>
            <pc:sldMk cId="3477104024" sldId="335"/>
            <ac:spMk id="49" creationId="{C69A3494-F771-95A0-3DF2-6B9450580FBF}"/>
          </ac:spMkLst>
        </pc:spChg>
        <pc:spChg chg="del">
          <ac:chgData name="Lorenzo Rinaldi" userId="77d5bfdd-3e88-4678-a8ff-024fe85681f6" providerId="ADAL" clId="{2A2AB31C-2801-4C5D-90F6-EBA66911602D}" dt="2023-07-22T05:00:30.091" v="646" actId="478"/>
          <ac:spMkLst>
            <pc:docMk/>
            <pc:sldMk cId="3477104024" sldId="335"/>
            <ac:spMk id="50" creationId="{9E586538-ECA5-E60C-8F55-B2C6A49B6BF6}"/>
          </ac:spMkLst>
        </pc:spChg>
        <pc:spChg chg="del">
          <ac:chgData name="Lorenzo Rinaldi" userId="77d5bfdd-3e88-4678-a8ff-024fe85681f6" providerId="ADAL" clId="{2A2AB31C-2801-4C5D-90F6-EBA66911602D}" dt="2023-07-22T05:00:30.091" v="646" actId="478"/>
          <ac:spMkLst>
            <pc:docMk/>
            <pc:sldMk cId="3477104024" sldId="335"/>
            <ac:spMk id="51" creationId="{1F41D51D-A990-45E4-F577-FF68E12D3831}"/>
          </ac:spMkLst>
        </pc:spChg>
        <pc:spChg chg="del">
          <ac:chgData name="Lorenzo Rinaldi" userId="77d5bfdd-3e88-4678-a8ff-024fe85681f6" providerId="ADAL" clId="{2A2AB31C-2801-4C5D-90F6-EBA66911602D}" dt="2023-07-22T05:00:30.091" v="646" actId="478"/>
          <ac:spMkLst>
            <pc:docMk/>
            <pc:sldMk cId="3477104024" sldId="335"/>
            <ac:spMk id="52" creationId="{84BBBDFF-5420-76B0-905A-30688241B4A1}"/>
          </ac:spMkLst>
        </pc:spChg>
        <pc:spChg chg="del">
          <ac:chgData name="Lorenzo Rinaldi" userId="77d5bfdd-3e88-4678-a8ff-024fe85681f6" providerId="ADAL" clId="{2A2AB31C-2801-4C5D-90F6-EBA66911602D}" dt="2023-07-22T05:00:32.705" v="647" actId="478"/>
          <ac:spMkLst>
            <pc:docMk/>
            <pc:sldMk cId="3477104024" sldId="335"/>
            <ac:spMk id="53" creationId="{F5ADD2FD-C5F2-3B91-6B4A-D9047DD92E47}"/>
          </ac:spMkLst>
        </pc:spChg>
        <pc:spChg chg="del">
          <ac:chgData name="Lorenzo Rinaldi" userId="77d5bfdd-3e88-4678-a8ff-024fe85681f6" providerId="ADAL" clId="{2A2AB31C-2801-4C5D-90F6-EBA66911602D}" dt="2023-07-22T05:00:30.091" v="646" actId="478"/>
          <ac:spMkLst>
            <pc:docMk/>
            <pc:sldMk cId="3477104024" sldId="335"/>
            <ac:spMk id="54" creationId="{77A434A5-64E6-3CA2-980C-C3FA3435D508}"/>
          </ac:spMkLst>
        </pc:spChg>
        <pc:spChg chg="del">
          <ac:chgData name="Lorenzo Rinaldi" userId="77d5bfdd-3e88-4678-a8ff-024fe85681f6" providerId="ADAL" clId="{2A2AB31C-2801-4C5D-90F6-EBA66911602D}" dt="2023-07-22T05:00:30.091" v="646" actId="478"/>
          <ac:spMkLst>
            <pc:docMk/>
            <pc:sldMk cId="3477104024" sldId="335"/>
            <ac:spMk id="55" creationId="{692A2C5F-7861-7FD1-E16C-3813B3AE98F5}"/>
          </ac:spMkLst>
        </pc:spChg>
        <pc:spChg chg="del">
          <ac:chgData name="Lorenzo Rinaldi" userId="77d5bfdd-3e88-4678-a8ff-024fe85681f6" providerId="ADAL" clId="{2A2AB31C-2801-4C5D-90F6-EBA66911602D}" dt="2023-07-22T05:00:30.091" v="646" actId="478"/>
          <ac:spMkLst>
            <pc:docMk/>
            <pc:sldMk cId="3477104024" sldId="335"/>
            <ac:spMk id="61" creationId="{05B119B5-AC9E-2CEE-C127-8DE1FE697C23}"/>
          </ac:spMkLst>
        </pc:spChg>
        <pc:graphicFrameChg chg="add mod">
          <ac:chgData name="Lorenzo Rinaldi" userId="77d5bfdd-3e88-4678-a8ff-024fe85681f6" providerId="ADAL" clId="{2A2AB31C-2801-4C5D-90F6-EBA66911602D}" dt="2023-07-22T05:01:00.049" v="650" actId="1076"/>
          <ac:graphicFrameMkLst>
            <pc:docMk/>
            <pc:sldMk cId="3477104024" sldId="335"/>
            <ac:graphicFrameMk id="5" creationId="{28B6D0B9-84F4-E6CA-6359-3AB076FEA039}"/>
          </ac:graphicFrameMkLst>
        </pc:graphicFrameChg>
        <pc:picChg chg="del">
          <ac:chgData name="Lorenzo Rinaldi" userId="77d5bfdd-3e88-4678-a8ff-024fe85681f6" providerId="ADAL" clId="{2A2AB31C-2801-4C5D-90F6-EBA66911602D}" dt="2023-07-22T05:16:10.067" v="750" actId="478"/>
          <ac:picMkLst>
            <pc:docMk/>
            <pc:sldMk cId="3477104024" sldId="335"/>
            <ac:picMk id="3" creationId="{2FDE5C26-D4A7-4A08-BEF4-A1958E075695}"/>
          </ac:picMkLst>
        </pc:picChg>
        <pc:cxnChg chg="del">
          <ac:chgData name="Lorenzo Rinaldi" userId="77d5bfdd-3e88-4678-a8ff-024fe85681f6" providerId="ADAL" clId="{2A2AB31C-2801-4C5D-90F6-EBA66911602D}" dt="2023-07-22T05:00:30.091" v="646" actId="478"/>
          <ac:cxnSpMkLst>
            <pc:docMk/>
            <pc:sldMk cId="3477104024" sldId="335"/>
            <ac:cxnSpMk id="56" creationId="{A4375624-4EC1-647B-92AE-CE93E95BB08C}"/>
          </ac:cxnSpMkLst>
        </pc:cxnChg>
        <pc:cxnChg chg="del">
          <ac:chgData name="Lorenzo Rinaldi" userId="77d5bfdd-3e88-4678-a8ff-024fe85681f6" providerId="ADAL" clId="{2A2AB31C-2801-4C5D-90F6-EBA66911602D}" dt="2023-07-22T05:00:30.091" v="646" actId="478"/>
          <ac:cxnSpMkLst>
            <pc:docMk/>
            <pc:sldMk cId="3477104024" sldId="335"/>
            <ac:cxnSpMk id="57" creationId="{0C12AEDE-9417-9F68-2A1B-D3ED54159A05}"/>
          </ac:cxnSpMkLst>
        </pc:cxnChg>
        <pc:cxnChg chg="del">
          <ac:chgData name="Lorenzo Rinaldi" userId="77d5bfdd-3e88-4678-a8ff-024fe85681f6" providerId="ADAL" clId="{2A2AB31C-2801-4C5D-90F6-EBA66911602D}" dt="2023-07-22T05:00:30.091" v="646" actId="478"/>
          <ac:cxnSpMkLst>
            <pc:docMk/>
            <pc:sldMk cId="3477104024" sldId="335"/>
            <ac:cxnSpMk id="58" creationId="{B7DAAEAC-8294-850E-602F-EE5A5D9CC1E5}"/>
          </ac:cxnSpMkLst>
        </pc:cxnChg>
        <pc:cxnChg chg="del">
          <ac:chgData name="Lorenzo Rinaldi" userId="77d5bfdd-3e88-4678-a8ff-024fe85681f6" providerId="ADAL" clId="{2A2AB31C-2801-4C5D-90F6-EBA66911602D}" dt="2023-07-22T05:00:30.091" v="646" actId="478"/>
          <ac:cxnSpMkLst>
            <pc:docMk/>
            <pc:sldMk cId="3477104024" sldId="335"/>
            <ac:cxnSpMk id="59" creationId="{4E21BCD8-8ADE-33B8-3B0C-1F58BDF83A7D}"/>
          </ac:cxnSpMkLst>
        </pc:cxnChg>
        <pc:cxnChg chg="del">
          <ac:chgData name="Lorenzo Rinaldi" userId="77d5bfdd-3e88-4678-a8ff-024fe85681f6" providerId="ADAL" clId="{2A2AB31C-2801-4C5D-90F6-EBA66911602D}" dt="2023-07-22T05:00:30.091" v="646" actId="478"/>
          <ac:cxnSpMkLst>
            <pc:docMk/>
            <pc:sldMk cId="3477104024" sldId="335"/>
            <ac:cxnSpMk id="60" creationId="{72C33B1E-D559-6C50-FCF8-17EC804105A7}"/>
          </ac:cxnSpMkLst>
        </pc:cxnChg>
      </pc:sldChg>
      <pc:sldChg chg="addSp delSp modSp add mod">
        <pc:chgData name="Lorenzo Rinaldi" userId="77d5bfdd-3e88-4678-a8ff-024fe85681f6" providerId="ADAL" clId="{2A2AB31C-2801-4C5D-90F6-EBA66911602D}" dt="2023-07-22T05:16:11.822" v="751" actId="478"/>
        <pc:sldMkLst>
          <pc:docMk/>
          <pc:sldMk cId="1802529653" sldId="336"/>
        </pc:sldMkLst>
        <pc:spChg chg="add mod">
          <ac:chgData name="Lorenzo Rinaldi" userId="77d5bfdd-3e88-4678-a8ff-024fe85681f6" providerId="ADAL" clId="{2A2AB31C-2801-4C5D-90F6-EBA66911602D}" dt="2023-07-22T05:01:31.992" v="653" actId="1076"/>
          <ac:spMkLst>
            <pc:docMk/>
            <pc:sldMk cId="1802529653" sldId="336"/>
            <ac:spMk id="2" creationId="{88B97AED-7F07-C543-6A65-A9276A9A38A1}"/>
          </ac:spMkLst>
        </pc:spChg>
        <pc:spChg chg="add mod">
          <ac:chgData name="Lorenzo Rinaldi" userId="77d5bfdd-3e88-4678-a8ff-024fe85681f6" providerId="ADAL" clId="{2A2AB31C-2801-4C5D-90F6-EBA66911602D}" dt="2023-07-22T05:01:31.992" v="653" actId="1076"/>
          <ac:spMkLst>
            <pc:docMk/>
            <pc:sldMk cId="1802529653" sldId="336"/>
            <ac:spMk id="5" creationId="{0DD9EF0B-7713-CA60-F7C4-38337F5868CC}"/>
          </ac:spMkLst>
        </pc:spChg>
        <pc:spChg chg="del">
          <ac:chgData name="Lorenzo Rinaldi" userId="77d5bfdd-3e88-4678-a8ff-024fe85681f6" providerId="ADAL" clId="{2A2AB31C-2801-4C5D-90F6-EBA66911602D}" dt="2023-07-22T05:11:04.451" v="687" actId="478"/>
          <ac:spMkLst>
            <pc:docMk/>
            <pc:sldMk cId="1802529653" sldId="336"/>
            <ac:spMk id="6" creationId="{4BDB5223-6EB5-1046-88BB-84ED760A29CE}"/>
          </ac:spMkLst>
        </pc:spChg>
        <pc:spChg chg="add del">
          <ac:chgData name="Lorenzo Rinaldi" userId="77d5bfdd-3e88-4678-a8ff-024fe85681f6" providerId="ADAL" clId="{2A2AB31C-2801-4C5D-90F6-EBA66911602D}" dt="2023-07-22T05:11:00.135" v="686" actId="478"/>
          <ac:spMkLst>
            <pc:docMk/>
            <pc:sldMk cId="1802529653" sldId="336"/>
            <ac:spMk id="8" creationId="{4381714D-F05B-13D1-6472-D99022E7CDFE}"/>
          </ac:spMkLst>
        </pc:spChg>
        <pc:graphicFrameChg chg="add mod">
          <ac:chgData name="Lorenzo Rinaldi" userId="77d5bfdd-3e88-4678-a8ff-024fe85681f6" providerId="ADAL" clId="{2A2AB31C-2801-4C5D-90F6-EBA66911602D}" dt="2023-07-22T05:01:31.992" v="653" actId="1076"/>
          <ac:graphicFrameMkLst>
            <pc:docMk/>
            <pc:sldMk cId="1802529653" sldId="336"/>
            <ac:graphicFrameMk id="7" creationId="{282C8369-F721-D039-01EE-32D5204FBA15}"/>
          </ac:graphicFrameMkLst>
        </pc:graphicFrameChg>
        <pc:picChg chg="del">
          <ac:chgData name="Lorenzo Rinaldi" userId="77d5bfdd-3e88-4678-a8ff-024fe85681f6" providerId="ADAL" clId="{2A2AB31C-2801-4C5D-90F6-EBA66911602D}" dt="2023-07-22T05:16:11.822" v="751" actId="478"/>
          <ac:picMkLst>
            <pc:docMk/>
            <pc:sldMk cId="1802529653" sldId="336"/>
            <ac:picMk id="3" creationId="{2FDE5C26-D4A7-4A08-BEF4-A1958E075695}"/>
          </ac:picMkLst>
        </pc:picChg>
      </pc:sldChg>
      <pc:sldChg chg="addSp delSp modSp add mod">
        <pc:chgData name="Lorenzo Rinaldi" userId="77d5bfdd-3e88-4678-a8ff-024fe85681f6" providerId="ADAL" clId="{2A2AB31C-2801-4C5D-90F6-EBA66911602D}" dt="2023-07-22T05:17:10.141" v="783" actId="1036"/>
        <pc:sldMkLst>
          <pc:docMk/>
          <pc:sldMk cId="441477731" sldId="337"/>
        </pc:sldMkLst>
        <pc:spChg chg="add mod">
          <ac:chgData name="Lorenzo Rinaldi" userId="77d5bfdd-3e88-4678-a8ff-024fe85681f6" providerId="ADAL" clId="{2A2AB31C-2801-4C5D-90F6-EBA66911602D}" dt="2023-07-22T05:17:00.759" v="767" actId="1036"/>
          <ac:spMkLst>
            <pc:docMk/>
            <pc:sldMk cId="441477731" sldId="337"/>
            <ac:spMk id="5" creationId="{6591AFF5-436C-EE5C-E085-FD3031E327EE}"/>
          </ac:spMkLst>
        </pc:spChg>
        <pc:spChg chg="del">
          <ac:chgData name="Lorenzo Rinaldi" userId="77d5bfdd-3e88-4678-a8ff-024fe85681f6" providerId="ADAL" clId="{2A2AB31C-2801-4C5D-90F6-EBA66911602D}" dt="2023-07-22T05:11:08.753" v="688" actId="478"/>
          <ac:spMkLst>
            <pc:docMk/>
            <pc:sldMk cId="441477731" sldId="337"/>
            <ac:spMk id="6" creationId="{4BDB5223-6EB5-1046-88BB-84ED760A29CE}"/>
          </ac:spMkLst>
        </pc:spChg>
        <pc:spChg chg="add mod">
          <ac:chgData name="Lorenzo Rinaldi" userId="77d5bfdd-3e88-4678-a8ff-024fe85681f6" providerId="ADAL" clId="{2A2AB31C-2801-4C5D-90F6-EBA66911602D}" dt="2023-07-22T05:17:10.141" v="783" actId="1036"/>
          <ac:spMkLst>
            <pc:docMk/>
            <pc:sldMk cId="441477731" sldId="337"/>
            <ac:spMk id="7" creationId="{B36BB39A-F6F6-3137-8DA8-B49F8FC39964}"/>
          </ac:spMkLst>
        </pc:spChg>
        <pc:spChg chg="add mod">
          <ac:chgData name="Lorenzo Rinaldi" userId="77d5bfdd-3e88-4678-a8ff-024fe85681f6" providerId="ADAL" clId="{2A2AB31C-2801-4C5D-90F6-EBA66911602D}" dt="2023-07-22T05:17:10.141" v="783" actId="1036"/>
          <ac:spMkLst>
            <pc:docMk/>
            <pc:sldMk cId="441477731" sldId="337"/>
            <ac:spMk id="8" creationId="{FAD07A27-54A6-625C-7E5F-622DF9D2FFFB}"/>
          </ac:spMkLst>
        </pc:spChg>
        <pc:spChg chg="add mod">
          <ac:chgData name="Lorenzo Rinaldi" userId="77d5bfdd-3e88-4678-a8ff-024fe85681f6" providerId="ADAL" clId="{2A2AB31C-2801-4C5D-90F6-EBA66911602D}" dt="2023-07-22T05:17:10.141" v="783" actId="1036"/>
          <ac:spMkLst>
            <pc:docMk/>
            <pc:sldMk cId="441477731" sldId="337"/>
            <ac:spMk id="9" creationId="{D8C95A5E-5AE8-2DA6-65D4-05B68EE90C28}"/>
          </ac:spMkLst>
        </pc:spChg>
        <pc:spChg chg="add mod">
          <ac:chgData name="Lorenzo Rinaldi" userId="77d5bfdd-3e88-4678-a8ff-024fe85681f6" providerId="ADAL" clId="{2A2AB31C-2801-4C5D-90F6-EBA66911602D}" dt="2023-07-22T05:17:10.141" v="783" actId="1036"/>
          <ac:spMkLst>
            <pc:docMk/>
            <pc:sldMk cId="441477731" sldId="337"/>
            <ac:spMk id="10" creationId="{AB09662D-55FD-BD56-6CE2-72A00DD6175A}"/>
          </ac:spMkLst>
        </pc:spChg>
        <pc:spChg chg="add mod">
          <ac:chgData name="Lorenzo Rinaldi" userId="77d5bfdd-3e88-4678-a8ff-024fe85681f6" providerId="ADAL" clId="{2A2AB31C-2801-4C5D-90F6-EBA66911602D}" dt="2023-07-22T05:17:10.141" v="783" actId="1036"/>
          <ac:spMkLst>
            <pc:docMk/>
            <pc:sldMk cId="441477731" sldId="337"/>
            <ac:spMk id="11" creationId="{1E7E0F5C-D53B-1643-1DBC-8C77F3DB2C42}"/>
          </ac:spMkLst>
        </pc:spChg>
        <pc:spChg chg="add mod">
          <ac:chgData name="Lorenzo Rinaldi" userId="77d5bfdd-3e88-4678-a8ff-024fe85681f6" providerId="ADAL" clId="{2A2AB31C-2801-4C5D-90F6-EBA66911602D}" dt="2023-07-22T05:17:10.141" v="783" actId="1036"/>
          <ac:spMkLst>
            <pc:docMk/>
            <pc:sldMk cId="441477731" sldId="337"/>
            <ac:spMk id="12" creationId="{C26591BB-3037-4F3E-C584-00FF422F5CE3}"/>
          </ac:spMkLst>
        </pc:spChg>
        <pc:spChg chg="add mod">
          <ac:chgData name="Lorenzo Rinaldi" userId="77d5bfdd-3e88-4678-a8ff-024fe85681f6" providerId="ADAL" clId="{2A2AB31C-2801-4C5D-90F6-EBA66911602D}" dt="2023-07-22T05:17:10.141" v="783" actId="1036"/>
          <ac:spMkLst>
            <pc:docMk/>
            <pc:sldMk cId="441477731" sldId="337"/>
            <ac:spMk id="14" creationId="{FDE070A8-7792-70EE-8E53-53D273CDD185}"/>
          </ac:spMkLst>
        </pc:spChg>
        <pc:spChg chg="add mod">
          <ac:chgData name="Lorenzo Rinaldi" userId="77d5bfdd-3e88-4678-a8ff-024fe85681f6" providerId="ADAL" clId="{2A2AB31C-2801-4C5D-90F6-EBA66911602D}" dt="2023-07-22T05:17:10.141" v="783" actId="1036"/>
          <ac:spMkLst>
            <pc:docMk/>
            <pc:sldMk cId="441477731" sldId="337"/>
            <ac:spMk id="15" creationId="{CA78BD90-8BC8-658B-FAF7-81BDCE87E9E2}"/>
          </ac:spMkLst>
        </pc:spChg>
        <pc:spChg chg="add mod">
          <ac:chgData name="Lorenzo Rinaldi" userId="77d5bfdd-3e88-4678-a8ff-024fe85681f6" providerId="ADAL" clId="{2A2AB31C-2801-4C5D-90F6-EBA66911602D}" dt="2023-07-22T05:17:10.141" v="783" actId="1036"/>
          <ac:spMkLst>
            <pc:docMk/>
            <pc:sldMk cId="441477731" sldId="337"/>
            <ac:spMk id="16" creationId="{D192AA4B-801A-631A-EA88-48DC161C42F1}"/>
          </ac:spMkLst>
        </pc:spChg>
        <pc:spChg chg="add mod">
          <ac:chgData name="Lorenzo Rinaldi" userId="77d5bfdd-3e88-4678-a8ff-024fe85681f6" providerId="ADAL" clId="{2A2AB31C-2801-4C5D-90F6-EBA66911602D}" dt="2023-07-22T05:17:10.141" v="783" actId="1036"/>
          <ac:spMkLst>
            <pc:docMk/>
            <pc:sldMk cId="441477731" sldId="337"/>
            <ac:spMk id="17" creationId="{395D9FED-588A-9594-AFA2-AD63E4742E46}"/>
          </ac:spMkLst>
        </pc:spChg>
        <pc:spChg chg="add mod">
          <ac:chgData name="Lorenzo Rinaldi" userId="77d5bfdd-3e88-4678-a8ff-024fe85681f6" providerId="ADAL" clId="{2A2AB31C-2801-4C5D-90F6-EBA66911602D}" dt="2023-07-22T05:17:10.141" v="783" actId="1036"/>
          <ac:spMkLst>
            <pc:docMk/>
            <pc:sldMk cId="441477731" sldId="337"/>
            <ac:spMk id="18" creationId="{DB026DF0-4D1C-C4AF-3A75-B6CD0ADC1480}"/>
          </ac:spMkLst>
        </pc:spChg>
        <pc:spChg chg="add mod">
          <ac:chgData name="Lorenzo Rinaldi" userId="77d5bfdd-3e88-4678-a8ff-024fe85681f6" providerId="ADAL" clId="{2A2AB31C-2801-4C5D-90F6-EBA66911602D}" dt="2023-07-22T05:16:54.505" v="756" actId="1076"/>
          <ac:spMkLst>
            <pc:docMk/>
            <pc:sldMk cId="441477731" sldId="337"/>
            <ac:spMk id="19" creationId="{0C1F918B-227C-1E7C-2390-C1B52D499159}"/>
          </ac:spMkLst>
        </pc:spChg>
        <pc:spChg chg="add mod">
          <ac:chgData name="Lorenzo Rinaldi" userId="77d5bfdd-3e88-4678-a8ff-024fe85681f6" providerId="ADAL" clId="{2A2AB31C-2801-4C5D-90F6-EBA66911602D}" dt="2023-07-22T05:16:54.505" v="756" actId="1076"/>
          <ac:spMkLst>
            <pc:docMk/>
            <pc:sldMk cId="441477731" sldId="337"/>
            <ac:spMk id="20" creationId="{42D4F38A-C52C-5122-643C-BF6D1245D602}"/>
          </ac:spMkLst>
        </pc:spChg>
        <pc:spChg chg="add mod">
          <ac:chgData name="Lorenzo Rinaldi" userId="77d5bfdd-3e88-4678-a8ff-024fe85681f6" providerId="ADAL" clId="{2A2AB31C-2801-4C5D-90F6-EBA66911602D}" dt="2023-07-22T05:16:54.505" v="756" actId="1076"/>
          <ac:spMkLst>
            <pc:docMk/>
            <pc:sldMk cId="441477731" sldId="337"/>
            <ac:spMk id="21" creationId="{130D48E4-4404-99DB-0363-6984C26257C6}"/>
          </ac:spMkLst>
        </pc:spChg>
        <pc:spChg chg="add mod">
          <ac:chgData name="Lorenzo Rinaldi" userId="77d5bfdd-3e88-4678-a8ff-024fe85681f6" providerId="ADAL" clId="{2A2AB31C-2801-4C5D-90F6-EBA66911602D}" dt="2023-07-22T05:16:54.505" v="756" actId="1076"/>
          <ac:spMkLst>
            <pc:docMk/>
            <pc:sldMk cId="441477731" sldId="337"/>
            <ac:spMk id="22" creationId="{B3022155-EBC9-11FD-928E-A811FB2A616C}"/>
          </ac:spMkLst>
        </pc:spChg>
        <pc:spChg chg="add mod">
          <ac:chgData name="Lorenzo Rinaldi" userId="77d5bfdd-3e88-4678-a8ff-024fe85681f6" providerId="ADAL" clId="{2A2AB31C-2801-4C5D-90F6-EBA66911602D}" dt="2023-07-22T05:16:54.505" v="756" actId="1076"/>
          <ac:spMkLst>
            <pc:docMk/>
            <pc:sldMk cId="441477731" sldId="337"/>
            <ac:spMk id="23" creationId="{2539CF63-FA5E-56C2-34A7-DBE68603F1B1}"/>
          </ac:spMkLst>
        </pc:spChg>
        <pc:spChg chg="add mod">
          <ac:chgData name="Lorenzo Rinaldi" userId="77d5bfdd-3e88-4678-a8ff-024fe85681f6" providerId="ADAL" clId="{2A2AB31C-2801-4C5D-90F6-EBA66911602D}" dt="2023-07-22T05:16:54.505" v="756" actId="1076"/>
          <ac:spMkLst>
            <pc:docMk/>
            <pc:sldMk cId="441477731" sldId="337"/>
            <ac:spMk id="24" creationId="{F0A64336-E1C2-ED02-80A1-ECF8EC81B345}"/>
          </ac:spMkLst>
        </pc:spChg>
        <pc:spChg chg="add mod">
          <ac:chgData name="Lorenzo Rinaldi" userId="77d5bfdd-3e88-4678-a8ff-024fe85681f6" providerId="ADAL" clId="{2A2AB31C-2801-4C5D-90F6-EBA66911602D}" dt="2023-07-22T05:16:54.505" v="756" actId="1076"/>
          <ac:spMkLst>
            <pc:docMk/>
            <pc:sldMk cId="441477731" sldId="337"/>
            <ac:spMk id="25" creationId="{5248CCDB-82F9-FAFA-562C-EBAE590F2BC0}"/>
          </ac:spMkLst>
        </pc:spChg>
        <pc:spChg chg="add mod">
          <ac:chgData name="Lorenzo Rinaldi" userId="77d5bfdd-3e88-4678-a8ff-024fe85681f6" providerId="ADAL" clId="{2A2AB31C-2801-4C5D-90F6-EBA66911602D}" dt="2023-07-22T05:16:54.505" v="756" actId="1076"/>
          <ac:spMkLst>
            <pc:docMk/>
            <pc:sldMk cId="441477731" sldId="337"/>
            <ac:spMk id="26" creationId="{8CA09476-7D50-A866-C5D9-1FCD03AA41F1}"/>
          </ac:spMkLst>
        </pc:spChg>
        <pc:spChg chg="add mod">
          <ac:chgData name="Lorenzo Rinaldi" userId="77d5bfdd-3e88-4678-a8ff-024fe85681f6" providerId="ADAL" clId="{2A2AB31C-2801-4C5D-90F6-EBA66911602D}" dt="2023-07-22T05:16:54.505" v="756" actId="1076"/>
          <ac:spMkLst>
            <pc:docMk/>
            <pc:sldMk cId="441477731" sldId="337"/>
            <ac:spMk id="27" creationId="{7E24596B-6066-98F8-798E-28DAF5BABDB1}"/>
          </ac:spMkLst>
        </pc:spChg>
        <pc:spChg chg="add mod">
          <ac:chgData name="Lorenzo Rinaldi" userId="77d5bfdd-3e88-4678-a8ff-024fe85681f6" providerId="ADAL" clId="{2A2AB31C-2801-4C5D-90F6-EBA66911602D}" dt="2023-07-22T05:16:54.505" v="756" actId="1076"/>
          <ac:spMkLst>
            <pc:docMk/>
            <pc:sldMk cId="441477731" sldId="337"/>
            <ac:spMk id="28" creationId="{B1450A7A-835B-EF26-461B-9F6D0793EA1F}"/>
          </ac:spMkLst>
        </pc:spChg>
        <pc:spChg chg="add mod">
          <ac:chgData name="Lorenzo Rinaldi" userId="77d5bfdd-3e88-4678-a8ff-024fe85681f6" providerId="ADAL" clId="{2A2AB31C-2801-4C5D-90F6-EBA66911602D}" dt="2023-07-22T05:16:54.505" v="756" actId="1076"/>
          <ac:spMkLst>
            <pc:docMk/>
            <pc:sldMk cId="441477731" sldId="337"/>
            <ac:spMk id="29" creationId="{93A8C382-E9B7-27BC-3A0B-BF161CB96E8D}"/>
          </ac:spMkLst>
        </pc:spChg>
        <pc:picChg chg="del">
          <ac:chgData name="Lorenzo Rinaldi" userId="77d5bfdd-3e88-4678-a8ff-024fe85681f6" providerId="ADAL" clId="{2A2AB31C-2801-4C5D-90F6-EBA66911602D}" dt="2023-07-22T05:16:13.895" v="752" actId="478"/>
          <ac:picMkLst>
            <pc:docMk/>
            <pc:sldMk cId="441477731" sldId="337"/>
            <ac:picMk id="3" creationId="{2FDE5C26-D4A7-4A08-BEF4-A1958E075695}"/>
          </ac:picMkLst>
        </pc:picChg>
        <pc:inkChg chg="add mod">
          <ac:chgData name="Lorenzo Rinaldi" userId="77d5bfdd-3e88-4678-a8ff-024fe85681f6" providerId="ADAL" clId="{2A2AB31C-2801-4C5D-90F6-EBA66911602D}" dt="2023-07-22T05:17:10.141" v="783" actId="1036"/>
          <ac:inkMkLst>
            <pc:docMk/>
            <pc:sldMk cId="441477731" sldId="337"/>
            <ac:inkMk id="13" creationId="{0B044D09-BBDE-E2DE-7D3D-9714E36F6D0B}"/>
          </ac:inkMkLst>
        </pc:inkChg>
      </pc:sldChg>
      <pc:sldChg chg="addSp modSp add mod modAnim">
        <pc:chgData name="Lorenzo Rinaldi" userId="77d5bfdd-3e88-4678-a8ff-024fe85681f6" providerId="ADAL" clId="{2A2AB31C-2801-4C5D-90F6-EBA66911602D}" dt="2023-07-22T05:18:04.806" v="839" actId="1036"/>
        <pc:sldMkLst>
          <pc:docMk/>
          <pc:sldMk cId="1386653217" sldId="338"/>
        </pc:sldMkLst>
        <pc:spChg chg="add mod">
          <ac:chgData name="Lorenzo Rinaldi" userId="77d5bfdd-3e88-4678-a8ff-024fe85681f6" providerId="ADAL" clId="{2A2AB31C-2801-4C5D-90F6-EBA66911602D}" dt="2023-07-22T05:17:37.271" v="786" actId="1076"/>
          <ac:spMkLst>
            <pc:docMk/>
            <pc:sldMk cId="1386653217" sldId="338"/>
            <ac:spMk id="2" creationId="{436EFC25-1403-CAF1-699C-B4F6B8B9682F}"/>
          </ac:spMkLst>
        </pc:spChg>
        <pc:spChg chg="add mod">
          <ac:chgData name="Lorenzo Rinaldi" userId="77d5bfdd-3e88-4678-a8ff-024fe85681f6" providerId="ADAL" clId="{2A2AB31C-2801-4C5D-90F6-EBA66911602D}" dt="2023-07-22T05:17:47.875" v="809" actId="1035"/>
          <ac:spMkLst>
            <pc:docMk/>
            <pc:sldMk cId="1386653217" sldId="338"/>
            <ac:spMk id="3" creationId="{C4D8570A-594D-E553-87BF-BFA0866ED3EF}"/>
          </ac:spMkLst>
        </pc:spChg>
        <pc:spChg chg="add mod">
          <ac:chgData name="Lorenzo Rinaldi" userId="77d5bfdd-3e88-4678-a8ff-024fe85681f6" providerId="ADAL" clId="{2A2AB31C-2801-4C5D-90F6-EBA66911602D}" dt="2023-07-22T05:17:51.581" v="819" actId="1035"/>
          <ac:spMkLst>
            <pc:docMk/>
            <pc:sldMk cId="1386653217" sldId="338"/>
            <ac:spMk id="5" creationId="{8B1D2488-D710-4B88-58FC-0E3FE5AE3123}"/>
          </ac:spMkLst>
        </pc:spChg>
        <pc:spChg chg="add mod">
          <ac:chgData name="Lorenzo Rinaldi" userId="77d5bfdd-3e88-4678-a8ff-024fe85681f6" providerId="ADAL" clId="{2A2AB31C-2801-4C5D-90F6-EBA66911602D}" dt="2023-07-22T05:17:47.875" v="809" actId="1035"/>
          <ac:spMkLst>
            <pc:docMk/>
            <pc:sldMk cId="1386653217" sldId="338"/>
            <ac:spMk id="6" creationId="{DF7BC294-E1D2-BAE2-39BD-F4D86D55E278}"/>
          </ac:spMkLst>
        </pc:spChg>
        <pc:spChg chg="add mod">
          <ac:chgData name="Lorenzo Rinaldi" userId="77d5bfdd-3e88-4678-a8ff-024fe85681f6" providerId="ADAL" clId="{2A2AB31C-2801-4C5D-90F6-EBA66911602D}" dt="2023-07-22T05:18:04.806" v="839" actId="1036"/>
          <ac:spMkLst>
            <pc:docMk/>
            <pc:sldMk cId="1386653217" sldId="338"/>
            <ac:spMk id="7" creationId="{25719E04-6EAC-2020-CC59-A1D06794E49B}"/>
          </ac:spMkLst>
        </pc:spChg>
        <pc:spChg chg="add mod">
          <ac:chgData name="Lorenzo Rinaldi" userId="77d5bfdd-3e88-4678-a8ff-024fe85681f6" providerId="ADAL" clId="{2A2AB31C-2801-4C5D-90F6-EBA66911602D}" dt="2023-07-22T05:17:37.271" v="786" actId="1076"/>
          <ac:spMkLst>
            <pc:docMk/>
            <pc:sldMk cId="1386653217" sldId="338"/>
            <ac:spMk id="8" creationId="{1332822A-626A-B86C-7C28-F1C497DB1D6B}"/>
          </ac:spMkLst>
        </pc:spChg>
        <pc:spChg chg="add mod">
          <ac:chgData name="Lorenzo Rinaldi" userId="77d5bfdd-3e88-4678-a8ff-024fe85681f6" providerId="ADAL" clId="{2A2AB31C-2801-4C5D-90F6-EBA66911602D}" dt="2023-07-22T05:18:01.062" v="829" actId="1036"/>
          <ac:spMkLst>
            <pc:docMk/>
            <pc:sldMk cId="1386653217" sldId="338"/>
            <ac:spMk id="9" creationId="{4A69AD3F-C40D-CA93-7CF9-4B9B143B782F}"/>
          </ac:spMkLst>
        </pc:spChg>
        <pc:spChg chg="add mod">
          <ac:chgData name="Lorenzo Rinaldi" userId="77d5bfdd-3e88-4678-a8ff-024fe85681f6" providerId="ADAL" clId="{2A2AB31C-2801-4C5D-90F6-EBA66911602D}" dt="2023-07-22T05:17:57.827" v="820" actId="113"/>
          <ac:spMkLst>
            <pc:docMk/>
            <pc:sldMk cId="1386653217" sldId="338"/>
            <ac:spMk id="10" creationId="{8DEE8A09-E4C1-285D-B9EC-F7023522C3BD}"/>
          </ac:spMkLst>
        </pc:spChg>
        <pc:spChg chg="add mod">
          <ac:chgData name="Lorenzo Rinaldi" userId="77d5bfdd-3e88-4678-a8ff-024fe85681f6" providerId="ADAL" clId="{2A2AB31C-2801-4C5D-90F6-EBA66911602D}" dt="2023-07-22T05:17:51.581" v="819" actId="1035"/>
          <ac:spMkLst>
            <pc:docMk/>
            <pc:sldMk cId="1386653217" sldId="338"/>
            <ac:spMk id="11" creationId="{CCC8DE4A-C7FA-F401-F8CD-7F10AE55C553}"/>
          </ac:spMkLst>
        </pc:spChg>
      </pc:sldChg>
      <pc:sldChg chg="addSp modSp add mod modAnim">
        <pc:chgData name="Lorenzo Rinaldi" userId="77d5bfdd-3e88-4678-a8ff-024fe85681f6" providerId="ADAL" clId="{2A2AB31C-2801-4C5D-90F6-EBA66911602D}" dt="2023-07-22T05:19:34.411" v="882"/>
        <pc:sldMkLst>
          <pc:docMk/>
          <pc:sldMk cId="4226224528" sldId="339"/>
        </pc:sldMkLst>
        <pc:spChg chg="add mod">
          <ac:chgData name="Lorenzo Rinaldi" userId="77d5bfdd-3e88-4678-a8ff-024fe85681f6" providerId="ADAL" clId="{2A2AB31C-2801-4C5D-90F6-EBA66911602D}" dt="2023-07-22T05:19:06.332" v="853" actId="1076"/>
          <ac:spMkLst>
            <pc:docMk/>
            <pc:sldMk cId="4226224528" sldId="339"/>
            <ac:spMk id="2" creationId="{75BF89AB-5B7C-F0F7-A8EF-13874431044F}"/>
          </ac:spMkLst>
        </pc:spChg>
        <pc:spChg chg="add mod">
          <ac:chgData name="Lorenzo Rinaldi" userId="77d5bfdd-3e88-4678-a8ff-024fe85681f6" providerId="ADAL" clId="{2A2AB31C-2801-4C5D-90F6-EBA66911602D}" dt="2023-07-22T05:19:31.558" v="881" actId="1076"/>
          <ac:spMkLst>
            <pc:docMk/>
            <pc:sldMk cId="4226224528" sldId="339"/>
            <ac:spMk id="3" creationId="{1165311E-B1AC-ED0A-D9AF-533672DC9E60}"/>
          </ac:spMkLst>
        </pc:spChg>
        <pc:spChg chg="mod">
          <ac:chgData name="Lorenzo Rinaldi" userId="77d5bfdd-3e88-4678-a8ff-024fe85681f6" providerId="ADAL" clId="{2A2AB31C-2801-4C5D-90F6-EBA66911602D}" dt="2023-07-22T05:19:15.673" v="877" actId="20577"/>
          <ac:spMkLst>
            <pc:docMk/>
            <pc:sldMk cId="4226224528" sldId="339"/>
            <ac:spMk id="4" creationId="{9AB3068C-1CCE-A7E9-790D-8ACFE0F1B133}"/>
          </ac:spMkLst>
        </pc:spChg>
        <pc:spChg chg="add mod">
          <ac:chgData name="Lorenzo Rinaldi" userId="77d5bfdd-3e88-4678-a8ff-024fe85681f6" providerId="ADAL" clId="{2A2AB31C-2801-4C5D-90F6-EBA66911602D}" dt="2023-07-22T05:19:31.558" v="881" actId="1076"/>
          <ac:spMkLst>
            <pc:docMk/>
            <pc:sldMk cId="4226224528" sldId="339"/>
            <ac:spMk id="5" creationId="{0ABA1F49-0F9E-12B5-5BCE-80811BBCE331}"/>
          </ac:spMkLst>
        </pc:spChg>
        <pc:spChg chg="add mod">
          <ac:chgData name="Lorenzo Rinaldi" userId="77d5bfdd-3e88-4678-a8ff-024fe85681f6" providerId="ADAL" clId="{2A2AB31C-2801-4C5D-90F6-EBA66911602D}" dt="2023-07-22T05:19:31.558" v="881" actId="1076"/>
          <ac:spMkLst>
            <pc:docMk/>
            <pc:sldMk cId="4226224528" sldId="339"/>
            <ac:spMk id="6" creationId="{3B81E57C-DDED-36F5-3FA1-5660D8E70AFC}"/>
          </ac:spMkLst>
        </pc:spChg>
        <pc:spChg chg="add mod">
          <ac:chgData name="Lorenzo Rinaldi" userId="77d5bfdd-3e88-4678-a8ff-024fe85681f6" providerId="ADAL" clId="{2A2AB31C-2801-4C5D-90F6-EBA66911602D}" dt="2023-07-22T05:19:31.558" v="881" actId="1076"/>
          <ac:spMkLst>
            <pc:docMk/>
            <pc:sldMk cId="4226224528" sldId="339"/>
            <ac:spMk id="7" creationId="{7AB6AC87-93D0-7D31-01E4-892188D0071F}"/>
          </ac:spMkLst>
        </pc:spChg>
        <pc:spChg chg="add mod">
          <ac:chgData name="Lorenzo Rinaldi" userId="77d5bfdd-3e88-4678-a8ff-024fe85681f6" providerId="ADAL" clId="{2A2AB31C-2801-4C5D-90F6-EBA66911602D}" dt="2023-07-22T05:19:31.558" v="881" actId="1076"/>
          <ac:spMkLst>
            <pc:docMk/>
            <pc:sldMk cId="4226224528" sldId="339"/>
            <ac:spMk id="12" creationId="{1C0346E4-D9BA-2B4B-5B51-9F97278913AF}"/>
          </ac:spMkLst>
        </pc:spChg>
        <pc:spChg chg="add mod">
          <ac:chgData name="Lorenzo Rinaldi" userId="77d5bfdd-3e88-4678-a8ff-024fe85681f6" providerId="ADAL" clId="{2A2AB31C-2801-4C5D-90F6-EBA66911602D}" dt="2023-07-22T05:19:31.558" v="881" actId="1076"/>
          <ac:spMkLst>
            <pc:docMk/>
            <pc:sldMk cId="4226224528" sldId="339"/>
            <ac:spMk id="13" creationId="{167055E1-76EB-6C7F-8863-345A8848DE66}"/>
          </ac:spMkLst>
        </pc:spChg>
        <pc:spChg chg="add mod">
          <ac:chgData name="Lorenzo Rinaldi" userId="77d5bfdd-3e88-4678-a8ff-024fe85681f6" providerId="ADAL" clId="{2A2AB31C-2801-4C5D-90F6-EBA66911602D}" dt="2023-07-22T05:19:31.558" v="881" actId="1076"/>
          <ac:spMkLst>
            <pc:docMk/>
            <pc:sldMk cId="4226224528" sldId="339"/>
            <ac:spMk id="14" creationId="{FBAD11C7-91FE-ABE0-84CC-D890C09CE399}"/>
          </ac:spMkLst>
        </pc:spChg>
        <pc:spChg chg="add mod">
          <ac:chgData name="Lorenzo Rinaldi" userId="77d5bfdd-3e88-4678-a8ff-024fe85681f6" providerId="ADAL" clId="{2A2AB31C-2801-4C5D-90F6-EBA66911602D}" dt="2023-07-22T05:19:31.558" v="881" actId="1076"/>
          <ac:spMkLst>
            <pc:docMk/>
            <pc:sldMk cId="4226224528" sldId="339"/>
            <ac:spMk id="15" creationId="{B010B1E4-FF38-65D4-759E-BA97009CF6B2}"/>
          </ac:spMkLst>
        </pc:spChg>
        <pc:spChg chg="add mod">
          <ac:chgData name="Lorenzo Rinaldi" userId="77d5bfdd-3e88-4678-a8ff-024fe85681f6" providerId="ADAL" clId="{2A2AB31C-2801-4C5D-90F6-EBA66911602D}" dt="2023-07-22T05:19:31.558" v="881" actId="1076"/>
          <ac:spMkLst>
            <pc:docMk/>
            <pc:sldMk cId="4226224528" sldId="339"/>
            <ac:spMk id="16" creationId="{8A3959B7-E866-8B1A-DFA0-D90D34F41F6E}"/>
          </ac:spMkLst>
        </pc:spChg>
        <pc:spChg chg="add mod">
          <ac:chgData name="Lorenzo Rinaldi" userId="77d5bfdd-3e88-4678-a8ff-024fe85681f6" providerId="ADAL" clId="{2A2AB31C-2801-4C5D-90F6-EBA66911602D}" dt="2023-07-22T05:19:31.558" v="881" actId="1076"/>
          <ac:spMkLst>
            <pc:docMk/>
            <pc:sldMk cId="4226224528" sldId="339"/>
            <ac:spMk id="17" creationId="{D02BEF55-19F1-DC67-919B-2133EA462E2A}"/>
          </ac:spMkLst>
        </pc:spChg>
        <pc:spChg chg="add mod">
          <ac:chgData name="Lorenzo Rinaldi" userId="77d5bfdd-3e88-4678-a8ff-024fe85681f6" providerId="ADAL" clId="{2A2AB31C-2801-4C5D-90F6-EBA66911602D}" dt="2023-07-22T05:19:31.558" v="881" actId="1076"/>
          <ac:spMkLst>
            <pc:docMk/>
            <pc:sldMk cId="4226224528" sldId="339"/>
            <ac:spMk id="20" creationId="{77DE2170-A00A-93B8-47D7-FAB81D38C20C}"/>
          </ac:spMkLst>
        </pc:spChg>
        <pc:spChg chg="add mod">
          <ac:chgData name="Lorenzo Rinaldi" userId="77d5bfdd-3e88-4678-a8ff-024fe85681f6" providerId="ADAL" clId="{2A2AB31C-2801-4C5D-90F6-EBA66911602D}" dt="2023-07-22T05:19:31.558" v="881" actId="1076"/>
          <ac:spMkLst>
            <pc:docMk/>
            <pc:sldMk cId="4226224528" sldId="339"/>
            <ac:spMk id="21" creationId="{850D1924-F172-160D-0B98-A548599C67CC}"/>
          </ac:spMkLst>
        </pc:spChg>
        <pc:spChg chg="add mod">
          <ac:chgData name="Lorenzo Rinaldi" userId="77d5bfdd-3e88-4678-a8ff-024fe85681f6" providerId="ADAL" clId="{2A2AB31C-2801-4C5D-90F6-EBA66911602D}" dt="2023-07-22T05:19:31.558" v="881" actId="1076"/>
          <ac:spMkLst>
            <pc:docMk/>
            <pc:sldMk cId="4226224528" sldId="339"/>
            <ac:spMk id="22" creationId="{8F2897B5-5FB8-5394-3B97-F3D6B1DB5928}"/>
          </ac:spMkLst>
        </pc:spChg>
        <pc:spChg chg="add mod">
          <ac:chgData name="Lorenzo Rinaldi" userId="77d5bfdd-3e88-4678-a8ff-024fe85681f6" providerId="ADAL" clId="{2A2AB31C-2801-4C5D-90F6-EBA66911602D}" dt="2023-07-22T05:19:31.558" v="881" actId="1076"/>
          <ac:spMkLst>
            <pc:docMk/>
            <pc:sldMk cId="4226224528" sldId="339"/>
            <ac:spMk id="23" creationId="{6B640097-4FF0-3DF2-D081-861877D89FB1}"/>
          </ac:spMkLst>
        </pc:spChg>
        <pc:spChg chg="add mod">
          <ac:chgData name="Lorenzo Rinaldi" userId="77d5bfdd-3e88-4678-a8ff-024fe85681f6" providerId="ADAL" clId="{2A2AB31C-2801-4C5D-90F6-EBA66911602D}" dt="2023-07-22T05:19:31.558" v="881" actId="1076"/>
          <ac:spMkLst>
            <pc:docMk/>
            <pc:sldMk cId="4226224528" sldId="339"/>
            <ac:spMk id="24" creationId="{927D0FB3-3CE3-6301-B319-FCC5A52BAACB}"/>
          </ac:spMkLst>
        </pc:spChg>
        <pc:spChg chg="add mod">
          <ac:chgData name="Lorenzo Rinaldi" userId="77d5bfdd-3e88-4678-a8ff-024fe85681f6" providerId="ADAL" clId="{2A2AB31C-2801-4C5D-90F6-EBA66911602D}" dt="2023-07-22T05:19:31.558" v="881" actId="1076"/>
          <ac:spMkLst>
            <pc:docMk/>
            <pc:sldMk cId="4226224528" sldId="339"/>
            <ac:spMk id="25" creationId="{F32B2969-9279-0278-355F-286CB78E48D0}"/>
          </ac:spMkLst>
        </pc:spChg>
        <pc:spChg chg="add mod">
          <ac:chgData name="Lorenzo Rinaldi" userId="77d5bfdd-3e88-4678-a8ff-024fe85681f6" providerId="ADAL" clId="{2A2AB31C-2801-4C5D-90F6-EBA66911602D}" dt="2023-07-22T05:19:31.558" v="881" actId="1076"/>
          <ac:spMkLst>
            <pc:docMk/>
            <pc:sldMk cId="4226224528" sldId="339"/>
            <ac:spMk id="30" creationId="{4F103680-CF77-BDC2-F0CB-3ACE2DA675BA}"/>
          </ac:spMkLst>
        </pc:spChg>
        <pc:spChg chg="add mod">
          <ac:chgData name="Lorenzo Rinaldi" userId="77d5bfdd-3e88-4678-a8ff-024fe85681f6" providerId="ADAL" clId="{2A2AB31C-2801-4C5D-90F6-EBA66911602D}" dt="2023-07-22T05:19:31.558" v="881" actId="1076"/>
          <ac:spMkLst>
            <pc:docMk/>
            <pc:sldMk cId="4226224528" sldId="339"/>
            <ac:spMk id="31" creationId="{9A524FC6-63FF-5176-F00E-377E752E8772}"/>
          </ac:spMkLst>
        </pc:spChg>
        <pc:spChg chg="add mod">
          <ac:chgData name="Lorenzo Rinaldi" userId="77d5bfdd-3e88-4678-a8ff-024fe85681f6" providerId="ADAL" clId="{2A2AB31C-2801-4C5D-90F6-EBA66911602D}" dt="2023-07-22T05:19:31.558" v="881" actId="1076"/>
          <ac:spMkLst>
            <pc:docMk/>
            <pc:sldMk cId="4226224528" sldId="339"/>
            <ac:spMk id="32" creationId="{E632E67E-6D25-AD3F-8D38-6C010ECCE019}"/>
          </ac:spMkLst>
        </pc:spChg>
        <pc:spChg chg="add mod">
          <ac:chgData name="Lorenzo Rinaldi" userId="77d5bfdd-3e88-4678-a8ff-024fe85681f6" providerId="ADAL" clId="{2A2AB31C-2801-4C5D-90F6-EBA66911602D}" dt="2023-07-22T05:19:31.558" v="881" actId="1076"/>
          <ac:spMkLst>
            <pc:docMk/>
            <pc:sldMk cId="4226224528" sldId="339"/>
            <ac:spMk id="33" creationId="{0AD5D026-0835-1D69-BC45-7326E69D3C58}"/>
          </ac:spMkLst>
        </pc:spChg>
        <pc:spChg chg="add mod">
          <ac:chgData name="Lorenzo Rinaldi" userId="77d5bfdd-3e88-4678-a8ff-024fe85681f6" providerId="ADAL" clId="{2A2AB31C-2801-4C5D-90F6-EBA66911602D}" dt="2023-07-22T05:19:31.558" v="881" actId="1076"/>
          <ac:spMkLst>
            <pc:docMk/>
            <pc:sldMk cId="4226224528" sldId="339"/>
            <ac:spMk id="34" creationId="{4A5A6DC7-CED0-D8BE-B649-1F3CB29E34C0}"/>
          </ac:spMkLst>
        </pc:spChg>
        <pc:spChg chg="add mod">
          <ac:chgData name="Lorenzo Rinaldi" userId="77d5bfdd-3e88-4678-a8ff-024fe85681f6" providerId="ADAL" clId="{2A2AB31C-2801-4C5D-90F6-EBA66911602D}" dt="2023-07-22T05:19:31.558" v="881" actId="1076"/>
          <ac:spMkLst>
            <pc:docMk/>
            <pc:sldMk cId="4226224528" sldId="339"/>
            <ac:spMk id="35" creationId="{67A5EAD1-A2E9-F68B-E100-039A596354D3}"/>
          </ac:spMkLst>
        </pc:spChg>
        <pc:spChg chg="add mod">
          <ac:chgData name="Lorenzo Rinaldi" userId="77d5bfdd-3e88-4678-a8ff-024fe85681f6" providerId="ADAL" clId="{2A2AB31C-2801-4C5D-90F6-EBA66911602D}" dt="2023-07-22T05:19:31.558" v="881" actId="1076"/>
          <ac:spMkLst>
            <pc:docMk/>
            <pc:sldMk cId="4226224528" sldId="339"/>
            <ac:spMk id="36" creationId="{6F11048D-72D9-690B-E10A-16659D8BEDBA}"/>
          </ac:spMkLst>
        </pc:spChg>
        <pc:spChg chg="add mod">
          <ac:chgData name="Lorenzo Rinaldi" userId="77d5bfdd-3e88-4678-a8ff-024fe85681f6" providerId="ADAL" clId="{2A2AB31C-2801-4C5D-90F6-EBA66911602D}" dt="2023-07-22T05:19:31.558" v="881" actId="1076"/>
          <ac:spMkLst>
            <pc:docMk/>
            <pc:sldMk cId="4226224528" sldId="339"/>
            <ac:spMk id="41" creationId="{257B1D76-A520-F200-9F01-A8D1F0626B33}"/>
          </ac:spMkLst>
        </pc:spChg>
        <pc:spChg chg="add mod">
          <ac:chgData name="Lorenzo Rinaldi" userId="77d5bfdd-3e88-4678-a8ff-024fe85681f6" providerId="ADAL" clId="{2A2AB31C-2801-4C5D-90F6-EBA66911602D}" dt="2023-07-22T05:19:31.558" v="881" actId="1076"/>
          <ac:spMkLst>
            <pc:docMk/>
            <pc:sldMk cId="4226224528" sldId="339"/>
            <ac:spMk id="42" creationId="{076C52FE-3F43-AC5A-79CD-794DAA0C54D4}"/>
          </ac:spMkLst>
        </pc:spChg>
        <pc:spChg chg="add mod">
          <ac:chgData name="Lorenzo Rinaldi" userId="77d5bfdd-3e88-4678-a8ff-024fe85681f6" providerId="ADAL" clId="{2A2AB31C-2801-4C5D-90F6-EBA66911602D}" dt="2023-07-22T05:19:31.558" v="881" actId="1076"/>
          <ac:spMkLst>
            <pc:docMk/>
            <pc:sldMk cId="4226224528" sldId="339"/>
            <ac:spMk id="43" creationId="{1539D43C-2180-B929-4904-41723A7B4A78}"/>
          </ac:spMkLst>
        </pc:spChg>
        <pc:spChg chg="add mod">
          <ac:chgData name="Lorenzo Rinaldi" userId="77d5bfdd-3e88-4678-a8ff-024fe85681f6" providerId="ADAL" clId="{2A2AB31C-2801-4C5D-90F6-EBA66911602D}" dt="2023-07-22T05:19:31.558" v="881" actId="1076"/>
          <ac:spMkLst>
            <pc:docMk/>
            <pc:sldMk cId="4226224528" sldId="339"/>
            <ac:spMk id="44" creationId="{4B1208D0-F1C7-C217-CE43-A710170659DE}"/>
          </ac:spMkLst>
        </pc:spChg>
        <pc:spChg chg="add mod">
          <ac:chgData name="Lorenzo Rinaldi" userId="77d5bfdd-3e88-4678-a8ff-024fe85681f6" providerId="ADAL" clId="{2A2AB31C-2801-4C5D-90F6-EBA66911602D}" dt="2023-07-22T05:19:31.558" v="881" actId="1076"/>
          <ac:spMkLst>
            <pc:docMk/>
            <pc:sldMk cId="4226224528" sldId="339"/>
            <ac:spMk id="45" creationId="{282DD522-876C-9AA7-5EED-BB7BC106BD56}"/>
          </ac:spMkLst>
        </pc:spChg>
        <pc:spChg chg="add mod">
          <ac:chgData name="Lorenzo Rinaldi" userId="77d5bfdd-3e88-4678-a8ff-024fe85681f6" providerId="ADAL" clId="{2A2AB31C-2801-4C5D-90F6-EBA66911602D}" dt="2023-07-22T05:19:31.558" v="881" actId="1076"/>
          <ac:spMkLst>
            <pc:docMk/>
            <pc:sldMk cId="4226224528" sldId="339"/>
            <ac:spMk id="46" creationId="{0A7CADE6-D630-AB7C-80E4-0F8B6C6C7084}"/>
          </ac:spMkLst>
        </pc:spChg>
        <pc:spChg chg="add mod">
          <ac:chgData name="Lorenzo Rinaldi" userId="77d5bfdd-3e88-4678-a8ff-024fe85681f6" providerId="ADAL" clId="{2A2AB31C-2801-4C5D-90F6-EBA66911602D}" dt="2023-07-22T05:19:31.558" v="881" actId="1076"/>
          <ac:spMkLst>
            <pc:docMk/>
            <pc:sldMk cId="4226224528" sldId="339"/>
            <ac:spMk id="47" creationId="{95B474F3-C3E6-726A-43F3-79A045CA35E4}"/>
          </ac:spMkLst>
        </pc:spChg>
        <pc:spChg chg="add mod">
          <ac:chgData name="Lorenzo Rinaldi" userId="77d5bfdd-3e88-4678-a8ff-024fe85681f6" providerId="ADAL" clId="{2A2AB31C-2801-4C5D-90F6-EBA66911602D}" dt="2023-07-22T05:19:31.558" v="881" actId="1076"/>
          <ac:spMkLst>
            <pc:docMk/>
            <pc:sldMk cId="4226224528" sldId="339"/>
            <ac:spMk id="48" creationId="{2BEB536C-8CAE-4D92-E21D-0143860F51C7}"/>
          </ac:spMkLst>
        </pc:spChg>
        <pc:spChg chg="add mod">
          <ac:chgData name="Lorenzo Rinaldi" userId="77d5bfdd-3e88-4678-a8ff-024fe85681f6" providerId="ADAL" clId="{2A2AB31C-2801-4C5D-90F6-EBA66911602D}" dt="2023-07-22T05:19:31.558" v="881" actId="1076"/>
          <ac:spMkLst>
            <pc:docMk/>
            <pc:sldMk cId="4226224528" sldId="339"/>
            <ac:spMk id="49" creationId="{2AC2E9B4-87C5-DDBB-1670-2C8D174C1D9C}"/>
          </ac:spMkLst>
        </pc:spChg>
        <pc:spChg chg="add mod">
          <ac:chgData name="Lorenzo Rinaldi" userId="77d5bfdd-3e88-4678-a8ff-024fe85681f6" providerId="ADAL" clId="{2A2AB31C-2801-4C5D-90F6-EBA66911602D}" dt="2023-07-22T05:19:31.558" v="881" actId="1076"/>
          <ac:spMkLst>
            <pc:docMk/>
            <pc:sldMk cId="4226224528" sldId="339"/>
            <ac:spMk id="50" creationId="{F46ED8C7-1B80-0A87-9767-A804572E94C8}"/>
          </ac:spMkLst>
        </pc:spChg>
        <pc:cxnChg chg="add mod">
          <ac:chgData name="Lorenzo Rinaldi" userId="77d5bfdd-3e88-4678-a8ff-024fe85681f6" providerId="ADAL" clId="{2A2AB31C-2801-4C5D-90F6-EBA66911602D}" dt="2023-07-22T05:19:31.558" v="881" actId="1076"/>
          <ac:cxnSpMkLst>
            <pc:docMk/>
            <pc:sldMk cId="4226224528" sldId="339"/>
            <ac:cxnSpMk id="8" creationId="{AC9F4033-55FC-D5B6-E831-5892ACC927B0}"/>
          </ac:cxnSpMkLst>
        </pc:cxnChg>
        <pc:cxnChg chg="add mod">
          <ac:chgData name="Lorenzo Rinaldi" userId="77d5bfdd-3e88-4678-a8ff-024fe85681f6" providerId="ADAL" clId="{2A2AB31C-2801-4C5D-90F6-EBA66911602D}" dt="2023-07-22T05:19:31.558" v="881" actId="1076"/>
          <ac:cxnSpMkLst>
            <pc:docMk/>
            <pc:sldMk cId="4226224528" sldId="339"/>
            <ac:cxnSpMk id="9" creationId="{440F1C02-B883-46AA-758C-28F6011F9C86}"/>
          </ac:cxnSpMkLst>
        </pc:cxnChg>
        <pc:cxnChg chg="add mod">
          <ac:chgData name="Lorenzo Rinaldi" userId="77d5bfdd-3e88-4678-a8ff-024fe85681f6" providerId="ADAL" clId="{2A2AB31C-2801-4C5D-90F6-EBA66911602D}" dt="2023-07-22T05:19:31.558" v="881" actId="1076"/>
          <ac:cxnSpMkLst>
            <pc:docMk/>
            <pc:sldMk cId="4226224528" sldId="339"/>
            <ac:cxnSpMk id="10" creationId="{A64902F5-A75E-047E-C0FF-3442CEAC4FE2}"/>
          </ac:cxnSpMkLst>
        </pc:cxnChg>
        <pc:cxnChg chg="add mod">
          <ac:chgData name="Lorenzo Rinaldi" userId="77d5bfdd-3e88-4678-a8ff-024fe85681f6" providerId="ADAL" clId="{2A2AB31C-2801-4C5D-90F6-EBA66911602D}" dt="2023-07-22T05:19:31.558" v="881" actId="1076"/>
          <ac:cxnSpMkLst>
            <pc:docMk/>
            <pc:sldMk cId="4226224528" sldId="339"/>
            <ac:cxnSpMk id="11" creationId="{E54D2DB6-3015-6937-CCEF-29D60062F910}"/>
          </ac:cxnSpMkLst>
        </pc:cxnChg>
        <pc:cxnChg chg="add mod">
          <ac:chgData name="Lorenzo Rinaldi" userId="77d5bfdd-3e88-4678-a8ff-024fe85681f6" providerId="ADAL" clId="{2A2AB31C-2801-4C5D-90F6-EBA66911602D}" dt="2023-07-22T05:19:31.558" v="881" actId="1076"/>
          <ac:cxnSpMkLst>
            <pc:docMk/>
            <pc:sldMk cId="4226224528" sldId="339"/>
            <ac:cxnSpMk id="18" creationId="{53E3214F-C8CF-D86D-64BB-DF416DFDF003}"/>
          </ac:cxnSpMkLst>
        </pc:cxnChg>
        <pc:cxnChg chg="add mod">
          <ac:chgData name="Lorenzo Rinaldi" userId="77d5bfdd-3e88-4678-a8ff-024fe85681f6" providerId="ADAL" clId="{2A2AB31C-2801-4C5D-90F6-EBA66911602D}" dt="2023-07-22T05:19:31.558" v="881" actId="1076"/>
          <ac:cxnSpMkLst>
            <pc:docMk/>
            <pc:sldMk cId="4226224528" sldId="339"/>
            <ac:cxnSpMk id="19" creationId="{76188336-BFE4-DB8E-141C-0CAED5752E33}"/>
          </ac:cxnSpMkLst>
        </pc:cxnChg>
        <pc:cxnChg chg="add mod">
          <ac:chgData name="Lorenzo Rinaldi" userId="77d5bfdd-3e88-4678-a8ff-024fe85681f6" providerId="ADAL" clId="{2A2AB31C-2801-4C5D-90F6-EBA66911602D}" dt="2023-07-22T05:19:31.558" v="881" actId="1076"/>
          <ac:cxnSpMkLst>
            <pc:docMk/>
            <pc:sldMk cId="4226224528" sldId="339"/>
            <ac:cxnSpMk id="26" creationId="{57081374-811B-8B01-AF42-21E1DA2CC501}"/>
          </ac:cxnSpMkLst>
        </pc:cxnChg>
        <pc:cxnChg chg="add mod">
          <ac:chgData name="Lorenzo Rinaldi" userId="77d5bfdd-3e88-4678-a8ff-024fe85681f6" providerId="ADAL" clId="{2A2AB31C-2801-4C5D-90F6-EBA66911602D}" dt="2023-07-22T05:19:31.558" v="881" actId="1076"/>
          <ac:cxnSpMkLst>
            <pc:docMk/>
            <pc:sldMk cId="4226224528" sldId="339"/>
            <ac:cxnSpMk id="27" creationId="{5ED7538E-9C5C-ABC1-D4F2-D436683C2186}"/>
          </ac:cxnSpMkLst>
        </pc:cxnChg>
        <pc:cxnChg chg="add mod">
          <ac:chgData name="Lorenzo Rinaldi" userId="77d5bfdd-3e88-4678-a8ff-024fe85681f6" providerId="ADAL" clId="{2A2AB31C-2801-4C5D-90F6-EBA66911602D}" dt="2023-07-22T05:19:31.558" v="881" actId="1076"/>
          <ac:cxnSpMkLst>
            <pc:docMk/>
            <pc:sldMk cId="4226224528" sldId="339"/>
            <ac:cxnSpMk id="28" creationId="{EDC3A75E-46CB-B21B-940D-345BFD71763F}"/>
          </ac:cxnSpMkLst>
        </pc:cxnChg>
        <pc:cxnChg chg="add mod">
          <ac:chgData name="Lorenzo Rinaldi" userId="77d5bfdd-3e88-4678-a8ff-024fe85681f6" providerId="ADAL" clId="{2A2AB31C-2801-4C5D-90F6-EBA66911602D}" dt="2023-07-22T05:19:31.558" v="881" actId="1076"/>
          <ac:cxnSpMkLst>
            <pc:docMk/>
            <pc:sldMk cId="4226224528" sldId="339"/>
            <ac:cxnSpMk id="29" creationId="{9A41AEB6-A3AA-5496-A4BC-A8D6B8FA36DE}"/>
          </ac:cxnSpMkLst>
        </pc:cxnChg>
        <pc:cxnChg chg="add mod">
          <ac:chgData name="Lorenzo Rinaldi" userId="77d5bfdd-3e88-4678-a8ff-024fe85681f6" providerId="ADAL" clId="{2A2AB31C-2801-4C5D-90F6-EBA66911602D}" dt="2023-07-22T05:19:31.558" v="881" actId="1076"/>
          <ac:cxnSpMkLst>
            <pc:docMk/>
            <pc:sldMk cId="4226224528" sldId="339"/>
            <ac:cxnSpMk id="37" creationId="{F8516A63-47FB-63DE-51D8-46E1FCFBA490}"/>
          </ac:cxnSpMkLst>
        </pc:cxnChg>
        <pc:cxnChg chg="add mod">
          <ac:chgData name="Lorenzo Rinaldi" userId="77d5bfdd-3e88-4678-a8ff-024fe85681f6" providerId="ADAL" clId="{2A2AB31C-2801-4C5D-90F6-EBA66911602D}" dt="2023-07-22T05:19:31.558" v="881" actId="1076"/>
          <ac:cxnSpMkLst>
            <pc:docMk/>
            <pc:sldMk cId="4226224528" sldId="339"/>
            <ac:cxnSpMk id="38" creationId="{37A29D84-3BB8-E8C0-D346-2631AEFD5F4A}"/>
          </ac:cxnSpMkLst>
        </pc:cxnChg>
        <pc:cxnChg chg="add mod">
          <ac:chgData name="Lorenzo Rinaldi" userId="77d5bfdd-3e88-4678-a8ff-024fe85681f6" providerId="ADAL" clId="{2A2AB31C-2801-4C5D-90F6-EBA66911602D}" dt="2023-07-22T05:19:31.558" v="881" actId="1076"/>
          <ac:cxnSpMkLst>
            <pc:docMk/>
            <pc:sldMk cId="4226224528" sldId="339"/>
            <ac:cxnSpMk id="39" creationId="{5FA56C36-4ABC-90D0-CD0F-40F7998CDDF1}"/>
          </ac:cxnSpMkLst>
        </pc:cxnChg>
        <pc:cxnChg chg="add mod">
          <ac:chgData name="Lorenzo Rinaldi" userId="77d5bfdd-3e88-4678-a8ff-024fe85681f6" providerId="ADAL" clId="{2A2AB31C-2801-4C5D-90F6-EBA66911602D}" dt="2023-07-22T05:19:31.558" v="881" actId="1076"/>
          <ac:cxnSpMkLst>
            <pc:docMk/>
            <pc:sldMk cId="4226224528" sldId="339"/>
            <ac:cxnSpMk id="40" creationId="{46A6A856-B84D-F2EE-A6EB-1810DED7CD12}"/>
          </ac:cxnSpMkLst>
        </pc:cxnChg>
      </pc:sldChg>
      <pc:sldChg chg="addSp delSp modSp add mod modAnim">
        <pc:chgData name="Lorenzo Rinaldi" userId="77d5bfdd-3e88-4678-a8ff-024fe85681f6" providerId="ADAL" clId="{2A2AB31C-2801-4C5D-90F6-EBA66911602D}" dt="2023-07-22T05:23:02.762" v="1066" actId="1035"/>
        <pc:sldMkLst>
          <pc:docMk/>
          <pc:sldMk cId="2475076579" sldId="340"/>
        </pc:sldMkLst>
        <pc:spChg chg="del">
          <ac:chgData name="Lorenzo Rinaldi" userId="77d5bfdd-3e88-4678-a8ff-024fe85681f6" providerId="ADAL" clId="{2A2AB31C-2801-4C5D-90F6-EBA66911602D}" dt="2023-07-22T05:19:20.331" v="879" actId="478"/>
          <ac:spMkLst>
            <pc:docMk/>
            <pc:sldMk cId="2475076579" sldId="340"/>
            <ac:spMk id="2" creationId="{75BF89AB-5B7C-F0F7-A8EF-13874431044F}"/>
          </ac:spMkLst>
        </pc:spChg>
        <pc:spChg chg="add mod">
          <ac:chgData name="Lorenzo Rinaldi" userId="77d5bfdd-3e88-4678-a8ff-024fe85681f6" providerId="ADAL" clId="{2A2AB31C-2801-4C5D-90F6-EBA66911602D}" dt="2023-07-22T05:23:02.762" v="1066" actId="1035"/>
          <ac:spMkLst>
            <pc:docMk/>
            <pc:sldMk cId="2475076579" sldId="340"/>
            <ac:spMk id="3" creationId="{3AD67BFC-A3A8-047A-78AF-77C2E481D281}"/>
          </ac:spMkLst>
        </pc:spChg>
        <pc:spChg chg="add mod">
          <ac:chgData name="Lorenzo Rinaldi" userId="77d5bfdd-3e88-4678-a8ff-024fe85681f6" providerId="ADAL" clId="{2A2AB31C-2801-4C5D-90F6-EBA66911602D}" dt="2023-07-22T05:23:02.762" v="1066" actId="1035"/>
          <ac:spMkLst>
            <pc:docMk/>
            <pc:sldMk cId="2475076579" sldId="340"/>
            <ac:spMk id="5" creationId="{F549EA76-FCEF-2FFC-8F1D-AC3EAB64CA11}"/>
          </ac:spMkLst>
        </pc:spChg>
        <pc:spChg chg="add mod">
          <ac:chgData name="Lorenzo Rinaldi" userId="77d5bfdd-3e88-4678-a8ff-024fe85681f6" providerId="ADAL" clId="{2A2AB31C-2801-4C5D-90F6-EBA66911602D}" dt="2023-07-22T05:23:02.762" v="1066" actId="1035"/>
          <ac:spMkLst>
            <pc:docMk/>
            <pc:sldMk cId="2475076579" sldId="340"/>
            <ac:spMk id="6" creationId="{3E8586DC-B61B-BA98-E008-F8EAF79033CE}"/>
          </ac:spMkLst>
        </pc:spChg>
        <pc:spChg chg="add mod">
          <ac:chgData name="Lorenzo Rinaldi" userId="77d5bfdd-3e88-4678-a8ff-024fe85681f6" providerId="ADAL" clId="{2A2AB31C-2801-4C5D-90F6-EBA66911602D}" dt="2023-07-22T05:23:02.762" v="1066" actId="1035"/>
          <ac:spMkLst>
            <pc:docMk/>
            <pc:sldMk cId="2475076579" sldId="340"/>
            <ac:spMk id="7" creationId="{5A139A79-D37A-D3BF-F12C-965ADEACE572}"/>
          </ac:spMkLst>
        </pc:spChg>
        <pc:spChg chg="add mod">
          <ac:chgData name="Lorenzo Rinaldi" userId="77d5bfdd-3e88-4678-a8ff-024fe85681f6" providerId="ADAL" clId="{2A2AB31C-2801-4C5D-90F6-EBA66911602D}" dt="2023-07-22T05:23:02.762" v="1066" actId="1035"/>
          <ac:spMkLst>
            <pc:docMk/>
            <pc:sldMk cId="2475076579" sldId="340"/>
            <ac:spMk id="12" creationId="{D69309E9-5AB1-FDBF-2798-EC449766B137}"/>
          </ac:spMkLst>
        </pc:spChg>
        <pc:spChg chg="add mod">
          <ac:chgData name="Lorenzo Rinaldi" userId="77d5bfdd-3e88-4678-a8ff-024fe85681f6" providerId="ADAL" clId="{2A2AB31C-2801-4C5D-90F6-EBA66911602D}" dt="2023-07-22T05:23:02.762" v="1066" actId="1035"/>
          <ac:spMkLst>
            <pc:docMk/>
            <pc:sldMk cId="2475076579" sldId="340"/>
            <ac:spMk id="13" creationId="{C445C64C-43FA-C333-C14C-6315BFE54B15}"/>
          </ac:spMkLst>
        </pc:spChg>
        <pc:spChg chg="add mod">
          <ac:chgData name="Lorenzo Rinaldi" userId="77d5bfdd-3e88-4678-a8ff-024fe85681f6" providerId="ADAL" clId="{2A2AB31C-2801-4C5D-90F6-EBA66911602D}" dt="2023-07-22T05:23:02.762" v="1066" actId="1035"/>
          <ac:spMkLst>
            <pc:docMk/>
            <pc:sldMk cId="2475076579" sldId="340"/>
            <ac:spMk id="14" creationId="{173B4F2E-DF7A-1A13-201F-C85CB167082A}"/>
          </ac:spMkLst>
        </pc:spChg>
        <pc:spChg chg="add mod">
          <ac:chgData name="Lorenzo Rinaldi" userId="77d5bfdd-3e88-4678-a8ff-024fe85681f6" providerId="ADAL" clId="{2A2AB31C-2801-4C5D-90F6-EBA66911602D}" dt="2023-07-22T05:23:02.762" v="1066" actId="1035"/>
          <ac:spMkLst>
            <pc:docMk/>
            <pc:sldMk cId="2475076579" sldId="340"/>
            <ac:spMk id="15" creationId="{AEA068D1-26E2-5529-954A-8919997AB71A}"/>
          </ac:spMkLst>
        </pc:spChg>
        <pc:spChg chg="add mod">
          <ac:chgData name="Lorenzo Rinaldi" userId="77d5bfdd-3e88-4678-a8ff-024fe85681f6" providerId="ADAL" clId="{2A2AB31C-2801-4C5D-90F6-EBA66911602D}" dt="2023-07-22T05:23:02.762" v="1066" actId="1035"/>
          <ac:spMkLst>
            <pc:docMk/>
            <pc:sldMk cId="2475076579" sldId="340"/>
            <ac:spMk id="16" creationId="{8BBC4930-B33B-06F6-0EAF-57131F9A94A8}"/>
          </ac:spMkLst>
        </pc:spChg>
        <pc:spChg chg="add mod">
          <ac:chgData name="Lorenzo Rinaldi" userId="77d5bfdd-3e88-4678-a8ff-024fe85681f6" providerId="ADAL" clId="{2A2AB31C-2801-4C5D-90F6-EBA66911602D}" dt="2023-07-22T05:23:02.762" v="1066" actId="1035"/>
          <ac:spMkLst>
            <pc:docMk/>
            <pc:sldMk cId="2475076579" sldId="340"/>
            <ac:spMk id="17" creationId="{2B60090B-385B-A8F1-465F-607FFE4C5693}"/>
          </ac:spMkLst>
        </pc:spChg>
        <pc:spChg chg="add mod">
          <ac:chgData name="Lorenzo Rinaldi" userId="77d5bfdd-3e88-4678-a8ff-024fe85681f6" providerId="ADAL" clId="{2A2AB31C-2801-4C5D-90F6-EBA66911602D}" dt="2023-07-22T05:22:54.444" v="1050" actId="113"/>
          <ac:spMkLst>
            <pc:docMk/>
            <pc:sldMk cId="2475076579" sldId="340"/>
            <ac:spMk id="20" creationId="{7445A1AF-7A80-9040-51F4-59D8B44B9B51}"/>
          </ac:spMkLst>
        </pc:spChg>
        <pc:spChg chg="add mod">
          <ac:chgData name="Lorenzo Rinaldi" userId="77d5bfdd-3e88-4678-a8ff-024fe85681f6" providerId="ADAL" clId="{2A2AB31C-2801-4C5D-90F6-EBA66911602D}" dt="2023-07-22T05:22:03.558" v="1019" actId="1036"/>
          <ac:spMkLst>
            <pc:docMk/>
            <pc:sldMk cId="2475076579" sldId="340"/>
            <ac:spMk id="21" creationId="{CB7DAB98-E420-4536-1B46-43D37240B71E}"/>
          </ac:spMkLst>
        </pc:spChg>
        <pc:spChg chg="add mod">
          <ac:chgData name="Lorenzo Rinaldi" userId="77d5bfdd-3e88-4678-a8ff-024fe85681f6" providerId="ADAL" clId="{2A2AB31C-2801-4C5D-90F6-EBA66911602D}" dt="2023-07-22T05:22:03.558" v="1019" actId="1036"/>
          <ac:spMkLst>
            <pc:docMk/>
            <pc:sldMk cId="2475076579" sldId="340"/>
            <ac:spMk id="22" creationId="{C550AC1D-91D5-69F7-34DA-1BD2B3B45A39}"/>
          </ac:spMkLst>
        </pc:spChg>
        <pc:spChg chg="add mod">
          <ac:chgData name="Lorenzo Rinaldi" userId="77d5bfdd-3e88-4678-a8ff-024fe85681f6" providerId="ADAL" clId="{2A2AB31C-2801-4C5D-90F6-EBA66911602D}" dt="2023-07-22T05:22:03.558" v="1019" actId="1036"/>
          <ac:spMkLst>
            <pc:docMk/>
            <pc:sldMk cId="2475076579" sldId="340"/>
            <ac:spMk id="23" creationId="{917D8237-8C51-8172-2B5F-DFC51F61AEFA}"/>
          </ac:spMkLst>
        </pc:spChg>
        <pc:spChg chg="add mod">
          <ac:chgData name="Lorenzo Rinaldi" userId="77d5bfdd-3e88-4678-a8ff-024fe85681f6" providerId="ADAL" clId="{2A2AB31C-2801-4C5D-90F6-EBA66911602D}" dt="2023-07-22T05:22:03.558" v="1019" actId="1036"/>
          <ac:spMkLst>
            <pc:docMk/>
            <pc:sldMk cId="2475076579" sldId="340"/>
            <ac:spMk id="28" creationId="{ADBE201E-D9CE-AF25-C1D9-865ECE6F543E}"/>
          </ac:spMkLst>
        </pc:spChg>
        <pc:spChg chg="add mod">
          <ac:chgData name="Lorenzo Rinaldi" userId="77d5bfdd-3e88-4678-a8ff-024fe85681f6" providerId="ADAL" clId="{2A2AB31C-2801-4C5D-90F6-EBA66911602D}" dt="2023-07-22T05:22:03.558" v="1019" actId="1036"/>
          <ac:spMkLst>
            <pc:docMk/>
            <pc:sldMk cId="2475076579" sldId="340"/>
            <ac:spMk id="29" creationId="{FD507312-B05D-F606-CE0A-520773F72A14}"/>
          </ac:spMkLst>
        </pc:spChg>
        <pc:spChg chg="add mod">
          <ac:chgData name="Lorenzo Rinaldi" userId="77d5bfdd-3e88-4678-a8ff-024fe85681f6" providerId="ADAL" clId="{2A2AB31C-2801-4C5D-90F6-EBA66911602D}" dt="2023-07-22T05:22:03.558" v="1019" actId="1036"/>
          <ac:spMkLst>
            <pc:docMk/>
            <pc:sldMk cId="2475076579" sldId="340"/>
            <ac:spMk id="30" creationId="{4F542077-5A53-41A4-7256-FE87BAC8880D}"/>
          </ac:spMkLst>
        </pc:spChg>
        <pc:spChg chg="add mod">
          <ac:chgData name="Lorenzo Rinaldi" userId="77d5bfdd-3e88-4678-a8ff-024fe85681f6" providerId="ADAL" clId="{2A2AB31C-2801-4C5D-90F6-EBA66911602D}" dt="2023-07-22T05:22:03.558" v="1019" actId="1036"/>
          <ac:spMkLst>
            <pc:docMk/>
            <pc:sldMk cId="2475076579" sldId="340"/>
            <ac:spMk id="31" creationId="{DF411B7A-8A7C-300C-F006-01F172CB33B8}"/>
          </ac:spMkLst>
        </pc:spChg>
        <pc:spChg chg="add mod">
          <ac:chgData name="Lorenzo Rinaldi" userId="77d5bfdd-3e88-4678-a8ff-024fe85681f6" providerId="ADAL" clId="{2A2AB31C-2801-4C5D-90F6-EBA66911602D}" dt="2023-07-22T05:21:59.320" v="1002" actId="1035"/>
          <ac:spMkLst>
            <pc:docMk/>
            <pc:sldMk cId="2475076579" sldId="340"/>
            <ac:spMk id="32" creationId="{E9EE6FE5-2A15-6F80-818B-DAE596F16D0B}"/>
          </ac:spMkLst>
        </pc:spChg>
        <pc:spChg chg="add mod">
          <ac:chgData name="Lorenzo Rinaldi" userId="77d5bfdd-3e88-4678-a8ff-024fe85681f6" providerId="ADAL" clId="{2A2AB31C-2801-4C5D-90F6-EBA66911602D}" dt="2023-07-22T05:21:59.320" v="1002" actId="1035"/>
          <ac:spMkLst>
            <pc:docMk/>
            <pc:sldMk cId="2475076579" sldId="340"/>
            <ac:spMk id="33" creationId="{3461BF07-C648-927A-8B0B-0A1A9961E713}"/>
          </ac:spMkLst>
        </pc:spChg>
        <pc:spChg chg="add mod">
          <ac:chgData name="Lorenzo Rinaldi" userId="77d5bfdd-3e88-4678-a8ff-024fe85681f6" providerId="ADAL" clId="{2A2AB31C-2801-4C5D-90F6-EBA66911602D}" dt="2023-07-22T05:21:59.320" v="1002" actId="1035"/>
          <ac:spMkLst>
            <pc:docMk/>
            <pc:sldMk cId="2475076579" sldId="340"/>
            <ac:spMk id="34" creationId="{CB4FB703-26C0-85DD-A2DC-7157D15F3F97}"/>
          </ac:spMkLst>
        </pc:spChg>
        <pc:spChg chg="add mod">
          <ac:chgData name="Lorenzo Rinaldi" userId="77d5bfdd-3e88-4678-a8ff-024fe85681f6" providerId="ADAL" clId="{2A2AB31C-2801-4C5D-90F6-EBA66911602D}" dt="2023-07-22T05:21:59.320" v="1002" actId="1035"/>
          <ac:spMkLst>
            <pc:docMk/>
            <pc:sldMk cId="2475076579" sldId="340"/>
            <ac:spMk id="39" creationId="{13112E64-38F4-2BB1-7C02-DD260B78690F}"/>
          </ac:spMkLst>
        </pc:spChg>
        <pc:spChg chg="add mod">
          <ac:chgData name="Lorenzo Rinaldi" userId="77d5bfdd-3e88-4678-a8ff-024fe85681f6" providerId="ADAL" clId="{2A2AB31C-2801-4C5D-90F6-EBA66911602D}" dt="2023-07-22T05:21:59.320" v="1002" actId="1035"/>
          <ac:spMkLst>
            <pc:docMk/>
            <pc:sldMk cId="2475076579" sldId="340"/>
            <ac:spMk id="40" creationId="{8DDCEF83-EE16-5DB4-3B54-5C241CDCD735}"/>
          </ac:spMkLst>
        </pc:spChg>
        <pc:spChg chg="add mod">
          <ac:chgData name="Lorenzo Rinaldi" userId="77d5bfdd-3e88-4678-a8ff-024fe85681f6" providerId="ADAL" clId="{2A2AB31C-2801-4C5D-90F6-EBA66911602D}" dt="2023-07-22T05:21:59.320" v="1002" actId="1035"/>
          <ac:spMkLst>
            <pc:docMk/>
            <pc:sldMk cId="2475076579" sldId="340"/>
            <ac:spMk id="41" creationId="{71E74F79-809E-B0F2-4856-52FC2AADD9F1}"/>
          </ac:spMkLst>
        </pc:spChg>
        <pc:spChg chg="add mod">
          <ac:chgData name="Lorenzo Rinaldi" userId="77d5bfdd-3e88-4678-a8ff-024fe85681f6" providerId="ADAL" clId="{2A2AB31C-2801-4C5D-90F6-EBA66911602D}" dt="2023-07-22T05:21:59.320" v="1002" actId="1035"/>
          <ac:spMkLst>
            <pc:docMk/>
            <pc:sldMk cId="2475076579" sldId="340"/>
            <ac:spMk id="42" creationId="{EE19C3DC-577E-843C-3ED1-4150D94EE8C4}"/>
          </ac:spMkLst>
        </pc:spChg>
        <pc:spChg chg="add mod">
          <ac:chgData name="Lorenzo Rinaldi" userId="77d5bfdd-3e88-4678-a8ff-024fe85681f6" providerId="ADAL" clId="{2A2AB31C-2801-4C5D-90F6-EBA66911602D}" dt="2023-07-22T05:23:02.762" v="1066" actId="1035"/>
          <ac:spMkLst>
            <pc:docMk/>
            <pc:sldMk cId="2475076579" sldId="340"/>
            <ac:spMk id="43" creationId="{FCCFB2DD-B39B-C177-51CF-7B2B795FED6F}"/>
          </ac:spMkLst>
        </pc:spChg>
        <pc:spChg chg="add mod">
          <ac:chgData name="Lorenzo Rinaldi" userId="77d5bfdd-3e88-4678-a8ff-024fe85681f6" providerId="ADAL" clId="{2A2AB31C-2801-4C5D-90F6-EBA66911602D}" dt="2023-07-22T05:21:04.175" v="930" actId="1036"/>
          <ac:spMkLst>
            <pc:docMk/>
            <pc:sldMk cId="2475076579" sldId="340"/>
            <ac:spMk id="44" creationId="{BC18FEBA-449C-0B45-843D-EE1A372E5CC7}"/>
          </ac:spMkLst>
        </pc:spChg>
        <pc:spChg chg="add mod">
          <ac:chgData name="Lorenzo Rinaldi" userId="77d5bfdd-3e88-4678-a8ff-024fe85681f6" providerId="ADAL" clId="{2A2AB31C-2801-4C5D-90F6-EBA66911602D}" dt="2023-07-22T05:23:02.762" v="1066" actId="1035"/>
          <ac:spMkLst>
            <pc:docMk/>
            <pc:sldMk cId="2475076579" sldId="340"/>
            <ac:spMk id="45" creationId="{85845410-A143-7B62-D285-7A37B6D0E82D}"/>
          </ac:spMkLst>
        </pc:spChg>
        <pc:spChg chg="add mod">
          <ac:chgData name="Lorenzo Rinaldi" userId="77d5bfdd-3e88-4678-a8ff-024fe85681f6" providerId="ADAL" clId="{2A2AB31C-2801-4C5D-90F6-EBA66911602D}" dt="2023-07-22T05:23:02.762" v="1066" actId="1035"/>
          <ac:spMkLst>
            <pc:docMk/>
            <pc:sldMk cId="2475076579" sldId="340"/>
            <ac:spMk id="46" creationId="{165ACDB7-7CAD-50C2-B6A4-0EA8E9F9B309}"/>
          </ac:spMkLst>
        </pc:spChg>
        <pc:spChg chg="add mod">
          <ac:chgData name="Lorenzo Rinaldi" userId="77d5bfdd-3e88-4678-a8ff-024fe85681f6" providerId="ADAL" clId="{2A2AB31C-2801-4C5D-90F6-EBA66911602D}" dt="2023-07-22T05:21:04.175" v="930" actId="1036"/>
          <ac:spMkLst>
            <pc:docMk/>
            <pc:sldMk cId="2475076579" sldId="340"/>
            <ac:spMk id="47" creationId="{D323B5BE-BBE6-5149-E81B-11DB10B0B113}"/>
          </ac:spMkLst>
        </pc:spChg>
        <pc:spChg chg="add mod">
          <ac:chgData name="Lorenzo Rinaldi" userId="77d5bfdd-3e88-4678-a8ff-024fe85681f6" providerId="ADAL" clId="{2A2AB31C-2801-4C5D-90F6-EBA66911602D}" dt="2023-07-22T05:20:57.516" v="918" actId="552"/>
          <ac:spMkLst>
            <pc:docMk/>
            <pc:sldMk cId="2475076579" sldId="340"/>
            <ac:spMk id="48" creationId="{4BC4B89E-E4F5-F2D9-FEE3-5D2120E47E14}"/>
          </ac:spMkLst>
        </pc:spChg>
        <pc:spChg chg="add mod">
          <ac:chgData name="Lorenzo Rinaldi" userId="77d5bfdd-3e88-4678-a8ff-024fe85681f6" providerId="ADAL" clId="{2A2AB31C-2801-4C5D-90F6-EBA66911602D}" dt="2023-07-22T05:21:04.175" v="930" actId="1036"/>
          <ac:spMkLst>
            <pc:docMk/>
            <pc:sldMk cId="2475076579" sldId="340"/>
            <ac:spMk id="49" creationId="{E2E60DE1-4D0E-ED7F-03E3-30554A8570C5}"/>
          </ac:spMkLst>
        </pc:spChg>
        <pc:spChg chg="add mod">
          <ac:chgData name="Lorenzo Rinaldi" userId="77d5bfdd-3e88-4678-a8ff-024fe85681f6" providerId="ADAL" clId="{2A2AB31C-2801-4C5D-90F6-EBA66911602D}" dt="2023-07-22T05:22:17.334" v="1034" actId="14100"/>
          <ac:spMkLst>
            <pc:docMk/>
            <pc:sldMk cId="2475076579" sldId="340"/>
            <ac:spMk id="50" creationId="{923A675E-A08A-8BD5-0CA9-08C35022A986}"/>
          </ac:spMkLst>
        </pc:spChg>
        <pc:spChg chg="add mod">
          <ac:chgData name="Lorenzo Rinaldi" userId="77d5bfdd-3e88-4678-a8ff-024fe85681f6" providerId="ADAL" clId="{2A2AB31C-2801-4C5D-90F6-EBA66911602D}" dt="2023-07-22T05:21:48.816" v="971" actId="1035"/>
          <ac:spMkLst>
            <pc:docMk/>
            <pc:sldMk cId="2475076579" sldId="340"/>
            <ac:spMk id="51" creationId="{4E0F6C4A-AFDA-9558-9543-6276C250F75C}"/>
          </ac:spMkLst>
        </pc:spChg>
        <pc:spChg chg="add mod">
          <ac:chgData name="Lorenzo Rinaldi" userId="77d5bfdd-3e88-4678-a8ff-024fe85681f6" providerId="ADAL" clId="{2A2AB31C-2801-4C5D-90F6-EBA66911602D}" dt="2023-07-22T05:20:50.576" v="917" actId="1035"/>
          <ac:spMkLst>
            <pc:docMk/>
            <pc:sldMk cId="2475076579" sldId="340"/>
            <ac:spMk id="52" creationId="{3D94E3CF-12DF-2268-38AE-D434AE275D1D}"/>
          </ac:spMkLst>
        </pc:spChg>
        <pc:spChg chg="add mod">
          <ac:chgData name="Lorenzo Rinaldi" userId="77d5bfdd-3e88-4678-a8ff-024fe85681f6" providerId="ADAL" clId="{2A2AB31C-2801-4C5D-90F6-EBA66911602D}" dt="2023-07-22T05:21:37.071" v="953" actId="1035"/>
          <ac:spMkLst>
            <pc:docMk/>
            <pc:sldMk cId="2475076579" sldId="340"/>
            <ac:spMk id="53" creationId="{6832FAA6-6D13-5A6D-383D-FFE570800412}"/>
          </ac:spMkLst>
        </pc:spChg>
        <pc:spChg chg="add mod">
          <ac:chgData name="Lorenzo Rinaldi" userId="77d5bfdd-3e88-4678-a8ff-024fe85681f6" providerId="ADAL" clId="{2A2AB31C-2801-4C5D-90F6-EBA66911602D}" dt="2023-07-22T05:21:42.502" v="954" actId="465"/>
          <ac:spMkLst>
            <pc:docMk/>
            <pc:sldMk cId="2475076579" sldId="340"/>
            <ac:spMk id="54" creationId="{8ED56404-9E62-6295-8C64-04206D013630}"/>
          </ac:spMkLst>
        </pc:spChg>
        <pc:spChg chg="add mod">
          <ac:chgData name="Lorenzo Rinaldi" userId="77d5bfdd-3e88-4678-a8ff-024fe85681f6" providerId="ADAL" clId="{2A2AB31C-2801-4C5D-90F6-EBA66911602D}" dt="2023-07-22T05:21:04.175" v="930" actId="1036"/>
          <ac:spMkLst>
            <pc:docMk/>
            <pc:sldMk cId="2475076579" sldId="340"/>
            <ac:spMk id="55" creationId="{F0F1C168-4F9A-6064-DFF2-79F57254DFF0}"/>
          </ac:spMkLst>
        </pc:spChg>
        <pc:spChg chg="add mod">
          <ac:chgData name="Lorenzo Rinaldi" userId="77d5bfdd-3e88-4678-a8ff-024fe85681f6" providerId="ADAL" clId="{2A2AB31C-2801-4C5D-90F6-EBA66911602D}" dt="2023-07-22T05:21:04.175" v="930" actId="1036"/>
          <ac:spMkLst>
            <pc:docMk/>
            <pc:sldMk cId="2475076579" sldId="340"/>
            <ac:spMk id="56" creationId="{BFEC4A04-CCD3-40B5-6B4C-7A362E2FAE47}"/>
          </ac:spMkLst>
        </pc:spChg>
        <pc:spChg chg="add mod">
          <ac:chgData name="Lorenzo Rinaldi" userId="77d5bfdd-3e88-4678-a8ff-024fe85681f6" providerId="ADAL" clId="{2A2AB31C-2801-4C5D-90F6-EBA66911602D}" dt="2023-07-22T05:22:26.036" v="1042" actId="1036"/>
          <ac:spMkLst>
            <pc:docMk/>
            <pc:sldMk cId="2475076579" sldId="340"/>
            <ac:spMk id="57" creationId="{D1992199-4993-7979-7F09-EA337F770F09}"/>
          </ac:spMkLst>
        </pc:spChg>
        <pc:spChg chg="add mod">
          <ac:chgData name="Lorenzo Rinaldi" userId="77d5bfdd-3e88-4678-a8ff-024fe85681f6" providerId="ADAL" clId="{2A2AB31C-2801-4C5D-90F6-EBA66911602D}" dt="2023-07-22T05:21:48.816" v="971" actId="1035"/>
          <ac:spMkLst>
            <pc:docMk/>
            <pc:sldMk cId="2475076579" sldId="340"/>
            <ac:spMk id="58" creationId="{E9ED54E7-FAD6-B2F3-289D-B3B5A42466F8}"/>
          </ac:spMkLst>
        </pc:spChg>
        <pc:spChg chg="add mod">
          <ac:chgData name="Lorenzo Rinaldi" userId="77d5bfdd-3e88-4678-a8ff-024fe85681f6" providerId="ADAL" clId="{2A2AB31C-2801-4C5D-90F6-EBA66911602D}" dt="2023-07-22T05:21:48.816" v="971" actId="1035"/>
          <ac:spMkLst>
            <pc:docMk/>
            <pc:sldMk cId="2475076579" sldId="340"/>
            <ac:spMk id="59" creationId="{0108A185-30E6-392E-2BBB-0D4EC1622F5D}"/>
          </ac:spMkLst>
        </pc:spChg>
        <pc:spChg chg="add mod">
          <ac:chgData name="Lorenzo Rinaldi" userId="77d5bfdd-3e88-4678-a8ff-024fe85681f6" providerId="ADAL" clId="{2A2AB31C-2801-4C5D-90F6-EBA66911602D}" dt="2023-07-22T05:21:48.816" v="971" actId="1035"/>
          <ac:spMkLst>
            <pc:docMk/>
            <pc:sldMk cId="2475076579" sldId="340"/>
            <ac:spMk id="60" creationId="{7C146D4C-C366-A3AD-F8EF-B3D43A631D47}"/>
          </ac:spMkLst>
        </pc:spChg>
        <pc:spChg chg="add mod">
          <ac:chgData name="Lorenzo Rinaldi" userId="77d5bfdd-3e88-4678-a8ff-024fe85681f6" providerId="ADAL" clId="{2A2AB31C-2801-4C5D-90F6-EBA66911602D}" dt="2023-07-22T05:22:55.814" v="1051" actId="113"/>
          <ac:spMkLst>
            <pc:docMk/>
            <pc:sldMk cId="2475076579" sldId="340"/>
            <ac:spMk id="61" creationId="{F1B3AA12-DB48-BDE0-3D7C-F57EDBAE5CBC}"/>
          </ac:spMkLst>
        </pc:spChg>
        <pc:spChg chg="add mod">
          <ac:chgData name="Lorenzo Rinaldi" userId="77d5bfdd-3e88-4678-a8ff-024fe85681f6" providerId="ADAL" clId="{2A2AB31C-2801-4C5D-90F6-EBA66911602D}" dt="2023-07-22T05:22:26.036" v="1042" actId="1036"/>
          <ac:spMkLst>
            <pc:docMk/>
            <pc:sldMk cId="2475076579" sldId="340"/>
            <ac:spMk id="62" creationId="{C6A1F175-4E38-73BA-3517-85FB04D8145E}"/>
          </ac:spMkLst>
        </pc:spChg>
        <pc:spChg chg="add mod">
          <ac:chgData name="Lorenzo Rinaldi" userId="77d5bfdd-3e88-4678-a8ff-024fe85681f6" providerId="ADAL" clId="{2A2AB31C-2801-4C5D-90F6-EBA66911602D}" dt="2023-07-22T05:21:37.071" v="953" actId="1035"/>
          <ac:spMkLst>
            <pc:docMk/>
            <pc:sldMk cId="2475076579" sldId="340"/>
            <ac:spMk id="63" creationId="{B46D4185-358D-5EF9-5D79-CD3231887F99}"/>
          </ac:spMkLst>
        </pc:spChg>
        <pc:cxnChg chg="add mod">
          <ac:chgData name="Lorenzo Rinaldi" userId="77d5bfdd-3e88-4678-a8ff-024fe85681f6" providerId="ADAL" clId="{2A2AB31C-2801-4C5D-90F6-EBA66911602D}" dt="2023-07-22T05:23:02.762" v="1066" actId="1035"/>
          <ac:cxnSpMkLst>
            <pc:docMk/>
            <pc:sldMk cId="2475076579" sldId="340"/>
            <ac:cxnSpMk id="8" creationId="{B59A179B-BC0A-09F6-6E7C-5182F252240F}"/>
          </ac:cxnSpMkLst>
        </pc:cxnChg>
        <pc:cxnChg chg="add mod">
          <ac:chgData name="Lorenzo Rinaldi" userId="77d5bfdd-3e88-4678-a8ff-024fe85681f6" providerId="ADAL" clId="{2A2AB31C-2801-4C5D-90F6-EBA66911602D}" dt="2023-07-22T05:23:02.762" v="1066" actId="1035"/>
          <ac:cxnSpMkLst>
            <pc:docMk/>
            <pc:sldMk cId="2475076579" sldId="340"/>
            <ac:cxnSpMk id="9" creationId="{674072A2-1A53-37FD-FA4E-BEA8E5BDB94E}"/>
          </ac:cxnSpMkLst>
        </pc:cxnChg>
        <pc:cxnChg chg="add mod">
          <ac:chgData name="Lorenzo Rinaldi" userId="77d5bfdd-3e88-4678-a8ff-024fe85681f6" providerId="ADAL" clId="{2A2AB31C-2801-4C5D-90F6-EBA66911602D}" dt="2023-07-22T05:23:02.762" v="1066" actId="1035"/>
          <ac:cxnSpMkLst>
            <pc:docMk/>
            <pc:sldMk cId="2475076579" sldId="340"/>
            <ac:cxnSpMk id="10" creationId="{CF4A539F-8DB5-C5C4-5055-30D8ADA029CA}"/>
          </ac:cxnSpMkLst>
        </pc:cxnChg>
        <pc:cxnChg chg="add mod">
          <ac:chgData name="Lorenzo Rinaldi" userId="77d5bfdd-3e88-4678-a8ff-024fe85681f6" providerId="ADAL" clId="{2A2AB31C-2801-4C5D-90F6-EBA66911602D}" dt="2023-07-22T05:23:02.762" v="1066" actId="1035"/>
          <ac:cxnSpMkLst>
            <pc:docMk/>
            <pc:sldMk cId="2475076579" sldId="340"/>
            <ac:cxnSpMk id="11" creationId="{B77A4B0E-82A5-B4E8-EC5C-CDB81E47912D}"/>
          </ac:cxnSpMkLst>
        </pc:cxnChg>
        <pc:cxnChg chg="add mod">
          <ac:chgData name="Lorenzo Rinaldi" userId="77d5bfdd-3e88-4678-a8ff-024fe85681f6" providerId="ADAL" clId="{2A2AB31C-2801-4C5D-90F6-EBA66911602D}" dt="2023-07-22T05:23:02.762" v="1066" actId="1035"/>
          <ac:cxnSpMkLst>
            <pc:docMk/>
            <pc:sldMk cId="2475076579" sldId="340"/>
            <ac:cxnSpMk id="18" creationId="{4F9F8F60-C4F9-AA0D-0F32-C16345699AF2}"/>
          </ac:cxnSpMkLst>
        </pc:cxnChg>
        <pc:cxnChg chg="add mod">
          <ac:chgData name="Lorenzo Rinaldi" userId="77d5bfdd-3e88-4678-a8ff-024fe85681f6" providerId="ADAL" clId="{2A2AB31C-2801-4C5D-90F6-EBA66911602D}" dt="2023-07-22T05:23:02.762" v="1066" actId="1035"/>
          <ac:cxnSpMkLst>
            <pc:docMk/>
            <pc:sldMk cId="2475076579" sldId="340"/>
            <ac:cxnSpMk id="19" creationId="{6F215D4E-85F7-F012-1D73-667571DC6111}"/>
          </ac:cxnSpMkLst>
        </pc:cxnChg>
        <pc:cxnChg chg="add mod">
          <ac:chgData name="Lorenzo Rinaldi" userId="77d5bfdd-3e88-4678-a8ff-024fe85681f6" providerId="ADAL" clId="{2A2AB31C-2801-4C5D-90F6-EBA66911602D}" dt="2023-07-22T05:22:03.558" v="1019" actId="1036"/>
          <ac:cxnSpMkLst>
            <pc:docMk/>
            <pc:sldMk cId="2475076579" sldId="340"/>
            <ac:cxnSpMk id="24" creationId="{E8C8698E-58A6-161B-354C-BD0D915D94AE}"/>
          </ac:cxnSpMkLst>
        </pc:cxnChg>
        <pc:cxnChg chg="add mod">
          <ac:chgData name="Lorenzo Rinaldi" userId="77d5bfdd-3e88-4678-a8ff-024fe85681f6" providerId="ADAL" clId="{2A2AB31C-2801-4C5D-90F6-EBA66911602D}" dt="2023-07-22T05:22:03.558" v="1019" actId="1036"/>
          <ac:cxnSpMkLst>
            <pc:docMk/>
            <pc:sldMk cId="2475076579" sldId="340"/>
            <ac:cxnSpMk id="25" creationId="{87A8CD27-14D4-88AC-D2E6-84CFE7007443}"/>
          </ac:cxnSpMkLst>
        </pc:cxnChg>
        <pc:cxnChg chg="add mod">
          <ac:chgData name="Lorenzo Rinaldi" userId="77d5bfdd-3e88-4678-a8ff-024fe85681f6" providerId="ADAL" clId="{2A2AB31C-2801-4C5D-90F6-EBA66911602D}" dt="2023-07-22T05:22:03.558" v="1019" actId="1036"/>
          <ac:cxnSpMkLst>
            <pc:docMk/>
            <pc:sldMk cId="2475076579" sldId="340"/>
            <ac:cxnSpMk id="26" creationId="{AF46F677-F7E0-36C5-544D-EF98F3B764D2}"/>
          </ac:cxnSpMkLst>
        </pc:cxnChg>
        <pc:cxnChg chg="add mod">
          <ac:chgData name="Lorenzo Rinaldi" userId="77d5bfdd-3e88-4678-a8ff-024fe85681f6" providerId="ADAL" clId="{2A2AB31C-2801-4C5D-90F6-EBA66911602D}" dt="2023-07-22T05:22:03.558" v="1019" actId="1036"/>
          <ac:cxnSpMkLst>
            <pc:docMk/>
            <pc:sldMk cId="2475076579" sldId="340"/>
            <ac:cxnSpMk id="27" creationId="{129BED13-5550-9198-ABE2-781782822654}"/>
          </ac:cxnSpMkLst>
        </pc:cxnChg>
        <pc:cxnChg chg="add mod">
          <ac:chgData name="Lorenzo Rinaldi" userId="77d5bfdd-3e88-4678-a8ff-024fe85681f6" providerId="ADAL" clId="{2A2AB31C-2801-4C5D-90F6-EBA66911602D}" dt="2023-07-22T05:21:59.320" v="1002" actId="1035"/>
          <ac:cxnSpMkLst>
            <pc:docMk/>
            <pc:sldMk cId="2475076579" sldId="340"/>
            <ac:cxnSpMk id="35" creationId="{CD705F91-51CB-E8CE-3BD4-838CDB68F5C2}"/>
          </ac:cxnSpMkLst>
        </pc:cxnChg>
        <pc:cxnChg chg="add mod">
          <ac:chgData name="Lorenzo Rinaldi" userId="77d5bfdd-3e88-4678-a8ff-024fe85681f6" providerId="ADAL" clId="{2A2AB31C-2801-4C5D-90F6-EBA66911602D}" dt="2023-07-22T05:21:59.320" v="1002" actId="1035"/>
          <ac:cxnSpMkLst>
            <pc:docMk/>
            <pc:sldMk cId="2475076579" sldId="340"/>
            <ac:cxnSpMk id="36" creationId="{4F246F6A-1BE0-3619-EDE0-0B28AC4DDB44}"/>
          </ac:cxnSpMkLst>
        </pc:cxnChg>
        <pc:cxnChg chg="add mod">
          <ac:chgData name="Lorenzo Rinaldi" userId="77d5bfdd-3e88-4678-a8ff-024fe85681f6" providerId="ADAL" clId="{2A2AB31C-2801-4C5D-90F6-EBA66911602D}" dt="2023-07-22T05:21:59.320" v="1002" actId="1035"/>
          <ac:cxnSpMkLst>
            <pc:docMk/>
            <pc:sldMk cId="2475076579" sldId="340"/>
            <ac:cxnSpMk id="37" creationId="{B52582DE-3A72-F3FA-DE16-0831A301B5AB}"/>
          </ac:cxnSpMkLst>
        </pc:cxnChg>
        <pc:cxnChg chg="add mod">
          <ac:chgData name="Lorenzo Rinaldi" userId="77d5bfdd-3e88-4678-a8ff-024fe85681f6" providerId="ADAL" clId="{2A2AB31C-2801-4C5D-90F6-EBA66911602D}" dt="2023-07-22T05:21:59.320" v="1002" actId="1035"/>
          <ac:cxnSpMkLst>
            <pc:docMk/>
            <pc:sldMk cId="2475076579" sldId="340"/>
            <ac:cxnSpMk id="38" creationId="{113C3A54-00FE-15C9-357A-A1C9F1F4C06F}"/>
          </ac:cxnSpMkLst>
        </pc:cxnChg>
      </pc:sldChg>
      <pc:sldChg chg="addSp modSp add mod">
        <pc:chgData name="Lorenzo Rinaldi" userId="77d5bfdd-3e88-4678-a8ff-024fe85681f6" providerId="ADAL" clId="{2A2AB31C-2801-4C5D-90F6-EBA66911602D}" dt="2023-07-22T05:27:11.077" v="1192" actId="1035"/>
        <pc:sldMkLst>
          <pc:docMk/>
          <pc:sldMk cId="1266723807" sldId="341"/>
        </pc:sldMkLst>
        <pc:spChg chg="add mod">
          <ac:chgData name="Lorenzo Rinaldi" userId="77d5bfdd-3e88-4678-a8ff-024fe85681f6" providerId="ADAL" clId="{2A2AB31C-2801-4C5D-90F6-EBA66911602D}" dt="2023-07-22T05:26:32.707" v="1128" actId="1076"/>
          <ac:spMkLst>
            <pc:docMk/>
            <pc:sldMk cId="1266723807" sldId="341"/>
            <ac:spMk id="3" creationId="{4B677C4C-1C89-DE5F-C456-CA90C5586A82}"/>
          </ac:spMkLst>
        </pc:spChg>
        <pc:spChg chg="add mod">
          <ac:chgData name="Lorenzo Rinaldi" userId="77d5bfdd-3e88-4678-a8ff-024fe85681f6" providerId="ADAL" clId="{2A2AB31C-2801-4C5D-90F6-EBA66911602D}" dt="2023-07-22T05:26:32.707" v="1128" actId="1076"/>
          <ac:spMkLst>
            <pc:docMk/>
            <pc:sldMk cId="1266723807" sldId="341"/>
            <ac:spMk id="5" creationId="{0FEE7F8D-3C0F-05CB-5B8B-E0F921D35695}"/>
          </ac:spMkLst>
        </pc:spChg>
        <pc:spChg chg="add mod">
          <ac:chgData name="Lorenzo Rinaldi" userId="77d5bfdd-3e88-4678-a8ff-024fe85681f6" providerId="ADAL" clId="{2A2AB31C-2801-4C5D-90F6-EBA66911602D}" dt="2023-07-22T05:26:32.707" v="1128" actId="1076"/>
          <ac:spMkLst>
            <pc:docMk/>
            <pc:sldMk cId="1266723807" sldId="341"/>
            <ac:spMk id="6" creationId="{2F9D828B-0AB5-BA36-C4BD-88EE2FE7846A}"/>
          </ac:spMkLst>
        </pc:spChg>
        <pc:spChg chg="add mod">
          <ac:chgData name="Lorenzo Rinaldi" userId="77d5bfdd-3e88-4678-a8ff-024fe85681f6" providerId="ADAL" clId="{2A2AB31C-2801-4C5D-90F6-EBA66911602D}" dt="2023-07-22T05:26:32.707" v="1128" actId="1076"/>
          <ac:spMkLst>
            <pc:docMk/>
            <pc:sldMk cId="1266723807" sldId="341"/>
            <ac:spMk id="11" creationId="{3E5E5AA1-6839-825A-CAFA-82A183EF8FCD}"/>
          </ac:spMkLst>
        </pc:spChg>
        <pc:spChg chg="add mod">
          <ac:chgData name="Lorenzo Rinaldi" userId="77d5bfdd-3e88-4678-a8ff-024fe85681f6" providerId="ADAL" clId="{2A2AB31C-2801-4C5D-90F6-EBA66911602D}" dt="2023-07-22T05:26:32.707" v="1128" actId="1076"/>
          <ac:spMkLst>
            <pc:docMk/>
            <pc:sldMk cId="1266723807" sldId="341"/>
            <ac:spMk id="12" creationId="{40D300DC-4C21-C987-21B9-ABDA1F6C2117}"/>
          </ac:spMkLst>
        </pc:spChg>
        <pc:spChg chg="add mod">
          <ac:chgData name="Lorenzo Rinaldi" userId="77d5bfdd-3e88-4678-a8ff-024fe85681f6" providerId="ADAL" clId="{2A2AB31C-2801-4C5D-90F6-EBA66911602D}" dt="2023-07-22T05:26:32.707" v="1128" actId="1076"/>
          <ac:spMkLst>
            <pc:docMk/>
            <pc:sldMk cId="1266723807" sldId="341"/>
            <ac:spMk id="13" creationId="{5A4E2F72-C012-D9BA-4C2D-21AEECE6F04D}"/>
          </ac:spMkLst>
        </pc:spChg>
        <pc:spChg chg="add mod">
          <ac:chgData name="Lorenzo Rinaldi" userId="77d5bfdd-3e88-4678-a8ff-024fe85681f6" providerId="ADAL" clId="{2A2AB31C-2801-4C5D-90F6-EBA66911602D}" dt="2023-07-22T05:26:32.707" v="1128" actId="1076"/>
          <ac:spMkLst>
            <pc:docMk/>
            <pc:sldMk cId="1266723807" sldId="341"/>
            <ac:spMk id="14" creationId="{2F747FC0-0F47-9BCE-EAC2-9C27518B6305}"/>
          </ac:spMkLst>
        </pc:spChg>
        <pc:spChg chg="add mod">
          <ac:chgData name="Lorenzo Rinaldi" userId="77d5bfdd-3e88-4678-a8ff-024fe85681f6" providerId="ADAL" clId="{2A2AB31C-2801-4C5D-90F6-EBA66911602D}" dt="2023-07-22T05:26:32.707" v="1128" actId="1076"/>
          <ac:spMkLst>
            <pc:docMk/>
            <pc:sldMk cId="1266723807" sldId="341"/>
            <ac:spMk id="15" creationId="{B21857E2-8837-0040-79F8-69BE505B700C}"/>
          </ac:spMkLst>
        </pc:spChg>
        <pc:spChg chg="add mod">
          <ac:chgData name="Lorenzo Rinaldi" userId="77d5bfdd-3e88-4678-a8ff-024fe85681f6" providerId="ADAL" clId="{2A2AB31C-2801-4C5D-90F6-EBA66911602D}" dt="2023-07-22T05:26:32.707" v="1128" actId="1076"/>
          <ac:spMkLst>
            <pc:docMk/>
            <pc:sldMk cId="1266723807" sldId="341"/>
            <ac:spMk id="16" creationId="{2B6C0679-6588-56A3-9C45-2D44D8AE004F}"/>
          </ac:spMkLst>
        </pc:spChg>
        <pc:spChg chg="add mod">
          <ac:chgData name="Lorenzo Rinaldi" userId="77d5bfdd-3e88-4678-a8ff-024fe85681f6" providerId="ADAL" clId="{2A2AB31C-2801-4C5D-90F6-EBA66911602D}" dt="2023-07-22T05:26:32.707" v="1128" actId="1076"/>
          <ac:spMkLst>
            <pc:docMk/>
            <pc:sldMk cId="1266723807" sldId="341"/>
            <ac:spMk id="17" creationId="{CC0D5648-D474-5DD0-6B48-BFFA8F67965D}"/>
          </ac:spMkLst>
        </pc:spChg>
        <pc:spChg chg="add mod">
          <ac:chgData name="Lorenzo Rinaldi" userId="77d5bfdd-3e88-4678-a8ff-024fe85681f6" providerId="ADAL" clId="{2A2AB31C-2801-4C5D-90F6-EBA66911602D}" dt="2023-07-22T05:26:32.707" v="1128" actId="1076"/>
          <ac:spMkLst>
            <pc:docMk/>
            <pc:sldMk cId="1266723807" sldId="341"/>
            <ac:spMk id="22" creationId="{0556C99E-0FA4-03FB-033A-616A1B18A4C6}"/>
          </ac:spMkLst>
        </pc:spChg>
        <pc:spChg chg="add mod">
          <ac:chgData name="Lorenzo Rinaldi" userId="77d5bfdd-3e88-4678-a8ff-024fe85681f6" providerId="ADAL" clId="{2A2AB31C-2801-4C5D-90F6-EBA66911602D}" dt="2023-07-22T05:26:32.707" v="1128" actId="1076"/>
          <ac:spMkLst>
            <pc:docMk/>
            <pc:sldMk cId="1266723807" sldId="341"/>
            <ac:spMk id="23" creationId="{9101D63B-A2BE-CBD1-51E6-F404CB14E4A8}"/>
          </ac:spMkLst>
        </pc:spChg>
        <pc:spChg chg="add mod">
          <ac:chgData name="Lorenzo Rinaldi" userId="77d5bfdd-3e88-4678-a8ff-024fe85681f6" providerId="ADAL" clId="{2A2AB31C-2801-4C5D-90F6-EBA66911602D}" dt="2023-07-22T05:26:32.707" v="1128" actId="1076"/>
          <ac:spMkLst>
            <pc:docMk/>
            <pc:sldMk cId="1266723807" sldId="341"/>
            <ac:spMk id="24" creationId="{FB709D5F-AA38-0543-8046-7C40F3A26A21}"/>
          </ac:spMkLst>
        </pc:spChg>
        <pc:spChg chg="add mod">
          <ac:chgData name="Lorenzo Rinaldi" userId="77d5bfdd-3e88-4678-a8ff-024fe85681f6" providerId="ADAL" clId="{2A2AB31C-2801-4C5D-90F6-EBA66911602D}" dt="2023-07-22T05:26:32.707" v="1128" actId="1076"/>
          <ac:spMkLst>
            <pc:docMk/>
            <pc:sldMk cId="1266723807" sldId="341"/>
            <ac:spMk id="25" creationId="{F50FD324-05D2-A982-057E-D3DF1744AE96}"/>
          </ac:spMkLst>
        </pc:spChg>
        <pc:graphicFrameChg chg="add mod">
          <ac:chgData name="Lorenzo Rinaldi" userId="77d5bfdd-3e88-4678-a8ff-024fe85681f6" providerId="ADAL" clId="{2A2AB31C-2801-4C5D-90F6-EBA66911602D}" dt="2023-07-22T05:26:39.193" v="1143" actId="1035"/>
          <ac:graphicFrameMkLst>
            <pc:docMk/>
            <pc:sldMk cId="1266723807" sldId="341"/>
            <ac:graphicFrameMk id="2" creationId="{00C397A2-2DF4-7C33-F916-BB483BAB21DA}"/>
          </ac:graphicFrameMkLst>
        </pc:graphicFrameChg>
        <pc:cxnChg chg="add mod">
          <ac:chgData name="Lorenzo Rinaldi" userId="77d5bfdd-3e88-4678-a8ff-024fe85681f6" providerId="ADAL" clId="{2A2AB31C-2801-4C5D-90F6-EBA66911602D}" dt="2023-07-22T05:26:32.707" v="1128" actId="1076"/>
          <ac:cxnSpMkLst>
            <pc:docMk/>
            <pc:sldMk cId="1266723807" sldId="341"/>
            <ac:cxnSpMk id="7" creationId="{B76A25DD-DD71-565F-5571-9D83D37A74B1}"/>
          </ac:cxnSpMkLst>
        </pc:cxnChg>
        <pc:cxnChg chg="add mod">
          <ac:chgData name="Lorenzo Rinaldi" userId="77d5bfdd-3e88-4678-a8ff-024fe85681f6" providerId="ADAL" clId="{2A2AB31C-2801-4C5D-90F6-EBA66911602D}" dt="2023-07-22T05:26:32.707" v="1128" actId="1076"/>
          <ac:cxnSpMkLst>
            <pc:docMk/>
            <pc:sldMk cId="1266723807" sldId="341"/>
            <ac:cxnSpMk id="8" creationId="{A4566689-FEFE-8265-8F86-C3B2082C0BEB}"/>
          </ac:cxnSpMkLst>
        </pc:cxnChg>
        <pc:cxnChg chg="add mod">
          <ac:chgData name="Lorenzo Rinaldi" userId="77d5bfdd-3e88-4678-a8ff-024fe85681f6" providerId="ADAL" clId="{2A2AB31C-2801-4C5D-90F6-EBA66911602D}" dt="2023-07-22T05:26:32.707" v="1128" actId="1076"/>
          <ac:cxnSpMkLst>
            <pc:docMk/>
            <pc:sldMk cId="1266723807" sldId="341"/>
            <ac:cxnSpMk id="9" creationId="{74C97CBC-6C2D-A534-DE46-0CEB6A467C4E}"/>
          </ac:cxnSpMkLst>
        </pc:cxnChg>
        <pc:cxnChg chg="add mod">
          <ac:chgData name="Lorenzo Rinaldi" userId="77d5bfdd-3e88-4678-a8ff-024fe85681f6" providerId="ADAL" clId="{2A2AB31C-2801-4C5D-90F6-EBA66911602D}" dt="2023-07-22T05:26:32.707" v="1128" actId="1076"/>
          <ac:cxnSpMkLst>
            <pc:docMk/>
            <pc:sldMk cId="1266723807" sldId="341"/>
            <ac:cxnSpMk id="10" creationId="{3A449C9B-0673-22CD-2239-81601E81AFAA}"/>
          </ac:cxnSpMkLst>
        </pc:cxnChg>
        <pc:cxnChg chg="add mod">
          <ac:chgData name="Lorenzo Rinaldi" userId="77d5bfdd-3e88-4678-a8ff-024fe85681f6" providerId="ADAL" clId="{2A2AB31C-2801-4C5D-90F6-EBA66911602D}" dt="2023-07-22T05:26:32.707" v="1128" actId="1076"/>
          <ac:cxnSpMkLst>
            <pc:docMk/>
            <pc:sldMk cId="1266723807" sldId="341"/>
            <ac:cxnSpMk id="18" creationId="{095AD05D-DAA5-AF48-73B6-8759D96A2D8A}"/>
          </ac:cxnSpMkLst>
        </pc:cxnChg>
        <pc:cxnChg chg="add mod">
          <ac:chgData name="Lorenzo Rinaldi" userId="77d5bfdd-3e88-4678-a8ff-024fe85681f6" providerId="ADAL" clId="{2A2AB31C-2801-4C5D-90F6-EBA66911602D}" dt="2023-07-22T05:26:32.707" v="1128" actId="1076"/>
          <ac:cxnSpMkLst>
            <pc:docMk/>
            <pc:sldMk cId="1266723807" sldId="341"/>
            <ac:cxnSpMk id="19" creationId="{2D607F47-279B-536E-0121-EBF46AC2D102}"/>
          </ac:cxnSpMkLst>
        </pc:cxnChg>
        <pc:cxnChg chg="add mod">
          <ac:chgData name="Lorenzo Rinaldi" userId="77d5bfdd-3e88-4678-a8ff-024fe85681f6" providerId="ADAL" clId="{2A2AB31C-2801-4C5D-90F6-EBA66911602D}" dt="2023-07-22T05:26:32.707" v="1128" actId="1076"/>
          <ac:cxnSpMkLst>
            <pc:docMk/>
            <pc:sldMk cId="1266723807" sldId="341"/>
            <ac:cxnSpMk id="20" creationId="{DDB0E218-E143-540B-788B-A83D6CA68F3F}"/>
          </ac:cxnSpMkLst>
        </pc:cxnChg>
        <pc:cxnChg chg="add mod">
          <ac:chgData name="Lorenzo Rinaldi" userId="77d5bfdd-3e88-4678-a8ff-024fe85681f6" providerId="ADAL" clId="{2A2AB31C-2801-4C5D-90F6-EBA66911602D}" dt="2023-07-22T05:26:32.707" v="1128" actId="1076"/>
          <ac:cxnSpMkLst>
            <pc:docMk/>
            <pc:sldMk cId="1266723807" sldId="341"/>
            <ac:cxnSpMk id="21" creationId="{4592547F-5AE1-359A-5C15-4753388A5826}"/>
          </ac:cxnSpMkLst>
        </pc:cxnChg>
        <pc:cxnChg chg="add mod">
          <ac:chgData name="Lorenzo Rinaldi" userId="77d5bfdd-3e88-4678-a8ff-024fe85681f6" providerId="ADAL" clId="{2A2AB31C-2801-4C5D-90F6-EBA66911602D}" dt="2023-07-22T05:27:11.077" v="1192" actId="1035"/>
          <ac:cxnSpMkLst>
            <pc:docMk/>
            <pc:sldMk cId="1266723807" sldId="341"/>
            <ac:cxnSpMk id="26" creationId="{EA3658B9-1733-6BDB-306B-0412D6525051}"/>
          </ac:cxnSpMkLst>
        </pc:cxnChg>
        <pc:cxnChg chg="add mod">
          <ac:chgData name="Lorenzo Rinaldi" userId="77d5bfdd-3e88-4678-a8ff-024fe85681f6" providerId="ADAL" clId="{2A2AB31C-2801-4C5D-90F6-EBA66911602D}" dt="2023-07-22T05:27:11.077" v="1192" actId="1035"/>
          <ac:cxnSpMkLst>
            <pc:docMk/>
            <pc:sldMk cId="1266723807" sldId="341"/>
            <ac:cxnSpMk id="27" creationId="{1B331A53-274F-6142-7B0A-23998E3572E0}"/>
          </ac:cxnSpMkLst>
        </pc:cxnChg>
        <pc:cxnChg chg="add mod">
          <ac:chgData name="Lorenzo Rinaldi" userId="77d5bfdd-3e88-4678-a8ff-024fe85681f6" providerId="ADAL" clId="{2A2AB31C-2801-4C5D-90F6-EBA66911602D}" dt="2023-07-22T05:27:11.077" v="1192" actId="1035"/>
          <ac:cxnSpMkLst>
            <pc:docMk/>
            <pc:sldMk cId="1266723807" sldId="341"/>
            <ac:cxnSpMk id="28" creationId="{9FB7B6DF-CE58-7138-DF31-8829AC0E1348}"/>
          </ac:cxnSpMkLst>
        </pc:cxnChg>
        <pc:cxnChg chg="add mod">
          <ac:chgData name="Lorenzo Rinaldi" userId="77d5bfdd-3e88-4678-a8ff-024fe85681f6" providerId="ADAL" clId="{2A2AB31C-2801-4C5D-90F6-EBA66911602D}" dt="2023-07-22T05:27:11.077" v="1192" actId="1035"/>
          <ac:cxnSpMkLst>
            <pc:docMk/>
            <pc:sldMk cId="1266723807" sldId="341"/>
            <ac:cxnSpMk id="29" creationId="{8EF5F43A-F231-0D7D-20F1-ADA687FECA6C}"/>
          </ac:cxnSpMkLst>
        </pc:cxnChg>
      </pc:sldChg>
      <pc:sldChg chg="add del">
        <pc:chgData name="Lorenzo Rinaldi" userId="77d5bfdd-3e88-4678-a8ff-024fe85681f6" providerId="ADAL" clId="{2A2AB31C-2801-4C5D-90F6-EBA66911602D}" dt="2023-07-22T05:27:20.320" v="1193" actId="47"/>
        <pc:sldMkLst>
          <pc:docMk/>
          <pc:sldMk cId="2092715206" sldId="342"/>
        </pc:sldMkLst>
      </pc:sldChg>
      <pc:sldChg chg="addSp delSp modSp add mod">
        <pc:chgData name="Lorenzo Rinaldi" userId="77d5bfdd-3e88-4678-a8ff-024fe85681f6" providerId="ADAL" clId="{2A2AB31C-2801-4C5D-90F6-EBA66911602D}" dt="2023-07-22T05:26:02.329" v="1126" actId="20577"/>
        <pc:sldMkLst>
          <pc:docMk/>
          <pc:sldMk cId="130950582" sldId="343"/>
        </pc:sldMkLst>
        <pc:spChg chg="add mod">
          <ac:chgData name="Lorenzo Rinaldi" userId="77d5bfdd-3e88-4678-a8ff-024fe85681f6" providerId="ADAL" clId="{2A2AB31C-2801-4C5D-90F6-EBA66911602D}" dt="2023-07-22T05:23:46.464" v="1099" actId="1037"/>
          <ac:spMkLst>
            <pc:docMk/>
            <pc:sldMk cId="130950582" sldId="343"/>
            <ac:spMk id="2" creationId="{DA35BF18-7296-E737-5C81-84ACF88C2DCF}"/>
          </ac:spMkLst>
        </pc:spChg>
        <pc:spChg chg="del">
          <ac:chgData name="Lorenzo Rinaldi" userId="77d5bfdd-3e88-4678-a8ff-024fe85681f6" providerId="ADAL" clId="{2A2AB31C-2801-4C5D-90F6-EBA66911602D}" dt="2023-07-22T05:23:42.502" v="1072" actId="478"/>
          <ac:spMkLst>
            <pc:docMk/>
            <pc:sldMk cId="130950582" sldId="343"/>
            <ac:spMk id="3" creationId="{3AD67BFC-A3A8-047A-78AF-77C2E481D281}"/>
          </ac:spMkLst>
        </pc:spChg>
        <pc:spChg chg="del">
          <ac:chgData name="Lorenzo Rinaldi" userId="77d5bfdd-3e88-4678-a8ff-024fe85681f6" providerId="ADAL" clId="{2A2AB31C-2801-4C5D-90F6-EBA66911602D}" dt="2023-07-22T05:23:42.502" v="1072" actId="478"/>
          <ac:spMkLst>
            <pc:docMk/>
            <pc:sldMk cId="130950582" sldId="343"/>
            <ac:spMk id="5" creationId="{F549EA76-FCEF-2FFC-8F1D-AC3EAB64CA11}"/>
          </ac:spMkLst>
        </pc:spChg>
        <pc:spChg chg="del">
          <ac:chgData name="Lorenzo Rinaldi" userId="77d5bfdd-3e88-4678-a8ff-024fe85681f6" providerId="ADAL" clId="{2A2AB31C-2801-4C5D-90F6-EBA66911602D}" dt="2023-07-22T05:23:42.502" v="1072" actId="478"/>
          <ac:spMkLst>
            <pc:docMk/>
            <pc:sldMk cId="130950582" sldId="343"/>
            <ac:spMk id="6" creationId="{3E8586DC-B61B-BA98-E008-F8EAF79033CE}"/>
          </ac:spMkLst>
        </pc:spChg>
        <pc:spChg chg="del">
          <ac:chgData name="Lorenzo Rinaldi" userId="77d5bfdd-3e88-4678-a8ff-024fe85681f6" providerId="ADAL" clId="{2A2AB31C-2801-4C5D-90F6-EBA66911602D}" dt="2023-07-22T05:23:42.502" v="1072" actId="478"/>
          <ac:spMkLst>
            <pc:docMk/>
            <pc:sldMk cId="130950582" sldId="343"/>
            <ac:spMk id="7" creationId="{5A139A79-D37A-D3BF-F12C-965ADEACE572}"/>
          </ac:spMkLst>
        </pc:spChg>
        <pc:spChg chg="del">
          <ac:chgData name="Lorenzo Rinaldi" userId="77d5bfdd-3e88-4678-a8ff-024fe85681f6" providerId="ADAL" clId="{2A2AB31C-2801-4C5D-90F6-EBA66911602D}" dt="2023-07-22T05:23:42.502" v="1072" actId="478"/>
          <ac:spMkLst>
            <pc:docMk/>
            <pc:sldMk cId="130950582" sldId="343"/>
            <ac:spMk id="12" creationId="{D69309E9-5AB1-FDBF-2798-EC449766B137}"/>
          </ac:spMkLst>
        </pc:spChg>
        <pc:spChg chg="del">
          <ac:chgData name="Lorenzo Rinaldi" userId="77d5bfdd-3e88-4678-a8ff-024fe85681f6" providerId="ADAL" clId="{2A2AB31C-2801-4C5D-90F6-EBA66911602D}" dt="2023-07-22T05:23:42.502" v="1072" actId="478"/>
          <ac:spMkLst>
            <pc:docMk/>
            <pc:sldMk cId="130950582" sldId="343"/>
            <ac:spMk id="13" creationId="{C445C64C-43FA-C333-C14C-6315BFE54B15}"/>
          </ac:spMkLst>
        </pc:spChg>
        <pc:spChg chg="del">
          <ac:chgData name="Lorenzo Rinaldi" userId="77d5bfdd-3e88-4678-a8ff-024fe85681f6" providerId="ADAL" clId="{2A2AB31C-2801-4C5D-90F6-EBA66911602D}" dt="2023-07-22T05:23:42.502" v="1072" actId="478"/>
          <ac:spMkLst>
            <pc:docMk/>
            <pc:sldMk cId="130950582" sldId="343"/>
            <ac:spMk id="14" creationId="{173B4F2E-DF7A-1A13-201F-C85CB167082A}"/>
          </ac:spMkLst>
        </pc:spChg>
        <pc:spChg chg="del">
          <ac:chgData name="Lorenzo Rinaldi" userId="77d5bfdd-3e88-4678-a8ff-024fe85681f6" providerId="ADAL" clId="{2A2AB31C-2801-4C5D-90F6-EBA66911602D}" dt="2023-07-22T05:23:42.502" v="1072" actId="478"/>
          <ac:spMkLst>
            <pc:docMk/>
            <pc:sldMk cId="130950582" sldId="343"/>
            <ac:spMk id="15" creationId="{AEA068D1-26E2-5529-954A-8919997AB71A}"/>
          </ac:spMkLst>
        </pc:spChg>
        <pc:spChg chg="del">
          <ac:chgData name="Lorenzo Rinaldi" userId="77d5bfdd-3e88-4678-a8ff-024fe85681f6" providerId="ADAL" clId="{2A2AB31C-2801-4C5D-90F6-EBA66911602D}" dt="2023-07-22T05:23:42.502" v="1072" actId="478"/>
          <ac:spMkLst>
            <pc:docMk/>
            <pc:sldMk cId="130950582" sldId="343"/>
            <ac:spMk id="16" creationId="{8BBC4930-B33B-06F6-0EAF-57131F9A94A8}"/>
          </ac:spMkLst>
        </pc:spChg>
        <pc:spChg chg="del">
          <ac:chgData name="Lorenzo Rinaldi" userId="77d5bfdd-3e88-4678-a8ff-024fe85681f6" providerId="ADAL" clId="{2A2AB31C-2801-4C5D-90F6-EBA66911602D}" dt="2023-07-22T05:23:42.502" v="1072" actId="478"/>
          <ac:spMkLst>
            <pc:docMk/>
            <pc:sldMk cId="130950582" sldId="343"/>
            <ac:spMk id="17" creationId="{2B60090B-385B-A8F1-465F-607FFE4C5693}"/>
          </ac:spMkLst>
        </pc:spChg>
        <pc:spChg chg="mod">
          <ac:chgData name="Lorenzo Rinaldi" userId="77d5bfdd-3e88-4678-a8ff-024fe85681f6" providerId="ADAL" clId="{2A2AB31C-2801-4C5D-90F6-EBA66911602D}" dt="2023-07-22T05:24:48.817" v="1106" actId="113"/>
          <ac:spMkLst>
            <pc:docMk/>
            <pc:sldMk cId="130950582" sldId="343"/>
            <ac:spMk id="20" creationId="{7445A1AF-7A80-9040-51F4-59D8B44B9B51}"/>
          </ac:spMkLst>
        </pc:spChg>
        <pc:spChg chg="del">
          <ac:chgData name="Lorenzo Rinaldi" userId="77d5bfdd-3e88-4678-a8ff-024fe85681f6" providerId="ADAL" clId="{2A2AB31C-2801-4C5D-90F6-EBA66911602D}" dt="2023-07-22T05:23:42.502" v="1072" actId="478"/>
          <ac:spMkLst>
            <pc:docMk/>
            <pc:sldMk cId="130950582" sldId="343"/>
            <ac:spMk id="43" creationId="{FCCFB2DD-B39B-C177-51CF-7B2B795FED6F}"/>
          </ac:spMkLst>
        </pc:spChg>
        <pc:spChg chg="mod">
          <ac:chgData name="Lorenzo Rinaldi" userId="77d5bfdd-3e88-4678-a8ff-024fe85681f6" providerId="ADAL" clId="{2A2AB31C-2801-4C5D-90F6-EBA66911602D}" dt="2023-07-22T05:24:25.658" v="1103" actId="20577"/>
          <ac:spMkLst>
            <pc:docMk/>
            <pc:sldMk cId="130950582" sldId="343"/>
            <ac:spMk id="44" creationId="{BC18FEBA-449C-0B45-843D-EE1A372E5CC7}"/>
          </ac:spMkLst>
        </pc:spChg>
        <pc:spChg chg="del">
          <ac:chgData name="Lorenzo Rinaldi" userId="77d5bfdd-3e88-4678-a8ff-024fe85681f6" providerId="ADAL" clId="{2A2AB31C-2801-4C5D-90F6-EBA66911602D}" dt="2023-07-22T05:23:42.502" v="1072" actId="478"/>
          <ac:spMkLst>
            <pc:docMk/>
            <pc:sldMk cId="130950582" sldId="343"/>
            <ac:spMk id="45" creationId="{85845410-A143-7B62-D285-7A37B6D0E82D}"/>
          </ac:spMkLst>
        </pc:spChg>
        <pc:spChg chg="mod">
          <ac:chgData name="Lorenzo Rinaldi" userId="77d5bfdd-3e88-4678-a8ff-024fe85681f6" providerId="ADAL" clId="{2A2AB31C-2801-4C5D-90F6-EBA66911602D}" dt="2023-07-22T05:23:33.114" v="1071"/>
          <ac:spMkLst>
            <pc:docMk/>
            <pc:sldMk cId="130950582" sldId="343"/>
            <ac:spMk id="46" creationId="{165ACDB7-7CAD-50C2-B6A4-0EA8E9F9B309}"/>
          </ac:spMkLst>
        </pc:spChg>
        <pc:spChg chg="mod">
          <ac:chgData name="Lorenzo Rinaldi" userId="77d5bfdd-3e88-4678-a8ff-024fe85681f6" providerId="ADAL" clId="{2A2AB31C-2801-4C5D-90F6-EBA66911602D}" dt="2023-07-22T05:25:38.552" v="1118" actId="20577"/>
          <ac:spMkLst>
            <pc:docMk/>
            <pc:sldMk cId="130950582" sldId="343"/>
            <ac:spMk id="51" creationId="{4E0F6C4A-AFDA-9558-9543-6276C250F75C}"/>
          </ac:spMkLst>
        </pc:spChg>
        <pc:spChg chg="del mod">
          <ac:chgData name="Lorenzo Rinaldi" userId="77d5bfdd-3e88-4678-a8ff-024fe85681f6" providerId="ADAL" clId="{2A2AB31C-2801-4C5D-90F6-EBA66911602D}" dt="2023-07-22T05:25:15.963" v="1114" actId="478"/>
          <ac:spMkLst>
            <pc:docMk/>
            <pc:sldMk cId="130950582" sldId="343"/>
            <ac:spMk id="52" creationId="{3D94E3CF-12DF-2268-38AE-D434AE275D1D}"/>
          </ac:spMkLst>
        </pc:spChg>
        <pc:spChg chg="mod">
          <ac:chgData name="Lorenzo Rinaldi" userId="77d5bfdd-3e88-4678-a8ff-024fe85681f6" providerId="ADAL" clId="{2A2AB31C-2801-4C5D-90F6-EBA66911602D}" dt="2023-07-22T05:25:28.722" v="1116"/>
          <ac:spMkLst>
            <pc:docMk/>
            <pc:sldMk cId="130950582" sldId="343"/>
            <ac:spMk id="53" creationId="{6832FAA6-6D13-5A6D-383D-FFE570800412}"/>
          </ac:spMkLst>
        </pc:spChg>
        <pc:spChg chg="mod">
          <ac:chgData name="Lorenzo Rinaldi" userId="77d5bfdd-3e88-4678-a8ff-024fe85681f6" providerId="ADAL" clId="{2A2AB31C-2801-4C5D-90F6-EBA66911602D}" dt="2023-07-22T05:24:31.008" v="1104" actId="20577"/>
          <ac:spMkLst>
            <pc:docMk/>
            <pc:sldMk cId="130950582" sldId="343"/>
            <ac:spMk id="55" creationId="{F0F1C168-4F9A-6064-DFF2-79F57254DFF0}"/>
          </ac:spMkLst>
        </pc:spChg>
        <pc:spChg chg="mod">
          <ac:chgData name="Lorenzo Rinaldi" userId="77d5bfdd-3e88-4678-a8ff-024fe85681f6" providerId="ADAL" clId="{2A2AB31C-2801-4C5D-90F6-EBA66911602D}" dt="2023-07-22T05:23:59.999" v="1100"/>
          <ac:spMkLst>
            <pc:docMk/>
            <pc:sldMk cId="130950582" sldId="343"/>
            <ac:spMk id="57" creationId="{D1992199-4993-7979-7F09-EA337F770F09}"/>
          </ac:spMkLst>
        </pc:spChg>
        <pc:spChg chg="mod">
          <ac:chgData name="Lorenzo Rinaldi" userId="77d5bfdd-3e88-4678-a8ff-024fe85681f6" providerId="ADAL" clId="{2A2AB31C-2801-4C5D-90F6-EBA66911602D}" dt="2023-07-22T05:25:42.517" v="1119" actId="20577"/>
          <ac:spMkLst>
            <pc:docMk/>
            <pc:sldMk cId="130950582" sldId="343"/>
            <ac:spMk id="58" creationId="{E9ED54E7-FAD6-B2F3-289D-B3B5A42466F8}"/>
          </ac:spMkLst>
        </pc:spChg>
        <pc:spChg chg="mod">
          <ac:chgData name="Lorenzo Rinaldi" userId="77d5bfdd-3e88-4678-a8ff-024fe85681f6" providerId="ADAL" clId="{2A2AB31C-2801-4C5D-90F6-EBA66911602D}" dt="2023-07-22T05:26:02.329" v="1126" actId="20577"/>
          <ac:spMkLst>
            <pc:docMk/>
            <pc:sldMk cId="130950582" sldId="343"/>
            <ac:spMk id="61" creationId="{F1B3AA12-DB48-BDE0-3D7C-F57EDBAE5CBC}"/>
          </ac:spMkLst>
        </pc:spChg>
        <pc:spChg chg="add mod">
          <ac:chgData name="Lorenzo Rinaldi" userId="77d5bfdd-3e88-4678-a8ff-024fe85681f6" providerId="ADAL" clId="{2A2AB31C-2801-4C5D-90F6-EBA66911602D}" dt="2023-07-22T05:23:46.464" v="1099" actId="1037"/>
          <ac:spMkLst>
            <pc:docMk/>
            <pc:sldMk cId="130950582" sldId="343"/>
            <ac:spMk id="64" creationId="{0E3A0FC9-1B1D-9990-A244-CFF497877D3C}"/>
          </ac:spMkLst>
        </pc:spChg>
        <pc:spChg chg="add mod">
          <ac:chgData name="Lorenzo Rinaldi" userId="77d5bfdd-3e88-4678-a8ff-024fe85681f6" providerId="ADAL" clId="{2A2AB31C-2801-4C5D-90F6-EBA66911602D}" dt="2023-07-22T05:23:46.464" v="1099" actId="1037"/>
          <ac:spMkLst>
            <pc:docMk/>
            <pc:sldMk cId="130950582" sldId="343"/>
            <ac:spMk id="65" creationId="{2201606E-3D1C-BF80-16DD-C014AFFD8EBC}"/>
          </ac:spMkLst>
        </pc:spChg>
        <pc:spChg chg="add mod">
          <ac:chgData name="Lorenzo Rinaldi" userId="77d5bfdd-3e88-4678-a8ff-024fe85681f6" providerId="ADAL" clId="{2A2AB31C-2801-4C5D-90F6-EBA66911602D}" dt="2023-07-22T05:23:46.464" v="1099" actId="1037"/>
          <ac:spMkLst>
            <pc:docMk/>
            <pc:sldMk cId="130950582" sldId="343"/>
            <ac:spMk id="66" creationId="{957ED6D7-D417-E643-FACB-0B32B5AF6022}"/>
          </ac:spMkLst>
        </pc:spChg>
        <pc:spChg chg="add mod">
          <ac:chgData name="Lorenzo Rinaldi" userId="77d5bfdd-3e88-4678-a8ff-024fe85681f6" providerId="ADAL" clId="{2A2AB31C-2801-4C5D-90F6-EBA66911602D}" dt="2023-07-22T05:23:46.464" v="1099" actId="1037"/>
          <ac:spMkLst>
            <pc:docMk/>
            <pc:sldMk cId="130950582" sldId="343"/>
            <ac:spMk id="71" creationId="{E5B8CF70-FD48-128E-C775-A0876AC78F9D}"/>
          </ac:spMkLst>
        </pc:spChg>
        <pc:spChg chg="add mod">
          <ac:chgData name="Lorenzo Rinaldi" userId="77d5bfdd-3e88-4678-a8ff-024fe85681f6" providerId="ADAL" clId="{2A2AB31C-2801-4C5D-90F6-EBA66911602D}" dt="2023-07-22T05:23:46.464" v="1099" actId="1037"/>
          <ac:spMkLst>
            <pc:docMk/>
            <pc:sldMk cId="130950582" sldId="343"/>
            <ac:spMk id="72" creationId="{D733A5DD-0825-56AA-AC0C-6AD5F0C4554A}"/>
          </ac:spMkLst>
        </pc:spChg>
        <pc:spChg chg="add mod">
          <ac:chgData name="Lorenzo Rinaldi" userId="77d5bfdd-3e88-4678-a8ff-024fe85681f6" providerId="ADAL" clId="{2A2AB31C-2801-4C5D-90F6-EBA66911602D}" dt="2023-07-22T05:23:46.464" v="1099" actId="1037"/>
          <ac:spMkLst>
            <pc:docMk/>
            <pc:sldMk cId="130950582" sldId="343"/>
            <ac:spMk id="73" creationId="{1C64E614-E87D-2A77-22B8-FAA167EA109D}"/>
          </ac:spMkLst>
        </pc:spChg>
        <pc:spChg chg="add mod">
          <ac:chgData name="Lorenzo Rinaldi" userId="77d5bfdd-3e88-4678-a8ff-024fe85681f6" providerId="ADAL" clId="{2A2AB31C-2801-4C5D-90F6-EBA66911602D}" dt="2023-07-22T05:23:46.464" v="1099" actId="1037"/>
          <ac:spMkLst>
            <pc:docMk/>
            <pc:sldMk cId="130950582" sldId="343"/>
            <ac:spMk id="74" creationId="{DBE9C41F-C1A3-8214-E6A5-C6DF29772147}"/>
          </ac:spMkLst>
        </pc:spChg>
        <pc:spChg chg="add mod">
          <ac:chgData name="Lorenzo Rinaldi" userId="77d5bfdd-3e88-4678-a8ff-024fe85681f6" providerId="ADAL" clId="{2A2AB31C-2801-4C5D-90F6-EBA66911602D}" dt="2023-07-22T05:23:46.464" v="1099" actId="1037"/>
          <ac:spMkLst>
            <pc:docMk/>
            <pc:sldMk cId="130950582" sldId="343"/>
            <ac:spMk id="75" creationId="{78B37A42-0445-2A03-8E56-3BBA350A8ADC}"/>
          </ac:spMkLst>
        </pc:spChg>
        <pc:spChg chg="add mod">
          <ac:chgData name="Lorenzo Rinaldi" userId="77d5bfdd-3e88-4678-a8ff-024fe85681f6" providerId="ADAL" clId="{2A2AB31C-2801-4C5D-90F6-EBA66911602D}" dt="2023-07-22T05:23:46.464" v="1099" actId="1037"/>
          <ac:spMkLst>
            <pc:docMk/>
            <pc:sldMk cId="130950582" sldId="343"/>
            <ac:spMk id="76" creationId="{85A3B0F8-0898-D65A-69BB-266F5D777396}"/>
          </ac:spMkLst>
        </pc:spChg>
        <pc:spChg chg="add mod">
          <ac:chgData name="Lorenzo Rinaldi" userId="77d5bfdd-3e88-4678-a8ff-024fe85681f6" providerId="ADAL" clId="{2A2AB31C-2801-4C5D-90F6-EBA66911602D}" dt="2023-07-22T05:23:46.464" v="1099" actId="1037"/>
          <ac:spMkLst>
            <pc:docMk/>
            <pc:sldMk cId="130950582" sldId="343"/>
            <ac:spMk id="79" creationId="{BB65636B-E3AD-7B8D-DC96-13D3C494ADCA}"/>
          </ac:spMkLst>
        </pc:spChg>
        <pc:spChg chg="add mod">
          <ac:chgData name="Lorenzo Rinaldi" userId="77d5bfdd-3e88-4678-a8ff-024fe85681f6" providerId="ADAL" clId="{2A2AB31C-2801-4C5D-90F6-EBA66911602D}" dt="2023-07-22T05:23:46.464" v="1099" actId="1037"/>
          <ac:spMkLst>
            <pc:docMk/>
            <pc:sldMk cId="130950582" sldId="343"/>
            <ac:spMk id="80" creationId="{C3778560-6290-2227-44D9-3982C3EA31C7}"/>
          </ac:spMkLst>
        </pc:spChg>
        <pc:spChg chg="add mod ord">
          <ac:chgData name="Lorenzo Rinaldi" userId="77d5bfdd-3e88-4678-a8ff-024fe85681f6" providerId="ADAL" clId="{2A2AB31C-2801-4C5D-90F6-EBA66911602D}" dt="2023-07-22T05:25:13.069" v="1112" actId="167"/>
          <ac:spMkLst>
            <pc:docMk/>
            <pc:sldMk cId="130950582" sldId="343"/>
            <ac:spMk id="81" creationId="{D86B8676-8D67-DF79-3968-2A0AB0230A36}"/>
          </ac:spMkLst>
        </pc:spChg>
        <pc:cxnChg chg="del">
          <ac:chgData name="Lorenzo Rinaldi" userId="77d5bfdd-3e88-4678-a8ff-024fe85681f6" providerId="ADAL" clId="{2A2AB31C-2801-4C5D-90F6-EBA66911602D}" dt="2023-07-22T05:23:42.502" v="1072" actId="478"/>
          <ac:cxnSpMkLst>
            <pc:docMk/>
            <pc:sldMk cId="130950582" sldId="343"/>
            <ac:cxnSpMk id="8" creationId="{B59A179B-BC0A-09F6-6E7C-5182F252240F}"/>
          </ac:cxnSpMkLst>
        </pc:cxnChg>
        <pc:cxnChg chg="del">
          <ac:chgData name="Lorenzo Rinaldi" userId="77d5bfdd-3e88-4678-a8ff-024fe85681f6" providerId="ADAL" clId="{2A2AB31C-2801-4C5D-90F6-EBA66911602D}" dt="2023-07-22T05:23:42.502" v="1072" actId="478"/>
          <ac:cxnSpMkLst>
            <pc:docMk/>
            <pc:sldMk cId="130950582" sldId="343"/>
            <ac:cxnSpMk id="9" creationId="{674072A2-1A53-37FD-FA4E-BEA8E5BDB94E}"/>
          </ac:cxnSpMkLst>
        </pc:cxnChg>
        <pc:cxnChg chg="del">
          <ac:chgData name="Lorenzo Rinaldi" userId="77d5bfdd-3e88-4678-a8ff-024fe85681f6" providerId="ADAL" clId="{2A2AB31C-2801-4C5D-90F6-EBA66911602D}" dt="2023-07-22T05:23:42.502" v="1072" actId="478"/>
          <ac:cxnSpMkLst>
            <pc:docMk/>
            <pc:sldMk cId="130950582" sldId="343"/>
            <ac:cxnSpMk id="10" creationId="{CF4A539F-8DB5-C5C4-5055-30D8ADA029CA}"/>
          </ac:cxnSpMkLst>
        </pc:cxnChg>
        <pc:cxnChg chg="del">
          <ac:chgData name="Lorenzo Rinaldi" userId="77d5bfdd-3e88-4678-a8ff-024fe85681f6" providerId="ADAL" clId="{2A2AB31C-2801-4C5D-90F6-EBA66911602D}" dt="2023-07-22T05:23:42.502" v="1072" actId="478"/>
          <ac:cxnSpMkLst>
            <pc:docMk/>
            <pc:sldMk cId="130950582" sldId="343"/>
            <ac:cxnSpMk id="11" creationId="{B77A4B0E-82A5-B4E8-EC5C-CDB81E47912D}"/>
          </ac:cxnSpMkLst>
        </pc:cxnChg>
        <pc:cxnChg chg="del">
          <ac:chgData name="Lorenzo Rinaldi" userId="77d5bfdd-3e88-4678-a8ff-024fe85681f6" providerId="ADAL" clId="{2A2AB31C-2801-4C5D-90F6-EBA66911602D}" dt="2023-07-22T05:23:42.502" v="1072" actId="478"/>
          <ac:cxnSpMkLst>
            <pc:docMk/>
            <pc:sldMk cId="130950582" sldId="343"/>
            <ac:cxnSpMk id="18" creationId="{4F9F8F60-C4F9-AA0D-0F32-C16345699AF2}"/>
          </ac:cxnSpMkLst>
        </pc:cxnChg>
        <pc:cxnChg chg="del">
          <ac:chgData name="Lorenzo Rinaldi" userId="77d5bfdd-3e88-4678-a8ff-024fe85681f6" providerId="ADAL" clId="{2A2AB31C-2801-4C5D-90F6-EBA66911602D}" dt="2023-07-22T05:23:42.502" v="1072" actId="478"/>
          <ac:cxnSpMkLst>
            <pc:docMk/>
            <pc:sldMk cId="130950582" sldId="343"/>
            <ac:cxnSpMk id="19" creationId="{6F215D4E-85F7-F012-1D73-667571DC6111}"/>
          </ac:cxnSpMkLst>
        </pc:cxnChg>
        <pc:cxnChg chg="add mod">
          <ac:chgData name="Lorenzo Rinaldi" userId="77d5bfdd-3e88-4678-a8ff-024fe85681f6" providerId="ADAL" clId="{2A2AB31C-2801-4C5D-90F6-EBA66911602D}" dt="2023-07-22T05:23:46.464" v="1099" actId="1037"/>
          <ac:cxnSpMkLst>
            <pc:docMk/>
            <pc:sldMk cId="130950582" sldId="343"/>
            <ac:cxnSpMk id="67" creationId="{99964517-B421-FA46-8A9E-3B8A255EE55A}"/>
          </ac:cxnSpMkLst>
        </pc:cxnChg>
        <pc:cxnChg chg="add mod">
          <ac:chgData name="Lorenzo Rinaldi" userId="77d5bfdd-3e88-4678-a8ff-024fe85681f6" providerId="ADAL" clId="{2A2AB31C-2801-4C5D-90F6-EBA66911602D}" dt="2023-07-22T05:23:46.464" v="1099" actId="1037"/>
          <ac:cxnSpMkLst>
            <pc:docMk/>
            <pc:sldMk cId="130950582" sldId="343"/>
            <ac:cxnSpMk id="68" creationId="{2FFF44C2-35D0-2CDC-715E-385A9C4E8A7F}"/>
          </ac:cxnSpMkLst>
        </pc:cxnChg>
        <pc:cxnChg chg="add mod">
          <ac:chgData name="Lorenzo Rinaldi" userId="77d5bfdd-3e88-4678-a8ff-024fe85681f6" providerId="ADAL" clId="{2A2AB31C-2801-4C5D-90F6-EBA66911602D}" dt="2023-07-22T05:23:46.464" v="1099" actId="1037"/>
          <ac:cxnSpMkLst>
            <pc:docMk/>
            <pc:sldMk cId="130950582" sldId="343"/>
            <ac:cxnSpMk id="69" creationId="{6CD7058B-6D7E-5BBC-81E4-2A85121CC084}"/>
          </ac:cxnSpMkLst>
        </pc:cxnChg>
        <pc:cxnChg chg="add mod">
          <ac:chgData name="Lorenzo Rinaldi" userId="77d5bfdd-3e88-4678-a8ff-024fe85681f6" providerId="ADAL" clId="{2A2AB31C-2801-4C5D-90F6-EBA66911602D}" dt="2023-07-22T05:23:46.464" v="1099" actId="1037"/>
          <ac:cxnSpMkLst>
            <pc:docMk/>
            <pc:sldMk cId="130950582" sldId="343"/>
            <ac:cxnSpMk id="70" creationId="{71CBA97A-D473-E63B-2770-A4D0CF98003F}"/>
          </ac:cxnSpMkLst>
        </pc:cxnChg>
        <pc:cxnChg chg="add mod">
          <ac:chgData name="Lorenzo Rinaldi" userId="77d5bfdd-3e88-4678-a8ff-024fe85681f6" providerId="ADAL" clId="{2A2AB31C-2801-4C5D-90F6-EBA66911602D}" dt="2023-07-22T05:23:46.464" v="1099" actId="1037"/>
          <ac:cxnSpMkLst>
            <pc:docMk/>
            <pc:sldMk cId="130950582" sldId="343"/>
            <ac:cxnSpMk id="77" creationId="{5A217D0B-91CF-0767-2859-F3882FEF931D}"/>
          </ac:cxnSpMkLst>
        </pc:cxnChg>
        <pc:cxnChg chg="add mod">
          <ac:chgData name="Lorenzo Rinaldi" userId="77d5bfdd-3e88-4678-a8ff-024fe85681f6" providerId="ADAL" clId="{2A2AB31C-2801-4C5D-90F6-EBA66911602D}" dt="2023-07-22T05:23:46.464" v="1099" actId="1037"/>
          <ac:cxnSpMkLst>
            <pc:docMk/>
            <pc:sldMk cId="130950582" sldId="343"/>
            <ac:cxnSpMk id="78" creationId="{5DECD14A-75BF-1502-787F-102EB7B934D1}"/>
          </ac:cxnSpMkLst>
        </pc:cxnChg>
      </pc:sldChg>
      <pc:sldChg chg="add del">
        <pc:chgData name="Lorenzo Rinaldi" userId="77d5bfdd-3e88-4678-a8ff-024fe85681f6" providerId="ADAL" clId="{2A2AB31C-2801-4C5D-90F6-EBA66911602D}" dt="2023-07-22T05:23:19.620" v="1069"/>
        <pc:sldMkLst>
          <pc:docMk/>
          <pc:sldMk cId="3053754213" sldId="343"/>
        </pc:sldMkLst>
      </pc:sldChg>
      <pc:sldMasterChg chg="addSp modSp mod modSldLayout">
        <pc:chgData name="Lorenzo Rinaldi" userId="77d5bfdd-3e88-4678-a8ff-024fe85681f6" providerId="ADAL" clId="{2A2AB31C-2801-4C5D-90F6-EBA66911602D}" dt="2023-07-22T05:14:38.447" v="715" actId="14100"/>
        <pc:sldMasterMkLst>
          <pc:docMk/>
          <pc:sldMasterMk cId="4116179830" sldId="2147483648"/>
        </pc:sldMasterMkLst>
        <pc:picChg chg="add mod ord">
          <ac:chgData name="Lorenzo Rinaldi" userId="77d5bfdd-3e88-4678-a8ff-024fe85681f6" providerId="ADAL" clId="{2A2AB31C-2801-4C5D-90F6-EBA66911602D}" dt="2023-07-22T05:13:58.386" v="707" actId="167"/>
          <ac:picMkLst>
            <pc:docMk/>
            <pc:sldMasterMk cId="4116179830" sldId="2147483648"/>
            <ac:picMk id="7" creationId="{C8C95266-318B-8A30-CB40-57E6CE0AD025}"/>
          </ac:picMkLst>
        </pc:picChg>
        <pc:sldLayoutChg chg="addSp delSp modSp mod">
          <pc:chgData name="Lorenzo Rinaldi" userId="77d5bfdd-3e88-4678-a8ff-024fe85681f6" providerId="ADAL" clId="{2A2AB31C-2801-4C5D-90F6-EBA66911602D}" dt="2023-07-22T05:14:38.447" v="715" actId="14100"/>
          <pc:sldLayoutMkLst>
            <pc:docMk/>
            <pc:sldMasterMk cId="4116179830" sldId="2147483648"/>
            <pc:sldLayoutMk cId="2972115360" sldId="2147483649"/>
          </pc:sldLayoutMkLst>
          <pc:spChg chg="add del mod">
            <ac:chgData name="Lorenzo Rinaldi" userId="77d5bfdd-3e88-4678-a8ff-024fe85681f6" providerId="ADAL" clId="{2A2AB31C-2801-4C5D-90F6-EBA66911602D}" dt="2023-07-22T05:12:46.039" v="695"/>
            <ac:spMkLst>
              <pc:docMk/>
              <pc:sldMasterMk cId="4116179830" sldId="2147483648"/>
              <pc:sldLayoutMk cId="2972115360" sldId="2147483649"/>
              <ac:spMk id="6" creationId="{669A28EC-7176-6FD8-478E-19C356274892}"/>
            </ac:spMkLst>
          </pc:spChg>
          <pc:spChg chg="mod">
            <ac:chgData name="Lorenzo Rinaldi" userId="77d5bfdd-3e88-4678-a8ff-024fe85681f6" providerId="ADAL" clId="{2A2AB31C-2801-4C5D-90F6-EBA66911602D}" dt="2023-07-22T05:14:38.447" v="715" actId="14100"/>
            <ac:spMkLst>
              <pc:docMk/>
              <pc:sldMasterMk cId="4116179830" sldId="2147483648"/>
              <pc:sldLayoutMk cId="2972115360" sldId="2147483649"/>
              <ac:spMk id="9" creationId="{1B0A21EF-E976-2245-8909-4A9AEB1FB143}"/>
            </ac:spMkLst>
          </pc:spChg>
        </pc:sldLayoutChg>
        <pc:sldLayoutChg chg="delSp mod">
          <pc:chgData name="Lorenzo Rinaldi" userId="77d5bfdd-3e88-4678-a8ff-024fe85681f6" providerId="ADAL" clId="{2A2AB31C-2801-4C5D-90F6-EBA66911602D}" dt="2023-07-22T05:08:54.825" v="657" actId="478"/>
          <pc:sldLayoutMkLst>
            <pc:docMk/>
            <pc:sldMasterMk cId="4116179830" sldId="2147483648"/>
            <pc:sldLayoutMk cId="1959851117" sldId="2147483650"/>
          </pc:sldLayoutMkLst>
          <pc:spChg chg="del">
            <ac:chgData name="Lorenzo Rinaldi" userId="77d5bfdd-3e88-4678-a8ff-024fe85681f6" providerId="ADAL" clId="{2A2AB31C-2801-4C5D-90F6-EBA66911602D}" dt="2023-07-22T05:08:54.825" v="657" actId="478"/>
            <ac:spMkLst>
              <pc:docMk/>
              <pc:sldMasterMk cId="4116179830" sldId="2147483648"/>
              <pc:sldLayoutMk cId="1959851117" sldId="2147483650"/>
              <ac:spMk id="6" creationId="{DB394593-2117-1A41-88E1-64040F6B8C98}"/>
            </ac:spMkLst>
          </pc:spChg>
        </pc:sldLayoutChg>
        <pc:sldLayoutChg chg="addSp delSp modSp mod">
          <pc:chgData name="Lorenzo Rinaldi" userId="77d5bfdd-3e88-4678-a8ff-024fe85681f6" providerId="ADAL" clId="{2A2AB31C-2801-4C5D-90F6-EBA66911602D}" dt="2023-07-22T05:13:49.921" v="705" actId="478"/>
          <pc:sldLayoutMkLst>
            <pc:docMk/>
            <pc:sldMasterMk cId="4116179830" sldId="2147483648"/>
            <pc:sldLayoutMk cId="4135808368" sldId="2147483651"/>
          </pc:sldLayoutMkLst>
          <pc:picChg chg="add del mod">
            <ac:chgData name="Lorenzo Rinaldi" userId="77d5bfdd-3e88-4678-a8ff-024fe85681f6" providerId="ADAL" clId="{2A2AB31C-2801-4C5D-90F6-EBA66911602D}" dt="2023-07-22T05:13:49.921" v="705" actId="478"/>
            <ac:picMkLst>
              <pc:docMk/>
              <pc:sldMasterMk cId="4116179830" sldId="2147483648"/>
              <pc:sldLayoutMk cId="4135808368" sldId="2147483651"/>
              <ac:picMk id="7" creationId="{E331E12C-0E94-4C3F-7A45-0C1DA5964701}"/>
            </ac:picMkLst>
          </pc:picChg>
        </pc:sldLayoutChg>
      </pc:sldMasterChg>
    </pc:docChg>
  </pc:docChgLst>
  <pc:docChgLst>
    <pc:chgData name="Lorenzo Rinaldi" userId="77d5bfdd-3e88-4678-a8ff-024fe85681f6" providerId="ADAL" clId="{1001B1A9-F285-447A-83CB-4EC708BC818D}"/>
    <pc:docChg chg="undo redo custSel addSld modSld sldOrd">
      <pc:chgData name="Lorenzo Rinaldi" userId="77d5bfdd-3e88-4678-a8ff-024fe85681f6" providerId="ADAL" clId="{1001B1A9-F285-447A-83CB-4EC708BC818D}" dt="2023-07-21T14:28:04.704" v="1067"/>
      <pc:docMkLst>
        <pc:docMk/>
      </pc:docMkLst>
      <pc:sldChg chg="modSp mod">
        <pc:chgData name="Lorenzo Rinaldi" userId="77d5bfdd-3e88-4678-a8ff-024fe85681f6" providerId="ADAL" clId="{1001B1A9-F285-447A-83CB-4EC708BC818D}" dt="2023-07-21T14:24:46.523" v="1017"/>
        <pc:sldMkLst>
          <pc:docMk/>
          <pc:sldMk cId="2559802330" sldId="256"/>
        </pc:sldMkLst>
        <pc:spChg chg="mod">
          <ac:chgData name="Lorenzo Rinaldi" userId="77d5bfdd-3e88-4678-a8ff-024fe85681f6" providerId="ADAL" clId="{1001B1A9-F285-447A-83CB-4EC708BC818D}" dt="2023-07-21T14:24:46.523" v="1017"/>
          <ac:spMkLst>
            <pc:docMk/>
            <pc:sldMk cId="2559802330" sldId="256"/>
            <ac:spMk id="5" creationId="{7A64E691-7814-FE47-A332-0A7257AB0132}"/>
          </ac:spMkLst>
        </pc:spChg>
        <pc:spChg chg="mod">
          <ac:chgData name="Lorenzo Rinaldi" userId="77d5bfdd-3e88-4678-a8ff-024fe85681f6" providerId="ADAL" clId="{1001B1A9-F285-447A-83CB-4EC708BC818D}" dt="2023-07-21T13:45:26.066" v="65" actId="14100"/>
          <ac:spMkLst>
            <pc:docMk/>
            <pc:sldMk cId="2559802330" sldId="256"/>
            <ac:spMk id="6" creationId="{99DEA05E-3DE2-714D-9D7C-D14D82DB9D79}"/>
          </ac:spMkLst>
        </pc:spChg>
      </pc:sldChg>
      <pc:sldChg chg="addSp delSp modSp mod">
        <pc:chgData name="Lorenzo Rinaldi" userId="77d5bfdd-3e88-4678-a8ff-024fe85681f6" providerId="ADAL" clId="{1001B1A9-F285-447A-83CB-4EC708BC818D}" dt="2023-07-21T14:23:11.633" v="993" actId="27636"/>
        <pc:sldMkLst>
          <pc:docMk/>
          <pc:sldMk cId="3688935345" sldId="278"/>
        </pc:sldMkLst>
        <pc:spChg chg="mod">
          <ac:chgData name="Lorenzo Rinaldi" userId="77d5bfdd-3e88-4678-a8ff-024fe85681f6" providerId="ADAL" clId="{1001B1A9-F285-447A-83CB-4EC708BC818D}" dt="2023-07-21T14:23:11.633" v="993" actId="27636"/>
          <ac:spMkLst>
            <pc:docMk/>
            <pc:sldMk cId="3688935345" sldId="278"/>
            <ac:spMk id="2" creationId="{00000000-0000-0000-0000-000000000000}"/>
          </ac:spMkLst>
        </pc:spChg>
        <pc:spChg chg="add mod">
          <ac:chgData name="Lorenzo Rinaldi" userId="77d5bfdd-3e88-4678-a8ff-024fe85681f6" providerId="ADAL" clId="{1001B1A9-F285-447A-83CB-4EC708BC818D}" dt="2023-07-21T14:06:49.435" v="396" actId="552"/>
          <ac:spMkLst>
            <pc:docMk/>
            <pc:sldMk cId="3688935345" sldId="278"/>
            <ac:spMk id="4" creationId="{9AB3068C-1CCE-A7E9-790D-8ACFE0F1B133}"/>
          </ac:spMkLst>
        </pc:spChg>
        <pc:spChg chg="del mod">
          <ac:chgData name="Lorenzo Rinaldi" userId="77d5bfdd-3e88-4678-a8ff-024fe85681f6" providerId="ADAL" clId="{1001B1A9-F285-447A-83CB-4EC708BC818D}" dt="2023-07-21T14:06:38.573" v="369" actId="478"/>
          <ac:spMkLst>
            <pc:docMk/>
            <pc:sldMk cId="3688935345" sldId="278"/>
            <ac:spMk id="9" creationId="{D65E6D98-BE8C-6B4C-B23E-6167300445AE}"/>
          </ac:spMkLst>
        </pc:spChg>
        <pc:picChg chg="add del">
          <ac:chgData name="Lorenzo Rinaldi" userId="77d5bfdd-3e88-4678-a8ff-024fe85681f6" providerId="ADAL" clId="{1001B1A9-F285-447A-83CB-4EC708BC818D}" dt="2023-07-21T13:58:17.818" v="191" actId="478"/>
          <ac:picMkLst>
            <pc:docMk/>
            <pc:sldMk cId="3688935345" sldId="278"/>
            <ac:picMk id="3" creationId="{2FDE5C26-D4A7-4A08-BEF4-A1958E075695}"/>
          </ac:picMkLst>
        </pc:picChg>
      </pc:sldChg>
      <pc:sldChg chg="addSp delSp modSp add mod modAnim">
        <pc:chgData name="Lorenzo Rinaldi" userId="77d5bfdd-3e88-4678-a8ff-024fe85681f6" providerId="ADAL" clId="{1001B1A9-F285-447A-83CB-4EC708BC818D}" dt="2023-07-21T14:14:07.519" v="556"/>
        <pc:sldMkLst>
          <pc:docMk/>
          <pc:sldMk cId="562194632" sldId="279"/>
        </pc:sldMkLst>
        <pc:spChg chg="del">
          <ac:chgData name="Lorenzo Rinaldi" userId="77d5bfdd-3e88-4678-a8ff-024fe85681f6" providerId="ADAL" clId="{1001B1A9-F285-447A-83CB-4EC708BC818D}" dt="2023-07-21T14:04:43.847" v="318" actId="478"/>
          <ac:spMkLst>
            <pc:docMk/>
            <pc:sldMk cId="562194632" sldId="279"/>
            <ac:spMk id="2" creationId="{00000000-0000-0000-0000-000000000000}"/>
          </ac:spMkLst>
        </pc:spChg>
        <pc:spChg chg="add del mod">
          <ac:chgData name="Lorenzo Rinaldi" userId="77d5bfdd-3e88-4678-a8ff-024fe85681f6" providerId="ADAL" clId="{1001B1A9-F285-447A-83CB-4EC708BC818D}" dt="2023-07-21T14:04:47.091" v="319" actId="478"/>
          <ac:spMkLst>
            <pc:docMk/>
            <pc:sldMk cId="562194632" sldId="279"/>
            <ac:spMk id="5" creationId="{E511A2A5-6DE7-047B-27C7-BE477F7C0A2D}"/>
          </ac:spMkLst>
        </pc:spChg>
        <pc:spChg chg="add del mod">
          <ac:chgData name="Lorenzo Rinaldi" userId="77d5bfdd-3e88-4678-a8ff-024fe85681f6" providerId="ADAL" clId="{1001B1A9-F285-447A-83CB-4EC708BC818D}" dt="2023-07-21T14:04:53.285" v="321"/>
          <ac:spMkLst>
            <pc:docMk/>
            <pc:sldMk cId="562194632" sldId="279"/>
            <ac:spMk id="7" creationId="{DB7FC836-5D69-1645-4EA5-FA6B26226A67}"/>
          </ac:spMkLst>
        </pc:spChg>
        <pc:spChg chg="mod">
          <ac:chgData name="Lorenzo Rinaldi" userId="77d5bfdd-3e88-4678-a8ff-024fe85681f6" providerId="ADAL" clId="{1001B1A9-F285-447A-83CB-4EC708BC818D}" dt="2023-07-21T14:07:06.290" v="400" actId="20577"/>
          <ac:spMkLst>
            <pc:docMk/>
            <pc:sldMk cId="562194632" sldId="279"/>
            <ac:spMk id="9" creationId="{D65E6D98-BE8C-6B4C-B23E-6167300445AE}"/>
          </ac:spMkLst>
        </pc:spChg>
        <pc:spChg chg="add del mod">
          <ac:chgData name="Lorenzo Rinaldi" userId="77d5bfdd-3e88-4678-a8ff-024fe85681f6" providerId="ADAL" clId="{1001B1A9-F285-447A-83CB-4EC708BC818D}" dt="2023-07-21T14:04:53.285" v="321"/>
          <ac:spMkLst>
            <pc:docMk/>
            <pc:sldMk cId="562194632" sldId="279"/>
            <ac:spMk id="10" creationId="{3D646981-09A5-790D-7A22-627CED7B4F26}"/>
          </ac:spMkLst>
        </pc:spChg>
        <pc:spChg chg="add del mod">
          <ac:chgData name="Lorenzo Rinaldi" userId="77d5bfdd-3e88-4678-a8ff-024fe85681f6" providerId="ADAL" clId="{1001B1A9-F285-447A-83CB-4EC708BC818D}" dt="2023-07-21T14:04:53.285" v="321"/>
          <ac:spMkLst>
            <pc:docMk/>
            <pc:sldMk cId="562194632" sldId="279"/>
            <ac:spMk id="11" creationId="{90E18304-290B-3839-07ED-890B17CAF8C7}"/>
          </ac:spMkLst>
        </pc:spChg>
        <pc:spChg chg="add mod">
          <ac:chgData name="Lorenzo Rinaldi" userId="77d5bfdd-3e88-4678-a8ff-024fe85681f6" providerId="ADAL" clId="{1001B1A9-F285-447A-83CB-4EC708BC818D}" dt="2023-07-21T14:06:27.908" v="367" actId="14100"/>
          <ac:spMkLst>
            <pc:docMk/>
            <pc:sldMk cId="562194632" sldId="279"/>
            <ac:spMk id="13" creationId="{23503A06-6C80-97FC-3986-0012C1A855B4}"/>
          </ac:spMkLst>
        </pc:spChg>
        <pc:spChg chg="add mod">
          <ac:chgData name="Lorenzo Rinaldi" userId="77d5bfdd-3e88-4678-a8ff-024fe85681f6" providerId="ADAL" clId="{1001B1A9-F285-447A-83CB-4EC708BC818D}" dt="2023-07-21T14:06:27.477" v="365" actId="14100"/>
          <ac:spMkLst>
            <pc:docMk/>
            <pc:sldMk cId="562194632" sldId="279"/>
            <ac:spMk id="15" creationId="{12A85EB0-D8DC-371B-423D-91F11DBCE454}"/>
          </ac:spMkLst>
        </pc:spChg>
        <pc:spChg chg="add mod">
          <ac:chgData name="Lorenzo Rinaldi" userId="77d5bfdd-3e88-4678-a8ff-024fe85681f6" providerId="ADAL" clId="{1001B1A9-F285-447A-83CB-4EC708BC818D}" dt="2023-07-21T14:05:07.493" v="326" actId="1076"/>
          <ac:spMkLst>
            <pc:docMk/>
            <pc:sldMk cId="562194632" sldId="279"/>
            <ac:spMk id="16" creationId="{5E59DE5A-D6F8-F0BD-2E83-2FB540CD1BCC}"/>
          </ac:spMkLst>
        </pc:spChg>
        <pc:picChg chg="mod">
          <ac:chgData name="Lorenzo Rinaldi" userId="77d5bfdd-3e88-4678-a8ff-024fe85681f6" providerId="ADAL" clId="{1001B1A9-F285-447A-83CB-4EC708BC818D}" dt="2023-07-21T14:06:20.084" v="360" actId="1076"/>
          <ac:picMkLst>
            <pc:docMk/>
            <pc:sldMk cId="562194632" sldId="279"/>
            <ac:picMk id="3" creationId="{2FDE5C26-D4A7-4A08-BEF4-A1958E075695}"/>
          </ac:picMkLst>
        </pc:picChg>
        <pc:picChg chg="add del mod">
          <ac:chgData name="Lorenzo Rinaldi" userId="77d5bfdd-3e88-4678-a8ff-024fe85681f6" providerId="ADAL" clId="{1001B1A9-F285-447A-83CB-4EC708BC818D}" dt="2023-07-21T14:04:53.285" v="321"/>
          <ac:picMkLst>
            <pc:docMk/>
            <pc:sldMk cId="562194632" sldId="279"/>
            <ac:picMk id="8" creationId="{A482E691-C6F0-DFC7-2E08-7D3E408C3C4D}"/>
          </ac:picMkLst>
        </pc:picChg>
        <pc:picChg chg="add del mod">
          <ac:chgData name="Lorenzo Rinaldi" userId="77d5bfdd-3e88-4678-a8ff-024fe85681f6" providerId="ADAL" clId="{1001B1A9-F285-447A-83CB-4EC708BC818D}" dt="2023-07-21T14:04:53.285" v="321"/>
          <ac:picMkLst>
            <pc:docMk/>
            <pc:sldMk cId="562194632" sldId="279"/>
            <ac:picMk id="12" creationId="{F866ED0A-AF83-F0D1-C733-2A0508DEFE07}"/>
          </ac:picMkLst>
        </pc:picChg>
        <pc:picChg chg="add mod">
          <ac:chgData name="Lorenzo Rinaldi" userId="77d5bfdd-3e88-4678-a8ff-024fe85681f6" providerId="ADAL" clId="{1001B1A9-F285-447A-83CB-4EC708BC818D}" dt="2023-07-21T14:05:22.090" v="355" actId="1036"/>
          <ac:picMkLst>
            <pc:docMk/>
            <pc:sldMk cId="562194632" sldId="279"/>
            <ac:picMk id="14" creationId="{868638F6-9F34-82AD-0AD5-9BEECE795620}"/>
          </ac:picMkLst>
        </pc:picChg>
        <pc:picChg chg="add mod">
          <ac:chgData name="Lorenzo Rinaldi" userId="77d5bfdd-3e88-4678-a8ff-024fe85681f6" providerId="ADAL" clId="{1001B1A9-F285-447A-83CB-4EC708BC818D}" dt="2023-07-21T14:05:22.090" v="355" actId="1036"/>
          <ac:picMkLst>
            <pc:docMk/>
            <pc:sldMk cId="562194632" sldId="279"/>
            <ac:picMk id="17" creationId="{9E478521-476F-DB48-4978-A7C34FB9EDDC}"/>
          </ac:picMkLst>
        </pc:picChg>
      </pc:sldChg>
      <pc:sldChg chg="addSp delSp modSp add mod modAnim">
        <pc:chgData name="Lorenzo Rinaldi" userId="77d5bfdd-3e88-4678-a8ff-024fe85681f6" providerId="ADAL" clId="{1001B1A9-F285-447A-83CB-4EC708BC818D}" dt="2023-07-21T14:14:11.459" v="557"/>
        <pc:sldMkLst>
          <pc:docMk/>
          <pc:sldMk cId="3475113151" sldId="280"/>
        </pc:sldMkLst>
        <pc:spChg chg="add mod">
          <ac:chgData name="Lorenzo Rinaldi" userId="77d5bfdd-3e88-4678-a8ff-024fe85681f6" providerId="ADAL" clId="{1001B1A9-F285-447A-83CB-4EC708BC818D}" dt="2023-07-21T14:07:39.901" v="409" actId="403"/>
          <ac:spMkLst>
            <pc:docMk/>
            <pc:sldMk cId="3475113151" sldId="280"/>
            <ac:spMk id="2" creationId="{DE8EFD9E-FE64-3351-4662-86A42E364958}"/>
          </ac:spMkLst>
        </pc:spChg>
        <pc:spChg chg="del">
          <ac:chgData name="Lorenzo Rinaldi" userId="77d5bfdd-3e88-4678-a8ff-024fe85681f6" providerId="ADAL" clId="{1001B1A9-F285-447A-83CB-4EC708BC818D}" dt="2023-07-21T14:07:13.904" v="402" actId="478"/>
          <ac:spMkLst>
            <pc:docMk/>
            <pc:sldMk cId="3475113151" sldId="280"/>
            <ac:spMk id="13" creationId="{23503A06-6C80-97FC-3986-0012C1A855B4}"/>
          </ac:spMkLst>
        </pc:spChg>
        <pc:spChg chg="del">
          <ac:chgData name="Lorenzo Rinaldi" userId="77d5bfdd-3e88-4678-a8ff-024fe85681f6" providerId="ADAL" clId="{1001B1A9-F285-447A-83CB-4EC708BC818D}" dt="2023-07-21T14:07:13.904" v="402" actId="478"/>
          <ac:spMkLst>
            <pc:docMk/>
            <pc:sldMk cId="3475113151" sldId="280"/>
            <ac:spMk id="15" creationId="{12A85EB0-D8DC-371B-423D-91F11DBCE454}"/>
          </ac:spMkLst>
        </pc:spChg>
        <pc:spChg chg="del">
          <ac:chgData name="Lorenzo Rinaldi" userId="77d5bfdd-3e88-4678-a8ff-024fe85681f6" providerId="ADAL" clId="{1001B1A9-F285-447A-83CB-4EC708BC818D}" dt="2023-07-21T14:07:13.904" v="402" actId="478"/>
          <ac:spMkLst>
            <pc:docMk/>
            <pc:sldMk cId="3475113151" sldId="280"/>
            <ac:spMk id="16" creationId="{5E59DE5A-D6F8-F0BD-2E83-2FB540CD1BCC}"/>
          </ac:spMkLst>
        </pc:spChg>
        <pc:picChg chg="add mod">
          <ac:chgData name="Lorenzo Rinaldi" userId="77d5bfdd-3e88-4678-a8ff-024fe85681f6" providerId="ADAL" clId="{1001B1A9-F285-447A-83CB-4EC708BC818D}" dt="2023-07-21T14:07:45.809" v="411" actId="1076"/>
          <ac:picMkLst>
            <pc:docMk/>
            <pc:sldMk cId="3475113151" sldId="280"/>
            <ac:picMk id="4" creationId="{C1635926-49AE-D2EC-B354-623B5CE676DC}"/>
          </ac:picMkLst>
        </pc:picChg>
        <pc:picChg chg="del">
          <ac:chgData name="Lorenzo Rinaldi" userId="77d5bfdd-3e88-4678-a8ff-024fe85681f6" providerId="ADAL" clId="{1001B1A9-F285-447A-83CB-4EC708BC818D}" dt="2023-07-21T14:07:13.904" v="402" actId="478"/>
          <ac:picMkLst>
            <pc:docMk/>
            <pc:sldMk cId="3475113151" sldId="280"/>
            <ac:picMk id="14" creationId="{868638F6-9F34-82AD-0AD5-9BEECE795620}"/>
          </ac:picMkLst>
        </pc:picChg>
        <pc:picChg chg="del">
          <ac:chgData name="Lorenzo Rinaldi" userId="77d5bfdd-3e88-4678-a8ff-024fe85681f6" providerId="ADAL" clId="{1001B1A9-F285-447A-83CB-4EC708BC818D}" dt="2023-07-21T14:07:13.904" v="402" actId="478"/>
          <ac:picMkLst>
            <pc:docMk/>
            <pc:sldMk cId="3475113151" sldId="280"/>
            <ac:picMk id="17" creationId="{9E478521-476F-DB48-4978-A7C34FB9EDDC}"/>
          </ac:picMkLst>
        </pc:picChg>
      </pc:sldChg>
      <pc:sldChg chg="addSp delSp modSp add mod delAnim modAnim">
        <pc:chgData name="Lorenzo Rinaldi" userId="77d5bfdd-3e88-4678-a8ff-024fe85681f6" providerId="ADAL" clId="{1001B1A9-F285-447A-83CB-4EC708BC818D}" dt="2023-07-21T14:14:16.951" v="558"/>
        <pc:sldMkLst>
          <pc:docMk/>
          <pc:sldMk cId="814990731" sldId="281"/>
        </pc:sldMkLst>
        <pc:spChg chg="del">
          <ac:chgData name="Lorenzo Rinaldi" userId="77d5bfdd-3e88-4678-a8ff-024fe85681f6" providerId="ADAL" clId="{1001B1A9-F285-447A-83CB-4EC708BC818D}" dt="2023-07-21T14:07:58.233" v="413" actId="478"/>
          <ac:spMkLst>
            <pc:docMk/>
            <pc:sldMk cId="814990731" sldId="281"/>
            <ac:spMk id="2" creationId="{DE8EFD9E-FE64-3351-4662-86A42E364958}"/>
          </ac:spMkLst>
        </pc:spChg>
        <pc:spChg chg="add mod">
          <ac:chgData name="Lorenzo Rinaldi" userId="77d5bfdd-3e88-4678-a8ff-024fe85681f6" providerId="ADAL" clId="{1001B1A9-F285-447A-83CB-4EC708BC818D}" dt="2023-07-21T14:08:01.636" v="415" actId="1076"/>
          <ac:spMkLst>
            <pc:docMk/>
            <pc:sldMk cId="814990731" sldId="281"/>
            <ac:spMk id="5" creationId="{346E6E78-6690-D18A-E6BD-FE71EB86DAFE}"/>
          </ac:spMkLst>
        </pc:spChg>
        <pc:picChg chg="del">
          <ac:chgData name="Lorenzo Rinaldi" userId="77d5bfdd-3e88-4678-a8ff-024fe85681f6" providerId="ADAL" clId="{1001B1A9-F285-447A-83CB-4EC708BC818D}" dt="2023-07-21T14:08:04.860" v="416" actId="478"/>
          <ac:picMkLst>
            <pc:docMk/>
            <pc:sldMk cId="814990731" sldId="281"/>
            <ac:picMk id="4" creationId="{C1635926-49AE-D2EC-B354-623B5CE676DC}"/>
          </ac:picMkLst>
        </pc:picChg>
        <pc:picChg chg="add mod">
          <ac:chgData name="Lorenzo Rinaldi" userId="77d5bfdd-3e88-4678-a8ff-024fe85681f6" providerId="ADAL" clId="{1001B1A9-F285-447A-83CB-4EC708BC818D}" dt="2023-07-21T14:08:07.747" v="418" actId="1076"/>
          <ac:picMkLst>
            <pc:docMk/>
            <pc:sldMk cId="814990731" sldId="281"/>
            <ac:picMk id="7" creationId="{6F27628D-11F2-3B87-CC2D-B42F37C0C2B4}"/>
          </ac:picMkLst>
        </pc:picChg>
      </pc:sldChg>
      <pc:sldChg chg="addSp delSp modSp add mod delAnim modAnim">
        <pc:chgData name="Lorenzo Rinaldi" userId="77d5bfdd-3e88-4678-a8ff-024fe85681f6" providerId="ADAL" clId="{1001B1A9-F285-447A-83CB-4EC708BC818D}" dt="2023-07-21T14:14:20.692" v="559"/>
        <pc:sldMkLst>
          <pc:docMk/>
          <pc:sldMk cId="1525948855" sldId="282"/>
        </pc:sldMkLst>
        <pc:spChg chg="add mod">
          <ac:chgData name="Lorenzo Rinaldi" userId="77d5bfdd-3e88-4678-a8ff-024fe85681f6" providerId="ADAL" clId="{1001B1A9-F285-447A-83CB-4EC708BC818D}" dt="2023-07-21T14:09:50.683" v="422" actId="1076"/>
          <ac:spMkLst>
            <pc:docMk/>
            <pc:sldMk cId="1525948855" sldId="282"/>
            <ac:spMk id="2" creationId="{D8DA2AB2-30F8-0A5A-CAC8-1C0480ED1309}"/>
          </ac:spMkLst>
        </pc:spChg>
        <pc:spChg chg="del">
          <ac:chgData name="Lorenzo Rinaldi" userId="77d5bfdd-3e88-4678-a8ff-024fe85681f6" providerId="ADAL" clId="{1001B1A9-F285-447A-83CB-4EC708BC818D}" dt="2023-07-21T14:09:46.287" v="420" actId="478"/>
          <ac:spMkLst>
            <pc:docMk/>
            <pc:sldMk cId="1525948855" sldId="282"/>
            <ac:spMk id="5" creationId="{346E6E78-6690-D18A-E6BD-FE71EB86DAFE}"/>
          </ac:spMkLst>
        </pc:spChg>
        <pc:picChg chg="add mod">
          <ac:chgData name="Lorenzo Rinaldi" userId="77d5bfdd-3e88-4678-a8ff-024fe85681f6" providerId="ADAL" clId="{1001B1A9-F285-447A-83CB-4EC708BC818D}" dt="2023-07-21T14:09:55.732" v="424"/>
          <ac:picMkLst>
            <pc:docMk/>
            <pc:sldMk cId="1525948855" sldId="282"/>
            <ac:picMk id="4" creationId="{A190FA98-146E-3FE5-FEF3-5F2BE0B24512}"/>
          </ac:picMkLst>
        </pc:picChg>
        <pc:picChg chg="del">
          <ac:chgData name="Lorenzo Rinaldi" userId="77d5bfdd-3e88-4678-a8ff-024fe85681f6" providerId="ADAL" clId="{1001B1A9-F285-447A-83CB-4EC708BC818D}" dt="2023-07-21T14:09:55.425" v="423" actId="478"/>
          <ac:picMkLst>
            <pc:docMk/>
            <pc:sldMk cId="1525948855" sldId="282"/>
            <ac:picMk id="7" creationId="{6F27628D-11F2-3B87-CC2D-B42F37C0C2B4}"/>
          </ac:picMkLst>
        </pc:picChg>
        <pc:picChg chg="add del mod">
          <ac:chgData name="Lorenzo Rinaldi" userId="77d5bfdd-3e88-4678-a8ff-024fe85681f6" providerId="ADAL" clId="{1001B1A9-F285-447A-83CB-4EC708BC818D}" dt="2023-07-21T14:10:15.472" v="426"/>
          <ac:picMkLst>
            <pc:docMk/>
            <pc:sldMk cId="1525948855" sldId="282"/>
            <ac:picMk id="8" creationId="{86CD4E84-CD45-DD17-3F02-435327E94503}"/>
          </ac:picMkLst>
        </pc:picChg>
        <pc:picChg chg="add del mod">
          <ac:chgData name="Lorenzo Rinaldi" userId="77d5bfdd-3e88-4678-a8ff-024fe85681f6" providerId="ADAL" clId="{1001B1A9-F285-447A-83CB-4EC708BC818D}" dt="2023-07-21T14:10:17.879" v="428"/>
          <ac:picMkLst>
            <pc:docMk/>
            <pc:sldMk cId="1525948855" sldId="282"/>
            <ac:picMk id="10" creationId="{B4F476D6-2859-7DCE-2830-A2CE02AC6C76}"/>
          </ac:picMkLst>
        </pc:picChg>
      </pc:sldChg>
      <pc:sldChg chg="addSp delSp modSp add mod delAnim modAnim">
        <pc:chgData name="Lorenzo Rinaldi" userId="77d5bfdd-3e88-4678-a8ff-024fe85681f6" providerId="ADAL" clId="{1001B1A9-F285-447A-83CB-4EC708BC818D}" dt="2023-07-21T14:14:25.382" v="560"/>
        <pc:sldMkLst>
          <pc:docMk/>
          <pc:sldMk cId="1154836104" sldId="283"/>
        </pc:sldMkLst>
        <pc:spChg chg="del">
          <ac:chgData name="Lorenzo Rinaldi" userId="77d5bfdd-3e88-4678-a8ff-024fe85681f6" providerId="ADAL" clId="{1001B1A9-F285-447A-83CB-4EC708BC818D}" dt="2023-07-21T14:10:23.179" v="430" actId="478"/>
          <ac:spMkLst>
            <pc:docMk/>
            <pc:sldMk cId="1154836104" sldId="283"/>
            <ac:spMk id="2" creationId="{D8DA2AB2-30F8-0A5A-CAC8-1C0480ED1309}"/>
          </ac:spMkLst>
        </pc:spChg>
        <pc:spChg chg="add mod">
          <ac:chgData name="Lorenzo Rinaldi" userId="77d5bfdd-3e88-4678-a8ff-024fe85681f6" providerId="ADAL" clId="{1001B1A9-F285-447A-83CB-4EC708BC818D}" dt="2023-07-21T14:11:03.560" v="442" actId="14100"/>
          <ac:spMkLst>
            <pc:docMk/>
            <pc:sldMk cId="1154836104" sldId="283"/>
            <ac:spMk id="5" creationId="{55D0C306-ABF8-21BE-00AF-D621D075E645}"/>
          </ac:spMkLst>
        </pc:spChg>
        <pc:picChg chg="mod">
          <ac:chgData name="Lorenzo Rinaldi" userId="77d5bfdd-3e88-4678-a8ff-024fe85681f6" providerId="ADAL" clId="{1001B1A9-F285-447A-83CB-4EC708BC818D}" dt="2023-07-21T14:10:57.718" v="440" actId="14100"/>
          <ac:picMkLst>
            <pc:docMk/>
            <pc:sldMk cId="1154836104" sldId="283"/>
            <ac:picMk id="3" creationId="{2FDE5C26-D4A7-4A08-BEF4-A1958E075695}"/>
          </ac:picMkLst>
        </pc:picChg>
        <pc:picChg chg="del">
          <ac:chgData name="Lorenzo Rinaldi" userId="77d5bfdd-3e88-4678-a8ff-024fe85681f6" providerId="ADAL" clId="{1001B1A9-F285-447A-83CB-4EC708BC818D}" dt="2023-07-21T14:10:23.179" v="430" actId="478"/>
          <ac:picMkLst>
            <pc:docMk/>
            <pc:sldMk cId="1154836104" sldId="283"/>
            <ac:picMk id="4" creationId="{A190FA98-146E-3FE5-FEF3-5F2BE0B24512}"/>
          </ac:picMkLst>
        </pc:picChg>
        <pc:picChg chg="add mod">
          <ac:chgData name="Lorenzo Rinaldi" userId="77d5bfdd-3e88-4678-a8ff-024fe85681f6" providerId="ADAL" clId="{1001B1A9-F285-447A-83CB-4EC708BC818D}" dt="2023-07-21T14:11:07.955" v="443" actId="1076"/>
          <ac:picMkLst>
            <pc:docMk/>
            <pc:sldMk cId="1154836104" sldId="283"/>
            <ac:picMk id="7" creationId="{B431B0B2-FB0D-A592-7DFC-834DD80C6484}"/>
          </ac:picMkLst>
        </pc:picChg>
      </pc:sldChg>
      <pc:sldChg chg="addSp delSp modSp add mod delAnim modAnim">
        <pc:chgData name="Lorenzo Rinaldi" userId="77d5bfdd-3e88-4678-a8ff-024fe85681f6" providerId="ADAL" clId="{1001B1A9-F285-447A-83CB-4EC708BC818D}" dt="2023-07-21T14:14:29.038" v="561"/>
        <pc:sldMkLst>
          <pc:docMk/>
          <pc:sldMk cId="3576602481" sldId="284"/>
        </pc:sldMkLst>
        <pc:spChg chg="add mod">
          <ac:chgData name="Lorenzo Rinaldi" userId="77d5bfdd-3e88-4678-a8ff-024fe85681f6" providerId="ADAL" clId="{1001B1A9-F285-447A-83CB-4EC708BC818D}" dt="2023-07-21T14:11:26.225" v="448" actId="1076"/>
          <ac:spMkLst>
            <pc:docMk/>
            <pc:sldMk cId="3576602481" sldId="284"/>
            <ac:spMk id="2" creationId="{4E6444B5-1765-C50A-69DC-DBE373AB4D0E}"/>
          </ac:spMkLst>
        </pc:spChg>
        <pc:spChg chg="del">
          <ac:chgData name="Lorenzo Rinaldi" userId="77d5bfdd-3e88-4678-a8ff-024fe85681f6" providerId="ADAL" clId="{1001B1A9-F285-447A-83CB-4EC708BC818D}" dt="2023-07-21T14:11:18.825" v="445" actId="478"/>
          <ac:spMkLst>
            <pc:docMk/>
            <pc:sldMk cId="3576602481" sldId="284"/>
            <ac:spMk id="5" creationId="{55D0C306-ABF8-21BE-00AF-D621D075E645}"/>
          </ac:spMkLst>
        </pc:spChg>
        <pc:picChg chg="add mod">
          <ac:chgData name="Lorenzo Rinaldi" userId="77d5bfdd-3e88-4678-a8ff-024fe85681f6" providerId="ADAL" clId="{1001B1A9-F285-447A-83CB-4EC708BC818D}" dt="2023-07-21T14:11:29.767" v="449"/>
          <ac:picMkLst>
            <pc:docMk/>
            <pc:sldMk cId="3576602481" sldId="284"/>
            <ac:picMk id="4" creationId="{DD4E41A1-B145-45E0-0448-55918C9A159E}"/>
          </ac:picMkLst>
        </pc:picChg>
        <pc:picChg chg="del">
          <ac:chgData name="Lorenzo Rinaldi" userId="77d5bfdd-3e88-4678-a8ff-024fe85681f6" providerId="ADAL" clId="{1001B1A9-F285-447A-83CB-4EC708BC818D}" dt="2023-07-21T14:11:21.717" v="447" actId="478"/>
          <ac:picMkLst>
            <pc:docMk/>
            <pc:sldMk cId="3576602481" sldId="284"/>
            <ac:picMk id="7" creationId="{B431B0B2-FB0D-A592-7DFC-834DD80C6484}"/>
          </ac:picMkLst>
        </pc:picChg>
      </pc:sldChg>
      <pc:sldChg chg="addSp delSp modSp add mod delAnim modAnim">
        <pc:chgData name="Lorenzo Rinaldi" userId="77d5bfdd-3e88-4678-a8ff-024fe85681f6" providerId="ADAL" clId="{1001B1A9-F285-447A-83CB-4EC708BC818D}" dt="2023-07-21T14:14:33.088" v="562"/>
        <pc:sldMkLst>
          <pc:docMk/>
          <pc:sldMk cId="3584675274" sldId="285"/>
        </pc:sldMkLst>
        <pc:spChg chg="del">
          <ac:chgData name="Lorenzo Rinaldi" userId="77d5bfdd-3e88-4678-a8ff-024fe85681f6" providerId="ADAL" clId="{1001B1A9-F285-447A-83CB-4EC708BC818D}" dt="2023-07-21T14:11:50.712" v="456" actId="478"/>
          <ac:spMkLst>
            <pc:docMk/>
            <pc:sldMk cId="3584675274" sldId="285"/>
            <ac:spMk id="2" creationId="{4E6444B5-1765-C50A-69DC-DBE373AB4D0E}"/>
          </ac:spMkLst>
        </pc:spChg>
        <pc:spChg chg="add mod">
          <ac:chgData name="Lorenzo Rinaldi" userId="77d5bfdd-3e88-4678-a8ff-024fe85681f6" providerId="ADAL" clId="{1001B1A9-F285-447A-83CB-4EC708BC818D}" dt="2023-07-21T14:12:08.596" v="463" actId="20577"/>
          <ac:spMkLst>
            <pc:docMk/>
            <pc:sldMk cId="3584675274" sldId="285"/>
            <ac:spMk id="7" creationId="{CF56B595-2BC4-DCE9-A122-CE8350DCC84A}"/>
          </ac:spMkLst>
        </pc:spChg>
        <pc:spChg chg="mod">
          <ac:chgData name="Lorenzo Rinaldi" userId="77d5bfdd-3e88-4678-a8ff-024fe85681f6" providerId="ADAL" clId="{1001B1A9-F285-447A-83CB-4EC708BC818D}" dt="2023-07-21T14:11:47.881" v="455" actId="20577"/>
          <ac:spMkLst>
            <pc:docMk/>
            <pc:sldMk cId="3584675274" sldId="285"/>
            <ac:spMk id="9" creationId="{D65E6D98-BE8C-6B4C-B23E-6167300445AE}"/>
          </ac:spMkLst>
        </pc:spChg>
        <pc:picChg chg="del">
          <ac:chgData name="Lorenzo Rinaldi" userId="77d5bfdd-3e88-4678-a8ff-024fe85681f6" providerId="ADAL" clId="{1001B1A9-F285-447A-83CB-4EC708BC818D}" dt="2023-07-21T14:11:50.712" v="456" actId="478"/>
          <ac:picMkLst>
            <pc:docMk/>
            <pc:sldMk cId="3584675274" sldId="285"/>
            <ac:picMk id="4" creationId="{DD4E41A1-B145-45E0-0448-55918C9A159E}"/>
          </ac:picMkLst>
        </pc:picChg>
        <pc:picChg chg="add mod">
          <ac:chgData name="Lorenzo Rinaldi" userId="77d5bfdd-3e88-4678-a8ff-024fe85681f6" providerId="ADAL" clId="{1001B1A9-F285-447A-83CB-4EC708BC818D}" dt="2023-07-21T14:11:56.105" v="458" actId="1076"/>
          <ac:picMkLst>
            <pc:docMk/>
            <pc:sldMk cId="3584675274" sldId="285"/>
            <ac:picMk id="5" creationId="{E0338E2F-392F-124A-F3FB-0C333CCFCA7A}"/>
          </ac:picMkLst>
        </pc:picChg>
      </pc:sldChg>
      <pc:sldChg chg="addSp delSp modSp add mod delAnim modAnim">
        <pc:chgData name="Lorenzo Rinaldi" userId="77d5bfdd-3e88-4678-a8ff-024fe85681f6" providerId="ADAL" clId="{1001B1A9-F285-447A-83CB-4EC708BC818D}" dt="2023-07-21T14:14:37.372" v="563"/>
        <pc:sldMkLst>
          <pc:docMk/>
          <pc:sldMk cId="3760302651" sldId="286"/>
        </pc:sldMkLst>
        <pc:spChg chg="add mod">
          <ac:chgData name="Lorenzo Rinaldi" userId="77d5bfdd-3e88-4678-a8ff-024fe85681f6" providerId="ADAL" clId="{1001B1A9-F285-447A-83CB-4EC708BC818D}" dt="2023-07-21T14:12:39.845" v="470" actId="1076"/>
          <ac:spMkLst>
            <pc:docMk/>
            <pc:sldMk cId="3760302651" sldId="286"/>
            <ac:spMk id="4" creationId="{50DE1F56-20BE-CE7C-D5AC-E36018E1F555}"/>
          </ac:spMkLst>
        </pc:spChg>
        <pc:spChg chg="del">
          <ac:chgData name="Lorenzo Rinaldi" userId="77d5bfdd-3e88-4678-a8ff-024fe85681f6" providerId="ADAL" clId="{1001B1A9-F285-447A-83CB-4EC708BC818D}" dt="2023-07-21T14:12:21.806" v="465" actId="478"/>
          <ac:spMkLst>
            <pc:docMk/>
            <pc:sldMk cId="3760302651" sldId="286"/>
            <ac:spMk id="7" creationId="{CF56B595-2BC4-DCE9-A122-CE8350DCC84A}"/>
          </ac:spMkLst>
        </pc:spChg>
        <pc:spChg chg="add mod">
          <ac:chgData name="Lorenzo Rinaldi" userId="77d5bfdd-3e88-4678-a8ff-024fe85681f6" providerId="ADAL" clId="{1001B1A9-F285-447A-83CB-4EC708BC818D}" dt="2023-07-21T14:13:10.437" v="478" actId="1076"/>
          <ac:spMkLst>
            <pc:docMk/>
            <pc:sldMk cId="3760302651" sldId="286"/>
            <ac:spMk id="8" creationId="{3BC0D5CF-4421-2A15-99F8-5015782E8EC1}"/>
          </ac:spMkLst>
        </pc:spChg>
        <pc:spChg chg="add del mod">
          <ac:chgData name="Lorenzo Rinaldi" userId="77d5bfdd-3e88-4678-a8ff-024fe85681f6" providerId="ADAL" clId="{1001B1A9-F285-447A-83CB-4EC708BC818D}" dt="2023-07-21T14:13:25.348" v="480"/>
          <ac:spMkLst>
            <pc:docMk/>
            <pc:sldMk cId="3760302651" sldId="286"/>
            <ac:spMk id="10" creationId="{427CCED6-AFA8-15E2-F2AC-B89C0B8157EE}"/>
          </ac:spMkLst>
        </pc:spChg>
        <pc:picChg chg="add mod">
          <ac:chgData name="Lorenzo Rinaldi" userId="77d5bfdd-3e88-4678-a8ff-024fe85681f6" providerId="ADAL" clId="{1001B1A9-F285-447A-83CB-4EC708BC818D}" dt="2023-07-21T14:13:01.192" v="476" actId="14100"/>
          <ac:picMkLst>
            <pc:docMk/>
            <pc:sldMk cId="3760302651" sldId="286"/>
            <ac:picMk id="2" creationId="{2E46A830-06D3-29E4-5A9C-E48EC8438759}"/>
          </ac:picMkLst>
        </pc:picChg>
        <pc:picChg chg="del">
          <ac:chgData name="Lorenzo Rinaldi" userId="77d5bfdd-3e88-4678-a8ff-024fe85681f6" providerId="ADAL" clId="{1001B1A9-F285-447A-83CB-4EC708BC818D}" dt="2023-07-21T14:12:21.806" v="465" actId="478"/>
          <ac:picMkLst>
            <pc:docMk/>
            <pc:sldMk cId="3760302651" sldId="286"/>
            <ac:picMk id="5" creationId="{E0338E2F-392F-124A-F3FB-0C333CCFCA7A}"/>
          </ac:picMkLst>
        </pc:picChg>
      </pc:sldChg>
      <pc:sldChg chg="addSp delSp modSp add mod delAnim modAnim">
        <pc:chgData name="Lorenzo Rinaldi" userId="77d5bfdd-3e88-4678-a8ff-024fe85681f6" providerId="ADAL" clId="{1001B1A9-F285-447A-83CB-4EC708BC818D}" dt="2023-07-21T14:14:41.407" v="564"/>
        <pc:sldMkLst>
          <pc:docMk/>
          <pc:sldMk cId="3774605737" sldId="287"/>
        </pc:sldMkLst>
        <pc:spChg chg="del">
          <ac:chgData name="Lorenzo Rinaldi" userId="77d5bfdd-3e88-4678-a8ff-024fe85681f6" providerId="ADAL" clId="{1001B1A9-F285-447A-83CB-4EC708BC818D}" dt="2023-07-21T14:13:30.482" v="482" actId="478"/>
          <ac:spMkLst>
            <pc:docMk/>
            <pc:sldMk cId="3774605737" sldId="287"/>
            <ac:spMk id="4" creationId="{50DE1F56-20BE-CE7C-D5AC-E36018E1F555}"/>
          </ac:spMkLst>
        </pc:spChg>
        <pc:spChg chg="add mod">
          <ac:chgData name="Lorenzo Rinaldi" userId="77d5bfdd-3e88-4678-a8ff-024fe85681f6" providerId="ADAL" clId="{1001B1A9-F285-447A-83CB-4EC708BC818D}" dt="2023-07-21T14:13:47.781" v="547" actId="1035"/>
          <ac:spMkLst>
            <pc:docMk/>
            <pc:sldMk cId="3774605737" sldId="287"/>
            <ac:spMk id="5" creationId="{CBA328FB-0CBB-80D6-166F-43CCFB42BACF}"/>
          </ac:spMkLst>
        </pc:spChg>
        <pc:spChg chg="add mod">
          <ac:chgData name="Lorenzo Rinaldi" userId="77d5bfdd-3e88-4678-a8ff-024fe85681f6" providerId="ADAL" clId="{1001B1A9-F285-447A-83CB-4EC708BC818D}" dt="2023-07-21T14:13:47.781" v="547" actId="1035"/>
          <ac:spMkLst>
            <pc:docMk/>
            <pc:sldMk cId="3774605737" sldId="287"/>
            <ac:spMk id="7" creationId="{9BF81FBB-18E0-8C99-3CA6-8AA636B86E8C}"/>
          </ac:spMkLst>
        </pc:spChg>
        <pc:spChg chg="del">
          <ac:chgData name="Lorenzo Rinaldi" userId="77d5bfdd-3e88-4678-a8ff-024fe85681f6" providerId="ADAL" clId="{1001B1A9-F285-447A-83CB-4EC708BC818D}" dt="2023-07-21T14:13:30.482" v="482" actId="478"/>
          <ac:spMkLst>
            <pc:docMk/>
            <pc:sldMk cId="3774605737" sldId="287"/>
            <ac:spMk id="8" creationId="{3BC0D5CF-4421-2A15-99F8-5015782E8EC1}"/>
          </ac:spMkLst>
        </pc:spChg>
        <pc:spChg chg="add mod">
          <ac:chgData name="Lorenzo Rinaldi" userId="77d5bfdd-3e88-4678-a8ff-024fe85681f6" providerId="ADAL" clId="{1001B1A9-F285-447A-83CB-4EC708BC818D}" dt="2023-07-21T14:13:47.781" v="547" actId="1035"/>
          <ac:spMkLst>
            <pc:docMk/>
            <pc:sldMk cId="3774605737" sldId="287"/>
            <ac:spMk id="10" creationId="{54DC27FD-8D99-96E4-C62C-EBD7D4CCD056}"/>
          </ac:spMkLst>
        </pc:spChg>
        <pc:spChg chg="add mod">
          <ac:chgData name="Lorenzo Rinaldi" userId="77d5bfdd-3e88-4678-a8ff-024fe85681f6" providerId="ADAL" clId="{1001B1A9-F285-447A-83CB-4EC708BC818D}" dt="2023-07-21T14:13:47.781" v="547" actId="1035"/>
          <ac:spMkLst>
            <pc:docMk/>
            <pc:sldMk cId="3774605737" sldId="287"/>
            <ac:spMk id="13" creationId="{5074BA97-281D-6FD4-0D29-C62B8A033F67}"/>
          </ac:spMkLst>
        </pc:spChg>
        <pc:spChg chg="add mod">
          <ac:chgData name="Lorenzo Rinaldi" userId="77d5bfdd-3e88-4678-a8ff-024fe85681f6" providerId="ADAL" clId="{1001B1A9-F285-447A-83CB-4EC708BC818D}" dt="2023-07-21T14:13:47.781" v="547" actId="1035"/>
          <ac:spMkLst>
            <pc:docMk/>
            <pc:sldMk cId="3774605737" sldId="287"/>
            <ac:spMk id="15" creationId="{5E9C8C32-8C49-B4AC-D316-95747E49C11B}"/>
          </ac:spMkLst>
        </pc:spChg>
        <pc:spChg chg="add mod">
          <ac:chgData name="Lorenzo Rinaldi" userId="77d5bfdd-3e88-4678-a8ff-024fe85681f6" providerId="ADAL" clId="{1001B1A9-F285-447A-83CB-4EC708BC818D}" dt="2023-07-21T14:13:47.781" v="547" actId="1035"/>
          <ac:spMkLst>
            <pc:docMk/>
            <pc:sldMk cId="3774605737" sldId="287"/>
            <ac:spMk id="16" creationId="{D42954A7-4E12-B9D5-1A52-F2E645CB6254}"/>
          </ac:spMkLst>
        </pc:spChg>
        <pc:picChg chg="del">
          <ac:chgData name="Lorenzo Rinaldi" userId="77d5bfdd-3e88-4678-a8ff-024fe85681f6" providerId="ADAL" clId="{1001B1A9-F285-447A-83CB-4EC708BC818D}" dt="2023-07-21T14:13:30.482" v="482" actId="478"/>
          <ac:picMkLst>
            <pc:docMk/>
            <pc:sldMk cId="3774605737" sldId="287"/>
            <ac:picMk id="2" creationId="{2E46A830-06D3-29E4-5A9C-E48EC8438759}"/>
          </ac:picMkLst>
        </pc:picChg>
        <pc:picChg chg="add mod">
          <ac:chgData name="Lorenzo Rinaldi" userId="77d5bfdd-3e88-4678-a8ff-024fe85681f6" providerId="ADAL" clId="{1001B1A9-F285-447A-83CB-4EC708BC818D}" dt="2023-07-21T14:13:51.937" v="555" actId="1037"/>
          <ac:picMkLst>
            <pc:docMk/>
            <pc:sldMk cId="3774605737" sldId="287"/>
            <ac:picMk id="11" creationId="{4149CC33-DF95-71E5-5BAF-FA78D1A27981}"/>
          </ac:picMkLst>
        </pc:picChg>
        <pc:picChg chg="add mod">
          <ac:chgData name="Lorenzo Rinaldi" userId="77d5bfdd-3e88-4678-a8ff-024fe85681f6" providerId="ADAL" clId="{1001B1A9-F285-447A-83CB-4EC708BC818D}" dt="2023-07-21T14:13:51.937" v="555" actId="1037"/>
          <ac:picMkLst>
            <pc:docMk/>
            <pc:sldMk cId="3774605737" sldId="287"/>
            <ac:picMk id="12" creationId="{204CAD61-95F3-953D-8DC0-820B3B5D8F9B}"/>
          </ac:picMkLst>
        </pc:picChg>
        <pc:picChg chg="add mod">
          <ac:chgData name="Lorenzo Rinaldi" userId="77d5bfdd-3e88-4678-a8ff-024fe85681f6" providerId="ADAL" clId="{1001B1A9-F285-447A-83CB-4EC708BC818D}" dt="2023-07-21T14:13:51.937" v="555" actId="1037"/>
          <ac:picMkLst>
            <pc:docMk/>
            <pc:sldMk cId="3774605737" sldId="287"/>
            <ac:picMk id="14" creationId="{544B6815-C00C-6B45-2F34-AA447BEBD632}"/>
          </ac:picMkLst>
        </pc:picChg>
      </pc:sldChg>
      <pc:sldChg chg="addSp delSp modSp add mod modAnim">
        <pc:chgData name="Lorenzo Rinaldi" userId="77d5bfdd-3e88-4678-a8ff-024fe85681f6" providerId="ADAL" clId="{1001B1A9-F285-447A-83CB-4EC708BC818D}" dt="2023-07-21T14:15:42.609" v="625"/>
        <pc:sldMkLst>
          <pc:docMk/>
          <pc:sldMk cId="2264611373" sldId="288"/>
        </pc:sldMkLst>
        <pc:spChg chg="add mod">
          <ac:chgData name="Lorenzo Rinaldi" userId="77d5bfdd-3e88-4678-a8ff-024fe85681f6" providerId="ADAL" clId="{1001B1A9-F285-447A-83CB-4EC708BC818D}" dt="2023-07-21T14:15:13.757" v="604" actId="1036"/>
          <ac:spMkLst>
            <pc:docMk/>
            <pc:sldMk cId="2264611373" sldId="288"/>
            <ac:spMk id="2" creationId="{B5095189-5945-C9D7-D6BC-F13D35C4E738}"/>
          </ac:spMkLst>
        </pc:spChg>
        <pc:spChg chg="add del">
          <ac:chgData name="Lorenzo Rinaldi" userId="77d5bfdd-3e88-4678-a8ff-024fe85681f6" providerId="ADAL" clId="{1001B1A9-F285-447A-83CB-4EC708BC818D}" dt="2023-07-21T14:15:06.958" v="568" actId="478"/>
          <ac:spMkLst>
            <pc:docMk/>
            <pc:sldMk cId="2264611373" sldId="288"/>
            <ac:spMk id="5" creationId="{CBA328FB-0CBB-80D6-166F-43CCFB42BACF}"/>
          </ac:spMkLst>
        </pc:spChg>
        <pc:spChg chg="add del">
          <ac:chgData name="Lorenzo Rinaldi" userId="77d5bfdd-3e88-4678-a8ff-024fe85681f6" providerId="ADAL" clId="{1001B1A9-F285-447A-83CB-4EC708BC818D}" dt="2023-07-21T14:15:02.438" v="567" actId="478"/>
          <ac:spMkLst>
            <pc:docMk/>
            <pc:sldMk cId="2264611373" sldId="288"/>
            <ac:spMk id="6" creationId="{4BDB5223-6EB5-1046-88BB-84ED760A29CE}"/>
          </ac:spMkLst>
        </pc:spChg>
        <pc:spChg chg="add del">
          <ac:chgData name="Lorenzo Rinaldi" userId="77d5bfdd-3e88-4678-a8ff-024fe85681f6" providerId="ADAL" clId="{1001B1A9-F285-447A-83CB-4EC708BC818D}" dt="2023-07-21T14:15:06.958" v="568" actId="478"/>
          <ac:spMkLst>
            <pc:docMk/>
            <pc:sldMk cId="2264611373" sldId="288"/>
            <ac:spMk id="7" creationId="{9BF81FBB-18E0-8C99-3CA6-8AA636B86E8C}"/>
          </ac:spMkLst>
        </pc:spChg>
        <pc:spChg chg="add mod">
          <ac:chgData name="Lorenzo Rinaldi" userId="77d5bfdd-3e88-4678-a8ff-024fe85681f6" providerId="ADAL" clId="{1001B1A9-F285-447A-83CB-4EC708BC818D}" dt="2023-07-21T14:15:13.757" v="604" actId="1036"/>
          <ac:spMkLst>
            <pc:docMk/>
            <pc:sldMk cId="2264611373" sldId="288"/>
            <ac:spMk id="8" creationId="{9CB2FCA1-6369-C88A-3152-93016DAA39E0}"/>
          </ac:spMkLst>
        </pc:spChg>
        <pc:spChg chg="add del">
          <ac:chgData name="Lorenzo Rinaldi" userId="77d5bfdd-3e88-4678-a8ff-024fe85681f6" providerId="ADAL" clId="{1001B1A9-F285-447A-83CB-4EC708BC818D}" dt="2023-07-21T14:15:06.958" v="568" actId="478"/>
          <ac:spMkLst>
            <pc:docMk/>
            <pc:sldMk cId="2264611373" sldId="288"/>
            <ac:spMk id="10" creationId="{54DC27FD-8D99-96E4-C62C-EBD7D4CCD056}"/>
          </ac:spMkLst>
        </pc:spChg>
        <pc:spChg chg="add del">
          <ac:chgData name="Lorenzo Rinaldi" userId="77d5bfdd-3e88-4678-a8ff-024fe85681f6" providerId="ADAL" clId="{1001B1A9-F285-447A-83CB-4EC708BC818D}" dt="2023-07-21T14:15:06.958" v="568" actId="478"/>
          <ac:spMkLst>
            <pc:docMk/>
            <pc:sldMk cId="2264611373" sldId="288"/>
            <ac:spMk id="13" creationId="{5074BA97-281D-6FD4-0D29-C62B8A033F67}"/>
          </ac:spMkLst>
        </pc:spChg>
        <pc:spChg chg="add del">
          <ac:chgData name="Lorenzo Rinaldi" userId="77d5bfdd-3e88-4678-a8ff-024fe85681f6" providerId="ADAL" clId="{1001B1A9-F285-447A-83CB-4EC708BC818D}" dt="2023-07-21T14:15:06.958" v="568" actId="478"/>
          <ac:spMkLst>
            <pc:docMk/>
            <pc:sldMk cId="2264611373" sldId="288"/>
            <ac:spMk id="15" creationId="{5E9C8C32-8C49-B4AC-D316-95747E49C11B}"/>
          </ac:spMkLst>
        </pc:spChg>
        <pc:spChg chg="add del">
          <ac:chgData name="Lorenzo Rinaldi" userId="77d5bfdd-3e88-4678-a8ff-024fe85681f6" providerId="ADAL" clId="{1001B1A9-F285-447A-83CB-4EC708BC818D}" dt="2023-07-21T14:15:06.958" v="568" actId="478"/>
          <ac:spMkLst>
            <pc:docMk/>
            <pc:sldMk cId="2264611373" sldId="288"/>
            <ac:spMk id="16" creationId="{D42954A7-4E12-B9D5-1A52-F2E645CB6254}"/>
          </ac:spMkLst>
        </pc:spChg>
        <pc:spChg chg="add mod">
          <ac:chgData name="Lorenzo Rinaldi" userId="77d5bfdd-3e88-4678-a8ff-024fe85681f6" providerId="ADAL" clId="{1001B1A9-F285-447A-83CB-4EC708BC818D}" dt="2023-07-21T14:15:21.721" v="622" actId="1035"/>
          <ac:spMkLst>
            <pc:docMk/>
            <pc:sldMk cId="2264611373" sldId="288"/>
            <ac:spMk id="17" creationId="{68A86E7F-0A18-B3CB-E343-3C8D0759309F}"/>
          </ac:spMkLst>
        </pc:spChg>
        <pc:picChg chg="add del">
          <ac:chgData name="Lorenzo Rinaldi" userId="77d5bfdd-3e88-4678-a8ff-024fe85681f6" providerId="ADAL" clId="{1001B1A9-F285-447A-83CB-4EC708BC818D}" dt="2023-07-21T14:15:02.438" v="567" actId="478"/>
          <ac:picMkLst>
            <pc:docMk/>
            <pc:sldMk cId="2264611373" sldId="288"/>
            <ac:picMk id="3" creationId="{2FDE5C26-D4A7-4A08-BEF4-A1958E075695}"/>
          </ac:picMkLst>
        </pc:picChg>
        <pc:picChg chg="add mod">
          <ac:chgData name="Lorenzo Rinaldi" userId="77d5bfdd-3e88-4678-a8ff-024fe85681f6" providerId="ADAL" clId="{1001B1A9-F285-447A-83CB-4EC708BC818D}" dt="2023-07-21T14:15:17.712" v="605" actId="14100"/>
          <ac:picMkLst>
            <pc:docMk/>
            <pc:sldMk cId="2264611373" sldId="288"/>
            <ac:picMk id="4" creationId="{08D295C7-0D64-67C3-58AA-2AF3E3FF41D5}"/>
          </ac:picMkLst>
        </pc:picChg>
        <pc:picChg chg="add del">
          <ac:chgData name="Lorenzo Rinaldi" userId="77d5bfdd-3e88-4678-a8ff-024fe85681f6" providerId="ADAL" clId="{1001B1A9-F285-447A-83CB-4EC708BC818D}" dt="2023-07-21T14:15:06.958" v="568" actId="478"/>
          <ac:picMkLst>
            <pc:docMk/>
            <pc:sldMk cId="2264611373" sldId="288"/>
            <ac:picMk id="11" creationId="{4149CC33-DF95-71E5-5BAF-FA78D1A27981}"/>
          </ac:picMkLst>
        </pc:picChg>
        <pc:picChg chg="add del">
          <ac:chgData name="Lorenzo Rinaldi" userId="77d5bfdd-3e88-4678-a8ff-024fe85681f6" providerId="ADAL" clId="{1001B1A9-F285-447A-83CB-4EC708BC818D}" dt="2023-07-21T14:15:06.958" v="568" actId="478"/>
          <ac:picMkLst>
            <pc:docMk/>
            <pc:sldMk cId="2264611373" sldId="288"/>
            <ac:picMk id="12" creationId="{204CAD61-95F3-953D-8DC0-820B3B5D8F9B}"/>
          </ac:picMkLst>
        </pc:picChg>
        <pc:picChg chg="add del">
          <ac:chgData name="Lorenzo Rinaldi" userId="77d5bfdd-3e88-4678-a8ff-024fe85681f6" providerId="ADAL" clId="{1001B1A9-F285-447A-83CB-4EC708BC818D}" dt="2023-07-21T14:15:06.958" v="568" actId="478"/>
          <ac:picMkLst>
            <pc:docMk/>
            <pc:sldMk cId="2264611373" sldId="288"/>
            <ac:picMk id="14" creationId="{544B6815-C00C-6B45-2F34-AA447BEBD632}"/>
          </ac:picMkLst>
        </pc:picChg>
      </pc:sldChg>
      <pc:sldChg chg="addSp delSp modSp add mod delAnim modAnim">
        <pc:chgData name="Lorenzo Rinaldi" userId="77d5bfdd-3e88-4678-a8ff-024fe85681f6" providerId="ADAL" clId="{1001B1A9-F285-447A-83CB-4EC708BC818D}" dt="2023-07-21T14:16:05.474" v="678" actId="1036"/>
        <pc:sldMkLst>
          <pc:docMk/>
          <pc:sldMk cId="1445512116" sldId="289"/>
        </pc:sldMkLst>
        <pc:spChg chg="del">
          <ac:chgData name="Lorenzo Rinaldi" userId="77d5bfdd-3e88-4678-a8ff-024fe85681f6" providerId="ADAL" clId="{1001B1A9-F285-447A-83CB-4EC708BC818D}" dt="2023-07-21T14:15:39.727" v="624" actId="478"/>
          <ac:spMkLst>
            <pc:docMk/>
            <pc:sldMk cId="1445512116" sldId="289"/>
            <ac:spMk id="2" creationId="{B5095189-5945-C9D7-D6BC-F13D35C4E738}"/>
          </ac:spMkLst>
        </pc:spChg>
        <pc:spChg chg="add mod">
          <ac:chgData name="Lorenzo Rinaldi" userId="77d5bfdd-3e88-4678-a8ff-024fe85681f6" providerId="ADAL" clId="{1001B1A9-F285-447A-83CB-4EC708BC818D}" dt="2023-07-21T14:16:05.474" v="678" actId="1036"/>
          <ac:spMkLst>
            <pc:docMk/>
            <pc:sldMk cId="1445512116" sldId="289"/>
            <ac:spMk id="5" creationId="{22B4498B-ADD0-2707-0360-578F7E6DDE7C}"/>
          </ac:spMkLst>
        </pc:spChg>
        <pc:spChg chg="del">
          <ac:chgData name="Lorenzo Rinaldi" userId="77d5bfdd-3e88-4678-a8ff-024fe85681f6" providerId="ADAL" clId="{1001B1A9-F285-447A-83CB-4EC708BC818D}" dt="2023-07-21T14:15:39.727" v="624" actId="478"/>
          <ac:spMkLst>
            <pc:docMk/>
            <pc:sldMk cId="1445512116" sldId="289"/>
            <ac:spMk id="8" creationId="{9CB2FCA1-6369-C88A-3152-93016DAA39E0}"/>
          </ac:spMkLst>
        </pc:spChg>
        <pc:spChg chg="del">
          <ac:chgData name="Lorenzo Rinaldi" userId="77d5bfdd-3e88-4678-a8ff-024fe85681f6" providerId="ADAL" clId="{1001B1A9-F285-447A-83CB-4EC708BC818D}" dt="2023-07-21T14:15:39.727" v="624" actId="478"/>
          <ac:spMkLst>
            <pc:docMk/>
            <pc:sldMk cId="1445512116" sldId="289"/>
            <ac:spMk id="17" creationId="{68A86E7F-0A18-B3CB-E343-3C8D0759309F}"/>
          </ac:spMkLst>
        </pc:spChg>
        <pc:picChg chg="del">
          <ac:chgData name="Lorenzo Rinaldi" userId="77d5bfdd-3e88-4678-a8ff-024fe85681f6" providerId="ADAL" clId="{1001B1A9-F285-447A-83CB-4EC708BC818D}" dt="2023-07-21T14:15:39.727" v="624" actId="478"/>
          <ac:picMkLst>
            <pc:docMk/>
            <pc:sldMk cId="1445512116" sldId="289"/>
            <ac:picMk id="4" creationId="{08D295C7-0D64-67C3-58AA-2AF3E3FF41D5}"/>
          </ac:picMkLst>
        </pc:picChg>
        <pc:picChg chg="add mod">
          <ac:chgData name="Lorenzo Rinaldi" userId="77d5bfdd-3e88-4678-a8ff-024fe85681f6" providerId="ADAL" clId="{1001B1A9-F285-447A-83CB-4EC708BC818D}" dt="2023-07-21T14:15:57.140" v="660" actId="1037"/>
          <ac:picMkLst>
            <pc:docMk/>
            <pc:sldMk cId="1445512116" sldId="289"/>
            <ac:picMk id="7" creationId="{6C5D6AE1-7C1D-48CF-BE60-716A7AC95FE6}"/>
          </ac:picMkLst>
        </pc:picChg>
      </pc:sldChg>
      <pc:sldChg chg="addSp delSp modSp add mod modAnim">
        <pc:chgData name="Lorenzo Rinaldi" userId="77d5bfdd-3e88-4678-a8ff-024fe85681f6" providerId="ADAL" clId="{1001B1A9-F285-447A-83CB-4EC708BC818D}" dt="2023-07-21T14:17:35.344" v="752" actId="1038"/>
        <pc:sldMkLst>
          <pc:docMk/>
          <pc:sldMk cId="2092622037" sldId="290"/>
        </pc:sldMkLst>
        <pc:spChg chg="add mod">
          <ac:chgData name="Lorenzo Rinaldi" userId="77d5bfdd-3e88-4678-a8ff-024fe85681f6" providerId="ADAL" clId="{1001B1A9-F285-447A-83CB-4EC708BC818D}" dt="2023-07-21T14:17:35.344" v="752" actId="1038"/>
          <ac:spMkLst>
            <pc:docMk/>
            <pc:sldMk cId="2092622037" sldId="290"/>
            <ac:spMk id="4" creationId="{18BBB7B4-3AA8-1D69-E272-FB99E6F353AB}"/>
          </ac:spMkLst>
        </pc:spChg>
        <pc:spChg chg="del">
          <ac:chgData name="Lorenzo Rinaldi" userId="77d5bfdd-3e88-4678-a8ff-024fe85681f6" providerId="ADAL" clId="{1001B1A9-F285-447A-83CB-4EC708BC818D}" dt="2023-07-21T14:16:35.517" v="680" actId="478"/>
          <ac:spMkLst>
            <pc:docMk/>
            <pc:sldMk cId="2092622037" sldId="290"/>
            <ac:spMk id="5" creationId="{22B4498B-ADD0-2707-0360-578F7E6DDE7C}"/>
          </ac:spMkLst>
        </pc:spChg>
        <pc:picChg chg="add mod">
          <ac:chgData name="Lorenzo Rinaldi" userId="77d5bfdd-3e88-4678-a8ff-024fe85681f6" providerId="ADAL" clId="{1001B1A9-F285-447A-83CB-4EC708BC818D}" dt="2023-07-21T14:17:12.257" v="729" actId="1035"/>
          <ac:picMkLst>
            <pc:docMk/>
            <pc:sldMk cId="2092622037" sldId="290"/>
            <ac:picMk id="2" creationId="{AC8D1966-8AA7-253C-6CD1-EF246725DCAF}"/>
          </ac:picMkLst>
        </pc:picChg>
        <pc:picChg chg="mod">
          <ac:chgData name="Lorenzo Rinaldi" userId="77d5bfdd-3e88-4678-a8ff-024fe85681f6" providerId="ADAL" clId="{1001B1A9-F285-447A-83CB-4EC708BC818D}" dt="2023-07-21T14:16:54.354" v="718" actId="14100"/>
          <ac:picMkLst>
            <pc:docMk/>
            <pc:sldMk cId="2092622037" sldId="290"/>
            <ac:picMk id="3" creationId="{2FDE5C26-D4A7-4A08-BEF4-A1958E075695}"/>
          </ac:picMkLst>
        </pc:picChg>
        <pc:picChg chg="del">
          <ac:chgData name="Lorenzo Rinaldi" userId="77d5bfdd-3e88-4678-a8ff-024fe85681f6" providerId="ADAL" clId="{1001B1A9-F285-447A-83CB-4EC708BC818D}" dt="2023-07-21T14:16:35.517" v="680" actId="478"/>
          <ac:picMkLst>
            <pc:docMk/>
            <pc:sldMk cId="2092622037" sldId="290"/>
            <ac:picMk id="7" creationId="{6C5D6AE1-7C1D-48CF-BE60-716A7AC95FE6}"/>
          </ac:picMkLst>
        </pc:picChg>
        <pc:picChg chg="add mod">
          <ac:chgData name="Lorenzo Rinaldi" userId="77d5bfdd-3e88-4678-a8ff-024fe85681f6" providerId="ADAL" clId="{1001B1A9-F285-447A-83CB-4EC708BC818D}" dt="2023-07-21T14:17:09.990" v="724" actId="1076"/>
          <ac:picMkLst>
            <pc:docMk/>
            <pc:sldMk cId="2092622037" sldId="290"/>
            <ac:picMk id="8" creationId="{6D9656D7-CEA8-0954-4819-293CFF321D5B}"/>
          </ac:picMkLst>
        </pc:picChg>
      </pc:sldChg>
      <pc:sldChg chg="addSp delSp modSp add mod modAnim">
        <pc:chgData name="Lorenzo Rinaldi" userId="77d5bfdd-3e88-4678-a8ff-024fe85681f6" providerId="ADAL" clId="{1001B1A9-F285-447A-83CB-4EC708BC818D}" dt="2023-07-21T14:18:44.084" v="840" actId="1035"/>
        <pc:sldMkLst>
          <pc:docMk/>
          <pc:sldMk cId="1837731459" sldId="291"/>
        </pc:sldMkLst>
        <pc:spChg chg="del">
          <ac:chgData name="Lorenzo Rinaldi" userId="77d5bfdd-3e88-4678-a8ff-024fe85681f6" providerId="ADAL" clId="{1001B1A9-F285-447A-83CB-4EC708BC818D}" dt="2023-07-21T14:17:49.343" v="754" actId="478"/>
          <ac:spMkLst>
            <pc:docMk/>
            <pc:sldMk cId="1837731459" sldId="291"/>
            <ac:spMk id="4" creationId="{18BBB7B4-3AA8-1D69-E272-FB99E6F353AB}"/>
          </ac:spMkLst>
        </pc:spChg>
        <pc:spChg chg="add mod">
          <ac:chgData name="Lorenzo Rinaldi" userId="77d5bfdd-3e88-4678-a8ff-024fe85681f6" providerId="ADAL" clId="{1001B1A9-F285-447A-83CB-4EC708BC818D}" dt="2023-07-21T14:18:15.462" v="790" actId="1076"/>
          <ac:spMkLst>
            <pc:docMk/>
            <pc:sldMk cId="1837731459" sldId="291"/>
            <ac:spMk id="5" creationId="{B9E3E1CC-D98F-FCBD-BF49-7B911445C5B2}"/>
          </ac:spMkLst>
        </pc:spChg>
        <pc:spChg chg="add mod">
          <ac:chgData name="Lorenzo Rinaldi" userId="77d5bfdd-3e88-4678-a8ff-024fe85681f6" providerId="ADAL" clId="{1001B1A9-F285-447A-83CB-4EC708BC818D}" dt="2023-07-21T14:18:44.084" v="840" actId="1035"/>
          <ac:spMkLst>
            <pc:docMk/>
            <pc:sldMk cId="1837731459" sldId="291"/>
            <ac:spMk id="12" creationId="{EB70567A-0516-E3EE-A7EB-788DE9D3AEF9}"/>
          </ac:spMkLst>
        </pc:spChg>
        <pc:spChg chg="add mod">
          <ac:chgData name="Lorenzo Rinaldi" userId="77d5bfdd-3e88-4678-a8ff-024fe85681f6" providerId="ADAL" clId="{1001B1A9-F285-447A-83CB-4EC708BC818D}" dt="2023-07-21T14:18:44.084" v="840" actId="1035"/>
          <ac:spMkLst>
            <pc:docMk/>
            <pc:sldMk cId="1837731459" sldId="291"/>
            <ac:spMk id="13" creationId="{6F2032FF-F646-D876-B9E8-2D3AAB2BF381}"/>
          </ac:spMkLst>
        </pc:spChg>
        <pc:spChg chg="add mod">
          <ac:chgData name="Lorenzo Rinaldi" userId="77d5bfdd-3e88-4678-a8ff-024fe85681f6" providerId="ADAL" clId="{1001B1A9-F285-447A-83CB-4EC708BC818D}" dt="2023-07-21T14:18:44.084" v="840" actId="1035"/>
          <ac:spMkLst>
            <pc:docMk/>
            <pc:sldMk cId="1837731459" sldId="291"/>
            <ac:spMk id="14" creationId="{D1C88B49-3A9A-5150-E9CB-D1AF162A6972}"/>
          </ac:spMkLst>
        </pc:spChg>
        <pc:spChg chg="add mod">
          <ac:chgData name="Lorenzo Rinaldi" userId="77d5bfdd-3e88-4678-a8ff-024fe85681f6" providerId="ADAL" clId="{1001B1A9-F285-447A-83CB-4EC708BC818D}" dt="2023-07-21T14:18:44.084" v="840" actId="1035"/>
          <ac:spMkLst>
            <pc:docMk/>
            <pc:sldMk cId="1837731459" sldId="291"/>
            <ac:spMk id="17" creationId="{127AC109-7A7F-97EB-0415-32A2168C0B8A}"/>
          </ac:spMkLst>
        </pc:spChg>
        <pc:spChg chg="add mod">
          <ac:chgData name="Lorenzo Rinaldi" userId="77d5bfdd-3e88-4678-a8ff-024fe85681f6" providerId="ADAL" clId="{1001B1A9-F285-447A-83CB-4EC708BC818D}" dt="2023-07-21T14:18:44.084" v="840" actId="1035"/>
          <ac:spMkLst>
            <pc:docMk/>
            <pc:sldMk cId="1837731459" sldId="291"/>
            <ac:spMk id="20" creationId="{7CACC4B2-AB0A-508D-044C-A9D016EF58F6}"/>
          </ac:spMkLst>
        </pc:spChg>
        <pc:spChg chg="add mod">
          <ac:chgData name="Lorenzo Rinaldi" userId="77d5bfdd-3e88-4678-a8ff-024fe85681f6" providerId="ADAL" clId="{1001B1A9-F285-447A-83CB-4EC708BC818D}" dt="2023-07-21T14:18:44.084" v="840" actId="1035"/>
          <ac:spMkLst>
            <pc:docMk/>
            <pc:sldMk cId="1837731459" sldId="291"/>
            <ac:spMk id="21" creationId="{900893C5-6392-5B6C-BD24-B7B2625A13B9}"/>
          </ac:spMkLst>
        </pc:spChg>
        <pc:spChg chg="add mod">
          <ac:chgData name="Lorenzo Rinaldi" userId="77d5bfdd-3e88-4678-a8ff-024fe85681f6" providerId="ADAL" clId="{1001B1A9-F285-447A-83CB-4EC708BC818D}" dt="2023-07-21T14:18:44.084" v="840" actId="1035"/>
          <ac:spMkLst>
            <pc:docMk/>
            <pc:sldMk cId="1837731459" sldId="291"/>
            <ac:spMk id="25" creationId="{56B173DC-16D8-4D84-6714-1EF655E527C0}"/>
          </ac:spMkLst>
        </pc:spChg>
        <pc:spChg chg="add mod">
          <ac:chgData name="Lorenzo Rinaldi" userId="77d5bfdd-3e88-4678-a8ff-024fe85681f6" providerId="ADAL" clId="{1001B1A9-F285-447A-83CB-4EC708BC818D}" dt="2023-07-21T14:18:44.084" v="840" actId="1035"/>
          <ac:spMkLst>
            <pc:docMk/>
            <pc:sldMk cId="1837731459" sldId="291"/>
            <ac:spMk id="28" creationId="{24F4A650-AE9E-621E-EBD2-7C187387103C}"/>
          </ac:spMkLst>
        </pc:spChg>
        <pc:spChg chg="add mod">
          <ac:chgData name="Lorenzo Rinaldi" userId="77d5bfdd-3e88-4678-a8ff-024fe85681f6" providerId="ADAL" clId="{1001B1A9-F285-447A-83CB-4EC708BC818D}" dt="2023-07-21T14:18:44.084" v="840" actId="1035"/>
          <ac:spMkLst>
            <pc:docMk/>
            <pc:sldMk cId="1837731459" sldId="291"/>
            <ac:spMk id="29" creationId="{EF2F0D07-7679-30D7-8A7E-CDD22D9E3C38}"/>
          </ac:spMkLst>
        </pc:spChg>
        <pc:spChg chg="add mod">
          <ac:chgData name="Lorenzo Rinaldi" userId="77d5bfdd-3e88-4678-a8ff-024fe85681f6" providerId="ADAL" clId="{1001B1A9-F285-447A-83CB-4EC708BC818D}" dt="2023-07-21T14:18:44.084" v="840" actId="1035"/>
          <ac:spMkLst>
            <pc:docMk/>
            <pc:sldMk cId="1837731459" sldId="291"/>
            <ac:spMk id="30" creationId="{ABFA3FC8-649E-0C4B-BFB5-A7467A152325}"/>
          </ac:spMkLst>
        </pc:spChg>
        <pc:picChg chg="del">
          <ac:chgData name="Lorenzo Rinaldi" userId="77d5bfdd-3e88-4678-a8ff-024fe85681f6" providerId="ADAL" clId="{1001B1A9-F285-447A-83CB-4EC708BC818D}" dt="2023-07-21T14:17:49.343" v="754" actId="478"/>
          <ac:picMkLst>
            <pc:docMk/>
            <pc:sldMk cId="1837731459" sldId="291"/>
            <ac:picMk id="2" creationId="{AC8D1966-8AA7-253C-6CD1-EF246725DCAF}"/>
          </ac:picMkLst>
        </pc:picChg>
        <pc:picChg chg="del">
          <ac:chgData name="Lorenzo Rinaldi" userId="77d5bfdd-3e88-4678-a8ff-024fe85681f6" providerId="ADAL" clId="{1001B1A9-F285-447A-83CB-4EC708BC818D}" dt="2023-07-21T14:17:49.343" v="754" actId="478"/>
          <ac:picMkLst>
            <pc:docMk/>
            <pc:sldMk cId="1837731459" sldId="291"/>
            <ac:picMk id="8" creationId="{6D9656D7-CEA8-0954-4819-293CFF321D5B}"/>
          </ac:picMkLst>
        </pc:picChg>
        <pc:cxnChg chg="add mod">
          <ac:chgData name="Lorenzo Rinaldi" userId="77d5bfdd-3e88-4678-a8ff-024fe85681f6" providerId="ADAL" clId="{1001B1A9-F285-447A-83CB-4EC708BC818D}" dt="2023-07-21T14:18:44.084" v="840" actId="1035"/>
          <ac:cxnSpMkLst>
            <pc:docMk/>
            <pc:sldMk cId="1837731459" sldId="291"/>
            <ac:cxnSpMk id="7" creationId="{2E558CAA-3995-549B-3784-2CE87CA60D38}"/>
          </ac:cxnSpMkLst>
        </pc:cxnChg>
        <pc:cxnChg chg="add mod">
          <ac:chgData name="Lorenzo Rinaldi" userId="77d5bfdd-3e88-4678-a8ff-024fe85681f6" providerId="ADAL" clId="{1001B1A9-F285-447A-83CB-4EC708BC818D}" dt="2023-07-21T14:18:44.084" v="840" actId="1035"/>
          <ac:cxnSpMkLst>
            <pc:docMk/>
            <pc:sldMk cId="1837731459" sldId="291"/>
            <ac:cxnSpMk id="10" creationId="{E3059535-75B2-7549-583D-4F9D33EBC32C}"/>
          </ac:cxnSpMkLst>
        </pc:cxnChg>
        <pc:cxnChg chg="add mod">
          <ac:chgData name="Lorenzo Rinaldi" userId="77d5bfdd-3e88-4678-a8ff-024fe85681f6" providerId="ADAL" clId="{1001B1A9-F285-447A-83CB-4EC708BC818D}" dt="2023-07-21T14:18:44.084" v="840" actId="1035"/>
          <ac:cxnSpMkLst>
            <pc:docMk/>
            <pc:sldMk cId="1837731459" sldId="291"/>
            <ac:cxnSpMk id="11" creationId="{F57F6DF8-6EED-2F86-70C0-D4D0D1A801B9}"/>
          </ac:cxnSpMkLst>
        </pc:cxnChg>
        <pc:cxnChg chg="add mod">
          <ac:chgData name="Lorenzo Rinaldi" userId="77d5bfdd-3e88-4678-a8ff-024fe85681f6" providerId="ADAL" clId="{1001B1A9-F285-447A-83CB-4EC708BC818D}" dt="2023-07-21T14:18:44.084" v="840" actId="1035"/>
          <ac:cxnSpMkLst>
            <pc:docMk/>
            <pc:sldMk cId="1837731459" sldId="291"/>
            <ac:cxnSpMk id="15" creationId="{581F9302-2C2A-96A7-A2F5-C7FB27650201}"/>
          </ac:cxnSpMkLst>
        </pc:cxnChg>
        <pc:cxnChg chg="add mod">
          <ac:chgData name="Lorenzo Rinaldi" userId="77d5bfdd-3e88-4678-a8ff-024fe85681f6" providerId="ADAL" clId="{1001B1A9-F285-447A-83CB-4EC708BC818D}" dt="2023-07-21T14:18:44.084" v="840" actId="1035"/>
          <ac:cxnSpMkLst>
            <pc:docMk/>
            <pc:sldMk cId="1837731459" sldId="291"/>
            <ac:cxnSpMk id="16" creationId="{A37D4D95-C65D-A610-5FBC-BB9566723A45}"/>
          </ac:cxnSpMkLst>
        </pc:cxnChg>
        <pc:cxnChg chg="add mod">
          <ac:chgData name="Lorenzo Rinaldi" userId="77d5bfdd-3e88-4678-a8ff-024fe85681f6" providerId="ADAL" clId="{1001B1A9-F285-447A-83CB-4EC708BC818D}" dt="2023-07-21T14:18:44.084" v="840" actId="1035"/>
          <ac:cxnSpMkLst>
            <pc:docMk/>
            <pc:sldMk cId="1837731459" sldId="291"/>
            <ac:cxnSpMk id="18" creationId="{AFAE3BE5-9BAB-B167-8AC0-916AE99B0C26}"/>
          </ac:cxnSpMkLst>
        </pc:cxnChg>
        <pc:cxnChg chg="add mod">
          <ac:chgData name="Lorenzo Rinaldi" userId="77d5bfdd-3e88-4678-a8ff-024fe85681f6" providerId="ADAL" clId="{1001B1A9-F285-447A-83CB-4EC708BC818D}" dt="2023-07-21T14:18:44.084" v="840" actId="1035"/>
          <ac:cxnSpMkLst>
            <pc:docMk/>
            <pc:sldMk cId="1837731459" sldId="291"/>
            <ac:cxnSpMk id="19" creationId="{58F7D48B-7112-A49B-975B-18E75368DC10}"/>
          </ac:cxnSpMkLst>
        </pc:cxnChg>
        <pc:cxnChg chg="add mod">
          <ac:chgData name="Lorenzo Rinaldi" userId="77d5bfdd-3e88-4678-a8ff-024fe85681f6" providerId="ADAL" clId="{1001B1A9-F285-447A-83CB-4EC708BC818D}" dt="2023-07-21T14:18:44.084" v="840" actId="1035"/>
          <ac:cxnSpMkLst>
            <pc:docMk/>
            <pc:sldMk cId="1837731459" sldId="291"/>
            <ac:cxnSpMk id="22" creationId="{3D37F6C1-62DF-1654-07E5-9307B529E714}"/>
          </ac:cxnSpMkLst>
        </pc:cxnChg>
        <pc:cxnChg chg="add mod">
          <ac:chgData name="Lorenzo Rinaldi" userId="77d5bfdd-3e88-4678-a8ff-024fe85681f6" providerId="ADAL" clId="{1001B1A9-F285-447A-83CB-4EC708BC818D}" dt="2023-07-21T14:18:44.084" v="840" actId="1035"/>
          <ac:cxnSpMkLst>
            <pc:docMk/>
            <pc:sldMk cId="1837731459" sldId="291"/>
            <ac:cxnSpMk id="23" creationId="{9FFEC25C-6BAB-192B-C634-1CFA513B6961}"/>
          </ac:cxnSpMkLst>
        </pc:cxnChg>
        <pc:cxnChg chg="add mod">
          <ac:chgData name="Lorenzo Rinaldi" userId="77d5bfdd-3e88-4678-a8ff-024fe85681f6" providerId="ADAL" clId="{1001B1A9-F285-447A-83CB-4EC708BC818D}" dt="2023-07-21T14:18:44.084" v="840" actId="1035"/>
          <ac:cxnSpMkLst>
            <pc:docMk/>
            <pc:sldMk cId="1837731459" sldId="291"/>
            <ac:cxnSpMk id="24" creationId="{A0A9DD01-3EA3-D644-B915-4C8CE6CC9B96}"/>
          </ac:cxnSpMkLst>
        </pc:cxnChg>
        <pc:cxnChg chg="add mod">
          <ac:chgData name="Lorenzo Rinaldi" userId="77d5bfdd-3e88-4678-a8ff-024fe85681f6" providerId="ADAL" clId="{1001B1A9-F285-447A-83CB-4EC708BC818D}" dt="2023-07-21T14:18:44.084" v="840" actId="1035"/>
          <ac:cxnSpMkLst>
            <pc:docMk/>
            <pc:sldMk cId="1837731459" sldId="291"/>
            <ac:cxnSpMk id="26" creationId="{F94DB60F-AC8A-7A08-1BCD-E0B99E27F460}"/>
          </ac:cxnSpMkLst>
        </pc:cxnChg>
        <pc:cxnChg chg="add mod">
          <ac:chgData name="Lorenzo Rinaldi" userId="77d5bfdd-3e88-4678-a8ff-024fe85681f6" providerId="ADAL" clId="{1001B1A9-F285-447A-83CB-4EC708BC818D}" dt="2023-07-21T14:18:44.084" v="840" actId="1035"/>
          <ac:cxnSpMkLst>
            <pc:docMk/>
            <pc:sldMk cId="1837731459" sldId="291"/>
            <ac:cxnSpMk id="27" creationId="{2F960DF1-2A7D-24AB-0114-4009BB3AE518}"/>
          </ac:cxnSpMkLst>
        </pc:cxnChg>
      </pc:sldChg>
      <pc:sldChg chg="addSp delSp modSp add mod">
        <pc:chgData name="Lorenzo Rinaldi" userId="77d5bfdd-3e88-4678-a8ff-024fe85681f6" providerId="ADAL" clId="{1001B1A9-F285-447A-83CB-4EC708BC818D}" dt="2023-07-21T14:20:03.853" v="926" actId="1036"/>
        <pc:sldMkLst>
          <pc:docMk/>
          <pc:sldMk cId="344929577" sldId="292"/>
        </pc:sldMkLst>
        <pc:spChg chg="add mod">
          <ac:chgData name="Lorenzo Rinaldi" userId="77d5bfdd-3e88-4678-a8ff-024fe85681f6" providerId="ADAL" clId="{1001B1A9-F285-447A-83CB-4EC708BC818D}" dt="2023-07-21T14:19:39.355" v="867" actId="1076"/>
          <ac:spMkLst>
            <pc:docMk/>
            <pc:sldMk cId="344929577" sldId="292"/>
            <ac:spMk id="2" creationId="{A77FCA55-5DD0-4EC0-6B52-351C2064C17F}"/>
          </ac:spMkLst>
        </pc:spChg>
        <pc:spChg chg="del">
          <ac:chgData name="Lorenzo Rinaldi" userId="77d5bfdd-3e88-4678-a8ff-024fe85681f6" providerId="ADAL" clId="{1001B1A9-F285-447A-83CB-4EC708BC818D}" dt="2023-07-21T14:19:28.618" v="842" actId="478"/>
          <ac:spMkLst>
            <pc:docMk/>
            <pc:sldMk cId="344929577" sldId="292"/>
            <ac:spMk id="5" creationId="{B9E3E1CC-D98F-FCBD-BF49-7B911445C5B2}"/>
          </ac:spMkLst>
        </pc:spChg>
        <pc:spChg chg="del">
          <ac:chgData name="Lorenzo Rinaldi" userId="77d5bfdd-3e88-4678-a8ff-024fe85681f6" providerId="ADAL" clId="{1001B1A9-F285-447A-83CB-4EC708BC818D}" dt="2023-07-21T14:19:28.618" v="842" actId="478"/>
          <ac:spMkLst>
            <pc:docMk/>
            <pc:sldMk cId="344929577" sldId="292"/>
            <ac:spMk id="12" creationId="{EB70567A-0516-E3EE-A7EB-788DE9D3AEF9}"/>
          </ac:spMkLst>
        </pc:spChg>
        <pc:spChg chg="del">
          <ac:chgData name="Lorenzo Rinaldi" userId="77d5bfdd-3e88-4678-a8ff-024fe85681f6" providerId="ADAL" clId="{1001B1A9-F285-447A-83CB-4EC708BC818D}" dt="2023-07-21T14:19:28.618" v="842" actId="478"/>
          <ac:spMkLst>
            <pc:docMk/>
            <pc:sldMk cId="344929577" sldId="292"/>
            <ac:spMk id="13" creationId="{6F2032FF-F646-D876-B9E8-2D3AAB2BF381}"/>
          </ac:spMkLst>
        </pc:spChg>
        <pc:spChg chg="del">
          <ac:chgData name="Lorenzo Rinaldi" userId="77d5bfdd-3e88-4678-a8ff-024fe85681f6" providerId="ADAL" clId="{1001B1A9-F285-447A-83CB-4EC708BC818D}" dt="2023-07-21T14:19:28.618" v="842" actId="478"/>
          <ac:spMkLst>
            <pc:docMk/>
            <pc:sldMk cId="344929577" sldId="292"/>
            <ac:spMk id="14" creationId="{D1C88B49-3A9A-5150-E9CB-D1AF162A6972}"/>
          </ac:spMkLst>
        </pc:spChg>
        <pc:spChg chg="del">
          <ac:chgData name="Lorenzo Rinaldi" userId="77d5bfdd-3e88-4678-a8ff-024fe85681f6" providerId="ADAL" clId="{1001B1A9-F285-447A-83CB-4EC708BC818D}" dt="2023-07-21T14:19:28.618" v="842" actId="478"/>
          <ac:spMkLst>
            <pc:docMk/>
            <pc:sldMk cId="344929577" sldId="292"/>
            <ac:spMk id="17" creationId="{127AC109-7A7F-97EB-0415-32A2168C0B8A}"/>
          </ac:spMkLst>
        </pc:spChg>
        <pc:spChg chg="del">
          <ac:chgData name="Lorenzo Rinaldi" userId="77d5bfdd-3e88-4678-a8ff-024fe85681f6" providerId="ADAL" clId="{1001B1A9-F285-447A-83CB-4EC708BC818D}" dt="2023-07-21T14:19:28.618" v="842" actId="478"/>
          <ac:spMkLst>
            <pc:docMk/>
            <pc:sldMk cId="344929577" sldId="292"/>
            <ac:spMk id="20" creationId="{7CACC4B2-AB0A-508D-044C-A9D016EF58F6}"/>
          </ac:spMkLst>
        </pc:spChg>
        <pc:spChg chg="del">
          <ac:chgData name="Lorenzo Rinaldi" userId="77d5bfdd-3e88-4678-a8ff-024fe85681f6" providerId="ADAL" clId="{1001B1A9-F285-447A-83CB-4EC708BC818D}" dt="2023-07-21T14:19:28.618" v="842" actId="478"/>
          <ac:spMkLst>
            <pc:docMk/>
            <pc:sldMk cId="344929577" sldId="292"/>
            <ac:spMk id="21" creationId="{900893C5-6392-5B6C-BD24-B7B2625A13B9}"/>
          </ac:spMkLst>
        </pc:spChg>
        <pc:spChg chg="del">
          <ac:chgData name="Lorenzo Rinaldi" userId="77d5bfdd-3e88-4678-a8ff-024fe85681f6" providerId="ADAL" clId="{1001B1A9-F285-447A-83CB-4EC708BC818D}" dt="2023-07-21T14:19:28.618" v="842" actId="478"/>
          <ac:spMkLst>
            <pc:docMk/>
            <pc:sldMk cId="344929577" sldId="292"/>
            <ac:spMk id="25" creationId="{56B173DC-16D8-4D84-6714-1EF655E527C0}"/>
          </ac:spMkLst>
        </pc:spChg>
        <pc:spChg chg="del">
          <ac:chgData name="Lorenzo Rinaldi" userId="77d5bfdd-3e88-4678-a8ff-024fe85681f6" providerId="ADAL" clId="{1001B1A9-F285-447A-83CB-4EC708BC818D}" dt="2023-07-21T14:19:28.618" v="842" actId="478"/>
          <ac:spMkLst>
            <pc:docMk/>
            <pc:sldMk cId="344929577" sldId="292"/>
            <ac:spMk id="28" creationId="{24F4A650-AE9E-621E-EBD2-7C187387103C}"/>
          </ac:spMkLst>
        </pc:spChg>
        <pc:spChg chg="del">
          <ac:chgData name="Lorenzo Rinaldi" userId="77d5bfdd-3e88-4678-a8ff-024fe85681f6" providerId="ADAL" clId="{1001B1A9-F285-447A-83CB-4EC708BC818D}" dt="2023-07-21T14:19:28.618" v="842" actId="478"/>
          <ac:spMkLst>
            <pc:docMk/>
            <pc:sldMk cId="344929577" sldId="292"/>
            <ac:spMk id="29" creationId="{EF2F0D07-7679-30D7-8A7E-CDD22D9E3C38}"/>
          </ac:spMkLst>
        </pc:spChg>
        <pc:spChg chg="del">
          <ac:chgData name="Lorenzo Rinaldi" userId="77d5bfdd-3e88-4678-a8ff-024fe85681f6" providerId="ADAL" clId="{1001B1A9-F285-447A-83CB-4EC708BC818D}" dt="2023-07-21T14:19:28.618" v="842" actId="478"/>
          <ac:spMkLst>
            <pc:docMk/>
            <pc:sldMk cId="344929577" sldId="292"/>
            <ac:spMk id="30" creationId="{ABFA3FC8-649E-0C4B-BFB5-A7467A152325}"/>
          </ac:spMkLst>
        </pc:spChg>
        <pc:spChg chg="add mod">
          <ac:chgData name="Lorenzo Rinaldi" userId="77d5bfdd-3e88-4678-a8ff-024fe85681f6" providerId="ADAL" clId="{1001B1A9-F285-447A-83CB-4EC708BC818D}" dt="2023-07-21T14:20:03.853" v="926" actId="1036"/>
          <ac:spMkLst>
            <pc:docMk/>
            <pc:sldMk cId="344929577" sldId="292"/>
            <ac:spMk id="32" creationId="{3F611A99-7629-9210-1465-049E07A8FC86}"/>
          </ac:spMkLst>
        </pc:spChg>
        <pc:spChg chg="add mod">
          <ac:chgData name="Lorenzo Rinaldi" userId="77d5bfdd-3e88-4678-a8ff-024fe85681f6" providerId="ADAL" clId="{1001B1A9-F285-447A-83CB-4EC708BC818D}" dt="2023-07-21T14:20:03.853" v="926" actId="1036"/>
          <ac:spMkLst>
            <pc:docMk/>
            <pc:sldMk cId="344929577" sldId="292"/>
            <ac:spMk id="33" creationId="{378B0730-8366-D3E8-1079-96FD469E39C9}"/>
          </ac:spMkLst>
        </pc:spChg>
        <pc:spChg chg="add mod">
          <ac:chgData name="Lorenzo Rinaldi" userId="77d5bfdd-3e88-4678-a8ff-024fe85681f6" providerId="ADAL" clId="{1001B1A9-F285-447A-83CB-4EC708BC818D}" dt="2023-07-21T14:20:03.853" v="926" actId="1036"/>
          <ac:spMkLst>
            <pc:docMk/>
            <pc:sldMk cId="344929577" sldId="292"/>
            <ac:spMk id="34" creationId="{2DD62ACD-62C1-197D-453B-A0F64501C463}"/>
          </ac:spMkLst>
        </pc:spChg>
        <pc:picChg chg="add mod">
          <ac:chgData name="Lorenzo Rinaldi" userId="77d5bfdd-3e88-4678-a8ff-024fe85681f6" providerId="ADAL" clId="{1001B1A9-F285-447A-83CB-4EC708BC818D}" dt="2023-07-21T14:20:03.853" v="926" actId="1036"/>
          <ac:picMkLst>
            <pc:docMk/>
            <pc:sldMk cId="344929577" sldId="292"/>
            <ac:picMk id="4" creationId="{2EE97FBF-6C6D-4746-49FA-13AE494A7CFC}"/>
          </ac:picMkLst>
        </pc:picChg>
        <pc:picChg chg="add mod">
          <ac:chgData name="Lorenzo Rinaldi" userId="77d5bfdd-3e88-4678-a8ff-024fe85681f6" providerId="ADAL" clId="{1001B1A9-F285-447A-83CB-4EC708BC818D}" dt="2023-07-21T14:20:03.853" v="926" actId="1036"/>
          <ac:picMkLst>
            <pc:docMk/>
            <pc:sldMk cId="344929577" sldId="292"/>
            <ac:picMk id="8" creationId="{61C41C98-4888-AD6D-159F-2D87E5FB7DD4}"/>
          </ac:picMkLst>
        </pc:picChg>
        <pc:picChg chg="add mod">
          <ac:chgData name="Lorenzo Rinaldi" userId="77d5bfdd-3e88-4678-a8ff-024fe85681f6" providerId="ADAL" clId="{1001B1A9-F285-447A-83CB-4EC708BC818D}" dt="2023-07-21T14:20:03.853" v="926" actId="1036"/>
          <ac:picMkLst>
            <pc:docMk/>
            <pc:sldMk cId="344929577" sldId="292"/>
            <ac:picMk id="31" creationId="{4E6436FE-8190-2743-4E93-CFDBE7AFE984}"/>
          </ac:picMkLst>
        </pc:picChg>
        <pc:cxnChg chg="del">
          <ac:chgData name="Lorenzo Rinaldi" userId="77d5bfdd-3e88-4678-a8ff-024fe85681f6" providerId="ADAL" clId="{1001B1A9-F285-447A-83CB-4EC708BC818D}" dt="2023-07-21T14:19:28.618" v="842" actId="478"/>
          <ac:cxnSpMkLst>
            <pc:docMk/>
            <pc:sldMk cId="344929577" sldId="292"/>
            <ac:cxnSpMk id="7" creationId="{2E558CAA-3995-549B-3784-2CE87CA60D38}"/>
          </ac:cxnSpMkLst>
        </pc:cxnChg>
        <pc:cxnChg chg="del">
          <ac:chgData name="Lorenzo Rinaldi" userId="77d5bfdd-3e88-4678-a8ff-024fe85681f6" providerId="ADAL" clId="{1001B1A9-F285-447A-83CB-4EC708BC818D}" dt="2023-07-21T14:19:28.618" v="842" actId="478"/>
          <ac:cxnSpMkLst>
            <pc:docMk/>
            <pc:sldMk cId="344929577" sldId="292"/>
            <ac:cxnSpMk id="10" creationId="{E3059535-75B2-7549-583D-4F9D33EBC32C}"/>
          </ac:cxnSpMkLst>
        </pc:cxnChg>
        <pc:cxnChg chg="del">
          <ac:chgData name="Lorenzo Rinaldi" userId="77d5bfdd-3e88-4678-a8ff-024fe85681f6" providerId="ADAL" clId="{1001B1A9-F285-447A-83CB-4EC708BC818D}" dt="2023-07-21T14:19:28.618" v="842" actId="478"/>
          <ac:cxnSpMkLst>
            <pc:docMk/>
            <pc:sldMk cId="344929577" sldId="292"/>
            <ac:cxnSpMk id="11" creationId="{F57F6DF8-6EED-2F86-70C0-D4D0D1A801B9}"/>
          </ac:cxnSpMkLst>
        </pc:cxnChg>
        <pc:cxnChg chg="del">
          <ac:chgData name="Lorenzo Rinaldi" userId="77d5bfdd-3e88-4678-a8ff-024fe85681f6" providerId="ADAL" clId="{1001B1A9-F285-447A-83CB-4EC708BC818D}" dt="2023-07-21T14:19:28.618" v="842" actId="478"/>
          <ac:cxnSpMkLst>
            <pc:docMk/>
            <pc:sldMk cId="344929577" sldId="292"/>
            <ac:cxnSpMk id="15" creationId="{581F9302-2C2A-96A7-A2F5-C7FB27650201}"/>
          </ac:cxnSpMkLst>
        </pc:cxnChg>
        <pc:cxnChg chg="del">
          <ac:chgData name="Lorenzo Rinaldi" userId="77d5bfdd-3e88-4678-a8ff-024fe85681f6" providerId="ADAL" clId="{1001B1A9-F285-447A-83CB-4EC708BC818D}" dt="2023-07-21T14:19:28.618" v="842" actId="478"/>
          <ac:cxnSpMkLst>
            <pc:docMk/>
            <pc:sldMk cId="344929577" sldId="292"/>
            <ac:cxnSpMk id="16" creationId="{A37D4D95-C65D-A610-5FBC-BB9566723A45}"/>
          </ac:cxnSpMkLst>
        </pc:cxnChg>
        <pc:cxnChg chg="del">
          <ac:chgData name="Lorenzo Rinaldi" userId="77d5bfdd-3e88-4678-a8ff-024fe85681f6" providerId="ADAL" clId="{1001B1A9-F285-447A-83CB-4EC708BC818D}" dt="2023-07-21T14:19:28.618" v="842" actId="478"/>
          <ac:cxnSpMkLst>
            <pc:docMk/>
            <pc:sldMk cId="344929577" sldId="292"/>
            <ac:cxnSpMk id="18" creationId="{AFAE3BE5-9BAB-B167-8AC0-916AE99B0C26}"/>
          </ac:cxnSpMkLst>
        </pc:cxnChg>
        <pc:cxnChg chg="del">
          <ac:chgData name="Lorenzo Rinaldi" userId="77d5bfdd-3e88-4678-a8ff-024fe85681f6" providerId="ADAL" clId="{1001B1A9-F285-447A-83CB-4EC708BC818D}" dt="2023-07-21T14:19:28.618" v="842" actId="478"/>
          <ac:cxnSpMkLst>
            <pc:docMk/>
            <pc:sldMk cId="344929577" sldId="292"/>
            <ac:cxnSpMk id="19" creationId="{58F7D48B-7112-A49B-975B-18E75368DC10}"/>
          </ac:cxnSpMkLst>
        </pc:cxnChg>
        <pc:cxnChg chg="del">
          <ac:chgData name="Lorenzo Rinaldi" userId="77d5bfdd-3e88-4678-a8ff-024fe85681f6" providerId="ADAL" clId="{1001B1A9-F285-447A-83CB-4EC708BC818D}" dt="2023-07-21T14:19:28.618" v="842" actId="478"/>
          <ac:cxnSpMkLst>
            <pc:docMk/>
            <pc:sldMk cId="344929577" sldId="292"/>
            <ac:cxnSpMk id="22" creationId="{3D37F6C1-62DF-1654-07E5-9307B529E714}"/>
          </ac:cxnSpMkLst>
        </pc:cxnChg>
        <pc:cxnChg chg="del">
          <ac:chgData name="Lorenzo Rinaldi" userId="77d5bfdd-3e88-4678-a8ff-024fe85681f6" providerId="ADAL" clId="{1001B1A9-F285-447A-83CB-4EC708BC818D}" dt="2023-07-21T14:19:28.618" v="842" actId="478"/>
          <ac:cxnSpMkLst>
            <pc:docMk/>
            <pc:sldMk cId="344929577" sldId="292"/>
            <ac:cxnSpMk id="23" creationId="{9FFEC25C-6BAB-192B-C634-1CFA513B6961}"/>
          </ac:cxnSpMkLst>
        </pc:cxnChg>
        <pc:cxnChg chg="del">
          <ac:chgData name="Lorenzo Rinaldi" userId="77d5bfdd-3e88-4678-a8ff-024fe85681f6" providerId="ADAL" clId="{1001B1A9-F285-447A-83CB-4EC708BC818D}" dt="2023-07-21T14:19:28.618" v="842" actId="478"/>
          <ac:cxnSpMkLst>
            <pc:docMk/>
            <pc:sldMk cId="344929577" sldId="292"/>
            <ac:cxnSpMk id="24" creationId="{A0A9DD01-3EA3-D644-B915-4C8CE6CC9B96}"/>
          </ac:cxnSpMkLst>
        </pc:cxnChg>
        <pc:cxnChg chg="del">
          <ac:chgData name="Lorenzo Rinaldi" userId="77d5bfdd-3e88-4678-a8ff-024fe85681f6" providerId="ADAL" clId="{1001B1A9-F285-447A-83CB-4EC708BC818D}" dt="2023-07-21T14:19:28.618" v="842" actId="478"/>
          <ac:cxnSpMkLst>
            <pc:docMk/>
            <pc:sldMk cId="344929577" sldId="292"/>
            <ac:cxnSpMk id="26" creationId="{F94DB60F-AC8A-7A08-1BCD-E0B99E27F460}"/>
          </ac:cxnSpMkLst>
        </pc:cxnChg>
        <pc:cxnChg chg="del">
          <ac:chgData name="Lorenzo Rinaldi" userId="77d5bfdd-3e88-4678-a8ff-024fe85681f6" providerId="ADAL" clId="{1001B1A9-F285-447A-83CB-4EC708BC818D}" dt="2023-07-21T14:19:28.618" v="842" actId="478"/>
          <ac:cxnSpMkLst>
            <pc:docMk/>
            <pc:sldMk cId="344929577" sldId="292"/>
            <ac:cxnSpMk id="27" creationId="{2F960DF1-2A7D-24AB-0114-4009BB3AE518}"/>
          </ac:cxnSpMkLst>
        </pc:cxnChg>
      </pc:sldChg>
      <pc:sldChg chg="addSp delSp modSp add mod ord">
        <pc:chgData name="Lorenzo Rinaldi" userId="77d5bfdd-3e88-4678-a8ff-024fe85681f6" providerId="ADAL" clId="{1001B1A9-F285-447A-83CB-4EC708BC818D}" dt="2023-07-21T14:28:04.704" v="1067"/>
        <pc:sldMkLst>
          <pc:docMk/>
          <pc:sldMk cId="4169575318" sldId="293"/>
        </pc:sldMkLst>
        <pc:spChg chg="del">
          <ac:chgData name="Lorenzo Rinaldi" userId="77d5bfdd-3e88-4678-a8ff-024fe85681f6" providerId="ADAL" clId="{1001B1A9-F285-447A-83CB-4EC708BC818D}" dt="2023-07-21T14:20:34.480" v="930" actId="478"/>
          <ac:spMkLst>
            <pc:docMk/>
            <pc:sldMk cId="4169575318" sldId="293"/>
            <ac:spMk id="2" creationId="{A77FCA55-5DD0-4EC0-6B52-351C2064C17F}"/>
          </ac:spMkLst>
        </pc:spChg>
        <pc:spChg chg="add mod">
          <ac:chgData name="Lorenzo Rinaldi" userId="77d5bfdd-3e88-4678-a8ff-024fe85681f6" providerId="ADAL" clId="{1001B1A9-F285-447A-83CB-4EC708BC818D}" dt="2023-07-21T14:21:06.568" v="972" actId="1036"/>
          <ac:spMkLst>
            <pc:docMk/>
            <pc:sldMk cId="4169575318" sldId="293"/>
            <ac:spMk id="5" creationId="{12899619-55F9-9354-0639-49B66BAE5357}"/>
          </ac:spMkLst>
        </pc:spChg>
        <pc:spChg chg="mod">
          <ac:chgData name="Lorenzo Rinaldi" userId="77d5bfdd-3e88-4678-a8ff-024fe85681f6" providerId="ADAL" clId="{1001B1A9-F285-447A-83CB-4EC708BC818D}" dt="2023-07-21T14:20:22.309" v="928"/>
          <ac:spMkLst>
            <pc:docMk/>
            <pc:sldMk cId="4169575318" sldId="293"/>
            <ac:spMk id="9" creationId="{D65E6D98-BE8C-6B4C-B23E-6167300445AE}"/>
          </ac:spMkLst>
        </pc:spChg>
        <pc:spChg chg="add mod">
          <ac:chgData name="Lorenzo Rinaldi" userId="77d5bfdd-3e88-4678-a8ff-024fe85681f6" providerId="ADAL" clId="{1001B1A9-F285-447A-83CB-4EC708BC818D}" dt="2023-07-21T14:21:06.568" v="972" actId="1036"/>
          <ac:spMkLst>
            <pc:docMk/>
            <pc:sldMk cId="4169575318" sldId="293"/>
            <ac:spMk id="10" creationId="{29142953-0303-AF54-40C6-7B5A004D7CAB}"/>
          </ac:spMkLst>
        </pc:spChg>
        <pc:spChg chg="del">
          <ac:chgData name="Lorenzo Rinaldi" userId="77d5bfdd-3e88-4678-a8ff-024fe85681f6" providerId="ADAL" clId="{1001B1A9-F285-447A-83CB-4EC708BC818D}" dt="2023-07-21T14:20:32.367" v="929" actId="478"/>
          <ac:spMkLst>
            <pc:docMk/>
            <pc:sldMk cId="4169575318" sldId="293"/>
            <ac:spMk id="32" creationId="{3F611A99-7629-9210-1465-049E07A8FC86}"/>
          </ac:spMkLst>
        </pc:spChg>
        <pc:spChg chg="del">
          <ac:chgData name="Lorenzo Rinaldi" userId="77d5bfdd-3e88-4678-a8ff-024fe85681f6" providerId="ADAL" clId="{1001B1A9-F285-447A-83CB-4EC708BC818D}" dt="2023-07-21T14:20:32.367" v="929" actId="478"/>
          <ac:spMkLst>
            <pc:docMk/>
            <pc:sldMk cId="4169575318" sldId="293"/>
            <ac:spMk id="33" creationId="{378B0730-8366-D3E8-1079-96FD469E39C9}"/>
          </ac:spMkLst>
        </pc:spChg>
        <pc:spChg chg="del">
          <ac:chgData name="Lorenzo Rinaldi" userId="77d5bfdd-3e88-4678-a8ff-024fe85681f6" providerId="ADAL" clId="{1001B1A9-F285-447A-83CB-4EC708BC818D}" dt="2023-07-21T14:20:32.367" v="929" actId="478"/>
          <ac:spMkLst>
            <pc:docMk/>
            <pc:sldMk cId="4169575318" sldId="293"/>
            <ac:spMk id="34" creationId="{2DD62ACD-62C1-197D-453B-A0F64501C463}"/>
          </ac:spMkLst>
        </pc:spChg>
        <pc:picChg chg="del">
          <ac:chgData name="Lorenzo Rinaldi" userId="77d5bfdd-3e88-4678-a8ff-024fe85681f6" providerId="ADAL" clId="{1001B1A9-F285-447A-83CB-4EC708BC818D}" dt="2023-07-21T14:20:32.367" v="929" actId="478"/>
          <ac:picMkLst>
            <pc:docMk/>
            <pc:sldMk cId="4169575318" sldId="293"/>
            <ac:picMk id="4" creationId="{2EE97FBF-6C6D-4746-49FA-13AE494A7CFC}"/>
          </ac:picMkLst>
        </pc:picChg>
        <pc:picChg chg="del">
          <ac:chgData name="Lorenzo Rinaldi" userId="77d5bfdd-3e88-4678-a8ff-024fe85681f6" providerId="ADAL" clId="{1001B1A9-F285-447A-83CB-4EC708BC818D}" dt="2023-07-21T14:20:32.367" v="929" actId="478"/>
          <ac:picMkLst>
            <pc:docMk/>
            <pc:sldMk cId="4169575318" sldId="293"/>
            <ac:picMk id="8" creationId="{61C41C98-4888-AD6D-159F-2D87E5FB7DD4}"/>
          </ac:picMkLst>
        </pc:picChg>
        <pc:picChg chg="del">
          <ac:chgData name="Lorenzo Rinaldi" userId="77d5bfdd-3e88-4678-a8ff-024fe85681f6" providerId="ADAL" clId="{1001B1A9-F285-447A-83CB-4EC708BC818D}" dt="2023-07-21T14:20:32.367" v="929" actId="478"/>
          <ac:picMkLst>
            <pc:docMk/>
            <pc:sldMk cId="4169575318" sldId="293"/>
            <ac:picMk id="31" creationId="{4E6436FE-8190-2743-4E93-CFDBE7AFE984}"/>
          </ac:picMkLst>
        </pc:picChg>
        <pc:cxnChg chg="add del mod">
          <ac:chgData name="Lorenzo Rinaldi" userId="77d5bfdd-3e88-4678-a8ff-024fe85681f6" providerId="ADAL" clId="{1001B1A9-F285-447A-83CB-4EC708BC818D}" dt="2023-07-21T14:21:11.617" v="974" actId="478"/>
          <ac:cxnSpMkLst>
            <pc:docMk/>
            <pc:sldMk cId="4169575318" sldId="293"/>
            <ac:cxnSpMk id="7" creationId="{F6C5BC72-5CA6-F8DA-BCE3-7D6B8785F7D8}"/>
          </ac:cxnSpMkLst>
        </pc:cxnChg>
      </pc:sldChg>
      <pc:sldChg chg="addSp delSp modSp add mod">
        <pc:chgData name="Lorenzo Rinaldi" userId="77d5bfdd-3e88-4678-a8ff-024fe85681f6" providerId="ADAL" clId="{1001B1A9-F285-447A-83CB-4EC708BC818D}" dt="2023-07-21T14:26:13.704" v="1063" actId="20577"/>
        <pc:sldMkLst>
          <pc:docMk/>
          <pc:sldMk cId="3933425304" sldId="294"/>
        </pc:sldMkLst>
        <pc:spChg chg="add mod">
          <ac:chgData name="Lorenzo Rinaldi" userId="77d5bfdd-3e88-4678-a8ff-024fe85681f6" providerId="ADAL" clId="{1001B1A9-F285-447A-83CB-4EC708BC818D}" dt="2023-07-21T14:25:21.960" v="1047" actId="20577"/>
          <ac:spMkLst>
            <pc:docMk/>
            <pc:sldMk cId="3933425304" sldId="294"/>
            <ac:spMk id="2" creationId="{942DEFAF-035B-5B3E-7A77-1DC130B0ACEC}"/>
          </ac:spMkLst>
        </pc:spChg>
        <pc:spChg chg="del">
          <ac:chgData name="Lorenzo Rinaldi" userId="77d5bfdd-3e88-4678-a8ff-024fe85681f6" providerId="ADAL" clId="{1001B1A9-F285-447A-83CB-4EC708BC818D}" dt="2023-07-21T14:22:15.905" v="976" actId="478"/>
          <ac:spMkLst>
            <pc:docMk/>
            <pc:sldMk cId="3933425304" sldId="294"/>
            <ac:spMk id="5" creationId="{12899619-55F9-9354-0639-49B66BAE5357}"/>
          </ac:spMkLst>
        </pc:spChg>
        <pc:spChg chg="mod">
          <ac:chgData name="Lorenzo Rinaldi" userId="77d5bfdd-3e88-4678-a8ff-024fe85681f6" providerId="ADAL" clId="{1001B1A9-F285-447A-83CB-4EC708BC818D}" dt="2023-07-21T14:26:13.704" v="1063" actId="20577"/>
          <ac:spMkLst>
            <pc:docMk/>
            <pc:sldMk cId="3933425304" sldId="294"/>
            <ac:spMk id="9" creationId="{D65E6D98-BE8C-6B4C-B23E-6167300445AE}"/>
          </ac:spMkLst>
        </pc:spChg>
        <pc:spChg chg="del">
          <ac:chgData name="Lorenzo Rinaldi" userId="77d5bfdd-3e88-4678-a8ff-024fe85681f6" providerId="ADAL" clId="{1001B1A9-F285-447A-83CB-4EC708BC818D}" dt="2023-07-21T14:22:15.905" v="976" actId="478"/>
          <ac:spMkLst>
            <pc:docMk/>
            <pc:sldMk cId="3933425304" sldId="294"/>
            <ac:spMk id="10" creationId="{29142953-0303-AF54-40C6-7B5A004D7CAB}"/>
          </ac:spMkLst>
        </pc:spChg>
        <pc:picChg chg="mod">
          <ac:chgData name="Lorenzo Rinaldi" userId="77d5bfdd-3e88-4678-a8ff-024fe85681f6" providerId="ADAL" clId="{1001B1A9-F285-447A-83CB-4EC708BC818D}" dt="2023-07-21T14:24:31.693" v="1002" actId="1076"/>
          <ac:picMkLst>
            <pc:docMk/>
            <pc:sldMk cId="3933425304" sldId="294"/>
            <ac:picMk id="3" creationId="{2FDE5C26-D4A7-4A08-BEF4-A1958E075695}"/>
          </ac:picMkLst>
        </pc:picChg>
      </pc:sldChg>
      <pc:sldChg chg="modSp add mod">
        <pc:chgData name="Lorenzo Rinaldi" userId="77d5bfdd-3e88-4678-a8ff-024fe85681f6" providerId="ADAL" clId="{1001B1A9-F285-447A-83CB-4EC708BC818D}" dt="2023-07-21T14:26:20.445" v="1065" actId="20577"/>
        <pc:sldMkLst>
          <pc:docMk/>
          <pc:sldMk cId="3427571278" sldId="295"/>
        </pc:sldMkLst>
        <pc:spChg chg="mod">
          <ac:chgData name="Lorenzo Rinaldi" userId="77d5bfdd-3e88-4678-a8ff-024fe85681f6" providerId="ADAL" clId="{1001B1A9-F285-447A-83CB-4EC708BC818D}" dt="2023-07-21T14:26:07.513" v="1061" actId="20577"/>
          <ac:spMkLst>
            <pc:docMk/>
            <pc:sldMk cId="3427571278" sldId="295"/>
            <ac:spMk id="2" creationId="{942DEFAF-035B-5B3E-7A77-1DC130B0ACEC}"/>
          </ac:spMkLst>
        </pc:spChg>
        <pc:spChg chg="mod">
          <ac:chgData name="Lorenzo Rinaldi" userId="77d5bfdd-3e88-4678-a8ff-024fe85681f6" providerId="ADAL" clId="{1001B1A9-F285-447A-83CB-4EC708BC818D}" dt="2023-07-21T14:26:20.445" v="1065" actId="20577"/>
          <ac:spMkLst>
            <pc:docMk/>
            <pc:sldMk cId="3427571278" sldId="295"/>
            <ac:spMk id="9" creationId="{D65E6D98-BE8C-6B4C-B23E-6167300445AE}"/>
          </ac:spMkLst>
        </pc:spChg>
      </pc:sldChg>
    </pc:docChg>
  </pc:docChgLst>
  <pc:docChgLst>
    <pc:chgData name="Lorenzo Rinaldi" userId="77d5bfdd-3e88-4678-a8ff-024fe85681f6" providerId="ADAL" clId="{6D046246-284C-42C5-B60D-94947394D8D1}"/>
    <pc:docChg chg="undo custSel addSld delSld modSld sldOrd">
      <pc:chgData name="Lorenzo Rinaldi" userId="77d5bfdd-3e88-4678-a8ff-024fe85681f6" providerId="ADAL" clId="{6D046246-284C-42C5-B60D-94947394D8D1}" dt="2023-07-24T08:38:32.460" v="2784" actId="1076"/>
      <pc:docMkLst>
        <pc:docMk/>
      </pc:docMkLst>
      <pc:sldChg chg="modSp mod">
        <pc:chgData name="Lorenzo Rinaldi" userId="77d5bfdd-3e88-4678-a8ff-024fe85681f6" providerId="ADAL" clId="{6D046246-284C-42C5-B60D-94947394D8D1}" dt="2023-07-24T07:09:27.606" v="22" actId="20577"/>
        <pc:sldMkLst>
          <pc:docMk/>
          <pc:sldMk cId="2559802330" sldId="256"/>
        </pc:sldMkLst>
        <pc:spChg chg="mod">
          <ac:chgData name="Lorenzo Rinaldi" userId="77d5bfdd-3e88-4678-a8ff-024fe85681f6" providerId="ADAL" clId="{6D046246-284C-42C5-B60D-94947394D8D1}" dt="2023-07-24T07:09:27.606" v="22" actId="20577"/>
          <ac:spMkLst>
            <pc:docMk/>
            <pc:sldMk cId="2559802330" sldId="256"/>
            <ac:spMk id="6" creationId="{99DEA05E-3DE2-714D-9D7C-D14D82DB9D79}"/>
          </ac:spMkLst>
        </pc:spChg>
      </pc:sldChg>
      <pc:sldChg chg="modSp mod">
        <pc:chgData name="Lorenzo Rinaldi" userId="77d5bfdd-3e88-4678-a8ff-024fe85681f6" providerId="ADAL" clId="{6D046246-284C-42C5-B60D-94947394D8D1}" dt="2023-07-24T08:07:16.383" v="2662" actId="20577"/>
        <pc:sldMkLst>
          <pc:docMk/>
          <pc:sldMk cId="3688935345" sldId="278"/>
        </pc:sldMkLst>
        <pc:spChg chg="mod">
          <ac:chgData name="Lorenzo Rinaldi" userId="77d5bfdd-3e88-4678-a8ff-024fe85681f6" providerId="ADAL" clId="{6D046246-284C-42C5-B60D-94947394D8D1}" dt="2023-07-24T08:07:16.383" v="2662" actId="20577"/>
          <ac:spMkLst>
            <pc:docMk/>
            <pc:sldMk cId="3688935345" sldId="278"/>
            <ac:spMk id="2" creationId="{00000000-0000-0000-0000-000000000000}"/>
          </ac:spMkLst>
        </pc:spChg>
      </pc:sldChg>
      <pc:sldChg chg="addSp delSp modSp mod modAnim">
        <pc:chgData name="Lorenzo Rinaldi" userId="77d5bfdd-3e88-4678-a8ff-024fe85681f6" providerId="ADAL" clId="{6D046246-284C-42C5-B60D-94947394D8D1}" dt="2023-07-24T07:45:50.185" v="1047" actId="1076"/>
        <pc:sldMkLst>
          <pc:docMk/>
          <pc:sldMk cId="3105644210" sldId="279"/>
        </pc:sldMkLst>
        <pc:spChg chg="add mod topLvl">
          <ac:chgData name="Lorenzo Rinaldi" userId="77d5bfdd-3e88-4678-a8ff-024fe85681f6" providerId="ADAL" clId="{6D046246-284C-42C5-B60D-94947394D8D1}" dt="2023-07-24T07:36:24.069" v="621" actId="1036"/>
          <ac:spMkLst>
            <pc:docMk/>
            <pc:sldMk cId="3105644210" sldId="279"/>
            <ac:spMk id="2" creationId="{481CFE18-F803-2AE2-5D2B-A3101F88BB4D}"/>
          </ac:spMkLst>
        </pc:spChg>
        <pc:spChg chg="add mod topLvl">
          <ac:chgData name="Lorenzo Rinaldi" userId="77d5bfdd-3e88-4678-a8ff-024fe85681f6" providerId="ADAL" clId="{6D046246-284C-42C5-B60D-94947394D8D1}" dt="2023-07-24T07:36:24.069" v="621" actId="1036"/>
          <ac:spMkLst>
            <pc:docMk/>
            <pc:sldMk cId="3105644210" sldId="279"/>
            <ac:spMk id="3" creationId="{7D734994-7F3F-0831-E660-55C325AE2FED}"/>
          </ac:spMkLst>
        </pc:spChg>
        <pc:spChg chg="mod">
          <ac:chgData name="Lorenzo Rinaldi" userId="77d5bfdd-3e88-4678-a8ff-024fe85681f6" providerId="ADAL" clId="{6D046246-284C-42C5-B60D-94947394D8D1}" dt="2023-07-24T07:35:38.693" v="589" actId="20577"/>
          <ac:spMkLst>
            <pc:docMk/>
            <pc:sldMk cId="3105644210" sldId="279"/>
            <ac:spMk id="4" creationId="{9AB3068C-1CCE-A7E9-790D-8ACFE0F1B133}"/>
          </ac:spMkLst>
        </pc:spChg>
        <pc:spChg chg="del">
          <ac:chgData name="Lorenzo Rinaldi" userId="77d5bfdd-3e88-4678-a8ff-024fe85681f6" providerId="ADAL" clId="{6D046246-284C-42C5-B60D-94947394D8D1}" dt="2023-07-24T07:10:43.017" v="180" actId="478"/>
          <ac:spMkLst>
            <pc:docMk/>
            <pc:sldMk cId="3105644210" sldId="279"/>
            <ac:spMk id="5" creationId="{A8923CB4-71D3-A6F5-C540-D67706E02895}"/>
          </ac:spMkLst>
        </pc:spChg>
        <pc:spChg chg="del">
          <ac:chgData name="Lorenzo Rinaldi" userId="77d5bfdd-3e88-4678-a8ff-024fe85681f6" providerId="ADAL" clId="{6D046246-284C-42C5-B60D-94947394D8D1}" dt="2023-07-24T07:10:43.017" v="180" actId="478"/>
          <ac:spMkLst>
            <pc:docMk/>
            <pc:sldMk cId="3105644210" sldId="279"/>
            <ac:spMk id="7" creationId="{927C4A89-D9AD-459C-756C-7762E4AA2416}"/>
          </ac:spMkLst>
        </pc:spChg>
        <pc:spChg chg="mod">
          <ac:chgData name="Lorenzo Rinaldi" userId="77d5bfdd-3e88-4678-a8ff-024fe85681f6" providerId="ADAL" clId="{6D046246-284C-42C5-B60D-94947394D8D1}" dt="2023-07-24T07:15:22.113" v="352" actId="2711"/>
          <ac:spMkLst>
            <pc:docMk/>
            <pc:sldMk cId="3105644210" sldId="279"/>
            <ac:spMk id="10" creationId="{D4E2809A-7433-4A26-90FC-D09B287FF978}"/>
          </ac:spMkLst>
        </pc:spChg>
        <pc:spChg chg="del">
          <ac:chgData name="Lorenzo Rinaldi" userId="77d5bfdd-3e88-4678-a8ff-024fe85681f6" providerId="ADAL" clId="{6D046246-284C-42C5-B60D-94947394D8D1}" dt="2023-07-24T07:10:43.017" v="180" actId="478"/>
          <ac:spMkLst>
            <pc:docMk/>
            <pc:sldMk cId="3105644210" sldId="279"/>
            <ac:spMk id="11" creationId="{BCB145E8-DAEE-A708-ECCD-DA344B4CBD80}"/>
          </ac:spMkLst>
        </pc:spChg>
        <pc:spChg chg="del">
          <ac:chgData name="Lorenzo Rinaldi" userId="77d5bfdd-3e88-4678-a8ff-024fe85681f6" providerId="ADAL" clId="{6D046246-284C-42C5-B60D-94947394D8D1}" dt="2023-07-24T07:10:43.017" v="180" actId="478"/>
          <ac:spMkLst>
            <pc:docMk/>
            <pc:sldMk cId="3105644210" sldId="279"/>
            <ac:spMk id="12" creationId="{59CEB2BE-9194-2F2F-681B-6781067C44D0}"/>
          </ac:spMkLst>
        </pc:spChg>
        <pc:spChg chg="del">
          <ac:chgData name="Lorenzo Rinaldi" userId="77d5bfdd-3e88-4678-a8ff-024fe85681f6" providerId="ADAL" clId="{6D046246-284C-42C5-B60D-94947394D8D1}" dt="2023-07-24T07:10:43.017" v="180" actId="478"/>
          <ac:spMkLst>
            <pc:docMk/>
            <pc:sldMk cId="3105644210" sldId="279"/>
            <ac:spMk id="13" creationId="{DBB04461-9934-E0AE-8D4A-7C3C98AEEB9C}"/>
          </ac:spMkLst>
        </pc:spChg>
        <pc:spChg chg="del">
          <ac:chgData name="Lorenzo Rinaldi" userId="77d5bfdd-3e88-4678-a8ff-024fe85681f6" providerId="ADAL" clId="{6D046246-284C-42C5-B60D-94947394D8D1}" dt="2023-07-24T07:10:43.017" v="180" actId="478"/>
          <ac:spMkLst>
            <pc:docMk/>
            <pc:sldMk cId="3105644210" sldId="279"/>
            <ac:spMk id="14" creationId="{09DD4C39-C68E-1F7F-7ACB-484E0DB51190}"/>
          </ac:spMkLst>
        </pc:spChg>
        <pc:spChg chg="del">
          <ac:chgData name="Lorenzo Rinaldi" userId="77d5bfdd-3e88-4678-a8ff-024fe85681f6" providerId="ADAL" clId="{6D046246-284C-42C5-B60D-94947394D8D1}" dt="2023-07-24T07:10:43.017" v="180" actId="478"/>
          <ac:spMkLst>
            <pc:docMk/>
            <pc:sldMk cId="3105644210" sldId="279"/>
            <ac:spMk id="15" creationId="{CD3A6BF0-936B-68D3-BF2F-77FF5338C8FF}"/>
          </ac:spMkLst>
        </pc:spChg>
        <pc:spChg chg="del">
          <ac:chgData name="Lorenzo Rinaldi" userId="77d5bfdd-3e88-4678-a8ff-024fe85681f6" providerId="ADAL" clId="{6D046246-284C-42C5-B60D-94947394D8D1}" dt="2023-07-24T07:10:43.017" v="180" actId="478"/>
          <ac:spMkLst>
            <pc:docMk/>
            <pc:sldMk cId="3105644210" sldId="279"/>
            <ac:spMk id="16" creationId="{EE4BA7AE-CC98-FAAF-49EB-3E104E03579D}"/>
          </ac:spMkLst>
        </pc:spChg>
        <pc:spChg chg="del">
          <ac:chgData name="Lorenzo Rinaldi" userId="77d5bfdd-3e88-4678-a8ff-024fe85681f6" providerId="ADAL" clId="{6D046246-284C-42C5-B60D-94947394D8D1}" dt="2023-07-24T07:10:43.017" v="180" actId="478"/>
          <ac:spMkLst>
            <pc:docMk/>
            <pc:sldMk cId="3105644210" sldId="279"/>
            <ac:spMk id="17" creationId="{D6AAFA3A-5CBB-2EC1-5696-CFB614645DC8}"/>
          </ac:spMkLst>
        </pc:spChg>
        <pc:spChg chg="del">
          <ac:chgData name="Lorenzo Rinaldi" userId="77d5bfdd-3e88-4678-a8ff-024fe85681f6" providerId="ADAL" clId="{6D046246-284C-42C5-B60D-94947394D8D1}" dt="2023-07-24T07:10:43.017" v="180" actId="478"/>
          <ac:spMkLst>
            <pc:docMk/>
            <pc:sldMk cId="3105644210" sldId="279"/>
            <ac:spMk id="18" creationId="{3A9E8CAD-6651-D358-2833-3BA864F0B6DA}"/>
          </ac:spMkLst>
        </pc:spChg>
        <pc:spChg chg="del">
          <ac:chgData name="Lorenzo Rinaldi" userId="77d5bfdd-3e88-4678-a8ff-024fe85681f6" providerId="ADAL" clId="{6D046246-284C-42C5-B60D-94947394D8D1}" dt="2023-07-24T07:10:43.017" v="180" actId="478"/>
          <ac:spMkLst>
            <pc:docMk/>
            <pc:sldMk cId="3105644210" sldId="279"/>
            <ac:spMk id="19" creationId="{F83B3C05-681A-DCA1-8FE8-8985B9D146EF}"/>
          </ac:spMkLst>
        </pc:spChg>
        <pc:spChg chg="mod">
          <ac:chgData name="Lorenzo Rinaldi" userId="77d5bfdd-3e88-4678-a8ff-024fe85681f6" providerId="ADAL" clId="{6D046246-284C-42C5-B60D-94947394D8D1}" dt="2023-07-24T07:15:22.113" v="352" actId="2711"/>
          <ac:spMkLst>
            <pc:docMk/>
            <pc:sldMk cId="3105644210" sldId="279"/>
            <ac:spMk id="20" creationId="{95CF5B64-3EE5-0DD2-FDCE-6DF69C5A9B47}"/>
          </ac:spMkLst>
        </pc:spChg>
        <pc:spChg chg="add mod topLvl">
          <ac:chgData name="Lorenzo Rinaldi" userId="77d5bfdd-3e88-4678-a8ff-024fe85681f6" providerId="ADAL" clId="{6D046246-284C-42C5-B60D-94947394D8D1}" dt="2023-07-24T07:36:24.069" v="621" actId="1036"/>
          <ac:spMkLst>
            <pc:docMk/>
            <pc:sldMk cId="3105644210" sldId="279"/>
            <ac:spMk id="21" creationId="{17C3A032-746A-869D-D510-7C83659ED09F}"/>
          </ac:spMkLst>
        </pc:spChg>
        <pc:spChg chg="add mod topLvl">
          <ac:chgData name="Lorenzo Rinaldi" userId="77d5bfdd-3e88-4678-a8ff-024fe85681f6" providerId="ADAL" clId="{6D046246-284C-42C5-B60D-94947394D8D1}" dt="2023-07-24T07:36:24.069" v="621" actId="1036"/>
          <ac:spMkLst>
            <pc:docMk/>
            <pc:sldMk cId="3105644210" sldId="279"/>
            <ac:spMk id="24" creationId="{3CF354B2-62E0-43FF-6690-D433A16AAF1F}"/>
          </ac:spMkLst>
        </pc:spChg>
        <pc:spChg chg="add mod topLvl">
          <ac:chgData name="Lorenzo Rinaldi" userId="77d5bfdd-3e88-4678-a8ff-024fe85681f6" providerId="ADAL" clId="{6D046246-284C-42C5-B60D-94947394D8D1}" dt="2023-07-24T07:36:24.069" v="621" actId="1036"/>
          <ac:spMkLst>
            <pc:docMk/>
            <pc:sldMk cId="3105644210" sldId="279"/>
            <ac:spMk id="29" creationId="{5E4FE252-3010-EA42-B4F9-B134DE99C440}"/>
          </ac:spMkLst>
        </pc:spChg>
        <pc:spChg chg="add mod topLvl">
          <ac:chgData name="Lorenzo Rinaldi" userId="77d5bfdd-3e88-4678-a8ff-024fe85681f6" providerId="ADAL" clId="{6D046246-284C-42C5-B60D-94947394D8D1}" dt="2023-07-24T07:36:24.069" v="621" actId="1036"/>
          <ac:spMkLst>
            <pc:docMk/>
            <pc:sldMk cId="3105644210" sldId="279"/>
            <ac:spMk id="30" creationId="{2F4442DB-7602-25BF-9C76-5FBD959A5593}"/>
          </ac:spMkLst>
        </pc:spChg>
        <pc:spChg chg="add mod topLvl">
          <ac:chgData name="Lorenzo Rinaldi" userId="77d5bfdd-3e88-4678-a8ff-024fe85681f6" providerId="ADAL" clId="{6D046246-284C-42C5-B60D-94947394D8D1}" dt="2023-07-24T07:36:24.069" v="621" actId="1036"/>
          <ac:spMkLst>
            <pc:docMk/>
            <pc:sldMk cId="3105644210" sldId="279"/>
            <ac:spMk id="31" creationId="{D53AA35E-8F08-6E25-73B0-7C13A1032AF6}"/>
          </ac:spMkLst>
        </pc:spChg>
        <pc:spChg chg="add mod topLvl">
          <ac:chgData name="Lorenzo Rinaldi" userId="77d5bfdd-3e88-4678-a8ff-024fe85681f6" providerId="ADAL" clId="{6D046246-284C-42C5-B60D-94947394D8D1}" dt="2023-07-24T07:36:24.069" v="621" actId="1036"/>
          <ac:spMkLst>
            <pc:docMk/>
            <pc:sldMk cId="3105644210" sldId="279"/>
            <ac:spMk id="32" creationId="{4093E4F7-C61E-1533-2DEB-E8D97ACB7968}"/>
          </ac:spMkLst>
        </pc:spChg>
        <pc:spChg chg="add mod topLvl">
          <ac:chgData name="Lorenzo Rinaldi" userId="77d5bfdd-3e88-4678-a8ff-024fe85681f6" providerId="ADAL" clId="{6D046246-284C-42C5-B60D-94947394D8D1}" dt="2023-07-24T07:36:24.069" v="621" actId="1036"/>
          <ac:spMkLst>
            <pc:docMk/>
            <pc:sldMk cId="3105644210" sldId="279"/>
            <ac:spMk id="43" creationId="{6D610B82-D4C3-1C2A-ACCA-C08A87382CD1}"/>
          </ac:spMkLst>
        </pc:spChg>
        <pc:spChg chg="add mod topLvl">
          <ac:chgData name="Lorenzo Rinaldi" userId="77d5bfdd-3e88-4678-a8ff-024fe85681f6" providerId="ADAL" clId="{6D046246-284C-42C5-B60D-94947394D8D1}" dt="2023-07-24T07:36:24.069" v="621" actId="1036"/>
          <ac:spMkLst>
            <pc:docMk/>
            <pc:sldMk cId="3105644210" sldId="279"/>
            <ac:spMk id="44" creationId="{9600F625-C677-1A54-2B9A-D2F81167500C}"/>
          </ac:spMkLst>
        </pc:spChg>
        <pc:spChg chg="add del mod">
          <ac:chgData name="Lorenzo Rinaldi" userId="77d5bfdd-3e88-4678-a8ff-024fe85681f6" providerId="ADAL" clId="{6D046246-284C-42C5-B60D-94947394D8D1}" dt="2023-07-24T07:13:02.196" v="224" actId="478"/>
          <ac:spMkLst>
            <pc:docMk/>
            <pc:sldMk cId="3105644210" sldId="279"/>
            <ac:spMk id="45" creationId="{E09CE30B-141B-B032-43D5-290575A92196}"/>
          </ac:spMkLst>
        </pc:spChg>
        <pc:spChg chg="add mod">
          <ac:chgData name="Lorenzo Rinaldi" userId="77d5bfdd-3e88-4678-a8ff-024fe85681f6" providerId="ADAL" clId="{6D046246-284C-42C5-B60D-94947394D8D1}" dt="2023-07-24T07:40:32.522" v="738" actId="113"/>
          <ac:spMkLst>
            <pc:docMk/>
            <pc:sldMk cId="3105644210" sldId="279"/>
            <ac:spMk id="47" creationId="{48EEF3D9-4527-CFFB-DA91-08F33975A749}"/>
          </ac:spMkLst>
        </pc:spChg>
        <pc:spChg chg="add mod">
          <ac:chgData name="Lorenzo Rinaldi" userId="77d5bfdd-3e88-4678-a8ff-024fe85681f6" providerId="ADAL" clId="{6D046246-284C-42C5-B60D-94947394D8D1}" dt="2023-07-24T07:45:50.185" v="1047" actId="1076"/>
          <ac:spMkLst>
            <pc:docMk/>
            <pc:sldMk cId="3105644210" sldId="279"/>
            <ac:spMk id="49" creationId="{63594952-FFDE-50AB-FFA3-9F7DE251D42F}"/>
          </ac:spMkLst>
        </pc:spChg>
        <pc:spChg chg="add del mod">
          <ac:chgData name="Lorenzo Rinaldi" userId="77d5bfdd-3e88-4678-a8ff-024fe85681f6" providerId="ADAL" clId="{6D046246-284C-42C5-B60D-94947394D8D1}" dt="2023-07-24T07:45:13.069" v="1028" actId="478"/>
          <ac:spMkLst>
            <pc:docMk/>
            <pc:sldMk cId="3105644210" sldId="279"/>
            <ac:spMk id="50" creationId="{F2085FCC-6062-3E50-2235-B8EA2AF6597F}"/>
          </ac:spMkLst>
        </pc:spChg>
        <pc:grpChg chg="add mod topLvl">
          <ac:chgData name="Lorenzo Rinaldi" userId="77d5bfdd-3e88-4678-a8ff-024fe85681f6" providerId="ADAL" clId="{6D046246-284C-42C5-B60D-94947394D8D1}" dt="2023-07-24T07:36:24.069" v="621" actId="1036"/>
          <ac:grpSpMkLst>
            <pc:docMk/>
            <pc:sldMk cId="3105644210" sldId="279"/>
            <ac:grpSpMk id="9" creationId="{706C0224-3A4A-D61A-5CA9-E507937DB80C}"/>
          </ac:grpSpMkLst>
        </pc:grpChg>
        <pc:grpChg chg="add mod topLvl">
          <ac:chgData name="Lorenzo Rinaldi" userId="77d5bfdd-3e88-4678-a8ff-024fe85681f6" providerId="ADAL" clId="{6D046246-284C-42C5-B60D-94947394D8D1}" dt="2023-07-24T07:36:24.069" v="621" actId="1036"/>
          <ac:grpSpMkLst>
            <pc:docMk/>
            <pc:sldMk cId="3105644210" sldId="279"/>
            <ac:grpSpMk id="37" creationId="{A7A4EFCE-2C98-FEC3-B492-E0CFBEDC9317}"/>
          </ac:grpSpMkLst>
        </pc:grpChg>
        <pc:grpChg chg="add del mod">
          <ac:chgData name="Lorenzo Rinaldi" userId="77d5bfdd-3e88-4678-a8ff-024fe85681f6" providerId="ADAL" clId="{6D046246-284C-42C5-B60D-94947394D8D1}" dt="2023-07-24T07:13:39.277" v="291" actId="165"/>
          <ac:grpSpMkLst>
            <pc:docMk/>
            <pc:sldMk cId="3105644210" sldId="279"/>
            <ac:grpSpMk id="46" creationId="{9E61A391-3B0F-3A40-8495-330F3B5DC00A}"/>
          </ac:grpSpMkLst>
        </pc:grpChg>
        <pc:grpChg chg="add mod">
          <ac:chgData name="Lorenzo Rinaldi" userId="77d5bfdd-3e88-4678-a8ff-024fe85681f6" providerId="ADAL" clId="{6D046246-284C-42C5-B60D-94947394D8D1}" dt="2023-07-24T07:45:45.640" v="1046" actId="1076"/>
          <ac:grpSpMkLst>
            <pc:docMk/>
            <pc:sldMk cId="3105644210" sldId="279"/>
            <ac:grpSpMk id="51" creationId="{5F8F8A09-9A24-D553-D7D7-FAE71122D3CA}"/>
          </ac:grpSpMkLst>
        </pc:grpChg>
        <pc:picChg chg="add mod topLvl">
          <ac:chgData name="Lorenzo Rinaldi" userId="77d5bfdd-3e88-4678-a8ff-024fe85681f6" providerId="ADAL" clId="{6D046246-284C-42C5-B60D-94947394D8D1}" dt="2023-07-24T07:36:24.069" v="621" actId="1036"/>
          <ac:picMkLst>
            <pc:docMk/>
            <pc:sldMk cId="3105644210" sldId="279"/>
            <ac:picMk id="26" creationId="{02A29594-CE7D-8AC4-4A2A-D594676BACD6}"/>
          </ac:picMkLst>
        </pc:picChg>
        <pc:picChg chg="add mod topLvl">
          <ac:chgData name="Lorenzo Rinaldi" userId="77d5bfdd-3e88-4678-a8ff-024fe85681f6" providerId="ADAL" clId="{6D046246-284C-42C5-B60D-94947394D8D1}" dt="2023-07-24T07:36:24.069" v="621" actId="1036"/>
          <ac:picMkLst>
            <pc:docMk/>
            <pc:sldMk cId="3105644210" sldId="279"/>
            <ac:picMk id="27" creationId="{BA00E813-F492-2BEC-FE34-A512A513646E}"/>
          </ac:picMkLst>
        </pc:picChg>
        <pc:picChg chg="add mod topLvl">
          <ac:chgData name="Lorenzo Rinaldi" userId="77d5bfdd-3e88-4678-a8ff-024fe85681f6" providerId="ADAL" clId="{6D046246-284C-42C5-B60D-94947394D8D1}" dt="2023-07-24T07:36:24.069" v="621" actId="1036"/>
          <ac:picMkLst>
            <pc:docMk/>
            <pc:sldMk cId="3105644210" sldId="279"/>
            <ac:picMk id="28" creationId="{6BF5BA0A-68BB-5B01-E8AB-AFEE91CB8DA7}"/>
          </ac:picMkLst>
        </pc:picChg>
        <pc:picChg chg="add mod topLvl">
          <ac:chgData name="Lorenzo Rinaldi" userId="77d5bfdd-3e88-4678-a8ff-024fe85681f6" providerId="ADAL" clId="{6D046246-284C-42C5-B60D-94947394D8D1}" dt="2023-07-24T07:36:24.069" v="621" actId="1036"/>
          <ac:picMkLst>
            <pc:docMk/>
            <pc:sldMk cId="3105644210" sldId="279"/>
            <ac:picMk id="36" creationId="{31E0CE10-7F50-855B-EAF8-8C52FD795427}"/>
          </ac:picMkLst>
        </pc:picChg>
        <pc:picChg chg="mod">
          <ac:chgData name="Lorenzo Rinaldi" userId="77d5bfdd-3e88-4678-a8ff-024fe85681f6" providerId="ADAL" clId="{6D046246-284C-42C5-B60D-94947394D8D1}" dt="2023-07-24T07:13:39.277" v="291" actId="165"/>
          <ac:picMkLst>
            <pc:docMk/>
            <pc:sldMk cId="3105644210" sldId="279"/>
            <ac:picMk id="38" creationId="{C4A2E620-B101-4603-E9AF-EBC4C8A7DAA2}"/>
          </ac:picMkLst>
        </pc:picChg>
        <pc:picChg chg="mod">
          <ac:chgData name="Lorenzo Rinaldi" userId="77d5bfdd-3e88-4678-a8ff-024fe85681f6" providerId="ADAL" clId="{6D046246-284C-42C5-B60D-94947394D8D1}" dt="2023-07-24T07:13:39.277" v="291" actId="165"/>
          <ac:picMkLst>
            <pc:docMk/>
            <pc:sldMk cId="3105644210" sldId="279"/>
            <ac:picMk id="39" creationId="{3B5794BA-4679-7C4B-2CD6-ECD3EBB63DB0}"/>
          </ac:picMkLst>
        </pc:picChg>
        <pc:picChg chg="add mod topLvl">
          <ac:chgData name="Lorenzo Rinaldi" userId="77d5bfdd-3e88-4678-a8ff-024fe85681f6" providerId="ADAL" clId="{6D046246-284C-42C5-B60D-94947394D8D1}" dt="2023-07-24T07:36:24.069" v="621" actId="1036"/>
          <ac:picMkLst>
            <pc:docMk/>
            <pc:sldMk cId="3105644210" sldId="279"/>
            <ac:picMk id="41" creationId="{E0A76838-748E-EFCA-5F21-AE43CEFF4224}"/>
          </ac:picMkLst>
        </pc:picChg>
        <pc:picChg chg="add mod topLvl">
          <ac:chgData name="Lorenzo Rinaldi" userId="77d5bfdd-3e88-4678-a8ff-024fe85681f6" providerId="ADAL" clId="{6D046246-284C-42C5-B60D-94947394D8D1}" dt="2023-07-24T07:36:24.069" v="621" actId="1036"/>
          <ac:picMkLst>
            <pc:docMk/>
            <pc:sldMk cId="3105644210" sldId="279"/>
            <ac:picMk id="42" creationId="{5F0F813B-7941-B45C-2753-FB30FD60C6C9}"/>
          </ac:picMkLst>
        </pc:picChg>
        <pc:picChg chg="add mod">
          <ac:chgData name="Lorenzo Rinaldi" userId="77d5bfdd-3e88-4678-a8ff-024fe85681f6" providerId="ADAL" clId="{6D046246-284C-42C5-B60D-94947394D8D1}" dt="2023-07-24T07:45:39.769" v="1045" actId="404"/>
          <ac:picMkLst>
            <pc:docMk/>
            <pc:sldMk cId="3105644210" sldId="279"/>
            <ac:picMk id="48" creationId="{EB088A82-9A40-B744-FD8A-845A8A479A2F}"/>
          </ac:picMkLst>
        </pc:picChg>
        <pc:cxnChg chg="add mod topLvl">
          <ac:chgData name="Lorenzo Rinaldi" userId="77d5bfdd-3e88-4678-a8ff-024fe85681f6" providerId="ADAL" clId="{6D046246-284C-42C5-B60D-94947394D8D1}" dt="2023-07-24T07:36:24.069" v="621" actId="1036"/>
          <ac:cxnSpMkLst>
            <pc:docMk/>
            <pc:sldMk cId="3105644210" sldId="279"/>
            <ac:cxnSpMk id="6" creationId="{0C2ACBEC-BFE5-49BF-0DFB-60CC2AC70C15}"/>
          </ac:cxnSpMkLst>
        </pc:cxnChg>
        <pc:cxnChg chg="add mod topLvl">
          <ac:chgData name="Lorenzo Rinaldi" userId="77d5bfdd-3e88-4678-a8ff-024fe85681f6" providerId="ADAL" clId="{6D046246-284C-42C5-B60D-94947394D8D1}" dt="2023-07-24T07:36:24.069" v="621" actId="1036"/>
          <ac:cxnSpMkLst>
            <pc:docMk/>
            <pc:sldMk cId="3105644210" sldId="279"/>
            <ac:cxnSpMk id="8" creationId="{AAACADEA-BCDA-2251-6F86-BCB9CEF0875D}"/>
          </ac:cxnSpMkLst>
        </pc:cxnChg>
        <pc:cxnChg chg="add mod topLvl">
          <ac:chgData name="Lorenzo Rinaldi" userId="77d5bfdd-3e88-4678-a8ff-024fe85681f6" providerId="ADAL" clId="{6D046246-284C-42C5-B60D-94947394D8D1}" dt="2023-07-24T07:36:24.069" v="621" actId="1036"/>
          <ac:cxnSpMkLst>
            <pc:docMk/>
            <pc:sldMk cId="3105644210" sldId="279"/>
            <ac:cxnSpMk id="22" creationId="{56A0DE6A-A74D-97BC-4701-248F6936CB84}"/>
          </ac:cxnSpMkLst>
        </pc:cxnChg>
        <pc:cxnChg chg="add mod topLvl">
          <ac:chgData name="Lorenzo Rinaldi" userId="77d5bfdd-3e88-4678-a8ff-024fe85681f6" providerId="ADAL" clId="{6D046246-284C-42C5-B60D-94947394D8D1}" dt="2023-07-24T07:36:24.069" v="621" actId="1036"/>
          <ac:cxnSpMkLst>
            <pc:docMk/>
            <pc:sldMk cId="3105644210" sldId="279"/>
            <ac:cxnSpMk id="23" creationId="{DD9407A1-9B04-92E4-1D30-865A4BE06B12}"/>
          </ac:cxnSpMkLst>
        </pc:cxnChg>
        <pc:cxnChg chg="add mod topLvl">
          <ac:chgData name="Lorenzo Rinaldi" userId="77d5bfdd-3e88-4678-a8ff-024fe85681f6" providerId="ADAL" clId="{6D046246-284C-42C5-B60D-94947394D8D1}" dt="2023-07-24T07:36:24.069" v="621" actId="1036"/>
          <ac:cxnSpMkLst>
            <pc:docMk/>
            <pc:sldMk cId="3105644210" sldId="279"/>
            <ac:cxnSpMk id="25" creationId="{872482C2-58C3-5B7D-47FC-0692AB773C59}"/>
          </ac:cxnSpMkLst>
        </pc:cxnChg>
        <pc:cxnChg chg="add mod topLvl">
          <ac:chgData name="Lorenzo Rinaldi" userId="77d5bfdd-3e88-4678-a8ff-024fe85681f6" providerId="ADAL" clId="{6D046246-284C-42C5-B60D-94947394D8D1}" dt="2023-07-24T07:36:24.069" v="621" actId="1036"/>
          <ac:cxnSpMkLst>
            <pc:docMk/>
            <pc:sldMk cId="3105644210" sldId="279"/>
            <ac:cxnSpMk id="33" creationId="{42A38D8A-2B38-68F1-839E-9ED25C13C4B7}"/>
          </ac:cxnSpMkLst>
        </pc:cxnChg>
        <pc:cxnChg chg="add mod topLvl">
          <ac:chgData name="Lorenzo Rinaldi" userId="77d5bfdd-3e88-4678-a8ff-024fe85681f6" providerId="ADAL" clId="{6D046246-284C-42C5-B60D-94947394D8D1}" dt="2023-07-24T07:36:24.069" v="621" actId="1036"/>
          <ac:cxnSpMkLst>
            <pc:docMk/>
            <pc:sldMk cId="3105644210" sldId="279"/>
            <ac:cxnSpMk id="34" creationId="{126C0D5C-FE02-D1D5-1AB1-98AFBA59D47C}"/>
          </ac:cxnSpMkLst>
        </pc:cxnChg>
        <pc:cxnChg chg="add mod topLvl">
          <ac:chgData name="Lorenzo Rinaldi" userId="77d5bfdd-3e88-4678-a8ff-024fe85681f6" providerId="ADAL" clId="{6D046246-284C-42C5-B60D-94947394D8D1}" dt="2023-07-24T07:36:24.069" v="621" actId="1036"/>
          <ac:cxnSpMkLst>
            <pc:docMk/>
            <pc:sldMk cId="3105644210" sldId="279"/>
            <ac:cxnSpMk id="35" creationId="{503AF139-0A06-D490-F1DD-262569641C9B}"/>
          </ac:cxnSpMkLst>
        </pc:cxnChg>
        <pc:cxnChg chg="mod">
          <ac:chgData name="Lorenzo Rinaldi" userId="77d5bfdd-3e88-4678-a8ff-024fe85681f6" providerId="ADAL" clId="{6D046246-284C-42C5-B60D-94947394D8D1}" dt="2023-07-24T07:13:39.277" v="291" actId="165"/>
          <ac:cxnSpMkLst>
            <pc:docMk/>
            <pc:sldMk cId="3105644210" sldId="279"/>
            <ac:cxnSpMk id="40" creationId="{C39D245E-3FC3-99A6-D040-2D8DF02C7E0B}"/>
          </ac:cxnSpMkLst>
        </pc:cxnChg>
      </pc:sldChg>
      <pc:sldChg chg="del">
        <pc:chgData name="Lorenzo Rinaldi" userId="77d5bfdd-3e88-4678-a8ff-024fe85681f6" providerId="ADAL" clId="{6D046246-284C-42C5-B60D-94947394D8D1}" dt="2023-07-24T07:10:56.718" v="181" actId="47"/>
        <pc:sldMkLst>
          <pc:docMk/>
          <pc:sldMk cId="3376992231" sldId="313"/>
        </pc:sldMkLst>
      </pc:sldChg>
      <pc:sldChg chg="del">
        <pc:chgData name="Lorenzo Rinaldi" userId="77d5bfdd-3e88-4678-a8ff-024fe85681f6" providerId="ADAL" clId="{6D046246-284C-42C5-B60D-94947394D8D1}" dt="2023-07-24T07:10:56.718" v="181" actId="47"/>
        <pc:sldMkLst>
          <pc:docMk/>
          <pc:sldMk cId="752441815" sldId="314"/>
        </pc:sldMkLst>
      </pc:sldChg>
      <pc:sldChg chg="del">
        <pc:chgData name="Lorenzo Rinaldi" userId="77d5bfdd-3e88-4678-a8ff-024fe85681f6" providerId="ADAL" clId="{6D046246-284C-42C5-B60D-94947394D8D1}" dt="2023-07-24T07:10:56.718" v="181" actId="47"/>
        <pc:sldMkLst>
          <pc:docMk/>
          <pc:sldMk cId="3575030830" sldId="315"/>
        </pc:sldMkLst>
      </pc:sldChg>
      <pc:sldChg chg="del">
        <pc:chgData name="Lorenzo Rinaldi" userId="77d5bfdd-3e88-4678-a8ff-024fe85681f6" providerId="ADAL" clId="{6D046246-284C-42C5-B60D-94947394D8D1}" dt="2023-07-24T07:10:56.718" v="181" actId="47"/>
        <pc:sldMkLst>
          <pc:docMk/>
          <pc:sldMk cId="3701992939" sldId="316"/>
        </pc:sldMkLst>
      </pc:sldChg>
      <pc:sldChg chg="del">
        <pc:chgData name="Lorenzo Rinaldi" userId="77d5bfdd-3e88-4678-a8ff-024fe85681f6" providerId="ADAL" clId="{6D046246-284C-42C5-B60D-94947394D8D1}" dt="2023-07-24T07:10:56.718" v="181" actId="47"/>
        <pc:sldMkLst>
          <pc:docMk/>
          <pc:sldMk cId="4071215546" sldId="317"/>
        </pc:sldMkLst>
      </pc:sldChg>
      <pc:sldChg chg="del">
        <pc:chgData name="Lorenzo Rinaldi" userId="77d5bfdd-3e88-4678-a8ff-024fe85681f6" providerId="ADAL" clId="{6D046246-284C-42C5-B60D-94947394D8D1}" dt="2023-07-24T07:10:56.718" v="181" actId="47"/>
        <pc:sldMkLst>
          <pc:docMk/>
          <pc:sldMk cId="1143595051" sldId="318"/>
        </pc:sldMkLst>
      </pc:sldChg>
      <pc:sldChg chg="del">
        <pc:chgData name="Lorenzo Rinaldi" userId="77d5bfdd-3e88-4678-a8ff-024fe85681f6" providerId="ADAL" clId="{6D046246-284C-42C5-B60D-94947394D8D1}" dt="2023-07-24T07:10:56.718" v="181" actId="47"/>
        <pc:sldMkLst>
          <pc:docMk/>
          <pc:sldMk cId="611889378" sldId="321"/>
        </pc:sldMkLst>
      </pc:sldChg>
      <pc:sldChg chg="del">
        <pc:chgData name="Lorenzo Rinaldi" userId="77d5bfdd-3e88-4678-a8ff-024fe85681f6" providerId="ADAL" clId="{6D046246-284C-42C5-B60D-94947394D8D1}" dt="2023-07-24T07:10:56.718" v="181" actId="47"/>
        <pc:sldMkLst>
          <pc:docMk/>
          <pc:sldMk cId="399360677" sldId="322"/>
        </pc:sldMkLst>
      </pc:sldChg>
      <pc:sldChg chg="del">
        <pc:chgData name="Lorenzo Rinaldi" userId="77d5bfdd-3e88-4678-a8ff-024fe85681f6" providerId="ADAL" clId="{6D046246-284C-42C5-B60D-94947394D8D1}" dt="2023-07-24T07:10:56.718" v="181" actId="47"/>
        <pc:sldMkLst>
          <pc:docMk/>
          <pc:sldMk cId="111091464" sldId="323"/>
        </pc:sldMkLst>
      </pc:sldChg>
      <pc:sldChg chg="addSp delSp modSp mod">
        <pc:chgData name="Lorenzo Rinaldi" userId="77d5bfdd-3e88-4678-a8ff-024fe85681f6" providerId="ADAL" clId="{6D046246-284C-42C5-B60D-94947394D8D1}" dt="2023-07-24T08:38:32.460" v="2784" actId="1076"/>
        <pc:sldMkLst>
          <pc:docMk/>
          <pc:sldMk cId="325159960" sldId="324"/>
        </pc:sldMkLst>
        <pc:spChg chg="mod">
          <ac:chgData name="Lorenzo Rinaldi" userId="77d5bfdd-3e88-4678-a8ff-024fe85681f6" providerId="ADAL" clId="{6D046246-284C-42C5-B60D-94947394D8D1}" dt="2023-07-24T08:37:10.369" v="2714" actId="113"/>
          <ac:spMkLst>
            <pc:docMk/>
            <pc:sldMk cId="325159960" sldId="324"/>
            <ac:spMk id="2" creationId="{3DD59371-A748-BFD3-7449-A19F9785CB3A}"/>
          </ac:spMkLst>
        </pc:spChg>
        <pc:spChg chg="del mod">
          <ac:chgData name="Lorenzo Rinaldi" userId="77d5bfdd-3e88-4678-a8ff-024fe85681f6" providerId="ADAL" clId="{6D046246-284C-42C5-B60D-94947394D8D1}" dt="2023-07-24T08:05:57.418" v="2507" actId="478"/>
          <ac:spMkLst>
            <pc:docMk/>
            <pc:sldMk cId="325159960" sldId="324"/>
            <ac:spMk id="3" creationId="{147C5711-1E96-2BC1-D1F6-5B735575E2DF}"/>
          </ac:spMkLst>
        </pc:spChg>
        <pc:spChg chg="add mod">
          <ac:chgData name="Lorenzo Rinaldi" userId="77d5bfdd-3e88-4678-a8ff-024fe85681f6" providerId="ADAL" clId="{6D046246-284C-42C5-B60D-94947394D8D1}" dt="2023-07-24T08:38:32.460" v="2784" actId="1076"/>
          <ac:spMkLst>
            <pc:docMk/>
            <pc:sldMk cId="325159960" sldId="324"/>
            <ac:spMk id="3" creationId="{C48B9765-D10D-498C-8F0C-7533C82FE368}"/>
          </ac:spMkLst>
        </pc:spChg>
        <pc:spChg chg="mod">
          <ac:chgData name="Lorenzo Rinaldi" userId="77d5bfdd-3e88-4678-a8ff-024fe85681f6" providerId="ADAL" clId="{6D046246-284C-42C5-B60D-94947394D8D1}" dt="2023-07-24T08:36:56.933" v="2690" actId="20577"/>
          <ac:spMkLst>
            <pc:docMk/>
            <pc:sldMk cId="325159960" sldId="324"/>
            <ac:spMk id="4" creationId="{9AB3068C-1CCE-A7E9-790D-8ACFE0F1B133}"/>
          </ac:spMkLst>
        </pc:spChg>
        <pc:spChg chg="add del mod">
          <ac:chgData name="Lorenzo Rinaldi" userId="77d5bfdd-3e88-4678-a8ff-024fe85681f6" providerId="ADAL" clId="{6D046246-284C-42C5-B60D-94947394D8D1}" dt="2023-07-24T08:05:49.288" v="2505" actId="478"/>
          <ac:spMkLst>
            <pc:docMk/>
            <pc:sldMk cId="325159960" sldId="324"/>
            <ac:spMk id="5" creationId="{B0078792-25AE-9FAE-FCF6-B61FD29CB98C}"/>
          </ac:spMkLst>
        </pc:spChg>
        <pc:spChg chg="add mod">
          <ac:chgData name="Lorenzo Rinaldi" userId="77d5bfdd-3e88-4678-a8ff-024fe85681f6" providerId="ADAL" clId="{6D046246-284C-42C5-B60D-94947394D8D1}" dt="2023-07-24T08:38:32.460" v="2784" actId="1076"/>
          <ac:spMkLst>
            <pc:docMk/>
            <pc:sldMk cId="325159960" sldId="324"/>
            <ac:spMk id="5" creationId="{D4444DDB-8796-2BCF-10C3-1A52ABBBAA9B}"/>
          </ac:spMkLst>
        </pc:spChg>
      </pc:sldChg>
      <pc:sldChg chg="addSp delSp modSp add mod modAnim">
        <pc:chgData name="Lorenzo Rinaldi" userId="77d5bfdd-3e88-4678-a8ff-024fe85681f6" providerId="ADAL" clId="{6D046246-284C-42C5-B60D-94947394D8D1}" dt="2023-07-24T07:38:44.067" v="704" actId="2711"/>
        <pc:sldMkLst>
          <pc:docMk/>
          <pc:sldMk cId="4129399867" sldId="325"/>
        </pc:sldMkLst>
        <pc:spChg chg="del">
          <ac:chgData name="Lorenzo Rinaldi" userId="77d5bfdd-3e88-4678-a8ff-024fe85681f6" providerId="ADAL" clId="{6D046246-284C-42C5-B60D-94947394D8D1}" dt="2023-07-24T07:33:09.764" v="368" actId="478"/>
          <ac:spMkLst>
            <pc:docMk/>
            <pc:sldMk cId="4129399867" sldId="325"/>
            <ac:spMk id="2" creationId="{481CFE18-F803-2AE2-5D2B-A3101F88BB4D}"/>
          </ac:spMkLst>
        </pc:spChg>
        <pc:spChg chg="del">
          <ac:chgData name="Lorenzo Rinaldi" userId="77d5bfdd-3e88-4678-a8ff-024fe85681f6" providerId="ADAL" clId="{6D046246-284C-42C5-B60D-94947394D8D1}" dt="2023-07-24T07:33:09.764" v="368" actId="478"/>
          <ac:spMkLst>
            <pc:docMk/>
            <pc:sldMk cId="4129399867" sldId="325"/>
            <ac:spMk id="3" creationId="{7D734994-7F3F-0831-E660-55C325AE2FED}"/>
          </ac:spMkLst>
        </pc:spChg>
        <pc:spChg chg="mod">
          <ac:chgData name="Lorenzo Rinaldi" userId="77d5bfdd-3e88-4678-a8ff-024fe85681f6" providerId="ADAL" clId="{6D046246-284C-42C5-B60D-94947394D8D1}" dt="2023-07-24T07:35:43.968" v="590"/>
          <ac:spMkLst>
            <pc:docMk/>
            <pc:sldMk cId="4129399867" sldId="325"/>
            <ac:spMk id="4" creationId="{9AB3068C-1CCE-A7E9-790D-8ACFE0F1B133}"/>
          </ac:spMkLst>
        </pc:spChg>
        <pc:spChg chg="add del mod">
          <ac:chgData name="Lorenzo Rinaldi" userId="77d5bfdd-3e88-4678-a8ff-024fe85681f6" providerId="ADAL" clId="{6D046246-284C-42C5-B60D-94947394D8D1}" dt="2023-07-24T07:34:44.072" v="490" actId="478"/>
          <ac:spMkLst>
            <pc:docMk/>
            <pc:sldMk cId="4129399867" sldId="325"/>
            <ac:spMk id="7" creationId="{18AA87E5-32F2-3EBD-869C-3506AF71E74C}"/>
          </ac:spMkLst>
        </pc:spChg>
        <pc:spChg chg="add del mod">
          <ac:chgData name="Lorenzo Rinaldi" userId="77d5bfdd-3e88-4678-a8ff-024fe85681f6" providerId="ADAL" clId="{6D046246-284C-42C5-B60D-94947394D8D1}" dt="2023-07-24T07:37:13.053" v="631" actId="478"/>
          <ac:spMkLst>
            <pc:docMk/>
            <pc:sldMk cId="4129399867" sldId="325"/>
            <ac:spMk id="11" creationId="{3BE79738-2BE5-B451-44BA-E7D8268750E0}"/>
          </ac:spMkLst>
        </pc:spChg>
        <pc:spChg chg="add mod">
          <ac:chgData name="Lorenzo Rinaldi" userId="77d5bfdd-3e88-4678-a8ff-024fe85681f6" providerId="ADAL" clId="{6D046246-284C-42C5-B60D-94947394D8D1}" dt="2023-07-24T07:37:44.202" v="657" actId="1036"/>
          <ac:spMkLst>
            <pc:docMk/>
            <pc:sldMk cId="4129399867" sldId="325"/>
            <ac:spMk id="12" creationId="{47298741-98F0-E06F-C244-C4BB0900608C}"/>
          </ac:spMkLst>
        </pc:spChg>
        <pc:spChg chg="add mod">
          <ac:chgData name="Lorenzo Rinaldi" userId="77d5bfdd-3e88-4678-a8ff-024fe85681f6" providerId="ADAL" clId="{6D046246-284C-42C5-B60D-94947394D8D1}" dt="2023-07-24T07:38:44.067" v="704" actId="2711"/>
          <ac:spMkLst>
            <pc:docMk/>
            <pc:sldMk cId="4129399867" sldId="325"/>
            <ac:spMk id="13" creationId="{8323393A-3F73-0968-E03D-8DE5D07CB6FF}"/>
          </ac:spMkLst>
        </pc:spChg>
        <pc:spChg chg="add mod">
          <ac:chgData name="Lorenzo Rinaldi" userId="77d5bfdd-3e88-4678-a8ff-024fe85681f6" providerId="ADAL" clId="{6D046246-284C-42C5-B60D-94947394D8D1}" dt="2023-07-24T07:38:44.067" v="704" actId="2711"/>
          <ac:spMkLst>
            <pc:docMk/>
            <pc:sldMk cId="4129399867" sldId="325"/>
            <ac:spMk id="14" creationId="{777633B6-DDCA-E15E-6FA5-33E770E0E6D8}"/>
          </ac:spMkLst>
        </pc:spChg>
        <pc:spChg chg="add mod">
          <ac:chgData name="Lorenzo Rinaldi" userId="77d5bfdd-3e88-4678-a8ff-024fe85681f6" providerId="ADAL" clId="{6D046246-284C-42C5-B60D-94947394D8D1}" dt="2023-07-24T07:38:44.067" v="704" actId="2711"/>
          <ac:spMkLst>
            <pc:docMk/>
            <pc:sldMk cId="4129399867" sldId="325"/>
            <ac:spMk id="18" creationId="{EE47B656-AA7F-4DD3-287A-A82018D2ED24}"/>
          </ac:spMkLst>
        </pc:spChg>
        <pc:spChg chg="add mod">
          <ac:chgData name="Lorenzo Rinaldi" userId="77d5bfdd-3e88-4678-a8ff-024fe85681f6" providerId="ADAL" clId="{6D046246-284C-42C5-B60D-94947394D8D1}" dt="2023-07-24T07:38:44.067" v="704" actId="2711"/>
          <ac:spMkLst>
            <pc:docMk/>
            <pc:sldMk cId="4129399867" sldId="325"/>
            <ac:spMk id="19" creationId="{7DEE33AA-5E9F-7005-D1F4-A51342D4A5D7}"/>
          </ac:spMkLst>
        </pc:spChg>
        <pc:spChg chg="del">
          <ac:chgData name="Lorenzo Rinaldi" userId="77d5bfdd-3e88-4678-a8ff-024fe85681f6" providerId="ADAL" clId="{6D046246-284C-42C5-B60D-94947394D8D1}" dt="2023-07-24T07:33:09.764" v="368" actId="478"/>
          <ac:spMkLst>
            <pc:docMk/>
            <pc:sldMk cId="4129399867" sldId="325"/>
            <ac:spMk id="21" creationId="{17C3A032-746A-869D-D510-7C83659ED09F}"/>
          </ac:spMkLst>
        </pc:spChg>
        <pc:spChg chg="del">
          <ac:chgData name="Lorenzo Rinaldi" userId="77d5bfdd-3e88-4678-a8ff-024fe85681f6" providerId="ADAL" clId="{6D046246-284C-42C5-B60D-94947394D8D1}" dt="2023-07-24T07:33:09.764" v="368" actId="478"/>
          <ac:spMkLst>
            <pc:docMk/>
            <pc:sldMk cId="4129399867" sldId="325"/>
            <ac:spMk id="24" creationId="{3CF354B2-62E0-43FF-6690-D433A16AAF1F}"/>
          </ac:spMkLst>
        </pc:spChg>
        <pc:spChg chg="del">
          <ac:chgData name="Lorenzo Rinaldi" userId="77d5bfdd-3e88-4678-a8ff-024fe85681f6" providerId="ADAL" clId="{6D046246-284C-42C5-B60D-94947394D8D1}" dt="2023-07-24T07:33:09.764" v="368" actId="478"/>
          <ac:spMkLst>
            <pc:docMk/>
            <pc:sldMk cId="4129399867" sldId="325"/>
            <ac:spMk id="29" creationId="{5E4FE252-3010-EA42-B4F9-B134DE99C440}"/>
          </ac:spMkLst>
        </pc:spChg>
        <pc:spChg chg="del">
          <ac:chgData name="Lorenzo Rinaldi" userId="77d5bfdd-3e88-4678-a8ff-024fe85681f6" providerId="ADAL" clId="{6D046246-284C-42C5-B60D-94947394D8D1}" dt="2023-07-24T07:33:09.764" v="368" actId="478"/>
          <ac:spMkLst>
            <pc:docMk/>
            <pc:sldMk cId="4129399867" sldId="325"/>
            <ac:spMk id="30" creationId="{2F4442DB-7602-25BF-9C76-5FBD959A5593}"/>
          </ac:spMkLst>
        </pc:spChg>
        <pc:spChg chg="del">
          <ac:chgData name="Lorenzo Rinaldi" userId="77d5bfdd-3e88-4678-a8ff-024fe85681f6" providerId="ADAL" clId="{6D046246-284C-42C5-B60D-94947394D8D1}" dt="2023-07-24T07:33:09.764" v="368" actId="478"/>
          <ac:spMkLst>
            <pc:docMk/>
            <pc:sldMk cId="4129399867" sldId="325"/>
            <ac:spMk id="31" creationId="{D53AA35E-8F08-6E25-73B0-7C13A1032AF6}"/>
          </ac:spMkLst>
        </pc:spChg>
        <pc:spChg chg="del">
          <ac:chgData name="Lorenzo Rinaldi" userId="77d5bfdd-3e88-4678-a8ff-024fe85681f6" providerId="ADAL" clId="{6D046246-284C-42C5-B60D-94947394D8D1}" dt="2023-07-24T07:33:09.764" v="368" actId="478"/>
          <ac:spMkLst>
            <pc:docMk/>
            <pc:sldMk cId="4129399867" sldId="325"/>
            <ac:spMk id="32" creationId="{4093E4F7-C61E-1533-2DEB-E8D97ACB7968}"/>
          </ac:spMkLst>
        </pc:spChg>
        <pc:spChg chg="del">
          <ac:chgData name="Lorenzo Rinaldi" userId="77d5bfdd-3e88-4678-a8ff-024fe85681f6" providerId="ADAL" clId="{6D046246-284C-42C5-B60D-94947394D8D1}" dt="2023-07-24T07:33:09.764" v="368" actId="478"/>
          <ac:spMkLst>
            <pc:docMk/>
            <pc:sldMk cId="4129399867" sldId="325"/>
            <ac:spMk id="43" creationId="{6D610B82-D4C3-1C2A-ACCA-C08A87382CD1}"/>
          </ac:spMkLst>
        </pc:spChg>
        <pc:spChg chg="del">
          <ac:chgData name="Lorenzo Rinaldi" userId="77d5bfdd-3e88-4678-a8ff-024fe85681f6" providerId="ADAL" clId="{6D046246-284C-42C5-B60D-94947394D8D1}" dt="2023-07-24T07:33:09.764" v="368" actId="478"/>
          <ac:spMkLst>
            <pc:docMk/>
            <pc:sldMk cId="4129399867" sldId="325"/>
            <ac:spMk id="44" creationId="{9600F625-C677-1A54-2B9A-D2F81167500C}"/>
          </ac:spMkLst>
        </pc:spChg>
        <pc:spChg chg="add mod">
          <ac:chgData name="Lorenzo Rinaldi" userId="77d5bfdd-3e88-4678-a8ff-024fe85681f6" providerId="ADAL" clId="{6D046246-284C-42C5-B60D-94947394D8D1}" dt="2023-07-24T07:38:44.067" v="704" actId="2711"/>
          <ac:spMkLst>
            <pc:docMk/>
            <pc:sldMk cId="4129399867" sldId="325"/>
            <ac:spMk id="46" creationId="{08C3F488-1FE2-189F-DE63-DE7D70F297C4}"/>
          </ac:spMkLst>
        </pc:spChg>
        <pc:spChg chg="del">
          <ac:chgData name="Lorenzo Rinaldi" userId="77d5bfdd-3e88-4678-a8ff-024fe85681f6" providerId="ADAL" clId="{6D046246-284C-42C5-B60D-94947394D8D1}" dt="2023-07-24T07:33:09.764" v="368" actId="478"/>
          <ac:spMkLst>
            <pc:docMk/>
            <pc:sldMk cId="4129399867" sldId="325"/>
            <ac:spMk id="47" creationId="{48EEF3D9-4527-CFFB-DA91-08F33975A749}"/>
          </ac:spMkLst>
        </pc:spChg>
        <pc:spChg chg="add mod">
          <ac:chgData name="Lorenzo Rinaldi" userId="77d5bfdd-3e88-4678-a8ff-024fe85681f6" providerId="ADAL" clId="{6D046246-284C-42C5-B60D-94947394D8D1}" dt="2023-07-24T07:38:44.067" v="704" actId="2711"/>
          <ac:spMkLst>
            <pc:docMk/>
            <pc:sldMk cId="4129399867" sldId="325"/>
            <ac:spMk id="48" creationId="{C051BB49-A4F4-A146-CD54-15C2050D25A4}"/>
          </ac:spMkLst>
        </pc:spChg>
        <pc:spChg chg="add mod">
          <ac:chgData name="Lorenzo Rinaldi" userId="77d5bfdd-3e88-4678-a8ff-024fe85681f6" providerId="ADAL" clId="{6D046246-284C-42C5-B60D-94947394D8D1}" dt="2023-07-24T07:38:44.067" v="704" actId="2711"/>
          <ac:spMkLst>
            <pc:docMk/>
            <pc:sldMk cId="4129399867" sldId="325"/>
            <ac:spMk id="49" creationId="{8AB9CFBC-B044-06C9-98F7-33A4900DE70A}"/>
          </ac:spMkLst>
        </pc:spChg>
        <pc:spChg chg="add mod">
          <ac:chgData name="Lorenzo Rinaldi" userId="77d5bfdd-3e88-4678-a8ff-024fe85681f6" providerId="ADAL" clId="{6D046246-284C-42C5-B60D-94947394D8D1}" dt="2023-07-24T07:38:44.067" v="704" actId="2711"/>
          <ac:spMkLst>
            <pc:docMk/>
            <pc:sldMk cId="4129399867" sldId="325"/>
            <ac:spMk id="52" creationId="{4BFA1724-06C6-6AE5-7EAC-83D6580F8E81}"/>
          </ac:spMkLst>
        </pc:spChg>
        <pc:spChg chg="add mod">
          <ac:chgData name="Lorenzo Rinaldi" userId="77d5bfdd-3e88-4678-a8ff-024fe85681f6" providerId="ADAL" clId="{6D046246-284C-42C5-B60D-94947394D8D1}" dt="2023-07-24T07:38:44.067" v="704" actId="2711"/>
          <ac:spMkLst>
            <pc:docMk/>
            <pc:sldMk cId="4129399867" sldId="325"/>
            <ac:spMk id="54" creationId="{5EE081F2-EF36-7FB4-E222-33410BCF3ECE}"/>
          </ac:spMkLst>
        </pc:spChg>
        <pc:spChg chg="add mod">
          <ac:chgData name="Lorenzo Rinaldi" userId="77d5bfdd-3e88-4678-a8ff-024fe85681f6" providerId="ADAL" clId="{6D046246-284C-42C5-B60D-94947394D8D1}" dt="2023-07-24T07:38:44.067" v="704" actId="2711"/>
          <ac:spMkLst>
            <pc:docMk/>
            <pc:sldMk cId="4129399867" sldId="325"/>
            <ac:spMk id="57" creationId="{D6F669E1-914F-D3DA-C939-20DDDE4C20A3}"/>
          </ac:spMkLst>
        </pc:spChg>
        <pc:spChg chg="add mod">
          <ac:chgData name="Lorenzo Rinaldi" userId="77d5bfdd-3e88-4678-a8ff-024fe85681f6" providerId="ADAL" clId="{6D046246-284C-42C5-B60D-94947394D8D1}" dt="2023-07-24T07:38:44.067" v="704" actId="2711"/>
          <ac:spMkLst>
            <pc:docMk/>
            <pc:sldMk cId="4129399867" sldId="325"/>
            <ac:spMk id="59" creationId="{6A2C2CB9-E42F-6A05-B554-C27375C61341}"/>
          </ac:spMkLst>
        </pc:spChg>
        <pc:spChg chg="add mod">
          <ac:chgData name="Lorenzo Rinaldi" userId="77d5bfdd-3e88-4678-a8ff-024fe85681f6" providerId="ADAL" clId="{6D046246-284C-42C5-B60D-94947394D8D1}" dt="2023-07-24T07:38:44.067" v="704" actId="2711"/>
          <ac:spMkLst>
            <pc:docMk/>
            <pc:sldMk cId="4129399867" sldId="325"/>
            <ac:spMk id="60" creationId="{2B3CE94D-F724-8263-8A1F-6A9BA0676144}"/>
          </ac:spMkLst>
        </pc:spChg>
        <pc:spChg chg="add del mod">
          <ac:chgData name="Lorenzo Rinaldi" userId="77d5bfdd-3e88-4678-a8ff-024fe85681f6" providerId="ADAL" clId="{6D046246-284C-42C5-B60D-94947394D8D1}" dt="2023-07-24T07:37:59.975" v="660"/>
          <ac:spMkLst>
            <pc:docMk/>
            <pc:sldMk cId="4129399867" sldId="325"/>
            <ac:spMk id="63" creationId="{C03BA777-80E8-249A-E8CE-00E5961D6AB7}"/>
          </ac:spMkLst>
        </pc:spChg>
        <pc:spChg chg="add del mod">
          <ac:chgData name="Lorenzo Rinaldi" userId="77d5bfdd-3e88-4678-a8ff-024fe85681f6" providerId="ADAL" clId="{6D046246-284C-42C5-B60D-94947394D8D1}" dt="2023-07-24T07:37:59.975" v="660"/>
          <ac:spMkLst>
            <pc:docMk/>
            <pc:sldMk cId="4129399867" sldId="325"/>
            <ac:spMk id="64" creationId="{D884847C-F2DB-6A8F-C1DE-C5660512AD62}"/>
          </ac:spMkLst>
        </pc:spChg>
        <pc:spChg chg="add del mod">
          <ac:chgData name="Lorenzo Rinaldi" userId="77d5bfdd-3e88-4678-a8ff-024fe85681f6" providerId="ADAL" clId="{6D046246-284C-42C5-B60D-94947394D8D1}" dt="2023-07-24T07:37:59.975" v="660"/>
          <ac:spMkLst>
            <pc:docMk/>
            <pc:sldMk cId="4129399867" sldId="325"/>
            <ac:spMk id="68" creationId="{39E000C4-2D2C-1B7F-3137-90324F7566FD}"/>
          </ac:spMkLst>
        </pc:spChg>
        <pc:spChg chg="add del mod">
          <ac:chgData name="Lorenzo Rinaldi" userId="77d5bfdd-3e88-4678-a8ff-024fe85681f6" providerId="ADAL" clId="{6D046246-284C-42C5-B60D-94947394D8D1}" dt="2023-07-24T07:37:59.975" v="660"/>
          <ac:spMkLst>
            <pc:docMk/>
            <pc:sldMk cId="4129399867" sldId="325"/>
            <ac:spMk id="69" creationId="{D636F1A0-539D-290F-4284-09DC16FB2E21}"/>
          </ac:spMkLst>
        </pc:spChg>
        <pc:spChg chg="add del mod">
          <ac:chgData name="Lorenzo Rinaldi" userId="77d5bfdd-3e88-4678-a8ff-024fe85681f6" providerId="ADAL" clId="{6D046246-284C-42C5-B60D-94947394D8D1}" dt="2023-07-24T07:37:59.975" v="660"/>
          <ac:spMkLst>
            <pc:docMk/>
            <pc:sldMk cId="4129399867" sldId="325"/>
            <ac:spMk id="71" creationId="{4216B596-D8BA-CBF5-BBE3-C6111D81C521}"/>
          </ac:spMkLst>
        </pc:spChg>
        <pc:spChg chg="add del mod">
          <ac:chgData name="Lorenzo Rinaldi" userId="77d5bfdd-3e88-4678-a8ff-024fe85681f6" providerId="ADAL" clId="{6D046246-284C-42C5-B60D-94947394D8D1}" dt="2023-07-24T07:37:59.975" v="660"/>
          <ac:spMkLst>
            <pc:docMk/>
            <pc:sldMk cId="4129399867" sldId="325"/>
            <ac:spMk id="72" creationId="{9BA1578C-DEAC-5B99-A31D-6D8A99525089}"/>
          </ac:spMkLst>
        </pc:spChg>
        <pc:spChg chg="add del mod">
          <ac:chgData name="Lorenzo Rinaldi" userId="77d5bfdd-3e88-4678-a8ff-024fe85681f6" providerId="ADAL" clId="{6D046246-284C-42C5-B60D-94947394D8D1}" dt="2023-07-24T07:37:59.975" v="660"/>
          <ac:spMkLst>
            <pc:docMk/>
            <pc:sldMk cId="4129399867" sldId="325"/>
            <ac:spMk id="73" creationId="{63E86B98-6065-436C-CD6B-D1110C12CBC3}"/>
          </ac:spMkLst>
        </pc:spChg>
        <pc:spChg chg="add del mod">
          <ac:chgData name="Lorenzo Rinaldi" userId="77d5bfdd-3e88-4678-a8ff-024fe85681f6" providerId="ADAL" clId="{6D046246-284C-42C5-B60D-94947394D8D1}" dt="2023-07-24T07:37:59.975" v="660"/>
          <ac:spMkLst>
            <pc:docMk/>
            <pc:sldMk cId="4129399867" sldId="325"/>
            <ac:spMk id="76" creationId="{2455D6D3-555A-D0D1-3698-F4BD6D818C8D}"/>
          </ac:spMkLst>
        </pc:spChg>
        <pc:spChg chg="add del mod">
          <ac:chgData name="Lorenzo Rinaldi" userId="77d5bfdd-3e88-4678-a8ff-024fe85681f6" providerId="ADAL" clId="{6D046246-284C-42C5-B60D-94947394D8D1}" dt="2023-07-24T07:37:59.975" v="660"/>
          <ac:spMkLst>
            <pc:docMk/>
            <pc:sldMk cId="4129399867" sldId="325"/>
            <ac:spMk id="78" creationId="{B0190054-CA38-7529-9C44-3A1FEB69C2D0}"/>
          </ac:spMkLst>
        </pc:spChg>
        <pc:spChg chg="add del mod">
          <ac:chgData name="Lorenzo Rinaldi" userId="77d5bfdd-3e88-4678-a8ff-024fe85681f6" providerId="ADAL" clId="{6D046246-284C-42C5-B60D-94947394D8D1}" dt="2023-07-24T07:37:59.975" v="660"/>
          <ac:spMkLst>
            <pc:docMk/>
            <pc:sldMk cId="4129399867" sldId="325"/>
            <ac:spMk id="81" creationId="{DF730D2C-2D5B-5115-8AEA-9EB861E9817D}"/>
          </ac:spMkLst>
        </pc:spChg>
        <pc:spChg chg="add del mod">
          <ac:chgData name="Lorenzo Rinaldi" userId="77d5bfdd-3e88-4678-a8ff-024fe85681f6" providerId="ADAL" clId="{6D046246-284C-42C5-B60D-94947394D8D1}" dt="2023-07-24T07:37:59.975" v="660"/>
          <ac:spMkLst>
            <pc:docMk/>
            <pc:sldMk cId="4129399867" sldId="325"/>
            <ac:spMk id="83" creationId="{FF87324D-9075-E7D2-E9BA-5F14C7A94AEE}"/>
          </ac:spMkLst>
        </pc:spChg>
        <pc:spChg chg="add del mod">
          <ac:chgData name="Lorenzo Rinaldi" userId="77d5bfdd-3e88-4678-a8ff-024fe85681f6" providerId="ADAL" clId="{6D046246-284C-42C5-B60D-94947394D8D1}" dt="2023-07-24T07:37:59.975" v="660"/>
          <ac:spMkLst>
            <pc:docMk/>
            <pc:sldMk cId="4129399867" sldId="325"/>
            <ac:spMk id="84" creationId="{0C1DF238-B128-6DC0-DE29-EC05F22E3AFD}"/>
          </ac:spMkLst>
        </pc:spChg>
        <pc:grpChg chg="del">
          <ac:chgData name="Lorenzo Rinaldi" userId="77d5bfdd-3e88-4678-a8ff-024fe85681f6" providerId="ADAL" clId="{6D046246-284C-42C5-B60D-94947394D8D1}" dt="2023-07-24T07:33:09.764" v="368" actId="478"/>
          <ac:grpSpMkLst>
            <pc:docMk/>
            <pc:sldMk cId="4129399867" sldId="325"/>
            <ac:grpSpMk id="9" creationId="{706C0224-3A4A-D61A-5CA9-E507937DB80C}"/>
          </ac:grpSpMkLst>
        </pc:grpChg>
        <pc:grpChg chg="del">
          <ac:chgData name="Lorenzo Rinaldi" userId="77d5bfdd-3e88-4678-a8ff-024fe85681f6" providerId="ADAL" clId="{6D046246-284C-42C5-B60D-94947394D8D1}" dt="2023-07-24T07:33:09.764" v="368" actId="478"/>
          <ac:grpSpMkLst>
            <pc:docMk/>
            <pc:sldMk cId="4129399867" sldId="325"/>
            <ac:grpSpMk id="37" creationId="{A7A4EFCE-2C98-FEC3-B492-E0CFBEDC9317}"/>
          </ac:grpSpMkLst>
        </pc:grpChg>
        <pc:grpChg chg="add mod">
          <ac:chgData name="Lorenzo Rinaldi" userId="77d5bfdd-3e88-4678-a8ff-024fe85681f6" providerId="ADAL" clId="{6D046246-284C-42C5-B60D-94947394D8D1}" dt="2023-07-24T07:38:44.067" v="704" actId="2711"/>
          <ac:grpSpMkLst>
            <pc:docMk/>
            <pc:sldMk cId="4129399867" sldId="325"/>
            <ac:grpSpMk id="62" creationId="{C3BC0241-78A6-E526-68A5-8B3114D5C83D}"/>
          </ac:grpSpMkLst>
        </pc:grpChg>
        <pc:picChg chg="add del mod">
          <ac:chgData name="Lorenzo Rinaldi" userId="77d5bfdd-3e88-4678-a8ff-024fe85681f6" providerId="ADAL" clId="{6D046246-284C-42C5-B60D-94947394D8D1}" dt="2023-07-24T07:34:46.110" v="492" actId="478"/>
          <ac:picMkLst>
            <pc:docMk/>
            <pc:sldMk cId="4129399867" sldId="325"/>
            <ac:picMk id="5" creationId="{32CE8124-112B-6BEB-9841-6D305EE43EF8}"/>
          </ac:picMkLst>
        </pc:picChg>
        <pc:picChg chg="add mod">
          <ac:chgData name="Lorenzo Rinaldi" userId="77d5bfdd-3e88-4678-a8ff-024fe85681f6" providerId="ADAL" clId="{6D046246-284C-42C5-B60D-94947394D8D1}" dt="2023-07-24T07:38:44.067" v="704" actId="2711"/>
          <ac:picMkLst>
            <pc:docMk/>
            <pc:sldMk cId="4129399867" sldId="325"/>
            <ac:picMk id="15" creationId="{405DF2D7-0F62-DD57-E2AA-03C70983BFAB}"/>
          </ac:picMkLst>
        </pc:picChg>
        <pc:picChg chg="add mod">
          <ac:chgData name="Lorenzo Rinaldi" userId="77d5bfdd-3e88-4678-a8ff-024fe85681f6" providerId="ADAL" clId="{6D046246-284C-42C5-B60D-94947394D8D1}" dt="2023-07-24T07:38:44.067" v="704" actId="2711"/>
          <ac:picMkLst>
            <pc:docMk/>
            <pc:sldMk cId="4129399867" sldId="325"/>
            <ac:picMk id="16" creationId="{5317101C-03D1-C76A-7BAC-F5A590D473AA}"/>
          </ac:picMkLst>
        </pc:picChg>
        <pc:picChg chg="del">
          <ac:chgData name="Lorenzo Rinaldi" userId="77d5bfdd-3e88-4678-a8ff-024fe85681f6" providerId="ADAL" clId="{6D046246-284C-42C5-B60D-94947394D8D1}" dt="2023-07-24T07:33:09.764" v="368" actId="478"/>
          <ac:picMkLst>
            <pc:docMk/>
            <pc:sldMk cId="4129399867" sldId="325"/>
            <ac:picMk id="26" creationId="{02A29594-CE7D-8AC4-4A2A-D594676BACD6}"/>
          </ac:picMkLst>
        </pc:picChg>
        <pc:picChg chg="del">
          <ac:chgData name="Lorenzo Rinaldi" userId="77d5bfdd-3e88-4678-a8ff-024fe85681f6" providerId="ADAL" clId="{6D046246-284C-42C5-B60D-94947394D8D1}" dt="2023-07-24T07:33:09.764" v="368" actId="478"/>
          <ac:picMkLst>
            <pc:docMk/>
            <pc:sldMk cId="4129399867" sldId="325"/>
            <ac:picMk id="27" creationId="{BA00E813-F492-2BEC-FE34-A512A513646E}"/>
          </ac:picMkLst>
        </pc:picChg>
        <pc:picChg chg="del">
          <ac:chgData name="Lorenzo Rinaldi" userId="77d5bfdd-3e88-4678-a8ff-024fe85681f6" providerId="ADAL" clId="{6D046246-284C-42C5-B60D-94947394D8D1}" dt="2023-07-24T07:33:09.764" v="368" actId="478"/>
          <ac:picMkLst>
            <pc:docMk/>
            <pc:sldMk cId="4129399867" sldId="325"/>
            <ac:picMk id="28" creationId="{6BF5BA0A-68BB-5B01-E8AB-AFEE91CB8DA7}"/>
          </ac:picMkLst>
        </pc:picChg>
        <pc:picChg chg="del">
          <ac:chgData name="Lorenzo Rinaldi" userId="77d5bfdd-3e88-4678-a8ff-024fe85681f6" providerId="ADAL" clId="{6D046246-284C-42C5-B60D-94947394D8D1}" dt="2023-07-24T07:33:09.764" v="368" actId="478"/>
          <ac:picMkLst>
            <pc:docMk/>
            <pc:sldMk cId="4129399867" sldId="325"/>
            <ac:picMk id="36" creationId="{31E0CE10-7F50-855B-EAF8-8C52FD795427}"/>
          </ac:picMkLst>
        </pc:picChg>
        <pc:picChg chg="del">
          <ac:chgData name="Lorenzo Rinaldi" userId="77d5bfdd-3e88-4678-a8ff-024fe85681f6" providerId="ADAL" clId="{6D046246-284C-42C5-B60D-94947394D8D1}" dt="2023-07-24T07:33:09.764" v="368" actId="478"/>
          <ac:picMkLst>
            <pc:docMk/>
            <pc:sldMk cId="4129399867" sldId="325"/>
            <ac:picMk id="41" creationId="{E0A76838-748E-EFCA-5F21-AE43CEFF4224}"/>
          </ac:picMkLst>
        </pc:picChg>
        <pc:picChg chg="del">
          <ac:chgData name="Lorenzo Rinaldi" userId="77d5bfdd-3e88-4678-a8ff-024fe85681f6" providerId="ADAL" clId="{6D046246-284C-42C5-B60D-94947394D8D1}" dt="2023-07-24T07:33:09.764" v="368" actId="478"/>
          <ac:picMkLst>
            <pc:docMk/>
            <pc:sldMk cId="4129399867" sldId="325"/>
            <ac:picMk id="42" creationId="{5F0F813B-7941-B45C-2753-FB30FD60C6C9}"/>
          </ac:picMkLst>
        </pc:picChg>
        <pc:picChg chg="add mod">
          <ac:chgData name="Lorenzo Rinaldi" userId="77d5bfdd-3e88-4678-a8ff-024fe85681f6" providerId="ADAL" clId="{6D046246-284C-42C5-B60D-94947394D8D1}" dt="2023-07-24T07:38:44.067" v="704" actId="2711"/>
          <ac:picMkLst>
            <pc:docMk/>
            <pc:sldMk cId="4129399867" sldId="325"/>
            <ac:picMk id="55" creationId="{B3FA1867-555A-06D6-D844-DE28F8813FCE}"/>
          </ac:picMkLst>
        </pc:picChg>
        <pc:picChg chg="add mod">
          <ac:chgData name="Lorenzo Rinaldi" userId="77d5bfdd-3e88-4678-a8ff-024fe85681f6" providerId="ADAL" clId="{6D046246-284C-42C5-B60D-94947394D8D1}" dt="2023-07-24T07:38:44.067" v="704" actId="2711"/>
          <ac:picMkLst>
            <pc:docMk/>
            <pc:sldMk cId="4129399867" sldId="325"/>
            <ac:picMk id="56" creationId="{9AD93090-AD8B-E01B-7164-1A1AF0CEA7B1}"/>
          </ac:picMkLst>
        </pc:picChg>
        <pc:picChg chg="add mod">
          <ac:chgData name="Lorenzo Rinaldi" userId="77d5bfdd-3e88-4678-a8ff-024fe85681f6" providerId="ADAL" clId="{6D046246-284C-42C5-B60D-94947394D8D1}" dt="2023-07-24T07:38:44.067" v="704" actId="2711"/>
          <ac:picMkLst>
            <pc:docMk/>
            <pc:sldMk cId="4129399867" sldId="325"/>
            <ac:picMk id="58" creationId="{3262FBF4-EC2B-144A-5063-D4A341075209}"/>
          </ac:picMkLst>
        </pc:picChg>
        <pc:picChg chg="add mod">
          <ac:chgData name="Lorenzo Rinaldi" userId="77d5bfdd-3e88-4678-a8ff-024fe85681f6" providerId="ADAL" clId="{6D046246-284C-42C5-B60D-94947394D8D1}" dt="2023-07-24T07:38:44.067" v="704" actId="2711"/>
          <ac:picMkLst>
            <pc:docMk/>
            <pc:sldMk cId="4129399867" sldId="325"/>
            <ac:picMk id="61" creationId="{7CE6B94D-2AC7-AAE4-9A4A-0DFC6538A719}"/>
          </ac:picMkLst>
        </pc:picChg>
        <pc:picChg chg="add del mod">
          <ac:chgData name="Lorenzo Rinaldi" userId="77d5bfdd-3e88-4678-a8ff-024fe85681f6" providerId="ADAL" clId="{6D046246-284C-42C5-B60D-94947394D8D1}" dt="2023-07-24T07:37:59.975" v="660"/>
          <ac:picMkLst>
            <pc:docMk/>
            <pc:sldMk cId="4129399867" sldId="325"/>
            <ac:picMk id="65" creationId="{12AE8C3C-4FB0-6100-B6E9-BD5EB04CD88F}"/>
          </ac:picMkLst>
        </pc:picChg>
        <pc:picChg chg="add del mod">
          <ac:chgData name="Lorenzo Rinaldi" userId="77d5bfdd-3e88-4678-a8ff-024fe85681f6" providerId="ADAL" clId="{6D046246-284C-42C5-B60D-94947394D8D1}" dt="2023-07-24T07:37:59.975" v="660"/>
          <ac:picMkLst>
            <pc:docMk/>
            <pc:sldMk cId="4129399867" sldId="325"/>
            <ac:picMk id="66" creationId="{E8AF0E9E-0FF1-681F-7C62-58683B7BB071}"/>
          </ac:picMkLst>
        </pc:picChg>
        <pc:picChg chg="add del mod">
          <ac:chgData name="Lorenzo Rinaldi" userId="77d5bfdd-3e88-4678-a8ff-024fe85681f6" providerId="ADAL" clId="{6D046246-284C-42C5-B60D-94947394D8D1}" dt="2023-07-24T07:37:59.975" v="660"/>
          <ac:picMkLst>
            <pc:docMk/>
            <pc:sldMk cId="4129399867" sldId="325"/>
            <ac:picMk id="79" creationId="{7F3DE0E7-2BFA-7BEA-0C41-0F2F81210D0C}"/>
          </ac:picMkLst>
        </pc:picChg>
        <pc:picChg chg="add del mod">
          <ac:chgData name="Lorenzo Rinaldi" userId="77d5bfdd-3e88-4678-a8ff-024fe85681f6" providerId="ADAL" clId="{6D046246-284C-42C5-B60D-94947394D8D1}" dt="2023-07-24T07:37:59.975" v="660"/>
          <ac:picMkLst>
            <pc:docMk/>
            <pc:sldMk cId="4129399867" sldId="325"/>
            <ac:picMk id="80" creationId="{8A16AD0A-5E42-3345-5F2E-23E2767EA642}"/>
          </ac:picMkLst>
        </pc:picChg>
        <pc:picChg chg="add del mod">
          <ac:chgData name="Lorenzo Rinaldi" userId="77d5bfdd-3e88-4678-a8ff-024fe85681f6" providerId="ADAL" clId="{6D046246-284C-42C5-B60D-94947394D8D1}" dt="2023-07-24T07:37:59.975" v="660"/>
          <ac:picMkLst>
            <pc:docMk/>
            <pc:sldMk cId="4129399867" sldId="325"/>
            <ac:picMk id="82" creationId="{0F3FB2EB-5EE1-2907-7CB9-4DA1FABA61C1}"/>
          </ac:picMkLst>
        </pc:picChg>
        <pc:picChg chg="add del mod">
          <ac:chgData name="Lorenzo Rinaldi" userId="77d5bfdd-3e88-4678-a8ff-024fe85681f6" providerId="ADAL" clId="{6D046246-284C-42C5-B60D-94947394D8D1}" dt="2023-07-24T07:37:59.975" v="660"/>
          <ac:picMkLst>
            <pc:docMk/>
            <pc:sldMk cId="4129399867" sldId="325"/>
            <ac:picMk id="85" creationId="{96573A1A-B314-2913-7138-DBF6D6F23847}"/>
          </ac:picMkLst>
        </pc:picChg>
        <pc:cxnChg chg="del mod">
          <ac:chgData name="Lorenzo Rinaldi" userId="77d5bfdd-3e88-4678-a8ff-024fe85681f6" providerId="ADAL" clId="{6D046246-284C-42C5-B60D-94947394D8D1}" dt="2023-07-24T07:33:09.764" v="368" actId="478"/>
          <ac:cxnSpMkLst>
            <pc:docMk/>
            <pc:sldMk cId="4129399867" sldId="325"/>
            <ac:cxnSpMk id="6" creationId="{0C2ACBEC-BFE5-49BF-0DFB-60CC2AC70C15}"/>
          </ac:cxnSpMkLst>
        </pc:cxnChg>
        <pc:cxnChg chg="del mod">
          <ac:chgData name="Lorenzo Rinaldi" userId="77d5bfdd-3e88-4678-a8ff-024fe85681f6" providerId="ADAL" clId="{6D046246-284C-42C5-B60D-94947394D8D1}" dt="2023-07-24T07:33:09.764" v="368" actId="478"/>
          <ac:cxnSpMkLst>
            <pc:docMk/>
            <pc:sldMk cId="4129399867" sldId="325"/>
            <ac:cxnSpMk id="8" creationId="{AAACADEA-BCDA-2251-6F86-BCB9CEF0875D}"/>
          </ac:cxnSpMkLst>
        </pc:cxnChg>
        <pc:cxnChg chg="add mod">
          <ac:chgData name="Lorenzo Rinaldi" userId="77d5bfdd-3e88-4678-a8ff-024fe85681f6" providerId="ADAL" clId="{6D046246-284C-42C5-B60D-94947394D8D1}" dt="2023-07-24T07:38:44.067" v="704" actId="2711"/>
          <ac:cxnSpMkLst>
            <pc:docMk/>
            <pc:sldMk cId="4129399867" sldId="325"/>
            <ac:cxnSpMk id="17" creationId="{083DC5B7-FFA1-D394-FE5F-3331911A64BF}"/>
          </ac:cxnSpMkLst>
        </pc:cxnChg>
        <pc:cxnChg chg="del mod">
          <ac:chgData name="Lorenzo Rinaldi" userId="77d5bfdd-3e88-4678-a8ff-024fe85681f6" providerId="ADAL" clId="{6D046246-284C-42C5-B60D-94947394D8D1}" dt="2023-07-24T07:33:09.764" v="368" actId="478"/>
          <ac:cxnSpMkLst>
            <pc:docMk/>
            <pc:sldMk cId="4129399867" sldId="325"/>
            <ac:cxnSpMk id="22" creationId="{56A0DE6A-A74D-97BC-4701-248F6936CB84}"/>
          </ac:cxnSpMkLst>
        </pc:cxnChg>
        <pc:cxnChg chg="del mod">
          <ac:chgData name="Lorenzo Rinaldi" userId="77d5bfdd-3e88-4678-a8ff-024fe85681f6" providerId="ADAL" clId="{6D046246-284C-42C5-B60D-94947394D8D1}" dt="2023-07-24T07:33:09.764" v="368" actId="478"/>
          <ac:cxnSpMkLst>
            <pc:docMk/>
            <pc:sldMk cId="4129399867" sldId="325"/>
            <ac:cxnSpMk id="23" creationId="{DD9407A1-9B04-92E4-1D30-865A4BE06B12}"/>
          </ac:cxnSpMkLst>
        </pc:cxnChg>
        <pc:cxnChg chg="del mod">
          <ac:chgData name="Lorenzo Rinaldi" userId="77d5bfdd-3e88-4678-a8ff-024fe85681f6" providerId="ADAL" clId="{6D046246-284C-42C5-B60D-94947394D8D1}" dt="2023-07-24T07:33:09.764" v="368" actId="478"/>
          <ac:cxnSpMkLst>
            <pc:docMk/>
            <pc:sldMk cId="4129399867" sldId="325"/>
            <ac:cxnSpMk id="25" creationId="{872482C2-58C3-5B7D-47FC-0692AB773C59}"/>
          </ac:cxnSpMkLst>
        </pc:cxnChg>
        <pc:cxnChg chg="del mod">
          <ac:chgData name="Lorenzo Rinaldi" userId="77d5bfdd-3e88-4678-a8ff-024fe85681f6" providerId="ADAL" clId="{6D046246-284C-42C5-B60D-94947394D8D1}" dt="2023-07-24T07:33:09.764" v="368" actId="478"/>
          <ac:cxnSpMkLst>
            <pc:docMk/>
            <pc:sldMk cId="4129399867" sldId="325"/>
            <ac:cxnSpMk id="33" creationId="{42A38D8A-2B38-68F1-839E-9ED25C13C4B7}"/>
          </ac:cxnSpMkLst>
        </pc:cxnChg>
        <pc:cxnChg chg="del mod">
          <ac:chgData name="Lorenzo Rinaldi" userId="77d5bfdd-3e88-4678-a8ff-024fe85681f6" providerId="ADAL" clId="{6D046246-284C-42C5-B60D-94947394D8D1}" dt="2023-07-24T07:33:09.764" v="368" actId="478"/>
          <ac:cxnSpMkLst>
            <pc:docMk/>
            <pc:sldMk cId="4129399867" sldId="325"/>
            <ac:cxnSpMk id="34" creationId="{126C0D5C-FE02-D1D5-1AB1-98AFBA59D47C}"/>
          </ac:cxnSpMkLst>
        </pc:cxnChg>
        <pc:cxnChg chg="del mod">
          <ac:chgData name="Lorenzo Rinaldi" userId="77d5bfdd-3e88-4678-a8ff-024fe85681f6" providerId="ADAL" clId="{6D046246-284C-42C5-B60D-94947394D8D1}" dt="2023-07-24T07:33:09.764" v="368" actId="478"/>
          <ac:cxnSpMkLst>
            <pc:docMk/>
            <pc:sldMk cId="4129399867" sldId="325"/>
            <ac:cxnSpMk id="35" creationId="{503AF139-0A06-D490-F1DD-262569641C9B}"/>
          </ac:cxnSpMkLst>
        </pc:cxnChg>
        <pc:cxnChg chg="add mod">
          <ac:chgData name="Lorenzo Rinaldi" userId="77d5bfdd-3e88-4678-a8ff-024fe85681f6" providerId="ADAL" clId="{6D046246-284C-42C5-B60D-94947394D8D1}" dt="2023-07-24T07:38:44.067" v="704" actId="2711"/>
          <ac:cxnSpMkLst>
            <pc:docMk/>
            <pc:sldMk cId="4129399867" sldId="325"/>
            <ac:cxnSpMk id="45" creationId="{D7B7D72B-E801-DFEC-1A03-003CF5B7A673}"/>
          </ac:cxnSpMkLst>
        </pc:cxnChg>
        <pc:cxnChg chg="add mod">
          <ac:chgData name="Lorenzo Rinaldi" userId="77d5bfdd-3e88-4678-a8ff-024fe85681f6" providerId="ADAL" clId="{6D046246-284C-42C5-B60D-94947394D8D1}" dt="2023-07-24T07:38:44.067" v="704" actId="2711"/>
          <ac:cxnSpMkLst>
            <pc:docMk/>
            <pc:sldMk cId="4129399867" sldId="325"/>
            <ac:cxnSpMk id="50" creationId="{FE564C2E-09A8-D6BE-E644-0B6658AC749B}"/>
          </ac:cxnSpMkLst>
        </pc:cxnChg>
        <pc:cxnChg chg="add mod">
          <ac:chgData name="Lorenzo Rinaldi" userId="77d5bfdd-3e88-4678-a8ff-024fe85681f6" providerId="ADAL" clId="{6D046246-284C-42C5-B60D-94947394D8D1}" dt="2023-07-24T07:38:44.067" v="704" actId="2711"/>
          <ac:cxnSpMkLst>
            <pc:docMk/>
            <pc:sldMk cId="4129399867" sldId="325"/>
            <ac:cxnSpMk id="51" creationId="{E3F808B2-13D2-BC39-D6D3-D4144F4D0791}"/>
          </ac:cxnSpMkLst>
        </pc:cxnChg>
        <pc:cxnChg chg="add mod">
          <ac:chgData name="Lorenzo Rinaldi" userId="77d5bfdd-3e88-4678-a8ff-024fe85681f6" providerId="ADAL" clId="{6D046246-284C-42C5-B60D-94947394D8D1}" dt="2023-07-24T07:38:44.067" v="704" actId="2711"/>
          <ac:cxnSpMkLst>
            <pc:docMk/>
            <pc:sldMk cId="4129399867" sldId="325"/>
            <ac:cxnSpMk id="53" creationId="{25F0A0E4-5D6A-C8FB-CAE0-4D277655D21B}"/>
          </ac:cxnSpMkLst>
        </pc:cxnChg>
        <pc:cxnChg chg="add del mod">
          <ac:chgData name="Lorenzo Rinaldi" userId="77d5bfdd-3e88-4678-a8ff-024fe85681f6" providerId="ADAL" clId="{6D046246-284C-42C5-B60D-94947394D8D1}" dt="2023-07-24T07:37:59.975" v="660"/>
          <ac:cxnSpMkLst>
            <pc:docMk/>
            <pc:sldMk cId="4129399867" sldId="325"/>
            <ac:cxnSpMk id="67" creationId="{03F79886-707C-1854-B6B0-8F4FF7115DBB}"/>
          </ac:cxnSpMkLst>
        </pc:cxnChg>
        <pc:cxnChg chg="add del mod">
          <ac:chgData name="Lorenzo Rinaldi" userId="77d5bfdd-3e88-4678-a8ff-024fe85681f6" providerId="ADAL" clId="{6D046246-284C-42C5-B60D-94947394D8D1}" dt="2023-07-24T07:37:59.975" v="660"/>
          <ac:cxnSpMkLst>
            <pc:docMk/>
            <pc:sldMk cId="4129399867" sldId="325"/>
            <ac:cxnSpMk id="70" creationId="{F5AFF093-951D-940D-0D92-D9F9CC8ED7A0}"/>
          </ac:cxnSpMkLst>
        </pc:cxnChg>
        <pc:cxnChg chg="add del mod">
          <ac:chgData name="Lorenzo Rinaldi" userId="77d5bfdd-3e88-4678-a8ff-024fe85681f6" providerId="ADAL" clId="{6D046246-284C-42C5-B60D-94947394D8D1}" dt="2023-07-24T07:37:59.975" v="660"/>
          <ac:cxnSpMkLst>
            <pc:docMk/>
            <pc:sldMk cId="4129399867" sldId="325"/>
            <ac:cxnSpMk id="74" creationId="{95DB07BC-DA9E-76A8-7B5E-BC552571D5F5}"/>
          </ac:cxnSpMkLst>
        </pc:cxnChg>
        <pc:cxnChg chg="add del mod">
          <ac:chgData name="Lorenzo Rinaldi" userId="77d5bfdd-3e88-4678-a8ff-024fe85681f6" providerId="ADAL" clId="{6D046246-284C-42C5-B60D-94947394D8D1}" dt="2023-07-24T07:37:59.975" v="660"/>
          <ac:cxnSpMkLst>
            <pc:docMk/>
            <pc:sldMk cId="4129399867" sldId="325"/>
            <ac:cxnSpMk id="75" creationId="{27DC4B65-751E-5652-5B16-E875EBE560E7}"/>
          </ac:cxnSpMkLst>
        </pc:cxnChg>
        <pc:cxnChg chg="add del mod">
          <ac:chgData name="Lorenzo Rinaldi" userId="77d5bfdd-3e88-4678-a8ff-024fe85681f6" providerId="ADAL" clId="{6D046246-284C-42C5-B60D-94947394D8D1}" dt="2023-07-24T07:37:59.975" v="660"/>
          <ac:cxnSpMkLst>
            <pc:docMk/>
            <pc:sldMk cId="4129399867" sldId="325"/>
            <ac:cxnSpMk id="77" creationId="{AF742343-12EC-998F-D087-0FEB6FDE8AA9}"/>
          </ac:cxnSpMkLst>
        </pc:cxnChg>
      </pc:sldChg>
      <pc:sldChg chg="addSp delSp modSp add mod modAnim">
        <pc:chgData name="Lorenzo Rinaldi" userId="77d5bfdd-3e88-4678-a8ff-024fe85681f6" providerId="ADAL" clId="{6D046246-284C-42C5-B60D-94947394D8D1}" dt="2023-07-24T07:46:30.526" v="1106" actId="1036"/>
        <pc:sldMkLst>
          <pc:docMk/>
          <pc:sldMk cId="1654875291" sldId="326"/>
        </pc:sldMkLst>
        <pc:spChg chg="add mod">
          <ac:chgData name="Lorenzo Rinaldi" userId="77d5bfdd-3e88-4678-a8ff-024fe85681f6" providerId="ADAL" clId="{6D046246-284C-42C5-B60D-94947394D8D1}" dt="2023-07-24T07:46:23.153" v="1098" actId="1036"/>
          <ac:spMkLst>
            <pc:docMk/>
            <pc:sldMk cId="1654875291" sldId="326"/>
            <ac:spMk id="3" creationId="{DCC3F469-406D-C136-312A-44E26C25F073}"/>
          </ac:spMkLst>
        </pc:spChg>
        <pc:spChg chg="mod">
          <ac:chgData name="Lorenzo Rinaldi" userId="77d5bfdd-3e88-4678-a8ff-024fe85681f6" providerId="ADAL" clId="{6D046246-284C-42C5-B60D-94947394D8D1}" dt="2023-07-24T07:44:20.103" v="995" actId="20577"/>
          <ac:spMkLst>
            <pc:docMk/>
            <pc:sldMk cId="1654875291" sldId="326"/>
            <ac:spMk id="4" creationId="{9AB3068C-1CCE-A7E9-790D-8ACFE0F1B133}"/>
          </ac:spMkLst>
        </pc:spChg>
        <pc:spChg chg="del">
          <ac:chgData name="Lorenzo Rinaldi" userId="77d5bfdd-3e88-4678-a8ff-024fe85681f6" providerId="ADAL" clId="{6D046246-284C-42C5-B60D-94947394D8D1}" dt="2023-07-24T07:38:05.310" v="662" actId="478"/>
          <ac:spMkLst>
            <pc:docMk/>
            <pc:sldMk cId="1654875291" sldId="326"/>
            <ac:spMk id="12" creationId="{47298741-98F0-E06F-C244-C4BB0900608C}"/>
          </ac:spMkLst>
        </pc:spChg>
        <pc:grpChg chg="del">
          <ac:chgData name="Lorenzo Rinaldi" userId="77d5bfdd-3e88-4678-a8ff-024fe85681f6" providerId="ADAL" clId="{6D046246-284C-42C5-B60D-94947394D8D1}" dt="2023-07-24T07:38:05.310" v="662" actId="478"/>
          <ac:grpSpMkLst>
            <pc:docMk/>
            <pc:sldMk cId="1654875291" sldId="326"/>
            <ac:grpSpMk id="62" creationId="{C3BC0241-78A6-E526-68A5-8B3114D5C83D}"/>
          </ac:grpSpMkLst>
        </pc:grpChg>
        <pc:picChg chg="add mod">
          <ac:chgData name="Lorenzo Rinaldi" userId="77d5bfdd-3e88-4678-a8ff-024fe85681f6" providerId="ADAL" clId="{6D046246-284C-42C5-B60D-94947394D8D1}" dt="2023-07-24T07:46:30.526" v="1106" actId="1036"/>
          <ac:picMkLst>
            <pc:docMk/>
            <pc:sldMk cId="1654875291" sldId="326"/>
            <ac:picMk id="2" creationId="{EDCCE7B9-0A66-BD49-D810-2600111B00F0}"/>
          </ac:picMkLst>
        </pc:picChg>
      </pc:sldChg>
      <pc:sldChg chg="addSp delSp modSp add mod ord modAnim">
        <pc:chgData name="Lorenzo Rinaldi" userId="77d5bfdd-3e88-4678-a8ff-024fe85681f6" providerId="ADAL" clId="{6D046246-284C-42C5-B60D-94947394D8D1}" dt="2023-07-24T07:39:45.718" v="734" actId="14100"/>
        <pc:sldMkLst>
          <pc:docMk/>
          <pc:sldMk cId="436537492" sldId="327"/>
        </pc:sldMkLst>
        <pc:spChg chg="add mod">
          <ac:chgData name="Lorenzo Rinaldi" userId="77d5bfdd-3e88-4678-a8ff-024fe85681f6" providerId="ADAL" clId="{6D046246-284C-42C5-B60D-94947394D8D1}" dt="2023-07-24T07:39:45.718" v="734" actId="14100"/>
          <ac:spMkLst>
            <pc:docMk/>
            <pc:sldMk cId="436537492" sldId="327"/>
            <ac:spMk id="2" creationId="{8ACB3FDF-DFFE-6673-6683-E08E63A0F3D8}"/>
          </ac:spMkLst>
        </pc:spChg>
        <pc:spChg chg="add mod">
          <ac:chgData name="Lorenzo Rinaldi" userId="77d5bfdd-3e88-4678-a8ff-024fe85681f6" providerId="ADAL" clId="{6D046246-284C-42C5-B60D-94947394D8D1}" dt="2023-07-24T07:39:38.197" v="725" actId="1036"/>
          <ac:spMkLst>
            <pc:docMk/>
            <pc:sldMk cId="436537492" sldId="327"/>
            <ac:spMk id="3" creationId="{4CE4D5F2-E4A8-DBF3-1B91-32CE3D6D9D21}"/>
          </ac:spMkLst>
        </pc:spChg>
        <pc:spChg chg="mod">
          <ac:chgData name="Lorenzo Rinaldi" userId="77d5bfdd-3e88-4678-a8ff-024fe85681f6" providerId="ADAL" clId="{6D046246-284C-42C5-B60D-94947394D8D1}" dt="2023-07-24T07:39:02.356" v="709" actId="2711"/>
          <ac:spMkLst>
            <pc:docMk/>
            <pc:sldMk cId="436537492" sldId="327"/>
            <ac:spMk id="4" creationId="{9AB3068C-1CCE-A7E9-790D-8ACFE0F1B133}"/>
          </ac:spMkLst>
        </pc:spChg>
        <pc:spChg chg="add mod">
          <ac:chgData name="Lorenzo Rinaldi" userId="77d5bfdd-3e88-4678-a8ff-024fe85681f6" providerId="ADAL" clId="{6D046246-284C-42C5-B60D-94947394D8D1}" dt="2023-07-24T07:39:38.197" v="725" actId="1036"/>
          <ac:spMkLst>
            <pc:docMk/>
            <pc:sldMk cId="436537492" sldId="327"/>
            <ac:spMk id="5" creationId="{D7DF7F4A-A4B0-68AD-CE5F-2E6B6B1D04DB}"/>
          </ac:spMkLst>
        </pc:spChg>
        <pc:spChg chg="add mod">
          <ac:chgData name="Lorenzo Rinaldi" userId="77d5bfdd-3e88-4678-a8ff-024fe85681f6" providerId="ADAL" clId="{6D046246-284C-42C5-B60D-94947394D8D1}" dt="2023-07-24T07:39:38.197" v="725" actId="1036"/>
          <ac:spMkLst>
            <pc:docMk/>
            <pc:sldMk cId="436537492" sldId="327"/>
            <ac:spMk id="6" creationId="{A7D2ED98-F0BF-8A08-09C6-6C046BF30A4A}"/>
          </ac:spMkLst>
        </pc:spChg>
        <pc:spChg chg="add mod">
          <ac:chgData name="Lorenzo Rinaldi" userId="77d5bfdd-3e88-4678-a8ff-024fe85681f6" providerId="ADAL" clId="{6D046246-284C-42C5-B60D-94947394D8D1}" dt="2023-07-24T07:39:38.197" v="725" actId="1036"/>
          <ac:spMkLst>
            <pc:docMk/>
            <pc:sldMk cId="436537492" sldId="327"/>
            <ac:spMk id="7" creationId="{4DE27EE4-2F21-DD2D-1EEF-516EF2C17841}"/>
          </ac:spMkLst>
        </pc:spChg>
        <pc:spChg chg="mod">
          <ac:chgData name="Lorenzo Rinaldi" userId="77d5bfdd-3e88-4678-a8ff-024fe85681f6" providerId="ADAL" clId="{6D046246-284C-42C5-B60D-94947394D8D1}" dt="2023-07-24T07:39:38.197" v="725" actId="1036"/>
          <ac:spMkLst>
            <pc:docMk/>
            <pc:sldMk cId="436537492" sldId="327"/>
            <ac:spMk id="9" creationId="{CF973D9F-495D-2C33-7350-AC12564464BB}"/>
          </ac:spMkLst>
        </pc:spChg>
        <pc:spChg chg="mod">
          <ac:chgData name="Lorenzo Rinaldi" userId="77d5bfdd-3e88-4678-a8ff-024fe85681f6" providerId="ADAL" clId="{6D046246-284C-42C5-B60D-94947394D8D1}" dt="2023-07-24T07:39:38.197" v="725" actId="1036"/>
          <ac:spMkLst>
            <pc:docMk/>
            <pc:sldMk cId="436537492" sldId="327"/>
            <ac:spMk id="10" creationId="{6B6E9506-70C6-4280-836B-32511CA63C8F}"/>
          </ac:spMkLst>
        </pc:spChg>
        <pc:spChg chg="mod">
          <ac:chgData name="Lorenzo Rinaldi" userId="77d5bfdd-3e88-4678-a8ff-024fe85681f6" providerId="ADAL" clId="{6D046246-284C-42C5-B60D-94947394D8D1}" dt="2023-07-24T07:39:38.197" v="725" actId="1036"/>
          <ac:spMkLst>
            <pc:docMk/>
            <pc:sldMk cId="436537492" sldId="327"/>
            <ac:spMk id="11" creationId="{B0F30BC4-9AB6-4BAB-3E65-F4E4EF6557C2}"/>
          </ac:spMkLst>
        </pc:spChg>
        <pc:spChg chg="add mod">
          <ac:chgData name="Lorenzo Rinaldi" userId="77d5bfdd-3e88-4678-a8ff-024fe85681f6" providerId="ADAL" clId="{6D046246-284C-42C5-B60D-94947394D8D1}" dt="2023-07-24T07:39:38.197" v="725" actId="1036"/>
          <ac:spMkLst>
            <pc:docMk/>
            <pc:sldMk cId="436537492" sldId="327"/>
            <ac:spMk id="12" creationId="{1146DEC0-BF1E-A86E-08E9-8BDD0E8FE931}"/>
          </ac:spMkLst>
        </pc:spChg>
        <pc:spChg chg="add mod">
          <ac:chgData name="Lorenzo Rinaldi" userId="77d5bfdd-3e88-4678-a8ff-024fe85681f6" providerId="ADAL" clId="{6D046246-284C-42C5-B60D-94947394D8D1}" dt="2023-07-24T07:39:38.197" v="725" actId="1036"/>
          <ac:spMkLst>
            <pc:docMk/>
            <pc:sldMk cId="436537492" sldId="327"/>
            <ac:spMk id="13" creationId="{0419B42F-5A54-2CA7-E027-111B389D6ED9}"/>
          </ac:spMkLst>
        </pc:spChg>
        <pc:spChg chg="mod">
          <ac:chgData name="Lorenzo Rinaldi" userId="77d5bfdd-3e88-4678-a8ff-024fe85681f6" providerId="ADAL" clId="{6D046246-284C-42C5-B60D-94947394D8D1}" dt="2023-07-24T07:39:38.197" v="725" actId="1036"/>
          <ac:spMkLst>
            <pc:docMk/>
            <pc:sldMk cId="436537492" sldId="327"/>
            <ac:spMk id="15" creationId="{14447B94-6203-C175-149C-4331776005C4}"/>
          </ac:spMkLst>
        </pc:spChg>
        <pc:spChg chg="mod">
          <ac:chgData name="Lorenzo Rinaldi" userId="77d5bfdd-3e88-4678-a8ff-024fe85681f6" providerId="ADAL" clId="{6D046246-284C-42C5-B60D-94947394D8D1}" dt="2023-07-24T07:39:38.197" v="725" actId="1036"/>
          <ac:spMkLst>
            <pc:docMk/>
            <pc:sldMk cId="436537492" sldId="327"/>
            <ac:spMk id="16" creationId="{EC2ABCA3-03BA-2A48-A39E-370031852551}"/>
          </ac:spMkLst>
        </pc:spChg>
        <pc:spChg chg="mod">
          <ac:chgData name="Lorenzo Rinaldi" userId="77d5bfdd-3e88-4678-a8ff-024fe85681f6" providerId="ADAL" clId="{6D046246-284C-42C5-B60D-94947394D8D1}" dt="2023-07-24T07:39:38.197" v="725" actId="1036"/>
          <ac:spMkLst>
            <pc:docMk/>
            <pc:sldMk cId="436537492" sldId="327"/>
            <ac:spMk id="17" creationId="{8E88B80B-9A0D-B89B-6263-DD717DF2CADF}"/>
          </ac:spMkLst>
        </pc:spChg>
        <pc:spChg chg="add mod">
          <ac:chgData name="Lorenzo Rinaldi" userId="77d5bfdd-3e88-4678-a8ff-024fe85681f6" providerId="ADAL" clId="{6D046246-284C-42C5-B60D-94947394D8D1}" dt="2023-07-24T07:39:38.197" v="725" actId="1036"/>
          <ac:spMkLst>
            <pc:docMk/>
            <pc:sldMk cId="436537492" sldId="327"/>
            <ac:spMk id="18" creationId="{2DD562BF-4C00-7C5D-F9C3-60286F8A9CF9}"/>
          </ac:spMkLst>
        </pc:spChg>
        <pc:spChg chg="mod">
          <ac:chgData name="Lorenzo Rinaldi" userId="77d5bfdd-3e88-4678-a8ff-024fe85681f6" providerId="ADAL" clId="{6D046246-284C-42C5-B60D-94947394D8D1}" dt="2023-07-24T07:39:38.197" v="725" actId="1036"/>
          <ac:spMkLst>
            <pc:docMk/>
            <pc:sldMk cId="436537492" sldId="327"/>
            <ac:spMk id="22" creationId="{7FB3EA7E-F038-8286-488E-82533076C1BE}"/>
          </ac:spMkLst>
        </pc:spChg>
        <pc:spChg chg="mod">
          <ac:chgData name="Lorenzo Rinaldi" userId="77d5bfdd-3e88-4678-a8ff-024fe85681f6" providerId="ADAL" clId="{6D046246-284C-42C5-B60D-94947394D8D1}" dt="2023-07-24T07:39:38.197" v="725" actId="1036"/>
          <ac:spMkLst>
            <pc:docMk/>
            <pc:sldMk cId="436537492" sldId="327"/>
            <ac:spMk id="23" creationId="{B700C6D7-7893-A03B-FC49-C3B476563CB6}"/>
          </ac:spMkLst>
        </pc:spChg>
        <pc:spChg chg="mod">
          <ac:chgData name="Lorenzo Rinaldi" userId="77d5bfdd-3e88-4678-a8ff-024fe85681f6" providerId="ADAL" clId="{6D046246-284C-42C5-B60D-94947394D8D1}" dt="2023-07-24T07:39:38.197" v="725" actId="1036"/>
          <ac:spMkLst>
            <pc:docMk/>
            <pc:sldMk cId="436537492" sldId="327"/>
            <ac:spMk id="24" creationId="{7708E8C1-20A1-92F1-AD46-8E7CAC59CE08}"/>
          </ac:spMkLst>
        </pc:spChg>
        <pc:spChg chg="add mod">
          <ac:chgData name="Lorenzo Rinaldi" userId="77d5bfdd-3e88-4678-a8ff-024fe85681f6" providerId="ADAL" clId="{6D046246-284C-42C5-B60D-94947394D8D1}" dt="2023-07-24T07:39:38.197" v="725" actId="1036"/>
          <ac:spMkLst>
            <pc:docMk/>
            <pc:sldMk cId="436537492" sldId="327"/>
            <ac:spMk id="25" creationId="{0DF7026A-139B-BBF6-7489-44B0DA4D5AA5}"/>
          </ac:spMkLst>
        </pc:spChg>
        <pc:spChg chg="mod">
          <ac:chgData name="Lorenzo Rinaldi" userId="77d5bfdd-3e88-4678-a8ff-024fe85681f6" providerId="ADAL" clId="{6D046246-284C-42C5-B60D-94947394D8D1}" dt="2023-07-24T07:39:38.197" v="725" actId="1036"/>
          <ac:spMkLst>
            <pc:docMk/>
            <pc:sldMk cId="436537492" sldId="327"/>
            <ac:spMk id="27" creationId="{1EB7AD9B-019F-ACF9-0AF0-17378C57AC43}"/>
          </ac:spMkLst>
        </pc:spChg>
        <pc:spChg chg="mod">
          <ac:chgData name="Lorenzo Rinaldi" userId="77d5bfdd-3e88-4678-a8ff-024fe85681f6" providerId="ADAL" clId="{6D046246-284C-42C5-B60D-94947394D8D1}" dt="2023-07-24T07:39:38.197" v="725" actId="1036"/>
          <ac:spMkLst>
            <pc:docMk/>
            <pc:sldMk cId="436537492" sldId="327"/>
            <ac:spMk id="28" creationId="{8DE2CBFD-A16D-AFE0-0BFD-C860191789E7}"/>
          </ac:spMkLst>
        </pc:spChg>
        <pc:spChg chg="mod">
          <ac:chgData name="Lorenzo Rinaldi" userId="77d5bfdd-3e88-4678-a8ff-024fe85681f6" providerId="ADAL" clId="{6D046246-284C-42C5-B60D-94947394D8D1}" dt="2023-07-24T07:39:38.197" v="725" actId="1036"/>
          <ac:spMkLst>
            <pc:docMk/>
            <pc:sldMk cId="436537492" sldId="327"/>
            <ac:spMk id="29" creationId="{1A1C9572-BEBB-5702-1E96-C394990C4D92}"/>
          </ac:spMkLst>
        </pc:spChg>
        <pc:spChg chg="mod">
          <ac:chgData name="Lorenzo Rinaldi" userId="77d5bfdd-3e88-4678-a8ff-024fe85681f6" providerId="ADAL" clId="{6D046246-284C-42C5-B60D-94947394D8D1}" dt="2023-07-24T07:39:38.197" v="725" actId="1036"/>
          <ac:spMkLst>
            <pc:docMk/>
            <pc:sldMk cId="436537492" sldId="327"/>
            <ac:spMk id="30" creationId="{A3100B18-AF32-36AB-B149-797DB1D5B142}"/>
          </ac:spMkLst>
        </pc:spChg>
        <pc:spChg chg="mod">
          <ac:chgData name="Lorenzo Rinaldi" userId="77d5bfdd-3e88-4678-a8ff-024fe85681f6" providerId="ADAL" clId="{6D046246-284C-42C5-B60D-94947394D8D1}" dt="2023-07-24T07:39:38.197" v="725" actId="1036"/>
          <ac:spMkLst>
            <pc:docMk/>
            <pc:sldMk cId="436537492" sldId="327"/>
            <ac:spMk id="31" creationId="{108AE3DC-1D76-3F7B-C60B-D5AF63265BC1}"/>
          </ac:spMkLst>
        </pc:spChg>
        <pc:spChg chg="mod">
          <ac:chgData name="Lorenzo Rinaldi" userId="77d5bfdd-3e88-4678-a8ff-024fe85681f6" providerId="ADAL" clId="{6D046246-284C-42C5-B60D-94947394D8D1}" dt="2023-07-24T07:39:38.197" v="725" actId="1036"/>
          <ac:spMkLst>
            <pc:docMk/>
            <pc:sldMk cId="436537492" sldId="327"/>
            <ac:spMk id="32" creationId="{59913CB5-D169-A75C-F2BF-AF781E96ED32}"/>
          </ac:spMkLst>
        </pc:spChg>
        <pc:spChg chg="mod">
          <ac:chgData name="Lorenzo Rinaldi" userId="77d5bfdd-3e88-4678-a8ff-024fe85681f6" providerId="ADAL" clId="{6D046246-284C-42C5-B60D-94947394D8D1}" dt="2023-07-24T07:39:38.197" v="725" actId="1036"/>
          <ac:spMkLst>
            <pc:docMk/>
            <pc:sldMk cId="436537492" sldId="327"/>
            <ac:spMk id="33" creationId="{7594506A-DC2F-028C-C8BD-A6885CC6DC5E}"/>
          </ac:spMkLst>
        </pc:spChg>
        <pc:spChg chg="mod">
          <ac:chgData name="Lorenzo Rinaldi" userId="77d5bfdd-3e88-4678-a8ff-024fe85681f6" providerId="ADAL" clId="{6D046246-284C-42C5-B60D-94947394D8D1}" dt="2023-07-24T07:39:38.197" v="725" actId="1036"/>
          <ac:spMkLst>
            <pc:docMk/>
            <pc:sldMk cId="436537492" sldId="327"/>
            <ac:spMk id="34" creationId="{0E2F998E-0792-D9C4-4184-356DFB134237}"/>
          </ac:spMkLst>
        </pc:spChg>
        <pc:spChg chg="mod">
          <ac:chgData name="Lorenzo Rinaldi" userId="77d5bfdd-3e88-4678-a8ff-024fe85681f6" providerId="ADAL" clId="{6D046246-284C-42C5-B60D-94947394D8D1}" dt="2023-07-24T07:39:38.197" v="725" actId="1036"/>
          <ac:spMkLst>
            <pc:docMk/>
            <pc:sldMk cId="436537492" sldId="327"/>
            <ac:spMk id="35" creationId="{5A5FBB36-9DB5-CE7C-A7F1-398FEBF67E37}"/>
          </ac:spMkLst>
        </pc:spChg>
        <pc:spChg chg="add mod">
          <ac:chgData name="Lorenzo Rinaldi" userId="77d5bfdd-3e88-4678-a8ff-024fe85681f6" providerId="ADAL" clId="{6D046246-284C-42C5-B60D-94947394D8D1}" dt="2023-07-24T07:39:38.197" v="725" actId="1036"/>
          <ac:spMkLst>
            <pc:docMk/>
            <pc:sldMk cId="436537492" sldId="327"/>
            <ac:spMk id="36" creationId="{2EE07D6E-C1D0-3BCA-425C-C938CE036AAE}"/>
          </ac:spMkLst>
        </pc:spChg>
        <pc:spChg chg="add mod">
          <ac:chgData name="Lorenzo Rinaldi" userId="77d5bfdd-3e88-4678-a8ff-024fe85681f6" providerId="ADAL" clId="{6D046246-284C-42C5-B60D-94947394D8D1}" dt="2023-07-24T07:39:38.197" v="725" actId="1036"/>
          <ac:spMkLst>
            <pc:docMk/>
            <pc:sldMk cId="436537492" sldId="327"/>
            <ac:spMk id="37" creationId="{380DF4A7-4DB6-CA07-4BF7-6492AFE911E1}"/>
          </ac:spMkLst>
        </pc:spChg>
        <pc:spChg chg="add mod">
          <ac:chgData name="Lorenzo Rinaldi" userId="77d5bfdd-3e88-4678-a8ff-024fe85681f6" providerId="ADAL" clId="{6D046246-284C-42C5-B60D-94947394D8D1}" dt="2023-07-24T07:39:38.197" v="725" actId="1036"/>
          <ac:spMkLst>
            <pc:docMk/>
            <pc:sldMk cId="436537492" sldId="327"/>
            <ac:spMk id="38" creationId="{7F47F7B7-813C-3374-D3C5-27BFB0CA5C41}"/>
          </ac:spMkLst>
        </pc:spChg>
        <pc:spChg chg="add mod">
          <ac:chgData name="Lorenzo Rinaldi" userId="77d5bfdd-3e88-4678-a8ff-024fe85681f6" providerId="ADAL" clId="{6D046246-284C-42C5-B60D-94947394D8D1}" dt="2023-07-24T07:39:38.197" v="725" actId="1036"/>
          <ac:spMkLst>
            <pc:docMk/>
            <pc:sldMk cId="436537492" sldId="327"/>
            <ac:spMk id="39" creationId="{5E724DD0-24D2-825A-1F14-190805EAC419}"/>
          </ac:spMkLst>
        </pc:spChg>
        <pc:spChg chg="add mod">
          <ac:chgData name="Lorenzo Rinaldi" userId="77d5bfdd-3e88-4678-a8ff-024fe85681f6" providerId="ADAL" clId="{6D046246-284C-42C5-B60D-94947394D8D1}" dt="2023-07-24T07:39:38.197" v="725" actId="1036"/>
          <ac:spMkLst>
            <pc:docMk/>
            <pc:sldMk cId="436537492" sldId="327"/>
            <ac:spMk id="40" creationId="{5AB353F7-84A8-E350-28B6-88CCCBF0EB55}"/>
          </ac:spMkLst>
        </pc:spChg>
        <pc:spChg chg="add mod">
          <ac:chgData name="Lorenzo Rinaldi" userId="77d5bfdd-3e88-4678-a8ff-024fe85681f6" providerId="ADAL" clId="{6D046246-284C-42C5-B60D-94947394D8D1}" dt="2023-07-24T07:39:38.197" v="725" actId="1036"/>
          <ac:spMkLst>
            <pc:docMk/>
            <pc:sldMk cId="436537492" sldId="327"/>
            <ac:spMk id="41" creationId="{88CF8DD7-1588-E733-4547-946A5B73960B}"/>
          </ac:spMkLst>
        </pc:spChg>
        <pc:spChg chg="add mod">
          <ac:chgData name="Lorenzo Rinaldi" userId="77d5bfdd-3e88-4678-a8ff-024fe85681f6" providerId="ADAL" clId="{6D046246-284C-42C5-B60D-94947394D8D1}" dt="2023-07-24T07:39:38.197" v="725" actId="1036"/>
          <ac:spMkLst>
            <pc:docMk/>
            <pc:sldMk cId="436537492" sldId="327"/>
            <ac:spMk id="42" creationId="{3296F9DA-CC7D-1C92-5CEF-6CCA74160FA8}"/>
          </ac:spMkLst>
        </pc:spChg>
        <pc:spChg chg="add mod">
          <ac:chgData name="Lorenzo Rinaldi" userId="77d5bfdd-3e88-4678-a8ff-024fe85681f6" providerId="ADAL" clId="{6D046246-284C-42C5-B60D-94947394D8D1}" dt="2023-07-24T07:39:38.197" v="725" actId="1036"/>
          <ac:spMkLst>
            <pc:docMk/>
            <pc:sldMk cId="436537492" sldId="327"/>
            <ac:spMk id="43" creationId="{8755317B-0581-1DC6-3966-C7206F96707D}"/>
          </ac:spMkLst>
        </pc:spChg>
        <pc:spChg chg="add mod">
          <ac:chgData name="Lorenzo Rinaldi" userId="77d5bfdd-3e88-4678-a8ff-024fe85681f6" providerId="ADAL" clId="{6D046246-284C-42C5-B60D-94947394D8D1}" dt="2023-07-24T07:39:38.197" v="725" actId="1036"/>
          <ac:spMkLst>
            <pc:docMk/>
            <pc:sldMk cId="436537492" sldId="327"/>
            <ac:spMk id="44" creationId="{529AF273-E162-0D16-A768-59318F452879}"/>
          </ac:spMkLst>
        </pc:spChg>
        <pc:spChg chg="add mod">
          <ac:chgData name="Lorenzo Rinaldi" userId="77d5bfdd-3e88-4678-a8ff-024fe85681f6" providerId="ADAL" clId="{6D046246-284C-42C5-B60D-94947394D8D1}" dt="2023-07-24T07:39:38.197" v="725" actId="1036"/>
          <ac:spMkLst>
            <pc:docMk/>
            <pc:sldMk cId="436537492" sldId="327"/>
            <ac:spMk id="45" creationId="{4BD3FB99-789A-558C-2951-AAA1E25137CC}"/>
          </ac:spMkLst>
        </pc:spChg>
        <pc:spChg chg="add mod">
          <ac:chgData name="Lorenzo Rinaldi" userId="77d5bfdd-3e88-4678-a8ff-024fe85681f6" providerId="ADAL" clId="{6D046246-284C-42C5-B60D-94947394D8D1}" dt="2023-07-24T07:39:38.197" v="725" actId="1036"/>
          <ac:spMkLst>
            <pc:docMk/>
            <pc:sldMk cId="436537492" sldId="327"/>
            <ac:spMk id="46" creationId="{587E73CC-06DF-675A-846E-6388DE8E3C95}"/>
          </ac:spMkLst>
        </pc:spChg>
        <pc:spChg chg="add mod">
          <ac:chgData name="Lorenzo Rinaldi" userId="77d5bfdd-3e88-4678-a8ff-024fe85681f6" providerId="ADAL" clId="{6D046246-284C-42C5-B60D-94947394D8D1}" dt="2023-07-24T07:39:38.197" v="725" actId="1036"/>
          <ac:spMkLst>
            <pc:docMk/>
            <pc:sldMk cId="436537492" sldId="327"/>
            <ac:spMk id="47" creationId="{C3C5FB26-FB44-2D98-E975-424F37C12E68}"/>
          </ac:spMkLst>
        </pc:spChg>
        <pc:spChg chg="add mod">
          <ac:chgData name="Lorenzo Rinaldi" userId="77d5bfdd-3e88-4678-a8ff-024fe85681f6" providerId="ADAL" clId="{6D046246-284C-42C5-B60D-94947394D8D1}" dt="2023-07-24T07:39:38.197" v="725" actId="1036"/>
          <ac:spMkLst>
            <pc:docMk/>
            <pc:sldMk cId="436537492" sldId="327"/>
            <ac:spMk id="48" creationId="{835FCA6B-6D5F-AC63-EBD5-B35E7F8523F8}"/>
          </ac:spMkLst>
        </pc:spChg>
        <pc:spChg chg="add mod">
          <ac:chgData name="Lorenzo Rinaldi" userId="77d5bfdd-3e88-4678-a8ff-024fe85681f6" providerId="ADAL" clId="{6D046246-284C-42C5-B60D-94947394D8D1}" dt="2023-07-24T07:39:38.197" v="725" actId="1036"/>
          <ac:spMkLst>
            <pc:docMk/>
            <pc:sldMk cId="436537492" sldId="327"/>
            <ac:spMk id="49" creationId="{8C9B4915-DFB0-4890-1435-EB467253CDC2}"/>
          </ac:spMkLst>
        </pc:spChg>
        <pc:spChg chg="add del mod">
          <ac:chgData name="Lorenzo Rinaldi" userId="77d5bfdd-3e88-4678-a8ff-024fe85681f6" providerId="ADAL" clId="{6D046246-284C-42C5-B60D-94947394D8D1}" dt="2023-07-24T07:39:19.925" v="714"/>
          <ac:spMkLst>
            <pc:docMk/>
            <pc:sldMk cId="436537492" sldId="327"/>
            <ac:spMk id="53" creationId="{04DDFC5D-49D5-B402-393E-86226F7A68F1}"/>
          </ac:spMkLst>
        </pc:spChg>
        <pc:spChg chg="add del mod">
          <ac:chgData name="Lorenzo Rinaldi" userId="77d5bfdd-3e88-4678-a8ff-024fe85681f6" providerId="ADAL" clId="{6D046246-284C-42C5-B60D-94947394D8D1}" dt="2023-07-24T07:39:24.456" v="716"/>
          <ac:spMkLst>
            <pc:docMk/>
            <pc:sldMk cId="436537492" sldId="327"/>
            <ac:spMk id="54" creationId="{9C9DC4C6-FE79-3937-3031-BCE98CA9EFD9}"/>
          </ac:spMkLst>
        </pc:spChg>
        <pc:grpChg chg="add mod">
          <ac:chgData name="Lorenzo Rinaldi" userId="77d5bfdd-3e88-4678-a8ff-024fe85681f6" providerId="ADAL" clId="{6D046246-284C-42C5-B60D-94947394D8D1}" dt="2023-07-24T07:39:38.197" v="725" actId="1036"/>
          <ac:grpSpMkLst>
            <pc:docMk/>
            <pc:sldMk cId="436537492" sldId="327"/>
            <ac:grpSpMk id="8" creationId="{B02C79CC-588D-6001-4B39-D0E3A5C115FB}"/>
          </ac:grpSpMkLst>
        </pc:grpChg>
        <pc:grpChg chg="add mod">
          <ac:chgData name="Lorenzo Rinaldi" userId="77d5bfdd-3e88-4678-a8ff-024fe85681f6" providerId="ADAL" clId="{6D046246-284C-42C5-B60D-94947394D8D1}" dt="2023-07-24T07:39:38.197" v="725" actId="1036"/>
          <ac:grpSpMkLst>
            <pc:docMk/>
            <pc:sldMk cId="436537492" sldId="327"/>
            <ac:grpSpMk id="14" creationId="{4BE03390-5C28-D2DF-9437-9C9B00FEFD43}"/>
          </ac:grpSpMkLst>
        </pc:grpChg>
        <pc:grpChg chg="add mod">
          <ac:chgData name="Lorenzo Rinaldi" userId="77d5bfdd-3e88-4678-a8ff-024fe85681f6" providerId="ADAL" clId="{6D046246-284C-42C5-B60D-94947394D8D1}" dt="2023-07-24T07:39:38.197" v="725" actId="1036"/>
          <ac:grpSpMkLst>
            <pc:docMk/>
            <pc:sldMk cId="436537492" sldId="327"/>
            <ac:grpSpMk id="21" creationId="{015ADEE8-DDE0-D32D-52D7-1AB42390EF13}"/>
          </ac:grpSpMkLst>
        </pc:grpChg>
        <pc:grpChg chg="add mod">
          <ac:chgData name="Lorenzo Rinaldi" userId="77d5bfdd-3e88-4678-a8ff-024fe85681f6" providerId="ADAL" clId="{6D046246-284C-42C5-B60D-94947394D8D1}" dt="2023-07-24T07:39:38.197" v="725" actId="1036"/>
          <ac:grpSpMkLst>
            <pc:docMk/>
            <pc:sldMk cId="436537492" sldId="327"/>
            <ac:grpSpMk id="26" creationId="{DE6A799A-231C-C8D1-7937-3ADDACC70706}"/>
          </ac:grpSpMkLst>
        </pc:grpChg>
        <pc:picChg chg="add mod">
          <ac:chgData name="Lorenzo Rinaldi" userId="77d5bfdd-3e88-4678-a8ff-024fe85681f6" providerId="ADAL" clId="{6D046246-284C-42C5-B60D-94947394D8D1}" dt="2023-07-24T07:39:38.197" v="725" actId="1036"/>
          <ac:picMkLst>
            <pc:docMk/>
            <pc:sldMk cId="436537492" sldId="327"/>
            <ac:picMk id="50" creationId="{ED6E8DAA-F4DE-BC5F-3A38-949F970FFCC2}"/>
          </ac:picMkLst>
        </pc:picChg>
        <pc:picChg chg="add mod">
          <ac:chgData name="Lorenzo Rinaldi" userId="77d5bfdd-3e88-4678-a8ff-024fe85681f6" providerId="ADAL" clId="{6D046246-284C-42C5-B60D-94947394D8D1}" dt="2023-07-24T07:39:38.197" v="725" actId="1036"/>
          <ac:picMkLst>
            <pc:docMk/>
            <pc:sldMk cId="436537492" sldId="327"/>
            <ac:picMk id="51" creationId="{CD8F6C98-A10B-1F1F-7BA2-B435569150BE}"/>
          </ac:picMkLst>
        </pc:picChg>
        <pc:picChg chg="add mod">
          <ac:chgData name="Lorenzo Rinaldi" userId="77d5bfdd-3e88-4678-a8ff-024fe85681f6" providerId="ADAL" clId="{6D046246-284C-42C5-B60D-94947394D8D1}" dt="2023-07-24T07:39:38.197" v="725" actId="1036"/>
          <ac:picMkLst>
            <pc:docMk/>
            <pc:sldMk cId="436537492" sldId="327"/>
            <ac:picMk id="52" creationId="{CD1D32F2-1687-B13B-50F2-BEDE28B99D9A}"/>
          </ac:picMkLst>
        </pc:picChg>
        <pc:cxnChg chg="add mod">
          <ac:chgData name="Lorenzo Rinaldi" userId="77d5bfdd-3e88-4678-a8ff-024fe85681f6" providerId="ADAL" clId="{6D046246-284C-42C5-B60D-94947394D8D1}" dt="2023-07-24T07:39:38.197" v="725" actId="1036"/>
          <ac:cxnSpMkLst>
            <pc:docMk/>
            <pc:sldMk cId="436537492" sldId="327"/>
            <ac:cxnSpMk id="19" creationId="{CE1CA9D4-7926-DE10-D103-86F9C53E1D48}"/>
          </ac:cxnSpMkLst>
        </pc:cxnChg>
        <pc:cxnChg chg="add mod">
          <ac:chgData name="Lorenzo Rinaldi" userId="77d5bfdd-3e88-4678-a8ff-024fe85681f6" providerId="ADAL" clId="{6D046246-284C-42C5-B60D-94947394D8D1}" dt="2023-07-24T07:39:38.197" v="725" actId="1036"/>
          <ac:cxnSpMkLst>
            <pc:docMk/>
            <pc:sldMk cId="436537492" sldId="327"/>
            <ac:cxnSpMk id="20" creationId="{EE545FCA-2D02-D80F-DA4A-68E7EA1F0B65}"/>
          </ac:cxnSpMkLst>
        </pc:cxnChg>
      </pc:sldChg>
      <pc:sldChg chg="addSp delSp modSp add mod modAnim">
        <pc:chgData name="Lorenzo Rinaldi" userId="77d5bfdd-3e88-4678-a8ff-024fe85681f6" providerId="ADAL" clId="{6D046246-284C-42C5-B60D-94947394D8D1}" dt="2023-07-24T07:43:54.012" v="958" actId="20577"/>
        <pc:sldMkLst>
          <pc:docMk/>
          <pc:sldMk cId="3102391991" sldId="328"/>
        </pc:sldMkLst>
        <pc:spChg chg="del">
          <ac:chgData name="Lorenzo Rinaldi" userId="77d5bfdd-3e88-4678-a8ff-024fe85681f6" providerId="ADAL" clId="{6D046246-284C-42C5-B60D-94947394D8D1}" dt="2023-07-24T07:40:44.063" v="739" actId="478"/>
          <ac:spMkLst>
            <pc:docMk/>
            <pc:sldMk cId="3102391991" sldId="328"/>
            <ac:spMk id="2" creationId="{481CFE18-F803-2AE2-5D2B-A3101F88BB4D}"/>
          </ac:spMkLst>
        </pc:spChg>
        <pc:spChg chg="del">
          <ac:chgData name="Lorenzo Rinaldi" userId="77d5bfdd-3e88-4678-a8ff-024fe85681f6" providerId="ADAL" clId="{6D046246-284C-42C5-B60D-94947394D8D1}" dt="2023-07-24T07:40:44.063" v="739" actId="478"/>
          <ac:spMkLst>
            <pc:docMk/>
            <pc:sldMk cId="3102391991" sldId="328"/>
            <ac:spMk id="3" creationId="{7D734994-7F3F-0831-E660-55C325AE2FED}"/>
          </ac:spMkLst>
        </pc:spChg>
        <pc:spChg chg="add mod">
          <ac:chgData name="Lorenzo Rinaldi" userId="77d5bfdd-3e88-4678-a8ff-024fe85681f6" providerId="ADAL" clId="{6D046246-284C-42C5-B60D-94947394D8D1}" dt="2023-07-24T07:40:56.344" v="745" actId="2711"/>
          <ac:spMkLst>
            <pc:docMk/>
            <pc:sldMk cId="3102391991" sldId="328"/>
            <ac:spMk id="5" creationId="{01FEFE51-9939-325A-3989-BEB9ACD4E97B}"/>
          </ac:spMkLst>
        </pc:spChg>
        <pc:spChg chg="add mod">
          <ac:chgData name="Lorenzo Rinaldi" userId="77d5bfdd-3e88-4678-a8ff-024fe85681f6" providerId="ADAL" clId="{6D046246-284C-42C5-B60D-94947394D8D1}" dt="2023-07-24T07:40:56.344" v="745" actId="2711"/>
          <ac:spMkLst>
            <pc:docMk/>
            <pc:sldMk cId="3102391991" sldId="328"/>
            <ac:spMk id="7" creationId="{C7EEEA82-DF78-2A95-67A4-89D7E4B81989}"/>
          </ac:spMkLst>
        </pc:spChg>
        <pc:spChg chg="add mod">
          <ac:chgData name="Lorenzo Rinaldi" userId="77d5bfdd-3e88-4678-a8ff-024fe85681f6" providerId="ADAL" clId="{6D046246-284C-42C5-B60D-94947394D8D1}" dt="2023-07-24T07:40:56.344" v="745" actId="2711"/>
          <ac:spMkLst>
            <pc:docMk/>
            <pc:sldMk cId="3102391991" sldId="328"/>
            <ac:spMk id="11" creationId="{F5FB8A49-0A42-C338-CFD3-0D0D4AED93A1}"/>
          </ac:spMkLst>
        </pc:spChg>
        <pc:spChg chg="add mod">
          <ac:chgData name="Lorenzo Rinaldi" userId="77d5bfdd-3e88-4678-a8ff-024fe85681f6" providerId="ADAL" clId="{6D046246-284C-42C5-B60D-94947394D8D1}" dt="2023-07-24T07:40:56.344" v="745" actId="2711"/>
          <ac:spMkLst>
            <pc:docMk/>
            <pc:sldMk cId="3102391991" sldId="328"/>
            <ac:spMk id="12" creationId="{A1412501-4EE1-9D07-708F-9B5142EFFA22}"/>
          </ac:spMkLst>
        </pc:spChg>
        <pc:spChg chg="add mod">
          <ac:chgData name="Lorenzo Rinaldi" userId="77d5bfdd-3e88-4678-a8ff-024fe85681f6" providerId="ADAL" clId="{6D046246-284C-42C5-B60D-94947394D8D1}" dt="2023-07-24T07:40:56.344" v="745" actId="2711"/>
          <ac:spMkLst>
            <pc:docMk/>
            <pc:sldMk cId="3102391991" sldId="328"/>
            <ac:spMk id="13" creationId="{D1DF0B18-8AD3-3783-7769-A713A2D3E346}"/>
          </ac:spMkLst>
        </pc:spChg>
        <pc:spChg chg="add mod">
          <ac:chgData name="Lorenzo Rinaldi" userId="77d5bfdd-3e88-4678-a8ff-024fe85681f6" providerId="ADAL" clId="{6D046246-284C-42C5-B60D-94947394D8D1}" dt="2023-07-24T07:40:56.344" v="745" actId="2711"/>
          <ac:spMkLst>
            <pc:docMk/>
            <pc:sldMk cId="3102391991" sldId="328"/>
            <ac:spMk id="14" creationId="{078E9DE1-A1A9-25DC-9E4C-69D1DF1F51E5}"/>
          </ac:spMkLst>
        </pc:spChg>
        <pc:spChg chg="add mod">
          <ac:chgData name="Lorenzo Rinaldi" userId="77d5bfdd-3e88-4678-a8ff-024fe85681f6" providerId="ADAL" clId="{6D046246-284C-42C5-B60D-94947394D8D1}" dt="2023-07-24T07:40:56.344" v="745" actId="2711"/>
          <ac:spMkLst>
            <pc:docMk/>
            <pc:sldMk cId="3102391991" sldId="328"/>
            <ac:spMk id="15" creationId="{3DDEDD00-8AF3-D2EC-0AEF-56D3136A6DD3}"/>
          </ac:spMkLst>
        </pc:spChg>
        <pc:spChg chg="del">
          <ac:chgData name="Lorenzo Rinaldi" userId="77d5bfdd-3e88-4678-a8ff-024fe85681f6" providerId="ADAL" clId="{6D046246-284C-42C5-B60D-94947394D8D1}" dt="2023-07-24T07:40:44.063" v="739" actId="478"/>
          <ac:spMkLst>
            <pc:docMk/>
            <pc:sldMk cId="3102391991" sldId="328"/>
            <ac:spMk id="21" creationId="{17C3A032-746A-869D-D510-7C83659ED09F}"/>
          </ac:spMkLst>
        </pc:spChg>
        <pc:spChg chg="del">
          <ac:chgData name="Lorenzo Rinaldi" userId="77d5bfdd-3e88-4678-a8ff-024fe85681f6" providerId="ADAL" clId="{6D046246-284C-42C5-B60D-94947394D8D1}" dt="2023-07-24T07:40:44.063" v="739" actId="478"/>
          <ac:spMkLst>
            <pc:docMk/>
            <pc:sldMk cId="3102391991" sldId="328"/>
            <ac:spMk id="24" creationId="{3CF354B2-62E0-43FF-6690-D433A16AAF1F}"/>
          </ac:spMkLst>
        </pc:spChg>
        <pc:spChg chg="del">
          <ac:chgData name="Lorenzo Rinaldi" userId="77d5bfdd-3e88-4678-a8ff-024fe85681f6" providerId="ADAL" clId="{6D046246-284C-42C5-B60D-94947394D8D1}" dt="2023-07-24T07:40:44.063" v="739" actId="478"/>
          <ac:spMkLst>
            <pc:docMk/>
            <pc:sldMk cId="3102391991" sldId="328"/>
            <ac:spMk id="29" creationId="{5E4FE252-3010-EA42-B4F9-B134DE99C440}"/>
          </ac:spMkLst>
        </pc:spChg>
        <pc:spChg chg="del">
          <ac:chgData name="Lorenzo Rinaldi" userId="77d5bfdd-3e88-4678-a8ff-024fe85681f6" providerId="ADAL" clId="{6D046246-284C-42C5-B60D-94947394D8D1}" dt="2023-07-24T07:40:44.063" v="739" actId="478"/>
          <ac:spMkLst>
            <pc:docMk/>
            <pc:sldMk cId="3102391991" sldId="328"/>
            <ac:spMk id="30" creationId="{2F4442DB-7602-25BF-9C76-5FBD959A5593}"/>
          </ac:spMkLst>
        </pc:spChg>
        <pc:spChg chg="del">
          <ac:chgData name="Lorenzo Rinaldi" userId="77d5bfdd-3e88-4678-a8ff-024fe85681f6" providerId="ADAL" clId="{6D046246-284C-42C5-B60D-94947394D8D1}" dt="2023-07-24T07:40:44.063" v="739" actId="478"/>
          <ac:spMkLst>
            <pc:docMk/>
            <pc:sldMk cId="3102391991" sldId="328"/>
            <ac:spMk id="31" creationId="{D53AA35E-8F08-6E25-73B0-7C13A1032AF6}"/>
          </ac:spMkLst>
        </pc:spChg>
        <pc:spChg chg="del">
          <ac:chgData name="Lorenzo Rinaldi" userId="77d5bfdd-3e88-4678-a8ff-024fe85681f6" providerId="ADAL" clId="{6D046246-284C-42C5-B60D-94947394D8D1}" dt="2023-07-24T07:40:44.063" v="739" actId="478"/>
          <ac:spMkLst>
            <pc:docMk/>
            <pc:sldMk cId="3102391991" sldId="328"/>
            <ac:spMk id="32" creationId="{4093E4F7-C61E-1533-2DEB-E8D97ACB7968}"/>
          </ac:spMkLst>
        </pc:spChg>
        <pc:spChg chg="del">
          <ac:chgData name="Lorenzo Rinaldi" userId="77d5bfdd-3e88-4678-a8ff-024fe85681f6" providerId="ADAL" clId="{6D046246-284C-42C5-B60D-94947394D8D1}" dt="2023-07-24T07:40:44.063" v="739" actId="478"/>
          <ac:spMkLst>
            <pc:docMk/>
            <pc:sldMk cId="3102391991" sldId="328"/>
            <ac:spMk id="43" creationId="{6D610B82-D4C3-1C2A-ACCA-C08A87382CD1}"/>
          </ac:spMkLst>
        </pc:spChg>
        <pc:spChg chg="del">
          <ac:chgData name="Lorenzo Rinaldi" userId="77d5bfdd-3e88-4678-a8ff-024fe85681f6" providerId="ADAL" clId="{6D046246-284C-42C5-B60D-94947394D8D1}" dt="2023-07-24T07:40:44.063" v="739" actId="478"/>
          <ac:spMkLst>
            <pc:docMk/>
            <pc:sldMk cId="3102391991" sldId="328"/>
            <ac:spMk id="44" creationId="{9600F625-C677-1A54-2B9A-D2F81167500C}"/>
          </ac:spMkLst>
        </pc:spChg>
        <pc:spChg chg="mod">
          <ac:chgData name="Lorenzo Rinaldi" userId="77d5bfdd-3e88-4678-a8ff-024fe85681f6" providerId="ADAL" clId="{6D046246-284C-42C5-B60D-94947394D8D1}" dt="2023-07-24T07:40:29.959" v="737" actId="113"/>
          <ac:spMkLst>
            <pc:docMk/>
            <pc:sldMk cId="3102391991" sldId="328"/>
            <ac:spMk id="47" creationId="{48EEF3D9-4527-CFFB-DA91-08F33975A749}"/>
          </ac:spMkLst>
        </pc:spChg>
        <pc:spChg chg="add mod">
          <ac:chgData name="Lorenzo Rinaldi" userId="77d5bfdd-3e88-4678-a8ff-024fe85681f6" providerId="ADAL" clId="{6D046246-284C-42C5-B60D-94947394D8D1}" dt="2023-07-24T07:42:54.463" v="861" actId="20577"/>
          <ac:spMkLst>
            <pc:docMk/>
            <pc:sldMk cId="3102391991" sldId="328"/>
            <ac:spMk id="48" creationId="{25D846DA-7C20-B3F3-1A7A-952B4B89FEAF}"/>
          </ac:spMkLst>
        </pc:spChg>
        <pc:spChg chg="add mod">
          <ac:chgData name="Lorenzo Rinaldi" userId="77d5bfdd-3e88-4678-a8ff-024fe85681f6" providerId="ADAL" clId="{6D046246-284C-42C5-B60D-94947394D8D1}" dt="2023-07-24T07:43:04.055" v="878" actId="465"/>
          <ac:spMkLst>
            <pc:docMk/>
            <pc:sldMk cId="3102391991" sldId="328"/>
            <ac:spMk id="49" creationId="{13F1D516-F6F7-B1D0-D548-DC09F0BFB7F0}"/>
          </ac:spMkLst>
        </pc:spChg>
        <pc:spChg chg="add mod">
          <ac:chgData name="Lorenzo Rinaldi" userId="77d5bfdd-3e88-4678-a8ff-024fe85681f6" providerId="ADAL" clId="{6D046246-284C-42C5-B60D-94947394D8D1}" dt="2023-07-24T07:43:54.012" v="958" actId="20577"/>
          <ac:spMkLst>
            <pc:docMk/>
            <pc:sldMk cId="3102391991" sldId="328"/>
            <ac:spMk id="50" creationId="{3879E0F9-5A32-2310-CBAB-3EC5780827B8}"/>
          </ac:spMkLst>
        </pc:spChg>
        <pc:grpChg chg="del">
          <ac:chgData name="Lorenzo Rinaldi" userId="77d5bfdd-3e88-4678-a8ff-024fe85681f6" providerId="ADAL" clId="{6D046246-284C-42C5-B60D-94947394D8D1}" dt="2023-07-24T07:40:44.063" v="739" actId="478"/>
          <ac:grpSpMkLst>
            <pc:docMk/>
            <pc:sldMk cId="3102391991" sldId="328"/>
            <ac:grpSpMk id="9" creationId="{706C0224-3A4A-D61A-5CA9-E507937DB80C}"/>
          </ac:grpSpMkLst>
        </pc:grpChg>
        <pc:grpChg chg="del">
          <ac:chgData name="Lorenzo Rinaldi" userId="77d5bfdd-3e88-4678-a8ff-024fe85681f6" providerId="ADAL" clId="{6D046246-284C-42C5-B60D-94947394D8D1}" dt="2023-07-24T07:40:44.063" v="739" actId="478"/>
          <ac:grpSpMkLst>
            <pc:docMk/>
            <pc:sldMk cId="3102391991" sldId="328"/>
            <ac:grpSpMk id="37" creationId="{A7A4EFCE-2C98-FEC3-B492-E0CFBEDC9317}"/>
          </ac:grpSpMkLst>
        </pc:grpChg>
        <pc:grpChg chg="add mod">
          <ac:chgData name="Lorenzo Rinaldi" userId="77d5bfdd-3e88-4678-a8ff-024fe85681f6" providerId="ADAL" clId="{6D046246-284C-42C5-B60D-94947394D8D1}" dt="2023-07-24T07:41:04.039" v="746" actId="1076"/>
          <ac:grpSpMkLst>
            <pc:docMk/>
            <pc:sldMk cId="3102391991" sldId="328"/>
            <ac:grpSpMk id="46" creationId="{F074C20A-CE4B-416B-73F3-3B42FFDD4F5B}"/>
          </ac:grpSpMkLst>
        </pc:grpChg>
        <pc:picChg chg="add mod">
          <ac:chgData name="Lorenzo Rinaldi" userId="77d5bfdd-3e88-4678-a8ff-024fe85681f6" providerId="ADAL" clId="{6D046246-284C-42C5-B60D-94947394D8D1}" dt="2023-07-24T07:40:48.310" v="741" actId="164"/>
          <ac:picMkLst>
            <pc:docMk/>
            <pc:sldMk cId="3102391991" sldId="328"/>
            <ac:picMk id="16" creationId="{844CA2E2-3E50-D938-DF73-69EF4AC6B4FA}"/>
          </ac:picMkLst>
        </pc:picChg>
        <pc:picChg chg="del">
          <ac:chgData name="Lorenzo Rinaldi" userId="77d5bfdd-3e88-4678-a8ff-024fe85681f6" providerId="ADAL" clId="{6D046246-284C-42C5-B60D-94947394D8D1}" dt="2023-07-24T07:40:44.063" v="739" actId="478"/>
          <ac:picMkLst>
            <pc:docMk/>
            <pc:sldMk cId="3102391991" sldId="328"/>
            <ac:picMk id="26" creationId="{02A29594-CE7D-8AC4-4A2A-D594676BACD6}"/>
          </ac:picMkLst>
        </pc:picChg>
        <pc:picChg chg="del">
          <ac:chgData name="Lorenzo Rinaldi" userId="77d5bfdd-3e88-4678-a8ff-024fe85681f6" providerId="ADAL" clId="{6D046246-284C-42C5-B60D-94947394D8D1}" dt="2023-07-24T07:40:44.063" v="739" actId="478"/>
          <ac:picMkLst>
            <pc:docMk/>
            <pc:sldMk cId="3102391991" sldId="328"/>
            <ac:picMk id="27" creationId="{BA00E813-F492-2BEC-FE34-A512A513646E}"/>
          </ac:picMkLst>
        </pc:picChg>
        <pc:picChg chg="del">
          <ac:chgData name="Lorenzo Rinaldi" userId="77d5bfdd-3e88-4678-a8ff-024fe85681f6" providerId="ADAL" clId="{6D046246-284C-42C5-B60D-94947394D8D1}" dt="2023-07-24T07:40:44.063" v="739" actId="478"/>
          <ac:picMkLst>
            <pc:docMk/>
            <pc:sldMk cId="3102391991" sldId="328"/>
            <ac:picMk id="28" creationId="{6BF5BA0A-68BB-5B01-E8AB-AFEE91CB8DA7}"/>
          </ac:picMkLst>
        </pc:picChg>
        <pc:picChg chg="del">
          <ac:chgData name="Lorenzo Rinaldi" userId="77d5bfdd-3e88-4678-a8ff-024fe85681f6" providerId="ADAL" clId="{6D046246-284C-42C5-B60D-94947394D8D1}" dt="2023-07-24T07:40:44.063" v="739" actId="478"/>
          <ac:picMkLst>
            <pc:docMk/>
            <pc:sldMk cId="3102391991" sldId="328"/>
            <ac:picMk id="36" creationId="{31E0CE10-7F50-855B-EAF8-8C52FD795427}"/>
          </ac:picMkLst>
        </pc:picChg>
        <pc:picChg chg="del">
          <ac:chgData name="Lorenzo Rinaldi" userId="77d5bfdd-3e88-4678-a8ff-024fe85681f6" providerId="ADAL" clId="{6D046246-284C-42C5-B60D-94947394D8D1}" dt="2023-07-24T07:40:44.063" v="739" actId="478"/>
          <ac:picMkLst>
            <pc:docMk/>
            <pc:sldMk cId="3102391991" sldId="328"/>
            <ac:picMk id="41" creationId="{E0A76838-748E-EFCA-5F21-AE43CEFF4224}"/>
          </ac:picMkLst>
        </pc:picChg>
        <pc:picChg chg="del">
          <ac:chgData name="Lorenzo Rinaldi" userId="77d5bfdd-3e88-4678-a8ff-024fe85681f6" providerId="ADAL" clId="{6D046246-284C-42C5-B60D-94947394D8D1}" dt="2023-07-24T07:40:44.063" v="739" actId="478"/>
          <ac:picMkLst>
            <pc:docMk/>
            <pc:sldMk cId="3102391991" sldId="328"/>
            <ac:picMk id="42" creationId="{5F0F813B-7941-B45C-2753-FB30FD60C6C9}"/>
          </ac:picMkLst>
        </pc:picChg>
        <pc:cxnChg chg="del mod">
          <ac:chgData name="Lorenzo Rinaldi" userId="77d5bfdd-3e88-4678-a8ff-024fe85681f6" providerId="ADAL" clId="{6D046246-284C-42C5-B60D-94947394D8D1}" dt="2023-07-24T07:40:44.063" v="739" actId="478"/>
          <ac:cxnSpMkLst>
            <pc:docMk/>
            <pc:sldMk cId="3102391991" sldId="328"/>
            <ac:cxnSpMk id="6" creationId="{0C2ACBEC-BFE5-49BF-0DFB-60CC2AC70C15}"/>
          </ac:cxnSpMkLst>
        </pc:cxnChg>
        <pc:cxnChg chg="del mod">
          <ac:chgData name="Lorenzo Rinaldi" userId="77d5bfdd-3e88-4678-a8ff-024fe85681f6" providerId="ADAL" clId="{6D046246-284C-42C5-B60D-94947394D8D1}" dt="2023-07-24T07:40:44.063" v="739" actId="478"/>
          <ac:cxnSpMkLst>
            <pc:docMk/>
            <pc:sldMk cId="3102391991" sldId="328"/>
            <ac:cxnSpMk id="8" creationId="{AAACADEA-BCDA-2251-6F86-BCB9CEF0875D}"/>
          </ac:cxnSpMkLst>
        </pc:cxnChg>
        <pc:cxnChg chg="add mod">
          <ac:chgData name="Lorenzo Rinaldi" userId="77d5bfdd-3e88-4678-a8ff-024fe85681f6" providerId="ADAL" clId="{6D046246-284C-42C5-B60D-94947394D8D1}" dt="2023-07-24T07:40:53.256" v="744" actId="404"/>
          <ac:cxnSpMkLst>
            <pc:docMk/>
            <pc:sldMk cId="3102391991" sldId="328"/>
            <ac:cxnSpMk id="17" creationId="{2365DFAA-734F-3180-05DE-479DB6588C91}"/>
          </ac:cxnSpMkLst>
        </pc:cxnChg>
        <pc:cxnChg chg="add mod">
          <ac:chgData name="Lorenzo Rinaldi" userId="77d5bfdd-3e88-4678-a8ff-024fe85681f6" providerId="ADAL" clId="{6D046246-284C-42C5-B60D-94947394D8D1}" dt="2023-07-24T07:40:53.256" v="744" actId="404"/>
          <ac:cxnSpMkLst>
            <pc:docMk/>
            <pc:sldMk cId="3102391991" sldId="328"/>
            <ac:cxnSpMk id="18" creationId="{1B3265EC-0B57-8EBB-997E-4C9177DD867A}"/>
          </ac:cxnSpMkLst>
        </pc:cxnChg>
        <pc:cxnChg chg="add mod">
          <ac:chgData name="Lorenzo Rinaldi" userId="77d5bfdd-3e88-4678-a8ff-024fe85681f6" providerId="ADAL" clId="{6D046246-284C-42C5-B60D-94947394D8D1}" dt="2023-07-24T07:40:53.256" v="744" actId="404"/>
          <ac:cxnSpMkLst>
            <pc:docMk/>
            <pc:sldMk cId="3102391991" sldId="328"/>
            <ac:cxnSpMk id="19" creationId="{B6F48189-CC21-BEC5-2170-93B1484F22E9}"/>
          </ac:cxnSpMkLst>
        </pc:cxnChg>
        <pc:cxnChg chg="del mod">
          <ac:chgData name="Lorenzo Rinaldi" userId="77d5bfdd-3e88-4678-a8ff-024fe85681f6" providerId="ADAL" clId="{6D046246-284C-42C5-B60D-94947394D8D1}" dt="2023-07-24T07:40:44.063" v="739" actId="478"/>
          <ac:cxnSpMkLst>
            <pc:docMk/>
            <pc:sldMk cId="3102391991" sldId="328"/>
            <ac:cxnSpMk id="22" creationId="{56A0DE6A-A74D-97BC-4701-248F6936CB84}"/>
          </ac:cxnSpMkLst>
        </pc:cxnChg>
        <pc:cxnChg chg="del mod">
          <ac:chgData name="Lorenzo Rinaldi" userId="77d5bfdd-3e88-4678-a8ff-024fe85681f6" providerId="ADAL" clId="{6D046246-284C-42C5-B60D-94947394D8D1}" dt="2023-07-24T07:40:44.063" v="739" actId="478"/>
          <ac:cxnSpMkLst>
            <pc:docMk/>
            <pc:sldMk cId="3102391991" sldId="328"/>
            <ac:cxnSpMk id="23" creationId="{DD9407A1-9B04-92E4-1D30-865A4BE06B12}"/>
          </ac:cxnSpMkLst>
        </pc:cxnChg>
        <pc:cxnChg chg="del mod">
          <ac:chgData name="Lorenzo Rinaldi" userId="77d5bfdd-3e88-4678-a8ff-024fe85681f6" providerId="ADAL" clId="{6D046246-284C-42C5-B60D-94947394D8D1}" dt="2023-07-24T07:40:44.063" v="739" actId="478"/>
          <ac:cxnSpMkLst>
            <pc:docMk/>
            <pc:sldMk cId="3102391991" sldId="328"/>
            <ac:cxnSpMk id="25" creationId="{872482C2-58C3-5B7D-47FC-0692AB773C59}"/>
          </ac:cxnSpMkLst>
        </pc:cxnChg>
        <pc:cxnChg chg="del mod">
          <ac:chgData name="Lorenzo Rinaldi" userId="77d5bfdd-3e88-4678-a8ff-024fe85681f6" providerId="ADAL" clId="{6D046246-284C-42C5-B60D-94947394D8D1}" dt="2023-07-24T07:40:44.063" v="739" actId="478"/>
          <ac:cxnSpMkLst>
            <pc:docMk/>
            <pc:sldMk cId="3102391991" sldId="328"/>
            <ac:cxnSpMk id="33" creationId="{42A38D8A-2B38-68F1-839E-9ED25C13C4B7}"/>
          </ac:cxnSpMkLst>
        </pc:cxnChg>
        <pc:cxnChg chg="del mod">
          <ac:chgData name="Lorenzo Rinaldi" userId="77d5bfdd-3e88-4678-a8ff-024fe85681f6" providerId="ADAL" clId="{6D046246-284C-42C5-B60D-94947394D8D1}" dt="2023-07-24T07:40:44.063" v="739" actId="478"/>
          <ac:cxnSpMkLst>
            <pc:docMk/>
            <pc:sldMk cId="3102391991" sldId="328"/>
            <ac:cxnSpMk id="34" creationId="{126C0D5C-FE02-D1D5-1AB1-98AFBA59D47C}"/>
          </ac:cxnSpMkLst>
        </pc:cxnChg>
        <pc:cxnChg chg="del mod">
          <ac:chgData name="Lorenzo Rinaldi" userId="77d5bfdd-3e88-4678-a8ff-024fe85681f6" providerId="ADAL" clId="{6D046246-284C-42C5-B60D-94947394D8D1}" dt="2023-07-24T07:40:44.063" v="739" actId="478"/>
          <ac:cxnSpMkLst>
            <pc:docMk/>
            <pc:sldMk cId="3102391991" sldId="328"/>
            <ac:cxnSpMk id="35" creationId="{503AF139-0A06-D490-F1DD-262569641C9B}"/>
          </ac:cxnSpMkLst>
        </pc:cxnChg>
        <pc:cxnChg chg="add mod">
          <ac:chgData name="Lorenzo Rinaldi" userId="77d5bfdd-3e88-4678-a8ff-024fe85681f6" providerId="ADAL" clId="{6D046246-284C-42C5-B60D-94947394D8D1}" dt="2023-07-24T07:40:53.256" v="744" actId="404"/>
          <ac:cxnSpMkLst>
            <pc:docMk/>
            <pc:sldMk cId="3102391991" sldId="328"/>
            <ac:cxnSpMk id="45" creationId="{70D91810-71D0-14B1-63C6-81DAEC28DA7C}"/>
          </ac:cxnSpMkLst>
        </pc:cxnChg>
      </pc:sldChg>
      <pc:sldChg chg="addSp delSp modSp add mod modAnim">
        <pc:chgData name="Lorenzo Rinaldi" userId="77d5bfdd-3e88-4678-a8ff-024fe85681f6" providerId="ADAL" clId="{6D046246-284C-42C5-B60D-94947394D8D1}" dt="2023-07-24T07:59:18.034" v="1983" actId="1076"/>
        <pc:sldMkLst>
          <pc:docMk/>
          <pc:sldMk cId="213492418" sldId="329"/>
        </pc:sldMkLst>
        <pc:spChg chg="del">
          <ac:chgData name="Lorenzo Rinaldi" userId="77d5bfdd-3e88-4678-a8ff-024fe85681f6" providerId="ADAL" clId="{6D046246-284C-42C5-B60D-94947394D8D1}" dt="2023-07-24T07:46:47.233" v="1108" actId="478"/>
          <ac:spMkLst>
            <pc:docMk/>
            <pc:sldMk cId="213492418" sldId="329"/>
            <ac:spMk id="3" creationId="{DCC3F469-406D-C136-312A-44E26C25F073}"/>
          </ac:spMkLst>
        </pc:spChg>
        <pc:spChg chg="mod">
          <ac:chgData name="Lorenzo Rinaldi" userId="77d5bfdd-3e88-4678-a8ff-024fe85681f6" providerId="ADAL" clId="{6D046246-284C-42C5-B60D-94947394D8D1}" dt="2023-07-24T07:47:08.146" v="1178" actId="20577"/>
          <ac:spMkLst>
            <pc:docMk/>
            <pc:sldMk cId="213492418" sldId="329"/>
            <ac:spMk id="4" creationId="{9AB3068C-1CCE-A7E9-790D-8ACFE0F1B133}"/>
          </ac:spMkLst>
        </pc:spChg>
        <pc:spChg chg="mod">
          <ac:chgData name="Lorenzo Rinaldi" userId="77d5bfdd-3e88-4678-a8ff-024fe85681f6" providerId="ADAL" clId="{6D046246-284C-42C5-B60D-94947394D8D1}" dt="2023-07-24T07:54:03.652" v="1537" actId="207"/>
          <ac:spMkLst>
            <pc:docMk/>
            <pc:sldMk cId="213492418" sldId="329"/>
            <ac:spMk id="6" creationId="{3724F0D1-4560-1A22-5AF9-200793037CD9}"/>
          </ac:spMkLst>
        </pc:spChg>
        <pc:spChg chg="mod">
          <ac:chgData name="Lorenzo Rinaldi" userId="77d5bfdd-3e88-4678-a8ff-024fe85681f6" providerId="ADAL" clId="{6D046246-284C-42C5-B60D-94947394D8D1}" dt="2023-07-24T07:54:04.447" v="1538" actId="1036"/>
          <ac:spMkLst>
            <pc:docMk/>
            <pc:sldMk cId="213492418" sldId="329"/>
            <ac:spMk id="7" creationId="{A112D1AA-ADBF-B833-D326-5F702E2BC2FC}"/>
          </ac:spMkLst>
        </pc:spChg>
        <pc:spChg chg="mod">
          <ac:chgData name="Lorenzo Rinaldi" userId="77d5bfdd-3e88-4678-a8ff-024fe85681f6" providerId="ADAL" clId="{6D046246-284C-42C5-B60D-94947394D8D1}" dt="2023-07-24T07:47:37.909" v="1184" actId="404"/>
          <ac:spMkLst>
            <pc:docMk/>
            <pc:sldMk cId="213492418" sldId="329"/>
            <ac:spMk id="8" creationId="{507232C2-6325-177B-FB34-0B4D7C1AFAE8}"/>
          </ac:spMkLst>
        </pc:spChg>
        <pc:spChg chg="add mod">
          <ac:chgData name="Lorenzo Rinaldi" userId="77d5bfdd-3e88-4678-a8ff-024fe85681f6" providerId="ADAL" clId="{6D046246-284C-42C5-B60D-94947394D8D1}" dt="2023-07-24T07:47:37.909" v="1184" actId="404"/>
          <ac:spMkLst>
            <pc:docMk/>
            <pc:sldMk cId="213492418" sldId="329"/>
            <ac:spMk id="10" creationId="{DAFCA11D-3018-387C-4E14-E867717A13ED}"/>
          </ac:spMkLst>
        </pc:spChg>
        <pc:spChg chg="add mod">
          <ac:chgData name="Lorenzo Rinaldi" userId="77d5bfdd-3e88-4678-a8ff-024fe85681f6" providerId="ADAL" clId="{6D046246-284C-42C5-B60D-94947394D8D1}" dt="2023-07-24T07:47:37.909" v="1184" actId="404"/>
          <ac:spMkLst>
            <pc:docMk/>
            <pc:sldMk cId="213492418" sldId="329"/>
            <ac:spMk id="11" creationId="{D9C88456-C078-6EA0-53D0-D668B802CFF2}"/>
          </ac:spMkLst>
        </pc:spChg>
        <pc:spChg chg="add mod">
          <ac:chgData name="Lorenzo Rinaldi" userId="77d5bfdd-3e88-4678-a8ff-024fe85681f6" providerId="ADAL" clId="{6D046246-284C-42C5-B60D-94947394D8D1}" dt="2023-07-24T07:47:37.909" v="1184" actId="404"/>
          <ac:spMkLst>
            <pc:docMk/>
            <pc:sldMk cId="213492418" sldId="329"/>
            <ac:spMk id="12" creationId="{D415B04C-0949-17DA-0FEA-F45F2043111A}"/>
          </ac:spMkLst>
        </pc:spChg>
        <pc:spChg chg="add mod">
          <ac:chgData name="Lorenzo Rinaldi" userId="77d5bfdd-3e88-4678-a8ff-024fe85681f6" providerId="ADAL" clId="{6D046246-284C-42C5-B60D-94947394D8D1}" dt="2023-07-24T07:47:37.909" v="1184" actId="404"/>
          <ac:spMkLst>
            <pc:docMk/>
            <pc:sldMk cId="213492418" sldId="329"/>
            <ac:spMk id="13" creationId="{28867A8A-7B41-07C0-149B-9ECD2E2A833C}"/>
          </ac:spMkLst>
        </pc:spChg>
        <pc:spChg chg="add mod">
          <ac:chgData name="Lorenzo Rinaldi" userId="77d5bfdd-3e88-4678-a8ff-024fe85681f6" providerId="ADAL" clId="{6D046246-284C-42C5-B60D-94947394D8D1}" dt="2023-07-24T07:47:37.909" v="1184" actId="404"/>
          <ac:spMkLst>
            <pc:docMk/>
            <pc:sldMk cId="213492418" sldId="329"/>
            <ac:spMk id="14" creationId="{94D5079F-C061-75EC-286F-6B51444E5D90}"/>
          </ac:spMkLst>
        </pc:spChg>
        <pc:spChg chg="add mod">
          <ac:chgData name="Lorenzo Rinaldi" userId="77d5bfdd-3e88-4678-a8ff-024fe85681f6" providerId="ADAL" clId="{6D046246-284C-42C5-B60D-94947394D8D1}" dt="2023-07-24T07:47:37.909" v="1184" actId="404"/>
          <ac:spMkLst>
            <pc:docMk/>
            <pc:sldMk cId="213492418" sldId="329"/>
            <ac:spMk id="15" creationId="{597B0DF8-5D4D-05E4-DF43-A74B338D5D49}"/>
          </ac:spMkLst>
        </pc:spChg>
        <pc:spChg chg="add mod">
          <ac:chgData name="Lorenzo Rinaldi" userId="77d5bfdd-3e88-4678-a8ff-024fe85681f6" providerId="ADAL" clId="{6D046246-284C-42C5-B60D-94947394D8D1}" dt="2023-07-24T07:47:37.909" v="1184" actId="404"/>
          <ac:spMkLst>
            <pc:docMk/>
            <pc:sldMk cId="213492418" sldId="329"/>
            <ac:spMk id="16" creationId="{ACB8BB3D-8422-6BE0-7BEF-BE2CC1EDAF55}"/>
          </ac:spMkLst>
        </pc:spChg>
        <pc:spChg chg="add mod">
          <ac:chgData name="Lorenzo Rinaldi" userId="77d5bfdd-3e88-4678-a8ff-024fe85681f6" providerId="ADAL" clId="{6D046246-284C-42C5-B60D-94947394D8D1}" dt="2023-07-24T07:47:37.909" v="1184" actId="404"/>
          <ac:spMkLst>
            <pc:docMk/>
            <pc:sldMk cId="213492418" sldId="329"/>
            <ac:spMk id="17" creationId="{8B215908-09D3-68D9-2D43-CB5CEE2080FB}"/>
          </ac:spMkLst>
        </pc:spChg>
        <pc:spChg chg="add mod">
          <ac:chgData name="Lorenzo Rinaldi" userId="77d5bfdd-3e88-4678-a8ff-024fe85681f6" providerId="ADAL" clId="{6D046246-284C-42C5-B60D-94947394D8D1}" dt="2023-07-24T07:47:37.909" v="1184" actId="404"/>
          <ac:spMkLst>
            <pc:docMk/>
            <pc:sldMk cId="213492418" sldId="329"/>
            <ac:spMk id="18" creationId="{3104B836-98D9-BB32-7B15-3CBAB26FA75A}"/>
          </ac:spMkLst>
        </pc:spChg>
        <pc:spChg chg="add mod">
          <ac:chgData name="Lorenzo Rinaldi" userId="77d5bfdd-3e88-4678-a8ff-024fe85681f6" providerId="ADAL" clId="{6D046246-284C-42C5-B60D-94947394D8D1}" dt="2023-07-24T07:47:37.909" v="1184" actId="404"/>
          <ac:spMkLst>
            <pc:docMk/>
            <pc:sldMk cId="213492418" sldId="329"/>
            <ac:spMk id="19" creationId="{D46940E1-FD55-32B4-DCFF-9C66BA16F3BB}"/>
          </ac:spMkLst>
        </pc:spChg>
        <pc:spChg chg="add mod">
          <ac:chgData name="Lorenzo Rinaldi" userId="77d5bfdd-3e88-4678-a8ff-024fe85681f6" providerId="ADAL" clId="{6D046246-284C-42C5-B60D-94947394D8D1}" dt="2023-07-24T07:47:37.909" v="1184" actId="404"/>
          <ac:spMkLst>
            <pc:docMk/>
            <pc:sldMk cId="213492418" sldId="329"/>
            <ac:spMk id="20" creationId="{E9A2CD76-350D-26A6-5FBE-387EB587D193}"/>
          </ac:spMkLst>
        </pc:spChg>
        <pc:spChg chg="add mod">
          <ac:chgData name="Lorenzo Rinaldi" userId="77d5bfdd-3e88-4678-a8ff-024fe85681f6" providerId="ADAL" clId="{6D046246-284C-42C5-B60D-94947394D8D1}" dt="2023-07-24T07:47:37.909" v="1184" actId="404"/>
          <ac:spMkLst>
            <pc:docMk/>
            <pc:sldMk cId="213492418" sldId="329"/>
            <ac:spMk id="21" creationId="{C5086CAE-B2E5-329F-4B67-DD87476B0FF5}"/>
          </ac:spMkLst>
        </pc:spChg>
        <pc:spChg chg="add mod">
          <ac:chgData name="Lorenzo Rinaldi" userId="77d5bfdd-3e88-4678-a8ff-024fe85681f6" providerId="ADAL" clId="{6D046246-284C-42C5-B60D-94947394D8D1}" dt="2023-07-24T07:47:37.909" v="1184" actId="404"/>
          <ac:spMkLst>
            <pc:docMk/>
            <pc:sldMk cId="213492418" sldId="329"/>
            <ac:spMk id="22" creationId="{300FB163-385F-C7DB-80D5-172C7454B6C4}"/>
          </ac:spMkLst>
        </pc:spChg>
        <pc:spChg chg="add mod">
          <ac:chgData name="Lorenzo Rinaldi" userId="77d5bfdd-3e88-4678-a8ff-024fe85681f6" providerId="ADAL" clId="{6D046246-284C-42C5-B60D-94947394D8D1}" dt="2023-07-24T07:59:18.034" v="1983" actId="1076"/>
          <ac:spMkLst>
            <pc:docMk/>
            <pc:sldMk cId="213492418" sldId="329"/>
            <ac:spMk id="23" creationId="{CB24A401-71B2-C385-60A3-20D2C9DCB1AE}"/>
          </ac:spMkLst>
        </pc:spChg>
        <pc:spChg chg="add mod">
          <ac:chgData name="Lorenzo Rinaldi" userId="77d5bfdd-3e88-4678-a8ff-024fe85681f6" providerId="ADAL" clId="{6D046246-284C-42C5-B60D-94947394D8D1}" dt="2023-07-24T07:47:37.909" v="1184" actId="404"/>
          <ac:spMkLst>
            <pc:docMk/>
            <pc:sldMk cId="213492418" sldId="329"/>
            <ac:spMk id="24" creationId="{1A2F1741-BAE4-C12D-E3A6-65DAE08919F3}"/>
          </ac:spMkLst>
        </pc:spChg>
        <pc:spChg chg="add del mod">
          <ac:chgData name="Lorenzo Rinaldi" userId="77d5bfdd-3e88-4678-a8ff-024fe85681f6" providerId="ADAL" clId="{6D046246-284C-42C5-B60D-94947394D8D1}" dt="2023-07-24T07:48:04.686" v="1189" actId="478"/>
          <ac:spMkLst>
            <pc:docMk/>
            <pc:sldMk cId="213492418" sldId="329"/>
            <ac:spMk id="25" creationId="{B439677D-FE7D-3E19-6405-FE2062F6FA42}"/>
          </ac:spMkLst>
        </pc:spChg>
        <pc:spChg chg="add mod">
          <ac:chgData name="Lorenzo Rinaldi" userId="77d5bfdd-3e88-4678-a8ff-024fe85681f6" providerId="ADAL" clId="{6D046246-284C-42C5-B60D-94947394D8D1}" dt="2023-07-24T07:57:27.420" v="1754" actId="20577"/>
          <ac:spMkLst>
            <pc:docMk/>
            <pc:sldMk cId="213492418" sldId="329"/>
            <ac:spMk id="27" creationId="{93C89325-BC24-2299-5F9D-FBA055571721}"/>
          </ac:spMkLst>
        </pc:spChg>
        <pc:grpChg chg="add mod">
          <ac:chgData name="Lorenzo Rinaldi" userId="77d5bfdd-3e88-4678-a8ff-024fe85681f6" providerId="ADAL" clId="{6D046246-284C-42C5-B60D-94947394D8D1}" dt="2023-07-24T07:47:37.909" v="1184" actId="404"/>
          <ac:grpSpMkLst>
            <pc:docMk/>
            <pc:sldMk cId="213492418" sldId="329"/>
            <ac:grpSpMk id="5" creationId="{9A741E1E-798D-CA40-3CF1-AEFE4629C5E3}"/>
          </ac:grpSpMkLst>
        </pc:grpChg>
        <pc:grpChg chg="add mod">
          <ac:chgData name="Lorenzo Rinaldi" userId="77d5bfdd-3e88-4678-a8ff-024fe85681f6" providerId="ADAL" clId="{6D046246-284C-42C5-B60D-94947394D8D1}" dt="2023-07-24T07:47:48.999" v="1185" actId="1076"/>
          <ac:grpSpMkLst>
            <pc:docMk/>
            <pc:sldMk cId="213492418" sldId="329"/>
            <ac:grpSpMk id="26" creationId="{39F6AFB2-92A2-0218-B625-A4DF1840AE0B}"/>
          </ac:grpSpMkLst>
        </pc:grpChg>
        <pc:picChg chg="del">
          <ac:chgData name="Lorenzo Rinaldi" userId="77d5bfdd-3e88-4678-a8ff-024fe85681f6" providerId="ADAL" clId="{6D046246-284C-42C5-B60D-94947394D8D1}" dt="2023-07-24T07:46:47.233" v="1108" actId="478"/>
          <ac:picMkLst>
            <pc:docMk/>
            <pc:sldMk cId="213492418" sldId="329"/>
            <ac:picMk id="2" creationId="{EDCCE7B9-0A66-BD49-D810-2600111B00F0}"/>
          </ac:picMkLst>
        </pc:picChg>
        <pc:picChg chg="add mod">
          <ac:chgData name="Lorenzo Rinaldi" userId="77d5bfdd-3e88-4678-a8ff-024fe85681f6" providerId="ADAL" clId="{6D046246-284C-42C5-B60D-94947394D8D1}" dt="2023-07-24T07:47:37.909" v="1184" actId="404"/>
          <ac:picMkLst>
            <pc:docMk/>
            <pc:sldMk cId="213492418" sldId="329"/>
            <ac:picMk id="9" creationId="{8DE17D52-18EE-E309-9DC3-05FF87446F2D}"/>
          </ac:picMkLst>
        </pc:picChg>
      </pc:sldChg>
      <pc:sldChg chg="addSp delSp modSp add mod modAnim">
        <pc:chgData name="Lorenzo Rinaldi" userId="77d5bfdd-3e88-4678-a8ff-024fe85681f6" providerId="ADAL" clId="{6D046246-284C-42C5-B60D-94947394D8D1}" dt="2023-07-24T07:59:13.620" v="1982" actId="1076"/>
        <pc:sldMkLst>
          <pc:docMk/>
          <pc:sldMk cId="3333013376" sldId="330"/>
        </pc:sldMkLst>
        <pc:spChg chg="mod">
          <ac:chgData name="Lorenzo Rinaldi" userId="77d5bfdd-3e88-4678-a8ff-024fe85681f6" providerId="ADAL" clId="{6D046246-284C-42C5-B60D-94947394D8D1}" dt="2023-07-24T07:50:39.394" v="1283" actId="2711"/>
          <ac:spMkLst>
            <pc:docMk/>
            <pc:sldMk cId="3333013376" sldId="330"/>
            <ac:spMk id="3" creationId="{438B4201-A82E-2407-521D-337ECABB1CA1}"/>
          </ac:spMkLst>
        </pc:spChg>
        <pc:spChg chg="mod">
          <ac:chgData name="Lorenzo Rinaldi" userId="77d5bfdd-3e88-4678-a8ff-024fe85681f6" providerId="ADAL" clId="{6D046246-284C-42C5-B60D-94947394D8D1}" dt="2023-07-24T07:50:39.394" v="1283" actId="2711"/>
          <ac:spMkLst>
            <pc:docMk/>
            <pc:sldMk cId="3333013376" sldId="330"/>
            <ac:spMk id="27" creationId="{D73E0B18-EF22-1D18-A530-ABA9C7210981}"/>
          </ac:spMkLst>
        </pc:spChg>
        <pc:spChg chg="mod">
          <ac:chgData name="Lorenzo Rinaldi" userId="77d5bfdd-3e88-4678-a8ff-024fe85681f6" providerId="ADAL" clId="{6D046246-284C-42C5-B60D-94947394D8D1}" dt="2023-07-24T07:50:39.394" v="1283" actId="2711"/>
          <ac:spMkLst>
            <pc:docMk/>
            <pc:sldMk cId="3333013376" sldId="330"/>
            <ac:spMk id="28" creationId="{0088A096-60BF-8857-C0D9-42C5C102F928}"/>
          </ac:spMkLst>
        </pc:spChg>
        <pc:spChg chg="add mod">
          <ac:chgData name="Lorenzo Rinaldi" userId="77d5bfdd-3e88-4678-a8ff-024fe85681f6" providerId="ADAL" clId="{6D046246-284C-42C5-B60D-94947394D8D1}" dt="2023-07-24T07:50:39.394" v="1283" actId="2711"/>
          <ac:spMkLst>
            <pc:docMk/>
            <pc:sldMk cId="3333013376" sldId="330"/>
            <ac:spMk id="30" creationId="{92F59664-8BE3-CEE2-71E2-5D115314E12F}"/>
          </ac:spMkLst>
        </pc:spChg>
        <pc:spChg chg="add mod">
          <ac:chgData name="Lorenzo Rinaldi" userId="77d5bfdd-3e88-4678-a8ff-024fe85681f6" providerId="ADAL" clId="{6D046246-284C-42C5-B60D-94947394D8D1}" dt="2023-07-24T07:50:39.394" v="1283" actId="2711"/>
          <ac:spMkLst>
            <pc:docMk/>
            <pc:sldMk cId="3333013376" sldId="330"/>
            <ac:spMk id="31" creationId="{5614C9AC-4DA6-C590-898E-C680F91DA863}"/>
          </ac:spMkLst>
        </pc:spChg>
        <pc:spChg chg="add mod">
          <ac:chgData name="Lorenzo Rinaldi" userId="77d5bfdd-3e88-4678-a8ff-024fe85681f6" providerId="ADAL" clId="{6D046246-284C-42C5-B60D-94947394D8D1}" dt="2023-07-24T07:50:39.394" v="1283" actId="2711"/>
          <ac:spMkLst>
            <pc:docMk/>
            <pc:sldMk cId="3333013376" sldId="330"/>
            <ac:spMk id="32" creationId="{DA3F7E80-D8E6-D52E-2383-5178914EA6FE}"/>
          </ac:spMkLst>
        </pc:spChg>
        <pc:spChg chg="add mod">
          <ac:chgData name="Lorenzo Rinaldi" userId="77d5bfdd-3e88-4678-a8ff-024fe85681f6" providerId="ADAL" clId="{6D046246-284C-42C5-B60D-94947394D8D1}" dt="2023-07-24T07:50:39.394" v="1283" actId="2711"/>
          <ac:spMkLst>
            <pc:docMk/>
            <pc:sldMk cId="3333013376" sldId="330"/>
            <ac:spMk id="33" creationId="{EFC7CFDC-1EBA-FD5C-0328-4AD7E928F4FB}"/>
          </ac:spMkLst>
        </pc:spChg>
        <pc:spChg chg="add mod">
          <ac:chgData name="Lorenzo Rinaldi" userId="77d5bfdd-3e88-4678-a8ff-024fe85681f6" providerId="ADAL" clId="{6D046246-284C-42C5-B60D-94947394D8D1}" dt="2023-07-24T07:50:39.394" v="1283" actId="2711"/>
          <ac:spMkLst>
            <pc:docMk/>
            <pc:sldMk cId="3333013376" sldId="330"/>
            <ac:spMk id="34" creationId="{43C07F7A-F93A-68A9-2DD2-AA5989BACC42}"/>
          </ac:spMkLst>
        </pc:spChg>
        <pc:spChg chg="add mod">
          <ac:chgData name="Lorenzo Rinaldi" userId="77d5bfdd-3e88-4678-a8ff-024fe85681f6" providerId="ADAL" clId="{6D046246-284C-42C5-B60D-94947394D8D1}" dt="2023-07-24T07:50:39.394" v="1283" actId="2711"/>
          <ac:spMkLst>
            <pc:docMk/>
            <pc:sldMk cId="3333013376" sldId="330"/>
            <ac:spMk id="35" creationId="{822EF7A3-C258-5479-8F2B-8A577D3213A3}"/>
          </ac:spMkLst>
        </pc:spChg>
        <pc:spChg chg="add mod">
          <ac:chgData name="Lorenzo Rinaldi" userId="77d5bfdd-3e88-4678-a8ff-024fe85681f6" providerId="ADAL" clId="{6D046246-284C-42C5-B60D-94947394D8D1}" dt="2023-07-24T07:50:39.394" v="1283" actId="2711"/>
          <ac:spMkLst>
            <pc:docMk/>
            <pc:sldMk cId="3333013376" sldId="330"/>
            <ac:spMk id="36" creationId="{1771F5E8-3F0A-3508-F641-43A029E450C7}"/>
          </ac:spMkLst>
        </pc:spChg>
        <pc:spChg chg="add mod">
          <ac:chgData name="Lorenzo Rinaldi" userId="77d5bfdd-3e88-4678-a8ff-024fe85681f6" providerId="ADAL" clId="{6D046246-284C-42C5-B60D-94947394D8D1}" dt="2023-07-24T07:50:39.394" v="1283" actId="2711"/>
          <ac:spMkLst>
            <pc:docMk/>
            <pc:sldMk cId="3333013376" sldId="330"/>
            <ac:spMk id="37" creationId="{0C09F3FB-A76E-31E2-8DC5-B3283A7160DF}"/>
          </ac:spMkLst>
        </pc:spChg>
        <pc:spChg chg="add mod">
          <ac:chgData name="Lorenzo Rinaldi" userId="77d5bfdd-3e88-4678-a8ff-024fe85681f6" providerId="ADAL" clId="{6D046246-284C-42C5-B60D-94947394D8D1}" dt="2023-07-24T07:50:39.394" v="1283" actId="2711"/>
          <ac:spMkLst>
            <pc:docMk/>
            <pc:sldMk cId="3333013376" sldId="330"/>
            <ac:spMk id="38" creationId="{EA4F11A8-29E0-0802-99E9-82034E6E84BB}"/>
          </ac:spMkLst>
        </pc:spChg>
        <pc:spChg chg="add mod">
          <ac:chgData name="Lorenzo Rinaldi" userId="77d5bfdd-3e88-4678-a8ff-024fe85681f6" providerId="ADAL" clId="{6D046246-284C-42C5-B60D-94947394D8D1}" dt="2023-07-24T07:50:39.394" v="1283" actId="2711"/>
          <ac:spMkLst>
            <pc:docMk/>
            <pc:sldMk cId="3333013376" sldId="330"/>
            <ac:spMk id="39" creationId="{E4DD0266-3579-E0FE-DB02-EEF4D1081280}"/>
          </ac:spMkLst>
        </pc:spChg>
        <pc:spChg chg="add mod">
          <ac:chgData name="Lorenzo Rinaldi" userId="77d5bfdd-3e88-4678-a8ff-024fe85681f6" providerId="ADAL" clId="{6D046246-284C-42C5-B60D-94947394D8D1}" dt="2023-07-24T07:50:39.394" v="1283" actId="2711"/>
          <ac:spMkLst>
            <pc:docMk/>
            <pc:sldMk cId="3333013376" sldId="330"/>
            <ac:spMk id="40" creationId="{7EBD85C2-2B1E-E23C-B431-0816D812E200}"/>
          </ac:spMkLst>
        </pc:spChg>
        <pc:spChg chg="add mod">
          <ac:chgData name="Lorenzo Rinaldi" userId="77d5bfdd-3e88-4678-a8ff-024fe85681f6" providerId="ADAL" clId="{6D046246-284C-42C5-B60D-94947394D8D1}" dt="2023-07-24T07:50:39.394" v="1283" actId="2711"/>
          <ac:spMkLst>
            <pc:docMk/>
            <pc:sldMk cId="3333013376" sldId="330"/>
            <ac:spMk id="41" creationId="{75A8C540-4EFD-3569-3C48-280B673D1CDC}"/>
          </ac:spMkLst>
        </pc:spChg>
        <pc:spChg chg="add mod">
          <ac:chgData name="Lorenzo Rinaldi" userId="77d5bfdd-3e88-4678-a8ff-024fe85681f6" providerId="ADAL" clId="{6D046246-284C-42C5-B60D-94947394D8D1}" dt="2023-07-24T07:50:39.394" v="1283" actId="2711"/>
          <ac:spMkLst>
            <pc:docMk/>
            <pc:sldMk cId="3333013376" sldId="330"/>
            <ac:spMk id="42" creationId="{F5DE0E1D-3412-4D4C-11F4-F65ED719264F}"/>
          </ac:spMkLst>
        </pc:spChg>
        <pc:spChg chg="add mod">
          <ac:chgData name="Lorenzo Rinaldi" userId="77d5bfdd-3e88-4678-a8ff-024fe85681f6" providerId="ADAL" clId="{6D046246-284C-42C5-B60D-94947394D8D1}" dt="2023-07-24T07:59:13.620" v="1982" actId="1076"/>
          <ac:spMkLst>
            <pc:docMk/>
            <pc:sldMk cId="3333013376" sldId="330"/>
            <ac:spMk id="43" creationId="{E9CB3EE5-E9C5-DF44-D499-1C47035FBE75}"/>
          </ac:spMkLst>
        </pc:spChg>
        <pc:spChg chg="add mod">
          <ac:chgData name="Lorenzo Rinaldi" userId="77d5bfdd-3e88-4678-a8ff-024fe85681f6" providerId="ADAL" clId="{6D046246-284C-42C5-B60D-94947394D8D1}" dt="2023-07-24T07:50:39.394" v="1283" actId="2711"/>
          <ac:spMkLst>
            <pc:docMk/>
            <pc:sldMk cId="3333013376" sldId="330"/>
            <ac:spMk id="44" creationId="{DE8EED9A-C1C7-7AB6-897E-BF785B2A5434}"/>
          </ac:spMkLst>
        </pc:spChg>
        <pc:spChg chg="add mod">
          <ac:chgData name="Lorenzo Rinaldi" userId="77d5bfdd-3e88-4678-a8ff-024fe85681f6" providerId="ADAL" clId="{6D046246-284C-42C5-B60D-94947394D8D1}" dt="2023-07-24T07:50:39.394" v="1283" actId="2711"/>
          <ac:spMkLst>
            <pc:docMk/>
            <pc:sldMk cId="3333013376" sldId="330"/>
            <ac:spMk id="45" creationId="{18FE6943-72C3-3891-E13E-2F5B817C1281}"/>
          </ac:spMkLst>
        </pc:spChg>
        <pc:spChg chg="add mod">
          <ac:chgData name="Lorenzo Rinaldi" userId="77d5bfdd-3e88-4678-a8ff-024fe85681f6" providerId="ADAL" clId="{6D046246-284C-42C5-B60D-94947394D8D1}" dt="2023-07-24T07:50:39.394" v="1283" actId="2711"/>
          <ac:spMkLst>
            <pc:docMk/>
            <pc:sldMk cId="3333013376" sldId="330"/>
            <ac:spMk id="46" creationId="{D64D1FDF-34C3-C68B-C020-662CC10AB860}"/>
          </ac:spMkLst>
        </pc:spChg>
        <pc:spChg chg="mod">
          <ac:chgData name="Lorenzo Rinaldi" userId="77d5bfdd-3e88-4678-a8ff-024fe85681f6" providerId="ADAL" clId="{6D046246-284C-42C5-B60D-94947394D8D1}" dt="2023-07-24T07:48:47.325" v="1200"/>
          <ac:spMkLst>
            <pc:docMk/>
            <pc:sldMk cId="3333013376" sldId="330"/>
            <ac:spMk id="51" creationId="{49BA5ED7-2012-FC85-1E10-75F7A054152B}"/>
          </ac:spMkLst>
        </pc:spChg>
        <pc:spChg chg="mod">
          <ac:chgData name="Lorenzo Rinaldi" userId="77d5bfdd-3e88-4678-a8ff-024fe85681f6" providerId="ADAL" clId="{6D046246-284C-42C5-B60D-94947394D8D1}" dt="2023-07-24T07:48:47.325" v="1200"/>
          <ac:spMkLst>
            <pc:docMk/>
            <pc:sldMk cId="3333013376" sldId="330"/>
            <ac:spMk id="52" creationId="{476278D8-439F-D8DF-6B12-7D66C297C864}"/>
          </ac:spMkLst>
        </pc:spChg>
        <pc:spChg chg="mod">
          <ac:chgData name="Lorenzo Rinaldi" userId="77d5bfdd-3e88-4678-a8ff-024fe85681f6" providerId="ADAL" clId="{6D046246-284C-42C5-B60D-94947394D8D1}" dt="2023-07-24T07:48:47.325" v="1200"/>
          <ac:spMkLst>
            <pc:docMk/>
            <pc:sldMk cId="3333013376" sldId="330"/>
            <ac:spMk id="53" creationId="{217A820A-2707-10EC-46B0-98202E602644}"/>
          </ac:spMkLst>
        </pc:spChg>
        <pc:spChg chg="mod">
          <ac:chgData name="Lorenzo Rinaldi" userId="77d5bfdd-3e88-4678-a8ff-024fe85681f6" providerId="ADAL" clId="{6D046246-284C-42C5-B60D-94947394D8D1}" dt="2023-07-24T07:48:47.325" v="1200"/>
          <ac:spMkLst>
            <pc:docMk/>
            <pc:sldMk cId="3333013376" sldId="330"/>
            <ac:spMk id="54" creationId="{9D247AB9-C7F6-8A88-6BC2-4A54A31B16A9}"/>
          </ac:spMkLst>
        </pc:spChg>
        <pc:spChg chg="mod">
          <ac:chgData name="Lorenzo Rinaldi" userId="77d5bfdd-3e88-4678-a8ff-024fe85681f6" providerId="ADAL" clId="{6D046246-284C-42C5-B60D-94947394D8D1}" dt="2023-07-24T07:48:47.325" v="1200"/>
          <ac:spMkLst>
            <pc:docMk/>
            <pc:sldMk cId="3333013376" sldId="330"/>
            <ac:spMk id="55" creationId="{11AE5FF7-C658-30EC-5703-5915E061A1FF}"/>
          </ac:spMkLst>
        </pc:spChg>
        <pc:spChg chg="mod">
          <ac:chgData name="Lorenzo Rinaldi" userId="77d5bfdd-3e88-4678-a8ff-024fe85681f6" providerId="ADAL" clId="{6D046246-284C-42C5-B60D-94947394D8D1}" dt="2023-07-24T07:48:47.325" v="1200"/>
          <ac:spMkLst>
            <pc:docMk/>
            <pc:sldMk cId="3333013376" sldId="330"/>
            <ac:spMk id="56" creationId="{37BA0E17-2EC3-BA6E-380F-3F55BAAF31E0}"/>
          </ac:spMkLst>
        </pc:spChg>
        <pc:spChg chg="mod">
          <ac:chgData name="Lorenzo Rinaldi" userId="77d5bfdd-3e88-4678-a8ff-024fe85681f6" providerId="ADAL" clId="{6D046246-284C-42C5-B60D-94947394D8D1}" dt="2023-07-24T07:48:47.325" v="1200"/>
          <ac:spMkLst>
            <pc:docMk/>
            <pc:sldMk cId="3333013376" sldId="330"/>
            <ac:spMk id="57" creationId="{DFD007A7-DB45-7C0B-5164-0045662F2E95}"/>
          </ac:spMkLst>
        </pc:spChg>
        <pc:spChg chg="mod">
          <ac:chgData name="Lorenzo Rinaldi" userId="77d5bfdd-3e88-4678-a8ff-024fe85681f6" providerId="ADAL" clId="{6D046246-284C-42C5-B60D-94947394D8D1}" dt="2023-07-24T07:48:47.325" v="1200"/>
          <ac:spMkLst>
            <pc:docMk/>
            <pc:sldMk cId="3333013376" sldId="330"/>
            <ac:spMk id="58" creationId="{A0AF4307-6F75-C176-34CB-1403C18D497F}"/>
          </ac:spMkLst>
        </pc:spChg>
        <pc:spChg chg="mod">
          <ac:chgData name="Lorenzo Rinaldi" userId="77d5bfdd-3e88-4678-a8ff-024fe85681f6" providerId="ADAL" clId="{6D046246-284C-42C5-B60D-94947394D8D1}" dt="2023-07-24T07:48:47.325" v="1200"/>
          <ac:spMkLst>
            <pc:docMk/>
            <pc:sldMk cId="3333013376" sldId="330"/>
            <ac:spMk id="59" creationId="{DD627A3D-F438-CE23-BE9F-51B04FD49687}"/>
          </ac:spMkLst>
        </pc:spChg>
        <pc:spChg chg="mod">
          <ac:chgData name="Lorenzo Rinaldi" userId="77d5bfdd-3e88-4678-a8ff-024fe85681f6" providerId="ADAL" clId="{6D046246-284C-42C5-B60D-94947394D8D1}" dt="2023-07-24T07:48:47.325" v="1200"/>
          <ac:spMkLst>
            <pc:docMk/>
            <pc:sldMk cId="3333013376" sldId="330"/>
            <ac:spMk id="60" creationId="{69BA7569-6DAD-D020-6B2D-18BF59209A05}"/>
          </ac:spMkLst>
        </pc:spChg>
        <pc:spChg chg="mod">
          <ac:chgData name="Lorenzo Rinaldi" userId="77d5bfdd-3e88-4678-a8ff-024fe85681f6" providerId="ADAL" clId="{6D046246-284C-42C5-B60D-94947394D8D1}" dt="2023-07-24T07:48:47.325" v="1200"/>
          <ac:spMkLst>
            <pc:docMk/>
            <pc:sldMk cId="3333013376" sldId="330"/>
            <ac:spMk id="61" creationId="{FF46D0CE-F4A4-F6C4-8312-95F30CA8B27F}"/>
          </ac:spMkLst>
        </pc:spChg>
        <pc:spChg chg="mod">
          <ac:chgData name="Lorenzo Rinaldi" userId="77d5bfdd-3e88-4678-a8ff-024fe85681f6" providerId="ADAL" clId="{6D046246-284C-42C5-B60D-94947394D8D1}" dt="2023-07-24T07:48:47.325" v="1200"/>
          <ac:spMkLst>
            <pc:docMk/>
            <pc:sldMk cId="3333013376" sldId="330"/>
            <ac:spMk id="62" creationId="{527133CE-5ABC-73F9-A7D8-A19BD8A74388}"/>
          </ac:spMkLst>
        </pc:spChg>
        <pc:spChg chg="mod">
          <ac:chgData name="Lorenzo Rinaldi" userId="77d5bfdd-3e88-4678-a8ff-024fe85681f6" providerId="ADAL" clId="{6D046246-284C-42C5-B60D-94947394D8D1}" dt="2023-07-24T07:48:47.325" v="1200"/>
          <ac:spMkLst>
            <pc:docMk/>
            <pc:sldMk cId="3333013376" sldId="330"/>
            <ac:spMk id="63" creationId="{001BE4DB-CC48-31DA-92BE-B39AE680E099}"/>
          </ac:spMkLst>
        </pc:spChg>
        <pc:spChg chg="mod">
          <ac:chgData name="Lorenzo Rinaldi" userId="77d5bfdd-3e88-4678-a8ff-024fe85681f6" providerId="ADAL" clId="{6D046246-284C-42C5-B60D-94947394D8D1}" dt="2023-07-24T07:48:47.325" v="1200"/>
          <ac:spMkLst>
            <pc:docMk/>
            <pc:sldMk cId="3333013376" sldId="330"/>
            <ac:spMk id="64" creationId="{DDFF9115-7246-2BFF-D0DE-CF420DC7DEBA}"/>
          </ac:spMkLst>
        </pc:spChg>
        <pc:spChg chg="mod">
          <ac:chgData name="Lorenzo Rinaldi" userId="77d5bfdd-3e88-4678-a8ff-024fe85681f6" providerId="ADAL" clId="{6D046246-284C-42C5-B60D-94947394D8D1}" dt="2023-07-24T07:48:47.325" v="1200"/>
          <ac:spMkLst>
            <pc:docMk/>
            <pc:sldMk cId="3333013376" sldId="330"/>
            <ac:spMk id="65" creationId="{50277A16-C863-F9F8-F415-24A521FE0C00}"/>
          </ac:spMkLst>
        </pc:spChg>
        <pc:spChg chg="mod">
          <ac:chgData name="Lorenzo Rinaldi" userId="77d5bfdd-3e88-4678-a8ff-024fe85681f6" providerId="ADAL" clId="{6D046246-284C-42C5-B60D-94947394D8D1}" dt="2023-07-24T07:48:47.325" v="1200"/>
          <ac:spMkLst>
            <pc:docMk/>
            <pc:sldMk cId="3333013376" sldId="330"/>
            <ac:spMk id="66" creationId="{CB7E3705-68B0-3793-E4B3-55CC9B9AB22D}"/>
          </ac:spMkLst>
        </pc:spChg>
        <pc:spChg chg="mod">
          <ac:chgData name="Lorenzo Rinaldi" userId="77d5bfdd-3e88-4678-a8ff-024fe85681f6" providerId="ADAL" clId="{6D046246-284C-42C5-B60D-94947394D8D1}" dt="2023-07-24T07:48:47.325" v="1200"/>
          <ac:spMkLst>
            <pc:docMk/>
            <pc:sldMk cId="3333013376" sldId="330"/>
            <ac:spMk id="67" creationId="{09768E92-3987-EC32-BFA6-933895EF2493}"/>
          </ac:spMkLst>
        </pc:spChg>
        <pc:spChg chg="mod">
          <ac:chgData name="Lorenzo Rinaldi" userId="77d5bfdd-3e88-4678-a8ff-024fe85681f6" providerId="ADAL" clId="{6D046246-284C-42C5-B60D-94947394D8D1}" dt="2023-07-24T07:48:47.325" v="1200"/>
          <ac:spMkLst>
            <pc:docMk/>
            <pc:sldMk cId="3333013376" sldId="330"/>
            <ac:spMk id="68" creationId="{BDCE8990-129F-FE65-A485-EFB7FBD2FF6C}"/>
          </ac:spMkLst>
        </pc:spChg>
        <pc:spChg chg="mod">
          <ac:chgData name="Lorenzo Rinaldi" userId="77d5bfdd-3e88-4678-a8ff-024fe85681f6" providerId="ADAL" clId="{6D046246-284C-42C5-B60D-94947394D8D1}" dt="2023-07-24T07:48:47.325" v="1200"/>
          <ac:spMkLst>
            <pc:docMk/>
            <pc:sldMk cId="3333013376" sldId="330"/>
            <ac:spMk id="69" creationId="{CE594E89-FA4E-5CED-66A8-20AEFCC2DFC0}"/>
          </ac:spMkLst>
        </pc:spChg>
        <pc:spChg chg="add mod">
          <ac:chgData name="Lorenzo Rinaldi" userId="77d5bfdd-3e88-4678-a8ff-024fe85681f6" providerId="ADAL" clId="{6D046246-284C-42C5-B60D-94947394D8D1}" dt="2023-07-24T07:57:36.454" v="1776" actId="20577"/>
          <ac:spMkLst>
            <pc:docMk/>
            <pc:sldMk cId="3333013376" sldId="330"/>
            <ac:spMk id="70" creationId="{C5D80607-CA26-343C-0ACA-9D432A70F486}"/>
          </ac:spMkLst>
        </pc:spChg>
        <pc:grpChg chg="add mod">
          <ac:chgData name="Lorenzo Rinaldi" userId="77d5bfdd-3e88-4678-a8ff-024fe85681f6" providerId="ADAL" clId="{6D046246-284C-42C5-B60D-94947394D8D1}" dt="2023-07-24T07:50:39.394" v="1283" actId="2711"/>
          <ac:grpSpMkLst>
            <pc:docMk/>
            <pc:sldMk cId="3333013376" sldId="330"/>
            <ac:grpSpMk id="2" creationId="{1455BBC3-8511-26E6-3346-7712A0E14993}"/>
          </ac:grpSpMkLst>
        </pc:grpChg>
        <pc:grpChg chg="del">
          <ac:chgData name="Lorenzo Rinaldi" userId="77d5bfdd-3e88-4678-a8ff-024fe85681f6" providerId="ADAL" clId="{6D046246-284C-42C5-B60D-94947394D8D1}" dt="2023-07-24T07:48:11.439" v="1191" actId="478"/>
          <ac:grpSpMkLst>
            <pc:docMk/>
            <pc:sldMk cId="3333013376" sldId="330"/>
            <ac:grpSpMk id="26" creationId="{39F6AFB2-92A2-0218-B625-A4DF1840AE0B}"/>
          </ac:grpSpMkLst>
        </pc:grpChg>
        <pc:grpChg chg="add mod">
          <ac:chgData name="Lorenzo Rinaldi" userId="77d5bfdd-3e88-4678-a8ff-024fe85681f6" providerId="ADAL" clId="{6D046246-284C-42C5-B60D-94947394D8D1}" dt="2023-07-24T07:50:39.394" v="1283" actId="2711"/>
          <ac:grpSpMkLst>
            <pc:docMk/>
            <pc:sldMk cId="3333013376" sldId="330"/>
            <ac:grpSpMk id="47" creationId="{5526A12E-E698-207B-5CEF-0FBF55EF71A1}"/>
          </ac:grpSpMkLst>
        </pc:grpChg>
        <pc:grpChg chg="add del mod">
          <ac:chgData name="Lorenzo Rinaldi" userId="77d5bfdd-3e88-4678-a8ff-024fe85681f6" providerId="ADAL" clId="{6D046246-284C-42C5-B60D-94947394D8D1}" dt="2023-07-24T07:49:11.001" v="1238" actId="478"/>
          <ac:grpSpMkLst>
            <pc:docMk/>
            <pc:sldMk cId="3333013376" sldId="330"/>
            <ac:grpSpMk id="48" creationId="{626B9E0C-07D3-AE66-C93F-BEBF4213EE62}"/>
          </ac:grpSpMkLst>
        </pc:grpChg>
        <pc:grpChg chg="mod">
          <ac:chgData name="Lorenzo Rinaldi" userId="77d5bfdd-3e88-4678-a8ff-024fe85681f6" providerId="ADAL" clId="{6D046246-284C-42C5-B60D-94947394D8D1}" dt="2023-07-24T07:48:47.325" v="1200"/>
          <ac:grpSpMkLst>
            <pc:docMk/>
            <pc:sldMk cId="3333013376" sldId="330"/>
            <ac:grpSpMk id="49" creationId="{FD26AC61-9BD9-D67C-C855-514C250AA50F}"/>
          </ac:grpSpMkLst>
        </pc:grpChg>
        <pc:picChg chg="add mod">
          <ac:chgData name="Lorenzo Rinaldi" userId="77d5bfdd-3e88-4678-a8ff-024fe85681f6" providerId="ADAL" clId="{6D046246-284C-42C5-B60D-94947394D8D1}" dt="2023-07-24T07:50:39.394" v="1283" actId="2711"/>
          <ac:picMkLst>
            <pc:docMk/>
            <pc:sldMk cId="3333013376" sldId="330"/>
            <ac:picMk id="29" creationId="{7EA29553-772D-0847-43D4-EC5446EE54A0}"/>
          </ac:picMkLst>
        </pc:picChg>
        <pc:picChg chg="mod">
          <ac:chgData name="Lorenzo Rinaldi" userId="77d5bfdd-3e88-4678-a8ff-024fe85681f6" providerId="ADAL" clId="{6D046246-284C-42C5-B60D-94947394D8D1}" dt="2023-07-24T07:48:47.325" v="1200"/>
          <ac:picMkLst>
            <pc:docMk/>
            <pc:sldMk cId="3333013376" sldId="330"/>
            <ac:picMk id="50" creationId="{20B337EE-D95C-7ED9-90A7-D4D241FEBAC2}"/>
          </ac:picMkLst>
        </pc:picChg>
      </pc:sldChg>
      <pc:sldChg chg="add del">
        <pc:chgData name="Lorenzo Rinaldi" userId="77d5bfdd-3e88-4678-a8ff-024fe85681f6" providerId="ADAL" clId="{6D046246-284C-42C5-B60D-94947394D8D1}" dt="2023-07-24T07:48:04.072" v="1188"/>
        <pc:sldMkLst>
          <pc:docMk/>
          <pc:sldMk cId="3902632523" sldId="330"/>
        </pc:sldMkLst>
      </pc:sldChg>
      <pc:sldChg chg="addSp delSp modSp add mod">
        <pc:chgData name="Lorenzo Rinaldi" userId="77d5bfdd-3e88-4678-a8ff-024fe85681f6" providerId="ADAL" clId="{6D046246-284C-42C5-B60D-94947394D8D1}" dt="2023-07-24T07:59:59.197" v="2072" actId="20577"/>
        <pc:sldMkLst>
          <pc:docMk/>
          <pc:sldMk cId="4135665190" sldId="331"/>
        </pc:sldMkLst>
        <pc:spChg chg="mod">
          <ac:chgData name="Lorenzo Rinaldi" userId="77d5bfdd-3e88-4678-a8ff-024fe85681f6" providerId="ADAL" clId="{6D046246-284C-42C5-B60D-94947394D8D1}" dt="2023-07-24T07:55:45.152" v="1548" actId="2711"/>
          <ac:spMkLst>
            <pc:docMk/>
            <pc:sldMk cId="4135665190" sldId="331"/>
            <ac:spMk id="6" creationId="{F49D9316-72D1-2290-B48A-8146CA9746D6}"/>
          </ac:spMkLst>
        </pc:spChg>
        <pc:spChg chg="mod">
          <ac:chgData name="Lorenzo Rinaldi" userId="77d5bfdd-3e88-4678-a8ff-024fe85681f6" providerId="ADAL" clId="{6D046246-284C-42C5-B60D-94947394D8D1}" dt="2023-07-24T07:55:45.152" v="1548" actId="2711"/>
          <ac:spMkLst>
            <pc:docMk/>
            <pc:sldMk cId="4135665190" sldId="331"/>
            <ac:spMk id="7" creationId="{C75C4422-3F55-4E70-FC18-266C1EC81051}"/>
          </ac:spMkLst>
        </pc:spChg>
        <pc:spChg chg="mod">
          <ac:chgData name="Lorenzo Rinaldi" userId="77d5bfdd-3e88-4678-a8ff-024fe85681f6" providerId="ADAL" clId="{6D046246-284C-42C5-B60D-94947394D8D1}" dt="2023-07-24T07:55:45.152" v="1548" actId="2711"/>
          <ac:spMkLst>
            <pc:docMk/>
            <pc:sldMk cId="4135665190" sldId="331"/>
            <ac:spMk id="8" creationId="{06E8A55E-769E-2C9B-F5C2-429234BA20AB}"/>
          </ac:spMkLst>
        </pc:spChg>
        <pc:spChg chg="add mod">
          <ac:chgData name="Lorenzo Rinaldi" userId="77d5bfdd-3e88-4678-a8ff-024fe85681f6" providerId="ADAL" clId="{6D046246-284C-42C5-B60D-94947394D8D1}" dt="2023-07-24T07:55:45.152" v="1548" actId="2711"/>
          <ac:spMkLst>
            <pc:docMk/>
            <pc:sldMk cId="4135665190" sldId="331"/>
            <ac:spMk id="10" creationId="{954513BB-EC23-1150-363D-675CCC6446AA}"/>
          </ac:spMkLst>
        </pc:spChg>
        <pc:spChg chg="add mod">
          <ac:chgData name="Lorenzo Rinaldi" userId="77d5bfdd-3e88-4678-a8ff-024fe85681f6" providerId="ADAL" clId="{6D046246-284C-42C5-B60D-94947394D8D1}" dt="2023-07-24T07:55:45.152" v="1548" actId="2711"/>
          <ac:spMkLst>
            <pc:docMk/>
            <pc:sldMk cId="4135665190" sldId="331"/>
            <ac:spMk id="11" creationId="{17447165-CBE5-FAA6-0939-0E556DA55BF0}"/>
          </ac:spMkLst>
        </pc:spChg>
        <pc:spChg chg="add mod">
          <ac:chgData name="Lorenzo Rinaldi" userId="77d5bfdd-3e88-4678-a8ff-024fe85681f6" providerId="ADAL" clId="{6D046246-284C-42C5-B60D-94947394D8D1}" dt="2023-07-24T07:55:45.152" v="1548" actId="2711"/>
          <ac:spMkLst>
            <pc:docMk/>
            <pc:sldMk cId="4135665190" sldId="331"/>
            <ac:spMk id="12" creationId="{DF2BD83B-CDA2-E440-6983-98159C927104}"/>
          </ac:spMkLst>
        </pc:spChg>
        <pc:spChg chg="add mod">
          <ac:chgData name="Lorenzo Rinaldi" userId="77d5bfdd-3e88-4678-a8ff-024fe85681f6" providerId="ADAL" clId="{6D046246-284C-42C5-B60D-94947394D8D1}" dt="2023-07-24T07:55:45.152" v="1548" actId="2711"/>
          <ac:spMkLst>
            <pc:docMk/>
            <pc:sldMk cId="4135665190" sldId="331"/>
            <ac:spMk id="13" creationId="{333C2035-15E8-64BE-3874-C6EA3011CCE6}"/>
          </ac:spMkLst>
        </pc:spChg>
        <pc:spChg chg="add mod">
          <ac:chgData name="Lorenzo Rinaldi" userId="77d5bfdd-3e88-4678-a8ff-024fe85681f6" providerId="ADAL" clId="{6D046246-284C-42C5-B60D-94947394D8D1}" dt="2023-07-24T07:55:45.152" v="1548" actId="2711"/>
          <ac:spMkLst>
            <pc:docMk/>
            <pc:sldMk cId="4135665190" sldId="331"/>
            <ac:spMk id="14" creationId="{87A2144A-FB20-7978-64AE-01DA62A96A48}"/>
          </ac:spMkLst>
        </pc:spChg>
        <pc:spChg chg="add mod">
          <ac:chgData name="Lorenzo Rinaldi" userId="77d5bfdd-3e88-4678-a8ff-024fe85681f6" providerId="ADAL" clId="{6D046246-284C-42C5-B60D-94947394D8D1}" dt="2023-07-24T07:55:45.152" v="1548" actId="2711"/>
          <ac:spMkLst>
            <pc:docMk/>
            <pc:sldMk cId="4135665190" sldId="331"/>
            <ac:spMk id="15" creationId="{421263FE-9BA8-C6EE-A67D-82A81C32BD3B}"/>
          </ac:spMkLst>
        </pc:spChg>
        <pc:spChg chg="add mod">
          <ac:chgData name="Lorenzo Rinaldi" userId="77d5bfdd-3e88-4678-a8ff-024fe85681f6" providerId="ADAL" clId="{6D046246-284C-42C5-B60D-94947394D8D1}" dt="2023-07-24T07:55:45.152" v="1548" actId="2711"/>
          <ac:spMkLst>
            <pc:docMk/>
            <pc:sldMk cId="4135665190" sldId="331"/>
            <ac:spMk id="16" creationId="{97559AE3-C0D0-14DC-E44B-DCFE08DF6967}"/>
          </ac:spMkLst>
        </pc:spChg>
        <pc:spChg chg="add mod">
          <ac:chgData name="Lorenzo Rinaldi" userId="77d5bfdd-3e88-4678-a8ff-024fe85681f6" providerId="ADAL" clId="{6D046246-284C-42C5-B60D-94947394D8D1}" dt="2023-07-24T07:55:45.152" v="1548" actId="2711"/>
          <ac:spMkLst>
            <pc:docMk/>
            <pc:sldMk cId="4135665190" sldId="331"/>
            <ac:spMk id="17" creationId="{C8E0779F-4464-163C-2622-D2BBD801014B}"/>
          </ac:spMkLst>
        </pc:spChg>
        <pc:spChg chg="add mod">
          <ac:chgData name="Lorenzo Rinaldi" userId="77d5bfdd-3e88-4678-a8ff-024fe85681f6" providerId="ADAL" clId="{6D046246-284C-42C5-B60D-94947394D8D1}" dt="2023-07-24T07:55:45.152" v="1548" actId="2711"/>
          <ac:spMkLst>
            <pc:docMk/>
            <pc:sldMk cId="4135665190" sldId="331"/>
            <ac:spMk id="18" creationId="{C2B0494B-0F2D-66AA-EF2C-F6F717A71429}"/>
          </ac:spMkLst>
        </pc:spChg>
        <pc:spChg chg="add mod">
          <ac:chgData name="Lorenzo Rinaldi" userId="77d5bfdd-3e88-4678-a8ff-024fe85681f6" providerId="ADAL" clId="{6D046246-284C-42C5-B60D-94947394D8D1}" dt="2023-07-24T07:55:45.152" v="1548" actId="2711"/>
          <ac:spMkLst>
            <pc:docMk/>
            <pc:sldMk cId="4135665190" sldId="331"/>
            <ac:spMk id="19" creationId="{85357595-999A-44F4-A94D-D610C63F9353}"/>
          </ac:spMkLst>
        </pc:spChg>
        <pc:spChg chg="add del mod">
          <ac:chgData name="Lorenzo Rinaldi" userId="77d5bfdd-3e88-4678-a8ff-024fe85681f6" providerId="ADAL" clId="{6D046246-284C-42C5-B60D-94947394D8D1}" dt="2023-07-24T07:55:39.712" v="1547" actId="478"/>
          <ac:spMkLst>
            <pc:docMk/>
            <pc:sldMk cId="4135665190" sldId="331"/>
            <ac:spMk id="20" creationId="{41A4C0BA-9039-1226-0C47-D57F7C7F7FEC}"/>
          </ac:spMkLst>
        </pc:spChg>
        <pc:spChg chg="mod">
          <ac:chgData name="Lorenzo Rinaldi" userId="77d5bfdd-3e88-4678-a8ff-024fe85681f6" providerId="ADAL" clId="{6D046246-284C-42C5-B60D-94947394D8D1}" dt="2023-07-24T07:55:54.851" v="1550"/>
          <ac:spMkLst>
            <pc:docMk/>
            <pc:sldMk cId="4135665190" sldId="331"/>
            <ac:spMk id="25" creationId="{4E5B7737-E49F-B22C-653C-73B68125F0A0}"/>
          </ac:spMkLst>
        </pc:spChg>
        <pc:spChg chg="mod">
          <ac:chgData name="Lorenzo Rinaldi" userId="77d5bfdd-3e88-4678-a8ff-024fe85681f6" providerId="ADAL" clId="{6D046246-284C-42C5-B60D-94947394D8D1}" dt="2023-07-24T07:55:54.851" v="1550"/>
          <ac:spMkLst>
            <pc:docMk/>
            <pc:sldMk cId="4135665190" sldId="331"/>
            <ac:spMk id="26" creationId="{2BB16452-CBE4-E4BE-B342-D21FD3372467}"/>
          </ac:spMkLst>
        </pc:spChg>
        <pc:spChg chg="mod">
          <ac:chgData name="Lorenzo Rinaldi" userId="77d5bfdd-3e88-4678-a8ff-024fe85681f6" providerId="ADAL" clId="{6D046246-284C-42C5-B60D-94947394D8D1}" dt="2023-07-24T07:55:54.851" v="1550"/>
          <ac:spMkLst>
            <pc:docMk/>
            <pc:sldMk cId="4135665190" sldId="331"/>
            <ac:spMk id="48" creationId="{22579195-FCBA-596A-B5A9-06120637F635}"/>
          </ac:spMkLst>
        </pc:spChg>
        <pc:spChg chg="mod">
          <ac:chgData name="Lorenzo Rinaldi" userId="77d5bfdd-3e88-4678-a8ff-024fe85681f6" providerId="ADAL" clId="{6D046246-284C-42C5-B60D-94947394D8D1}" dt="2023-07-24T07:55:54.851" v="1550"/>
          <ac:spMkLst>
            <pc:docMk/>
            <pc:sldMk cId="4135665190" sldId="331"/>
            <ac:spMk id="49" creationId="{3A9180C9-5763-5965-2250-85CCE6CAF1C6}"/>
          </ac:spMkLst>
        </pc:spChg>
        <pc:spChg chg="mod">
          <ac:chgData name="Lorenzo Rinaldi" userId="77d5bfdd-3e88-4678-a8ff-024fe85681f6" providerId="ADAL" clId="{6D046246-284C-42C5-B60D-94947394D8D1}" dt="2023-07-24T07:55:54.851" v="1550"/>
          <ac:spMkLst>
            <pc:docMk/>
            <pc:sldMk cId="4135665190" sldId="331"/>
            <ac:spMk id="50" creationId="{538C01E3-94A2-5631-CFF1-F36B47CCA1AC}"/>
          </ac:spMkLst>
        </pc:spChg>
        <pc:spChg chg="mod">
          <ac:chgData name="Lorenzo Rinaldi" userId="77d5bfdd-3e88-4678-a8ff-024fe85681f6" providerId="ADAL" clId="{6D046246-284C-42C5-B60D-94947394D8D1}" dt="2023-07-24T07:55:54.851" v="1550"/>
          <ac:spMkLst>
            <pc:docMk/>
            <pc:sldMk cId="4135665190" sldId="331"/>
            <ac:spMk id="51" creationId="{1797D82D-B587-B2A7-A64F-D88849CC2207}"/>
          </ac:spMkLst>
        </pc:spChg>
        <pc:spChg chg="mod">
          <ac:chgData name="Lorenzo Rinaldi" userId="77d5bfdd-3e88-4678-a8ff-024fe85681f6" providerId="ADAL" clId="{6D046246-284C-42C5-B60D-94947394D8D1}" dt="2023-07-24T07:55:54.851" v="1550"/>
          <ac:spMkLst>
            <pc:docMk/>
            <pc:sldMk cId="4135665190" sldId="331"/>
            <ac:spMk id="52" creationId="{4DA7545B-86FB-01DF-3CE7-7D33D0E649E9}"/>
          </ac:spMkLst>
        </pc:spChg>
        <pc:spChg chg="mod">
          <ac:chgData name="Lorenzo Rinaldi" userId="77d5bfdd-3e88-4678-a8ff-024fe85681f6" providerId="ADAL" clId="{6D046246-284C-42C5-B60D-94947394D8D1}" dt="2023-07-24T07:55:54.851" v="1550"/>
          <ac:spMkLst>
            <pc:docMk/>
            <pc:sldMk cId="4135665190" sldId="331"/>
            <ac:spMk id="53" creationId="{BF874824-3CEA-E1A1-BD66-9CF7AF3EC1A8}"/>
          </ac:spMkLst>
        </pc:spChg>
        <pc:spChg chg="mod">
          <ac:chgData name="Lorenzo Rinaldi" userId="77d5bfdd-3e88-4678-a8ff-024fe85681f6" providerId="ADAL" clId="{6D046246-284C-42C5-B60D-94947394D8D1}" dt="2023-07-24T07:55:54.851" v="1550"/>
          <ac:spMkLst>
            <pc:docMk/>
            <pc:sldMk cId="4135665190" sldId="331"/>
            <ac:spMk id="54" creationId="{8F31E9A6-D068-A2EC-0C5D-2434F38C333A}"/>
          </ac:spMkLst>
        </pc:spChg>
        <pc:spChg chg="mod">
          <ac:chgData name="Lorenzo Rinaldi" userId="77d5bfdd-3e88-4678-a8ff-024fe85681f6" providerId="ADAL" clId="{6D046246-284C-42C5-B60D-94947394D8D1}" dt="2023-07-24T07:55:54.851" v="1550"/>
          <ac:spMkLst>
            <pc:docMk/>
            <pc:sldMk cId="4135665190" sldId="331"/>
            <ac:spMk id="55" creationId="{D757D34A-B6F5-13D8-8E24-211C3162E72A}"/>
          </ac:spMkLst>
        </pc:spChg>
        <pc:spChg chg="mod">
          <ac:chgData name="Lorenzo Rinaldi" userId="77d5bfdd-3e88-4678-a8ff-024fe85681f6" providerId="ADAL" clId="{6D046246-284C-42C5-B60D-94947394D8D1}" dt="2023-07-24T07:55:54.851" v="1550"/>
          <ac:spMkLst>
            <pc:docMk/>
            <pc:sldMk cId="4135665190" sldId="331"/>
            <ac:spMk id="56" creationId="{C6F29492-DAB0-D507-D664-A13F0D8B2F9B}"/>
          </ac:spMkLst>
        </pc:spChg>
        <pc:spChg chg="mod">
          <ac:chgData name="Lorenzo Rinaldi" userId="77d5bfdd-3e88-4678-a8ff-024fe85681f6" providerId="ADAL" clId="{6D046246-284C-42C5-B60D-94947394D8D1}" dt="2023-07-24T07:55:54.851" v="1550"/>
          <ac:spMkLst>
            <pc:docMk/>
            <pc:sldMk cId="4135665190" sldId="331"/>
            <ac:spMk id="57" creationId="{8366DF25-48BF-1409-B2E8-D4C4E0288A86}"/>
          </ac:spMkLst>
        </pc:spChg>
        <pc:spChg chg="mod">
          <ac:chgData name="Lorenzo Rinaldi" userId="77d5bfdd-3e88-4678-a8ff-024fe85681f6" providerId="ADAL" clId="{6D046246-284C-42C5-B60D-94947394D8D1}" dt="2023-07-24T07:55:54.851" v="1550"/>
          <ac:spMkLst>
            <pc:docMk/>
            <pc:sldMk cId="4135665190" sldId="331"/>
            <ac:spMk id="58" creationId="{208C78EE-E9B7-62AE-ED2C-0F4CF64F4D9C}"/>
          </ac:spMkLst>
        </pc:spChg>
        <pc:spChg chg="mod">
          <ac:chgData name="Lorenzo Rinaldi" userId="77d5bfdd-3e88-4678-a8ff-024fe85681f6" providerId="ADAL" clId="{6D046246-284C-42C5-B60D-94947394D8D1}" dt="2023-07-24T07:55:54.851" v="1550"/>
          <ac:spMkLst>
            <pc:docMk/>
            <pc:sldMk cId="4135665190" sldId="331"/>
            <ac:spMk id="59" creationId="{30B0C776-82DF-A440-E795-A5B1C8D3D1DE}"/>
          </ac:spMkLst>
        </pc:spChg>
        <pc:spChg chg="mod">
          <ac:chgData name="Lorenzo Rinaldi" userId="77d5bfdd-3e88-4678-a8ff-024fe85681f6" providerId="ADAL" clId="{6D046246-284C-42C5-B60D-94947394D8D1}" dt="2023-07-24T07:55:54.851" v="1550"/>
          <ac:spMkLst>
            <pc:docMk/>
            <pc:sldMk cId="4135665190" sldId="331"/>
            <ac:spMk id="60" creationId="{217C2645-4D43-DF3A-21D5-CBBEC8C1538A}"/>
          </ac:spMkLst>
        </pc:spChg>
        <pc:spChg chg="mod">
          <ac:chgData name="Lorenzo Rinaldi" userId="77d5bfdd-3e88-4678-a8ff-024fe85681f6" providerId="ADAL" clId="{6D046246-284C-42C5-B60D-94947394D8D1}" dt="2023-07-24T07:55:54.851" v="1550"/>
          <ac:spMkLst>
            <pc:docMk/>
            <pc:sldMk cId="4135665190" sldId="331"/>
            <ac:spMk id="61" creationId="{24A8BC57-3367-D8EC-3D0F-133A721B2D9B}"/>
          </ac:spMkLst>
        </pc:spChg>
        <pc:spChg chg="mod">
          <ac:chgData name="Lorenzo Rinaldi" userId="77d5bfdd-3e88-4678-a8ff-024fe85681f6" providerId="ADAL" clId="{6D046246-284C-42C5-B60D-94947394D8D1}" dt="2023-07-24T07:55:54.851" v="1550"/>
          <ac:spMkLst>
            <pc:docMk/>
            <pc:sldMk cId="4135665190" sldId="331"/>
            <ac:spMk id="62" creationId="{42C541AE-EDC0-5392-F7E4-8B02BF91023A}"/>
          </ac:spMkLst>
        </pc:spChg>
        <pc:spChg chg="mod">
          <ac:chgData name="Lorenzo Rinaldi" userId="77d5bfdd-3e88-4678-a8ff-024fe85681f6" providerId="ADAL" clId="{6D046246-284C-42C5-B60D-94947394D8D1}" dt="2023-07-24T07:55:54.851" v="1550"/>
          <ac:spMkLst>
            <pc:docMk/>
            <pc:sldMk cId="4135665190" sldId="331"/>
            <ac:spMk id="63" creationId="{C6078940-47E2-4F0D-ED59-2D673725891C}"/>
          </ac:spMkLst>
        </pc:spChg>
        <pc:spChg chg="mod">
          <ac:chgData name="Lorenzo Rinaldi" userId="77d5bfdd-3e88-4678-a8ff-024fe85681f6" providerId="ADAL" clId="{6D046246-284C-42C5-B60D-94947394D8D1}" dt="2023-07-24T07:55:54.851" v="1550"/>
          <ac:spMkLst>
            <pc:docMk/>
            <pc:sldMk cId="4135665190" sldId="331"/>
            <ac:spMk id="64" creationId="{8DD6D4C8-A773-581E-990F-D103BDF51A36}"/>
          </ac:spMkLst>
        </pc:spChg>
        <pc:spChg chg="add mod">
          <ac:chgData name="Lorenzo Rinaldi" userId="77d5bfdd-3e88-4678-a8ff-024fe85681f6" providerId="ADAL" clId="{6D046246-284C-42C5-B60D-94947394D8D1}" dt="2023-07-24T07:56:46.110" v="1703" actId="20577"/>
          <ac:spMkLst>
            <pc:docMk/>
            <pc:sldMk cId="4135665190" sldId="331"/>
            <ac:spMk id="65" creationId="{252E6B08-5EE3-56B0-C359-056ECEADE21D}"/>
          </ac:spMkLst>
        </pc:spChg>
        <pc:spChg chg="add mod">
          <ac:chgData name="Lorenzo Rinaldi" userId="77d5bfdd-3e88-4678-a8ff-024fe85681f6" providerId="ADAL" clId="{6D046246-284C-42C5-B60D-94947394D8D1}" dt="2023-07-24T07:59:59.197" v="2072" actId="20577"/>
          <ac:spMkLst>
            <pc:docMk/>
            <pc:sldMk cId="4135665190" sldId="331"/>
            <ac:spMk id="66" creationId="{C2F5651D-4FF4-17A5-5A79-69664D845269}"/>
          </ac:spMkLst>
        </pc:spChg>
        <pc:grpChg chg="add mod">
          <ac:chgData name="Lorenzo Rinaldi" userId="77d5bfdd-3e88-4678-a8ff-024fe85681f6" providerId="ADAL" clId="{6D046246-284C-42C5-B60D-94947394D8D1}" dt="2023-07-24T07:55:24.277" v="1542" actId="164"/>
          <ac:grpSpMkLst>
            <pc:docMk/>
            <pc:sldMk cId="4135665190" sldId="331"/>
            <ac:grpSpMk id="5" creationId="{2051D231-C22E-E724-7ED1-67926F8BCC07}"/>
          </ac:grpSpMkLst>
        </pc:grpChg>
        <pc:grpChg chg="add mod">
          <ac:chgData name="Lorenzo Rinaldi" userId="77d5bfdd-3e88-4678-a8ff-024fe85681f6" providerId="ADAL" clId="{6D046246-284C-42C5-B60D-94947394D8D1}" dt="2023-07-24T07:56:05.900" v="1585" actId="1037"/>
          <ac:grpSpMkLst>
            <pc:docMk/>
            <pc:sldMk cId="4135665190" sldId="331"/>
            <ac:grpSpMk id="21" creationId="{02777374-E5A4-1EE2-B159-EFD75F1A42FC}"/>
          </ac:grpSpMkLst>
        </pc:grpChg>
        <pc:grpChg chg="add del mod">
          <ac:chgData name="Lorenzo Rinaldi" userId="77d5bfdd-3e88-4678-a8ff-024fe85681f6" providerId="ADAL" clId="{6D046246-284C-42C5-B60D-94947394D8D1}" dt="2023-07-24T07:56:09.728" v="1586" actId="478"/>
          <ac:grpSpMkLst>
            <pc:docMk/>
            <pc:sldMk cId="4135665190" sldId="331"/>
            <ac:grpSpMk id="22" creationId="{40778122-153E-1E6E-C2AC-4A0A81CC08F7}"/>
          </ac:grpSpMkLst>
        </pc:grpChg>
        <pc:grpChg chg="mod">
          <ac:chgData name="Lorenzo Rinaldi" userId="77d5bfdd-3e88-4678-a8ff-024fe85681f6" providerId="ADAL" clId="{6D046246-284C-42C5-B60D-94947394D8D1}" dt="2023-07-24T07:55:54.851" v="1550"/>
          <ac:grpSpMkLst>
            <pc:docMk/>
            <pc:sldMk cId="4135665190" sldId="331"/>
            <ac:grpSpMk id="23" creationId="{AC9C5C7B-CCD5-BB84-9236-0FDCA5463629}"/>
          </ac:grpSpMkLst>
        </pc:grpChg>
        <pc:grpChg chg="del">
          <ac:chgData name="Lorenzo Rinaldi" userId="77d5bfdd-3e88-4678-a8ff-024fe85681f6" providerId="ADAL" clId="{6D046246-284C-42C5-B60D-94947394D8D1}" dt="2023-07-24T07:49:20.485" v="1240" actId="478"/>
          <ac:grpSpMkLst>
            <pc:docMk/>
            <pc:sldMk cId="4135665190" sldId="331"/>
            <ac:grpSpMk id="47" creationId="{5526A12E-E698-207B-5CEF-0FBF55EF71A1}"/>
          </ac:grpSpMkLst>
        </pc:grpChg>
        <pc:picChg chg="add mod">
          <ac:chgData name="Lorenzo Rinaldi" userId="77d5bfdd-3e88-4678-a8ff-024fe85681f6" providerId="ADAL" clId="{6D046246-284C-42C5-B60D-94947394D8D1}" dt="2023-07-24T07:55:24.277" v="1542" actId="164"/>
          <ac:picMkLst>
            <pc:docMk/>
            <pc:sldMk cId="4135665190" sldId="331"/>
            <ac:picMk id="9" creationId="{0EEB73B8-6A10-FEAC-A0CA-1CEC0116507E}"/>
          </ac:picMkLst>
        </pc:picChg>
        <pc:picChg chg="mod">
          <ac:chgData name="Lorenzo Rinaldi" userId="77d5bfdd-3e88-4678-a8ff-024fe85681f6" providerId="ADAL" clId="{6D046246-284C-42C5-B60D-94947394D8D1}" dt="2023-07-24T07:55:54.851" v="1550"/>
          <ac:picMkLst>
            <pc:docMk/>
            <pc:sldMk cId="4135665190" sldId="331"/>
            <ac:picMk id="24" creationId="{A9562E00-8C07-ECC1-DB55-D2AD166CDFB2}"/>
          </ac:picMkLst>
        </pc:picChg>
      </pc:sldChg>
      <pc:sldChg chg="addSp delSp modSp add mod">
        <pc:chgData name="Lorenzo Rinaldi" userId="77d5bfdd-3e88-4678-a8ff-024fe85681f6" providerId="ADAL" clId="{6D046246-284C-42C5-B60D-94947394D8D1}" dt="2023-07-24T07:59:09.382" v="1981" actId="1076"/>
        <pc:sldMkLst>
          <pc:docMk/>
          <pc:sldMk cId="2475189048" sldId="332"/>
        </pc:sldMkLst>
        <pc:spChg chg="mod">
          <ac:chgData name="Lorenzo Rinaldi" userId="77d5bfdd-3e88-4678-a8ff-024fe85681f6" providerId="ADAL" clId="{6D046246-284C-42C5-B60D-94947394D8D1}" dt="2023-07-24T07:50:48.260" v="1284" actId="2711"/>
          <ac:spMkLst>
            <pc:docMk/>
            <pc:sldMk cId="2475189048" sldId="332"/>
            <ac:spMk id="3" creationId="{438B4201-A82E-2407-521D-337ECABB1CA1}"/>
          </ac:spMkLst>
        </pc:spChg>
        <pc:spChg chg="add mod">
          <ac:chgData name="Lorenzo Rinaldi" userId="77d5bfdd-3e88-4678-a8ff-024fe85681f6" providerId="ADAL" clId="{6D046246-284C-42C5-B60D-94947394D8D1}" dt="2023-07-24T07:58:26.541" v="1899" actId="20577"/>
          <ac:spMkLst>
            <pc:docMk/>
            <pc:sldMk cId="2475189048" sldId="332"/>
            <ac:spMk id="5" creationId="{63923297-0CBC-DC19-A7EA-0F95F4EB8089}"/>
          </ac:spMkLst>
        </pc:spChg>
        <pc:spChg chg="mod">
          <ac:chgData name="Lorenzo Rinaldi" userId="77d5bfdd-3e88-4678-a8ff-024fe85681f6" providerId="ADAL" clId="{6D046246-284C-42C5-B60D-94947394D8D1}" dt="2023-07-24T07:54:25.096" v="1540" actId="207"/>
          <ac:spMkLst>
            <pc:docMk/>
            <pc:sldMk cId="2475189048" sldId="332"/>
            <ac:spMk id="27" creationId="{D73E0B18-EF22-1D18-A530-ABA9C7210981}"/>
          </ac:spMkLst>
        </pc:spChg>
        <pc:spChg chg="mod">
          <ac:chgData name="Lorenzo Rinaldi" userId="77d5bfdd-3e88-4678-a8ff-024fe85681f6" providerId="ADAL" clId="{6D046246-284C-42C5-B60D-94947394D8D1}" dt="2023-07-24T07:50:48.260" v="1284" actId="2711"/>
          <ac:spMkLst>
            <pc:docMk/>
            <pc:sldMk cId="2475189048" sldId="332"/>
            <ac:spMk id="28" creationId="{0088A096-60BF-8857-C0D9-42C5C102F928}"/>
          </ac:spMkLst>
        </pc:spChg>
        <pc:spChg chg="mod">
          <ac:chgData name="Lorenzo Rinaldi" userId="77d5bfdd-3e88-4678-a8ff-024fe85681f6" providerId="ADAL" clId="{6D046246-284C-42C5-B60D-94947394D8D1}" dt="2023-07-24T07:50:48.260" v="1284" actId="2711"/>
          <ac:spMkLst>
            <pc:docMk/>
            <pc:sldMk cId="2475189048" sldId="332"/>
            <ac:spMk id="30" creationId="{92F59664-8BE3-CEE2-71E2-5D115314E12F}"/>
          </ac:spMkLst>
        </pc:spChg>
        <pc:spChg chg="mod">
          <ac:chgData name="Lorenzo Rinaldi" userId="77d5bfdd-3e88-4678-a8ff-024fe85681f6" providerId="ADAL" clId="{6D046246-284C-42C5-B60D-94947394D8D1}" dt="2023-07-24T07:50:48.260" v="1284" actId="2711"/>
          <ac:spMkLst>
            <pc:docMk/>
            <pc:sldMk cId="2475189048" sldId="332"/>
            <ac:spMk id="31" creationId="{5614C9AC-4DA6-C590-898E-C680F91DA863}"/>
          </ac:spMkLst>
        </pc:spChg>
        <pc:spChg chg="mod">
          <ac:chgData name="Lorenzo Rinaldi" userId="77d5bfdd-3e88-4678-a8ff-024fe85681f6" providerId="ADAL" clId="{6D046246-284C-42C5-B60D-94947394D8D1}" dt="2023-07-24T07:50:48.260" v="1284" actId="2711"/>
          <ac:spMkLst>
            <pc:docMk/>
            <pc:sldMk cId="2475189048" sldId="332"/>
            <ac:spMk id="32" creationId="{DA3F7E80-D8E6-D52E-2383-5178914EA6FE}"/>
          </ac:spMkLst>
        </pc:spChg>
        <pc:spChg chg="mod">
          <ac:chgData name="Lorenzo Rinaldi" userId="77d5bfdd-3e88-4678-a8ff-024fe85681f6" providerId="ADAL" clId="{6D046246-284C-42C5-B60D-94947394D8D1}" dt="2023-07-24T07:50:48.260" v="1284" actId="2711"/>
          <ac:spMkLst>
            <pc:docMk/>
            <pc:sldMk cId="2475189048" sldId="332"/>
            <ac:spMk id="33" creationId="{EFC7CFDC-1EBA-FD5C-0328-4AD7E928F4FB}"/>
          </ac:spMkLst>
        </pc:spChg>
        <pc:spChg chg="mod">
          <ac:chgData name="Lorenzo Rinaldi" userId="77d5bfdd-3e88-4678-a8ff-024fe85681f6" providerId="ADAL" clId="{6D046246-284C-42C5-B60D-94947394D8D1}" dt="2023-07-24T07:50:48.260" v="1284" actId="2711"/>
          <ac:spMkLst>
            <pc:docMk/>
            <pc:sldMk cId="2475189048" sldId="332"/>
            <ac:spMk id="34" creationId="{43C07F7A-F93A-68A9-2DD2-AA5989BACC42}"/>
          </ac:spMkLst>
        </pc:spChg>
        <pc:spChg chg="mod">
          <ac:chgData name="Lorenzo Rinaldi" userId="77d5bfdd-3e88-4678-a8ff-024fe85681f6" providerId="ADAL" clId="{6D046246-284C-42C5-B60D-94947394D8D1}" dt="2023-07-24T07:50:48.260" v="1284" actId="2711"/>
          <ac:spMkLst>
            <pc:docMk/>
            <pc:sldMk cId="2475189048" sldId="332"/>
            <ac:spMk id="35" creationId="{822EF7A3-C258-5479-8F2B-8A577D3213A3}"/>
          </ac:spMkLst>
        </pc:spChg>
        <pc:spChg chg="mod">
          <ac:chgData name="Lorenzo Rinaldi" userId="77d5bfdd-3e88-4678-a8ff-024fe85681f6" providerId="ADAL" clId="{6D046246-284C-42C5-B60D-94947394D8D1}" dt="2023-07-24T07:50:48.260" v="1284" actId="2711"/>
          <ac:spMkLst>
            <pc:docMk/>
            <pc:sldMk cId="2475189048" sldId="332"/>
            <ac:spMk id="36" creationId="{1771F5E8-3F0A-3508-F641-43A029E450C7}"/>
          </ac:spMkLst>
        </pc:spChg>
        <pc:spChg chg="mod">
          <ac:chgData name="Lorenzo Rinaldi" userId="77d5bfdd-3e88-4678-a8ff-024fe85681f6" providerId="ADAL" clId="{6D046246-284C-42C5-B60D-94947394D8D1}" dt="2023-07-24T07:50:48.260" v="1284" actId="2711"/>
          <ac:spMkLst>
            <pc:docMk/>
            <pc:sldMk cId="2475189048" sldId="332"/>
            <ac:spMk id="37" creationId="{0C09F3FB-A76E-31E2-8DC5-B3283A7160DF}"/>
          </ac:spMkLst>
        </pc:spChg>
        <pc:spChg chg="mod">
          <ac:chgData name="Lorenzo Rinaldi" userId="77d5bfdd-3e88-4678-a8ff-024fe85681f6" providerId="ADAL" clId="{6D046246-284C-42C5-B60D-94947394D8D1}" dt="2023-07-24T07:50:48.260" v="1284" actId="2711"/>
          <ac:spMkLst>
            <pc:docMk/>
            <pc:sldMk cId="2475189048" sldId="332"/>
            <ac:spMk id="38" creationId="{EA4F11A8-29E0-0802-99E9-82034E6E84BB}"/>
          </ac:spMkLst>
        </pc:spChg>
        <pc:spChg chg="mod">
          <ac:chgData name="Lorenzo Rinaldi" userId="77d5bfdd-3e88-4678-a8ff-024fe85681f6" providerId="ADAL" clId="{6D046246-284C-42C5-B60D-94947394D8D1}" dt="2023-07-24T07:50:48.260" v="1284" actId="2711"/>
          <ac:spMkLst>
            <pc:docMk/>
            <pc:sldMk cId="2475189048" sldId="332"/>
            <ac:spMk id="39" creationId="{E4DD0266-3579-E0FE-DB02-EEF4D1081280}"/>
          </ac:spMkLst>
        </pc:spChg>
        <pc:spChg chg="mod">
          <ac:chgData name="Lorenzo Rinaldi" userId="77d5bfdd-3e88-4678-a8ff-024fe85681f6" providerId="ADAL" clId="{6D046246-284C-42C5-B60D-94947394D8D1}" dt="2023-07-24T07:50:48.260" v="1284" actId="2711"/>
          <ac:spMkLst>
            <pc:docMk/>
            <pc:sldMk cId="2475189048" sldId="332"/>
            <ac:spMk id="40" creationId="{7EBD85C2-2B1E-E23C-B431-0816D812E200}"/>
          </ac:spMkLst>
        </pc:spChg>
        <pc:spChg chg="mod">
          <ac:chgData name="Lorenzo Rinaldi" userId="77d5bfdd-3e88-4678-a8ff-024fe85681f6" providerId="ADAL" clId="{6D046246-284C-42C5-B60D-94947394D8D1}" dt="2023-07-24T07:50:48.260" v="1284" actId="2711"/>
          <ac:spMkLst>
            <pc:docMk/>
            <pc:sldMk cId="2475189048" sldId="332"/>
            <ac:spMk id="41" creationId="{75A8C540-4EFD-3569-3C48-280B673D1CDC}"/>
          </ac:spMkLst>
        </pc:spChg>
        <pc:spChg chg="mod">
          <ac:chgData name="Lorenzo Rinaldi" userId="77d5bfdd-3e88-4678-a8ff-024fe85681f6" providerId="ADAL" clId="{6D046246-284C-42C5-B60D-94947394D8D1}" dt="2023-07-24T07:50:48.260" v="1284" actId="2711"/>
          <ac:spMkLst>
            <pc:docMk/>
            <pc:sldMk cId="2475189048" sldId="332"/>
            <ac:spMk id="42" creationId="{F5DE0E1D-3412-4D4C-11F4-F65ED719264F}"/>
          </ac:spMkLst>
        </pc:spChg>
        <pc:spChg chg="mod">
          <ac:chgData name="Lorenzo Rinaldi" userId="77d5bfdd-3e88-4678-a8ff-024fe85681f6" providerId="ADAL" clId="{6D046246-284C-42C5-B60D-94947394D8D1}" dt="2023-07-24T07:59:09.382" v="1981" actId="1076"/>
          <ac:spMkLst>
            <pc:docMk/>
            <pc:sldMk cId="2475189048" sldId="332"/>
            <ac:spMk id="43" creationId="{E9CB3EE5-E9C5-DF44-D499-1C47035FBE75}"/>
          </ac:spMkLst>
        </pc:spChg>
        <pc:spChg chg="mod">
          <ac:chgData name="Lorenzo Rinaldi" userId="77d5bfdd-3e88-4678-a8ff-024fe85681f6" providerId="ADAL" clId="{6D046246-284C-42C5-B60D-94947394D8D1}" dt="2023-07-24T07:50:48.260" v="1284" actId="2711"/>
          <ac:spMkLst>
            <pc:docMk/>
            <pc:sldMk cId="2475189048" sldId="332"/>
            <ac:spMk id="44" creationId="{DE8EED9A-C1C7-7AB6-897E-BF785B2A5434}"/>
          </ac:spMkLst>
        </pc:spChg>
        <pc:spChg chg="mod">
          <ac:chgData name="Lorenzo Rinaldi" userId="77d5bfdd-3e88-4678-a8ff-024fe85681f6" providerId="ADAL" clId="{6D046246-284C-42C5-B60D-94947394D8D1}" dt="2023-07-24T07:51:44.138" v="1386" actId="5793"/>
          <ac:spMkLst>
            <pc:docMk/>
            <pc:sldMk cId="2475189048" sldId="332"/>
            <ac:spMk id="45" creationId="{18FE6943-72C3-3891-E13E-2F5B817C1281}"/>
          </ac:spMkLst>
        </pc:spChg>
        <pc:spChg chg="del">
          <ac:chgData name="Lorenzo Rinaldi" userId="77d5bfdd-3e88-4678-a8ff-024fe85681f6" providerId="ADAL" clId="{6D046246-284C-42C5-B60D-94947394D8D1}" dt="2023-07-24T07:50:29.071" v="1282" actId="478"/>
          <ac:spMkLst>
            <pc:docMk/>
            <pc:sldMk cId="2475189048" sldId="332"/>
            <ac:spMk id="46" creationId="{D64D1FDF-34C3-C68B-C020-662CC10AB860}"/>
          </ac:spMkLst>
        </pc:spChg>
      </pc:sldChg>
      <pc:sldChg chg="addSp delSp modSp add mod">
        <pc:chgData name="Lorenzo Rinaldi" userId="77d5bfdd-3e88-4678-a8ff-024fe85681f6" providerId="ADAL" clId="{6D046246-284C-42C5-B60D-94947394D8D1}" dt="2023-07-24T07:59:26.332" v="1984" actId="207"/>
        <pc:sldMkLst>
          <pc:docMk/>
          <pc:sldMk cId="462557242" sldId="333"/>
        </pc:sldMkLst>
        <pc:spChg chg="add mod">
          <ac:chgData name="Lorenzo Rinaldi" userId="77d5bfdd-3e88-4678-a8ff-024fe85681f6" providerId="ADAL" clId="{6D046246-284C-42C5-B60D-94947394D8D1}" dt="2023-07-24T07:53:00.506" v="1450" actId="113"/>
          <ac:spMkLst>
            <pc:docMk/>
            <pc:sldMk cId="462557242" sldId="333"/>
            <ac:spMk id="5" creationId="{CB0D7081-BDB2-58CD-28B2-40AE1C607D80}"/>
          </ac:spMkLst>
        </pc:spChg>
        <pc:spChg chg="add del mod">
          <ac:chgData name="Lorenzo Rinaldi" userId="77d5bfdd-3e88-4678-a8ff-024fe85681f6" providerId="ADAL" clId="{6D046246-284C-42C5-B60D-94947394D8D1}" dt="2023-07-24T07:52:45.969" v="1445" actId="478"/>
          <ac:spMkLst>
            <pc:docMk/>
            <pc:sldMk cId="462557242" sldId="333"/>
            <ac:spMk id="6" creationId="{C5347394-0FEA-2053-816F-245C3C351AF3}"/>
          </ac:spMkLst>
        </pc:spChg>
        <pc:spChg chg="add mod">
          <ac:chgData name="Lorenzo Rinaldi" userId="77d5bfdd-3e88-4678-a8ff-024fe85681f6" providerId="ADAL" clId="{6D046246-284C-42C5-B60D-94947394D8D1}" dt="2023-07-24T07:59:26.332" v="1984" actId="207"/>
          <ac:spMkLst>
            <pc:docMk/>
            <pc:sldMk cId="462557242" sldId="333"/>
            <ac:spMk id="7" creationId="{8F4FC13B-C53B-F7BE-D805-A1C54E86AF49}"/>
          </ac:spMkLst>
        </pc:spChg>
        <pc:spChg chg="mod">
          <ac:chgData name="Lorenzo Rinaldi" userId="77d5bfdd-3e88-4678-a8ff-024fe85681f6" providerId="ADAL" clId="{6D046246-284C-42C5-B60D-94947394D8D1}" dt="2023-07-24T07:53:32.518" v="1508" actId="6549"/>
          <ac:spMkLst>
            <pc:docMk/>
            <pc:sldMk cId="462557242" sldId="333"/>
            <ac:spMk id="27" creationId="{D73E0B18-EF22-1D18-A530-ABA9C7210981}"/>
          </ac:spMkLst>
        </pc:spChg>
        <pc:spChg chg="mod">
          <ac:chgData name="Lorenzo Rinaldi" userId="77d5bfdd-3e88-4678-a8ff-024fe85681f6" providerId="ADAL" clId="{6D046246-284C-42C5-B60D-94947394D8D1}" dt="2023-07-24T07:53:24.526" v="1491" actId="20577"/>
          <ac:spMkLst>
            <pc:docMk/>
            <pc:sldMk cId="462557242" sldId="333"/>
            <ac:spMk id="28" creationId="{0088A096-60BF-8857-C0D9-42C5C102F928}"/>
          </ac:spMkLst>
        </pc:spChg>
        <pc:spChg chg="mod">
          <ac:chgData name="Lorenzo Rinaldi" userId="77d5bfdd-3e88-4678-a8ff-024fe85681f6" providerId="ADAL" clId="{6D046246-284C-42C5-B60D-94947394D8D1}" dt="2023-07-24T07:53:16.027" v="1464" actId="20577"/>
          <ac:spMkLst>
            <pc:docMk/>
            <pc:sldMk cId="462557242" sldId="333"/>
            <ac:spMk id="33" creationId="{EFC7CFDC-1EBA-FD5C-0328-4AD7E928F4FB}"/>
          </ac:spMkLst>
        </pc:spChg>
        <pc:spChg chg="mod">
          <ac:chgData name="Lorenzo Rinaldi" userId="77d5bfdd-3e88-4678-a8ff-024fe85681f6" providerId="ADAL" clId="{6D046246-284C-42C5-B60D-94947394D8D1}" dt="2023-07-24T07:53:10.016" v="1457" actId="20577"/>
          <ac:spMkLst>
            <pc:docMk/>
            <pc:sldMk cId="462557242" sldId="333"/>
            <ac:spMk id="34" creationId="{43C07F7A-F93A-68A9-2DD2-AA5989BACC42}"/>
          </ac:spMkLst>
        </pc:spChg>
        <pc:spChg chg="mod">
          <ac:chgData name="Lorenzo Rinaldi" userId="77d5bfdd-3e88-4678-a8ff-024fe85681f6" providerId="ADAL" clId="{6D046246-284C-42C5-B60D-94947394D8D1}" dt="2023-07-24T07:59:05.773" v="1980" actId="1076"/>
          <ac:spMkLst>
            <pc:docMk/>
            <pc:sldMk cId="462557242" sldId="333"/>
            <ac:spMk id="43" creationId="{E9CB3EE5-E9C5-DF44-D499-1C47035FBE75}"/>
          </ac:spMkLst>
        </pc:spChg>
      </pc:sldChg>
      <pc:sldChg chg="modSp add del mod">
        <pc:chgData name="Lorenzo Rinaldi" userId="77d5bfdd-3e88-4678-a8ff-024fe85681f6" providerId="ADAL" clId="{6D046246-284C-42C5-B60D-94947394D8D1}" dt="2023-07-24T08:00:57.729" v="2236" actId="47"/>
        <pc:sldMkLst>
          <pc:docMk/>
          <pc:sldMk cId="1188941739" sldId="334"/>
        </pc:sldMkLst>
        <pc:spChg chg="mod">
          <ac:chgData name="Lorenzo Rinaldi" userId="77d5bfdd-3e88-4678-a8ff-024fe85681f6" providerId="ADAL" clId="{6D046246-284C-42C5-B60D-94947394D8D1}" dt="2023-07-24T08:00:25.987" v="2124" actId="20577"/>
          <ac:spMkLst>
            <pc:docMk/>
            <pc:sldMk cId="1188941739" sldId="334"/>
            <ac:spMk id="4" creationId="{9AB3068C-1CCE-A7E9-790D-8ACFE0F1B133}"/>
          </ac:spMkLst>
        </pc:spChg>
        <pc:spChg chg="mod">
          <ac:chgData name="Lorenzo Rinaldi" userId="77d5bfdd-3e88-4678-a8ff-024fe85681f6" providerId="ADAL" clId="{6D046246-284C-42C5-B60D-94947394D8D1}" dt="2023-07-24T08:00:54.887" v="2235" actId="20577"/>
          <ac:spMkLst>
            <pc:docMk/>
            <pc:sldMk cId="1188941739" sldId="334"/>
            <ac:spMk id="66" creationId="{C2F5651D-4FF4-17A5-5A79-69664D845269}"/>
          </ac:spMkLst>
        </pc:spChg>
      </pc:sldChg>
      <pc:sldChg chg="addSp delSp modSp add mod modAnim">
        <pc:chgData name="Lorenzo Rinaldi" userId="77d5bfdd-3e88-4678-a8ff-024fe85681f6" providerId="ADAL" clId="{6D046246-284C-42C5-B60D-94947394D8D1}" dt="2023-07-24T08:02:12.546" v="2302" actId="1035"/>
        <pc:sldMkLst>
          <pc:docMk/>
          <pc:sldMk cId="2583798041" sldId="334"/>
        </pc:sldMkLst>
        <pc:spChg chg="mod">
          <ac:chgData name="Lorenzo Rinaldi" userId="77d5bfdd-3e88-4678-a8ff-024fe85681f6" providerId="ADAL" clId="{6D046246-284C-42C5-B60D-94947394D8D1}" dt="2023-07-24T08:01:10.996" v="2256" actId="20577"/>
          <ac:spMkLst>
            <pc:docMk/>
            <pc:sldMk cId="2583798041" sldId="334"/>
            <ac:spMk id="4" creationId="{9AB3068C-1CCE-A7E9-790D-8ACFE0F1B133}"/>
          </ac:spMkLst>
        </pc:spChg>
        <pc:spChg chg="add mod">
          <ac:chgData name="Lorenzo Rinaldi" userId="77d5bfdd-3e88-4678-a8ff-024fe85681f6" providerId="ADAL" clId="{6D046246-284C-42C5-B60D-94947394D8D1}" dt="2023-07-24T08:02:10.490" v="2294" actId="14100"/>
          <ac:spMkLst>
            <pc:docMk/>
            <pc:sldMk cId="2583798041" sldId="334"/>
            <ac:spMk id="22" creationId="{E772DD3D-50ED-CC41-68E1-F7A34F2719DD}"/>
          </ac:spMkLst>
        </pc:spChg>
        <pc:spChg chg="del">
          <ac:chgData name="Lorenzo Rinaldi" userId="77d5bfdd-3e88-4678-a8ff-024fe85681f6" providerId="ADAL" clId="{6D046246-284C-42C5-B60D-94947394D8D1}" dt="2023-07-24T08:01:18.325" v="2258" actId="478"/>
          <ac:spMkLst>
            <pc:docMk/>
            <pc:sldMk cId="2583798041" sldId="334"/>
            <ac:spMk id="65" creationId="{252E6B08-5EE3-56B0-C359-056ECEADE21D}"/>
          </ac:spMkLst>
        </pc:spChg>
        <pc:spChg chg="del">
          <ac:chgData name="Lorenzo Rinaldi" userId="77d5bfdd-3e88-4678-a8ff-024fe85681f6" providerId="ADAL" clId="{6D046246-284C-42C5-B60D-94947394D8D1}" dt="2023-07-24T08:01:20.558" v="2259" actId="478"/>
          <ac:spMkLst>
            <pc:docMk/>
            <pc:sldMk cId="2583798041" sldId="334"/>
            <ac:spMk id="66" creationId="{C2F5651D-4FF4-17A5-5A79-69664D845269}"/>
          </ac:spMkLst>
        </pc:spChg>
        <pc:grpChg chg="del">
          <ac:chgData name="Lorenzo Rinaldi" userId="77d5bfdd-3e88-4678-a8ff-024fe85681f6" providerId="ADAL" clId="{6D046246-284C-42C5-B60D-94947394D8D1}" dt="2023-07-24T08:01:16.192" v="2257" actId="478"/>
          <ac:grpSpMkLst>
            <pc:docMk/>
            <pc:sldMk cId="2583798041" sldId="334"/>
            <ac:grpSpMk id="21" creationId="{02777374-E5A4-1EE2-B159-EFD75F1A42FC}"/>
          </ac:grpSpMkLst>
        </pc:grpChg>
        <pc:picChg chg="add mod">
          <ac:chgData name="Lorenzo Rinaldi" userId="77d5bfdd-3e88-4678-a8ff-024fe85681f6" providerId="ADAL" clId="{6D046246-284C-42C5-B60D-94947394D8D1}" dt="2023-07-24T08:01:24.268" v="2261" actId="1076"/>
          <ac:picMkLst>
            <pc:docMk/>
            <pc:sldMk cId="2583798041" sldId="334"/>
            <ac:picMk id="2" creationId="{8B412417-FCEC-4303-0D6E-28722F7A9899}"/>
          </ac:picMkLst>
        </pc:picChg>
        <pc:picChg chg="add mod">
          <ac:chgData name="Lorenzo Rinaldi" userId="77d5bfdd-3e88-4678-a8ff-024fe85681f6" providerId="ADAL" clId="{6D046246-284C-42C5-B60D-94947394D8D1}" dt="2023-07-24T08:02:12.546" v="2302" actId="1035"/>
          <ac:picMkLst>
            <pc:docMk/>
            <pc:sldMk cId="2583798041" sldId="334"/>
            <ac:picMk id="3" creationId="{4D11B466-84EB-CAB0-1C3D-1EEE909402E7}"/>
          </ac:picMkLst>
        </pc:picChg>
        <pc:picChg chg="add mod">
          <ac:chgData name="Lorenzo Rinaldi" userId="77d5bfdd-3e88-4678-a8ff-024fe85681f6" providerId="ADAL" clId="{6D046246-284C-42C5-B60D-94947394D8D1}" dt="2023-07-24T08:02:12.546" v="2302" actId="1035"/>
          <ac:picMkLst>
            <pc:docMk/>
            <pc:sldMk cId="2583798041" sldId="334"/>
            <ac:picMk id="20" creationId="{9505013A-008B-D6E5-5174-CD9F970D55CC}"/>
          </ac:picMkLst>
        </pc:picChg>
      </pc:sldChg>
      <pc:sldChg chg="addSp delSp modSp add mod delAnim">
        <pc:chgData name="Lorenzo Rinaldi" userId="77d5bfdd-3e88-4678-a8ff-024fe85681f6" providerId="ADAL" clId="{6D046246-284C-42C5-B60D-94947394D8D1}" dt="2023-07-24T08:03:19.810" v="2314" actId="1076"/>
        <pc:sldMkLst>
          <pc:docMk/>
          <pc:sldMk cId="2821988273" sldId="335"/>
        </pc:sldMkLst>
        <pc:picChg chg="del">
          <ac:chgData name="Lorenzo Rinaldi" userId="77d5bfdd-3e88-4678-a8ff-024fe85681f6" providerId="ADAL" clId="{6D046246-284C-42C5-B60D-94947394D8D1}" dt="2023-07-24T08:02:30.235" v="2304" actId="478"/>
          <ac:picMkLst>
            <pc:docMk/>
            <pc:sldMk cId="2821988273" sldId="335"/>
            <ac:picMk id="3" creationId="{4D11B466-84EB-CAB0-1C3D-1EEE909402E7}"/>
          </ac:picMkLst>
        </pc:picChg>
        <pc:picChg chg="add mod">
          <ac:chgData name="Lorenzo Rinaldi" userId="77d5bfdd-3e88-4678-a8ff-024fe85681f6" providerId="ADAL" clId="{6D046246-284C-42C5-B60D-94947394D8D1}" dt="2023-07-24T08:02:52.128" v="2309" actId="1076"/>
          <ac:picMkLst>
            <pc:docMk/>
            <pc:sldMk cId="2821988273" sldId="335"/>
            <ac:picMk id="6" creationId="{0F14E73F-413C-75FA-484A-72F037FA8F99}"/>
          </ac:picMkLst>
        </pc:picChg>
        <pc:picChg chg="add mod">
          <ac:chgData name="Lorenzo Rinaldi" userId="77d5bfdd-3e88-4678-a8ff-024fe85681f6" providerId="ADAL" clId="{6D046246-284C-42C5-B60D-94947394D8D1}" dt="2023-07-24T08:03:19.810" v="2314" actId="1076"/>
          <ac:picMkLst>
            <pc:docMk/>
            <pc:sldMk cId="2821988273" sldId="335"/>
            <ac:picMk id="8" creationId="{7BCD0842-7463-6E3B-84D6-81F19EA84C35}"/>
          </ac:picMkLst>
        </pc:picChg>
        <pc:picChg chg="del">
          <ac:chgData name="Lorenzo Rinaldi" userId="77d5bfdd-3e88-4678-a8ff-024fe85681f6" providerId="ADAL" clId="{6D046246-284C-42C5-B60D-94947394D8D1}" dt="2023-07-24T08:02:30.235" v="2304" actId="478"/>
          <ac:picMkLst>
            <pc:docMk/>
            <pc:sldMk cId="2821988273" sldId="335"/>
            <ac:picMk id="20" creationId="{9505013A-008B-D6E5-5174-CD9F970D55CC}"/>
          </ac:picMkLst>
        </pc:picChg>
      </pc:sldChg>
    </pc:docChg>
  </pc:docChgLst>
  <pc:docChgLst>
    <pc:chgData name="Helena Walters" userId="0082c520-c2c8-4944-9e5a-2aa07d58029d" providerId="ADAL" clId="{112F403F-9F87-465A-837E-485A7DA38A83}"/>
    <pc:docChg chg="modSld">
      <pc:chgData name="Helena Walters" userId="0082c520-c2c8-4944-9e5a-2aa07d58029d" providerId="ADAL" clId="{112F403F-9F87-465A-837E-485A7DA38A83}" dt="2024-04-19T09:57:39.103" v="3" actId="20577"/>
      <pc:docMkLst>
        <pc:docMk/>
      </pc:docMkLst>
      <pc:sldChg chg="modSp mod">
        <pc:chgData name="Helena Walters" userId="0082c520-c2c8-4944-9e5a-2aa07d58029d" providerId="ADAL" clId="{112F403F-9F87-465A-837E-485A7DA38A83}" dt="2024-04-19T09:57:39.103" v="3" actId="20577"/>
        <pc:sldMkLst>
          <pc:docMk/>
          <pc:sldMk cId="0" sldId="256"/>
        </pc:sldMkLst>
        <pc:spChg chg="mod">
          <ac:chgData name="Helena Walters" userId="0082c520-c2c8-4944-9e5a-2aa07d58029d" providerId="ADAL" clId="{112F403F-9F87-465A-837E-485A7DA38A83}" dt="2024-04-19T09:57:27.594" v="1" actId="20577"/>
          <ac:spMkLst>
            <pc:docMk/>
            <pc:sldMk cId="0" sldId="256"/>
            <ac:spMk id="88" creationId="{00000000-0000-0000-0000-000000000000}"/>
          </ac:spMkLst>
        </pc:spChg>
        <pc:spChg chg="mod">
          <ac:chgData name="Helena Walters" userId="0082c520-c2c8-4944-9e5a-2aa07d58029d" providerId="ADAL" clId="{112F403F-9F87-465A-837E-485A7DA38A83}" dt="2024-04-19T09:57:39.103" v="3" actId="20577"/>
          <ac:spMkLst>
            <pc:docMk/>
            <pc:sldMk cId="0" sldId="256"/>
            <ac:spMk id="89" creationId="{00000000-0000-0000-0000-000000000000}"/>
          </ac:spMkLst>
        </pc:spChg>
        <pc:spChg chg="mod">
          <ac:chgData name="Helena Walters" userId="0082c520-c2c8-4944-9e5a-2aa07d58029d" providerId="ADAL" clId="{112F403F-9F87-465A-837E-485A7DA38A83}" dt="2024-04-19T09:57:30.816" v="2" actId="20577"/>
          <ac:spMkLst>
            <pc:docMk/>
            <pc:sldMk cId="0" sldId="256"/>
            <ac:spMk id="93" creationId="{00000000-0000-0000-0000-000000000000}"/>
          </ac:spMkLst>
        </pc:spChg>
      </pc:sldChg>
      <pc:sldChg chg="modSp mod">
        <pc:chgData name="Helena Walters" userId="0082c520-c2c8-4944-9e5a-2aa07d58029d" providerId="ADAL" clId="{112F403F-9F87-465A-837E-485A7DA38A83}" dt="2024-04-19T09:57:06.319" v="0" actId="20577"/>
        <pc:sldMkLst>
          <pc:docMk/>
          <pc:sldMk cId="2378674815" sldId="330"/>
        </pc:sldMkLst>
        <pc:spChg chg="mod">
          <ac:chgData name="Helena Walters" userId="0082c520-c2c8-4944-9e5a-2aa07d58029d" providerId="ADAL" clId="{112F403F-9F87-465A-837E-485A7DA38A83}" dt="2024-04-19T09:57:06.319" v="0" actId="20577"/>
          <ac:spMkLst>
            <pc:docMk/>
            <pc:sldMk cId="2378674815" sldId="330"/>
            <ac:spMk id="7" creationId="{852439F6-8E4D-F9A3-1C4E-F47DFF0AB2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62276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124528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222325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3333852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216233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72918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dirty="0"/>
          </a:p>
        </p:txBody>
      </p:sp>
    </p:spTree>
    <p:extLst>
      <p:ext uri="{BB962C8B-B14F-4D97-AF65-F5344CB8AC3E}">
        <p14:creationId xmlns:p14="http://schemas.microsoft.com/office/powerpoint/2010/main" val="110989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dirty="0"/>
          </a:p>
        </p:txBody>
      </p:sp>
    </p:spTree>
    <p:extLst>
      <p:ext uri="{BB962C8B-B14F-4D97-AF65-F5344CB8AC3E}">
        <p14:creationId xmlns:p14="http://schemas.microsoft.com/office/powerpoint/2010/main" val="224488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66687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45182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353134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151272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78817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18409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329530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359621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7D8728F9-28FE-4204-BA51-D2C438F38F28}" type="datetime1">
              <a:rPr lang="en-US" smtClean="0"/>
              <a:t>11/3/2024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593903" y="6356351"/>
            <a:ext cx="598098" cy="501650"/>
          </a:xfrm>
          <a:prstGeom prst="rect">
            <a:avLst/>
          </a:prstGeom>
        </p:spPr>
        <p:txBody>
          <a:bodyPr vert="horz" lIns="0" tIns="0" rIns="0" bIns="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z="1100" b="1" smtClean="0">
                <a:solidFill>
                  <a:schemeClr val="bg1"/>
                </a:solidFill>
              </a:rPr>
              <a:pPr/>
              <a:t>‹#›</a:t>
            </a:fld>
            <a:r>
              <a:rPr lang="en-US" sz="1100" b="1" dirty="0">
                <a:solidFill>
                  <a:schemeClr val="bg1"/>
                </a:solidFill>
              </a:rPr>
              <a:t>1</a:t>
            </a:r>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4CD354AE-37B2-4AF4-A5C0-B0B60180DBFC}" type="datetime1">
              <a:rPr lang="en-US" smtClean="0"/>
              <a:t>11/3/2024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52A356E2-74C9-4275-88CB-EA5AC75A1CE3}" type="datetime1">
              <a:rPr lang="en-US" smtClean="0"/>
              <a:t>11/3/2024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40689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400B64C5-0708-4089-A3F9-772CE27A64F7}" type="datetime1">
              <a:rPr lang="en-US" smtClean="0"/>
              <a:t>11/3/2024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FCC7724D-B55D-4182-AE74-8F716AC735BF}" type="datetime1">
              <a:rPr lang="en-US" smtClean="0"/>
              <a:t>11/3/2024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8C892CBB-2453-451E-AFA5-4F4C69057318}" type="datetime1">
              <a:rPr lang="en-US" smtClean="0"/>
              <a:t>11/3/2024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465A276D-A3BF-479F-B898-FC968D3BB847}" type="datetime1">
              <a:rPr lang="en-US" smtClean="0"/>
              <a:t>11/3/2024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D4A5E0C6-E893-491C-8826-5E0D0C72F5E1}" type="datetime1">
              <a:rPr lang="en-US" smtClean="0"/>
              <a:t>11/3/2024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42032947-883B-47D0-8870-9E92C64AF415}" type="datetime1">
              <a:rPr lang="en-US" smtClean="0"/>
              <a:t>11/3/2024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4CF91B0-B834-474E-AC7B-A5EDAFC395AA}" type="datetime1">
              <a:rPr lang="en-US" smtClean="0"/>
              <a:t>11/3/2024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E545CC1-4059-4C8B-93F4-65D202F11B02}" type="datetime1">
              <a:rPr lang="en-US" smtClean="0"/>
              <a:t>11/3/2024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Graphical user interface, sunburst chart&#10;&#10;Description automatically generated">
            <a:extLst>
              <a:ext uri="{FF2B5EF4-FFF2-40B4-BE49-F238E27FC236}">
                <a16:creationId xmlns:a16="http://schemas.microsoft.com/office/drawing/2014/main" id="{C8C95266-318B-8A30-CB40-57E6CE0AD025}"/>
              </a:ext>
            </a:extLst>
          </p:cNvPr>
          <p:cNvPicPr>
            <a:picLocks noChangeAspect="1"/>
          </p:cNvPicPr>
          <p:nvPr userDrawn="1"/>
        </p:nvPicPr>
        <p:blipFill>
          <a:blip r:embed="rId14"/>
          <a:stretch>
            <a:fillRect/>
          </a:stretch>
        </p:blipFill>
        <p:spPr>
          <a:xfrm>
            <a:off x="1373" y="1374"/>
            <a:ext cx="12189254" cy="6855250"/>
          </a:xfrm>
          <a:prstGeom prst="rect">
            <a:avLst/>
          </a:prstGeom>
        </p:spPr>
      </p:pic>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16EF-C98F-4E2D-9C0C-3B892AAA1C68}" type="datetime1">
              <a:rPr lang="en-US" smtClean="0"/>
              <a:t>11/3/2024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mario-suite.readthedocs.io/en/latest/api_document/mario.Database.to_exce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mario-suite.readthedocs.io/en/latest/api_document/mario.Database.to_txt.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ario-suite.readthedocs.io/en/latest/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oi.org/10.5281/zenodo.5879382" TargetMode="External"/><Relationship Id="rId4" Type="http://schemas.openxmlformats.org/officeDocument/2006/relationships/hyperlink" Target="https://github.com/it-is-me-mario/MARI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281/zenodo.830851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enodo.org/record/5589597#.YYpQ0U6ZO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ario-suite.readthedocs.io/en/latest/api_refernces.html#database-parsers" TargetMode="External"/><Relationship Id="rId5" Type="http://schemas.openxmlformats.org/officeDocument/2006/relationships/hyperlink" Target="https://worldmrio.com/" TargetMode="External"/><Relationship Id="rId4" Type="http://schemas.openxmlformats.org/officeDocument/2006/relationships/hyperlink" Target="https://zenodo.org/record/72449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mario-suite.readthedocs.io/en/latest/api_document/mario.CoreModel.get_index.html#mario.CoreModel.get_inde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mario-suite.readthedocs.io/en/latest/api_document/mario.CoreModel.search.html#mario.CoreModel.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ario-suite.readthedocs.io/en/latest/api_refernces.html#calculation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mario-suite.readthedocs.io/en/latest/api_document/mario.CoreModel.calc_all.html#mario.CoreModel.calc_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8 </a:t>
            </a:r>
            <a:br>
              <a:rPr lang="en-ZA" sz="4400" b="1" dirty="0">
                <a:solidFill>
                  <a:schemeClr val="bg1"/>
                </a:solidFill>
                <a:latin typeface="Open Sans ExtraBold"/>
                <a:ea typeface="Open Sans ExtraBold" panose="020B0606030504020204" pitchFamily="34" charset="0"/>
                <a:cs typeface="Open Sans ExtraBold" panose="020B0606030504020204" pitchFamily="34" charset="0"/>
              </a:rPr>
            </a:br>
            <a:r>
              <a:rPr lang="en-US" sz="4400" b="1" cap="all" spc="-50" dirty="0">
                <a:latin typeface="Open Sans ExtraBold"/>
                <a:ea typeface="Open Sans ExtraBold" panose="020B0606030504020204" pitchFamily="34" charset="0"/>
                <a:cs typeface="Open Sans ExtraBold" panose="020B0606030504020204" pitchFamily="34" charset="0"/>
              </a:rPr>
              <a:t>Parsing, exploring &amp; aggregating</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627527"/>
            <a:ext cx="2846121" cy="954803"/>
          </a:xfrm>
        </p:spPr>
        <p:txBody>
          <a:bodyPr/>
          <a:lstStyle/>
          <a:p>
            <a:r>
              <a:rPr lang="en-US" b="1" dirty="0">
                <a:latin typeface="Open Sans ExtraBold"/>
                <a:ea typeface="Open Sans ExtraBold" panose="020B0606030504020204" pitchFamily="34" charset="0"/>
                <a:cs typeface="Open Sans ExtraBold" panose="020B0606030504020204" pitchFamily="34" charset="0"/>
              </a:rPr>
              <a:t>Input-Output analysis and modelling with MARIO</a:t>
            </a:r>
          </a:p>
          <a:p>
            <a:endParaRPr lang="en-US" dirty="0"/>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pic>
        <p:nvPicPr>
          <p:cNvPr id="8" name="Picture 7">
            <a:extLst>
              <a:ext uri="{FF2B5EF4-FFF2-40B4-BE49-F238E27FC236}">
                <a16:creationId xmlns:a16="http://schemas.microsoft.com/office/drawing/2014/main" id="{7A466DFE-220D-FED3-C126-84A4D13791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4" name="TextBox 3">
            <a:extLst>
              <a:ext uri="{FF2B5EF4-FFF2-40B4-BE49-F238E27FC236}">
                <a16:creationId xmlns:a16="http://schemas.microsoft.com/office/drawing/2014/main" id="{222C6942-3C3A-6D54-8356-B4F06C031D1A}"/>
              </a:ext>
            </a:extLst>
          </p:cNvPr>
          <p:cNvSpPr txBox="1"/>
          <p:nvPr/>
        </p:nvSpPr>
        <p:spPr>
          <a:xfrm>
            <a:off x="747853" y="6444883"/>
            <a:ext cx="7711529"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Open Sans "/>
                <a:ea typeface="Open Sans ExtraBold" panose="020B0606030504020204" pitchFamily="34" charset="0"/>
                <a:cs typeface="Open Sans ExtraBold" panose="020B0606030504020204" pitchFamily="34" charset="0"/>
              </a:rPr>
              <a:t>by Lorenzo Rinaldi, Nicolò Golinucci, Matteo Vincenzo Rocco and Emanuela Colombo</a:t>
            </a:r>
            <a:endParaRPr lang="it-IT" sz="1400" dirty="0">
              <a:latin typeface="Open Sans "/>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4542310"/>
          </a:xfrm>
        </p:spPr>
        <p:txBody>
          <a:bodyPr vert="horz" lIns="91440" tIns="45720" rIns="91440" bIns="45720" rtlCol="0" anchor="t">
            <a:normAutofit lnSpcReduction="10000"/>
          </a:bodyPr>
          <a:lstStyle/>
          <a:p>
            <a:pPr marL="0" indent="0">
              <a:buNone/>
            </a:pPr>
            <a:r>
              <a:rPr lang="en-US" sz="1800" b="1" dirty="0">
                <a:latin typeface="Open Sans"/>
              </a:rPr>
              <a:t>PREMISE: </a:t>
            </a:r>
            <a:r>
              <a:rPr lang="en-US" sz="1800" dirty="0">
                <a:latin typeface="Open Sans"/>
              </a:rPr>
              <a:t>aggregating a table affects the accuracy of the results. A general good piece of advise is to perform all the calculations at the </a:t>
            </a:r>
            <a:r>
              <a:rPr lang="en-US" sz="1800" b="1" dirty="0">
                <a:latin typeface="Open Sans"/>
              </a:rPr>
              <a:t>highest level of disaggregation of the table.</a:t>
            </a:r>
          </a:p>
          <a:p>
            <a:pPr marL="0" indent="0">
              <a:buNone/>
            </a:pPr>
            <a:endParaRPr lang="en-US" sz="1800" dirty="0">
              <a:highlight>
                <a:srgbClr val="FFFF00"/>
              </a:highlight>
              <a:latin typeface="Open Sans"/>
            </a:endParaRPr>
          </a:p>
          <a:p>
            <a:pPr marL="0" indent="0">
              <a:buNone/>
            </a:pPr>
            <a:r>
              <a:rPr lang="en-US" sz="1800" dirty="0">
                <a:latin typeface="Open Sans"/>
              </a:rPr>
              <a:t>However, aggregating a table is often necessary or advisable for two reasons:</a:t>
            </a:r>
          </a:p>
          <a:p>
            <a:pPr marL="342900" indent="-342900">
              <a:buFont typeface="+mj-lt"/>
              <a:buAutoNum type="arabicPeriod"/>
            </a:pPr>
            <a:r>
              <a:rPr lang="en-US" sz="1800" dirty="0">
                <a:latin typeface="Open Sans"/>
              </a:rPr>
              <a:t>Perform calculations on very large tables is </a:t>
            </a:r>
            <a:r>
              <a:rPr lang="en-US" sz="1800" b="1" dirty="0">
                <a:latin typeface="Open Sans"/>
              </a:rPr>
              <a:t>computationally intensive</a:t>
            </a:r>
            <a:r>
              <a:rPr lang="en-US" sz="1800" dirty="0">
                <a:latin typeface="Open Sans"/>
              </a:rPr>
              <a:t>. For instance, a laptop with a 2020 Intel i7 CPU and 16 GB RAM may take 10-20 minutes to calculate the Leontief inverse matrix </a:t>
            </a:r>
            <a:r>
              <a:rPr lang="en-US" sz="1800" b="1" dirty="0">
                <a:latin typeface="Open Sans"/>
              </a:rPr>
              <a:t>w</a:t>
            </a:r>
            <a:r>
              <a:rPr lang="en-US" sz="1800" dirty="0">
                <a:latin typeface="Open Sans"/>
              </a:rPr>
              <a:t>. </a:t>
            </a:r>
          </a:p>
          <a:p>
            <a:pPr marL="342900" indent="-342900">
              <a:buFont typeface="+mj-lt"/>
              <a:buAutoNum type="arabicPeriod"/>
            </a:pPr>
            <a:endParaRPr lang="en-US" sz="1800" dirty="0">
              <a:latin typeface="Open Sans"/>
            </a:endParaRPr>
          </a:p>
          <a:p>
            <a:pPr marL="342900" indent="-342900">
              <a:buFont typeface="+mj-lt"/>
              <a:buAutoNum type="arabicPeriod"/>
            </a:pPr>
            <a:r>
              <a:rPr lang="en-US" sz="1800" dirty="0">
                <a:latin typeface="Open Sans"/>
              </a:rPr>
              <a:t>Aggregating helps with </a:t>
            </a:r>
            <a:r>
              <a:rPr lang="en-US" sz="1800" b="1" dirty="0">
                <a:latin typeface="Open Sans"/>
              </a:rPr>
              <a:t>visualizing results</a:t>
            </a:r>
            <a:r>
              <a:rPr lang="en-US" sz="1800" dirty="0">
                <a:latin typeface="Open Sans"/>
              </a:rPr>
              <a:t>. In case your analysis focuses on specific sectors and not on others, before plotting performing an aggregation of sectors (regions) is always a good practice</a:t>
            </a:r>
          </a:p>
          <a:p>
            <a:pPr marL="0" indent="0">
              <a:buNone/>
            </a:pPr>
            <a:endParaRPr lang="en-US" sz="1800" dirty="0">
              <a:latin typeface="Open Sans"/>
            </a:endParaRPr>
          </a:p>
          <a:p>
            <a:pPr marL="0" indent="0">
              <a:buNone/>
            </a:pPr>
            <a:r>
              <a:rPr lang="en-US" sz="1800" b="1" dirty="0">
                <a:latin typeface="Open Sans"/>
              </a:rPr>
              <a:t>N.B. Units matters! In case you are going to aggregate a hybrid-units table, you need to be consistent with units of measures. </a:t>
            </a:r>
            <a:br>
              <a:rPr lang="en-US" sz="1800" dirty="0">
                <a:latin typeface="Open Sans"/>
              </a:rPr>
            </a:br>
            <a:r>
              <a:rPr lang="en-US" sz="1800" dirty="0">
                <a:latin typeface="Open Sans"/>
              </a:rPr>
              <a:t>Example: if the outputs of ‘coal mining’ and ‘quarrying of clay’ are respectively measured in TJ and </a:t>
            </a:r>
            <a:r>
              <a:rPr lang="en-US" sz="1800" dirty="0" err="1">
                <a:latin typeface="Open Sans"/>
              </a:rPr>
              <a:t>tonnes</a:t>
            </a:r>
            <a:r>
              <a:rPr lang="en-US" sz="1800" dirty="0">
                <a:latin typeface="Open Sans"/>
              </a:rPr>
              <a:t>, you cannot aggregate them into one unique ‘Mining and quarrying’ sector </a:t>
            </a:r>
            <a:endParaRPr lang="en-US" sz="1800" b="1" dirty="0">
              <a:latin typeface="Open Sans"/>
            </a:endParaRPr>
          </a:p>
        </p:txBody>
      </p:sp>
    </p:spTree>
    <p:extLst>
      <p:ext uri="{BB962C8B-B14F-4D97-AF65-F5344CB8AC3E}">
        <p14:creationId xmlns:p14="http://schemas.microsoft.com/office/powerpoint/2010/main" val="112983282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a:pPr>
            <a:r>
              <a:rPr lang="en-US" sz="1800" b="1" dirty="0">
                <a:latin typeface="Open Sans"/>
              </a:rPr>
              <a:t>Save the Excel template </a:t>
            </a:r>
            <a:r>
              <a:rPr lang="en-US" sz="1800" dirty="0">
                <a:latin typeface="Open Sans"/>
              </a:rPr>
              <a:t>for the aggregation. Just call the ‘</a:t>
            </a:r>
            <a:r>
              <a:rPr lang="en-US" sz="1800" dirty="0" err="1">
                <a:latin typeface="Open Sans"/>
              </a:rPr>
              <a:t>get_aggregation_excel</a:t>
            </a:r>
            <a:r>
              <a:rPr lang="en-US" sz="1800" dirty="0">
                <a:latin typeface="Open Sans"/>
              </a:rPr>
              <a:t>’ method and </a:t>
            </a:r>
            <a:r>
              <a:rPr lang="en-US" sz="1800" b="1" dirty="0">
                <a:latin typeface="Open Sans"/>
              </a:rPr>
              <a:t>provide a path </a:t>
            </a:r>
            <a:r>
              <a:rPr lang="en-US" sz="1800" dirty="0">
                <a:latin typeface="Open Sans"/>
              </a:rPr>
              <a:t>where to save the file. In case you do not provide a path, MARIO will create an ‘Output’ folder in the </a:t>
            </a:r>
            <a:r>
              <a:rPr lang="en-US" sz="1800" b="1" dirty="0">
                <a:latin typeface="Open Sans"/>
              </a:rPr>
              <a:t>current working directory</a:t>
            </a:r>
          </a:p>
          <a:p>
            <a:pPr marL="0" indent="0">
              <a:buNone/>
            </a:pPr>
            <a:endParaRPr lang="en-US" sz="1800" dirty="0">
              <a:latin typeface="Open Sans"/>
            </a:endParaRPr>
          </a:p>
        </p:txBody>
      </p:sp>
      <p:pic>
        <p:nvPicPr>
          <p:cNvPr id="3" name="Immagine 2">
            <a:extLst>
              <a:ext uri="{FF2B5EF4-FFF2-40B4-BE49-F238E27FC236}">
                <a16:creationId xmlns:a16="http://schemas.microsoft.com/office/drawing/2014/main" id="{4DF6DB9B-85FB-4B02-CFC5-61DE97034F9E}"/>
              </a:ext>
            </a:extLst>
          </p:cNvPr>
          <p:cNvPicPr>
            <a:picLocks noChangeAspect="1"/>
          </p:cNvPicPr>
          <p:nvPr/>
        </p:nvPicPr>
        <p:blipFill>
          <a:blip r:embed="rId3"/>
          <a:srcRect/>
          <a:stretch/>
        </p:blipFill>
        <p:spPr>
          <a:xfrm>
            <a:off x="487493" y="3518155"/>
            <a:ext cx="7064017" cy="375863"/>
          </a:xfrm>
          <a:prstGeom prst="rect">
            <a:avLst/>
          </a:prstGeom>
        </p:spPr>
      </p:pic>
      <p:pic>
        <p:nvPicPr>
          <p:cNvPr id="6" name="Immagine 5">
            <a:extLst>
              <a:ext uri="{FF2B5EF4-FFF2-40B4-BE49-F238E27FC236}">
                <a16:creationId xmlns:a16="http://schemas.microsoft.com/office/drawing/2014/main" id="{C9F50C76-2583-1EC8-0DBD-097FF281F802}"/>
              </a:ext>
            </a:extLst>
          </p:cNvPr>
          <p:cNvPicPr>
            <a:picLocks noChangeAspect="1"/>
          </p:cNvPicPr>
          <p:nvPr/>
        </p:nvPicPr>
        <p:blipFill>
          <a:blip r:embed="rId4"/>
          <a:srcRect/>
          <a:stretch/>
        </p:blipFill>
        <p:spPr>
          <a:xfrm>
            <a:off x="4750821" y="4641706"/>
            <a:ext cx="6416091" cy="1463128"/>
          </a:xfrm>
          <a:prstGeom prst="rect">
            <a:avLst/>
          </a:prstGeom>
        </p:spPr>
      </p:pic>
    </p:spTree>
    <p:extLst>
      <p:ext uri="{BB962C8B-B14F-4D97-AF65-F5344CB8AC3E}">
        <p14:creationId xmlns:p14="http://schemas.microsoft.com/office/powerpoint/2010/main" val="2543689041"/>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2"/>
            </a:pPr>
            <a:r>
              <a:rPr lang="en-US" sz="1800" dirty="0">
                <a:latin typeface="Open Sans"/>
              </a:rPr>
              <a:t>Open the Excel template and fill it </a:t>
            </a:r>
            <a:br>
              <a:rPr lang="en-US" sz="1800" dirty="0">
                <a:latin typeface="Open Sans"/>
              </a:rPr>
            </a:br>
            <a:r>
              <a:rPr lang="en-US" sz="1800" b="1" dirty="0">
                <a:latin typeface="Open Sans"/>
              </a:rPr>
              <a:t>by mapping the current sets </a:t>
            </a:r>
            <a:br>
              <a:rPr lang="en-US" sz="1800" b="1" dirty="0">
                <a:latin typeface="Open Sans"/>
              </a:rPr>
            </a:br>
            <a:r>
              <a:rPr lang="en-US" sz="1800" b="1" dirty="0">
                <a:latin typeface="Open Sans"/>
              </a:rPr>
              <a:t>with the ones you desire. </a:t>
            </a:r>
            <a:br>
              <a:rPr lang="en-US" sz="1800" dirty="0">
                <a:latin typeface="Open Sans"/>
              </a:rPr>
            </a:br>
            <a:r>
              <a:rPr lang="en-US" sz="1800" dirty="0">
                <a:latin typeface="Open Sans"/>
              </a:rPr>
              <a:t>It is not mandatory to fill </a:t>
            </a:r>
            <a:br>
              <a:rPr lang="en-US" sz="1800" dirty="0">
                <a:latin typeface="Open Sans"/>
              </a:rPr>
            </a:br>
            <a:r>
              <a:rPr lang="en-US" sz="1800" dirty="0">
                <a:latin typeface="Open Sans"/>
              </a:rPr>
              <a:t>all the sheets. </a:t>
            </a:r>
            <a:br>
              <a:rPr lang="en-US" sz="1800" dirty="0">
                <a:latin typeface="Open Sans"/>
              </a:rPr>
            </a:br>
            <a:r>
              <a:rPr lang="en-US" sz="1800" b="1" dirty="0">
                <a:latin typeface="Open Sans"/>
              </a:rPr>
              <a:t>Save </a:t>
            </a:r>
            <a:r>
              <a:rPr lang="en-US" sz="1800" dirty="0">
                <a:latin typeface="Open Sans"/>
              </a:rPr>
              <a:t>the Excel file once you finish.</a:t>
            </a:r>
            <a:br>
              <a:rPr lang="en-US" sz="1800" dirty="0">
                <a:latin typeface="Open Sans"/>
              </a:rPr>
            </a:br>
            <a:endParaRPr lang="en-US" sz="1800" b="1" dirty="0">
              <a:latin typeface="Open Sans"/>
            </a:endParaRPr>
          </a:p>
          <a:p>
            <a:pPr marL="0" indent="0">
              <a:buNone/>
            </a:pPr>
            <a:endParaRPr lang="en-US" sz="1800" dirty="0">
              <a:latin typeface="Open Sans"/>
            </a:endParaRPr>
          </a:p>
        </p:txBody>
      </p:sp>
      <p:pic>
        <p:nvPicPr>
          <p:cNvPr id="9" name="Immagine 8">
            <a:extLst>
              <a:ext uri="{FF2B5EF4-FFF2-40B4-BE49-F238E27FC236}">
                <a16:creationId xmlns:a16="http://schemas.microsoft.com/office/drawing/2014/main" id="{F51D2D3D-F2BE-8D4F-AC45-5B4015BA7A76}"/>
              </a:ext>
            </a:extLst>
          </p:cNvPr>
          <p:cNvPicPr>
            <a:picLocks noChangeAspect="1"/>
          </p:cNvPicPr>
          <p:nvPr/>
        </p:nvPicPr>
        <p:blipFill>
          <a:blip r:embed="rId3"/>
          <a:stretch>
            <a:fillRect/>
          </a:stretch>
        </p:blipFill>
        <p:spPr>
          <a:xfrm>
            <a:off x="5321945" y="2257455"/>
            <a:ext cx="1291179" cy="4140875"/>
          </a:xfrm>
          <a:prstGeom prst="rect">
            <a:avLst/>
          </a:prstGeom>
        </p:spPr>
      </p:pic>
      <p:sp>
        <p:nvSpPr>
          <p:cNvPr id="10" name="Content Placeholder 1">
            <a:extLst>
              <a:ext uri="{FF2B5EF4-FFF2-40B4-BE49-F238E27FC236}">
                <a16:creationId xmlns:a16="http://schemas.microsoft.com/office/drawing/2014/main" id="{741774F4-892B-709C-3DA3-C81951FF0696}"/>
              </a:ext>
            </a:extLst>
          </p:cNvPr>
          <p:cNvSpPr txBox="1">
            <a:spLocks/>
          </p:cNvSpPr>
          <p:nvPr/>
        </p:nvSpPr>
        <p:spPr>
          <a:xfrm>
            <a:off x="402400" y="4332747"/>
            <a:ext cx="4372800" cy="170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latin typeface="Open Sans"/>
              </a:rPr>
              <a:t>Example: Aggregations of </a:t>
            </a:r>
            <a:r>
              <a:rPr lang="en-US" sz="1800" b="1" dirty="0">
                <a:latin typeface="Open Sans"/>
              </a:rPr>
              <a:t>regions and satellite accounts</a:t>
            </a:r>
            <a:r>
              <a:rPr lang="en-US" sz="1800" dirty="0">
                <a:latin typeface="Open Sans"/>
              </a:rPr>
              <a:t>. </a:t>
            </a:r>
          </a:p>
          <a:p>
            <a:pPr marL="0" indent="0" algn="just">
              <a:buFont typeface="Arial" panose="020B0604020202020204" pitchFamily="34" charset="0"/>
              <a:buNone/>
            </a:pPr>
            <a:r>
              <a:rPr lang="en-US" sz="1800" dirty="0">
                <a:latin typeface="Open Sans"/>
              </a:rPr>
              <a:t>MARIO allows to </a:t>
            </a:r>
            <a:r>
              <a:rPr lang="en-US" sz="1800" b="1" dirty="0">
                <a:latin typeface="Open Sans"/>
              </a:rPr>
              <a:t>drop not desired satellite accounts</a:t>
            </a:r>
            <a:r>
              <a:rPr lang="en-US" sz="1800" dirty="0">
                <a:latin typeface="Open Sans"/>
              </a:rPr>
              <a:t>. Just assign ‘unused’ to the satellite accounts you don’t want to keep</a:t>
            </a:r>
            <a:endParaRPr lang="en-US" sz="1800" b="1" dirty="0">
              <a:latin typeface="Open Sans"/>
            </a:endParaRPr>
          </a:p>
        </p:txBody>
      </p:sp>
      <p:pic>
        <p:nvPicPr>
          <p:cNvPr id="15" name="Immagine 14">
            <a:extLst>
              <a:ext uri="{FF2B5EF4-FFF2-40B4-BE49-F238E27FC236}">
                <a16:creationId xmlns:a16="http://schemas.microsoft.com/office/drawing/2014/main" id="{21382BA4-2AA2-5A08-9D22-3223FC95F032}"/>
              </a:ext>
            </a:extLst>
          </p:cNvPr>
          <p:cNvPicPr>
            <a:picLocks noChangeAspect="1"/>
          </p:cNvPicPr>
          <p:nvPr/>
        </p:nvPicPr>
        <p:blipFill>
          <a:blip r:embed="rId4"/>
          <a:stretch>
            <a:fillRect/>
          </a:stretch>
        </p:blipFill>
        <p:spPr>
          <a:xfrm>
            <a:off x="7159870" y="2506555"/>
            <a:ext cx="4503810" cy="3642676"/>
          </a:xfrm>
          <a:prstGeom prst="rect">
            <a:avLst/>
          </a:prstGeom>
        </p:spPr>
      </p:pic>
    </p:spTree>
    <p:extLst>
      <p:ext uri="{BB962C8B-B14F-4D97-AF65-F5344CB8AC3E}">
        <p14:creationId xmlns:p14="http://schemas.microsoft.com/office/powerpoint/2010/main" val="160317083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2"/>
            </a:pPr>
            <a:r>
              <a:rPr lang="en-US" sz="1800" dirty="0">
                <a:latin typeface="Open Sans"/>
              </a:rPr>
              <a:t>Open the Excel template and fill it </a:t>
            </a:r>
            <a:br>
              <a:rPr lang="en-US" sz="1800" dirty="0">
                <a:latin typeface="Open Sans"/>
              </a:rPr>
            </a:br>
            <a:r>
              <a:rPr lang="en-US" sz="1800" b="1" dirty="0">
                <a:latin typeface="Open Sans"/>
              </a:rPr>
              <a:t>by mapping the current sets </a:t>
            </a:r>
            <a:br>
              <a:rPr lang="en-US" sz="1800" b="1" dirty="0">
                <a:latin typeface="Open Sans"/>
              </a:rPr>
            </a:br>
            <a:r>
              <a:rPr lang="en-US" sz="1800" b="1" dirty="0">
                <a:latin typeface="Open Sans"/>
              </a:rPr>
              <a:t>with the ones you desire. </a:t>
            </a:r>
            <a:br>
              <a:rPr lang="en-US" sz="1800" dirty="0">
                <a:latin typeface="Open Sans"/>
              </a:rPr>
            </a:br>
            <a:r>
              <a:rPr lang="en-US" sz="1800" dirty="0">
                <a:latin typeface="Open Sans"/>
              </a:rPr>
              <a:t>It is not mandatory to fill </a:t>
            </a:r>
            <a:br>
              <a:rPr lang="en-US" sz="1800" dirty="0">
                <a:latin typeface="Open Sans"/>
              </a:rPr>
            </a:br>
            <a:r>
              <a:rPr lang="en-US" sz="1800" dirty="0">
                <a:latin typeface="Open Sans"/>
              </a:rPr>
              <a:t>all the sheets. </a:t>
            </a:r>
            <a:br>
              <a:rPr lang="en-US" sz="1800" dirty="0">
                <a:latin typeface="Open Sans"/>
              </a:rPr>
            </a:br>
            <a:r>
              <a:rPr lang="en-US" sz="1800" b="1" dirty="0">
                <a:latin typeface="Open Sans"/>
              </a:rPr>
              <a:t>Save </a:t>
            </a:r>
            <a:r>
              <a:rPr lang="en-US" sz="1800" dirty="0">
                <a:latin typeface="Open Sans"/>
              </a:rPr>
              <a:t>the Excel file once you finish.</a:t>
            </a:r>
            <a:br>
              <a:rPr lang="en-US" sz="1800" dirty="0">
                <a:latin typeface="Open Sans"/>
              </a:rPr>
            </a:br>
            <a:endParaRPr lang="en-US" sz="1800" b="1" dirty="0">
              <a:latin typeface="Open Sans"/>
            </a:endParaRPr>
          </a:p>
          <a:p>
            <a:pPr marL="0" indent="0">
              <a:buNone/>
            </a:pPr>
            <a:endParaRPr lang="en-US" sz="1800" dirty="0">
              <a:latin typeface="Open Sans"/>
            </a:endParaRPr>
          </a:p>
        </p:txBody>
      </p:sp>
      <p:sp>
        <p:nvSpPr>
          <p:cNvPr id="10" name="Content Placeholder 1">
            <a:extLst>
              <a:ext uri="{FF2B5EF4-FFF2-40B4-BE49-F238E27FC236}">
                <a16:creationId xmlns:a16="http://schemas.microsoft.com/office/drawing/2014/main" id="{741774F4-892B-709C-3DA3-C81951FF0696}"/>
              </a:ext>
            </a:extLst>
          </p:cNvPr>
          <p:cNvSpPr txBox="1">
            <a:spLocks/>
          </p:cNvSpPr>
          <p:nvPr/>
        </p:nvSpPr>
        <p:spPr>
          <a:xfrm>
            <a:off x="402400" y="4332747"/>
            <a:ext cx="4372800" cy="170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latin typeface="Open Sans"/>
              </a:rPr>
              <a:t>Example: Aggregations of </a:t>
            </a:r>
            <a:r>
              <a:rPr lang="en-US" sz="1800" b="1" dirty="0">
                <a:latin typeface="Open Sans"/>
              </a:rPr>
              <a:t>sectors</a:t>
            </a:r>
            <a:r>
              <a:rPr lang="en-US" sz="1800" dirty="0">
                <a:latin typeface="Open Sans"/>
              </a:rPr>
              <a:t>. </a:t>
            </a:r>
          </a:p>
          <a:p>
            <a:pPr marL="0" indent="0">
              <a:buFont typeface="Arial" panose="020B0604020202020204" pitchFamily="34" charset="0"/>
              <a:buNone/>
            </a:pPr>
            <a:r>
              <a:rPr lang="en-US" sz="1800" b="1" dirty="0">
                <a:latin typeface="Open Sans"/>
              </a:rPr>
              <a:t>Just the ‘Electricity by …’ sectors have been aggregated into ‘Electricity’</a:t>
            </a:r>
          </a:p>
        </p:txBody>
      </p:sp>
      <p:pic>
        <p:nvPicPr>
          <p:cNvPr id="6" name="Immagine 5">
            <a:extLst>
              <a:ext uri="{FF2B5EF4-FFF2-40B4-BE49-F238E27FC236}">
                <a16:creationId xmlns:a16="http://schemas.microsoft.com/office/drawing/2014/main" id="{7A7A3BDD-5C31-051F-736E-9124715A5F07}"/>
              </a:ext>
            </a:extLst>
          </p:cNvPr>
          <p:cNvPicPr>
            <a:picLocks noChangeAspect="1"/>
          </p:cNvPicPr>
          <p:nvPr/>
        </p:nvPicPr>
        <p:blipFill>
          <a:blip r:embed="rId3"/>
          <a:stretch>
            <a:fillRect/>
          </a:stretch>
        </p:blipFill>
        <p:spPr>
          <a:xfrm>
            <a:off x="6292183" y="2645853"/>
            <a:ext cx="4782217" cy="3315163"/>
          </a:xfrm>
          <a:prstGeom prst="rect">
            <a:avLst/>
          </a:prstGeom>
        </p:spPr>
      </p:pic>
    </p:spTree>
    <p:extLst>
      <p:ext uri="{BB962C8B-B14F-4D97-AF65-F5344CB8AC3E}">
        <p14:creationId xmlns:p14="http://schemas.microsoft.com/office/powerpoint/2010/main" val="426294698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2"/>
            </a:pPr>
            <a:r>
              <a:rPr lang="en-US" sz="1800" dirty="0">
                <a:latin typeface="Open Sans"/>
              </a:rPr>
              <a:t>Open the Excel template and fill it </a:t>
            </a:r>
            <a:br>
              <a:rPr lang="en-US" sz="1800" dirty="0">
                <a:latin typeface="Open Sans"/>
              </a:rPr>
            </a:br>
            <a:r>
              <a:rPr lang="en-US" sz="1800" b="1" dirty="0">
                <a:latin typeface="Open Sans"/>
              </a:rPr>
              <a:t>by mapping the current sets </a:t>
            </a:r>
            <a:br>
              <a:rPr lang="en-US" sz="1800" b="1" dirty="0">
                <a:latin typeface="Open Sans"/>
              </a:rPr>
            </a:br>
            <a:r>
              <a:rPr lang="en-US" sz="1800" b="1" dirty="0">
                <a:latin typeface="Open Sans"/>
              </a:rPr>
              <a:t>with the ones you desire. </a:t>
            </a:r>
            <a:br>
              <a:rPr lang="en-US" sz="1800" dirty="0">
                <a:latin typeface="Open Sans"/>
              </a:rPr>
            </a:br>
            <a:r>
              <a:rPr lang="en-US" sz="1800" dirty="0">
                <a:latin typeface="Open Sans"/>
              </a:rPr>
              <a:t>It is not mandatory to fill </a:t>
            </a:r>
            <a:br>
              <a:rPr lang="en-US" sz="1800" dirty="0">
                <a:latin typeface="Open Sans"/>
              </a:rPr>
            </a:br>
            <a:r>
              <a:rPr lang="en-US" sz="1800" dirty="0">
                <a:latin typeface="Open Sans"/>
              </a:rPr>
              <a:t>all the sheets. </a:t>
            </a:r>
            <a:br>
              <a:rPr lang="en-US" sz="1800" dirty="0">
                <a:latin typeface="Open Sans"/>
              </a:rPr>
            </a:br>
            <a:r>
              <a:rPr lang="en-US" sz="1800" b="1" dirty="0">
                <a:latin typeface="Open Sans"/>
              </a:rPr>
              <a:t>Save </a:t>
            </a:r>
            <a:r>
              <a:rPr lang="en-US" sz="1800" dirty="0">
                <a:latin typeface="Open Sans"/>
              </a:rPr>
              <a:t>the Excel file once you finish.</a:t>
            </a:r>
            <a:br>
              <a:rPr lang="en-US" sz="1800" dirty="0">
                <a:latin typeface="Open Sans"/>
              </a:rPr>
            </a:br>
            <a:endParaRPr lang="en-US" sz="1800" b="1" dirty="0">
              <a:latin typeface="Open Sans"/>
            </a:endParaRPr>
          </a:p>
          <a:p>
            <a:pPr marL="0" indent="0">
              <a:buNone/>
            </a:pPr>
            <a:endParaRPr lang="en-US" sz="1800" dirty="0">
              <a:latin typeface="Open Sans"/>
            </a:endParaRPr>
          </a:p>
        </p:txBody>
      </p:sp>
      <p:sp>
        <p:nvSpPr>
          <p:cNvPr id="10" name="Content Placeholder 1">
            <a:extLst>
              <a:ext uri="{FF2B5EF4-FFF2-40B4-BE49-F238E27FC236}">
                <a16:creationId xmlns:a16="http://schemas.microsoft.com/office/drawing/2014/main" id="{741774F4-892B-709C-3DA3-C81951FF0696}"/>
              </a:ext>
            </a:extLst>
          </p:cNvPr>
          <p:cNvSpPr txBox="1">
            <a:spLocks/>
          </p:cNvSpPr>
          <p:nvPr/>
        </p:nvSpPr>
        <p:spPr>
          <a:xfrm>
            <a:off x="402400" y="4332747"/>
            <a:ext cx="4372800" cy="170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latin typeface="Open Sans"/>
              </a:rPr>
              <a:t>Example: Aggregations of </a:t>
            </a:r>
            <a:r>
              <a:rPr lang="en-US" sz="1800" b="1" dirty="0">
                <a:latin typeface="Open Sans"/>
              </a:rPr>
              <a:t>factors of production</a:t>
            </a:r>
            <a:endParaRPr lang="en-US" sz="1800" dirty="0">
              <a:latin typeface="Open Sans"/>
            </a:endParaRPr>
          </a:p>
          <a:p>
            <a:pPr marL="0" indent="0">
              <a:buFont typeface="Arial" panose="020B0604020202020204" pitchFamily="34" charset="0"/>
              <a:buNone/>
            </a:pPr>
            <a:r>
              <a:rPr lang="en-US" sz="1800" b="1" dirty="0">
                <a:latin typeface="Open Sans"/>
              </a:rPr>
              <a:t>All the factors of production have been aggregated into one ‘Value added’ category</a:t>
            </a:r>
          </a:p>
        </p:txBody>
      </p:sp>
      <p:pic>
        <p:nvPicPr>
          <p:cNvPr id="6" name="Immagine 5">
            <a:extLst>
              <a:ext uri="{FF2B5EF4-FFF2-40B4-BE49-F238E27FC236}">
                <a16:creationId xmlns:a16="http://schemas.microsoft.com/office/drawing/2014/main" id="{7A7A3BDD-5C31-051F-736E-9124715A5F07}"/>
              </a:ext>
            </a:extLst>
          </p:cNvPr>
          <p:cNvPicPr>
            <a:picLocks noChangeAspect="1"/>
          </p:cNvPicPr>
          <p:nvPr/>
        </p:nvPicPr>
        <p:blipFill>
          <a:blip r:embed="rId3"/>
          <a:srcRect/>
          <a:stretch/>
        </p:blipFill>
        <p:spPr>
          <a:xfrm>
            <a:off x="5111830" y="3767785"/>
            <a:ext cx="6503745" cy="2290297"/>
          </a:xfrm>
          <a:prstGeom prst="rect">
            <a:avLst/>
          </a:prstGeom>
        </p:spPr>
      </p:pic>
    </p:spTree>
    <p:extLst>
      <p:ext uri="{BB962C8B-B14F-4D97-AF65-F5344CB8AC3E}">
        <p14:creationId xmlns:p14="http://schemas.microsoft.com/office/powerpoint/2010/main" val="377419592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2"/>
            </a:pPr>
            <a:r>
              <a:rPr lang="en-US" sz="1800" dirty="0">
                <a:latin typeface="Open Sans"/>
              </a:rPr>
              <a:t>Open the Excel template and fill it </a:t>
            </a:r>
            <a:br>
              <a:rPr lang="en-US" sz="1800" dirty="0">
                <a:latin typeface="Open Sans"/>
              </a:rPr>
            </a:br>
            <a:r>
              <a:rPr lang="en-US" sz="1800" b="1" dirty="0">
                <a:latin typeface="Open Sans"/>
              </a:rPr>
              <a:t>by mapping the current sets </a:t>
            </a:r>
            <a:br>
              <a:rPr lang="en-US" sz="1800" b="1" dirty="0">
                <a:latin typeface="Open Sans"/>
              </a:rPr>
            </a:br>
            <a:r>
              <a:rPr lang="en-US" sz="1800" b="1" dirty="0">
                <a:latin typeface="Open Sans"/>
              </a:rPr>
              <a:t>with the ones you desire. </a:t>
            </a:r>
            <a:br>
              <a:rPr lang="en-US" sz="1800" dirty="0">
                <a:latin typeface="Open Sans"/>
              </a:rPr>
            </a:br>
            <a:r>
              <a:rPr lang="en-US" sz="1800" dirty="0">
                <a:latin typeface="Open Sans"/>
              </a:rPr>
              <a:t>It is not mandatory to fill </a:t>
            </a:r>
            <a:br>
              <a:rPr lang="en-US" sz="1800" dirty="0">
                <a:latin typeface="Open Sans"/>
              </a:rPr>
            </a:br>
            <a:r>
              <a:rPr lang="en-US" sz="1800" dirty="0">
                <a:latin typeface="Open Sans"/>
              </a:rPr>
              <a:t>all the sheets. </a:t>
            </a:r>
            <a:br>
              <a:rPr lang="en-US" sz="1800" dirty="0">
                <a:latin typeface="Open Sans"/>
              </a:rPr>
            </a:br>
            <a:r>
              <a:rPr lang="en-US" sz="1800" b="1" dirty="0">
                <a:latin typeface="Open Sans"/>
              </a:rPr>
              <a:t>Save </a:t>
            </a:r>
            <a:r>
              <a:rPr lang="en-US" sz="1800" dirty="0">
                <a:latin typeface="Open Sans"/>
              </a:rPr>
              <a:t>the Excel file once you finish.</a:t>
            </a:r>
            <a:br>
              <a:rPr lang="en-US" sz="1800" dirty="0">
                <a:latin typeface="Open Sans"/>
              </a:rPr>
            </a:br>
            <a:endParaRPr lang="en-US" sz="1800" b="1" dirty="0">
              <a:latin typeface="Open Sans"/>
            </a:endParaRPr>
          </a:p>
          <a:p>
            <a:pPr marL="0" indent="0">
              <a:buNone/>
            </a:pPr>
            <a:endParaRPr lang="en-US" sz="1800" dirty="0">
              <a:latin typeface="Open Sans"/>
            </a:endParaRPr>
          </a:p>
        </p:txBody>
      </p:sp>
      <p:sp>
        <p:nvSpPr>
          <p:cNvPr id="10" name="Content Placeholder 1">
            <a:extLst>
              <a:ext uri="{FF2B5EF4-FFF2-40B4-BE49-F238E27FC236}">
                <a16:creationId xmlns:a16="http://schemas.microsoft.com/office/drawing/2014/main" id="{741774F4-892B-709C-3DA3-C81951FF0696}"/>
              </a:ext>
            </a:extLst>
          </p:cNvPr>
          <p:cNvSpPr txBox="1">
            <a:spLocks/>
          </p:cNvSpPr>
          <p:nvPr/>
        </p:nvSpPr>
        <p:spPr>
          <a:xfrm>
            <a:off x="402400" y="4332747"/>
            <a:ext cx="4372800" cy="170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Open Sans"/>
              </a:rPr>
              <a:t>Example: Aggregations of </a:t>
            </a:r>
            <a:r>
              <a:rPr lang="en-US" sz="1800" b="1" dirty="0">
                <a:latin typeface="Open Sans"/>
              </a:rPr>
              <a:t>consumption categories</a:t>
            </a:r>
            <a:endParaRPr lang="en-US" sz="1800" dirty="0">
              <a:latin typeface="Open Sans"/>
            </a:endParaRPr>
          </a:p>
          <a:p>
            <a:pPr marL="0" indent="0">
              <a:buFont typeface="Arial" panose="020B0604020202020204" pitchFamily="34" charset="0"/>
              <a:buNone/>
            </a:pPr>
            <a:r>
              <a:rPr lang="en-US" sz="1800" b="1" dirty="0">
                <a:latin typeface="Open Sans"/>
              </a:rPr>
              <a:t>All the consumption categories have been aggregated into one ‘Final demand’ category</a:t>
            </a:r>
          </a:p>
        </p:txBody>
      </p:sp>
      <p:pic>
        <p:nvPicPr>
          <p:cNvPr id="6" name="Immagine 5">
            <a:extLst>
              <a:ext uri="{FF2B5EF4-FFF2-40B4-BE49-F238E27FC236}">
                <a16:creationId xmlns:a16="http://schemas.microsoft.com/office/drawing/2014/main" id="{7A7A3BDD-5C31-051F-736E-9124715A5F07}"/>
              </a:ext>
            </a:extLst>
          </p:cNvPr>
          <p:cNvPicPr>
            <a:picLocks noChangeAspect="1"/>
          </p:cNvPicPr>
          <p:nvPr/>
        </p:nvPicPr>
        <p:blipFill>
          <a:blip r:embed="rId3"/>
          <a:srcRect/>
          <a:stretch/>
        </p:blipFill>
        <p:spPr>
          <a:xfrm>
            <a:off x="5400575" y="3767785"/>
            <a:ext cx="5926254" cy="2290297"/>
          </a:xfrm>
          <a:prstGeom prst="rect">
            <a:avLst/>
          </a:prstGeom>
        </p:spPr>
      </p:pic>
    </p:spTree>
    <p:extLst>
      <p:ext uri="{BB962C8B-B14F-4D97-AF65-F5344CB8AC3E}">
        <p14:creationId xmlns:p14="http://schemas.microsoft.com/office/powerpoint/2010/main" val="160940425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3"/>
            </a:pPr>
            <a:r>
              <a:rPr lang="en-US" sz="1800" b="1" dirty="0">
                <a:latin typeface="Open Sans"/>
              </a:rPr>
              <a:t>Call the ‘aggregate’ method </a:t>
            </a:r>
            <a:r>
              <a:rPr lang="en-US" sz="1800" dirty="0">
                <a:latin typeface="Open Sans"/>
              </a:rPr>
              <a:t>and provide the </a:t>
            </a:r>
            <a:br>
              <a:rPr lang="en-US" sz="1800" dirty="0">
                <a:latin typeface="Open Sans"/>
              </a:rPr>
            </a:br>
            <a:r>
              <a:rPr lang="en-US" sz="1800" dirty="0">
                <a:latin typeface="Open Sans"/>
              </a:rPr>
              <a:t>proper path to the Excel file to aggregate the table.</a:t>
            </a:r>
            <a:br>
              <a:rPr lang="en-US" sz="1800" dirty="0">
                <a:latin typeface="Open Sans"/>
              </a:rPr>
            </a:br>
            <a:r>
              <a:rPr lang="en-US" sz="1800" dirty="0">
                <a:latin typeface="Open Sans"/>
              </a:rPr>
              <a:t>If you </a:t>
            </a:r>
            <a:r>
              <a:rPr lang="en-US" sz="1800" b="1" dirty="0">
                <a:latin typeface="Open Sans"/>
              </a:rPr>
              <a:t>did not provide information for some</a:t>
            </a:r>
            <a:br>
              <a:rPr lang="en-US" sz="1800" b="1" dirty="0">
                <a:latin typeface="Open Sans"/>
              </a:rPr>
            </a:br>
            <a:r>
              <a:rPr lang="en-US" sz="1800" b="1" dirty="0">
                <a:latin typeface="Open Sans"/>
              </a:rPr>
              <a:t>of the sets </a:t>
            </a:r>
            <a:r>
              <a:rPr lang="en-US" sz="1800" dirty="0">
                <a:latin typeface="Open Sans"/>
              </a:rPr>
              <a:t>(for instance, sectors in this case), </a:t>
            </a:r>
            <a:br>
              <a:rPr lang="en-US" sz="1800" dirty="0">
                <a:latin typeface="Open Sans"/>
              </a:rPr>
            </a:br>
            <a:r>
              <a:rPr lang="en-US" sz="1800" dirty="0">
                <a:latin typeface="Open Sans"/>
              </a:rPr>
              <a:t>just specify </a:t>
            </a:r>
            <a:r>
              <a:rPr lang="en-US" sz="1800" b="1" dirty="0">
                <a:latin typeface="Open Sans"/>
              </a:rPr>
              <a:t>‘</a:t>
            </a:r>
            <a:r>
              <a:rPr lang="en-US" sz="1800" b="1" dirty="0" err="1">
                <a:latin typeface="Open Sans"/>
              </a:rPr>
              <a:t>ignore_nan</a:t>
            </a:r>
            <a:r>
              <a:rPr lang="en-US" sz="1800" b="1" dirty="0">
                <a:latin typeface="Open Sans"/>
              </a:rPr>
              <a:t>=True’</a:t>
            </a:r>
            <a:r>
              <a:rPr lang="en-US" sz="1800" dirty="0">
                <a:latin typeface="Open Sans"/>
              </a:rPr>
              <a:t>. </a:t>
            </a:r>
            <a:br>
              <a:rPr lang="en-US" sz="1800" dirty="0">
                <a:latin typeface="Open Sans"/>
              </a:rPr>
            </a:br>
            <a:r>
              <a:rPr lang="en-US" sz="1800" dirty="0">
                <a:latin typeface="Open Sans"/>
              </a:rPr>
              <a:t>MARIO will print the full list of </a:t>
            </a:r>
            <a:r>
              <a:rPr lang="en-US" sz="1800" dirty="0" err="1">
                <a:latin typeface="Open Sans"/>
              </a:rPr>
              <a:t>lables</a:t>
            </a:r>
            <a:r>
              <a:rPr lang="en-US" sz="1800" dirty="0">
                <a:latin typeface="Open Sans"/>
              </a:rPr>
              <a:t> you</a:t>
            </a:r>
            <a:br>
              <a:rPr lang="en-US" sz="1800" dirty="0">
                <a:latin typeface="Open Sans"/>
              </a:rPr>
            </a:br>
            <a:r>
              <a:rPr lang="en-US" sz="1800" dirty="0">
                <a:latin typeface="Open Sans"/>
              </a:rPr>
              <a:t> left blank in the excel.</a:t>
            </a:r>
            <a:endParaRPr lang="en-US" sz="1800" b="1" dirty="0">
              <a:latin typeface="Open Sans"/>
            </a:endParaRPr>
          </a:p>
          <a:p>
            <a:pPr marL="0" indent="0">
              <a:buNone/>
            </a:pPr>
            <a:endParaRPr lang="en-US" sz="1800" dirty="0">
              <a:latin typeface="Open Sans"/>
            </a:endParaRPr>
          </a:p>
        </p:txBody>
      </p:sp>
      <p:pic>
        <p:nvPicPr>
          <p:cNvPr id="3" name="Immagine 2">
            <a:extLst>
              <a:ext uri="{FF2B5EF4-FFF2-40B4-BE49-F238E27FC236}">
                <a16:creationId xmlns:a16="http://schemas.microsoft.com/office/drawing/2014/main" id="{80B96C3A-50DC-CBBF-6FEF-71C839330E7E}"/>
              </a:ext>
            </a:extLst>
          </p:cNvPr>
          <p:cNvPicPr>
            <a:picLocks noChangeAspect="1"/>
          </p:cNvPicPr>
          <p:nvPr/>
        </p:nvPicPr>
        <p:blipFill>
          <a:blip r:embed="rId3"/>
          <a:srcRect/>
          <a:stretch/>
        </p:blipFill>
        <p:spPr>
          <a:xfrm>
            <a:off x="6504683" y="2339605"/>
            <a:ext cx="5112588" cy="1787328"/>
          </a:xfrm>
          <a:prstGeom prst="rect">
            <a:avLst/>
          </a:prstGeom>
        </p:spPr>
      </p:pic>
      <p:sp>
        <p:nvSpPr>
          <p:cNvPr id="5" name="Content Placeholder 1">
            <a:extLst>
              <a:ext uri="{FF2B5EF4-FFF2-40B4-BE49-F238E27FC236}">
                <a16:creationId xmlns:a16="http://schemas.microsoft.com/office/drawing/2014/main" id="{230A1F03-21C2-B595-F053-2963186F9BE5}"/>
              </a:ext>
            </a:extLst>
          </p:cNvPr>
          <p:cNvSpPr txBox="1">
            <a:spLocks/>
          </p:cNvSpPr>
          <p:nvPr/>
        </p:nvSpPr>
        <p:spPr>
          <a:xfrm>
            <a:off x="402400" y="4583603"/>
            <a:ext cx="5104320" cy="16902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Open Sans"/>
              </a:rPr>
              <a:t>By executing the name of the table, you can check that the database has been aggregated in terms of </a:t>
            </a:r>
            <a:r>
              <a:rPr lang="en-US" sz="1800" b="1" dirty="0">
                <a:latin typeface="Open Sans"/>
              </a:rPr>
              <a:t>regions</a:t>
            </a:r>
            <a:r>
              <a:rPr lang="en-US" sz="1800" dirty="0">
                <a:latin typeface="Open Sans"/>
              </a:rPr>
              <a:t> (from 49 to 11), </a:t>
            </a:r>
            <a:r>
              <a:rPr lang="en-US" sz="1800" b="1" dirty="0">
                <a:latin typeface="Open Sans"/>
              </a:rPr>
              <a:t>sectors </a:t>
            </a:r>
            <a:r>
              <a:rPr lang="en-US" sz="1800" dirty="0">
                <a:latin typeface="Open Sans"/>
              </a:rPr>
              <a:t>(from 200 to 189), </a:t>
            </a:r>
            <a:r>
              <a:rPr lang="en-US" sz="1800" b="1" dirty="0">
                <a:latin typeface="Open Sans"/>
              </a:rPr>
              <a:t>factors of production </a:t>
            </a:r>
            <a:r>
              <a:rPr lang="en-US" sz="1800" dirty="0">
                <a:latin typeface="Open Sans"/>
              </a:rPr>
              <a:t>(from 9 to 1), </a:t>
            </a:r>
            <a:r>
              <a:rPr lang="en-US" sz="1800" b="1" dirty="0">
                <a:latin typeface="Open Sans"/>
              </a:rPr>
              <a:t>consumption category </a:t>
            </a:r>
            <a:r>
              <a:rPr lang="en-US" sz="1800" dirty="0">
                <a:latin typeface="Open Sans"/>
              </a:rPr>
              <a:t>(from 8 to 1) and </a:t>
            </a:r>
            <a:r>
              <a:rPr lang="en-US" sz="1800" b="1" dirty="0">
                <a:latin typeface="Open Sans"/>
              </a:rPr>
              <a:t>satellite accounts </a:t>
            </a:r>
            <a:r>
              <a:rPr lang="en-US" sz="1800" dirty="0">
                <a:latin typeface="Open Sans"/>
              </a:rPr>
              <a:t>(from 1104 to 2)</a:t>
            </a:r>
            <a:endParaRPr lang="en-US" sz="1800" b="1" dirty="0">
              <a:latin typeface="Open Sans"/>
            </a:endParaRPr>
          </a:p>
        </p:txBody>
      </p:sp>
      <p:pic>
        <p:nvPicPr>
          <p:cNvPr id="8" name="Immagine 7">
            <a:extLst>
              <a:ext uri="{FF2B5EF4-FFF2-40B4-BE49-F238E27FC236}">
                <a16:creationId xmlns:a16="http://schemas.microsoft.com/office/drawing/2014/main" id="{5CBB4BF4-8E50-7E80-30DC-4F72D1CE2643}"/>
              </a:ext>
            </a:extLst>
          </p:cNvPr>
          <p:cNvPicPr>
            <a:picLocks noChangeAspect="1"/>
          </p:cNvPicPr>
          <p:nvPr/>
        </p:nvPicPr>
        <p:blipFill>
          <a:blip r:embed="rId4"/>
          <a:srcRect/>
          <a:stretch/>
        </p:blipFill>
        <p:spPr>
          <a:xfrm>
            <a:off x="6504683" y="4583603"/>
            <a:ext cx="1871742" cy="1600339"/>
          </a:xfrm>
          <a:prstGeom prst="rect">
            <a:avLst/>
          </a:prstGeom>
        </p:spPr>
      </p:pic>
    </p:spTree>
    <p:extLst>
      <p:ext uri="{BB962C8B-B14F-4D97-AF65-F5344CB8AC3E}">
        <p14:creationId xmlns:p14="http://schemas.microsoft.com/office/powerpoint/2010/main" val="193325770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8.5 Exporting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69"/>
            <a:ext cx="10672000" cy="4560713"/>
          </a:xfrm>
        </p:spPr>
        <p:txBody>
          <a:bodyPr vert="horz" lIns="91440" tIns="45720" rIns="91440" bIns="45720" rtlCol="0" anchor="t">
            <a:normAutofit/>
          </a:bodyPr>
          <a:lstStyle/>
          <a:p>
            <a:pPr marL="0" indent="0">
              <a:buNone/>
            </a:pPr>
            <a:r>
              <a:rPr lang="en-US" sz="1800" dirty="0">
                <a:latin typeface="Open Sans"/>
              </a:rPr>
              <a:t>It is also often useful to export a table in your local path. MARIO supports export to:</a:t>
            </a:r>
          </a:p>
          <a:p>
            <a:pPr>
              <a:buFontTx/>
              <a:buChar char="-"/>
            </a:pPr>
            <a:r>
              <a:rPr lang="en-US" sz="1800" dirty="0">
                <a:latin typeface="Open Sans"/>
              </a:rPr>
              <a:t>.xlsx Excel format, through the ‘</a:t>
            </a:r>
            <a:r>
              <a:rPr lang="en-US" sz="1800" dirty="0">
                <a:latin typeface="Open Sans"/>
                <a:hlinkClick r:id="rId3"/>
              </a:rPr>
              <a:t>to_excel</a:t>
            </a:r>
            <a:r>
              <a:rPr lang="en-US" sz="1800" dirty="0">
                <a:latin typeface="Open Sans"/>
              </a:rPr>
              <a:t>’ method</a:t>
            </a:r>
          </a:p>
          <a:p>
            <a:pPr>
              <a:buFontTx/>
              <a:buChar char="-"/>
            </a:pPr>
            <a:r>
              <a:rPr lang="en-US" sz="1800" dirty="0">
                <a:latin typeface="Open Sans"/>
              </a:rPr>
              <a:t>.txt format , through the ‘</a:t>
            </a:r>
            <a:r>
              <a:rPr lang="en-US" sz="1800" dirty="0">
                <a:latin typeface="Open Sans"/>
                <a:hlinkClick r:id="rId4"/>
              </a:rPr>
              <a:t>to_txt</a:t>
            </a:r>
            <a:r>
              <a:rPr lang="en-US" sz="1800" dirty="0">
                <a:latin typeface="Open Sans"/>
              </a:rPr>
              <a:t>’ method</a:t>
            </a:r>
          </a:p>
          <a:p>
            <a:pPr marL="0" indent="0">
              <a:buNone/>
            </a:pPr>
            <a:endParaRPr lang="en-US" sz="1800" dirty="0">
              <a:latin typeface="Open Sans"/>
            </a:endParaRPr>
          </a:p>
          <a:p>
            <a:pPr marL="0" indent="0">
              <a:buNone/>
            </a:pPr>
            <a:r>
              <a:rPr lang="en-US" sz="1800" dirty="0">
                <a:latin typeface="Open Sans"/>
              </a:rPr>
              <a:t>Both methods require a path where to save the files, and to specify whether you want to export </a:t>
            </a:r>
            <a:r>
              <a:rPr lang="en-US" sz="1800" b="1" dirty="0">
                <a:latin typeface="Open Sans"/>
              </a:rPr>
              <a:t>the absolute values </a:t>
            </a:r>
            <a:r>
              <a:rPr lang="en-US" sz="1800" dirty="0">
                <a:latin typeface="Open Sans"/>
              </a:rPr>
              <a:t>(flows=True, which is by default) </a:t>
            </a:r>
            <a:r>
              <a:rPr lang="en-US" sz="1800" b="1" dirty="0">
                <a:latin typeface="Open Sans"/>
              </a:rPr>
              <a:t>or coefficients </a:t>
            </a:r>
            <a:r>
              <a:rPr lang="en-US" sz="1800" dirty="0">
                <a:latin typeface="Open Sans"/>
              </a:rPr>
              <a:t>(‘coefficients=True, in case)</a:t>
            </a:r>
          </a:p>
          <a:p>
            <a:pPr marL="0" indent="0">
              <a:buNone/>
            </a:pPr>
            <a:endParaRPr lang="en-US" sz="1800" dirty="0">
              <a:latin typeface="Open Sans"/>
            </a:endParaRPr>
          </a:p>
          <a:p>
            <a:pPr marL="0" indent="0">
              <a:buNone/>
            </a:pPr>
            <a:endParaRPr lang="en-US" sz="1800" dirty="0">
              <a:latin typeface="Open Sans"/>
            </a:endParaRPr>
          </a:p>
          <a:p>
            <a:pPr marL="0" indent="0">
              <a:buNone/>
            </a:pPr>
            <a:endParaRPr lang="en-US" sz="1800" dirty="0">
              <a:latin typeface="Open Sans"/>
            </a:endParaRPr>
          </a:p>
          <a:p>
            <a:pPr marL="0" indent="0">
              <a:buNone/>
            </a:pPr>
            <a:endParaRPr lang="en-US" sz="1800" dirty="0">
              <a:latin typeface="Open Sans"/>
            </a:endParaRPr>
          </a:p>
          <a:p>
            <a:pPr marL="0" indent="0">
              <a:buNone/>
            </a:pPr>
            <a:r>
              <a:rPr lang="en-US" sz="1800" dirty="0">
                <a:latin typeface="Open Sans"/>
              </a:rPr>
              <a:t>Depending on the size of the table, this process can take some minutes.</a:t>
            </a:r>
          </a:p>
          <a:p>
            <a:pPr marL="0" indent="0">
              <a:buNone/>
            </a:pPr>
            <a:r>
              <a:rPr lang="en-US" sz="1800" dirty="0">
                <a:latin typeface="Open Sans"/>
              </a:rPr>
              <a:t>Note that the export to .txt format is faster</a:t>
            </a:r>
          </a:p>
        </p:txBody>
      </p:sp>
      <p:pic>
        <p:nvPicPr>
          <p:cNvPr id="6" name="Immagine 5">
            <a:extLst>
              <a:ext uri="{FF2B5EF4-FFF2-40B4-BE49-F238E27FC236}">
                <a16:creationId xmlns:a16="http://schemas.microsoft.com/office/drawing/2014/main" id="{34AE193F-A244-8921-8768-C36912157B4F}"/>
              </a:ext>
            </a:extLst>
          </p:cNvPr>
          <p:cNvPicPr>
            <a:picLocks noChangeAspect="1"/>
          </p:cNvPicPr>
          <p:nvPr/>
        </p:nvPicPr>
        <p:blipFill>
          <a:blip r:embed="rId5"/>
          <a:stretch>
            <a:fillRect/>
          </a:stretch>
        </p:blipFill>
        <p:spPr>
          <a:xfrm>
            <a:off x="402400" y="4335829"/>
            <a:ext cx="9822579" cy="563976"/>
          </a:xfrm>
          <a:prstGeom prst="rect">
            <a:avLst/>
          </a:prstGeom>
        </p:spPr>
      </p:pic>
    </p:spTree>
    <p:extLst>
      <p:ext uri="{BB962C8B-B14F-4D97-AF65-F5344CB8AC3E}">
        <p14:creationId xmlns:p14="http://schemas.microsoft.com/office/powerpoint/2010/main" val="20377001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MARIO availability and credits</a:t>
            </a:r>
          </a:p>
        </p:txBody>
      </p:sp>
      <p:sp>
        <p:nvSpPr>
          <p:cNvPr id="2" name="CasellaDiTesto 1">
            <a:extLst>
              <a:ext uri="{FF2B5EF4-FFF2-40B4-BE49-F238E27FC236}">
                <a16:creationId xmlns:a16="http://schemas.microsoft.com/office/drawing/2014/main" id="{3DD59371-A748-BFD3-7449-A19F9785CB3A}"/>
              </a:ext>
            </a:extLst>
          </p:cNvPr>
          <p:cNvSpPr txBox="1"/>
          <p:nvPr/>
        </p:nvSpPr>
        <p:spPr>
          <a:xfrm>
            <a:off x="402400" y="1890917"/>
            <a:ext cx="7789100" cy="1477328"/>
          </a:xfrm>
          <a:prstGeom prst="rect">
            <a:avLst/>
          </a:prstGeom>
          <a:noFill/>
        </p:spPr>
        <p:txBody>
          <a:bodyPr wrap="square">
            <a:spAutoFit/>
          </a:bodyPr>
          <a:lstStyle/>
          <a:p>
            <a:pPr>
              <a:spcAft>
                <a:spcPts val="600"/>
              </a:spcAft>
            </a:pPr>
            <a:r>
              <a:rPr lang="it-IT" sz="1400" b="1" dirty="0"/>
              <a:t>MARIO availability</a:t>
            </a:r>
          </a:p>
          <a:p>
            <a:pPr marL="228600" indent="-228600">
              <a:spcAft>
                <a:spcPts val="600"/>
              </a:spcAft>
              <a:buFont typeface="+mj-lt"/>
              <a:buAutoNum type="arabicPeriod"/>
            </a:pPr>
            <a:r>
              <a:rPr lang="it-IT" sz="1400" dirty="0"/>
              <a:t>MARIO code </a:t>
            </a:r>
            <a:r>
              <a:rPr lang="it-IT" sz="1400" dirty="0" err="1"/>
              <a:t>documentation</a:t>
            </a:r>
            <a:r>
              <a:rPr lang="it-IT" sz="1400" dirty="0"/>
              <a:t>: </a:t>
            </a:r>
            <a:r>
              <a:rPr lang="it-IT" sz="1400" dirty="0">
                <a:hlinkClick r:id="rId3"/>
              </a:rPr>
              <a:t>https://mario-suite.readthedocs.io/en/latest/index.html</a:t>
            </a:r>
            <a:r>
              <a:rPr lang="it-IT" sz="1400" dirty="0"/>
              <a:t> </a:t>
            </a:r>
          </a:p>
          <a:p>
            <a:pPr marL="228600" indent="-228600">
              <a:spcAft>
                <a:spcPts val="600"/>
              </a:spcAft>
              <a:buFont typeface="+mj-lt"/>
              <a:buAutoNum type="arabicPeriod"/>
            </a:pPr>
            <a:r>
              <a:rPr lang="it-IT" sz="1400" dirty="0"/>
              <a:t>MARIO on Github: </a:t>
            </a:r>
            <a:r>
              <a:rPr lang="it-IT" sz="1400" dirty="0">
                <a:hlinkClick r:id="rId4"/>
              </a:rPr>
              <a:t>https://github.com/it-is-me-mario/MARIO</a:t>
            </a:r>
            <a:r>
              <a:rPr lang="it-IT" sz="1400" dirty="0"/>
              <a:t> </a:t>
            </a:r>
          </a:p>
          <a:p>
            <a:pPr marL="228600" indent="-228600">
              <a:spcAft>
                <a:spcPts val="600"/>
              </a:spcAft>
              <a:buFont typeface="+mj-lt"/>
              <a:buAutoNum type="arabicPeriod"/>
            </a:pPr>
            <a:r>
              <a:rPr lang="it-IT" sz="1400" dirty="0"/>
              <a:t>MARIO on </a:t>
            </a:r>
            <a:r>
              <a:rPr lang="it-IT" sz="1400" dirty="0" err="1"/>
              <a:t>Zenodo</a:t>
            </a:r>
            <a:r>
              <a:rPr lang="it-IT" sz="1400" dirty="0"/>
              <a:t>: </a:t>
            </a:r>
            <a:r>
              <a:rPr lang="it-IT" sz="1400" dirty="0">
                <a:hlinkClick r:id="rId5"/>
              </a:rPr>
              <a:t>https://doi.org/10.5281/zenodo.5879382</a:t>
            </a:r>
            <a:r>
              <a:rPr lang="it-IT" sz="1400" dirty="0"/>
              <a:t> </a:t>
            </a:r>
            <a:endParaRPr lang="en-US" sz="1400" dirty="0"/>
          </a:p>
          <a:p>
            <a:pPr marL="228600" indent="-228600">
              <a:spcAft>
                <a:spcPts val="600"/>
              </a:spcAft>
              <a:buFont typeface="+mj-lt"/>
              <a:buAutoNum type="arabicPeriod"/>
            </a:pPr>
            <a:endParaRPr lang="en-US" sz="1400" dirty="0"/>
          </a:p>
        </p:txBody>
      </p:sp>
      <p:sp>
        <p:nvSpPr>
          <p:cNvPr id="3" name="CasellaDiTesto 2">
            <a:extLst>
              <a:ext uri="{FF2B5EF4-FFF2-40B4-BE49-F238E27FC236}">
                <a16:creationId xmlns:a16="http://schemas.microsoft.com/office/drawing/2014/main" id="{C48B9765-D10D-498C-8F0C-7533C82FE368}"/>
              </a:ext>
            </a:extLst>
          </p:cNvPr>
          <p:cNvSpPr txBox="1"/>
          <p:nvPr/>
        </p:nvSpPr>
        <p:spPr>
          <a:xfrm>
            <a:off x="402400" y="4967673"/>
            <a:ext cx="7789100" cy="307777"/>
          </a:xfrm>
          <a:prstGeom prst="rect">
            <a:avLst/>
          </a:prstGeom>
          <a:noFill/>
        </p:spPr>
        <p:txBody>
          <a:bodyPr wrap="square">
            <a:spAutoFit/>
          </a:bodyPr>
          <a:lstStyle/>
          <a:p>
            <a:pPr>
              <a:spcAft>
                <a:spcPts val="600"/>
              </a:spcAft>
            </a:pPr>
            <a:r>
              <a:rPr lang="it-IT" sz="1400" b="1" dirty="0"/>
              <a:t>Authors: </a:t>
            </a:r>
            <a:r>
              <a:rPr lang="it-IT" sz="1400" dirty="0"/>
              <a:t>Mohammad Amin Tahavori, Lorenzo Rinaldi, Nicolo Golinucci</a:t>
            </a:r>
            <a:endParaRPr lang="en-US" sz="1400" dirty="0"/>
          </a:p>
        </p:txBody>
      </p:sp>
      <p:sp>
        <p:nvSpPr>
          <p:cNvPr id="5" name="CasellaDiTesto 4">
            <a:extLst>
              <a:ext uri="{FF2B5EF4-FFF2-40B4-BE49-F238E27FC236}">
                <a16:creationId xmlns:a16="http://schemas.microsoft.com/office/drawing/2014/main" id="{D4444DDB-8796-2BCF-10C3-1A52ABBBAA9B}"/>
              </a:ext>
            </a:extLst>
          </p:cNvPr>
          <p:cNvSpPr txBox="1"/>
          <p:nvPr/>
        </p:nvSpPr>
        <p:spPr>
          <a:xfrm>
            <a:off x="402400" y="5370239"/>
            <a:ext cx="7789100" cy="815608"/>
          </a:xfrm>
          <a:prstGeom prst="rect">
            <a:avLst/>
          </a:prstGeom>
          <a:noFill/>
        </p:spPr>
        <p:txBody>
          <a:bodyPr wrap="square">
            <a:spAutoFit/>
          </a:bodyPr>
          <a:lstStyle/>
          <a:p>
            <a:pPr>
              <a:spcAft>
                <a:spcPts val="600"/>
              </a:spcAft>
            </a:pPr>
            <a:r>
              <a:rPr lang="it-IT" sz="1400" b="1" dirty="0"/>
              <a:t>How to </a:t>
            </a:r>
            <a:r>
              <a:rPr lang="it-IT" sz="1400" b="1" dirty="0" err="1"/>
              <a:t>cite</a:t>
            </a:r>
            <a:r>
              <a:rPr lang="it-IT" sz="1400" b="1" dirty="0"/>
              <a:t>?</a:t>
            </a:r>
          </a:p>
          <a:p>
            <a:pPr>
              <a:spcAft>
                <a:spcPts val="600"/>
              </a:spcAft>
            </a:pPr>
            <a:r>
              <a:rPr lang="en-US" sz="1400" dirty="0"/>
              <a:t>Mohammad Amin Tahavori, Lorenzo Rinaldi, &amp; Nicolò Golinucci. (2022). SESAM-Polimi/MARIO: MARIO v0.1.0 (v0.1.0). </a:t>
            </a:r>
            <a:r>
              <a:rPr lang="en-US" sz="1400" dirty="0" err="1"/>
              <a:t>Zenodo</a:t>
            </a:r>
            <a:r>
              <a:rPr lang="en-US" sz="1400" dirty="0"/>
              <a:t>. </a:t>
            </a:r>
            <a:r>
              <a:rPr lang="en-US" sz="1400" dirty="0">
                <a:hlinkClick r:id="rId5"/>
              </a:rPr>
              <a:t>https://doi.org/10.5281/zenodo.5879382</a:t>
            </a:r>
            <a:r>
              <a:rPr lang="en-US" sz="1400" dirty="0"/>
              <a:t> </a:t>
            </a:r>
          </a:p>
        </p:txBody>
      </p:sp>
    </p:spTree>
    <p:extLst>
      <p:ext uri="{BB962C8B-B14F-4D97-AF65-F5344CB8AC3E}">
        <p14:creationId xmlns:p14="http://schemas.microsoft.com/office/powerpoint/2010/main" val="32515996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5" name="Google Shape;85;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86" name="Google Shape;86;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8" name="Google Shape;88;p1"/>
          <p:cNvSpPr txBox="1"/>
          <p:nvPr/>
        </p:nvSpPr>
        <p:spPr>
          <a:xfrm>
            <a:off x="9027736" y="4884302"/>
            <a:ext cx="285022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Rinaldi R.,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N., Rocco M. V., Colombo E.,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8: Input-Output analysis and modelling with MARIO.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Programme,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
        <p:nvSpPr>
          <p:cNvPr id="89" name="Google Shape;89;p1"/>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1" name="Google Shape;91;p1"/>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92" name="Google Shape;92;p1"/>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Lorenzo Rinaldi, </a:t>
            </a:r>
            <a:r>
              <a:rPr lang="en-US" sz="800" dirty="0" err="1">
                <a:solidFill>
                  <a:schemeClr val="lt1"/>
                </a:solidFill>
                <a:latin typeface="Open Sans"/>
                <a:ea typeface="Open Sans"/>
                <a:cs typeface="Open Sans"/>
                <a:sym typeface="Open Sans"/>
              </a:rPr>
              <a:t>Nicolò</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Matteo Vincenzo Rocco and </a:t>
            </a:r>
            <a:r>
              <a:rPr lang="en-US" sz="800" dirty="0" err="1">
                <a:solidFill>
                  <a:schemeClr val="lt1"/>
                </a:solidFill>
                <a:latin typeface="Open Sans"/>
                <a:ea typeface="Open Sans"/>
                <a:cs typeface="Open Sans"/>
                <a:sym typeface="Open Sans"/>
              </a:rPr>
              <a:t>Emanuela</a:t>
            </a:r>
            <a:r>
              <a:rPr lang="en-US" sz="800" dirty="0">
                <a:solidFill>
                  <a:schemeClr val="lt1"/>
                </a:solidFill>
                <a:latin typeface="Open Sans"/>
                <a:ea typeface="Open Sans"/>
                <a:cs typeface="Open Sans"/>
                <a:sym typeface="Open Sans"/>
              </a:rPr>
              <a:t> Colombo 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00" y="1825625"/>
            <a:ext cx="10523747" cy="2950906"/>
          </a:xfrm>
        </p:spPr>
        <p:txBody>
          <a:bodyPr vert="horz" lIns="91440" tIns="45720" rIns="91440" bIns="45720" rtlCol="0" anchor="t">
            <a:normAutofit/>
          </a:bodyPr>
          <a:lstStyle/>
          <a:p>
            <a:pPr marL="0" indent="0">
              <a:spcAft>
                <a:spcPts val="600"/>
              </a:spcAft>
              <a:buNone/>
            </a:pPr>
            <a:r>
              <a:rPr lang="en-GB" sz="2000" b="1" dirty="0">
                <a:solidFill>
                  <a:schemeClr val="accent1">
                    <a:lumMod val="40000"/>
                    <a:lumOff val="60000"/>
                  </a:schemeClr>
                </a:solidFill>
                <a:latin typeface="Open Sans"/>
              </a:rPr>
              <a:t>By the end of this lecture, you will:</a:t>
            </a:r>
          </a:p>
          <a:p>
            <a:pPr algn="just"/>
            <a:r>
              <a:rPr lang="en-US" sz="2000" dirty="0">
                <a:latin typeface="Open Sans"/>
              </a:rPr>
              <a:t>Have a clear overview on how to </a:t>
            </a:r>
            <a:r>
              <a:rPr lang="en-US" sz="2000" b="1" dirty="0">
                <a:latin typeface="Open Sans"/>
              </a:rPr>
              <a:t>parse an IOT or SUT in MARIO</a:t>
            </a:r>
          </a:p>
          <a:p>
            <a:pPr algn="just"/>
            <a:r>
              <a:rPr lang="en-US" sz="2000" dirty="0">
                <a:latin typeface="Open Sans"/>
              </a:rPr>
              <a:t>Understand how to prepare your </a:t>
            </a:r>
            <a:r>
              <a:rPr lang="en-US" sz="2000" b="1" dirty="0">
                <a:latin typeface="Open Sans"/>
              </a:rPr>
              <a:t>customized table</a:t>
            </a:r>
          </a:p>
          <a:p>
            <a:pPr algn="just"/>
            <a:r>
              <a:rPr lang="en-US" sz="2000" dirty="0">
                <a:latin typeface="Open Sans"/>
              </a:rPr>
              <a:t>Understand how to </a:t>
            </a:r>
            <a:r>
              <a:rPr lang="en-US" sz="2000" b="1" dirty="0">
                <a:latin typeface="Open Sans"/>
              </a:rPr>
              <a:t>explore matrices</a:t>
            </a:r>
          </a:p>
          <a:p>
            <a:pPr algn="just"/>
            <a:r>
              <a:rPr lang="en-US" sz="2000" dirty="0">
                <a:latin typeface="Open Sans"/>
              </a:rPr>
              <a:t>Be able to </a:t>
            </a:r>
            <a:r>
              <a:rPr lang="en-US" sz="2000" b="1" dirty="0">
                <a:latin typeface="Open Sans"/>
              </a:rPr>
              <a:t>calculate additional matrices</a:t>
            </a:r>
          </a:p>
          <a:p>
            <a:pPr algn="just"/>
            <a:r>
              <a:rPr lang="en-US" sz="2000" dirty="0">
                <a:latin typeface="Open Sans"/>
              </a:rPr>
              <a:t>Understand the </a:t>
            </a:r>
            <a:r>
              <a:rPr lang="en-US" sz="2000" b="1" dirty="0">
                <a:latin typeface="Open Sans"/>
              </a:rPr>
              <a:t>aggregation </a:t>
            </a:r>
            <a:r>
              <a:rPr lang="en-US" sz="2000" dirty="0">
                <a:latin typeface="Open Sans"/>
              </a:rPr>
              <a:t>procedure</a:t>
            </a:r>
          </a:p>
          <a:p>
            <a:pPr algn="just"/>
            <a:endParaRPr lang="en-US" sz="2000" b="1" dirty="0">
              <a:latin typeface="Open Sans"/>
            </a:endParaRPr>
          </a:p>
        </p:txBody>
      </p:sp>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813611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a:t>
            </a:r>
          </a:p>
        </p:txBody>
      </p:sp>
      <p:sp>
        <p:nvSpPr>
          <p:cNvPr id="3" name="TextBox 2">
            <a:extLst>
              <a:ext uri="{FF2B5EF4-FFF2-40B4-BE49-F238E27FC236}">
                <a16:creationId xmlns:a16="http://schemas.microsoft.com/office/drawing/2014/main" id="{CE45B233-093E-D64A-3EC7-4577252884A4}"/>
              </a:ext>
            </a:extLst>
          </p:cNvPr>
          <p:cNvSpPr txBox="1"/>
          <p:nvPr/>
        </p:nvSpPr>
        <p:spPr>
          <a:xfrm>
            <a:off x="402400" y="4680225"/>
            <a:ext cx="11162828" cy="646331"/>
          </a:xfrm>
          <a:prstGeom prst="rect">
            <a:avLst/>
          </a:prstGeom>
          <a:noFill/>
        </p:spPr>
        <p:txBody>
          <a:bodyPr wrap="square">
            <a:spAutoFit/>
          </a:bodyPr>
          <a:lstStyle/>
          <a:p>
            <a:r>
              <a:rPr lang="it-IT" dirty="0" err="1">
                <a:latin typeface="Open Sans" panose="020B0606030504020204" pitchFamily="34" charset="0"/>
                <a:ea typeface="Open Sans" panose="020B0606030504020204" pitchFamily="34" charset="0"/>
                <a:cs typeface="Open Sans" panose="020B0606030504020204" pitchFamily="34" charset="0"/>
              </a:rPr>
              <a:t>Please</a:t>
            </a:r>
            <a:r>
              <a:rPr lang="it-IT" dirty="0">
                <a:latin typeface="Open Sans" panose="020B0606030504020204" pitchFamily="34" charset="0"/>
                <a:ea typeface="Open Sans" panose="020B0606030504020204" pitchFamily="34" charset="0"/>
                <a:cs typeface="Open Sans" panose="020B0606030504020204" pitchFamily="34" charset="0"/>
              </a:rPr>
              <a:t> be aware you find </a:t>
            </a:r>
            <a:r>
              <a:rPr lang="it-IT" dirty="0" err="1">
                <a:latin typeface="Open Sans" panose="020B0606030504020204" pitchFamily="34" charset="0"/>
                <a:ea typeface="Open Sans" panose="020B0606030504020204" pitchFamily="34" charset="0"/>
                <a:cs typeface="Open Sans" panose="020B0606030504020204" pitchFamily="34" charset="0"/>
              </a:rPr>
              <a:t>supporting</a:t>
            </a:r>
            <a:r>
              <a:rPr lang="it-IT" dirty="0">
                <a:latin typeface="Open Sans" panose="020B0606030504020204" pitchFamily="34" charset="0"/>
                <a:ea typeface="Open Sans" panose="020B0606030504020204" pitchFamily="34" charset="0"/>
                <a:cs typeface="Open Sans" panose="020B0606030504020204" pitchFamily="34" charset="0"/>
              </a:rPr>
              <a:t> files for this </a:t>
            </a:r>
            <a:r>
              <a:rPr lang="it-IT" dirty="0" err="1">
                <a:latin typeface="Open Sans" panose="020B0606030504020204" pitchFamily="34" charset="0"/>
                <a:ea typeface="Open Sans" panose="020B0606030504020204" pitchFamily="34" charset="0"/>
                <a:cs typeface="Open Sans" panose="020B0606030504020204" pitchFamily="34" charset="0"/>
              </a:rPr>
              <a:t>lecture</a:t>
            </a:r>
            <a:r>
              <a:rPr lang="it-IT" dirty="0">
                <a:latin typeface="Open Sans" panose="020B0606030504020204" pitchFamily="34" charset="0"/>
                <a:ea typeface="Open Sans" panose="020B0606030504020204" pitchFamily="34" charset="0"/>
                <a:cs typeface="Open Sans" panose="020B0606030504020204" pitchFamily="34" charset="0"/>
              </a:rPr>
              <a:t> on Zenodo </a:t>
            </a:r>
            <a:r>
              <a:rPr lang="it-IT" dirty="0" err="1">
                <a:latin typeface="Open Sans" panose="020B0606030504020204" pitchFamily="34" charset="0"/>
                <a:ea typeface="Open Sans" panose="020B0606030504020204" pitchFamily="34" charset="0"/>
                <a:cs typeface="Open Sans" panose="020B0606030504020204" pitchFamily="34" charset="0"/>
              </a:rPr>
              <a:t>at</a:t>
            </a:r>
            <a:r>
              <a:rPr lang="it-IT" dirty="0">
                <a:latin typeface="Open Sans" panose="020B0606030504020204" pitchFamily="34" charset="0"/>
                <a:ea typeface="Open Sans" panose="020B0606030504020204" pitchFamily="34" charset="0"/>
                <a:cs typeface="Open Sans" panose="020B0606030504020204" pitchFamily="34" charset="0"/>
              </a:rPr>
              <a:t> the following link: </a:t>
            </a:r>
            <a:r>
              <a:rPr lang="it-IT" dirty="0">
                <a:latin typeface="Open Sans" panose="020B0606030504020204" pitchFamily="34" charset="0"/>
                <a:ea typeface="Open Sans" panose="020B0606030504020204" pitchFamily="34" charset="0"/>
                <a:cs typeface="Open Sans" panose="020B0606030504020204" pitchFamily="34" charset="0"/>
                <a:hlinkClick r:id="rId3"/>
              </a:rPr>
              <a:t>https://doi.org/10.5281/zenodo.8308515</a:t>
            </a:r>
            <a:r>
              <a:rPr lang="it-IT"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68893534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8.1 Parsing tables</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0" y="1543531"/>
            <a:ext cx="10523747" cy="388186"/>
          </a:xfrm>
        </p:spPr>
        <p:txBody>
          <a:bodyPr vert="horz" lIns="91440" tIns="45720" rIns="91440" bIns="45720" rtlCol="0" anchor="t">
            <a:normAutofit/>
          </a:bodyPr>
          <a:lstStyle/>
          <a:p>
            <a:pPr marL="0" indent="0" algn="just">
              <a:buNone/>
            </a:pPr>
            <a:r>
              <a:rPr lang="en-US" sz="2000" dirty="0">
                <a:latin typeface="Open Sans"/>
              </a:rPr>
              <a:t>MARIO can virtually </a:t>
            </a:r>
            <a:r>
              <a:rPr lang="en-US" sz="2000" b="1" dirty="0">
                <a:latin typeface="Open Sans"/>
              </a:rPr>
              <a:t>parse any input-output table or supply-use table</a:t>
            </a:r>
          </a:p>
        </p:txBody>
      </p:sp>
      <p:sp>
        <p:nvSpPr>
          <p:cNvPr id="7" name="Content Placeholder 1">
            <a:extLst>
              <a:ext uri="{FF2B5EF4-FFF2-40B4-BE49-F238E27FC236}">
                <a16:creationId xmlns:a16="http://schemas.microsoft.com/office/drawing/2014/main" id="{8188D47D-0E6B-FEF2-A16A-24EFE6B74895}"/>
              </a:ext>
            </a:extLst>
          </p:cNvPr>
          <p:cNvSpPr txBox="1">
            <a:spLocks/>
          </p:cNvSpPr>
          <p:nvPr/>
        </p:nvSpPr>
        <p:spPr>
          <a:xfrm>
            <a:off x="402399" y="2185754"/>
            <a:ext cx="9932727" cy="39623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Open Sans"/>
              </a:rPr>
              <a:t>Some well-known tables can be parsed </a:t>
            </a:r>
            <a:r>
              <a:rPr lang="en-US" sz="2000" b="1" dirty="0">
                <a:latin typeface="Open Sans"/>
              </a:rPr>
              <a:t>with dedicated functions</a:t>
            </a:r>
            <a:r>
              <a:rPr lang="en-US" sz="2000" dirty="0">
                <a:latin typeface="Open Sans"/>
              </a:rPr>
              <a:t>, namely</a:t>
            </a:r>
          </a:p>
          <a:p>
            <a:pPr lvl="1" algn="just"/>
            <a:r>
              <a:rPr lang="en-US" sz="2000" dirty="0">
                <a:latin typeface="Open Sans"/>
              </a:rPr>
              <a:t>EXIOBASE, both </a:t>
            </a:r>
            <a:r>
              <a:rPr lang="en-US" sz="2000" dirty="0">
                <a:latin typeface="Open Sans"/>
                <a:hlinkClick r:id="rId3"/>
              </a:rPr>
              <a:t>Economic-units IOT and SUT</a:t>
            </a:r>
            <a:r>
              <a:rPr lang="en-US" sz="2000" dirty="0">
                <a:latin typeface="Open Sans"/>
              </a:rPr>
              <a:t> and </a:t>
            </a:r>
            <a:r>
              <a:rPr lang="en-US" sz="2000" dirty="0">
                <a:latin typeface="Open Sans"/>
                <a:hlinkClick r:id="rId4"/>
              </a:rPr>
              <a:t>Hybrid-units SUT</a:t>
            </a:r>
            <a:endParaRPr lang="en-US" sz="2000" dirty="0">
              <a:latin typeface="Open Sans"/>
            </a:endParaRPr>
          </a:p>
          <a:p>
            <a:pPr lvl="1" algn="just">
              <a:spcAft>
                <a:spcPts val="1200"/>
              </a:spcAft>
            </a:pPr>
            <a:r>
              <a:rPr lang="en-US" sz="2000" dirty="0">
                <a:latin typeface="Open Sans"/>
                <a:hlinkClick r:id="rId5"/>
              </a:rPr>
              <a:t>EORA</a:t>
            </a:r>
            <a:r>
              <a:rPr lang="en-US" sz="2000" dirty="0">
                <a:latin typeface="Open Sans"/>
              </a:rPr>
              <a:t>, both single region tables and EORA26</a:t>
            </a:r>
            <a:endParaRPr lang="en-US" sz="1600" dirty="0">
              <a:latin typeface="Open Sans"/>
            </a:endParaRPr>
          </a:p>
          <a:p>
            <a:pPr algn="just"/>
            <a:r>
              <a:rPr lang="en-US" sz="2000" dirty="0">
                <a:latin typeface="Open Sans"/>
              </a:rPr>
              <a:t>Any other table can be arranged in a </a:t>
            </a:r>
            <a:r>
              <a:rPr lang="en-US" sz="2000" b="1" dirty="0">
                <a:latin typeface="Open Sans"/>
              </a:rPr>
              <a:t>specific Excel template </a:t>
            </a:r>
            <a:r>
              <a:rPr lang="en-US" sz="2000" dirty="0">
                <a:latin typeface="Open Sans"/>
              </a:rPr>
              <a:t>to be parsed</a:t>
            </a:r>
          </a:p>
          <a:p>
            <a:pPr algn="just"/>
            <a:endParaRPr lang="en-US" sz="2000" dirty="0">
              <a:latin typeface="Open Sans"/>
            </a:endParaRPr>
          </a:p>
          <a:p>
            <a:pPr algn="just"/>
            <a:r>
              <a:rPr lang="en-US" sz="2000" dirty="0">
                <a:latin typeface="Open Sans"/>
              </a:rPr>
              <a:t>Have a look at the documentation to get acquainted with all the available </a:t>
            </a:r>
            <a:r>
              <a:rPr lang="en-US" sz="2000" dirty="0">
                <a:latin typeface="Open Sans"/>
                <a:hlinkClick r:id="rId6"/>
              </a:rPr>
              <a:t>parsing functions</a:t>
            </a:r>
            <a:endParaRPr lang="en-US" sz="2000" dirty="0">
              <a:latin typeface="Open Sans"/>
            </a:endParaRPr>
          </a:p>
          <a:p>
            <a:pPr marL="0" indent="0" algn="just">
              <a:buNone/>
            </a:pPr>
            <a:endParaRPr lang="en-US" sz="2000" dirty="0">
              <a:latin typeface="Open Sans"/>
            </a:endParaRPr>
          </a:p>
          <a:p>
            <a:pPr marL="0" indent="0" algn="just">
              <a:buNone/>
            </a:pPr>
            <a:r>
              <a:rPr lang="en-US" sz="2000" dirty="0">
                <a:latin typeface="Open Sans"/>
              </a:rPr>
              <a:t>The detailed procedure on parse Exiobase, EORA and a customized table is shown in the </a:t>
            </a:r>
            <a:r>
              <a:rPr lang="en-US" sz="2000" b="1" dirty="0">
                <a:latin typeface="Open Sans"/>
              </a:rPr>
              <a:t>hands-on associated to this lecture</a:t>
            </a:r>
          </a:p>
          <a:p>
            <a:pPr algn="just"/>
            <a:endParaRPr lang="en-US" sz="2000" dirty="0">
              <a:latin typeface="Open Sans"/>
            </a:endParaRPr>
          </a:p>
        </p:txBody>
      </p:sp>
    </p:spTree>
    <p:extLst>
      <p:ext uri="{BB962C8B-B14F-4D97-AF65-F5344CB8AC3E}">
        <p14:creationId xmlns:p14="http://schemas.microsoft.com/office/powerpoint/2010/main" val="91139169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8.2 Exploring a table</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6052541" cy="4658749"/>
          </a:xfrm>
        </p:spPr>
        <p:txBody>
          <a:bodyPr vert="horz" lIns="91440" tIns="45720" rIns="91440" bIns="45720" rtlCol="0" anchor="t">
            <a:normAutofit/>
          </a:bodyPr>
          <a:lstStyle/>
          <a:p>
            <a:r>
              <a:rPr lang="en-US" sz="2000" dirty="0">
                <a:latin typeface="Open Sans"/>
              </a:rPr>
              <a:t>Once a table is parsed, it will be saved as a </a:t>
            </a:r>
            <a:r>
              <a:rPr lang="en-US" sz="2000" b="1" dirty="0" err="1">
                <a:latin typeface="Open Sans"/>
              </a:rPr>
              <a:t>core.AttrData.Database</a:t>
            </a:r>
            <a:r>
              <a:rPr lang="en-US" sz="2000" b="1" dirty="0">
                <a:latin typeface="Open Sans"/>
              </a:rPr>
              <a:t> </a:t>
            </a:r>
            <a:r>
              <a:rPr lang="en-US" sz="2000" dirty="0">
                <a:latin typeface="Open Sans"/>
              </a:rPr>
              <a:t>object (check in the variable explorer)</a:t>
            </a:r>
          </a:p>
          <a:p>
            <a:endParaRPr lang="en-US" sz="2000" b="1" dirty="0">
              <a:latin typeface="Open Sans"/>
            </a:endParaRPr>
          </a:p>
          <a:p>
            <a:r>
              <a:rPr lang="en-US" sz="2000" dirty="0">
                <a:latin typeface="Open Sans"/>
              </a:rPr>
              <a:t>By executing the name of the Database (‘</a:t>
            </a:r>
            <a:r>
              <a:rPr lang="en-US" sz="2000" dirty="0" err="1">
                <a:latin typeface="Open Sans"/>
              </a:rPr>
              <a:t>test_table</a:t>
            </a:r>
            <a:r>
              <a:rPr lang="en-US" sz="2000" dirty="0">
                <a:latin typeface="Open Sans"/>
              </a:rPr>
              <a:t>’, in this case), MARIO returns the main properties of the table.</a:t>
            </a:r>
          </a:p>
          <a:p>
            <a:r>
              <a:rPr lang="en-US" sz="2000" dirty="0">
                <a:latin typeface="Open Sans"/>
              </a:rPr>
              <a:t>You can check that the table is an </a:t>
            </a:r>
            <a:r>
              <a:rPr lang="en-US" sz="2000" b="1" dirty="0">
                <a:latin typeface="Open Sans"/>
              </a:rPr>
              <a:t>IOT</a:t>
            </a:r>
            <a:r>
              <a:rPr lang="en-US" sz="2000" dirty="0">
                <a:latin typeface="Open Sans"/>
              </a:rPr>
              <a:t>, characterized by specific </a:t>
            </a:r>
            <a:r>
              <a:rPr lang="en-US" sz="2000" b="1" u="sng" dirty="0">
                <a:latin typeface="Open Sans"/>
              </a:rPr>
              <a:t>sets</a:t>
            </a:r>
            <a:r>
              <a:rPr lang="en-US" sz="2000" b="1" dirty="0">
                <a:latin typeface="Open Sans"/>
              </a:rPr>
              <a:t>:</a:t>
            </a:r>
            <a:r>
              <a:rPr lang="en-US" sz="2000" dirty="0">
                <a:latin typeface="Open Sans"/>
              </a:rPr>
              <a:t> 200 sectors, 49 regions, 7 consumption category, 9 factor of production and 1104 satellite accounts</a:t>
            </a:r>
          </a:p>
          <a:p>
            <a:endParaRPr lang="en-US" sz="2000" dirty="0">
              <a:latin typeface="Open Sans"/>
            </a:endParaRPr>
          </a:p>
          <a:p>
            <a:r>
              <a:rPr lang="en-US" sz="2000" dirty="0">
                <a:latin typeface="Open Sans"/>
              </a:rPr>
              <a:t>By default, a parsed table is also representing a </a:t>
            </a:r>
            <a:r>
              <a:rPr lang="en-US" sz="2000" b="1" dirty="0">
                <a:latin typeface="Open Sans"/>
              </a:rPr>
              <a:t>‘baseline’</a:t>
            </a:r>
            <a:r>
              <a:rPr lang="en-US" sz="2000" dirty="0">
                <a:latin typeface="Open Sans"/>
              </a:rPr>
              <a:t> scenario. </a:t>
            </a:r>
          </a:p>
          <a:p>
            <a:pPr marL="0" indent="0">
              <a:buNone/>
            </a:pPr>
            <a:endParaRPr lang="en-US" sz="2000" dirty="0">
              <a:latin typeface="Open Sans"/>
            </a:endParaRPr>
          </a:p>
        </p:txBody>
      </p:sp>
      <p:pic>
        <p:nvPicPr>
          <p:cNvPr id="12" name="Immagine 11">
            <a:extLst>
              <a:ext uri="{FF2B5EF4-FFF2-40B4-BE49-F238E27FC236}">
                <a16:creationId xmlns:a16="http://schemas.microsoft.com/office/drawing/2014/main" id="{147EF486-74F4-29AE-E604-44E14DCB822F}"/>
              </a:ext>
            </a:extLst>
          </p:cNvPr>
          <p:cNvPicPr>
            <a:picLocks noChangeAspect="1"/>
          </p:cNvPicPr>
          <p:nvPr/>
        </p:nvPicPr>
        <p:blipFill>
          <a:blip r:embed="rId3"/>
          <a:stretch>
            <a:fillRect/>
          </a:stretch>
        </p:blipFill>
        <p:spPr>
          <a:xfrm>
            <a:off x="6907805" y="1373714"/>
            <a:ext cx="4672178" cy="861086"/>
          </a:xfrm>
          <a:prstGeom prst="rect">
            <a:avLst/>
          </a:prstGeom>
        </p:spPr>
      </p:pic>
      <p:pic>
        <p:nvPicPr>
          <p:cNvPr id="15" name="Immagine 14">
            <a:extLst>
              <a:ext uri="{FF2B5EF4-FFF2-40B4-BE49-F238E27FC236}">
                <a16:creationId xmlns:a16="http://schemas.microsoft.com/office/drawing/2014/main" id="{DEB4B975-F977-B5A4-DA2C-143380E53A77}"/>
              </a:ext>
            </a:extLst>
          </p:cNvPr>
          <p:cNvPicPr>
            <a:picLocks noChangeAspect="1"/>
          </p:cNvPicPr>
          <p:nvPr/>
        </p:nvPicPr>
        <p:blipFill>
          <a:blip r:embed="rId4"/>
          <a:srcRect/>
          <a:stretch/>
        </p:blipFill>
        <p:spPr>
          <a:xfrm>
            <a:off x="7670132" y="2954238"/>
            <a:ext cx="3589593" cy="3054675"/>
          </a:xfrm>
          <a:prstGeom prst="rect">
            <a:avLst/>
          </a:prstGeom>
        </p:spPr>
      </p:pic>
    </p:spTree>
    <p:extLst>
      <p:ext uri="{BB962C8B-B14F-4D97-AF65-F5344CB8AC3E}">
        <p14:creationId xmlns:p14="http://schemas.microsoft.com/office/powerpoint/2010/main" val="310564421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8.2 Exploring a table</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5485215" cy="4658749"/>
          </a:xfrm>
        </p:spPr>
        <p:txBody>
          <a:bodyPr vert="horz" lIns="91440" tIns="45720" rIns="91440" bIns="45720" rtlCol="0" anchor="t">
            <a:normAutofit/>
          </a:bodyPr>
          <a:lstStyle/>
          <a:p>
            <a:r>
              <a:rPr lang="en-US" sz="2000" dirty="0">
                <a:latin typeface="Open Sans"/>
              </a:rPr>
              <a:t>You can extract the list of labels for each </a:t>
            </a:r>
            <a:r>
              <a:rPr lang="en-US" sz="2000" b="1" dirty="0">
                <a:latin typeface="Open Sans"/>
              </a:rPr>
              <a:t>set</a:t>
            </a:r>
            <a:r>
              <a:rPr lang="en-US" sz="2000" dirty="0">
                <a:latin typeface="Open Sans"/>
              </a:rPr>
              <a:t> (e.g. consumption categories…) by executing the ‘</a:t>
            </a:r>
            <a:r>
              <a:rPr lang="en-US" sz="2000" dirty="0">
                <a:latin typeface="Open Sans"/>
                <a:hlinkClick r:id="rId3"/>
              </a:rPr>
              <a:t>get_index</a:t>
            </a:r>
            <a:r>
              <a:rPr lang="en-US" sz="2000" dirty="0">
                <a:latin typeface="Open Sans"/>
              </a:rPr>
              <a:t>’ function and specifying the desired set. </a:t>
            </a:r>
          </a:p>
          <a:p>
            <a:endParaRPr lang="en-US" sz="2000" dirty="0">
              <a:latin typeface="Open Sans"/>
            </a:endParaRPr>
          </a:p>
          <a:p>
            <a:r>
              <a:rPr lang="en-US" sz="2000" dirty="0">
                <a:latin typeface="Open Sans"/>
              </a:rPr>
              <a:t>By using the ‘</a:t>
            </a:r>
            <a:r>
              <a:rPr lang="en-US" sz="2000" dirty="0">
                <a:latin typeface="Open Sans"/>
                <a:hlinkClick r:id="rId4"/>
              </a:rPr>
              <a:t>search</a:t>
            </a:r>
            <a:r>
              <a:rPr lang="en-US" sz="2000" dirty="0">
                <a:latin typeface="Open Sans"/>
              </a:rPr>
              <a:t>’ function, you can also extract a list of labels containing a specific string of text (e.g. sectors containing the ‘gas’ string). </a:t>
            </a:r>
          </a:p>
          <a:p>
            <a:endParaRPr lang="en-US" sz="2000" dirty="0">
              <a:latin typeface="Open Sans"/>
            </a:endParaRPr>
          </a:p>
          <a:p>
            <a:r>
              <a:rPr lang="en-US" sz="2000" dirty="0">
                <a:latin typeface="Open Sans"/>
              </a:rPr>
              <a:t>This function is very useful when dealing with </a:t>
            </a:r>
            <a:r>
              <a:rPr lang="en-US" sz="2000" b="1" dirty="0">
                <a:latin typeface="Open Sans"/>
              </a:rPr>
              <a:t>large tables </a:t>
            </a:r>
            <a:r>
              <a:rPr lang="en-US" sz="2000" dirty="0">
                <a:latin typeface="Open Sans"/>
              </a:rPr>
              <a:t>with hundreds of sectors, satellite accounts…</a:t>
            </a:r>
          </a:p>
        </p:txBody>
      </p:sp>
      <p:pic>
        <p:nvPicPr>
          <p:cNvPr id="12" name="Immagine 11">
            <a:extLst>
              <a:ext uri="{FF2B5EF4-FFF2-40B4-BE49-F238E27FC236}">
                <a16:creationId xmlns:a16="http://schemas.microsoft.com/office/drawing/2014/main" id="{147EF486-74F4-29AE-E604-44E14DCB822F}"/>
              </a:ext>
            </a:extLst>
          </p:cNvPr>
          <p:cNvPicPr>
            <a:picLocks noChangeAspect="1"/>
          </p:cNvPicPr>
          <p:nvPr/>
        </p:nvPicPr>
        <p:blipFill>
          <a:blip r:embed="rId5"/>
          <a:srcRect/>
          <a:stretch/>
        </p:blipFill>
        <p:spPr>
          <a:xfrm>
            <a:off x="6627782" y="1316796"/>
            <a:ext cx="5052708" cy="1277058"/>
          </a:xfrm>
          <a:prstGeom prst="rect">
            <a:avLst/>
          </a:prstGeom>
        </p:spPr>
      </p:pic>
      <p:pic>
        <p:nvPicPr>
          <p:cNvPr id="3" name="Immagine 2">
            <a:extLst>
              <a:ext uri="{FF2B5EF4-FFF2-40B4-BE49-F238E27FC236}">
                <a16:creationId xmlns:a16="http://schemas.microsoft.com/office/drawing/2014/main" id="{2487ABEC-005D-0244-617A-5CA8A07D19AC}"/>
              </a:ext>
            </a:extLst>
          </p:cNvPr>
          <p:cNvPicPr>
            <a:picLocks noChangeAspect="1"/>
          </p:cNvPicPr>
          <p:nvPr/>
        </p:nvPicPr>
        <p:blipFill>
          <a:blip r:embed="rId6"/>
          <a:stretch>
            <a:fillRect/>
          </a:stretch>
        </p:blipFill>
        <p:spPr>
          <a:xfrm>
            <a:off x="6627783" y="3112382"/>
            <a:ext cx="5052708" cy="3045822"/>
          </a:xfrm>
          <a:prstGeom prst="rect">
            <a:avLst/>
          </a:prstGeom>
        </p:spPr>
      </p:pic>
    </p:spTree>
    <p:extLst>
      <p:ext uri="{BB962C8B-B14F-4D97-AF65-F5344CB8AC3E}">
        <p14:creationId xmlns:p14="http://schemas.microsoft.com/office/powerpoint/2010/main" val="261546638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8.2 Exploring a table</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10868979" cy="733139"/>
          </a:xfrm>
        </p:spPr>
        <p:txBody>
          <a:bodyPr vert="horz" lIns="91440" tIns="45720" rIns="91440" bIns="45720" rtlCol="0" anchor="t">
            <a:normAutofit/>
          </a:bodyPr>
          <a:lstStyle/>
          <a:p>
            <a:r>
              <a:rPr lang="en-US" sz="2000" dirty="0">
                <a:latin typeface="Open Sans"/>
              </a:rPr>
              <a:t>You can explore a specific matrix just by executing </a:t>
            </a:r>
            <a:r>
              <a:rPr lang="en-US" sz="2000" i="1" dirty="0">
                <a:latin typeface="Open Sans"/>
              </a:rPr>
              <a:t>‘name of the </a:t>
            </a:r>
            <a:r>
              <a:rPr lang="en-US" sz="2000" i="1" dirty="0" err="1">
                <a:latin typeface="Open Sans"/>
              </a:rPr>
              <a:t>database’.’name</a:t>
            </a:r>
            <a:r>
              <a:rPr lang="en-US" sz="2000" i="1" dirty="0">
                <a:latin typeface="Open Sans"/>
              </a:rPr>
              <a:t> of the matrix’</a:t>
            </a:r>
            <a:r>
              <a:rPr lang="en-US" sz="2000" dirty="0">
                <a:latin typeface="Open Sans"/>
              </a:rPr>
              <a:t>. This method returns the desired matrix for the </a:t>
            </a:r>
            <a:r>
              <a:rPr lang="en-US" sz="2000" b="1" dirty="0">
                <a:latin typeface="Open Sans"/>
              </a:rPr>
              <a:t>baseline scenario</a:t>
            </a:r>
            <a:r>
              <a:rPr lang="en-US" sz="2000" dirty="0">
                <a:latin typeface="Open Sans"/>
              </a:rPr>
              <a:t>. </a:t>
            </a:r>
            <a:endParaRPr lang="en-US" sz="2000" i="1" dirty="0">
              <a:latin typeface="Open Sans"/>
            </a:endParaRPr>
          </a:p>
        </p:txBody>
      </p:sp>
      <p:pic>
        <p:nvPicPr>
          <p:cNvPr id="3" name="Immagine 2">
            <a:extLst>
              <a:ext uri="{FF2B5EF4-FFF2-40B4-BE49-F238E27FC236}">
                <a16:creationId xmlns:a16="http://schemas.microsoft.com/office/drawing/2014/main" id="{1F74103F-C745-BDAC-9335-FFFD804833E9}"/>
              </a:ext>
            </a:extLst>
          </p:cNvPr>
          <p:cNvPicPr>
            <a:picLocks noChangeAspect="1"/>
          </p:cNvPicPr>
          <p:nvPr/>
        </p:nvPicPr>
        <p:blipFill>
          <a:blip r:embed="rId3"/>
          <a:stretch>
            <a:fillRect/>
          </a:stretch>
        </p:blipFill>
        <p:spPr>
          <a:xfrm>
            <a:off x="1131132" y="2446485"/>
            <a:ext cx="9411516" cy="3093988"/>
          </a:xfrm>
          <a:prstGeom prst="rect">
            <a:avLst/>
          </a:prstGeom>
        </p:spPr>
      </p:pic>
    </p:spTree>
    <p:extLst>
      <p:ext uri="{BB962C8B-B14F-4D97-AF65-F5344CB8AC3E}">
        <p14:creationId xmlns:p14="http://schemas.microsoft.com/office/powerpoint/2010/main" val="209354473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8.2 Exploring a table</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10868979" cy="1449836"/>
          </a:xfrm>
        </p:spPr>
        <p:txBody>
          <a:bodyPr vert="horz" lIns="91440" tIns="45720" rIns="91440" bIns="45720" rtlCol="0" anchor="t">
            <a:normAutofit/>
          </a:bodyPr>
          <a:lstStyle/>
          <a:p>
            <a:r>
              <a:rPr lang="en-US" sz="2000" dirty="0">
                <a:latin typeface="Open Sans"/>
              </a:rPr>
              <a:t>Finally, it can be helpful to check on the unit of measures in which your accounts are measured. This can be done by exploring the ‘units’ dictionary, which contains one nested dictionary for each set (‘Sector’, ’Satellite account’…)</a:t>
            </a:r>
            <a:endParaRPr lang="en-US" sz="2000" i="1" dirty="0">
              <a:latin typeface="Open Sans"/>
            </a:endParaRPr>
          </a:p>
        </p:txBody>
      </p:sp>
      <p:pic>
        <p:nvPicPr>
          <p:cNvPr id="6" name="Immagine 5">
            <a:extLst>
              <a:ext uri="{FF2B5EF4-FFF2-40B4-BE49-F238E27FC236}">
                <a16:creationId xmlns:a16="http://schemas.microsoft.com/office/drawing/2014/main" id="{0BD34C24-4F59-7B4C-74F5-935F3AABDCB3}"/>
              </a:ext>
            </a:extLst>
          </p:cNvPr>
          <p:cNvPicPr>
            <a:picLocks noChangeAspect="1"/>
          </p:cNvPicPr>
          <p:nvPr/>
        </p:nvPicPr>
        <p:blipFill>
          <a:blip r:embed="rId3"/>
          <a:stretch>
            <a:fillRect/>
          </a:stretch>
        </p:blipFill>
        <p:spPr>
          <a:xfrm>
            <a:off x="824260" y="2942414"/>
            <a:ext cx="4039164" cy="2372056"/>
          </a:xfrm>
          <a:prstGeom prst="rect">
            <a:avLst/>
          </a:prstGeom>
        </p:spPr>
      </p:pic>
      <p:pic>
        <p:nvPicPr>
          <p:cNvPr id="8" name="Immagine 7">
            <a:extLst>
              <a:ext uri="{FF2B5EF4-FFF2-40B4-BE49-F238E27FC236}">
                <a16:creationId xmlns:a16="http://schemas.microsoft.com/office/drawing/2014/main" id="{45953B8C-F0B7-9A42-6485-A6ADEF14EA65}"/>
              </a:ext>
            </a:extLst>
          </p:cNvPr>
          <p:cNvPicPr>
            <a:picLocks noChangeAspect="1"/>
          </p:cNvPicPr>
          <p:nvPr/>
        </p:nvPicPr>
        <p:blipFill>
          <a:blip r:embed="rId4"/>
          <a:stretch>
            <a:fillRect/>
          </a:stretch>
        </p:blipFill>
        <p:spPr>
          <a:xfrm>
            <a:off x="6781576" y="2942414"/>
            <a:ext cx="3200847" cy="2391109"/>
          </a:xfrm>
          <a:prstGeom prst="rect">
            <a:avLst/>
          </a:prstGeom>
        </p:spPr>
      </p:pic>
    </p:spTree>
    <p:extLst>
      <p:ext uri="{BB962C8B-B14F-4D97-AF65-F5344CB8AC3E}">
        <p14:creationId xmlns:p14="http://schemas.microsoft.com/office/powerpoint/2010/main" val="52011769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1193B9F-476E-E574-EDE0-BA2A4BB94A43}"/>
              </a:ext>
            </a:extLst>
          </p:cNvPr>
          <p:cNvPicPr>
            <a:picLocks noChangeAspect="1"/>
          </p:cNvPicPr>
          <p:nvPr/>
        </p:nvPicPr>
        <p:blipFill>
          <a:blip r:embed="rId3"/>
          <a:stretch>
            <a:fillRect/>
          </a:stretch>
        </p:blipFill>
        <p:spPr>
          <a:xfrm>
            <a:off x="5914258" y="5659796"/>
            <a:ext cx="6102090" cy="618646"/>
          </a:xfrm>
          <a:prstGeom prst="rect">
            <a:avLst/>
          </a:prstGeom>
        </p:spPr>
      </p:pic>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8.3 Calculating matrices</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7278559" cy="1369074"/>
          </a:xfrm>
        </p:spPr>
        <p:txBody>
          <a:bodyPr vert="horz" lIns="91440" tIns="45720" rIns="91440" bIns="45720" rtlCol="0" anchor="t">
            <a:normAutofit/>
          </a:bodyPr>
          <a:lstStyle/>
          <a:p>
            <a:pPr marL="0" indent="0">
              <a:buNone/>
            </a:pPr>
            <a:r>
              <a:rPr lang="en-US" sz="1600" dirty="0">
                <a:latin typeface="Open Sans"/>
              </a:rPr>
              <a:t>What if you want to explore a matrix which is not yet being calculated, or if you simply want to calculate a matrix?</a:t>
            </a:r>
          </a:p>
          <a:p>
            <a:pPr marL="0" indent="0">
              <a:buNone/>
            </a:pPr>
            <a:r>
              <a:rPr lang="en-US" sz="1600" dirty="0">
                <a:latin typeface="Open Sans"/>
              </a:rPr>
              <a:t>The same method shown to explore a certain matrix, works also for matrices which are not yet being calculated. Here we report the case of the environmental footprints coefficients matrix </a:t>
            </a:r>
            <a:r>
              <a:rPr lang="en-US" sz="1600" b="1" dirty="0">
                <a:latin typeface="Open Sans"/>
              </a:rPr>
              <a:t>f</a:t>
            </a:r>
            <a:r>
              <a:rPr lang="en-US" sz="1600" dirty="0">
                <a:latin typeface="Open Sans"/>
              </a:rPr>
              <a:t>.</a:t>
            </a:r>
          </a:p>
        </p:txBody>
      </p:sp>
      <p:sp>
        <p:nvSpPr>
          <p:cNvPr id="2" name="Content Placeholder 1">
            <a:extLst>
              <a:ext uri="{FF2B5EF4-FFF2-40B4-BE49-F238E27FC236}">
                <a16:creationId xmlns:a16="http://schemas.microsoft.com/office/drawing/2014/main" id="{5BACA07C-09F1-4FA7-DCB0-C92FB1FCAFA7}"/>
              </a:ext>
            </a:extLst>
          </p:cNvPr>
          <p:cNvSpPr txBox="1">
            <a:spLocks/>
          </p:cNvSpPr>
          <p:nvPr/>
        </p:nvSpPr>
        <p:spPr>
          <a:xfrm>
            <a:off x="402400" y="3330289"/>
            <a:ext cx="6039040" cy="25276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1600" dirty="0">
                <a:latin typeface="Open Sans"/>
              </a:rPr>
              <a:t>First make sure </a:t>
            </a:r>
            <a:r>
              <a:rPr lang="en-US" sz="1600" b="1" dirty="0">
                <a:latin typeface="Open Sans"/>
              </a:rPr>
              <a:t>f </a:t>
            </a:r>
            <a:r>
              <a:rPr lang="en-US" sz="1600" dirty="0">
                <a:latin typeface="Open Sans"/>
              </a:rPr>
              <a:t>is not yet calculated, by exploring the ‘matrices’ dictionary, which contains a nested dictionary for each scenario (just ‘</a:t>
            </a:r>
            <a:r>
              <a:rPr lang="en-US" sz="1600" i="1" dirty="0">
                <a:latin typeface="Open Sans"/>
              </a:rPr>
              <a:t>baseline’ </a:t>
            </a:r>
            <a:r>
              <a:rPr lang="en-US" sz="1600" dirty="0">
                <a:latin typeface="Open Sans"/>
              </a:rPr>
              <a:t>in this case)</a:t>
            </a:r>
          </a:p>
          <a:p>
            <a:pPr marL="457200" indent="-457200">
              <a:buFont typeface="Arial" panose="020B0604020202020204" pitchFamily="34" charset="0"/>
              <a:buAutoNum type="arabicPeriod"/>
            </a:pPr>
            <a:r>
              <a:rPr lang="en-US" sz="1600" dirty="0">
                <a:latin typeface="Open Sans"/>
              </a:rPr>
              <a:t>Calculate </a:t>
            </a:r>
            <a:r>
              <a:rPr lang="en-US" sz="1600" b="1" dirty="0">
                <a:latin typeface="Open Sans"/>
              </a:rPr>
              <a:t>f</a:t>
            </a:r>
            <a:r>
              <a:rPr lang="en-US" sz="1600" dirty="0">
                <a:latin typeface="Open Sans"/>
              </a:rPr>
              <a:t> by running ‘</a:t>
            </a:r>
            <a:r>
              <a:rPr lang="en-US" sz="1600" dirty="0" err="1">
                <a:latin typeface="Open Sans"/>
              </a:rPr>
              <a:t>test_table.f</a:t>
            </a:r>
            <a:r>
              <a:rPr lang="en-US" sz="1600" dirty="0">
                <a:latin typeface="Open Sans"/>
              </a:rPr>
              <a:t>’</a:t>
            </a:r>
          </a:p>
          <a:p>
            <a:pPr marL="457200" indent="-457200">
              <a:buFont typeface="Arial" panose="020B0604020202020204" pitchFamily="34" charset="0"/>
              <a:buAutoNum type="arabicPeriod"/>
            </a:pPr>
            <a:r>
              <a:rPr lang="en-US" sz="1600" dirty="0">
                <a:latin typeface="Open Sans"/>
              </a:rPr>
              <a:t>Check </a:t>
            </a:r>
            <a:r>
              <a:rPr lang="en-US" sz="1600" b="1" dirty="0">
                <a:latin typeface="Open Sans"/>
              </a:rPr>
              <a:t>f </a:t>
            </a:r>
            <a:r>
              <a:rPr lang="en-US" sz="1600" dirty="0">
                <a:latin typeface="Open Sans"/>
              </a:rPr>
              <a:t>is now present among the calculated matrices</a:t>
            </a:r>
          </a:p>
        </p:txBody>
      </p:sp>
      <p:pic>
        <p:nvPicPr>
          <p:cNvPr id="6" name="Immagine 5">
            <a:extLst>
              <a:ext uri="{FF2B5EF4-FFF2-40B4-BE49-F238E27FC236}">
                <a16:creationId xmlns:a16="http://schemas.microsoft.com/office/drawing/2014/main" id="{6577DC1D-3DDA-1510-49AA-D2D9F606B10C}"/>
              </a:ext>
            </a:extLst>
          </p:cNvPr>
          <p:cNvPicPr>
            <a:picLocks noChangeAspect="1"/>
          </p:cNvPicPr>
          <p:nvPr/>
        </p:nvPicPr>
        <p:blipFill>
          <a:blip r:embed="rId4"/>
          <a:stretch>
            <a:fillRect/>
          </a:stretch>
        </p:blipFill>
        <p:spPr>
          <a:xfrm>
            <a:off x="7910777" y="1746901"/>
            <a:ext cx="4105571" cy="490217"/>
          </a:xfrm>
          <a:prstGeom prst="rect">
            <a:avLst/>
          </a:prstGeom>
        </p:spPr>
      </p:pic>
      <p:sp>
        <p:nvSpPr>
          <p:cNvPr id="7" name="Ovale 6">
            <a:extLst>
              <a:ext uri="{FF2B5EF4-FFF2-40B4-BE49-F238E27FC236}">
                <a16:creationId xmlns:a16="http://schemas.microsoft.com/office/drawing/2014/main" id="{B7E57A91-F7E7-6476-DD98-2C5918288A8A}"/>
              </a:ext>
            </a:extLst>
          </p:cNvPr>
          <p:cNvSpPr/>
          <p:nvPr/>
        </p:nvSpPr>
        <p:spPr>
          <a:xfrm>
            <a:off x="7680960" y="1537310"/>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a:t>
            </a:r>
          </a:p>
        </p:txBody>
      </p:sp>
      <p:pic>
        <p:nvPicPr>
          <p:cNvPr id="11" name="Immagine 10">
            <a:extLst>
              <a:ext uri="{FF2B5EF4-FFF2-40B4-BE49-F238E27FC236}">
                <a16:creationId xmlns:a16="http://schemas.microsoft.com/office/drawing/2014/main" id="{5E6545B0-3C55-2C8B-2A7B-5CCAE378DC35}"/>
              </a:ext>
            </a:extLst>
          </p:cNvPr>
          <p:cNvPicPr>
            <a:picLocks noChangeAspect="1"/>
          </p:cNvPicPr>
          <p:nvPr/>
        </p:nvPicPr>
        <p:blipFill>
          <a:blip r:embed="rId5"/>
          <a:srcRect/>
          <a:stretch/>
        </p:blipFill>
        <p:spPr>
          <a:xfrm>
            <a:off x="6381023" y="2912604"/>
            <a:ext cx="5635325" cy="2401866"/>
          </a:xfrm>
          <a:prstGeom prst="rect">
            <a:avLst/>
          </a:prstGeom>
        </p:spPr>
      </p:pic>
      <p:sp>
        <p:nvSpPr>
          <p:cNvPr id="14" name="Ovale 13">
            <a:extLst>
              <a:ext uri="{FF2B5EF4-FFF2-40B4-BE49-F238E27FC236}">
                <a16:creationId xmlns:a16="http://schemas.microsoft.com/office/drawing/2014/main" id="{BA058BAF-67F3-27DA-26DD-031C54B5E92B}"/>
              </a:ext>
            </a:extLst>
          </p:cNvPr>
          <p:cNvSpPr/>
          <p:nvPr/>
        </p:nvSpPr>
        <p:spPr>
          <a:xfrm>
            <a:off x="6127607" y="2728578"/>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17" name="Ovale 16">
            <a:extLst>
              <a:ext uri="{FF2B5EF4-FFF2-40B4-BE49-F238E27FC236}">
                <a16:creationId xmlns:a16="http://schemas.microsoft.com/office/drawing/2014/main" id="{0A59A40C-FDEE-EC8B-052F-867870881C81}"/>
              </a:ext>
            </a:extLst>
          </p:cNvPr>
          <p:cNvSpPr/>
          <p:nvPr/>
        </p:nvSpPr>
        <p:spPr>
          <a:xfrm>
            <a:off x="5580298" y="5517160"/>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18" name="Ovale 17">
            <a:extLst>
              <a:ext uri="{FF2B5EF4-FFF2-40B4-BE49-F238E27FC236}">
                <a16:creationId xmlns:a16="http://schemas.microsoft.com/office/drawing/2014/main" id="{3574EF46-6B8B-8118-8456-21D7A22C6032}"/>
              </a:ext>
            </a:extLst>
          </p:cNvPr>
          <p:cNvSpPr/>
          <p:nvPr/>
        </p:nvSpPr>
        <p:spPr>
          <a:xfrm>
            <a:off x="11423101" y="5829998"/>
            <a:ext cx="333960" cy="333960"/>
          </a:xfrm>
          <a:prstGeom prst="ellipse">
            <a:avLst/>
          </a:prstGeom>
          <a:noFill/>
          <a:ln>
            <a:solidFill>
              <a:srgbClr val="FF81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ontent Placeholder 1">
            <a:extLst>
              <a:ext uri="{FF2B5EF4-FFF2-40B4-BE49-F238E27FC236}">
                <a16:creationId xmlns:a16="http://schemas.microsoft.com/office/drawing/2014/main" id="{BCB5B7F2-3B37-380C-05F2-A28E606EB464}"/>
              </a:ext>
            </a:extLst>
          </p:cNvPr>
          <p:cNvSpPr txBox="1">
            <a:spLocks/>
          </p:cNvSpPr>
          <p:nvPr/>
        </p:nvSpPr>
        <p:spPr>
          <a:xfrm>
            <a:off x="402400" y="5511307"/>
            <a:ext cx="4512498" cy="73393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Open Sans"/>
              </a:rPr>
              <a:t>The full list of computable matrices is reported in the documentation under the </a:t>
            </a:r>
            <a:r>
              <a:rPr lang="en-US" sz="1600" i="1" dirty="0">
                <a:latin typeface="Open Sans"/>
                <a:hlinkClick r:id="rId6"/>
              </a:rPr>
              <a:t>Calculations</a:t>
            </a:r>
            <a:r>
              <a:rPr lang="en-US" sz="1600" dirty="0">
                <a:latin typeface="Open Sans"/>
                <a:hlinkClick r:id="rId6"/>
              </a:rPr>
              <a:t> section </a:t>
            </a:r>
            <a:r>
              <a:rPr lang="en-US" sz="1600" dirty="0">
                <a:latin typeface="Open Sans"/>
              </a:rPr>
              <a:t>of the API</a:t>
            </a:r>
          </a:p>
        </p:txBody>
      </p:sp>
    </p:spTree>
    <p:extLst>
      <p:ext uri="{BB962C8B-B14F-4D97-AF65-F5344CB8AC3E}">
        <p14:creationId xmlns:p14="http://schemas.microsoft.com/office/powerpoint/2010/main" val="117294484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8.3 Calculating matrices</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0" y="1736570"/>
            <a:ext cx="4504879" cy="1369074"/>
          </a:xfrm>
        </p:spPr>
        <p:txBody>
          <a:bodyPr vert="horz" lIns="91440" tIns="45720" rIns="91440" bIns="45720" rtlCol="0" anchor="t">
            <a:normAutofit/>
          </a:bodyPr>
          <a:lstStyle/>
          <a:p>
            <a:pPr marL="0" indent="0">
              <a:buNone/>
            </a:pPr>
            <a:r>
              <a:rPr lang="en-US" sz="1800" dirty="0">
                <a:latin typeface="Open Sans"/>
              </a:rPr>
              <a:t>By paying attention to step 2, you can notice also matrices </a:t>
            </a:r>
            <a:r>
              <a:rPr lang="en-US" sz="1800" b="1" dirty="0">
                <a:latin typeface="Open Sans"/>
              </a:rPr>
              <a:t>e</a:t>
            </a:r>
            <a:r>
              <a:rPr lang="en-US" sz="1800" dirty="0">
                <a:latin typeface="Open Sans"/>
              </a:rPr>
              <a:t>, </a:t>
            </a:r>
            <a:r>
              <a:rPr lang="en-US" sz="1800" b="1" dirty="0">
                <a:latin typeface="Open Sans"/>
              </a:rPr>
              <a:t>w </a:t>
            </a:r>
            <a:r>
              <a:rPr lang="en-US" sz="1800" dirty="0">
                <a:latin typeface="Open Sans"/>
              </a:rPr>
              <a:t>and </a:t>
            </a:r>
            <a:r>
              <a:rPr lang="en-US" sz="1800" b="1" dirty="0">
                <a:latin typeface="Open Sans"/>
              </a:rPr>
              <a:t>z</a:t>
            </a:r>
            <a:r>
              <a:rPr lang="en-US" sz="1800" dirty="0">
                <a:latin typeface="Open Sans"/>
              </a:rPr>
              <a:t> are calculated, because they are required for the calculation of matrix </a:t>
            </a:r>
            <a:r>
              <a:rPr lang="en-US" sz="1800" b="1" dirty="0">
                <a:latin typeface="Open Sans"/>
              </a:rPr>
              <a:t>f</a:t>
            </a:r>
            <a:r>
              <a:rPr lang="en-US" sz="1800" dirty="0">
                <a:latin typeface="Open Sans"/>
              </a:rPr>
              <a:t> </a:t>
            </a:r>
          </a:p>
        </p:txBody>
      </p:sp>
      <p:pic>
        <p:nvPicPr>
          <p:cNvPr id="3" name="Immagine 2">
            <a:extLst>
              <a:ext uri="{FF2B5EF4-FFF2-40B4-BE49-F238E27FC236}">
                <a16:creationId xmlns:a16="http://schemas.microsoft.com/office/drawing/2014/main" id="{22D4E9FC-FB80-12C4-BE09-8217AFE5CF17}"/>
              </a:ext>
            </a:extLst>
          </p:cNvPr>
          <p:cNvPicPr>
            <a:picLocks noChangeAspect="1"/>
          </p:cNvPicPr>
          <p:nvPr/>
        </p:nvPicPr>
        <p:blipFill rotWithShape="1">
          <a:blip r:embed="rId3"/>
          <a:srcRect r="8436"/>
          <a:stretch/>
        </p:blipFill>
        <p:spPr>
          <a:xfrm>
            <a:off x="5392710" y="1853498"/>
            <a:ext cx="6102090" cy="2840422"/>
          </a:xfrm>
          <a:prstGeom prst="rect">
            <a:avLst/>
          </a:prstGeom>
        </p:spPr>
      </p:pic>
      <p:sp>
        <p:nvSpPr>
          <p:cNvPr id="8" name="Ovale 7">
            <a:extLst>
              <a:ext uri="{FF2B5EF4-FFF2-40B4-BE49-F238E27FC236}">
                <a16:creationId xmlns:a16="http://schemas.microsoft.com/office/drawing/2014/main" id="{2DDB85D9-EF45-F469-FFC4-345C2FCAF4F9}"/>
              </a:ext>
            </a:extLst>
          </p:cNvPr>
          <p:cNvSpPr/>
          <p:nvPr/>
        </p:nvSpPr>
        <p:spPr>
          <a:xfrm>
            <a:off x="5246338" y="1519538"/>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2</a:t>
            </a:r>
          </a:p>
        </p:txBody>
      </p:sp>
      <p:cxnSp>
        <p:nvCxnSpPr>
          <p:cNvPr id="10" name="Connettore diritto 9">
            <a:extLst>
              <a:ext uri="{FF2B5EF4-FFF2-40B4-BE49-F238E27FC236}">
                <a16:creationId xmlns:a16="http://schemas.microsoft.com/office/drawing/2014/main" id="{19599FC8-91DF-BD56-21CD-8143FE7E59E4}"/>
              </a:ext>
            </a:extLst>
          </p:cNvPr>
          <p:cNvCxnSpPr>
            <a:cxnSpLocks/>
          </p:cNvCxnSpPr>
          <p:nvPr/>
        </p:nvCxnSpPr>
        <p:spPr>
          <a:xfrm>
            <a:off x="5286978" y="1942324"/>
            <a:ext cx="0" cy="699276"/>
          </a:xfrm>
          <a:prstGeom prst="line">
            <a:avLst/>
          </a:prstGeom>
          <a:ln w="76200">
            <a:solidFill>
              <a:srgbClr val="FF8181"/>
            </a:solidFill>
          </a:ln>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BB87AB1E-74E9-4196-5150-F4A18E0E42D7}"/>
              </a:ext>
            </a:extLst>
          </p:cNvPr>
          <p:cNvSpPr txBox="1">
            <a:spLocks/>
          </p:cNvSpPr>
          <p:nvPr/>
        </p:nvSpPr>
        <p:spPr>
          <a:xfrm>
            <a:off x="402399" y="3273709"/>
            <a:ext cx="4504879" cy="1369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Open Sans"/>
              </a:rPr>
              <a:t>This is thanks to the </a:t>
            </a:r>
            <a:r>
              <a:rPr lang="en-US" sz="1800" dirty="0">
                <a:latin typeface="Open Sans"/>
                <a:hlinkClick r:id="rId4"/>
              </a:rPr>
              <a:t>calc_all</a:t>
            </a:r>
            <a:r>
              <a:rPr lang="en-US" sz="1800" dirty="0">
                <a:latin typeface="Open Sans"/>
              </a:rPr>
              <a:t> method, which allows MARIO to recursively calculate dependencies to calculate the desired matrix</a:t>
            </a:r>
          </a:p>
        </p:txBody>
      </p:sp>
      <p:pic>
        <p:nvPicPr>
          <p:cNvPr id="15" name="Immagine 14">
            <a:extLst>
              <a:ext uri="{FF2B5EF4-FFF2-40B4-BE49-F238E27FC236}">
                <a16:creationId xmlns:a16="http://schemas.microsoft.com/office/drawing/2014/main" id="{55C016E7-3E80-6D1F-A1AD-BA1B33695BB4}"/>
              </a:ext>
            </a:extLst>
          </p:cNvPr>
          <p:cNvPicPr>
            <a:picLocks noChangeAspect="1"/>
          </p:cNvPicPr>
          <p:nvPr/>
        </p:nvPicPr>
        <p:blipFill>
          <a:blip r:embed="rId5"/>
          <a:stretch>
            <a:fillRect/>
          </a:stretch>
        </p:blipFill>
        <p:spPr>
          <a:xfrm>
            <a:off x="5396098" y="5659796"/>
            <a:ext cx="6102090" cy="618646"/>
          </a:xfrm>
          <a:prstGeom prst="rect">
            <a:avLst/>
          </a:prstGeom>
        </p:spPr>
      </p:pic>
      <p:sp>
        <p:nvSpPr>
          <p:cNvPr id="16" name="Ovale 15">
            <a:extLst>
              <a:ext uri="{FF2B5EF4-FFF2-40B4-BE49-F238E27FC236}">
                <a16:creationId xmlns:a16="http://schemas.microsoft.com/office/drawing/2014/main" id="{E1E219BB-C0A9-F5FD-4334-5DF13EA2CCFA}"/>
              </a:ext>
            </a:extLst>
          </p:cNvPr>
          <p:cNvSpPr/>
          <p:nvPr/>
        </p:nvSpPr>
        <p:spPr>
          <a:xfrm>
            <a:off x="5185090" y="5456087"/>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20" name="Content Placeholder 1">
            <a:extLst>
              <a:ext uri="{FF2B5EF4-FFF2-40B4-BE49-F238E27FC236}">
                <a16:creationId xmlns:a16="http://schemas.microsoft.com/office/drawing/2014/main" id="{FA0FA84A-FEEF-D81E-D862-8C752BDCB81D}"/>
              </a:ext>
            </a:extLst>
          </p:cNvPr>
          <p:cNvSpPr txBox="1">
            <a:spLocks/>
          </p:cNvSpPr>
          <p:nvPr/>
        </p:nvSpPr>
        <p:spPr>
          <a:xfrm>
            <a:off x="402400" y="5511307"/>
            <a:ext cx="4512498" cy="7339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Open Sans"/>
              </a:rPr>
              <a:t>Notice matrices </a:t>
            </a:r>
            <a:r>
              <a:rPr lang="en-US" sz="1800" b="1" dirty="0">
                <a:latin typeface="Open Sans"/>
              </a:rPr>
              <a:t>e</a:t>
            </a:r>
            <a:r>
              <a:rPr lang="en-US" sz="1800" dirty="0">
                <a:latin typeface="Open Sans"/>
              </a:rPr>
              <a:t>, </a:t>
            </a:r>
            <a:r>
              <a:rPr lang="en-US" sz="1800" b="1" dirty="0">
                <a:latin typeface="Open Sans"/>
              </a:rPr>
              <a:t>w</a:t>
            </a:r>
            <a:r>
              <a:rPr lang="en-US" sz="1800" dirty="0">
                <a:latin typeface="Open Sans"/>
              </a:rPr>
              <a:t>, and </a:t>
            </a:r>
            <a:r>
              <a:rPr lang="en-US" sz="1800" b="1" dirty="0">
                <a:latin typeface="Open Sans"/>
              </a:rPr>
              <a:t>z</a:t>
            </a:r>
            <a:r>
              <a:rPr lang="en-US" sz="1800" dirty="0">
                <a:latin typeface="Open Sans"/>
              </a:rPr>
              <a:t> are now among the available matrices</a:t>
            </a:r>
          </a:p>
        </p:txBody>
      </p:sp>
      <p:sp>
        <p:nvSpPr>
          <p:cNvPr id="21" name="Ovale 20">
            <a:extLst>
              <a:ext uri="{FF2B5EF4-FFF2-40B4-BE49-F238E27FC236}">
                <a16:creationId xmlns:a16="http://schemas.microsoft.com/office/drawing/2014/main" id="{AE5EE763-FB4C-516F-DA60-9D4DC65283A4}"/>
              </a:ext>
            </a:extLst>
          </p:cNvPr>
          <p:cNvSpPr/>
          <p:nvPr/>
        </p:nvSpPr>
        <p:spPr>
          <a:xfrm>
            <a:off x="9584908" y="5858944"/>
            <a:ext cx="1282101" cy="333960"/>
          </a:xfrm>
          <a:prstGeom prst="ellipse">
            <a:avLst/>
          </a:prstGeom>
          <a:noFill/>
          <a:ln>
            <a:solidFill>
              <a:srgbClr val="FF81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2" name="Connettore diritto 21">
            <a:extLst>
              <a:ext uri="{FF2B5EF4-FFF2-40B4-BE49-F238E27FC236}">
                <a16:creationId xmlns:a16="http://schemas.microsoft.com/office/drawing/2014/main" id="{A83F5E5C-D02B-9B8B-5EE5-3878533152F0}"/>
              </a:ext>
            </a:extLst>
          </p:cNvPr>
          <p:cNvCxnSpPr>
            <a:cxnSpLocks/>
          </p:cNvCxnSpPr>
          <p:nvPr/>
        </p:nvCxnSpPr>
        <p:spPr>
          <a:xfrm>
            <a:off x="4805680" y="2306320"/>
            <a:ext cx="481298" cy="0"/>
          </a:xfrm>
          <a:prstGeom prst="line">
            <a:avLst/>
          </a:prstGeom>
          <a:ln w="38100">
            <a:solidFill>
              <a:srgbClr val="FF818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06339"/>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7" ma:contentTypeDescription="Creare un nuovo documento." ma:contentTypeScope="" ma:versionID="24b4a5ee6c90ad5e302ffe9a945ebb1e">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0be869e1b59aa26d60130e74dad6d347"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www.w3.org/XML/1998/namespace"/>
    <ds:schemaRef ds:uri="http://purl.org/dc/terms/"/>
    <ds:schemaRef ds:uri="http://purl.org/dc/elements/1.1/"/>
    <ds:schemaRef ds:uri="0b696a8a-ab1a-459b-a09e-44df7cbe9330"/>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35b8b66e-5759-43c1-a138-f967a8bf5a20"/>
    <ds:schemaRef ds:uri="http://schemas.microsoft.com/office/2006/metadata/properties"/>
    <ds:schemaRef ds:uri="5d44ae6a-e145-4c9d-94e7-ddf9cc58067e"/>
    <ds:schemaRef ds:uri="e67e9a88-35e1-4b39-8da9-a609eb308282"/>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FB29352F-41BF-480A-8CF9-E02431CEF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1759</Words>
  <Application>Microsoft Office PowerPoint</Application>
  <PresentationFormat>Widescreen</PresentationFormat>
  <Paragraphs>134</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Open Sans</vt:lpstr>
      <vt:lpstr>Open Sans </vt:lpstr>
      <vt:lpstr>Open Sans ExtraBold</vt:lpstr>
      <vt:lpstr>Office Theme</vt:lpstr>
      <vt:lpstr>LECTURE 8  Parsing, exploring &amp; aggregating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226</cp:revision>
  <dcterms:created xsi:type="dcterms:W3CDTF">2021-02-10T16:48:02Z</dcterms:created>
  <dcterms:modified xsi:type="dcterms:W3CDTF">2024-11-03T10:48:32Z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0x010100241E96938535DD4B921FCDFB54345D30</vt:lpwstr>
  </property>
  <property fmtid="{D5CDD505-2E9C-101B-9397-08002B2CF9AE}" pid="3" name="MediaServiceImageTags">
    <vt:lpwstr/>
  </property>
</Properties>
</file>