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9" r:id="rId1"/>
    <p:sldMasterId id="2147483696" r:id="rId2"/>
  </p:sldMasterIdLst>
  <p:notesMasterIdLst>
    <p:notesMasterId r:id="rId11"/>
  </p:notesMasterIdLst>
  <p:sldIdLst>
    <p:sldId id="304" r:id="rId3"/>
    <p:sldId id="257" r:id="rId4"/>
    <p:sldId id="258" r:id="rId5"/>
    <p:sldId id="268" r:id="rId6"/>
    <p:sldId id="276" r:id="rId7"/>
    <p:sldId id="277" r:id="rId8"/>
    <p:sldId id="278" r:id="rId9"/>
    <p:sldId id="274" r:id="rId10"/>
  </p:sldIdLst>
  <p:sldSz cx="9144000" cy="5143500" type="screen16x9"/>
  <p:notesSz cx="6858000" cy="9144000"/>
  <p:defaultText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humar.Johnson" initials="J" lastIdx="15" clrIdx="0">
    <p:extLst>
      <p:ext uri="{19B8F6BF-5375-455C-9EA6-DF929625EA0E}">
        <p15:presenceInfo xmlns:p15="http://schemas.microsoft.com/office/powerpoint/2012/main" userId="S::jj5679@open.ac.uk::3082ba39-6742-433e-8aca-7665f92a762f" providerId="AD"/>
      </p:ext>
    </p:extLst>
  </p:cmAuthor>
  <p:cmAuthor id="2" name="Gillian.Hosier" initials="G" lastIdx="2" clrIdx="1">
    <p:extLst>
      <p:ext uri="{19B8F6BF-5375-455C-9EA6-DF929625EA0E}">
        <p15:presenceInfo xmlns:p15="http://schemas.microsoft.com/office/powerpoint/2012/main" userId="S::gr399@open.ac.uk::b99e2318-e78f-4eb0-ab42-ee243f8cef7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66B35"/>
    <a:srgbClr val="EA530D"/>
    <a:srgbClr val="D8117D"/>
    <a:srgbClr val="E2612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084" autoAdjust="0"/>
    <p:restoredTop sz="88906"/>
  </p:normalViewPr>
  <p:slideViewPr>
    <p:cSldViewPr snapToGrid="0" snapToObjects="1">
      <p:cViewPr varScale="1">
        <p:scale>
          <a:sx n="130" d="100"/>
          <a:sy n="130" d="100"/>
        </p:scale>
        <p:origin x="1552" y="184"/>
      </p:cViewPr>
      <p:guideLst/>
    </p:cSldViewPr>
  </p:slideViewPr>
  <p:notesTextViewPr>
    <p:cViewPr>
      <p:scale>
        <a:sx n="1" d="1"/>
        <a:sy n="1" d="1"/>
      </p:scale>
      <p:origin x="0" y="0"/>
    </p:cViewPr>
  </p:notesTextViewPr>
  <p:sorterViewPr>
    <p:cViewPr>
      <p:scale>
        <a:sx n="66" d="100"/>
        <a:sy n="66" d="100"/>
      </p:scale>
      <p:origin x="0" y="0"/>
    </p:cViewPr>
  </p:sorterViewPr>
  <p:notesViewPr>
    <p:cSldViewPr snapToGrid="0" snapToObjects="1">
      <p:cViewPr>
        <p:scale>
          <a:sx n="125" d="100"/>
          <a:sy n="125" d="100"/>
        </p:scale>
        <p:origin x="492" y="-234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3ADE5F2-41C7-6244-B6BE-0DE86CAF42DC}" type="datetimeFigureOut">
              <a:rPr lang="en-US" smtClean="0"/>
              <a:t>5/21/21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8519EDF-32DA-2B40-A28B-2067B9A173AA}" type="slidenum">
              <a:rPr lang="en-US" smtClean="0"/>
              <a:t>‹#›</a:t>
            </a:fld>
            <a:endParaRPr lang="en-US"/>
          </a:p>
        </p:txBody>
      </p:sp>
    </p:spTree>
    <p:extLst>
      <p:ext uri="{BB962C8B-B14F-4D97-AF65-F5344CB8AC3E}">
        <p14:creationId xmlns:p14="http://schemas.microsoft.com/office/powerpoint/2010/main" val="1113224940"/>
      </p:ext>
    </p:extLst>
  </p:cSld>
  <p:clrMap bg1="lt1" tx1="dk1" bg2="lt2" tx2="dk2" accent1="accent1" accent2="accent2" accent3="accent3" accent4="accent4" accent5="accent5" accent6="accent6" hlink="hlink" folHlink="folHlink"/>
  <p:notesStyle>
    <a:lvl1pPr marL="0" algn="l" defTabSz="685800" rtl="0" eaLnBrk="1" latinLnBrk="0" hangingPunct="1">
      <a:defRPr sz="900" kern="1200">
        <a:solidFill>
          <a:schemeClr val="tx1"/>
        </a:solidFill>
        <a:latin typeface="+mn-lt"/>
        <a:ea typeface="+mn-ea"/>
        <a:cs typeface="+mn-cs"/>
      </a:defRPr>
    </a:lvl1pPr>
    <a:lvl2pPr marL="342900" algn="l" defTabSz="685800" rtl="0" eaLnBrk="1" latinLnBrk="0" hangingPunct="1">
      <a:defRPr sz="900" kern="1200">
        <a:solidFill>
          <a:schemeClr val="tx1"/>
        </a:solidFill>
        <a:latin typeface="+mn-lt"/>
        <a:ea typeface="+mn-ea"/>
        <a:cs typeface="+mn-cs"/>
      </a:defRPr>
    </a:lvl2pPr>
    <a:lvl3pPr marL="685800" algn="l" defTabSz="685800" rtl="0" eaLnBrk="1" latinLnBrk="0" hangingPunct="1">
      <a:defRPr sz="900" kern="1200">
        <a:solidFill>
          <a:schemeClr val="tx1"/>
        </a:solidFill>
        <a:latin typeface="+mn-lt"/>
        <a:ea typeface="+mn-ea"/>
        <a:cs typeface="+mn-cs"/>
      </a:defRPr>
    </a:lvl3pPr>
    <a:lvl4pPr marL="1028700" algn="l" defTabSz="685800" rtl="0" eaLnBrk="1" latinLnBrk="0" hangingPunct="1">
      <a:defRPr sz="900" kern="1200">
        <a:solidFill>
          <a:schemeClr val="tx1"/>
        </a:solidFill>
        <a:latin typeface="+mn-lt"/>
        <a:ea typeface="+mn-ea"/>
        <a:cs typeface="+mn-cs"/>
      </a:defRPr>
    </a:lvl4pPr>
    <a:lvl5pPr marL="1371600" algn="l" defTabSz="685800" rtl="0" eaLnBrk="1" latinLnBrk="0" hangingPunct="1">
      <a:defRPr sz="900" kern="1200">
        <a:solidFill>
          <a:schemeClr val="tx1"/>
        </a:solidFill>
        <a:latin typeface="+mn-lt"/>
        <a:ea typeface="+mn-ea"/>
        <a:cs typeface="+mn-cs"/>
      </a:defRPr>
    </a:lvl5pPr>
    <a:lvl6pPr marL="1714500" algn="l" defTabSz="685800" rtl="0" eaLnBrk="1" latinLnBrk="0" hangingPunct="1">
      <a:defRPr sz="900" kern="1200">
        <a:solidFill>
          <a:schemeClr val="tx1"/>
        </a:solidFill>
        <a:latin typeface="+mn-lt"/>
        <a:ea typeface="+mn-ea"/>
        <a:cs typeface="+mn-cs"/>
      </a:defRPr>
    </a:lvl6pPr>
    <a:lvl7pPr marL="2057400" algn="l" defTabSz="685800" rtl="0" eaLnBrk="1" latinLnBrk="0" hangingPunct="1">
      <a:defRPr sz="900" kern="1200">
        <a:solidFill>
          <a:schemeClr val="tx1"/>
        </a:solidFill>
        <a:latin typeface="+mn-lt"/>
        <a:ea typeface="+mn-ea"/>
        <a:cs typeface="+mn-cs"/>
      </a:defRPr>
    </a:lvl7pPr>
    <a:lvl8pPr marL="2400300" algn="l" defTabSz="685800" rtl="0" eaLnBrk="1" latinLnBrk="0" hangingPunct="1">
      <a:defRPr sz="900" kern="1200">
        <a:solidFill>
          <a:schemeClr val="tx1"/>
        </a:solidFill>
        <a:latin typeface="+mn-lt"/>
        <a:ea typeface="+mn-ea"/>
        <a:cs typeface="+mn-cs"/>
      </a:defRPr>
    </a:lvl8pPr>
    <a:lvl9pPr marL="2743200" algn="l" defTabSz="685800"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GB" sz="1200" b="0" i="0" u="none" strike="noStrike" cap="none" smtClean="0">
                <a:solidFill>
                  <a:schemeClr val="dk1"/>
                </a:solidFill>
                <a:latin typeface="Calibri"/>
                <a:ea typeface="Calibri"/>
                <a:cs typeface="Calibri"/>
                <a:sym typeface="Calibri"/>
              </a:rPr>
              <a:t>1</a:t>
            </a:fld>
            <a:endParaRPr lang="en-GB"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2751937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Shape 83"/>
          <p:cNvSpPr txBox="1">
            <a:spLocks noGrp="1"/>
          </p:cNvSpPr>
          <p:nvPr>
            <p:ph type="body" idx="1"/>
          </p:nvPr>
        </p:nvSpPr>
        <p:spPr>
          <a:xfrm>
            <a:off x="685800" y="4400550"/>
            <a:ext cx="5486400" cy="3600450"/>
          </a:xfrm>
          <a:prstGeom prst="rect">
            <a:avLst/>
          </a:prstGeom>
          <a:noFill/>
          <a:ln>
            <a:noFill/>
          </a:ln>
        </p:spPr>
        <p:txBody>
          <a:bodyPr spcFirstLastPara="1" wrap="square" lIns="91425" tIns="91425" rIns="91425" bIns="91425" anchor="ctr" anchorCtr="0">
            <a:noAutofit/>
          </a:bodyPr>
          <a:lstStyle/>
          <a:p>
            <a:pPr marL="0" lvl="0" indent="0">
              <a:spcBef>
                <a:spcPts val="0"/>
              </a:spcBef>
              <a:spcAft>
                <a:spcPts val="0"/>
              </a:spcAft>
              <a:buNone/>
            </a:pPr>
            <a:endParaRPr dirty="0"/>
          </a:p>
        </p:txBody>
      </p:sp>
      <p:sp>
        <p:nvSpPr>
          <p:cNvPr id="84" name="Shape 84"/>
          <p:cNvSpPr>
            <a:spLocks noGrp="1" noRot="1" noChangeAspect="1"/>
          </p:cNvSpPr>
          <p:nvPr>
            <p:ph type="sldImg" idx="2"/>
          </p:nvPr>
        </p:nvSpPr>
        <p:spPr>
          <a:xfrm>
            <a:off x="685800" y="1143000"/>
            <a:ext cx="5486400" cy="30861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1017101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Shape 90"/>
          <p:cNvSpPr txBox="1">
            <a:spLocks noGrp="1"/>
          </p:cNvSpPr>
          <p:nvPr>
            <p:ph type="body" idx="1"/>
          </p:nvPr>
        </p:nvSpPr>
        <p:spPr>
          <a:xfrm>
            <a:off x="685800" y="4400550"/>
            <a:ext cx="5486400" cy="3600450"/>
          </a:xfrm>
          <a:prstGeom prst="rect">
            <a:avLst/>
          </a:prstGeom>
          <a:no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91" name="Shape 91"/>
          <p:cNvSpPr>
            <a:spLocks noGrp="1" noRot="1" noChangeAspect="1"/>
          </p:cNvSpPr>
          <p:nvPr>
            <p:ph type="sldImg" idx="2"/>
          </p:nvPr>
        </p:nvSpPr>
        <p:spPr>
          <a:xfrm>
            <a:off x="685800" y="1143000"/>
            <a:ext cx="5486400" cy="30861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2614036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Shape 90"/>
          <p:cNvSpPr txBox="1">
            <a:spLocks noGrp="1"/>
          </p:cNvSpPr>
          <p:nvPr>
            <p:ph type="body" idx="1"/>
          </p:nvPr>
        </p:nvSpPr>
        <p:spPr>
          <a:xfrm>
            <a:off x="685800" y="4400550"/>
            <a:ext cx="5486400" cy="3600450"/>
          </a:xfrm>
          <a:prstGeom prst="rect">
            <a:avLst/>
          </a:prstGeom>
          <a:noFill/>
          <a:ln>
            <a:noFill/>
          </a:ln>
        </p:spPr>
        <p:txBody>
          <a:bodyPr spcFirstLastPara="1" wrap="square" lIns="91425" tIns="91425" rIns="91425" bIns="91425" anchor="ctr" anchorCtr="0">
            <a:noAutofit/>
          </a:bodyPr>
          <a:lstStyle/>
          <a:p>
            <a:pPr marL="0" lvl="0" indent="0">
              <a:spcBef>
                <a:spcPts val="0"/>
              </a:spcBef>
              <a:spcAft>
                <a:spcPts val="0"/>
              </a:spcAft>
              <a:buNone/>
            </a:pPr>
            <a:endParaRPr dirty="0"/>
          </a:p>
        </p:txBody>
      </p:sp>
      <p:sp>
        <p:nvSpPr>
          <p:cNvPr id="91" name="Shape 91"/>
          <p:cNvSpPr>
            <a:spLocks noGrp="1" noRot="1" noChangeAspect="1"/>
          </p:cNvSpPr>
          <p:nvPr>
            <p:ph type="sldImg" idx="2"/>
          </p:nvPr>
        </p:nvSpPr>
        <p:spPr>
          <a:xfrm>
            <a:off x="685800" y="1143000"/>
            <a:ext cx="5486400" cy="30861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816256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Shape 90"/>
          <p:cNvSpPr txBox="1">
            <a:spLocks noGrp="1"/>
          </p:cNvSpPr>
          <p:nvPr>
            <p:ph type="body" idx="1"/>
          </p:nvPr>
        </p:nvSpPr>
        <p:spPr>
          <a:xfrm>
            <a:off x="685800" y="4400550"/>
            <a:ext cx="5486400" cy="3600450"/>
          </a:xfrm>
          <a:prstGeom prst="rect">
            <a:avLst/>
          </a:prstGeom>
          <a:noFill/>
          <a:ln>
            <a:noFill/>
          </a:ln>
        </p:spPr>
        <p:txBody>
          <a:bodyPr spcFirstLastPara="1" wrap="square" lIns="91425" tIns="91425" rIns="91425" bIns="91425" anchor="ctr" anchorCtr="0">
            <a:noAutofit/>
          </a:bodyPr>
          <a:lstStyle/>
          <a:p>
            <a:pPr marL="0" lvl="0" indent="0">
              <a:spcBef>
                <a:spcPts val="0"/>
              </a:spcBef>
              <a:spcAft>
                <a:spcPts val="0"/>
              </a:spcAft>
              <a:buNone/>
            </a:pPr>
            <a:r>
              <a:rPr lang="en-GB" dirty="0"/>
              <a:t>Limited use - https://</a:t>
            </a:r>
            <a:r>
              <a:rPr lang="en-GB" dirty="0" err="1"/>
              <a:t>www.wikihow.com</a:t>
            </a:r>
            <a:r>
              <a:rPr lang="en-GB" dirty="0"/>
              <a:t>/Make-an-Umbrella</a:t>
            </a:r>
          </a:p>
          <a:p>
            <a:pPr marL="0" lvl="0" indent="0">
              <a:spcBef>
                <a:spcPts val="0"/>
              </a:spcBef>
              <a:spcAft>
                <a:spcPts val="0"/>
              </a:spcAft>
              <a:buNone/>
            </a:pPr>
            <a:r>
              <a:rPr lang="en-GB"/>
              <a:t>More use – Myanmar video – follow steps in ‘Myanmar Video OER document)</a:t>
            </a:r>
          </a:p>
          <a:p>
            <a:pPr marL="0" lvl="0" indent="0">
              <a:spcBef>
                <a:spcPts val="0"/>
              </a:spcBef>
              <a:spcAft>
                <a:spcPts val="0"/>
              </a:spcAft>
              <a:buNone/>
            </a:pPr>
            <a:endParaRPr/>
          </a:p>
        </p:txBody>
      </p:sp>
      <p:sp>
        <p:nvSpPr>
          <p:cNvPr id="91" name="Shape 91"/>
          <p:cNvSpPr>
            <a:spLocks noGrp="1" noRot="1" noChangeAspect="1"/>
          </p:cNvSpPr>
          <p:nvPr>
            <p:ph type="sldImg" idx="2"/>
          </p:nvPr>
        </p:nvSpPr>
        <p:spPr>
          <a:xfrm>
            <a:off x="685800" y="1143000"/>
            <a:ext cx="5486400" cy="30861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3984563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Shape 90"/>
          <p:cNvSpPr txBox="1">
            <a:spLocks noGrp="1"/>
          </p:cNvSpPr>
          <p:nvPr>
            <p:ph type="body" idx="1"/>
          </p:nvPr>
        </p:nvSpPr>
        <p:spPr>
          <a:xfrm>
            <a:off x="685800" y="4400550"/>
            <a:ext cx="5486400" cy="3600450"/>
          </a:xfrm>
          <a:prstGeom prst="rect">
            <a:avLst/>
          </a:prstGeom>
          <a:noFill/>
          <a:ln>
            <a:noFill/>
          </a:ln>
        </p:spPr>
        <p:txBody>
          <a:bodyPr spcFirstLastPara="1" wrap="square" lIns="91425" tIns="91425" rIns="91425" bIns="91425" anchor="ctr" anchorCtr="0">
            <a:noAutofit/>
          </a:bodyPr>
          <a:lstStyle/>
          <a:p>
            <a:pPr marL="0" lvl="0" indent="0">
              <a:spcBef>
                <a:spcPts val="0"/>
              </a:spcBef>
              <a:spcAft>
                <a:spcPts val="0"/>
              </a:spcAft>
              <a:buNone/>
            </a:pPr>
            <a:r>
              <a:rPr lang="en-GB" dirty="0"/>
              <a:t>Consider also the 1 campus 2 systems model</a:t>
            </a:r>
            <a:endParaRPr dirty="0"/>
          </a:p>
        </p:txBody>
      </p:sp>
      <p:sp>
        <p:nvSpPr>
          <p:cNvPr id="91" name="Shape 91"/>
          <p:cNvSpPr>
            <a:spLocks noGrp="1" noRot="1" noChangeAspect="1"/>
          </p:cNvSpPr>
          <p:nvPr>
            <p:ph type="sldImg" idx="2"/>
          </p:nvPr>
        </p:nvSpPr>
        <p:spPr>
          <a:xfrm>
            <a:off x="685800" y="1143000"/>
            <a:ext cx="5486400" cy="30861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5180642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GB" sz="1200" b="0" i="0" u="none" strike="noStrike" cap="none" smtClean="0">
                <a:solidFill>
                  <a:schemeClr val="dk1"/>
                </a:solidFill>
                <a:latin typeface="Calibri"/>
                <a:ea typeface="Calibri"/>
                <a:cs typeface="Calibri"/>
                <a:sym typeface="Calibri"/>
              </a:rPr>
              <a:t>7</a:t>
            </a:fld>
            <a:endParaRPr lang="en-GB"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464826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Shape 90"/>
          <p:cNvSpPr txBox="1">
            <a:spLocks noGrp="1"/>
          </p:cNvSpPr>
          <p:nvPr>
            <p:ph type="body" idx="1"/>
          </p:nvPr>
        </p:nvSpPr>
        <p:spPr>
          <a:xfrm>
            <a:off x="685800" y="4400550"/>
            <a:ext cx="5486400" cy="3600450"/>
          </a:xfrm>
          <a:prstGeom prst="rect">
            <a:avLst/>
          </a:prstGeom>
          <a:noFill/>
          <a:ln>
            <a:noFill/>
          </a:ln>
        </p:spPr>
        <p:txBody>
          <a:bodyPr spcFirstLastPara="1" wrap="square" lIns="91425" tIns="91425" rIns="91425" bIns="91425" anchor="ctr" anchorCtr="0">
            <a:noAutofit/>
          </a:bodyPr>
          <a:lstStyle/>
          <a:p>
            <a:pPr marL="0" lvl="0" indent="0">
              <a:spcBef>
                <a:spcPts val="0"/>
              </a:spcBef>
              <a:spcAft>
                <a:spcPts val="0"/>
              </a:spcAft>
              <a:buNone/>
            </a:pPr>
            <a:endParaRPr dirty="0"/>
          </a:p>
        </p:txBody>
      </p:sp>
      <p:sp>
        <p:nvSpPr>
          <p:cNvPr id="91" name="Shape 91"/>
          <p:cNvSpPr>
            <a:spLocks noGrp="1" noRot="1" noChangeAspect="1"/>
          </p:cNvSpPr>
          <p:nvPr>
            <p:ph type="sldImg" idx="2"/>
          </p:nvPr>
        </p:nvSpPr>
        <p:spPr>
          <a:xfrm>
            <a:off x="685800" y="1143000"/>
            <a:ext cx="5486400" cy="30861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7254148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7" name="Freeform 6">
            <a:extLst>
              <a:ext uri="{FF2B5EF4-FFF2-40B4-BE49-F238E27FC236}">
                <a16:creationId xmlns:a16="http://schemas.microsoft.com/office/drawing/2014/main" id="{F87F64C6-160A-BA4F-AAC3-386D6A1DFFEE}"/>
              </a:ext>
            </a:extLst>
          </p:cNvPr>
          <p:cNvSpPr/>
          <p:nvPr userDrawn="1"/>
        </p:nvSpPr>
        <p:spPr>
          <a:xfrm>
            <a:off x="7200378" y="3456109"/>
            <a:ext cx="1961150" cy="1693529"/>
          </a:xfrm>
          <a:custGeom>
            <a:avLst/>
            <a:gdLst>
              <a:gd name="connsiteX0" fmla="*/ 1961150 w 1961150"/>
              <a:gd name="connsiteY0" fmla="*/ 5 h 1693529"/>
              <a:gd name="connsiteX1" fmla="*/ 1957019 w 1961150"/>
              <a:gd name="connsiteY1" fmla="*/ 1693529 h 1693529"/>
              <a:gd name="connsiteX2" fmla="*/ 0 w 1961150"/>
              <a:gd name="connsiteY2" fmla="*/ 1693529 h 1693529"/>
              <a:gd name="connsiteX3" fmla="*/ 15337 w 1961150"/>
              <a:gd name="connsiteY3" fmla="*/ 1590908 h 1693529"/>
              <a:gd name="connsiteX4" fmla="*/ 558318 w 1961150"/>
              <a:gd name="connsiteY4" fmla="*/ 578073 h 1693529"/>
              <a:gd name="connsiteX5" fmla="*/ 1961150 w 1961150"/>
              <a:gd name="connsiteY5" fmla="*/ 5 h 16935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61150" h="1693529">
                <a:moveTo>
                  <a:pt x="1961150" y="5"/>
                </a:moveTo>
                <a:lnTo>
                  <a:pt x="1957019" y="1693529"/>
                </a:lnTo>
                <a:lnTo>
                  <a:pt x="0" y="1693529"/>
                </a:lnTo>
                <a:lnTo>
                  <a:pt x="15337" y="1590908"/>
                </a:lnTo>
                <a:cubicBezTo>
                  <a:pt x="91629" y="1209853"/>
                  <a:pt x="279114" y="856597"/>
                  <a:pt x="558318" y="578073"/>
                </a:cubicBezTo>
                <a:cubicBezTo>
                  <a:pt x="930589" y="206708"/>
                  <a:pt x="1435321" y="-1278"/>
                  <a:pt x="1961150" y="5"/>
                </a:cubicBezTo>
                <a:close/>
              </a:path>
            </a:pathLst>
          </a:custGeom>
          <a:solidFill>
            <a:srgbClr val="EA530D">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8" name="Freeform 7">
            <a:extLst>
              <a:ext uri="{FF2B5EF4-FFF2-40B4-BE49-F238E27FC236}">
                <a16:creationId xmlns:a16="http://schemas.microsoft.com/office/drawing/2014/main" id="{3C5F552B-12D7-954D-A3A3-0C3CE451ADD6}"/>
              </a:ext>
            </a:extLst>
          </p:cNvPr>
          <p:cNvSpPr/>
          <p:nvPr userDrawn="1"/>
        </p:nvSpPr>
        <p:spPr>
          <a:xfrm>
            <a:off x="7641620" y="3893031"/>
            <a:ext cx="1518841" cy="1256606"/>
          </a:xfrm>
          <a:custGeom>
            <a:avLst/>
            <a:gdLst>
              <a:gd name="connsiteX0" fmla="*/ 1518841 w 1518841"/>
              <a:gd name="connsiteY0" fmla="*/ 4 h 1256606"/>
              <a:gd name="connsiteX1" fmla="*/ 1515776 w 1518841"/>
              <a:gd name="connsiteY1" fmla="*/ 1256606 h 1256606"/>
              <a:gd name="connsiteX2" fmla="*/ 0 w 1518841"/>
              <a:gd name="connsiteY2" fmla="*/ 1256606 h 1256606"/>
              <a:gd name="connsiteX3" fmla="*/ 2518 w 1518841"/>
              <a:gd name="connsiteY3" fmla="*/ 1239755 h 1256606"/>
              <a:gd name="connsiteX4" fmla="*/ 425650 w 1518841"/>
              <a:gd name="connsiteY4" fmla="*/ 450478 h 1256606"/>
              <a:gd name="connsiteX5" fmla="*/ 1518841 w 1518841"/>
              <a:gd name="connsiteY5" fmla="*/ 4 h 12566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18841" h="1256606">
                <a:moveTo>
                  <a:pt x="1518841" y="4"/>
                </a:moveTo>
                <a:lnTo>
                  <a:pt x="1515776" y="1256606"/>
                </a:lnTo>
                <a:lnTo>
                  <a:pt x="0" y="1256606"/>
                </a:lnTo>
                <a:lnTo>
                  <a:pt x="2518" y="1239755"/>
                </a:lnTo>
                <a:cubicBezTo>
                  <a:pt x="61971" y="942808"/>
                  <a:pt x="208074" y="667524"/>
                  <a:pt x="425650" y="450478"/>
                </a:cubicBezTo>
                <a:cubicBezTo>
                  <a:pt x="715752" y="161083"/>
                  <a:pt x="1109076" y="-995"/>
                  <a:pt x="1518841" y="4"/>
                </a:cubicBezTo>
                <a:close/>
              </a:path>
            </a:pathLst>
          </a:custGeom>
          <a:solidFill>
            <a:srgbClr val="EA530D">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9" name="Freeform 8">
            <a:extLst>
              <a:ext uri="{FF2B5EF4-FFF2-40B4-BE49-F238E27FC236}">
                <a16:creationId xmlns:a16="http://schemas.microsoft.com/office/drawing/2014/main" id="{A46777A7-B73D-4347-BC53-6C5DF2CDCD37}"/>
              </a:ext>
            </a:extLst>
          </p:cNvPr>
          <p:cNvSpPr/>
          <p:nvPr userDrawn="1"/>
        </p:nvSpPr>
        <p:spPr>
          <a:xfrm>
            <a:off x="8098317" y="4338115"/>
            <a:ext cx="1061060" cy="811522"/>
          </a:xfrm>
          <a:custGeom>
            <a:avLst/>
            <a:gdLst>
              <a:gd name="connsiteX0" fmla="*/ 1061060 w 1061060"/>
              <a:gd name="connsiteY0" fmla="*/ 3 h 811522"/>
              <a:gd name="connsiteX1" fmla="*/ 1059080 w 1061060"/>
              <a:gd name="connsiteY1" fmla="*/ 811522 h 811522"/>
              <a:gd name="connsiteX2" fmla="*/ 0 w 1061060"/>
              <a:gd name="connsiteY2" fmla="*/ 811522 h 811522"/>
              <a:gd name="connsiteX3" fmla="*/ 8485 w 1061060"/>
              <a:gd name="connsiteY3" fmla="*/ 777814 h 811522"/>
              <a:gd name="connsiteX4" fmla="*/ 283292 w 1061060"/>
              <a:gd name="connsiteY4" fmla="*/ 320500 h 811522"/>
              <a:gd name="connsiteX5" fmla="*/ 1061060 w 1061060"/>
              <a:gd name="connsiteY5" fmla="*/ 3 h 8115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61060" h="811522">
                <a:moveTo>
                  <a:pt x="1061060" y="3"/>
                </a:moveTo>
                <a:lnTo>
                  <a:pt x="1059080" y="811522"/>
                </a:lnTo>
                <a:lnTo>
                  <a:pt x="0" y="811522"/>
                </a:lnTo>
                <a:lnTo>
                  <a:pt x="8485" y="777814"/>
                </a:lnTo>
                <a:cubicBezTo>
                  <a:pt x="60608" y="606641"/>
                  <a:pt x="154293" y="449184"/>
                  <a:pt x="283292" y="320500"/>
                </a:cubicBezTo>
                <a:cubicBezTo>
                  <a:pt x="489689" y="114605"/>
                  <a:pt x="769526" y="-708"/>
                  <a:pt x="1061060" y="3"/>
                </a:cubicBezTo>
                <a:close/>
              </a:path>
            </a:pathLst>
          </a:custGeom>
          <a:solidFill>
            <a:srgbClr val="EA530D"/>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10" name="Content Placeholder 7" descr="Logo&#10;&#10;Description automatically generated">
            <a:extLst>
              <a:ext uri="{FF2B5EF4-FFF2-40B4-BE49-F238E27FC236}">
                <a16:creationId xmlns:a16="http://schemas.microsoft.com/office/drawing/2014/main" id="{8BBFC323-0B33-D84C-BA46-2BFA265141E2}"/>
              </a:ext>
            </a:extLst>
          </p:cNvPr>
          <p:cNvPicPr>
            <a:picLocks noChangeAspect="1"/>
          </p:cNvPicPr>
          <p:nvPr userDrawn="1"/>
        </p:nvPicPr>
        <p:blipFill>
          <a:blip r:embed="rId2"/>
          <a:stretch>
            <a:fillRect/>
          </a:stretch>
        </p:blipFill>
        <p:spPr>
          <a:xfrm>
            <a:off x="8365365" y="4737314"/>
            <a:ext cx="692185" cy="292215"/>
          </a:xfrm>
          <a:prstGeom prst="rect">
            <a:avLst/>
          </a:prstGeom>
        </p:spPr>
      </p:pic>
    </p:spTree>
    <p:extLst>
      <p:ext uri="{BB962C8B-B14F-4D97-AF65-F5344CB8AC3E}">
        <p14:creationId xmlns:p14="http://schemas.microsoft.com/office/powerpoint/2010/main" val="3726562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a:xfrm>
            <a:off x="8628803" y="4707985"/>
            <a:ext cx="483731" cy="425951"/>
          </a:xfrm>
          <a:prstGeom prst="rect">
            <a:avLst/>
          </a:prstGeom>
        </p:spPr>
        <p:txBody>
          <a:bodyPr/>
          <a:lstStyle/>
          <a:p>
            <a:pPr algn="ctr"/>
            <a:fld id="{C0BADC3D-1509-2C4E-AB5E-AF0356668A88}" type="slidenum">
              <a:rPr lang="en-GB" smtClean="0"/>
              <a:pPr algn="ctr"/>
              <a:t>‹#›</a:t>
            </a:fld>
            <a:endParaRPr lang="en-GB" dirty="0"/>
          </a:p>
        </p:txBody>
      </p:sp>
      <p:sp>
        <p:nvSpPr>
          <p:cNvPr id="6" name="Title 1">
            <a:extLst>
              <a:ext uri="{FF2B5EF4-FFF2-40B4-BE49-F238E27FC236}">
                <a16:creationId xmlns:a16="http://schemas.microsoft.com/office/drawing/2014/main" id="{7EEEF48D-AAD9-49BB-8D9F-21813F6D70FC}"/>
              </a:ext>
            </a:extLst>
          </p:cNvPr>
          <p:cNvSpPr txBox="1">
            <a:spLocks/>
          </p:cNvSpPr>
          <p:nvPr userDrawn="1"/>
        </p:nvSpPr>
        <p:spPr>
          <a:xfrm>
            <a:off x="3568890" y="3891665"/>
            <a:ext cx="4842638" cy="548051"/>
          </a:xfrm>
          <a:prstGeom prst="rect">
            <a:avLst/>
          </a:prstGeom>
        </p:spPr>
        <p:txBody>
          <a:bodyPr/>
          <a:lstStyle>
            <a:lvl1pPr algn="l" defTabSz="650276" rtl="0" eaLnBrk="1" latinLnBrk="0" hangingPunct="1">
              <a:lnSpc>
                <a:spcPts val="5200"/>
              </a:lnSpc>
              <a:spcBef>
                <a:spcPts val="0"/>
              </a:spcBef>
              <a:buNone/>
              <a:defRPr sz="4500" b="1" kern="1200">
                <a:solidFill>
                  <a:schemeClr val="tx1"/>
                </a:solidFill>
                <a:latin typeface="+mj-lt"/>
                <a:ea typeface="+mj-ea"/>
                <a:cs typeface="+mj-cs"/>
              </a:defRPr>
            </a:lvl1pPr>
          </a:lstStyle>
          <a:p>
            <a:endParaRPr lang="en-GB" sz="2372" dirty="0"/>
          </a:p>
        </p:txBody>
      </p:sp>
    </p:spTree>
    <p:extLst>
      <p:ext uri="{BB962C8B-B14F-4D97-AF65-F5344CB8AC3E}">
        <p14:creationId xmlns:p14="http://schemas.microsoft.com/office/powerpoint/2010/main" val="26082410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5" name="Pie 4">
            <a:extLst>
              <a:ext uri="{FF2B5EF4-FFF2-40B4-BE49-F238E27FC236}">
                <a16:creationId xmlns:a16="http://schemas.microsoft.com/office/drawing/2014/main" id="{87347E43-111D-8348-9FD5-27F3A328DAA1}"/>
              </a:ext>
            </a:extLst>
          </p:cNvPr>
          <p:cNvSpPr/>
          <p:nvPr userDrawn="1"/>
        </p:nvSpPr>
        <p:spPr>
          <a:xfrm rot="5400000">
            <a:off x="7177208" y="-1979492"/>
            <a:ext cx="3958983" cy="3958983"/>
          </a:xfrm>
          <a:prstGeom prst="pie">
            <a:avLst>
              <a:gd name="adj1" fmla="val 0"/>
              <a:gd name="adj2" fmla="val 5408384"/>
            </a:avLst>
          </a:prstGeom>
          <a:solidFill>
            <a:srgbClr val="EA530D">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 name="Pie 5">
            <a:extLst>
              <a:ext uri="{FF2B5EF4-FFF2-40B4-BE49-F238E27FC236}">
                <a16:creationId xmlns:a16="http://schemas.microsoft.com/office/drawing/2014/main" id="{F53C11B4-3069-9C41-B7A4-74F85E6B3D52}"/>
              </a:ext>
            </a:extLst>
          </p:cNvPr>
          <p:cNvSpPr/>
          <p:nvPr userDrawn="1"/>
        </p:nvSpPr>
        <p:spPr>
          <a:xfrm rot="5400000">
            <a:off x="7614131" y="-1542568"/>
            <a:ext cx="3085135" cy="3085135"/>
          </a:xfrm>
          <a:prstGeom prst="pie">
            <a:avLst>
              <a:gd name="adj1" fmla="val 0"/>
              <a:gd name="adj2" fmla="val 5408384"/>
            </a:avLst>
          </a:prstGeom>
          <a:solidFill>
            <a:srgbClr val="EA530D">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7" name="Pie 6">
            <a:extLst>
              <a:ext uri="{FF2B5EF4-FFF2-40B4-BE49-F238E27FC236}">
                <a16:creationId xmlns:a16="http://schemas.microsoft.com/office/drawing/2014/main" id="{9746D09F-8E33-3A49-864E-2B89F04F18DD}"/>
              </a:ext>
            </a:extLst>
          </p:cNvPr>
          <p:cNvSpPr/>
          <p:nvPr userDrawn="1"/>
        </p:nvSpPr>
        <p:spPr>
          <a:xfrm rot="5400000">
            <a:off x="8059216" y="-1097484"/>
            <a:ext cx="2194967" cy="2194967"/>
          </a:xfrm>
          <a:prstGeom prst="pie">
            <a:avLst>
              <a:gd name="adj1" fmla="val 0"/>
              <a:gd name="adj2" fmla="val 5408384"/>
            </a:avLst>
          </a:prstGeom>
          <a:solidFill>
            <a:srgbClr val="EA530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pic>
        <p:nvPicPr>
          <p:cNvPr id="8" name="Content Placeholder 7" descr="Logo&#10;&#10;Description automatically generated">
            <a:extLst>
              <a:ext uri="{FF2B5EF4-FFF2-40B4-BE49-F238E27FC236}">
                <a16:creationId xmlns:a16="http://schemas.microsoft.com/office/drawing/2014/main" id="{83AD1E3D-FF2D-3845-B3E5-A89EF3964B96}"/>
              </a:ext>
            </a:extLst>
          </p:cNvPr>
          <p:cNvPicPr>
            <a:picLocks noChangeAspect="1"/>
          </p:cNvPicPr>
          <p:nvPr userDrawn="1"/>
        </p:nvPicPr>
        <p:blipFill>
          <a:blip r:embed="rId2"/>
          <a:stretch>
            <a:fillRect/>
          </a:stretch>
        </p:blipFill>
        <p:spPr>
          <a:xfrm>
            <a:off x="8365365" y="399198"/>
            <a:ext cx="692185" cy="292215"/>
          </a:xfrm>
          <a:prstGeom prst="rect">
            <a:avLst/>
          </a:prstGeom>
        </p:spPr>
      </p:pic>
    </p:spTree>
    <p:extLst>
      <p:ext uri="{BB962C8B-B14F-4D97-AF65-F5344CB8AC3E}">
        <p14:creationId xmlns:p14="http://schemas.microsoft.com/office/powerpoint/2010/main" val="17345551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64284A36-5C53-5548-B8DF-6AEFE5D9CE0F}"/>
              </a:ext>
            </a:extLst>
          </p:cNvPr>
          <p:cNvSpPr/>
          <p:nvPr userDrawn="1"/>
        </p:nvSpPr>
        <p:spPr>
          <a:xfrm>
            <a:off x="0" y="0"/>
            <a:ext cx="9144000" cy="5143500"/>
          </a:xfrm>
          <a:prstGeom prst="rect">
            <a:avLst/>
          </a:prstGeom>
          <a:solidFill>
            <a:srgbClr val="F66B3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Diagram&#10;&#10;Description automatically generated">
            <a:extLst>
              <a:ext uri="{FF2B5EF4-FFF2-40B4-BE49-F238E27FC236}">
                <a16:creationId xmlns:a16="http://schemas.microsoft.com/office/drawing/2014/main" id="{8610CB09-B75A-514C-B58F-9784C9FCAA1B}"/>
              </a:ext>
            </a:extLst>
          </p:cNvPr>
          <p:cNvPicPr>
            <a:picLocks noChangeAspect="1"/>
          </p:cNvPicPr>
          <p:nvPr userDrawn="1"/>
        </p:nvPicPr>
        <p:blipFill>
          <a:blip r:embed="rId2"/>
          <a:stretch>
            <a:fillRect/>
          </a:stretch>
        </p:blipFill>
        <p:spPr>
          <a:xfrm>
            <a:off x="4796263" y="464024"/>
            <a:ext cx="4347737" cy="4679476"/>
          </a:xfrm>
          <a:prstGeom prst="rect">
            <a:avLst/>
          </a:prstGeom>
        </p:spPr>
      </p:pic>
      <p:pic>
        <p:nvPicPr>
          <p:cNvPr id="8" name="Content Placeholder 7" descr="Logo&#10;&#10;Description automatically generated">
            <a:extLst>
              <a:ext uri="{FF2B5EF4-FFF2-40B4-BE49-F238E27FC236}">
                <a16:creationId xmlns:a16="http://schemas.microsoft.com/office/drawing/2014/main" id="{D296D13C-68AC-E142-9163-B76292C89801}"/>
              </a:ext>
            </a:extLst>
          </p:cNvPr>
          <p:cNvPicPr>
            <a:picLocks noChangeAspect="1"/>
          </p:cNvPicPr>
          <p:nvPr userDrawn="1"/>
        </p:nvPicPr>
        <p:blipFill>
          <a:blip r:embed="rId3"/>
          <a:stretch>
            <a:fillRect/>
          </a:stretch>
        </p:blipFill>
        <p:spPr>
          <a:xfrm>
            <a:off x="8365365" y="171809"/>
            <a:ext cx="692185" cy="292215"/>
          </a:xfrm>
          <a:prstGeom prst="rect">
            <a:avLst/>
          </a:prstGeom>
        </p:spPr>
      </p:pic>
      <p:cxnSp>
        <p:nvCxnSpPr>
          <p:cNvPr id="9" name="Straight Connector 8">
            <a:extLst>
              <a:ext uri="{FF2B5EF4-FFF2-40B4-BE49-F238E27FC236}">
                <a16:creationId xmlns:a16="http://schemas.microsoft.com/office/drawing/2014/main" id="{A3478135-C01B-8C41-BDF2-9A0FA14CFB41}"/>
              </a:ext>
            </a:extLst>
          </p:cNvPr>
          <p:cNvCxnSpPr>
            <a:cxnSpLocks/>
          </p:cNvCxnSpPr>
          <p:nvPr userDrawn="1"/>
        </p:nvCxnSpPr>
        <p:spPr>
          <a:xfrm flipH="1">
            <a:off x="0" y="685800"/>
            <a:ext cx="6515100" cy="0"/>
          </a:xfrm>
          <a:prstGeom prst="line">
            <a:avLst/>
          </a:prstGeom>
          <a:ln w="31750" cap="rnd">
            <a:solidFill>
              <a:schemeClr val="bg1"/>
            </a:solidFill>
            <a:prstDash val="sysDot"/>
          </a:ln>
        </p:spPr>
        <p:style>
          <a:lnRef idx="1">
            <a:schemeClr val="accent1"/>
          </a:lnRef>
          <a:fillRef idx="0">
            <a:schemeClr val="accent1"/>
          </a:fillRef>
          <a:effectRef idx="0">
            <a:schemeClr val="accent1"/>
          </a:effectRef>
          <a:fontRef idx="minor">
            <a:schemeClr val="tx1"/>
          </a:fontRef>
        </p:style>
      </p:cxnSp>
      <p:sp>
        <p:nvSpPr>
          <p:cNvPr id="10" name="Text Placeholder 3">
            <a:extLst>
              <a:ext uri="{FF2B5EF4-FFF2-40B4-BE49-F238E27FC236}">
                <a16:creationId xmlns:a16="http://schemas.microsoft.com/office/drawing/2014/main" id="{97C18EB3-8F2F-0A4A-B7B0-9DE65CC55D8E}"/>
              </a:ext>
            </a:extLst>
          </p:cNvPr>
          <p:cNvSpPr>
            <a:spLocks noGrp="1"/>
          </p:cNvSpPr>
          <p:nvPr>
            <p:ph type="body" sz="quarter" idx="10" hasCustomPrompt="1"/>
          </p:nvPr>
        </p:nvSpPr>
        <p:spPr>
          <a:xfrm>
            <a:off x="343128" y="212953"/>
            <a:ext cx="8164058" cy="505497"/>
          </a:xfrm>
          <a:prstGeom prst="rect">
            <a:avLst/>
          </a:prstGeom>
        </p:spPr>
        <p:txBody>
          <a:bodyPr/>
          <a:lstStyle>
            <a:lvl1pPr marL="0" indent="0">
              <a:buNone/>
              <a:defRPr b="1">
                <a:solidFill>
                  <a:schemeClr val="bg1"/>
                </a:solidFill>
                <a:latin typeface="Arial" panose="020B0604020202020204" pitchFamily="34" charset="0"/>
                <a:cs typeface="Arial" panose="020B0604020202020204" pitchFamily="34" charset="0"/>
              </a:defRPr>
            </a:lvl1pPr>
          </a:lstStyle>
          <a:p>
            <a:pPr lvl="0"/>
            <a:r>
              <a:rPr lang="en-US" dirty="0">
                <a:latin typeface="Arial" panose="020B0604020202020204" pitchFamily="34" charset="0"/>
                <a:cs typeface="Arial" panose="020B0604020202020204" pitchFamily="34" charset="0"/>
              </a:rPr>
              <a:t>Slide Title</a:t>
            </a:r>
            <a:endParaRPr lang="en-US" dirty="0"/>
          </a:p>
        </p:txBody>
      </p:sp>
    </p:spTree>
    <p:extLst>
      <p:ext uri="{BB962C8B-B14F-4D97-AF65-F5344CB8AC3E}">
        <p14:creationId xmlns:p14="http://schemas.microsoft.com/office/powerpoint/2010/main" val="11545641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6_Custom Layou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64284A36-5C53-5548-B8DF-6AEFE5D9CE0F}"/>
              </a:ext>
            </a:extLst>
          </p:cNvPr>
          <p:cNvSpPr/>
          <p:nvPr userDrawn="1"/>
        </p:nvSpPr>
        <p:spPr>
          <a:xfrm>
            <a:off x="0" y="0"/>
            <a:ext cx="9144000" cy="5143500"/>
          </a:xfrm>
          <a:prstGeom prst="rect">
            <a:avLst/>
          </a:prstGeom>
          <a:solidFill>
            <a:srgbClr val="F66B3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Diagram&#10;&#10;Description automatically generated">
            <a:extLst>
              <a:ext uri="{FF2B5EF4-FFF2-40B4-BE49-F238E27FC236}">
                <a16:creationId xmlns:a16="http://schemas.microsoft.com/office/drawing/2014/main" id="{8610CB09-B75A-514C-B58F-9784C9FCAA1B}"/>
              </a:ext>
            </a:extLst>
          </p:cNvPr>
          <p:cNvPicPr>
            <a:picLocks noChangeAspect="1"/>
          </p:cNvPicPr>
          <p:nvPr userDrawn="1"/>
        </p:nvPicPr>
        <p:blipFill>
          <a:blip r:embed="rId2"/>
          <a:stretch>
            <a:fillRect/>
          </a:stretch>
        </p:blipFill>
        <p:spPr>
          <a:xfrm>
            <a:off x="4796263" y="464024"/>
            <a:ext cx="4347737" cy="4679476"/>
          </a:xfrm>
          <a:prstGeom prst="rect">
            <a:avLst/>
          </a:prstGeom>
        </p:spPr>
      </p:pic>
      <p:pic>
        <p:nvPicPr>
          <p:cNvPr id="8" name="Content Placeholder 7" descr="Logo&#10;&#10;Description automatically generated">
            <a:extLst>
              <a:ext uri="{FF2B5EF4-FFF2-40B4-BE49-F238E27FC236}">
                <a16:creationId xmlns:a16="http://schemas.microsoft.com/office/drawing/2014/main" id="{D296D13C-68AC-E142-9163-B76292C89801}"/>
              </a:ext>
            </a:extLst>
          </p:cNvPr>
          <p:cNvPicPr>
            <a:picLocks noChangeAspect="1"/>
          </p:cNvPicPr>
          <p:nvPr userDrawn="1"/>
        </p:nvPicPr>
        <p:blipFill>
          <a:blip r:embed="rId3"/>
          <a:stretch>
            <a:fillRect/>
          </a:stretch>
        </p:blipFill>
        <p:spPr>
          <a:xfrm>
            <a:off x="8365365" y="171809"/>
            <a:ext cx="692185" cy="292215"/>
          </a:xfrm>
          <a:prstGeom prst="rect">
            <a:avLst/>
          </a:prstGeom>
        </p:spPr>
      </p:pic>
      <p:sp>
        <p:nvSpPr>
          <p:cNvPr id="10" name="Text Placeholder 3">
            <a:extLst>
              <a:ext uri="{FF2B5EF4-FFF2-40B4-BE49-F238E27FC236}">
                <a16:creationId xmlns:a16="http://schemas.microsoft.com/office/drawing/2014/main" id="{97C18EB3-8F2F-0A4A-B7B0-9DE65CC55D8E}"/>
              </a:ext>
            </a:extLst>
          </p:cNvPr>
          <p:cNvSpPr>
            <a:spLocks noGrp="1"/>
          </p:cNvSpPr>
          <p:nvPr>
            <p:ph type="body" sz="quarter" idx="10" hasCustomPrompt="1"/>
          </p:nvPr>
        </p:nvSpPr>
        <p:spPr>
          <a:xfrm>
            <a:off x="343128" y="2187376"/>
            <a:ext cx="5299389" cy="1879100"/>
          </a:xfrm>
          <a:prstGeom prst="rect">
            <a:avLst/>
          </a:prstGeom>
        </p:spPr>
        <p:txBody>
          <a:bodyPr/>
          <a:lstStyle>
            <a:lvl1pPr marL="0" indent="0">
              <a:buNone/>
              <a:defRPr b="1">
                <a:solidFill>
                  <a:schemeClr val="bg1"/>
                </a:solidFill>
                <a:latin typeface="Arial" panose="020B0604020202020204" pitchFamily="34" charset="0"/>
                <a:cs typeface="Arial" panose="020B0604020202020204" pitchFamily="34" charset="0"/>
              </a:defRPr>
            </a:lvl1pPr>
          </a:lstStyle>
          <a:p>
            <a:pPr lvl="0"/>
            <a:r>
              <a:rPr lang="en-US" dirty="0">
                <a:latin typeface="Arial" panose="020B0604020202020204" pitchFamily="34" charset="0"/>
                <a:cs typeface="Arial" panose="020B0604020202020204" pitchFamily="34" charset="0"/>
              </a:rPr>
              <a:t>Slide Title</a:t>
            </a:r>
            <a:endParaRPr lang="en-US" dirty="0"/>
          </a:p>
        </p:txBody>
      </p:sp>
    </p:spTree>
    <p:extLst>
      <p:ext uri="{BB962C8B-B14F-4D97-AF65-F5344CB8AC3E}">
        <p14:creationId xmlns:p14="http://schemas.microsoft.com/office/powerpoint/2010/main" val="24642553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7_Custom Layout">
    <p:bg>
      <p:bgPr>
        <a:solidFill>
          <a:srgbClr val="F66B35"/>
        </a:solidFill>
        <a:effectLst/>
      </p:bgPr>
    </p:bg>
    <p:spTree>
      <p:nvGrpSpPr>
        <p:cNvPr id="1" name=""/>
        <p:cNvGrpSpPr/>
        <p:nvPr/>
      </p:nvGrpSpPr>
      <p:grpSpPr>
        <a:xfrm>
          <a:off x="0" y="0"/>
          <a:ext cx="0" cy="0"/>
          <a:chOff x="0" y="0"/>
          <a:chExt cx="0" cy="0"/>
        </a:xfrm>
      </p:grpSpPr>
      <p:pic>
        <p:nvPicPr>
          <p:cNvPr id="5" name="Content Placeholder 7" descr="Logo&#10;&#10;Description automatically generated">
            <a:extLst>
              <a:ext uri="{FF2B5EF4-FFF2-40B4-BE49-F238E27FC236}">
                <a16:creationId xmlns:a16="http://schemas.microsoft.com/office/drawing/2014/main" id="{B69FE878-E508-EC49-A754-7F49E50F35A5}"/>
              </a:ext>
            </a:extLst>
          </p:cNvPr>
          <p:cNvPicPr>
            <a:picLocks noChangeAspect="1"/>
          </p:cNvPicPr>
          <p:nvPr userDrawn="1"/>
        </p:nvPicPr>
        <p:blipFill>
          <a:blip r:embed="rId2"/>
          <a:stretch>
            <a:fillRect/>
          </a:stretch>
        </p:blipFill>
        <p:spPr>
          <a:xfrm>
            <a:off x="8365365" y="171809"/>
            <a:ext cx="692185" cy="292215"/>
          </a:xfrm>
          <a:prstGeom prst="rect">
            <a:avLst/>
          </a:prstGeom>
        </p:spPr>
      </p:pic>
    </p:spTree>
    <p:extLst>
      <p:ext uri="{BB962C8B-B14F-4D97-AF65-F5344CB8AC3E}">
        <p14:creationId xmlns:p14="http://schemas.microsoft.com/office/powerpoint/2010/main" val="29735946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5_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15851663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12"/>
        <p:cNvGrpSpPr/>
        <p:nvPr/>
      </p:nvGrpSpPr>
      <p:grpSpPr>
        <a:xfrm>
          <a:off x="0" y="0"/>
          <a:ext cx="0" cy="0"/>
          <a:chOff x="0" y="0"/>
          <a:chExt cx="0" cy="0"/>
        </a:xfrm>
      </p:grpSpPr>
      <p:sp>
        <p:nvSpPr>
          <p:cNvPr id="13" name="Shape 13"/>
          <p:cNvSpPr txBox="1">
            <a:spLocks noGrp="1"/>
          </p:cNvSpPr>
          <p:nvPr>
            <p:ph type="body" idx="1"/>
          </p:nvPr>
        </p:nvSpPr>
        <p:spPr>
          <a:xfrm>
            <a:off x="628650" y="1369219"/>
            <a:ext cx="7886700" cy="3263504"/>
          </a:xfrm>
          <a:prstGeom prst="rect">
            <a:avLst/>
          </a:prstGeom>
          <a:noFill/>
          <a:ln>
            <a:noFill/>
          </a:ln>
        </p:spPr>
        <p:txBody>
          <a:bodyPr spcFirstLastPara="1" wrap="square" lIns="91425" tIns="91425" rIns="91425" bIns="91425" anchor="t" anchorCtr="0"/>
          <a:lstStyle>
            <a:lvl1pPr marL="342900" marR="0" lvl="0" indent="-304800" algn="l" rtl="0">
              <a:lnSpc>
                <a:spcPct val="90000"/>
              </a:lnSpc>
              <a:spcBef>
                <a:spcPts val="750"/>
              </a:spcBef>
              <a:spcAft>
                <a:spcPts val="0"/>
              </a:spcAft>
              <a:buClr>
                <a:schemeClr val="dk1"/>
              </a:buClr>
              <a:buSzPts val="2800"/>
              <a:buFont typeface="Arial"/>
              <a:buChar char="•"/>
              <a:defRPr sz="2100" b="0" i="0" u="none" strike="noStrike" cap="none">
                <a:solidFill>
                  <a:schemeClr val="dk1"/>
                </a:solidFill>
                <a:latin typeface="Calibri"/>
                <a:ea typeface="Calibri"/>
                <a:cs typeface="Calibri"/>
                <a:sym typeface="Calibri"/>
              </a:defRPr>
            </a:lvl1pPr>
            <a:lvl2pPr marL="685800" marR="0" lvl="1" indent="-285750" algn="l" rtl="0">
              <a:lnSpc>
                <a:spcPct val="90000"/>
              </a:lnSpc>
              <a:spcBef>
                <a:spcPts val="375"/>
              </a:spcBef>
              <a:spcAft>
                <a:spcPts val="0"/>
              </a:spcAft>
              <a:buClr>
                <a:schemeClr val="dk1"/>
              </a:buClr>
              <a:buSzPts val="2400"/>
              <a:buFont typeface="Arial"/>
              <a:buChar char="•"/>
              <a:defRPr sz="1800" b="0" i="0" u="none" strike="noStrike" cap="none">
                <a:solidFill>
                  <a:schemeClr val="dk1"/>
                </a:solidFill>
                <a:latin typeface="Calibri"/>
                <a:ea typeface="Calibri"/>
                <a:cs typeface="Calibri"/>
                <a:sym typeface="Calibri"/>
              </a:defRPr>
            </a:lvl2pPr>
            <a:lvl3pPr marL="1028700" marR="0" lvl="2" indent="-266700" algn="l" rtl="0">
              <a:lnSpc>
                <a:spcPct val="90000"/>
              </a:lnSpc>
              <a:spcBef>
                <a:spcPts val="375"/>
              </a:spcBef>
              <a:spcAft>
                <a:spcPts val="0"/>
              </a:spcAft>
              <a:buClr>
                <a:schemeClr val="dk1"/>
              </a:buClr>
              <a:buSzPts val="2000"/>
              <a:buFont typeface="Arial"/>
              <a:buChar char="•"/>
              <a:defRPr sz="1500" b="0" i="0" u="none" strike="noStrike" cap="none">
                <a:solidFill>
                  <a:schemeClr val="dk1"/>
                </a:solidFill>
                <a:latin typeface="Calibri"/>
                <a:ea typeface="Calibri"/>
                <a:cs typeface="Calibri"/>
                <a:sym typeface="Calibri"/>
              </a:defRPr>
            </a:lvl3pPr>
            <a:lvl4pPr marL="1371600" marR="0" lvl="3"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alibri"/>
                <a:ea typeface="Calibri"/>
                <a:cs typeface="Calibri"/>
                <a:sym typeface="Calibri"/>
              </a:defRPr>
            </a:lvl4pPr>
            <a:lvl5pPr marL="1714500" marR="0" lvl="4"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alibri"/>
                <a:ea typeface="Calibri"/>
                <a:cs typeface="Calibri"/>
                <a:sym typeface="Calibri"/>
              </a:defRPr>
            </a:lvl5pPr>
            <a:lvl6pPr marL="2057400" marR="0" lvl="5"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alibri"/>
                <a:ea typeface="Calibri"/>
                <a:cs typeface="Calibri"/>
                <a:sym typeface="Calibri"/>
              </a:defRPr>
            </a:lvl6pPr>
            <a:lvl7pPr marL="2400300" marR="0" lvl="6"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alibri"/>
                <a:ea typeface="Calibri"/>
                <a:cs typeface="Calibri"/>
                <a:sym typeface="Calibri"/>
              </a:defRPr>
            </a:lvl7pPr>
            <a:lvl8pPr marL="2743200" marR="0" lvl="7"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alibri"/>
                <a:ea typeface="Calibri"/>
                <a:cs typeface="Calibri"/>
                <a:sym typeface="Calibri"/>
              </a:defRPr>
            </a:lvl8pPr>
            <a:lvl9pPr marL="3086100" marR="0" lvl="8"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alibri"/>
                <a:ea typeface="Calibri"/>
                <a:cs typeface="Calibri"/>
                <a:sym typeface="Calibri"/>
              </a:defRPr>
            </a:lvl9pPr>
          </a:lstStyle>
          <a:p>
            <a:endParaRPr/>
          </a:p>
        </p:txBody>
      </p:sp>
    </p:spTree>
    <p:extLst>
      <p:ext uri="{BB962C8B-B14F-4D97-AF65-F5344CB8AC3E}">
        <p14:creationId xmlns:p14="http://schemas.microsoft.com/office/powerpoint/2010/main" val="14971234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19" name="Picture 18" descr="1_TheOU_Logo.pn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970737" y="194158"/>
            <a:ext cx="909812" cy="467889"/>
          </a:xfrm>
          <a:prstGeom prst="rect">
            <a:avLst/>
          </a:prstGeom>
        </p:spPr>
      </p:pic>
      <p:sp>
        <p:nvSpPr>
          <p:cNvPr id="3" name="Rectangle 2">
            <a:extLst>
              <a:ext uri="{FF2B5EF4-FFF2-40B4-BE49-F238E27FC236}">
                <a16:creationId xmlns:a16="http://schemas.microsoft.com/office/drawing/2014/main" id="{FD07A26B-FB91-4268-AE80-63214307C03F}"/>
              </a:ext>
            </a:extLst>
          </p:cNvPr>
          <p:cNvSpPr/>
          <p:nvPr userDrawn="1"/>
        </p:nvSpPr>
        <p:spPr>
          <a:xfrm>
            <a:off x="0" y="4862019"/>
            <a:ext cx="9144000" cy="281482"/>
          </a:xfrm>
          <a:prstGeom prst="rect">
            <a:avLst/>
          </a:prstGeom>
          <a:solidFill>
            <a:srgbClr val="EB600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738"/>
          </a:p>
        </p:txBody>
      </p:sp>
      <p:sp>
        <p:nvSpPr>
          <p:cNvPr id="4" name="Title 3">
            <a:extLst>
              <a:ext uri="{FF2B5EF4-FFF2-40B4-BE49-F238E27FC236}">
                <a16:creationId xmlns:a16="http://schemas.microsoft.com/office/drawing/2014/main" id="{BF84B4DE-83A6-4726-9008-0C7F75D02D1F}"/>
              </a:ext>
            </a:extLst>
          </p:cNvPr>
          <p:cNvSpPr>
            <a:spLocks noGrp="1"/>
          </p:cNvSpPr>
          <p:nvPr>
            <p:ph type="title"/>
          </p:nvPr>
        </p:nvSpPr>
        <p:spPr>
          <a:xfrm>
            <a:off x="628515" y="273662"/>
            <a:ext cx="7886972" cy="467889"/>
          </a:xfrm>
          <a:prstGeom prst="rect">
            <a:avLst/>
          </a:prstGeom>
        </p:spPr>
        <p:txBody>
          <a:bodyPr/>
          <a:lstStyle>
            <a:lvl1pPr>
              <a:defRPr sz="1898">
                <a:latin typeface="Arial" panose="020B0604020202020204" pitchFamily="34" charset="0"/>
                <a:cs typeface="Arial" panose="020B0604020202020204" pitchFamily="34" charset="0"/>
              </a:defRPr>
            </a:lvl1pPr>
          </a:lstStyle>
          <a:p>
            <a:r>
              <a:rPr lang="en-US" dirty="0"/>
              <a:t>Click to edit Master title style</a:t>
            </a:r>
            <a:endParaRPr lang="en-GB" dirty="0"/>
          </a:p>
        </p:txBody>
      </p:sp>
      <p:pic>
        <p:nvPicPr>
          <p:cNvPr id="6" name="Picture 5">
            <a:extLst>
              <a:ext uri="{FF2B5EF4-FFF2-40B4-BE49-F238E27FC236}">
                <a16:creationId xmlns:a16="http://schemas.microsoft.com/office/drawing/2014/main" id="{F645E500-E4D1-47B6-8A49-38CF5EF7DA96}"/>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914940" y="157773"/>
            <a:ext cx="965609" cy="408274"/>
          </a:xfrm>
          <a:prstGeom prst="rect">
            <a:avLst/>
          </a:prstGeom>
        </p:spPr>
      </p:pic>
    </p:spTree>
    <p:extLst>
      <p:ext uri="{BB962C8B-B14F-4D97-AF65-F5344CB8AC3E}">
        <p14:creationId xmlns:p14="http://schemas.microsoft.com/office/powerpoint/2010/main" val="2181323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4" name="Rectangle 3"/>
          <p:cNvSpPr/>
          <p:nvPr userDrawn="1"/>
        </p:nvSpPr>
        <p:spPr>
          <a:xfrm>
            <a:off x="0" y="-2194"/>
            <a:ext cx="9144000" cy="5145694"/>
          </a:xfrm>
          <a:prstGeom prst="rect">
            <a:avLst/>
          </a:prstGeom>
          <a:solidFill>
            <a:srgbClr val="EF682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1371"/>
          </a:p>
        </p:txBody>
      </p:sp>
      <p:sp>
        <p:nvSpPr>
          <p:cNvPr id="6" name="Title 1"/>
          <p:cNvSpPr>
            <a:spLocks noGrp="1"/>
          </p:cNvSpPr>
          <p:nvPr>
            <p:ph type="ctrTitle" hasCustomPrompt="1"/>
          </p:nvPr>
        </p:nvSpPr>
        <p:spPr>
          <a:xfrm>
            <a:off x="372753" y="1560912"/>
            <a:ext cx="8394719" cy="2453558"/>
          </a:xfrm>
          <a:prstGeom prst="rect">
            <a:avLst/>
          </a:prstGeom>
        </p:spPr>
        <p:txBody>
          <a:bodyPr/>
          <a:lstStyle>
            <a:lvl1pPr algn="ctr">
              <a:lnSpc>
                <a:spcPts val="2636"/>
              </a:lnSpc>
              <a:defRPr lang="en-GB" dirty="0">
                <a:solidFill>
                  <a:schemeClr val="bg1"/>
                </a:solidFill>
              </a:defRPr>
            </a:lvl1pPr>
          </a:lstStyle>
          <a:p>
            <a:br>
              <a:rPr lang="en-GB" dirty="0"/>
            </a:br>
            <a:br>
              <a:rPr lang="en-GB" dirty="0"/>
            </a:br>
            <a:br>
              <a:rPr lang="en-GB" dirty="0"/>
            </a:br>
            <a:endParaRPr lang="en-GB" dirty="0"/>
          </a:p>
        </p:txBody>
      </p:sp>
    </p:spTree>
    <p:extLst>
      <p:ext uri="{BB962C8B-B14F-4D97-AF65-F5344CB8AC3E}">
        <p14:creationId xmlns:p14="http://schemas.microsoft.com/office/powerpoint/2010/main" val="28201581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0.xml"/><Relationship Id="rId7" Type="http://schemas.openxmlformats.org/officeDocument/2006/relationships/image" Target="../media/image4.png"/><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image" Target="../media/image1.png"/><Relationship Id="rId5" Type="http://schemas.openxmlformats.org/officeDocument/2006/relationships/image" Target="../media/image3.pn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983373409"/>
      </p:ext>
    </p:extLst>
  </p:cSld>
  <p:clrMap bg1="lt1" tx1="dk1" bg2="lt2" tx2="dk2" accent1="accent1" accent2="accent2" accent3="accent3" accent4="accent4" accent5="accent5" accent6="accent6" hlink="hlink" folHlink="folHlink"/>
  <p:sldLayoutIdLst>
    <p:sldLayoutId id="2147483651" r:id="rId1"/>
    <p:sldLayoutId id="2147483652" r:id="rId2"/>
    <p:sldLayoutId id="2147483648" r:id="rId3"/>
    <p:sldLayoutId id="2147483693" r:id="rId4"/>
    <p:sldLayoutId id="2147483694" r:id="rId5"/>
    <p:sldLayoutId id="2147483653" r:id="rId6"/>
    <p:sldLayoutId id="2147483700" r:id="rId7"/>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EDADA9AC-09FD-7C48-9CDC-8BC3FBDEF118}"/>
              </a:ext>
            </a:extLst>
          </p:cNvPr>
          <p:cNvSpPr/>
          <p:nvPr userDrawn="1"/>
        </p:nvSpPr>
        <p:spPr>
          <a:xfrm>
            <a:off x="0" y="-1"/>
            <a:ext cx="9144000" cy="4337103"/>
          </a:xfrm>
          <a:prstGeom prst="rect">
            <a:avLst/>
          </a:prstGeom>
          <a:solidFill>
            <a:srgbClr val="EA530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4C279D9C-41B5-407B-BB25-D4AD402308AC}"/>
              </a:ext>
            </a:extLst>
          </p:cNvPr>
          <p:cNvSpPr/>
          <p:nvPr userDrawn="1"/>
        </p:nvSpPr>
        <p:spPr>
          <a:xfrm rot="12190506">
            <a:off x="-1922246" y="-297074"/>
            <a:ext cx="5269241" cy="5393421"/>
          </a:xfrm>
          <a:prstGeom prst="chord">
            <a:avLst>
              <a:gd name="adj1" fmla="val 2776418"/>
              <a:gd name="adj2" fmla="val 16002289"/>
            </a:avLst>
          </a:prstGeom>
          <a:solidFill>
            <a:schemeClr val="bg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738" dirty="0"/>
          </a:p>
        </p:txBody>
      </p:sp>
      <p:sp>
        <p:nvSpPr>
          <p:cNvPr id="12" name="TextBox 11">
            <a:extLst>
              <a:ext uri="{FF2B5EF4-FFF2-40B4-BE49-F238E27FC236}">
                <a16:creationId xmlns:a16="http://schemas.microsoft.com/office/drawing/2014/main" id="{D3932AFB-98BB-47E6-A66A-42A8B2216A6E}"/>
              </a:ext>
            </a:extLst>
          </p:cNvPr>
          <p:cNvSpPr txBox="1"/>
          <p:nvPr userDrawn="1"/>
        </p:nvSpPr>
        <p:spPr>
          <a:xfrm>
            <a:off x="5547394" y="500445"/>
            <a:ext cx="3548481" cy="611578"/>
          </a:xfrm>
          <a:prstGeom prst="rect">
            <a:avLst/>
          </a:prstGeom>
          <a:noFill/>
        </p:spPr>
        <p:txBody>
          <a:bodyPr wrap="square" rtlCol="0">
            <a:spAutoFit/>
          </a:bodyPr>
          <a:lstStyle/>
          <a:p>
            <a:r>
              <a:rPr lang="en-GB" sz="1687" b="1" dirty="0">
                <a:solidFill>
                  <a:schemeClr val="bg1"/>
                </a:solidFill>
                <a:latin typeface="Arial" panose="020B0604020202020204" pitchFamily="34" charset="0"/>
                <a:cs typeface="Arial" panose="020B0604020202020204" pitchFamily="34" charset="0"/>
              </a:rPr>
              <a:t>Transformation by Innovation </a:t>
            </a:r>
          </a:p>
          <a:p>
            <a:r>
              <a:rPr lang="en-GB" sz="1687" b="1" dirty="0">
                <a:solidFill>
                  <a:schemeClr val="bg1"/>
                </a:solidFill>
                <a:latin typeface="Arial" panose="020B0604020202020204" pitchFamily="34" charset="0"/>
                <a:cs typeface="Arial" panose="020B0604020202020204" pitchFamily="34" charset="0"/>
              </a:rPr>
              <a:t>in Distance Education</a:t>
            </a:r>
          </a:p>
        </p:txBody>
      </p:sp>
      <p:pic>
        <p:nvPicPr>
          <p:cNvPr id="13" name="Picture 12">
            <a:extLst>
              <a:ext uri="{FF2B5EF4-FFF2-40B4-BE49-F238E27FC236}">
                <a16:creationId xmlns:a16="http://schemas.microsoft.com/office/drawing/2014/main" id="{53C559C2-8C6E-45A5-9148-D5B12B0EEC22}"/>
              </a:ext>
            </a:extLst>
          </p:cNvPr>
          <p:cNvPicPr>
            <a:picLocks noChangeAspect="1"/>
          </p:cNvPicPr>
          <p:nvPr userDrawn="1"/>
        </p:nvPicPr>
        <p:blipFill rotWithShape="1">
          <a:blip r:embed="rId5">
            <a:extLst>
              <a:ext uri="{28A0092B-C50C-407E-A947-70E740481C1C}">
                <a14:useLocalDpi xmlns:a14="http://schemas.microsoft.com/office/drawing/2010/main" val="0"/>
              </a:ext>
            </a:extLst>
          </a:blip>
          <a:srcRect t="-3432" b="-4056"/>
          <a:stretch/>
        </p:blipFill>
        <p:spPr>
          <a:xfrm>
            <a:off x="-135082" y="-174654"/>
            <a:ext cx="2955352" cy="5398839"/>
          </a:xfrm>
          <a:prstGeom prst="rect">
            <a:avLst/>
          </a:prstGeom>
        </p:spPr>
      </p:pic>
      <p:sp>
        <p:nvSpPr>
          <p:cNvPr id="16" name="TextBox 15">
            <a:extLst>
              <a:ext uri="{FF2B5EF4-FFF2-40B4-BE49-F238E27FC236}">
                <a16:creationId xmlns:a16="http://schemas.microsoft.com/office/drawing/2014/main" id="{9D980B62-A8DC-41B1-BFA4-DF6E668D2134}"/>
              </a:ext>
            </a:extLst>
          </p:cNvPr>
          <p:cNvSpPr txBox="1"/>
          <p:nvPr userDrawn="1"/>
        </p:nvSpPr>
        <p:spPr>
          <a:xfrm>
            <a:off x="3701210" y="3219089"/>
            <a:ext cx="4657151" cy="424854"/>
          </a:xfrm>
          <a:prstGeom prst="rect">
            <a:avLst/>
          </a:prstGeom>
        </p:spPr>
        <p:txBody>
          <a:bodyPr vert="horz" wrap="square" lIns="0" tIns="0" rIns="0" bIns="0" rtlCol="0">
            <a:noAutofit/>
          </a:bodyPr>
          <a:lstStyle/>
          <a:p>
            <a:pPr marL="0" indent="0">
              <a:buNone/>
            </a:pPr>
            <a:endParaRPr lang="en-GB" sz="1055" dirty="0">
              <a:solidFill>
                <a:schemeClr val="bg1"/>
              </a:solidFill>
            </a:endParaRPr>
          </a:p>
        </p:txBody>
      </p:sp>
      <p:pic>
        <p:nvPicPr>
          <p:cNvPr id="21" name="Content Placeholder 7" descr="Logo&#10;&#10;Description automatically generated">
            <a:extLst>
              <a:ext uri="{FF2B5EF4-FFF2-40B4-BE49-F238E27FC236}">
                <a16:creationId xmlns:a16="http://schemas.microsoft.com/office/drawing/2014/main" id="{AF325590-A6D4-9741-870B-736FC1574C76}"/>
              </a:ext>
            </a:extLst>
          </p:cNvPr>
          <p:cNvPicPr>
            <a:picLocks noChangeAspect="1"/>
          </p:cNvPicPr>
          <p:nvPr userDrawn="1"/>
        </p:nvPicPr>
        <p:blipFill>
          <a:blip r:embed="rId6"/>
          <a:stretch>
            <a:fillRect/>
          </a:stretch>
        </p:blipFill>
        <p:spPr>
          <a:xfrm>
            <a:off x="3674633" y="443585"/>
            <a:ext cx="1718054" cy="725299"/>
          </a:xfrm>
          <a:prstGeom prst="rect">
            <a:avLst/>
          </a:prstGeom>
        </p:spPr>
      </p:pic>
      <p:pic>
        <p:nvPicPr>
          <p:cNvPr id="3" name="Picture 2">
            <a:extLst>
              <a:ext uri="{FF2B5EF4-FFF2-40B4-BE49-F238E27FC236}">
                <a16:creationId xmlns:a16="http://schemas.microsoft.com/office/drawing/2014/main" id="{1EF659DC-9D8F-B740-94AA-02A6A02D1E51}"/>
              </a:ext>
            </a:extLst>
          </p:cNvPr>
          <p:cNvPicPr>
            <a:picLocks noChangeAspect="1"/>
          </p:cNvPicPr>
          <p:nvPr userDrawn="1"/>
        </p:nvPicPr>
        <p:blipFill>
          <a:blip r:embed="rId7"/>
          <a:stretch>
            <a:fillRect/>
          </a:stretch>
        </p:blipFill>
        <p:spPr>
          <a:xfrm>
            <a:off x="2259239" y="4395922"/>
            <a:ext cx="6836636" cy="691916"/>
          </a:xfrm>
          <a:prstGeom prst="rect">
            <a:avLst/>
          </a:prstGeom>
        </p:spPr>
      </p:pic>
    </p:spTree>
    <p:extLst>
      <p:ext uri="{BB962C8B-B14F-4D97-AF65-F5344CB8AC3E}">
        <p14:creationId xmlns:p14="http://schemas.microsoft.com/office/powerpoint/2010/main" val="3335956265"/>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Lst>
  <p:hf hdr="0" ftr="0" dt="0"/>
  <p:txStyles>
    <p:titleStyle>
      <a:lvl1pPr algn="l" defTabSz="342809" rtl="0" eaLnBrk="1" latinLnBrk="0" hangingPunct="1">
        <a:lnSpc>
          <a:spcPts val="2741"/>
        </a:lnSpc>
        <a:spcBef>
          <a:spcPts val="0"/>
        </a:spcBef>
        <a:buNone/>
        <a:defRPr sz="2372" b="1" kern="1200">
          <a:solidFill>
            <a:schemeClr val="tx1"/>
          </a:solidFill>
          <a:latin typeface="+mj-lt"/>
          <a:ea typeface="+mj-ea"/>
          <a:cs typeface="+mj-cs"/>
        </a:defRPr>
      </a:lvl1pPr>
    </p:titleStyle>
    <p:bodyStyle>
      <a:lvl1pPr marL="138924" indent="-138924" algn="l" defTabSz="342809" rtl="0" eaLnBrk="1" latinLnBrk="0" hangingPunct="1">
        <a:lnSpc>
          <a:spcPts val="1371"/>
        </a:lnSpc>
        <a:spcBef>
          <a:spcPts val="580"/>
        </a:spcBef>
        <a:spcAft>
          <a:spcPts val="422"/>
        </a:spcAft>
        <a:buClr>
          <a:schemeClr val="accent3"/>
        </a:buClr>
        <a:buSzPct val="90000"/>
        <a:buFont typeface="Lucida Grande"/>
        <a:buChar char="●"/>
        <a:defRPr sz="1265" kern="1200">
          <a:solidFill>
            <a:schemeClr val="tx1"/>
          </a:solidFill>
          <a:latin typeface="+mn-lt"/>
          <a:ea typeface="+mn-ea"/>
          <a:cs typeface="+mn-cs"/>
        </a:defRPr>
      </a:lvl1pPr>
      <a:lvl2pPr marL="292075" indent="-117165" algn="l" defTabSz="342809" rtl="0" eaLnBrk="1" latinLnBrk="0" hangingPunct="1">
        <a:lnSpc>
          <a:spcPts val="1371"/>
        </a:lnSpc>
        <a:spcBef>
          <a:spcPts val="0"/>
        </a:spcBef>
        <a:buClr>
          <a:schemeClr val="accent3"/>
        </a:buClr>
        <a:buSzPct val="90000"/>
        <a:buFont typeface="Lucida Grande"/>
        <a:buChar char="●"/>
        <a:defRPr sz="949" kern="1200">
          <a:solidFill>
            <a:schemeClr val="tx1"/>
          </a:solidFill>
          <a:latin typeface="+mn-lt"/>
          <a:ea typeface="+mn-ea"/>
          <a:cs typeface="+mn-cs"/>
        </a:defRPr>
      </a:lvl2pPr>
      <a:lvl3pPr marL="180768" indent="-180768" algn="l" defTabSz="342809" rtl="0" eaLnBrk="1" latinLnBrk="0" hangingPunct="1">
        <a:lnSpc>
          <a:spcPts val="1371"/>
        </a:lnSpc>
        <a:spcBef>
          <a:spcPts val="1002"/>
        </a:spcBef>
        <a:buClr>
          <a:schemeClr val="accent3"/>
        </a:buClr>
        <a:buSzPct val="90000"/>
        <a:buFont typeface="Lucida Grande"/>
        <a:buChar char="●"/>
        <a:defRPr sz="1265" kern="1200">
          <a:solidFill>
            <a:schemeClr val="tx1"/>
          </a:solidFill>
          <a:latin typeface="+mn-lt"/>
          <a:ea typeface="+mn-ea"/>
          <a:cs typeface="+mn-cs"/>
        </a:defRPr>
      </a:lvl3pPr>
      <a:lvl4pPr marL="0" indent="0" algn="l" defTabSz="342809" rtl="0" eaLnBrk="1" latinLnBrk="0" hangingPunct="1">
        <a:lnSpc>
          <a:spcPts val="1371"/>
        </a:lnSpc>
        <a:spcBef>
          <a:spcPts val="0"/>
        </a:spcBef>
        <a:buClr>
          <a:schemeClr val="accent3"/>
        </a:buClr>
        <a:buFont typeface="Lucida Grande"/>
        <a:buNone/>
        <a:defRPr sz="949" kern="1200">
          <a:solidFill>
            <a:schemeClr val="tx1"/>
          </a:solidFill>
          <a:latin typeface="+mn-lt"/>
          <a:ea typeface="+mn-ea"/>
          <a:cs typeface="+mn-cs"/>
        </a:defRPr>
      </a:lvl4pPr>
      <a:lvl5pPr marL="0" indent="0" algn="l" defTabSz="342809" rtl="0" eaLnBrk="1" latinLnBrk="0" hangingPunct="1">
        <a:lnSpc>
          <a:spcPts val="1371"/>
        </a:lnSpc>
        <a:spcBef>
          <a:spcPts val="0"/>
        </a:spcBef>
        <a:buClr>
          <a:schemeClr val="accent3"/>
        </a:buClr>
        <a:buFont typeface="Lucida Grande"/>
        <a:buNone/>
        <a:defRPr sz="949" kern="1200">
          <a:solidFill>
            <a:schemeClr val="tx1"/>
          </a:solidFill>
          <a:latin typeface="+mn-lt"/>
          <a:ea typeface="+mn-ea"/>
          <a:cs typeface="+mn-cs"/>
        </a:defRPr>
      </a:lvl5pPr>
      <a:lvl6pPr marL="1885450" indent="-171405" algn="l" defTabSz="342809" rtl="0" eaLnBrk="1" latinLnBrk="0" hangingPunct="1">
        <a:spcBef>
          <a:spcPct val="20000"/>
        </a:spcBef>
        <a:buFont typeface="Arial"/>
        <a:buChar char="•"/>
        <a:defRPr sz="1476" kern="1200">
          <a:solidFill>
            <a:schemeClr val="tx1"/>
          </a:solidFill>
          <a:latin typeface="+mn-lt"/>
          <a:ea typeface="+mn-ea"/>
          <a:cs typeface="+mn-cs"/>
        </a:defRPr>
      </a:lvl6pPr>
      <a:lvl7pPr marL="2228258" indent="-171405" algn="l" defTabSz="342809" rtl="0" eaLnBrk="1" latinLnBrk="0" hangingPunct="1">
        <a:spcBef>
          <a:spcPct val="20000"/>
        </a:spcBef>
        <a:buFont typeface="Arial"/>
        <a:buChar char="•"/>
        <a:defRPr sz="1476" kern="1200">
          <a:solidFill>
            <a:schemeClr val="tx1"/>
          </a:solidFill>
          <a:latin typeface="+mn-lt"/>
          <a:ea typeface="+mn-ea"/>
          <a:cs typeface="+mn-cs"/>
        </a:defRPr>
      </a:lvl7pPr>
      <a:lvl8pPr marL="2571068" indent="-171405" algn="l" defTabSz="342809" rtl="0" eaLnBrk="1" latinLnBrk="0" hangingPunct="1">
        <a:spcBef>
          <a:spcPct val="20000"/>
        </a:spcBef>
        <a:buFont typeface="Arial"/>
        <a:buChar char="•"/>
        <a:defRPr sz="1476" kern="1200">
          <a:solidFill>
            <a:schemeClr val="tx1"/>
          </a:solidFill>
          <a:latin typeface="+mn-lt"/>
          <a:ea typeface="+mn-ea"/>
          <a:cs typeface="+mn-cs"/>
        </a:defRPr>
      </a:lvl8pPr>
      <a:lvl9pPr marL="2913877" indent="-171405" algn="l" defTabSz="342809" rtl="0" eaLnBrk="1" latinLnBrk="0" hangingPunct="1">
        <a:spcBef>
          <a:spcPct val="20000"/>
        </a:spcBef>
        <a:buFont typeface="Arial"/>
        <a:buChar char="•"/>
        <a:defRPr sz="1476" kern="1200">
          <a:solidFill>
            <a:schemeClr val="tx1"/>
          </a:solidFill>
          <a:latin typeface="+mn-lt"/>
          <a:ea typeface="+mn-ea"/>
          <a:cs typeface="+mn-cs"/>
        </a:defRPr>
      </a:lvl9pPr>
    </p:bodyStyle>
    <p:otherStyle>
      <a:defPPr>
        <a:defRPr lang="en-US"/>
      </a:defPPr>
      <a:lvl1pPr marL="0" algn="l" defTabSz="342809" rtl="0" eaLnBrk="1" latinLnBrk="0" hangingPunct="1">
        <a:defRPr sz="1371" kern="1200">
          <a:solidFill>
            <a:schemeClr val="tx1"/>
          </a:solidFill>
          <a:latin typeface="+mn-lt"/>
          <a:ea typeface="+mn-ea"/>
          <a:cs typeface="+mn-cs"/>
        </a:defRPr>
      </a:lvl1pPr>
      <a:lvl2pPr marL="342809" algn="l" defTabSz="342809" rtl="0" eaLnBrk="1" latinLnBrk="0" hangingPunct="1">
        <a:defRPr sz="1371" kern="1200">
          <a:solidFill>
            <a:schemeClr val="tx1"/>
          </a:solidFill>
          <a:latin typeface="+mn-lt"/>
          <a:ea typeface="+mn-ea"/>
          <a:cs typeface="+mn-cs"/>
        </a:defRPr>
      </a:lvl2pPr>
      <a:lvl3pPr marL="685618" algn="l" defTabSz="342809" rtl="0" eaLnBrk="1" latinLnBrk="0" hangingPunct="1">
        <a:defRPr sz="1371" kern="1200">
          <a:solidFill>
            <a:schemeClr val="tx1"/>
          </a:solidFill>
          <a:latin typeface="+mn-lt"/>
          <a:ea typeface="+mn-ea"/>
          <a:cs typeface="+mn-cs"/>
        </a:defRPr>
      </a:lvl3pPr>
      <a:lvl4pPr marL="1028427" algn="l" defTabSz="342809" rtl="0" eaLnBrk="1" latinLnBrk="0" hangingPunct="1">
        <a:defRPr sz="1371" kern="1200">
          <a:solidFill>
            <a:schemeClr val="tx1"/>
          </a:solidFill>
          <a:latin typeface="+mn-lt"/>
          <a:ea typeface="+mn-ea"/>
          <a:cs typeface="+mn-cs"/>
        </a:defRPr>
      </a:lvl4pPr>
      <a:lvl5pPr marL="1371236" algn="l" defTabSz="342809" rtl="0" eaLnBrk="1" latinLnBrk="0" hangingPunct="1">
        <a:defRPr sz="1371" kern="1200">
          <a:solidFill>
            <a:schemeClr val="tx1"/>
          </a:solidFill>
          <a:latin typeface="+mn-lt"/>
          <a:ea typeface="+mn-ea"/>
          <a:cs typeface="+mn-cs"/>
        </a:defRPr>
      </a:lvl5pPr>
      <a:lvl6pPr marL="1714046" algn="l" defTabSz="342809" rtl="0" eaLnBrk="1" latinLnBrk="0" hangingPunct="1">
        <a:defRPr sz="1371" kern="1200">
          <a:solidFill>
            <a:schemeClr val="tx1"/>
          </a:solidFill>
          <a:latin typeface="+mn-lt"/>
          <a:ea typeface="+mn-ea"/>
          <a:cs typeface="+mn-cs"/>
        </a:defRPr>
      </a:lvl6pPr>
      <a:lvl7pPr marL="2056854" algn="l" defTabSz="342809" rtl="0" eaLnBrk="1" latinLnBrk="0" hangingPunct="1">
        <a:defRPr sz="1371" kern="1200">
          <a:solidFill>
            <a:schemeClr val="tx1"/>
          </a:solidFill>
          <a:latin typeface="+mn-lt"/>
          <a:ea typeface="+mn-ea"/>
          <a:cs typeface="+mn-cs"/>
        </a:defRPr>
      </a:lvl7pPr>
      <a:lvl8pPr marL="2399663" algn="l" defTabSz="342809" rtl="0" eaLnBrk="1" latinLnBrk="0" hangingPunct="1">
        <a:defRPr sz="1371" kern="1200">
          <a:solidFill>
            <a:schemeClr val="tx1"/>
          </a:solidFill>
          <a:latin typeface="+mn-lt"/>
          <a:ea typeface="+mn-ea"/>
          <a:cs typeface="+mn-cs"/>
        </a:defRPr>
      </a:lvl8pPr>
      <a:lvl9pPr marL="2742472" algn="l" defTabSz="342809" rtl="0" eaLnBrk="1" latinLnBrk="0" hangingPunct="1">
        <a:defRPr sz="137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eur02.safelinks.protection.outlook.com/?url=http%3A%2F%2Fwww.spheir.org.uk%2F&amp;data=04%7C01%7Cm-al-mossallami%40dfid.gov.uk%7Ca2cc67f1fb864ea0b2b708d8ff1eb7df%7Ccdf709af1a184c74bd936d14a64d73b3%7C0%7C0%7C637539854685157620%7CUnknown%7CTWFpbGZsb3d8eyJWIjoiMC4wLjAwMDAiLCJQIjoiV2luMzIiLCJBTiI6Ik1haWwiLCJXVCI6Mn0%3D%7C1000&amp;sdata=F%2BSxYfjNYBkAHmmPrPY1E3CG09rgoTCEgxr3vu9Jrvo%3D&amp;reserved=0" TargetMode="External"/><Relationship Id="rId2" Type="http://schemas.openxmlformats.org/officeDocument/2006/relationships/notesSlide" Target="../notesSlides/notesSlide1.xml"/><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3" Type="http://schemas.openxmlformats.org/officeDocument/2006/relationships/hyperlink" Target="http://creativecommons.org/licenses/by/4.0/" TargetMode="External"/><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872186B-9D18-1947-AF81-A057AE538664}"/>
              </a:ext>
            </a:extLst>
          </p:cNvPr>
          <p:cNvSpPr txBox="1"/>
          <p:nvPr/>
        </p:nvSpPr>
        <p:spPr>
          <a:xfrm flipH="1">
            <a:off x="3750513" y="2978761"/>
            <a:ext cx="4592861" cy="298173"/>
          </a:xfrm>
          <a:prstGeom prst="rect">
            <a:avLst/>
          </a:prstGeom>
        </p:spPr>
        <p:txBody>
          <a:bodyPr vert="horz" wrap="none" lIns="0" tIns="0" rIns="0" bIns="0" rtlCol="0">
            <a:noAutofit/>
          </a:bodyPr>
          <a:lstStyle/>
          <a:p>
            <a:r>
              <a:rPr lang="en-US" sz="1600" dirty="0">
                <a:solidFill>
                  <a:schemeClr val="bg1"/>
                </a:solidFill>
              </a:rPr>
              <a:t>TIDE Residential School</a:t>
            </a:r>
          </a:p>
          <a:p>
            <a:r>
              <a:rPr lang="en-US" sz="1600" dirty="0">
                <a:solidFill>
                  <a:schemeClr val="bg1"/>
                </a:solidFill>
              </a:rPr>
              <a:t>November 2019 </a:t>
            </a:r>
          </a:p>
        </p:txBody>
      </p:sp>
      <p:sp>
        <p:nvSpPr>
          <p:cNvPr id="6" name="Title 5">
            <a:extLst>
              <a:ext uri="{FF2B5EF4-FFF2-40B4-BE49-F238E27FC236}">
                <a16:creationId xmlns:a16="http://schemas.microsoft.com/office/drawing/2014/main" id="{D98CA6AC-AF6D-ED4D-A561-6ED549640C49}"/>
              </a:ext>
            </a:extLst>
          </p:cNvPr>
          <p:cNvSpPr>
            <a:spLocks noGrp="1"/>
          </p:cNvSpPr>
          <p:nvPr>
            <p:ph type="title" idx="4294967295"/>
          </p:nvPr>
        </p:nvSpPr>
        <p:spPr>
          <a:xfrm>
            <a:off x="3650952" y="1468439"/>
            <a:ext cx="6579943" cy="548051"/>
          </a:xfrm>
          <a:prstGeom prst="rect">
            <a:avLst/>
          </a:prstGeom>
        </p:spPr>
        <p:txBody>
          <a:bodyPr/>
          <a:lstStyle/>
          <a:p>
            <a:pPr>
              <a:lnSpc>
                <a:spcPct val="100000"/>
              </a:lnSpc>
            </a:pPr>
            <a:r>
              <a:rPr lang="en-US" sz="4000" dirty="0">
                <a:solidFill>
                  <a:schemeClr val="bg1"/>
                </a:solidFill>
              </a:rPr>
              <a:t>How will learning be delivered?</a:t>
            </a:r>
            <a:endParaRPr lang="en-US" sz="3600" dirty="0">
              <a:solidFill>
                <a:schemeClr val="bg1"/>
              </a:solidFill>
            </a:endParaRPr>
          </a:p>
        </p:txBody>
      </p:sp>
      <p:sp>
        <p:nvSpPr>
          <p:cNvPr id="2" name="Rectangle 1">
            <a:extLst>
              <a:ext uri="{FF2B5EF4-FFF2-40B4-BE49-F238E27FC236}">
                <a16:creationId xmlns:a16="http://schemas.microsoft.com/office/drawing/2014/main" id="{091B274E-D604-3240-A618-B29F15A3F9F6}"/>
              </a:ext>
            </a:extLst>
          </p:cNvPr>
          <p:cNvSpPr/>
          <p:nvPr/>
        </p:nvSpPr>
        <p:spPr>
          <a:xfrm>
            <a:off x="3650952" y="3572247"/>
            <a:ext cx="5220486" cy="630942"/>
          </a:xfrm>
          <a:prstGeom prst="rect">
            <a:avLst/>
          </a:prstGeom>
        </p:spPr>
        <p:txBody>
          <a:bodyPr wrap="square">
            <a:spAutoFit/>
          </a:bodyPr>
          <a:lstStyle/>
          <a:p>
            <a:r>
              <a:rPr lang="en-GB" sz="700" dirty="0">
                <a:solidFill>
                  <a:schemeClr val="bg1"/>
                </a:solidFill>
                <a:latin typeface="Arial" panose="020B0604020202020204" pitchFamily="34" charset="0"/>
                <a:cs typeface="Arial" panose="020B0604020202020204" pitchFamily="34" charset="0"/>
              </a:rPr>
              <a:t>The Transformation by Innovation in Distance Education (TIDE) project is enhancing distance learning in Myanmar by building the capacity of Higher Education staff and students, enhancing programmes of study, and strengthening systems that support Higher Educational Institutions in Myanmar. TIDE is part of the UK-Aid-funded Strategic Partnerships for Higher Education Innovation and Reform (SPHEIR) programme(</a:t>
            </a:r>
            <a:r>
              <a:rPr lang="en-GB" sz="700" u="sng" dirty="0">
                <a:solidFill>
                  <a:schemeClr val="bg1"/>
                </a:solidFill>
                <a:latin typeface="Arial" panose="020B0604020202020204" pitchFamily="34" charset="0"/>
                <a:cs typeface="Arial" panose="020B0604020202020204" pitchFamily="34" charset="0"/>
                <a:hlinkClick r:id="rId3" tooltip="https://eur02.safelinks.protection.outlook.com/?url=http%3A%2F%2Fwww.spheir.org.uk%2F&amp;data=04%7C01%7Cm-al-mossallami%40dfid.gov.uk%7Ca2cc67f1fb864ea0b2b708d8ff1eb7df%7Ccdf709af1a184c74bd936d14a64d73b3%7C0%7C0%7C637539854685157620%7CUnknown%7CTWFpbGZsb3d8eyJWIjoiMC4wLjAwMDAiLCJQIjoiV2luMzIiLCJBTiI6Ik1haWwiLCJXVCI6Mn0%3D%7C1000&amp;sdata=F%2BSxYfjNYBkAHmmPrPY1E3CG09rgoTCEgxr3vu9Jrvo%3D&amp;reserved=0">
                  <a:extLst>
                    <a:ext uri="{A12FA001-AC4F-418D-AE19-62706E023703}">
                      <ahyp:hlinkClr xmlns:ahyp="http://schemas.microsoft.com/office/drawing/2018/hyperlinkcolor" val="tx"/>
                    </a:ext>
                  </a:extLst>
                </a:hlinkClick>
              </a:rPr>
              <a:t>www.spheir.org.uk</a:t>
            </a:r>
            <a:r>
              <a:rPr lang="en-GB" sz="700" dirty="0">
                <a:solidFill>
                  <a:schemeClr val="bg1"/>
                </a:solidFill>
                <a:latin typeface="Arial" panose="020B0604020202020204" pitchFamily="34" charset="0"/>
                <a:cs typeface="Arial" panose="020B0604020202020204" pitchFamily="34" charset="0"/>
              </a:rPr>
              <a:t>). SPHEIR is managed on behalf of FCDO by a consortium led by the British Council that includes PwC and Universities UK International. The TIDE project will close in May 2021.</a:t>
            </a:r>
            <a:endParaRPr lang="en-US" sz="7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397113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sp>
        <p:nvSpPr>
          <p:cNvPr id="86" name="Shape 86"/>
          <p:cNvSpPr txBox="1">
            <a:spLocks noGrp="1"/>
          </p:cNvSpPr>
          <p:nvPr>
            <p:ph type="body" idx="1"/>
          </p:nvPr>
        </p:nvSpPr>
        <p:spPr>
          <a:xfrm>
            <a:off x="628650" y="1369219"/>
            <a:ext cx="7886700" cy="3263504"/>
          </a:xfrm>
          <a:prstGeom prst="rect">
            <a:avLst/>
          </a:prstGeom>
          <a:noFill/>
          <a:ln>
            <a:noFill/>
          </a:ln>
        </p:spPr>
        <p:txBody>
          <a:bodyPr spcFirstLastPara="1" wrap="square" lIns="68569" tIns="34275" rIns="68569" bIns="34275" anchor="t" anchorCtr="0">
            <a:noAutofit/>
          </a:bodyPr>
          <a:lstStyle/>
          <a:p>
            <a:pPr marL="0" indent="0">
              <a:buSzPts val="7200"/>
              <a:buNone/>
            </a:pPr>
            <a:r>
              <a:rPr lang="en-GB" sz="5400" b="1" dirty="0"/>
              <a:t>How will learning be delivered?</a:t>
            </a:r>
            <a:endParaRPr dirty="0"/>
          </a:p>
          <a:p>
            <a:pPr marL="0" indent="0">
              <a:buNone/>
            </a:pPr>
            <a:r>
              <a:rPr lang="en-GB" dirty="0"/>
              <a:t>November 2019 </a:t>
            </a:r>
            <a:endParaRPr dirty="0"/>
          </a:p>
        </p:txBody>
      </p:sp>
      <p:pic>
        <p:nvPicPr>
          <p:cNvPr id="87" name="Shape 87">
            <a:hlinkClick r:id="rId3"/>
          </p:cNvPr>
          <p:cNvPicPr preferRelativeResize="0"/>
          <p:nvPr/>
        </p:nvPicPr>
        <p:blipFill rotWithShape="1">
          <a:blip r:embed="rId4">
            <a:alphaModFix/>
          </a:blip>
          <a:srcRect/>
          <a:stretch/>
        </p:blipFill>
        <p:spPr>
          <a:xfrm>
            <a:off x="160660" y="4632723"/>
            <a:ext cx="935981" cy="327478"/>
          </a:xfrm>
          <a:prstGeom prst="rect">
            <a:avLst/>
          </a:prstGeom>
          <a:noFill/>
          <a:ln>
            <a:noFill/>
          </a:ln>
        </p:spPr>
      </p:pic>
      <p:sp>
        <p:nvSpPr>
          <p:cNvPr id="88" name="Shape 88"/>
          <p:cNvSpPr/>
          <p:nvPr/>
        </p:nvSpPr>
        <p:spPr>
          <a:xfrm>
            <a:off x="1159456" y="4795732"/>
            <a:ext cx="5597264" cy="164468"/>
          </a:xfrm>
          <a:prstGeom prst="rect">
            <a:avLst/>
          </a:prstGeom>
          <a:noFill/>
          <a:ln>
            <a:noFill/>
          </a:ln>
        </p:spPr>
        <p:txBody>
          <a:bodyPr spcFirstLastPara="1" wrap="square" lIns="25706" tIns="12844" rIns="25706" bIns="12844" anchor="t" anchorCtr="0">
            <a:noAutofit/>
          </a:bodyPr>
          <a:lstStyle/>
          <a:p>
            <a:r>
              <a:rPr lang="en-GB" sz="900">
                <a:solidFill>
                  <a:srgbClr val="000000"/>
                </a:solidFill>
                <a:latin typeface="Calibri"/>
                <a:ea typeface="Calibri"/>
                <a:cs typeface="Calibri"/>
                <a:sym typeface="Calibri"/>
              </a:rPr>
              <a:t>This work is licensed under the </a:t>
            </a:r>
            <a:r>
              <a:rPr lang="en-GB" sz="900" u="sng">
                <a:solidFill>
                  <a:schemeClr val="hlink"/>
                </a:solidFill>
                <a:latin typeface="Calibri"/>
                <a:ea typeface="Calibri"/>
                <a:cs typeface="Calibri"/>
                <a:sym typeface="Calibri"/>
                <a:hlinkClick r:id="rId3"/>
              </a:rPr>
              <a:t>Creative Commons Attribution 4.0 International License</a:t>
            </a:r>
            <a:r>
              <a:rPr lang="en-GB" sz="900">
                <a:solidFill>
                  <a:srgbClr val="000000"/>
                </a:solidFill>
                <a:latin typeface="Calibri"/>
                <a:ea typeface="Calibri"/>
                <a:cs typeface="Calibri"/>
                <a:sym typeface="Calibri"/>
              </a:rPr>
              <a:t> unless otherwise stated. </a:t>
            </a:r>
            <a:endParaRPr sz="900">
              <a:solidFill>
                <a:srgbClr val="000000"/>
              </a:solidFill>
              <a:latin typeface="Calibri"/>
              <a:ea typeface="Calibri"/>
              <a:cs typeface="Calibri"/>
              <a:sym typeface="Calibri"/>
            </a:endParaRPr>
          </a:p>
        </p:txBody>
      </p:sp>
    </p:spTree>
    <p:extLst>
      <p:ext uri="{BB962C8B-B14F-4D97-AF65-F5344CB8AC3E}">
        <p14:creationId xmlns:p14="http://schemas.microsoft.com/office/powerpoint/2010/main" val="408268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sp>
        <p:nvSpPr>
          <p:cNvPr id="93" name="Shape 93"/>
          <p:cNvSpPr txBox="1">
            <a:spLocks noGrp="1"/>
          </p:cNvSpPr>
          <p:nvPr>
            <p:ph type="body" idx="1"/>
          </p:nvPr>
        </p:nvSpPr>
        <p:spPr>
          <a:xfrm>
            <a:off x="425370" y="1369219"/>
            <a:ext cx="8308875" cy="3263504"/>
          </a:xfrm>
          <a:prstGeom prst="rect">
            <a:avLst/>
          </a:prstGeom>
          <a:noFill/>
          <a:ln>
            <a:noFill/>
          </a:ln>
        </p:spPr>
        <p:txBody>
          <a:bodyPr spcFirstLastPara="1" wrap="square" lIns="68569" tIns="34275" rIns="68569" bIns="34275" anchor="t" anchorCtr="0">
            <a:noAutofit/>
          </a:bodyPr>
          <a:lstStyle/>
          <a:p>
            <a:pPr marL="0" indent="0">
              <a:spcBef>
                <a:spcPts val="0"/>
              </a:spcBef>
              <a:buSzPts val="3500"/>
              <a:buNone/>
            </a:pPr>
            <a:r>
              <a:rPr lang="en-GB" sz="2400" dirty="0"/>
              <a:t>By the end of this session you will:</a:t>
            </a:r>
          </a:p>
          <a:p>
            <a:pPr marL="0" indent="0">
              <a:spcBef>
                <a:spcPts val="0"/>
              </a:spcBef>
              <a:buSzPts val="3500"/>
              <a:buNone/>
            </a:pPr>
            <a:r>
              <a:rPr lang="en-GB" sz="2400" dirty="0"/>
              <a:t> </a:t>
            </a:r>
            <a:endParaRPr sz="2400" dirty="0"/>
          </a:p>
          <a:p>
            <a:pPr lvl="0"/>
            <a:r>
              <a:rPr lang="en-GB" sz="2400" dirty="0"/>
              <a:t>Be aware of a number of approaches by which learning can be delivered</a:t>
            </a:r>
          </a:p>
          <a:p>
            <a:pPr lvl="0"/>
            <a:r>
              <a:rPr lang="en-GB" sz="2400" dirty="0"/>
              <a:t>Understand how methods of delivery could take account of the needs of varied learning personas.</a:t>
            </a:r>
          </a:p>
        </p:txBody>
      </p:sp>
      <p:sp>
        <p:nvSpPr>
          <p:cNvPr id="94" name="Shape 94"/>
          <p:cNvSpPr txBox="1"/>
          <p:nvPr/>
        </p:nvSpPr>
        <p:spPr>
          <a:xfrm>
            <a:off x="425370" y="338560"/>
            <a:ext cx="6502079" cy="577081"/>
          </a:xfrm>
          <a:prstGeom prst="rect">
            <a:avLst/>
          </a:prstGeom>
          <a:noFill/>
          <a:ln>
            <a:noFill/>
          </a:ln>
        </p:spPr>
        <p:txBody>
          <a:bodyPr spcFirstLastPara="1" wrap="square" lIns="68569" tIns="34275" rIns="68569" bIns="34275" anchor="t" anchorCtr="0">
            <a:noAutofit/>
          </a:bodyPr>
          <a:lstStyle/>
          <a:p>
            <a:r>
              <a:rPr lang="en-GB" sz="3300" b="1" dirty="0">
                <a:solidFill>
                  <a:schemeClr val="dk1"/>
                </a:solidFill>
                <a:latin typeface="Calibri"/>
                <a:ea typeface="Calibri"/>
                <a:cs typeface="Calibri"/>
                <a:sym typeface="Calibri"/>
              </a:rPr>
              <a:t>Learning Outcomes </a:t>
            </a:r>
            <a:endParaRPr sz="3300" b="1"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0079852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sp>
        <p:nvSpPr>
          <p:cNvPr id="94" name="Shape 94"/>
          <p:cNvSpPr txBox="1"/>
          <p:nvPr/>
        </p:nvSpPr>
        <p:spPr>
          <a:xfrm>
            <a:off x="425370" y="338560"/>
            <a:ext cx="6628573" cy="577081"/>
          </a:xfrm>
          <a:prstGeom prst="rect">
            <a:avLst/>
          </a:prstGeom>
          <a:noFill/>
          <a:ln>
            <a:noFill/>
          </a:ln>
        </p:spPr>
        <p:txBody>
          <a:bodyPr spcFirstLastPara="1" wrap="square" lIns="68569" tIns="34275" rIns="68569" bIns="34275" anchor="t" anchorCtr="0">
            <a:noAutofit/>
          </a:bodyPr>
          <a:lstStyle/>
          <a:p>
            <a:pPr lvl="0"/>
            <a:r>
              <a:rPr lang="en-GB" sz="3300" b="1" dirty="0">
                <a:solidFill>
                  <a:schemeClr val="dk1"/>
                </a:solidFill>
                <a:latin typeface="Calibri"/>
                <a:ea typeface="Calibri"/>
                <a:cs typeface="Calibri"/>
                <a:sym typeface="Calibri"/>
              </a:rPr>
              <a:t>Activity 1 – Review of Day 2 Learning</a:t>
            </a:r>
            <a:endParaRPr sz="3300" b="1" dirty="0">
              <a:solidFill>
                <a:schemeClr val="dk1"/>
              </a:solidFill>
              <a:latin typeface="Calibri"/>
              <a:ea typeface="Calibri"/>
              <a:cs typeface="Calibri"/>
              <a:sym typeface="Calibri"/>
            </a:endParaRPr>
          </a:p>
        </p:txBody>
      </p:sp>
      <p:sp>
        <p:nvSpPr>
          <p:cNvPr id="4" name="Shape 93"/>
          <p:cNvSpPr txBox="1">
            <a:spLocks noGrp="1"/>
          </p:cNvSpPr>
          <p:nvPr>
            <p:ph type="body" idx="1"/>
          </p:nvPr>
        </p:nvSpPr>
        <p:spPr>
          <a:xfrm>
            <a:off x="425370" y="1030774"/>
            <a:ext cx="8598887" cy="3841080"/>
          </a:xfrm>
          <a:prstGeom prst="rect">
            <a:avLst/>
          </a:prstGeom>
          <a:noFill/>
          <a:ln>
            <a:noFill/>
          </a:ln>
        </p:spPr>
        <p:txBody>
          <a:bodyPr spcFirstLastPara="1" wrap="square" lIns="68569" tIns="34275" rIns="68569" bIns="34275" anchor="t" anchorCtr="0">
            <a:noAutofit/>
          </a:bodyPr>
          <a:lstStyle/>
          <a:p>
            <a:pPr marL="38100" indent="0">
              <a:buNone/>
            </a:pPr>
            <a:r>
              <a:rPr lang="en-GB" sz="2400" dirty="0"/>
              <a:t>Time: 20 minutes</a:t>
            </a:r>
          </a:p>
          <a:p>
            <a:r>
              <a:rPr lang="en-GB" sz="2400" dirty="0"/>
              <a:t>In small groups of 5 people, discuss and identify the key points related to characteristics of good quality Distance Education and ‘personas’ introduced in the earlier sessions.</a:t>
            </a:r>
          </a:p>
          <a:p>
            <a:r>
              <a:rPr lang="en-GB" sz="2400" dirty="0"/>
              <a:t>Note down your thoughts on how these points might be applicable to the </a:t>
            </a:r>
            <a:r>
              <a:rPr lang="en-GB" sz="2400" b="1" i="1" dirty="0"/>
              <a:t>delivery</a:t>
            </a:r>
            <a:r>
              <a:rPr lang="en-GB" sz="2400" dirty="0"/>
              <a:t> of learning. </a:t>
            </a:r>
          </a:p>
          <a:p>
            <a:r>
              <a:rPr lang="en-GB" sz="2400" dirty="0"/>
              <a:t>After 10 minutes, each group summarises and presents their ideas back to the group for a further 10 minutes.  </a:t>
            </a:r>
          </a:p>
          <a:p>
            <a:r>
              <a:rPr lang="en-GB" sz="2400" dirty="0"/>
              <a:t>Key points arising will be noted down on flipcharts and put on the wall for reference.</a:t>
            </a:r>
          </a:p>
          <a:p>
            <a:endParaRPr lang="en-GB" sz="2400" dirty="0"/>
          </a:p>
          <a:p>
            <a:endParaRPr lang="en-GB" sz="2400" dirty="0"/>
          </a:p>
        </p:txBody>
      </p:sp>
    </p:spTree>
    <p:extLst>
      <p:ext uri="{BB962C8B-B14F-4D97-AF65-F5344CB8AC3E}">
        <p14:creationId xmlns:p14="http://schemas.microsoft.com/office/powerpoint/2010/main" val="3344235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sp>
        <p:nvSpPr>
          <p:cNvPr id="94" name="Shape 94"/>
          <p:cNvSpPr txBox="1"/>
          <p:nvPr/>
        </p:nvSpPr>
        <p:spPr>
          <a:xfrm>
            <a:off x="425370" y="222777"/>
            <a:ext cx="6502079" cy="577081"/>
          </a:xfrm>
          <a:prstGeom prst="rect">
            <a:avLst/>
          </a:prstGeom>
          <a:noFill/>
          <a:ln>
            <a:noFill/>
          </a:ln>
        </p:spPr>
        <p:txBody>
          <a:bodyPr spcFirstLastPara="1" wrap="square" lIns="68569" tIns="34275" rIns="68569" bIns="34275" anchor="t" anchorCtr="0">
            <a:noAutofit/>
          </a:bodyPr>
          <a:lstStyle/>
          <a:p>
            <a:pPr lvl="0"/>
            <a:r>
              <a:rPr lang="en-GB" sz="3300" b="1" dirty="0">
                <a:solidFill>
                  <a:schemeClr val="dk1"/>
                </a:solidFill>
                <a:latin typeface="Calibri"/>
                <a:ea typeface="Calibri"/>
                <a:cs typeface="Calibri"/>
                <a:sym typeface="Calibri"/>
              </a:rPr>
              <a:t>Activity 2 </a:t>
            </a:r>
            <a:r>
              <a:rPr lang="en-GB" sz="3300" b="1" dirty="0">
                <a:solidFill>
                  <a:schemeClr val="dk1"/>
                </a:solidFill>
                <a:latin typeface="Calibri"/>
                <a:cs typeface="Calibri"/>
                <a:sym typeface="Calibri"/>
              </a:rPr>
              <a:t>- </a:t>
            </a:r>
            <a:r>
              <a:rPr lang="en-GB" sz="3300" b="1" dirty="0">
                <a:solidFill>
                  <a:schemeClr val="dk1"/>
                </a:solidFill>
                <a:latin typeface="Calibri"/>
                <a:cs typeface="Calibri"/>
              </a:rPr>
              <a:t>: Approaches to delivery of educational resources</a:t>
            </a:r>
            <a:endParaRPr sz="3300" b="1" dirty="0">
              <a:solidFill>
                <a:schemeClr val="dk1"/>
              </a:solidFill>
              <a:latin typeface="Calibri"/>
              <a:cs typeface="Calibri"/>
              <a:sym typeface="Calibri"/>
            </a:endParaRPr>
          </a:p>
        </p:txBody>
      </p:sp>
      <p:sp>
        <p:nvSpPr>
          <p:cNvPr id="4" name="Shape 93"/>
          <p:cNvSpPr txBox="1">
            <a:spLocks noGrp="1"/>
          </p:cNvSpPr>
          <p:nvPr>
            <p:ph type="body" idx="1"/>
          </p:nvPr>
        </p:nvSpPr>
        <p:spPr>
          <a:xfrm>
            <a:off x="425371" y="1289067"/>
            <a:ext cx="8598887" cy="3716383"/>
          </a:xfrm>
          <a:prstGeom prst="rect">
            <a:avLst/>
          </a:prstGeom>
          <a:noFill/>
          <a:ln>
            <a:noFill/>
          </a:ln>
        </p:spPr>
        <p:txBody>
          <a:bodyPr spcFirstLastPara="1" wrap="square" lIns="68569" tIns="34275" rIns="68569" bIns="34275" anchor="t" anchorCtr="0">
            <a:noAutofit/>
          </a:bodyPr>
          <a:lstStyle/>
          <a:p>
            <a:pPr marL="38100" indent="0">
              <a:buNone/>
            </a:pPr>
            <a:r>
              <a:rPr lang="en-GB" sz="2400" dirty="0"/>
              <a:t>Time: 30 minutes</a:t>
            </a:r>
          </a:p>
          <a:p>
            <a:r>
              <a:rPr lang="en-GB" sz="2400" dirty="0"/>
              <a:t>Presentation of 2 Educational Resource Delivery Examples</a:t>
            </a:r>
          </a:p>
          <a:p>
            <a:pPr lvl="1"/>
            <a:r>
              <a:rPr lang="en-GB" sz="2100" dirty="0"/>
              <a:t>Example 1: Illustrates limited use of new technologies</a:t>
            </a:r>
          </a:p>
          <a:p>
            <a:pPr lvl="1"/>
            <a:r>
              <a:rPr lang="en-GB" sz="2100" dirty="0"/>
              <a:t>Example 2: Illustrates significant use of new technologies</a:t>
            </a:r>
          </a:p>
          <a:p>
            <a:r>
              <a:rPr lang="en-GB" sz="2400" dirty="0"/>
              <a:t>During the presentation note down the pros and cons of the different delivery methods, considering subject matter, personas and time available for study</a:t>
            </a:r>
          </a:p>
          <a:p>
            <a:r>
              <a:rPr lang="en-GB" sz="2400" dirty="0"/>
              <a:t>After each brief presentation there will be five minutes for group discussion (Groups as per Activity 1) and five minutes for feeding back the key points</a:t>
            </a:r>
          </a:p>
        </p:txBody>
      </p:sp>
    </p:spTree>
    <p:extLst>
      <p:ext uri="{BB962C8B-B14F-4D97-AF65-F5344CB8AC3E}">
        <p14:creationId xmlns:p14="http://schemas.microsoft.com/office/powerpoint/2010/main" val="8321145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sp>
        <p:nvSpPr>
          <p:cNvPr id="94" name="Shape 94"/>
          <p:cNvSpPr txBox="1"/>
          <p:nvPr/>
        </p:nvSpPr>
        <p:spPr>
          <a:xfrm>
            <a:off x="425370" y="338560"/>
            <a:ext cx="6628573" cy="577081"/>
          </a:xfrm>
          <a:prstGeom prst="rect">
            <a:avLst/>
          </a:prstGeom>
          <a:noFill/>
          <a:ln>
            <a:noFill/>
          </a:ln>
        </p:spPr>
        <p:txBody>
          <a:bodyPr spcFirstLastPara="1" wrap="square" lIns="68569" tIns="34275" rIns="68569" bIns="34275" anchor="t" anchorCtr="0">
            <a:noAutofit/>
          </a:bodyPr>
          <a:lstStyle/>
          <a:p>
            <a:pPr lvl="0"/>
            <a:r>
              <a:rPr lang="en-GB" sz="3300" b="1" dirty="0">
                <a:solidFill>
                  <a:schemeClr val="dk1"/>
                </a:solidFill>
                <a:latin typeface="Calibri"/>
                <a:ea typeface="Calibri"/>
                <a:cs typeface="Calibri"/>
                <a:sym typeface="Calibri"/>
              </a:rPr>
              <a:t>Activity 3 – OER Design and Delivery</a:t>
            </a:r>
            <a:endParaRPr sz="3300" b="1" dirty="0">
              <a:solidFill>
                <a:schemeClr val="dk1"/>
              </a:solidFill>
              <a:latin typeface="Calibri"/>
              <a:ea typeface="Calibri"/>
              <a:cs typeface="Calibri"/>
              <a:sym typeface="Calibri"/>
            </a:endParaRPr>
          </a:p>
        </p:txBody>
      </p:sp>
      <p:sp>
        <p:nvSpPr>
          <p:cNvPr id="4" name="Shape 93"/>
          <p:cNvSpPr txBox="1">
            <a:spLocks noGrp="1"/>
          </p:cNvSpPr>
          <p:nvPr>
            <p:ph type="body" idx="1"/>
          </p:nvPr>
        </p:nvSpPr>
        <p:spPr>
          <a:xfrm>
            <a:off x="425370" y="1030774"/>
            <a:ext cx="8598887" cy="3841080"/>
          </a:xfrm>
          <a:prstGeom prst="rect">
            <a:avLst/>
          </a:prstGeom>
          <a:noFill/>
          <a:ln>
            <a:noFill/>
          </a:ln>
        </p:spPr>
        <p:txBody>
          <a:bodyPr spcFirstLastPara="1" wrap="square" lIns="68569" tIns="34275" rIns="68569" bIns="34275" anchor="t" anchorCtr="0">
            <a:noAutofit/>
          </a:bodyPr>
          <a:lstStyle/>
          <a:p>
            <a:pPr marL="38100" indent="0">
              <a:buNone/>
            </a:pPr>
            <a:r>
              <a:rPr lang="en-GB" sz="2400" dirty="0"/>
              <a:t>Time: 40 minutes</a:t>
            </a:r>
          </a:p>
          <a:p>
            <a:r>
              <a:rPr lang="en-GB" dirty="0"/>
              <a:t>In your small groups, consider the topic which will be shown on the next slide</a:t>
            </a:r>
          </a:p>
          <a:p>
            <a:r>
              <a:rPr lang="en-GB" dirty="0"/>
              <a:t>Develop an outline plan for how an OER might be developed for this topic</a:t>
            </a:r>
          </a:p>
          <a:p>
            <a:r>
              <a:rPr lang="en-GB" dirty="0"/>
              <a:t>Focus on the delivery method and discuss how you would like to deliver this OER, considering different student personas, the subject matter, and the time that will be allocated for studying the OER</a:t>
            </a:r>
          </a:p>
          <a:p>
            <a:r>
              <a:rPr lang="en-GB" dirty="0"/>
              <a:t>Spend 20 minutes discussing and planning, noting down your ideas on a flipchart. You will have up to 5 minutes to present your ideas</a:t>
            </a:r>
          </a:p>
          <a:p>
            <a:r>
              <a:rPr lang="en-GB" dirty="0"/>
              <a:t>This feedback will be followed by reflections and comments from the presenter</a:t>
            </a:r>
          </a:p>
          <a:p>
            <a:pPr marL="38100" indent="0">
              <a:buNone/>
            </a:pPr>
            <a:endParaRPr lang="en-GB" sz="2400" dirty="0"/>
          </a:p>
          <a:p>
            <a:endParaRPr lang="en-GB" sz="2400" dirty="0"/>
          </a:p>
        </p:txBody>
      </p:sp>
    </p:spTree>
    <p:extLst>
      <p:ext uri="{BB962C8B-B14F-4D97-AF65-F5344CB8AC3E}">
        <p14:creationId xmlns:p14="http://schemas.microsoft.com/office/powerpoint/2010/main" val="12402560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F33B9D6-0992-0047-B61D-0F51CF823F47}"/>
              </a:ext>
            </a:extLst>
          </p:cNvPr>
          <p:cNvSpPr>
            <a:spLocks noGrp="1"/>
          </p:cNvSpPr>
          <p:nvPr>
            <p:ph type="body" idx="1"/>
          </p:nvPr>
        </p:nvSpPr>
        <p:spPr>
          <a:xfrm>
            <a:off x="477239" y="1021865"/>
            <a:ext cx="7921584" cy="3671857"/>
          </a:xfrm>
        </p:spPr>
        <p:txBody>
          <a:bodyPr/>
          <a:lstStyle/>
          <a:p>
            <a:pPr marL="38100" indent="0">
              <a:buNone/>
            </a:pPr>
            <a:r>
              <a:rPr lang="en-GB" dirty="0"/>
              <a:t>“Imagine you are part of a team developing new learning resources for the study of water pollution. This part of the course is about </a:t>
            </a:r>
            <a:r>
              <a:rPr lang="en-GB" b="1" dirty="0"/>
              <a:t>the impact of water pollution on the biodiversity of a river</a:t>
            </a:r>
            <a:r>
              <a:rPr lang="en-GB" dirty="0"/>
              <a:t>.</a:t>
            </a:r>
          </a:p>
          <a:p>
            <a:pPr marL="38100" indent="0">
              <a:buNone/>
            </a:pPr>
            <a:r>
              <a:rPr lang="en-GB" dirty="0"/>
              <a:t>Clean unpolluted rivers typically have high biodiversity, meaning they support many different types of plants and animals. The animals include different species of fish, amphibians such as frogs, worms, snails, insect larvae and many others. However, if a river is polluted, for example by the wastewater from a factory, some fish and other animals may be unable to survive. In the long term, this will reduce the biodiversity of the river but in severe cases, fish may be killed and be seen floating on the surface of the water”.  </a:t>
            </a:r>
          </a:p>
          <a:p>
            <a:endParaRPr lang="en-US" dirty="0"/>
          </a:p>
        </p:txBody>
      </p:sp>
    </p:spTree>
    <p:extLst>
      <p:ext uri="{BB962C8B-B14F-4D97-AF65-F5344CB8AC3E}">
        <p14:creationId xmlns:p14="http://schemas.microsoft.com/office/powerpoint/2010/main" val="39264661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sp>
        <p:nvSpPr>
          <p:cNvPr id="94" name="Shape 94"/>
          <p:cNvSpPr txBox="1"/>
          <p:nvPr/>
        </p:nvSpPr>
        <p:spPr>
          <a:xfrm>
            <a:off x="958771" y="2156475"/>
            <a:ext cx="7270829" cy="577081"/>
          </a:xfrm>
          <a:prstGeom prst="rect">
            <a:avLst/>
          </a:prstGeom>
          <a:noFill/>
          <a:ln>
            <a:noFill/>
          </a:ln>
        </p:spPr>
        <p:txBody>
          <a:bodyPr spcFirstLastPara="1" wrap="square" lIns="68569" tIns="34275" rIns="68569" bIns="34275" anchor="t" anchorCtr="0">
            <a:noAutofit/>
          </a:bodyPr>
          <a:lstStyle/>
          <a:p>
            <a:pPr lvl="0"/>
            <a:r>
              <a:rPr lang="en-GB" sz="4500" b="1" dirty="0">
                <a:solidFill>
                  <a:schemeClr val="dk1"/>
                </a:solidFill>
                <a:latin typeface="Calibri"/>
                <a:ea typeface="Calibri"/>
                <a:cs typeface="Calibri"/>
                <a:sym typeface="Calibri"/>
              </a:rPr>
              <a:t>Any questions or comments?</a:t>
            </a:r>
            <a:endParaRPr sz="4500" b="1"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4216068847"/>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U">
      <a:dk1>
        <a:sysClr val="windowText" lastClr="000000"/>
      </a:dk1>
      <a:lt1>
        <a:sysClr val="window" lastClr="FFFFFF"/>
      </a:lt1>
      <a:dk2>
        <a:srgbClr val="75AAE5"/>
      </a:dk2>
      <a:lt2>
        <a:srgbClr val="FFFFFF"/>
      </a:lt2>
      <a:accent1>
        <a:srgbClr val="75AAE5"/>
      </a:accent1>
      <a:accent2>
        <a:srgbClr val="0B55A8"/>
      </a:accent2>
      <a:accent3>
        <a:srgbClr val="E80074"/>
      </a:accent3>
      <a:accent4>
        <a:srgbClr val="630031"/>
      </a:accent4>
      <a:accent5>
        <a:srgbClr val="FFC23D"/>
      </a:accent5>
      <a:accent6>
        <a:srgbClr val="A4A400"/>
      </a:accent6>
      <a:hlink>
        <a:srgbClr val="000000"/>
      </a:hlink>
      <a:folHlink>
        <a:srgbClr val="000000"/>
      </a:folHlink>
    </a:clrScheme>
    <a:fontScheme name="Office 2">
      <a:majorFont>
        <a:latin typeface="Helvetica"/>
        <a:ea typeface=""/>
        <a:cs typeface=""/>
        <a:font script="Jpan" typeface="ＭＳ 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Helvetica"/>
        <a:ea typeface=""/>
        <a:cs typeface=""/>
        <a:font script="Jpan" typeface="ＭＳ Ｐ明朝"/>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ln w="38100" cap="rnd">
          <a:prstDash val="sysDot"/>
        </a:ln>
        <a:effectLst/>
      </a:spPr>
      <a:bodyPr/>
      <a:lstStyle/>
      <a:style>
        <a:lnRef idx="2">
          <a:schemeClr val="accent1"/>
        </a:lnRef>
        <a:fillRef idx="0">
          <a:schemeClr val="accent1"/>
        </a:fillRef>
        <a:effectRef idx="1">
          <a:schemeClr val="accent1"/>
        </a:effectRef>
        <a:fontRef idx="minor">
          <a:schemeClr val="tx1"/>
        </a:fontRef>
      </a:style>
    </a:lnDef>
    <a:txDef>
      <a:spPr/>
      <a:bodyPr vert="horz" lIns="0" tIns="0" rIns="0" bIns="0" rtlCol="0">
        <a:noAutofit/>
      </a:bodyPr>
      <a:lstStyle>
        <a:defPPr marL="0" indent="0">
          <a:buNone/>
          <a:defRPr sz="2000" dirty="0" smtClean="0">
            <a:solidFill>
              <a:schemeClr val="bg1"/>
            </a:solidFill>
          </a:defRPr>
        </a:defPPr>
      </a:lst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5519</TotalTime>
  <Words>667</Words>
  <Application>Microsoft Macintosh PowerPoint</Application>
  <PresentationFormat>On-screen Show (16:9)</PresentationFormat>
  <Paragraphs>40</Paragraphs>
  <Slides>8</Slides>
  <Notes>8</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8</vt:i4>
      </vt:variant>
    </vt:vector>
  </HeadingPairs>
  <TitlesOfParts>
    <vt:vector size="14" baseType="lpstr">
      <vt:lpstr>Arial</vt:lpstr>
      <vt:lpstr>Calibri</vt:lpstr>
      <vt:lpstr>Helvetica</vt:lpstr>
      <vt:lpstr>Lucida Grande</vt:lpstr>
      <vt:lpstr>Custom Design</vt:lpstr>
      <vt:lpstr>1_Office Theme</vt:lpstr>
      <vt:lpstr>How will learning be delivered?</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Mark James</dc:creator>
  <cp:lastModifiedBy>Beck.Pitt</cp:lastModifiedBy>
  <cp:revision>205</cp:revision>
  <dcterms:created xsi:type="dcterms:W3CDTF">2017-12-05T12:15:45Z</dcterms:created>
  <dcterms:modified xsi:type="dcterms:W3CDTF">2021-05-21T15:51:22Z</dcterms:modified>
</cp:coreProperties>
</file>