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85" r:id="rId3"/>
    <p:sldId id="300" r:id="rId4"/>
    <p:sldId id="275" r:id="rId5"/>
    <p:sldId id="276" r:id="rId6"/>
    <p:sldId id="277" r:id="rId7"/>
    <p:sldId id="305" r:id="rId8"/>
    <p:sldId id="306" r:id="rId9"/>
    <p:sldId id="301" r:id="rId10"/>
    <p:sldId id="284" r:id="rId11"/>
    <p:sldId id="274" r:id="rId12"/>
    <p:sldId id="279" r:id="rId13"/>
    <p:sldId id="302" r:id="rId14"/>
    <p:sldId id="303" r:id="rId15"/>
    <p:sldId id="273" r:id="rId16"/>
    <p:sldId id="267" r:id="rId17"/>
    <p:sldId id="289" r:id="rId18"/>
    <p:sldId id="268" r:id="rId19"/>
    <p:sldId id="269" r:id="rId20"/>
    <p:sldId id="271" r:id="rId21"/>
    <p:sldId id="270" r:id="rId22"/>
    <p:sldId id="272" r:id="rId23"/>
    <p:sldId id="265" r:id="rId24"/>
    <p:sldId id="264" r:id="rId25"/>
    <p:sldId id="286" r:id="rId26"/>
    <p:sldId id="287" r:id="rId27"/>
    <p:sldId id="304" r:id="rId28"/>
    <p:sldId id="28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2A7AB1-E9C5-416B-86EB-5AE1BE5CFCDD}" v="9" dt="2021-03-29T15:45:31.8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108" y="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k Harvey" userId="a2e80a2cf01f411a" providerId="LiveId" clId="{77E24623-0FC5-479C-9B5B-AA5353A1B91C}"/>
    <pc:docChg chg="undo redo custSel addSld modSld sldOrd">
      <pc:chgData name="Nick Harvey" userId="a2e80a2cf01f411a" providerId="LiveId" clId="{77E24623-0FC5-479C-9B5B-AA5353A1B91C}" dt="2019-10-04T10:54:19.971" v="1988" actId="20577"/>
      <pc:docMkLst>
        <pc:docMk/>
      </pc:docMkLst>
      <pc:sldChg chg="delSp modSp setBg">
        <pc:chgData name="Nick Harvey" userId="a2e80a2cf01f411a" providerId="LiveId" clId="{77E24623-0FC5-479C-9B5B-AA5353A1B91C}" dt="2019-10-04T10:19:10.478" v="1911" actId="207"/>
        <pc:sldMkLst>
          <pc:docMk/>
          <pc:sldMk cId="5817535" sldId="256"/>
        </pc:sldMkLst>
        <pc:spChg chg="mod">
          <ac:chgData name="Nick Harvey" userId="a2e80a2cf01f411a" providerId="LiveId" clId="{77E24623-0FC5-479C-9B5B-AA5353A1B91C}" dt="2019-10-04T10:19:10.478" v="1911" actId="207"/>
          <ac:spMkLst>
            <pc:docMk/>
            <pc:sldMk cId="5817535" sldId="256"/>
            <ac:spMk id="2" creationId="{00000000-0000-0000-0000-000000000000}"/>
          </ac:spMkLst>
        </pc:spChg>
        <pc:spChg chg="del">
          <ac:chgData name="Nick Harvey" userId="a2e80a2cf01f411a" providerId="LiveId" clId="{77E24623-0FC5-479C-9B5B-AA5353A1B91C}" dt="2019-10-03T19:27:53.191" v="259" actId="478"/>
          <ac:spMkLst>
            <pc:docMk/>
            <pc:sldMk cId="5817535" sldId="256"/>
            <ac:spMk id="3" creationId="{00000000-0000-0000-0000-000000000000}"/>
          </ac:spMkLst>
        </pc:spChg>
      </pc:sldChg>
      <pc:sldChg chg="addSp delSp modSp">
        <pc:chgData name="Nick Harvey" userId="a2e80a2cf01f411a" providerId="LiveId" clId="{77E24623-0FC5-479C-9B5B-AA5353A1B91C}" dt="2019-10-04T10:26:42.292" v="1919" actId="1076"/>
        <pc:sldMkLst>
          <pc:docMk/>
          <pc:sldMk cId="3322103100" sldId="264"/>
        </pc:sldMkLst>
        <pc:spChg chg="mod">
          <ac:chgData name="Nick Harvey" userId="a2e80a2cf01f411a" providerId="LiveId" clId="{77E24623-0FC5-479C-9B5B-AA5353A1B91C}" dt="2019-10-03T20:08:01.140" v="1908" actId="20577"/>
          <ac:spMkLst>
            <pc:docMk/>
            <pc:sldMk cId="3322103100" sldId="264"/>
            <ac:spMk id="3" creationId="{00000000-0000-0000-0000-000000000000}"/>
          </ac:spMkLst>
        </pc:spChg>
        <pc:picChg chg="del mod">
          <ac:chgData name="Nick Harvey" userId="a2e80a2cf01f411a" providerId="LiveId" clId="{77E24623-0FC5-479C-9B5B-AA5353A1B91C}" dt="2019-10-03T20:07:50.543" v="1883" actId="478"/>
          <ac:picMkLst>
            <pc:docMk/>
            <pc:sldMk cId="3322103100" sldId="264"/>
            <ac:picMk id="4" creationId="{00000000-0000-0000-0000-000000000000}"/>
          </ac:picMkLst>
        </pc:picChg>
        <pc:picChg chg="add mod">
          <ac:chgData name="Nick Harvey" userId="a2e80a2cf01f411a" providerId="LiveId" clId="{77E24623-0FC5-479C-9B5B-AA5353A1B91C}" dt="2019-10-04T10:26:42.292" v="1919" actId="1076"/>
          <ac:picMkLst>
            <pc:docMk/>
            <pc:sldMk cId="3322103100" sldId="264"/>
            <ac:picMk id="4" creationId="{29C8B38C-99C7-4DA8-9DC6-E4B77D2CFDC3}"/>
          </ac:picMkLst>
        </pc:picChg>
        <pc:picChg chg="del mod">
          <ac:chgData name="Nick Harvey" userId="a2e80a2cf01f411a" providerId="LiveId" clId="{77E24623-0FC5-479C-9B5B-AA5353A1B91C}" dt="2019-10-03T20:07:50.543" v="1883" actId="478"/>
          <ac:picMkLst>
            <pc:docMk/>
            <pc:sldMk cId="3322103100" sldId="264"/>
            <ac:picMk id="5" creationId="{00000000-0000-0000-0000-000000000000}"/>
          </ac:picMkLst>
        </pc:picChg>
      </pc:sldChg>
      <pc:sldChg chg="modSp">
        <pc:chgData name="Nick Harvey" userId="a2e80a2cf01f411a" providerId="LiveId" clId="{77E24623-0FC5-479C-9B5B-AA5353A1B91C}" dt="2019-10-03T20:07:34.621" v="1882" actId="27636"/>
        <pc:sldMkLst>
          <pc:docMk/>
          <pc:sldMk cId="359993603" sldId="265"/>
        </pc:sldMkLst>
        <pc:spChg chg="mod">
          <ac:chgData name="Nick Harvey" userId="a2e80a2cf01f411a" providerId="LiveId" clId="{77E24623-0FC5-479C-9B5B-AA5353A1B91C}" dt="2019-10-03T20:07:34.621" v="1882" actId="27636"/>
          <ac:spMkLst>
            <pc:docMk/>
            <pc:sldMk cId="359993603" sldId="265"/>
            <ac:spMk id="3" creationId="{00000000-0000-0000-0000-000000000000}"/>
          </ac:spMkLst>
        </pc:spChg>
      </pc:sldChg>
      <pc:sldChg chg="addSp delSp modSp">
        <pc:chgData name="Nick Harvey" userId="a2e80a2cf01f411a" providerId="LiveId" clId="{77E24623-0FC5-479C-9B5B-AA5353A1B91C}" dt="2019-10-03T20:01:37.027" v="1672" actId="14100"/>
        <pc:sldMkLst>
          <pc:docMk/>
          <pc:sldMk cId="2643124363" sldId="267"/>
        </pc:sldMkLst>
        <pc:spChg chg="del">
          <ac:chgData name="Nick Harvey" userId="a2e80a2cf01f411a" providerId="LiveId" clId="{77E24623-0FC5-479C-9B5B-AA5353A1B91C}" dt="2019-10-03T20:01:15.588" v="1648" actId="478"/>
          <ac:spMkLst>
            <pc:docMk/>
            <pc:sldMk cId="2643124363" sldId="267"/>
            <ac:spMk id="2" creationId="{00000000-0000-0000-0000-000000000000}"/>
          </ac:spMkLst>
        </pc:spChg>
        <pc:spChg chg="add del mod">
          <ac:chgData name="Nick Harvey" userId="a2e80a2cf01f411a" providerId="LiveId" clId="{77E24623-0FC5-479C-9B5B-AA5353A1B91C}" dt="2019-10-03T20:01:24.664" v="1649" actId="478"/>
          <ac:spMkLst>
            <pc:docMk/>
            <pc:sldMk cId="2643124363" sldId="267"/>
            <ac:spMk id="5" creationId="{A9E3E35D-89E9-45C1-9A6D-AFFA2BD85ACF}"/>
          </ac:spMkLst>
        </pc:spChg>
        <pc:spChg chg="add mod">
          <ac:chgData name="Nick Harvey" userId="a2e80a2cf01f411a" providerId="LiveId" clId="{77E24623-0FC5-479C-9B5B-AA5353A1B91C}" dt="2019-10-03T20:01:37.027" v="1672" actId="14100"/>
          <ac:spMkLst>
            <pc:docMk/>
            <pc:sldMk cId="2643124363" sldId="267"/>
            <ac:spMk id="6" creationId="{A3C45E95-F860-447E-9755-745AAA45B533}"/>
          </ac:spMkLst>
        </pc:spChg>
      </pc:sldChg>
      <pc:sldChg chg="addSp delSp modSp">
        <pc:chgData name="Nick Harvey" userId="a2e80a2cf01f411a" providerId="LiveId" clId="{77E24623-0FC5-479C-9B5B-AA5353A1B91C}" dt="2019-10-03T20:05:09.884" v="1783" actId="1076"/>
        <pc:sldMkLst>
          <pc:docMk/>
          <pc:sldMk cId="1154229023" sldId="268"/>
        </pc:sldMkLst>
        <pc:spChg chg="del">
          <ac:chgData name="Nick Harvey" userId="a2e80a2cf01f411a" providerId="LiveId" clId="{77E24623-0FC5-479C-9B5B-AA5353A1B91C}" dt="2019-10-03T20:03:27.538" v="1697" actId="478"/>
          <ac:spMkLst>
            <pc:docMk/>
            <pc:sldMk cId="1154229023" sldId="268"/>
            <ac:spMk id="5" creationId="{00000000-0000-0000-0000-000000000000}"/>
          </ac:spMkLst>
        </pc:spChg>
        <pc:spChg chg="mod">
          <ac:chgData name="Nick Harvey" userId="a2e80a2cf01f411a" providerId="LiveId" clId="{77E24623-0FC5-479C-9B5B-AA5353A1B91C}" dt="2019-10-03T20:03:44.339" v="1700" actId="1076"/>
          <ac:spMkLst>
            <pc:docMk/>
            <pc:sldMk cId="1154229023" sldId="268"/>
            <ac:spMk id="6" creationId="{00000000-0000-0000-0000-000000000000}"/>
          </ac:spMkLst>
        </pc:spChg>
        <pc:spChg chg="add mod">
          <ac:chgData name="Nick Harvey" userId="a2e80a2cf01f411a" providerId="LiveId" clId="{77E24623-0FC5-479C-9B5B-AA5353A1B91C}" dt="2019-10-03T20:04:55.373" v="1781" actId="20577"/>
          <ac:spMkLst>
            <pc:docMk/>
            <pc:sldMk cId="1154229023" sldId="268"/>
            <ac:spMk id="9" creationId="{65E3DBF6-4088-4E7F-A143-DBB99844C880}"/>
          </ac:spMkLst>
        </pc:spChg>
        <pc:cxnChg chg="del">
          <ac:chgData name="Nick Harvey" userId="a2e80a2cf01f411a" providerId="LiveId" clId="{77E24623-0FC5-479C-9B5B-AA5353A1B91C}" dt="2019-10-03T20:03:29.468" v="1698" actId="478"/>
          <ac:cxnSpMkLst>
            <pc:docMk/>
            <pc:sldMk cId="1154229023" sldId="268"/>
            <ac:cxnSpMk id="3" creationId="{00000000-0000-0000-0000-000000000000}"/>
          </ac:cxnSpMkLst>
        </pc:cxnChg>
        <pc:cxnChg chg="add mod">
          <ac:chgData name="Nick Harvey" userId="a2e80a2cf01f411a" providerId="LiveId" clId="{77E24623-0FC5-479C-9B5B-AA5353A1B91C}" dt="2019-10-03T20:05:09.884" v="1783" actId="1076"/>
          <ac:cxnSpMkLst>
            <pc:docMk/>
            <pc:sldMk cId="1154229023" sldId="268"/>
            <ac:cxnSpMk id="10" creationId="{4D4FE859-9A3C-4919-AE95-437186A8D1CA}"/>
          </ac:cxnSpMkLst>
        </pc:cxnChg>
      </pc:sldChg>
      <pc:sldChg chg="addSp delSp">
        <pc:chgData name="Nick Harvey" userId="a2e80a2cf01f411a" providerId="LiveId" clId="{77E24623-0FC5-479C-9B5B-AA5353A1B91C}" dt="2019-10-03T20:05:12.022" v="1784"/>
        <pc:sldMkLst>
          <pc:docMk/>
          <pc:sldMk cId="3166318014" sldId="269"/>
        </pc:sldMkLst>
        <pc:cxnChg chg="del">
          <ac:chgData name="Nick Harvey" userId="a2e80a2cf01f411a" providerId="LiveId" clId="{77E24623-0FC5-479C-9B5B-AA5353A1B91C}" dt="2019-10-03T20:03:51.838" v="1701" actId="478"/>
          <ac:cxnSpMkLst>
            <pc:docMk/>
            <pc:sldMk cId="3166318014" sldId="269"/>
            <ac:cxnSpMk id="5" creationId="{00000000-0000-0000-0000-000000000000}"/>
          </ac:cxnSpMkLst>
        </pc:cxnChg>
        <pc:cxnChg chg="add">
          <ac:chgData name="Nick Harvey" userId="a2e80a2cf01f411a" providerId="LiveId" clId="{77E24623-0FC5-479C-9B5B-AA5353A1B91C}" dt="2019-10-03T20:05:12.022" v="1784"/>
          <ac:cxnSpMkLst>
            <pc:docMk/>
            <pc:sldMk cId="3166318014" sldId="269"/>
            <ac:cxnSpMk id="6" creationId="{C2C61C88-DAE2-42DF-B47E-1939B7C44132}"/>
          </ac:cxnSpMkLst>
        </pc:cxnChg>
      </pc:sldChg>
      <pc:sldChg chg="addSp delSp modSp">
        <pc:chgData name="Nick Harvey" userId="a2e80a2cf01f411a" providerId="LiveId" clId="{77E24623-0FC5-479C-9B5B-AA5353A1B91C}" dt="2019-10-03T20:06:12.999" v="1810" actId="20577"/>
        <pc:sldMkLst>
          <pc:docMk/>
          <pc:sldMk cId="3148082319" sldId="270"/>
        </pc:sldMkLst>
        <pc:spChg chg="del mod">
          <ac:chgData name="Nick Harvey" userId="a2e80a2cf01f411a" providerId="LiveId" clId="{77E24623-0FC5-479C-9B5B-AA5353A1B91C}" dt="2019-10-03T20:05:59.747" v="1787" actId="478"/>
          <ac:spMkLst>
            <pc:docMk/>
            <pc:sldMk cId="3148082319" sldId="270"/>
            <ac:spMk id="7" creationId="{00000000-0000-0000-0000-000000000000}"/>
          </ac:spMkLst>
        </pc:spChg>
        <pc:spChg chg="add mod">
          <ac:chgData name="Nick Harvey" userId="a2e80a2cf01f411a" providerId="LiveId" clId="{77E24623-0FC5-479C-9B5B-AA5353A1B91C}" dt="2019-10-03T20:06:12.999" v="1810" actId="20577"/>
          <ac:spMkLst>
            <pc:docMk/>
            <pc:sldMk cId="3148082319" sldId="270"/>
            <ac:spMk id="9" creationId="{DB9287A3-84F7-4A9A-8547-3874A965947D}"/>
          </ac:spMkLst>
        </pc:spChg>
      </pc:sldChg>
      <pc:sldChg chg="modSp">
        <pc:chgData name="Nick Harvey" userId="a2e80a2cf01f411a" providerId="LiveId" clId="{77E24623-0FC5-479C-9B5B-AA5353A1B91C}" dt="2019-10-03T20:05:45.891" v="1785" actId="20577"/>
        <pc:sldMkLst>
          <pc:docMk/>
          <pc:sldMk cId="2972569552" sldId="271"/>
        </pc:sldMkLst>
        <pc:spChg chg="mod">
          <ac:chgData name="Nick Harvey" userId="a2e80a2cf01f411a" providerId="LiveId" clId="{77E24623-0FC5-479C-9B5B-AA5353A1B91C}" dt="2019-10-03T20:05:45.891" v="1785" actId="20577"/>
          <ac:spMkLst>
            <pc:docMk/>
            <pc:sldMk cId="2972569552" sldId="271"/>
            <ac:spMk id="7" creationId="{00000000-0000-0000-0000-000000000000}"/>
          </ac:spMkLst>
        </pc:spChg>
      </pc:sldChg>
      <pc:sldChg chg="addSp delSp modSp">
        <pc:chgData name="Nick Harvey" userId="a2e80a2cf01f411a" providerId="LiveId" clId="{77E24623-0FC5-479C-9B5B-AA5353A1B91C}" dt="2019-10-03T20:06:48.330" v="1867" actId="20577"/>
        <pc:sldMkLst>
          <pc:docMk/>
          <pc:sldMk cId="1094794464" sldId="272"/>
        </pc:sldMkLst>
        <pc:spChg chg="add del">
          <ac:chgData name="Nick Harvey" userId="a2e80a2cf01f411a" providerId="LiveId" clId="{77E24623-0FC5-479C-9B5B-AA5353A1B91C}" dt="2019-10-03T20:06:31.752" v="1815" actId="478"/>
          <ac:spMkLst>
            <pc:docMk/>
            <pc:sldMk cId="1094794464" sldId="272"/>
            <ac:spMk id="3" creationId="{00000000-0000-0000-0000-000000000000}"/>
          </ac:spMkLst>
        </pc:spChg>
        <pc:spChg chg="add del mod">
          <ac:chgData name="Nick Harvey" userId="a2e80a2cf01f411a" providerId="LiveId" clId="{77E24623-0FC5-479C-9B5B-AA5353A1B91C}" dt="2019-10-03T20:06:48.330" v="1867" actId="20577"/>
          <ac:spMkLst>
            <pc:docMk/>
            <pc:sldMk cId="1094794464" sldId="272"/>
            <ac:spMk id="8" creationId="{8146C923-25CB-4484-92E5-3AD168E9091B}"/>
          </ac:spMkLst>
        </pc:spChg>
      </pc:sldChg>
      <pc:sldChg chg="addSp delSp modSp">
        <pc:chgData name="Nick Harvey" userId="a2e80a2cf01f411a" providerId="LiveId" clId="{77E24623-0FC5-479C-9B5B-AA5353A1B91C}" dt="2019-10-03T20:01:07.704" v="1647" actId="20577"/>
        <pc:sldMkLst>
          <pc:docMk/>
          <pc:sldMk cId="4086022499" sldId="273"/>
        </pc:sldMkLst>
        <pc:spChg chg="del">
          <ac:chgData name="Nick Harvey" userId="a2e80a2cf01f411a" providerId="LiveId" clId="{77E24623-0FC5-479C-9B5B-AA5353A1B91C}" dt="2019-10-03T19:58:28.372" v="1567" actId="478"/>
          <ac:spMkLst>
            <pc:docMk/>
            <pc:sldMk cId="4086022499" sldId="273"/>
            <ac:spMk id="2" creationId="{00000000-0000-0000-0000-000000000000}"/>
          </ac:spMkLst>
        </pc:spChg>
        <pc:spChg chg="del">
          <ac:chgData name="Nick Harvey" userId="a2e80a2cf01f411a" providerId="LiveId" clId="{77E24623-0FC5-479C-9B5B-AA5353A1B91C}" dt="2019-10-03T19:59:30.663" v="1612" actId="478"/>
          <ac:spMkLst>
            <pc:docMk/>
            <pc:sldMk cId="4086022499" sldId="273"/>
            <ac:spMk id="3" creationId="{00000000-0000-0000-0000-000000000000}"/>
          </ac:spMkLst>
        </pc:spChg>
        <pc:spChg chg="add del mod">
          <ac:chgData name="Nick Harvey" userId="a2e80a2cf01f411a" providerId="LiveId" clId="{77E24623-0FC5-479C-9B5B-AA5353A1B91C}" dt="2019-10-03T19:58:51.581" v="1573" actId="478"/>
          <ac:spMkLst>
            <pc:docMk/>
            <pc:sldMk cId="4086022499" sldId="273"/>
            <ac:spMk id="7" creationId="{327851F2-EEB3-486A-8934-E1C969F3463B}"/>
          </ac:spMkLst>
        </pc:spChg>
        <pc:spChg chg="del mod">
          <ac:chgData name="Nick Harvey" userId="a2e80a2cf01f411a" providerId="LiveId" clId="{77E24623-0FC5-479C-9B5B-AA5353A1B91C}" dt="2019-10-03T20:00:47.236" v="1627" actId="478"/>
          <ac:spMkLst>
            <pc:docMk/>
            <pc:sldMk cId="4086022499" sldId="273"/>
            <ac:spMk id="8" creationId="{00000000-0000-0000-0000-000000000000}"/>
          </ac:spMkLst>
        </pc:spChg>
        <pc:spChg chg="add mod">
          <ac:chgData name="Nick Harvey" userId="a2e80a2cf01f411a" providerId="LiveId" clId="{77E24623-0FC5-479C-9B5B-AA5353A1B91C}" dt="2019-10-03T19:59:04.671" v="1589" actId="20577"/>
          <ac:spMkLst>
            <pc:docMk/>
            <pc:sldMk cId="4086022499" sldId="273"/>
            <ac:spMk id="10" creationId="{FF826611-061B-45AC-8915-AFC206E9438F}"/>
          </ac:spMkLst>
        </pc:spChg>
        <pc:spChg chg="add mod">
          <ac:chgData name="Nick Harvey" userId="a2e80a2cf01f411a" providerId="LiveId" clId="{77E24623-0FC5-479C-9B5B-AA5353A1B91C}" dt="2019-10-03T20:00:26.831" v="1626" actId="255"/>
          <ac:spMkLst>
            <pc:docMk/>
            <pc:sldMk cId="4086022499" sldId="273"/>
            <ac:spMk id="11" creationId="{C3A3A5C9-6A2C-460E-B930-9CCD5EBB550D}"/>
          </ac:spMkLst>
        </pc:spChg>
        <pc:spChg chg="mod">
          <ac:chgData name="Nick Harvey" userId="a2e80a2cf01f411a" providerId="LiveId" clId="{77E24623-0FC5-479C-9B5B-AA5353A1B91C}" dt="2019-10-03T20:01:07.704" v="1647" actId="20577"/>
          <ac:spMkLst>
            <pc:docMk/>
            <pc:sldMk cId="4086022499" sldId="273"/>
            <ac:spMk id="12" creationId="{00000000-0000-0000-0000-000000000000}"/>
          </ac:spMkLst>
        </pc:spChg>
        <pc:picChg chg="mod">
          <ac:chgData name="Nick Harvey" userId="a2e80a2cf01f411a" providerId="LiveId" clId="{77E24623-0FC5-479C-9B5B-AA5353A1B91C}" dt="2019-10-03T19:58:46.471" v="1571" actId="1076"/>
          <ac:picMkLst>
            <pc:docMk/>
            <pc:sldMk cId="4086022499" sldId="273"/>
            <ac:picMk id="4" creationId="{00000000-0000-0000-0000-000000000000}"/>
          </ac:picMkLst>
        </pc:picChg>
        <pc:picChg chg="mod">
          <ac:chgData name="Nick Harvey" userId="a2e80a2cf01f411a" providerId="LiveId" clId="{77E24623-0FC5-479C-9B5B-AA5353A1B91C}" dt="2019-10-03T19:58:49.224" v="1572" actId="1076"/>
          <ac:picMkLst>
            <pc:docMk/>
            <pc:sldMk cId="4086022499" sldId="273"/>
            <ac:picMk id="5" creationId="{00000000-0000-0000-0000-000000000000}"/>
          </ac:picMkLst>
        </pc:picChg>
      </pc:sldChg>
      <pc:sldChg chg="addSp delSp modSp addAnim delAnim">
        <pc:chgData name="Nick Harvey" userId="a2e80a2cf01f411a" providerId="LiveId" clId="{77E24623-0FC5-479C-9B5B-AA5353A1B91C}" dt="2019-10-03T19:57:19.967" v="1467" actId="1076"/>
        <pc:sldMkLst>
          <pc:docMk/>
          <pc:sldMk cId="2383427100" sldId="274"/>
        </pc:sldMkLst>
        <pc:spChg chg="del">
          <ac:chgData name="Nick Harvey" userId="a2e80a2cf01f411a" providerId="LiveId" clId="{77E24623-0FC5-479C-9B5B-AA5353A1B91C}" dt="2019-10-03T19:52:37.978" v="1262" actId="478"/>
          <ac:spMkLst>
            <pc:docMk/>
            <pc:sldMk cId="2383427100" sldId="274"/>
            <ac:spMk id="2" creationId="{00000000-0000-0000-0000-000000000000}"/>
          </ac:spMkLst>
        </pc:spChg>
        <pc:spChg chg="add del mod">
          <ac:chgData name="Nick Harvey" userId="a2e80a2cf01f411a" providerId="LiveId" clId="{77E24623-0FC5-479C-9B5B-AA5353A1B91C}" dt="2019-10-03T19:57:19.967" v="1467" actId="1076"/>
          <ac:spMkLst>
            <pc:docMk/>
            <pc:sldMk cId="2383427100" sldId="274"/>
            <ac:spMk id="11" creationId="{B87BE99F-64F0-404E-956D-CC3F3B6CD263}"/>
          </ac:spMkLst>
        </pc:spChg>
        <pc:grpChg chg="add del">
          <ac:chgData name="Nick Harvey" userId="a2e80a2cf01f411a" providerId="LiveId" clId="{77E24623-0FC5-479C-9B5B-AA5353A1B91C}" dt="2019-10-03T19:51:21.941" v="1115" actId="478"/>
          <ac:grpSpMkLst>
            <pc:docMk/>
            <pc:sldMk cId="2383427100" sldId="274"/>
            <ac:grpSpMk id="6" creationId="{00000000-0000-0000-0000-000000000000}"/>
          </ac:grpSpMkLst>
        </pc:grpChg>
        <pc:picChg chg="mod">
          <ac:chgData name="Nick Harvey" userId="a2e80a2cf01f411a" providerId="LiveId" clId="{77E24623-0FC5-479C-9B5B-AA5353A1B91C}" dt="2019-10-03T19:52:42.969" v="1263" actId="1076"/>
          <ac:picMkLst>
            <pc:docMk/>
            <pc:sldMk cId="2383427100" sldId="274"/>
            <ac:picMk id="7" creationId="{00000000-0000-0000-0000-000000000000}"/>
          </ac:picMkLst>
        </pc:picChg>
        <pc:picChg chg="mod">
          <ac:chgData name="Nick Harvey" userId="a2e80a2cf01f411a" providerId="LiveId" clId="{77E24623-0FC5-479C-9B5B-AA5353A1B91C}" dt="2019-10-03T19:52:57.216" v="1267" actId="1076"/>
          <ac:picMkLst>
            <pc:docMk/>
            <pc:sldMk cId="2383427100" sldId="274"/>
            <ac:picMk id="8" creationId="{00000000-0000-0000-0000-000000000000}"/>
          </ac:picMkLst>
        </pc:picChg>
      </pc:sldChg>
      <pc:sldChg chg="addSp delSp modSp delAnim">
        <pc:chgData name="Nick Harvey" userId="a2e80a2cf01f411a" providerId="LiveId" clId="{77E24623-0FC5-479C-9B5B-AA5353A1B91C}" dt="2019-10-03T19:36:01.963" v="606" actId="20577"/>
        <pc:sldMkLst>
          <pc:docMk/>
          <pc:sldMk cId="3003585521" sldId="275"/>
        </pc:sldMkLst>
        <pc:spChg chg="add mod">
          <ac:chgData name="Nick Harvey" userId="a2e80a2cf01f411a" providerId="LiveId" clId="{77E24623-0FC5-479C-9B5B-AA5353A1B91C}" dt="2019-10-03T19:36:01.963" v="606" actId="20577"/>
          <ac:spMkLst>
            <pc:docMk/>
            <pc:sldMk cId="3003585521" sldId="275"/>
            <ac:spMk id="6" creationId="{A8E81AE4-D3F5-424A-A3BA-88F975788652}"/>
          </ac:spMkLst>
        </pc:spChg>
        <pc:grpChg chg="del">
          <ac:chgData name="Nick Harvey" userId="a2e80a2cf01f411a" providerId="LiveId" clId="{77E24623-0FC5-479C-9B5B-AA5353A1B91C}" dt="2019-10-03T19:31:27.226" v="430" actId="478"/>
          <ac:grpSpMkLst>
            <pc:docMk/>
            <pc:sldMk cId="3003585521" sldId="275"/>
            <ac:grpSpMk id="3" creationId="{00000000-0000-0000-0000-000000000000}"/>
          </ac:grpSpMkLst>
        </pc:grpChg>
        <pc:picChg chg="mod">
          <ac:chgData name="Nick Harvey" userId="a2e80a2cf01f411a" providerId="LiveId" clId="{77E24623-0FC5-479C-9B5B-AA5353A1B91C}" dt="2019-10-03T19:32:01.357" v="434" actId="1076"/>
          <ac:picMkLst>
            <pc:docMk/>
            <pc:sldMk cId="3003585521" sldId="275"/>
            <ac:picMk id="7" creationId="{00000000-0000-0000-0000-000000000000}"/>
          </ac:picMkLst>
        </pc:picChg>
      </pc:sldChg>
      <pc:sldChg chg="addSp delSp modSp delAnim">
        <pc:chgData name="Nick Harvey" userId="a2e80a2cf01f411a" providerId="LiveId" clId="{77E24623-0FC5-479C-9B5B-AA5353A1B91C}" dt="2019-10-03T19:49:59.842" v="1006" actId="121"/>
        <pc:sldMkLst>
          <pc:docMk/>
          <pc:sldMk cId="2155621261" sldId="276"/>
        </pc:sldMkLst>
        <pc:spChg chg="del">
          <ac:chgData name="Nick Harvey" userId="a2e80a2cf01f411a" providerId="LiveId" clId="{77E24623-0FC5-479C-9B5B-AA5353A1B91C}" dt="2019-10-03T19:36:37.499" v="608" actId="478"/>
          <ac:spMkLst>
            <pc:docMk/>
            <pc:sldMk cId="2155621261" sldId="276"/>
            <ac:spMk id="7" creationId="{00000000-0000-0000-0000-000000000000}"/>
          </ac:spMkLst>
        </pc:spChg>
        <pc:spChg chg="add mod">
          <ac:chgData name="Nick Harvey" userId="a2e80a2cf01f411a" providerId="LiveId" clId="{77E24623-0FC5-479C-9B5B-AA5353A1B91C}" dt="2019-10-03T19:49:59.842" v="1006" actId="121"/>
          <ac:spMkLst>
            <pc:docMk/>
            <pc:sldMk cId="2155621261" sldId="276"/>
            <ac:spMk id="12" creationId="{0FC9BBC8-4F11-4482-AAA4-B28258C05801}"/>
          </ac:spMkLst>
        </pc:spChg>
        <pc:grpChg chg="del">
          <ac:chgData name="Nick Harvey" userId="a2e80a2cf01f411a" providerId="LiveId" clId="{77E24623-0FC5-479C-9B5B-AA5353A1B91C}" dt="2019-10-03T19:36:34.118" v="607" actId="478"/>
          <ac:grpSpMkLst>
            <pc:docMk/>
            <pc:sldMk cId="2155621261" sldId="276"/>
            <ac:grpSpMk id="4" creationId="{00000000-0000-0000-0000-000000000000}"/>
          </ac:grpSpMkLst>
        </pc:grpChg>
        <pc:grpChg chg="del mod">
          <ac:chgData name="Nick Harvey" userId="a2e80a2cf01f411a" providerId="LiveId" clId="{77E24623-0FC5-479C-9B5B-AA5353A1B91C}" dt="2019-10-03T19:38:19.318" v="869" actId="478"/>
          <ac:grpSpMkLst>
            <pc:docMk/>
            <pc:sldMk cId="2155621261" sldId="276"/>
            <ac:grpSpMk id="9" creationId="{00000000-0000-0000-0000-000000000000}"/>
          </ac:grpSpMkLst>
        </pc:grpChg>
        <pc:picChg chg="mod">
          <ac:chgData name="Nick Harvey" userId="a2e80a2cf01f411a" providerId="LiveId" clId="{77E24623-0FC5-479C-9B5B-AA5353A1B91C}" dt="2019-10-03T19:36:48.573" v="610" actId="1076"/>
          <ac:picMkLst>
            <pc:docMk/>
            <pc:sldMk cId="2155621261" sldId="276"/>
            <ac:picMk id="8" creationId="{00000000-0000-0000-0000-000000000000}"/>
          </ac:picMkLst>
        </pc:picChg>
      </pc:sldChg>
      <pc:sldChg chg="addSp delSp modSp addAnim delAnim">
        <pc:chgData name="Nick Harvey" userId="a2e80a2cf01f411a" providerId="LiveId" clId="{77E24623-0FC5-479C-9B5B-AA5353A1B91C}" dt="2019-10-03T19:41:26.205" v="943" actId="1076"/>
        <pc:sldMkLst>
          <pc:docMk/>
          <pc:sldMk cId="3638762485" sldId="277"/>
        </pc:sldMkLst>
        <pc:spChg chg="del">
          <ac:chgData name="Nick Harvey" userId="a2e80a2cf01f411a" providerId="LiveId" clId="{77E24623-0FC5-479C-9B5B-AA5353A1B91C}" dt="2019-10-03T19:38:51.356" v="870" actId="478"/>
          <ac:spMkLst>
            <pc:docMk/>
            <pc:sldMk cId="3638762485" sldId="277"/>
            <ac:spMk id="2" creationId="{00000000-0000-0000-0000-000000000000}"/>
          </ac:spMkLst>
        </pc:spChg>
        <pc:spChg chg="add del mod">
          <ac:chgData name="Nick Harvey" userId="a2e80a2cf01f411a" providerId="LiveId" clId="{77E24623-0FC5-479C-9B5B-AA5353A1B91C}" dt="2019-10-03T19:41:26.205" v="943" actId="1076"/>
          <ac:spMkLst>
            <pc:docMk/>
            <pc:sldMk cId="3638762485" sldId="277"/>
            <ac:spMk id="8" creationId="{D291988B-0BC7-42D3-9970-F60D7CF0E36B}"/>
          </ac:spMkLst>
        </pc:spChg>
        <pc:grpChg chg="add del">
          <ac:chgData name="Nick Harvey" userId="a2e80a2cf01f411a" providerId="LiveId" clId="{77E24623-0FC5-479C-9B5B-AA5353A1B91C}" dt="2019-10-03T19:40:16.085" v="888" actId="478"/>
          <ac:grpSpMkLst>
            <pc:docMk/>
            <pc:sldMk cId="3638762485" sldId="277"/>
            <ac:grpSpMk id="4" creationId="{00000000-0000-0000-0000-000000000000}"/>
          </ac:grpSpMkLst>
        </pc:grpChg>
        <pc:picChg chg="del">
          <ac:chgData name="Nick Harvey" userId="a2e80a2cf01f411a" providerId="LiveId" clId="{77E24623-0FC5-479C-9B5B-AA5353A1B91C}" dt="2019-10-03T19:39:00.891" v="871" actId="478"/>
          <ac:picMkLst>
            <pc:docMk/>
            <pc:sldMk cId="3638762485" sldId="277"/>
            <ac:picMk id="3" creationId="{00000000-0000-0000-0000-000000000000}"/>
          </ac:picMkLst>
        </pc:picChg>
        <pc:picChg chg="add del mod">
          <ac:chgData name="Nick Harvey" userId="a2e80a2cf01f411a" providerId="LiveId" clId="{77E24623-0FC5-479C-9B5B-AA5353A1B91C}" dt="2019-10-03T19:41:15.519" v="942" actId="1076"/>
          <ac:picMkLst>
            <pc:docMk/>
            <pc:sldMk cId="3638762485" sldId="277"/>
            <ac:picMk id="1026" creationId="{65B43A3A-B1CB-4920-9A6A-48505AAB677D}"/>
          </ac:picMkLst>
        </pc:picChg>
      </pc:sldChg>
      <pc:sldChg chg="addSp delSp modSp delAnim">
        <pc:chgData name="Nick Harvey" userId="a2e80a2cf01f411a" providerId="LiveId" clId="{77E24623-0FC5-479C-9B5B-AA5353A1B91C}" dt="2019-10-03T19:57:10.986" v="1466" actId="478"/>
        <pc:sldMkLst>
          <pc:docMk/>
          <pc:sldMk cId="3416273084" sldId="279"/>
        </pc:sldMkLst>
        <pc:spChg chg="add mod">
          <ac:chgData name="Nick Harvey" userId="a2e80a2cf01f411a" providerId="LiveId" clId="{77E24623-0FC5-479C-9B5B-AA5353A1B91C}" dt="2019-10-03T19:55:28.143" v="1451" actId="1076"/>
          <ac:spMkLst>
            <pc:docMk/>
            <pc:sldMk cId="3416273084" sldId="279"/>
            <ac:spMk id="2" creationId="{273F9C8B-F97D-4D5B-B1AF-D5D3C68EB9F7}"/>
          </ac:spMkLst>
        </pc:spChg>
        <pc:spChg chg="add del mod">
          <ac:chgData name="Nick Harvey" userId="a2e80a2cf01f411a" providerId="LiveId" clId="{77E24623-0FC5-479C-9B5B-AA5353A1B91C}" dt="2019-10-03T19:56:50.546" v="1463"/>
          <ac:spMkLst>
            <pc:docMk/>
            <pc:sldMk cId="3416273084" sldId="279"/>
            <ac:spMk id="3" creationId="{EC42FE7B-D156-43F9-94A1-C39E974787D0}"/>
          </ac:spMkLst>
        </pc:spChg>
        <pc:spChg chg="add mod">
          <ac:chgData name="Nick Harvey" userId="a2e80a2cf01f411a" providerId="LiveId" clId="{77E24623-0FC5-479C-9B5B-AA5353A1B91C}" dt="2019-10-03T19:56:15.344" v="1459" actId="1076"/>
          <ac:spMkLst>
            <pc:docMk/>
            <pc:sldMk cId="3416273084" sldId="279"/>
            <ac:spMk id="15" creationId="{9744A509-BD4F-4123-8B8E-8A74DCD0DC2A}"/>
          </ac:spMkLst>
        </pc:spChg>
        <pc:spChg chg="add mod">
          <ac:chgData name="Nick Harvey" userId="a2e80a2cf01f411a" providerId="LiveId" clId="{77E24623-0FC5-479C-9B5B-AA5353A1B91C}" dt="2019-10-03T19:55:57.800" v="1458" actId="207"/>
          <ac:spMkLst>
            <pc:docMk/>
            <pc:sldMk cId="3416273084" sldId="279"/>
            <ac:spMk id="16" creationId="{9F46CCF6-26C1-48F9-826C-DC85FD54FCCE}"/>
          </ac:spMkLst>
        </pc:spChg>
        <pc:spChg chg="del">
          <ac:chgData name="Nick Harvey" userId="a2e80a2cf01f411a" providerId="LiveId" clId="{77E24623-0FC5-479C-9B5B-AA5353A1B91C}" dt="2019-10-03T19:52:17.294" v="1257" actId="478"/>
          <ac:spMkLst>
            <pc:docMk/>
            <pc:sldMk cId="3416273084" sldId="279"/>
            <ac:spMk id="16386" creationId="{00000000-0000-0000-0000-000000000000}"/>
          </ac:spMkLst>
        </pc:spChg>
        <pc:spChg chg="del">
          <ac:chgData name="Nick Harvey" userId="a2e80a2cf01f411a" providerId="LiveId" clId="{77E24623-0FC5-479C-9B5B-AA5353A1B91C}" dt="2019-10-03T19:52:15.615" v="1256" actId="478"/>
          <ac:spMkLst>
            <pc:docMk/>
            <pc:sldMk cId="3416273084" sldId="279"/>
            <ac:spMk id="16387" creationId="{00000000-0000-0000-0000-000000000000}"/>
          </ac:spMkLst>
        </pc:spChg>
        <pc:spChg chg="del">
          <ac:chgData name="Nick Harvey" userId="a2e80a2cf01f411a" providerId="LiveId" clId="{77E24623-0FC5-479C-9B5B-AA5353A1B91C}" dt="2019-10-03T19:52:25.104" v="1260" actId="478"/>
          <ac:spMkLst>
            <pc:docMk/>
            <pc:sldMk cId="3416273084" sldId="279"/>
            <ac:spMk id="16389" creationId="{00000000-0000-0000-0000-000000000000}"/>
          </ac:spMkLst>
        </pc:spChg>
        <pc:spChg chg="del mod">
          <ac:chgData name="Nick Harvey" userId="a2e80a2cf01f411a" providerId="LiveId" clId="{77E24623-0FC5-479C-9B5B-AA5353A1B91C}" dt="2019-10-03T19:56:20.523" v="1460" actId="478"/>
          <ac:spMkLst>
            <pc:docMk/>
            <pc:sldMk cId="3416273084" sldId="279"/>
            <ac:spMk id="16390" creationId="{00000000-0000-0000-0000-000000000000}"/>
          </ac:spMkLst>
        </pc:spChg>
        <pc:spChg chg="del">
          <ac:chgData name="Nick Harvey" userId="a2e80a2cf01f411a" providerId="LiveId" clId="{77E24623-0FC5-479C-9B5B-AA5353A1B91C}" dt="2019-10-03T19:52:22.814" v="1259" actId="478"/>
          <ac:spMkLst>
            <pc:docMk/>
            <pc:sldMk cId="3416273084" sldId="279"/>
            <ac:spMk id="16394" creationId="{00000000-0000-0000-0000-000000000000}"/>
          </ac:spMkLst>
        </pc:spChg>
        <pc:grpChg chg="del mod">
          <ac:chgData name="Nick Harvey" userId="a2e80a2cf01f411a" providerId="LiveId" clId="{77E24623-0FC5-479C-9B5B-AA5353A1B91C}" dt="2019-10-03T19:57:10.986" v="1466" actId="478"/>
          <ac:grpSpMkLst>
            <pc:docMk/>
            <pc:sldMk cId="3416273084" sldId="279"/>
            <ac:grpSpMk id="11" creationId="{00000000-0000-0000-0000-000000000000}"/>
          </ac:grpSpMkLst>
        </pc:grpChg>
        <pc:picChg chg="del">
          <ac:chgData name="Nick Harvey" userId="a2e80a2cf01f411a" providerId="LiveId" clId="{77E24623-0FC5-479C-9B5B-AA5353A1B91C}" dt="2019-10-03T19:52:20.125" v="1258" actId="478"/>
          <ac:picMkLst>
            <pc:docMk/>
            <pc:sldMk cId="3416273084" sldId="279"/>
            <ac:picMk id="16392" creationId="{00000000-0000-0000-0000-000000000000}"/>
          </ac:picMkLst>
        </pc:picChg>
      </pc:sldChg>
      <pc:sldChg chg="addSp delSp modSp delAnim">
        <pc:chgData name="Nick Harvey" userId="a2e80a2cf01f411a" providerId="LiveId" clId="{77E24623-0FC5-479C-9B5B-AA5353A1B91C}" dt="2019-10-03T19:50:31.593" v="1098" actId="14100"/>
        <pc:sldMkLst>
          <pc:docMk/>
          <pc:sldMk cId="2766735634" sldId="284"/>
        </pc:sldMkLst>
        <pc:spChg chg="del">
          <ac:chgData name="Nick Harvey" userId="a2e80a2cf01f411a" providerId="LiveId" clId="{77E24623-0FC5-479C-9B5B-AA5353A1B91C}" dt="2019-10-03T19:42:34.445" v="964" actId="478"/>
          <ac:spMkLst>
            <pc:docMk/>
            <pc:sldMk cId="2766735634" sldId="284"/>
            <ac:spMk id="15" creationId="{00000000-0000-0000-0000-000000000000}"/>
          </ac:spMkLst>
        </pc:spChg>
        <pc:spChg chg="add mod">
          <ac:chgData name="Nick Harvey" userId="a2e80a2cf01f411a" providerId="LiveId" clId="{77E24623-0FC5-479C-9B5B-AA5353A1B91C}" dt="2019-10-03T19:49:51.462" v="1005" actId="114"/>
          <ac:spMkLst>
            <pc:docMk/>
            <pc:sldMk cId="2766735634" sldId="284"/>
            <ac:spMk id="21" creationId="{D03BBDF2-16BE-4B55-8389-B6DDF82DA043}"/>
          </ac:spMkLst>
        </pc:spChg>
        <pc:spChg chg="add mod">
          <ac:chgData name="Nick Harvey" userId="a2e80a2cf01f411a" providerId="LiveId" clId="{77E24623-0FC5-479C-9B5B-AA5353A1B91C}" dt="2019-10-03T19:50:31.593" v="1098" actId="14100"/>
          <ac:spMkLst>
            <pc:docMk/>
            <pc:sldMk cId="2766735634" sldId="284"/>
            <ac:spMk id="22" creationId="{0550C6A4-B2C8-4377-AA66-F1F7C1160E66}"/>
          </ac:spMkLst>
        </pc:spChg>
        <pc:grpChg chg="del">
          <ac:chgData name="Nick Harvey" userId="a2e80a2cf01f411a" providerId="LiveId" clId="{77E24623-0FC5-479C-9B5B-AA5353A1B91C}" dt="2019-10-03T19:43:00.789" v="965" actId="478"/>
          <ac:grpSpMkLst>
            <pc:docMk/>
            <pc:sldMk cId="2766735634" sldId="284"/>
            <ac:grpSpMk id="16" creationId="{00000000-0000-0000-0000-000000000000}"/>
          </ac:grpSpMkLst>
        </pc:grpChg>
        <pc:grpChg chg="del">
          <ac:chgData name="Nick Harvey" userId="a2e80a2cf01f411a" providerId="LiveId" clId="{77E24623-0FC5-479C-9B5B-AA5353A1B91C}" dt="2019-10-03T19:43:02.058" v="966" actId="478"/>
          <ac:grpSpMkLst>
            <pc:docMk/>
            <pc:sldMk cId="2766735634" sldId="284"/>
            <ac:grpSpMk id="17" creationId="{00000000-0000-0000-0000-000000000000}"/>
          </ac:grpSpMkLst>
        </pc:grpChg>
        <pc:grpChg chg="del">
          <ac:chgData name="Nick Harvey" userId="a2e80a2cf01f411a" providerId="LiveId" clId="{77E24623-0FC5-479C-9B5B-AA5353A1B91C}" dt="2019-10-03T19:43:03.301" v="967" actId="478"/>
          <ac:grpSpMkLst>
            <pc:docMk/>
            <pc:sldMk cId="2766735634" sldId="284"/>
            <ac:grpSpMk id="18" creationId="{00000000-0000-0000-0000-000000000000}"/>
          </ac:grpSpMkLst>
        </pc:grpChg>
        <pc:grpChg chg="del">
          <ac:chgData name="Nick Harvey" userId="a2e80a2cf01f411a" providerId="LiveId" clId="{77E24623-0FC5-479C-9B5B-AA5353A1B91C}" dt="2019-10-03T19:43:04.380" v="968" actId="478"/>
          <ac:grpSpMkLst>
            <pc:docMk/>
            <pc:sldMk cId="2766735634" sldId="284"/>
            <ac:grpSpMk id="20" creationId="{00000000-0000-0000-0000-000000000000}"/>
          </ac:grpSpMkLst>
        </pc:grpChg>
        <pc:picChg chg="add mod">
          <ac:chgData name="Nick Harvey" userId="a2e80a2cf01f411a" providerId="LiveId" clId="{77E24623-0FC5-479C-9B5B-AA5353A1B91C}" dt="2019-10-03T19:49:01.709" v="972" actId="14100"/>
          <ac:picMkLst>
            <pc:docMk/>
            <pc:sldMk cId="2766735634" sldId="284"/>
            <ac:picMk id="2" creationId="{D79A388F-F803-4ECC-88FC-31B1AFA2F369}"/>
          </ac:picMkLst>
        </pc:picChg>
        <pc:picChg chg="del">
          <ac:chgData name="Nick Harvey" userId="a2e80a2cf01f411a" providerId="LiveId" clId="{77E24623-0FC5-479C-9B5B-AA5353A1B91C}" dt="2019-10-03T19:41:52.798" v="944" actId="478"/>
          <ac:picMkLst>
            <pc:docMk/>
            <pc:sldMk cId="2766735634" sldId="284"/>
            <ac:picMk id="14" creationId="{00000000-0000-0000-0000-000000000000}"/>
          </ac:picMkLst>
        </pc:picChg>
      </pc:sldChg>
      <pc:sldChg chg="modSp">
        <pc:chgData name="Nick Harvey" userId="a2e80a2cf01f411a" providerId="LiveId" clId="{77E24623-0FC5-479C-9B5B-AA5353A1B91C}" dt="2019-10-03T19:29:16.822" v="357" actId="20577"/>
        <pc:sldMkLst>
          <pc:docMk/>
          <pc:sldMk cId="3723254002" sldId="285"/>
        </pc:sldMkLst>
        <pc:spChg chg="mod">
          <ac:chgData name="Nick Harvey" userId="a2e80a2cf01f411a" providerId="LiveId" clId="{77E24623-0FC5-479C-9B5B-AA5353A1B91C}" dt="2019-10-03T19:29:16.822" v="357" actId="20577"/>
          <ac:spMkLst>
            <pc:docMk/>
            <pc:sldMk cId="3723254002" sldId="285"/>
            <ac:spMk id="3" creationId="{00000000-0000-0000-0000-000000000000}"/>
          </ac:spMkLst>
        </pc:spChg>
      </pc:sldChg>
      <pc:sldChg chg="modSp">
        <pc:chgData name="Nick Harvey" userId="a2e80a2cf01f411a" providerId="LiveId" clId="{77E24623-0FC5-479C-9B5B-AA5353A1B91C}" dt="2019-10-04T10:54:19.971" v="1988" actId="20577"/>
        <pc:sldMkLst>
          <pc:docMk/>
          <pc:sldMk cId="1493074050" sldId="286"/>
        </pc:sldMkLst>
        <pc:spChg chg="mod">
          <ac:chgData name="Nick Harvey" userId="a2e80a2cf01f411a" providerId="LiveId" clId="{77E24623-0FC5-479C-9B5B-AA5353A1B91C}" dt="2019-10-03T19:27:34.581" v="245" actId="20577"/>
          <ac:spMkLst>
            <pc:docMk/>
            <pc:sldMk cId="1493074050" sldId="286"/>
            <ac:spMk id="2" creationId="{00000000-0000-0000-0000-000000000000}"/>
          </ac:spMkLst>
        </pc:spChg>
        <pc:spChg chg="mod">
          <ac:chgData name="Nick Harvey" userId="a2e80a2cf01f411a" providerId="LiveId" clId="{77E24623-0FC5-479C-9B5B-AA5353A1B91C}" dt="2019-10-04T10:54:19.971" v="1988" actId="20577"/>
          <ac:spMkLst>
            <pc:docMk/>
            <pc:sldMk cId="1493074050" sldId="286"/>
            <ac:spMk id="3" creationId="{00000000-0000-0000-0000-000000000000}"/>
          </ac:spMkLst>
        </pc:spChg>
      </pc:sldChg>
      <pc:sldChg chg="modSp">
        <pc:chgData name="Nick Harvey" userId="a2e80a2cf01f411a" providerId="LiveId" clId="{77E24623-0FC5-479C-9B5B-AA5353A1B91C}" dt="2019-10-03T19:27:40.551" v="258" actId="20577"/>
        <pc:sldMkLst>
          <pc:docMk/>
          <pc:sldMk cId="1284915537" sldId="287"/>
        </pc:sldMkLst>
        <pc:spChg chg="mod">
          <ac:chgData name="Nick Harvey" userId="a2e80a2cf01f411a" providerId="LiveId" clId="{77E24623-0FC5-479C-9B5B-AA5353A1B91C}" dt="2019-10-03T19:27:40.551" v="258" actId="20577"/>
          <ac:spMkLst>
            <pc:docMk/>
            <pc:sldMk cId="1284915537" sldId="287"/>
            <ac:spMk id="2" creationId="{00000000-0000-0000-0000-000000000000}"/>
          </ac:spMkLst>
        </pc:spChg>
        <pc:spChg chg="mod">
          <ac:chgData name="Nick Harvey" userId="a2e80a2cf01f411a" providerId="LiveId" clId="{77E24623-0FC5-479C-9B5B-AA5353A1B91C}" dt="2019-10-03T18:46:46.432" v="125" actId="313"/>
          <ac:spMkLst>
            <pc:docMk/>
            <pc:sldMk cId="1284915537" sldId="287"/>
            <ac:spMk id="3" creationId="{00000000-0000-0000-0000-000000000000}"/>
          </ac:spMkLst>
        </pc:spChg>
      </pc:sldChg>
      <pc:sldChg chg="addSp modSp">
        <pc:chgData name="Nick Harvey" userId="a2e80a2cf01f411a" providerId="LiveId" clId="{77E24623-0FC5-479C-9B5B-AA5353A1B91C}" dt="2019-10-03T20:03:04.758" v="1696" actId="1076"/>
        <pc:sldMkLst>
          <pc:docMk/>
          <pc:sldMk cId="1423650225" sldId="289"/>
        </pc:sldMkLst>
        <pc:spChg chg="add mod">
          <ac:chgData name="Nick Harvey" userId="a2e80a2cf01f411a" providerId="LiveId" clId="{77E24623-0FC5-479C-9B5B-AA5353A1B91C}" dt="2019-10-03T20:02:44.541" v="1684" actId="1076"/>
          <ac:spMkLst>
            <pc:docMk/>
            <pc:sldMk cId="1423650225" sldId="289"/>
            <ac:spMk id="2" creationId="{791A4E96-83F2-4AB2-BE55-6D3E62D3A24F}"/>
          </ac:spMkLst>
        </pc:spChg>
        <pc:spChg chg="add mod">
          <ac:chgData name="Nick Harvey" userId="a2e80a2cf01f411a" providerId="LiveId" clId="{77E24623-0FC5-479C-9B5B-AA5353A1B91C}" dt="2019-10-03T20:03:04.758" v="1696" actId="1076"/>
          <ac:spMkLst>
            <pc:docMk/>
            <pc:sldMk cId="1423650225" sldId="289"/>
            <ac:spMk id="8" creationId="{984FB7BE-6639-43F9-9D50-2C9C641B11D7}"/>
          </ac:spMkLst>
        </pc:spChg>
        <pc:picChg chg="mod">
          <ac:chgData name="Nick Harvey" userId="a2e80a2cf01f411a" providerId="LiveId" clId="{77E24623-0FC5-479C-9B5B-AA5353A1B91C}" dt="2019-10-03T20:02:07.439" v="1674" actId="1076"/>
          <ac:picMkLst>
            <pc:docMk/>
            <pc:sldMk cId="1423650225" sldId="289"/>
            <ac:picMk id="5" creationId="{00000000-0000-0000-0000-000000000000}"/>
          </ac:picMkLst>
        </pc:picChg>
        <pc:picChg chg="mod">
          <ac:chgData name="Nick Harvey" userId="a2e80a2cf01f411a" providerId="LiveId" clId="{77E24623-0FC5-479C-9B5B-AA5353A1B91C}" dt="2019-10-03T20:02:03.338" v="1673" actId="1076"/>
          <ac:picMkLst>
            <pc:docMk/>
            <pc:sldMk cId="1423650225" sldId="289"/>
            <ac:picMk id="7" creationId="{00000000-0000-0000-0000-000000000000}"/>
          </ac:picMkLst>
        </pc:picChg>
      </pc:sldChg>
      <pc:sldChg chg="modSp add ord">
        <pc:chgData name="Nick Harvey" userId="a2e80a2cf01f411a" providerId="LiveId" clId="{77E24623-0FC5-479C-9B5B-AA5353A1B91C}" dt="2019-10-03T19:30:21.601" v="428" actId="1076"/>
        <pc:sldMkLst>
          <pc:docMk/>
          <pc:sldMk cId="3561774428" sldId="300"/>
        </pc:sldMkLst>
        <pc:spChg chg="mod">
          <ac:chgData name="Nick Harvey" userId="a2e80a2cf01f411a" providerId="LiveId" clId="{77E24623-0FC5-479C-9B5B-AA5353A1B91C}" dt="2019-10-03T19:30:21.601" v="428" actId="1076"/>
          <ac:spMkLst>
            <pc:docMk/>
            <pc:sldMk cId="3561774428" sldId="300"/>
            <ac:spMk id="5" creationId="{00000000-0000-0000-0000-000000000000}"/>
          </ac:spMkLst>
        </pc:spChg>
      </pc:sldChg>
      <pc:sldChg chg="addSp modSp add">
        <pc:chgData name="Nick Harvey" userId="a2e80a2cf01f411a" providerId="LiveId" clId="{77E24623-0FC5-479C-9B5B-AA5353A1B91C}" dt="2019-10-04T10:25:32.279" v="1916" actId="1076"/>
        <pc:sldMkLst>
          <pc:docMk/>
          <pc:sldMk cId="2316164991" sldId="301"/>
        </pc:sldMkLst>
        <pc:spChg chg="mod">
          <ac:chgData name="Nick Harvey" userId="a2e80a2cf01f411a" providerId="LiveId" clId="{77E24623-0FC5-479C-9B5B-AA5353A1B91C}" dt="2019-10-04T10:25:30.668" v="1915" actId="1076"/>
          <ac:spMkLst>
            <pc:docMk/>
            <pc:sldMk cId="2316164991" sldId="301"/>
            <ac:spMk id="5" creationId="{00000000-0000-0000-0000-000000000000}"/>
          </ac:spMkLst>
        </pc:spChg>
        <pc:picChg chg="add mod">
          <ac:chgData name="Nick Harvey" userId="a2e80a2cf01f411a" providerId="LiveId" clId="{77E24623-0FC5-479C-9B5B-AA5353A1B91C}" dt="2019-10-04T10:25:32.279" v="1916" actId="1076"/>
          <ac:picMkLst>
            <pc:docMk/>
            <pc:sldMk cId="2316164991" sldId="301"/>
            <ac:picMk id="2" creationId="{C20B499C-8EE0-41FD-8A48-880265D2D674}"/>
          </ac:picMkLst>
        </pc:picChg>
      </pc:sldChg>
      <pc:sldChg chg="addSp delSp modSp add delAnim">
        <pc:chgData name="Nick Harvey" userId="a2e80a2cf01f411a" providerId="LiveId" clId="{77E24623-0FC5-479C-9B5B-AA5353A1B91C}" dt="2019-10-03T19:58:05.605" v="1566" actId="478"/>
        <pc:sldMkLst>
          <pc:docMk/>
          <pc:sldMk cId="3930902243" sldId="302"/>
        </pc:sldMkLst>
        <pc:spChg chg="del">
          <ac:chgData name="Nick Harvey" userId="a2e80a2cf01f411a" providerId="LiveId" clId="{77E24623-0FC5-479C-9B5B-AA5353A1B91C}" dt="2019-10-03T19:57:06.281" v="1465" actId="478"/>
          <ac:spMkLst>
            <pc:docMk/>
            <pc:sldMk cId="3930902243" sldId="302"/>
            <ac:spMk id="2" creationId="{273F9C8B-F97D-4D5B-B1AF-D5D3C68EB9F7}"/>
          </ac:spMkLst>
        </pc:spChg>
        <pc:spChg chg="add mod">
          <ac:chgData name="Nick Harvey" userId="a2e80a2cf01f411a" providerId="LiveId" clId="{77E24623-0FC5-479C-9B5B-AA5353A1B91C}" dt="2019-10-03T19:58:03.438" v="1565" actId="1076"/>
          <ac:spMkLst>
            <pc:docMk/>
            <pc:sldMk cId="3930902243" sldId="302"/>
            <ac:spMk id="14" creationId="{63631C0D-0CDB-4B36-BE31-3785109DE610}"/>
          </ac:spMkLst>
        </pc:spChg>
        <pc:spChg chg="del">
          <ac:chgData name="Nick Harvey" userId="a2e80a2cf01f411a" providerId="LiveId" clId="{77E24623-0FC5-479C-9B5B-AA5353A1B91C}" dt="2019-10-03T19:57:06.281" v="1465" actId="478"/>
          <ac:spMkLst>
            <pc:docMk/>
            <pc:sldMk cId="3930902243" sldId="302"/>
            <ac:spMk id="15" creationId="{9744A509-BD4F-4123-8B8E-8A74DCD0DC2A}"/>
          </ac:spMkLst>
        </pc:spChg>
        <pc:spChg chg="del">
          <ac:chgData name="Nick Harvey" userId="a2e80a2cf01f411a" providerId="LiveId" clId="{77E24623-0FC5-479C-9B5B-AA5353A1B91C}" dt="2019-10-03T19:57:06.281" v="1465" actId="478"/>
          <ac:spMkLst>
            <pc:docMk/>
            <pc:sldMk cId="3930902243" sldId="302"/>
            <ac:spMk id="16" creationId="{9F46CCF6-26C1-48F9-826C-DC85FD54FCCE}"/>
          </ac:spMkLst>
        </pc:spChg>
        <pc:grpChg chg="del">
          <ac:chgData name="Nick Harvey" userId="a2e80a2cf01f411a" providerId="LiveId" clId="{77E24623-0FC5-479C-9B5B-AA5353A1B91C}" dt="2019-10-03T19:58:05.605" v="1566" actId="478"/>
          <ac:grpSpMkLst>
            <pc:docMk/>
            <pc:sldMk cId="3930902243" sldId="302"/>
            <ac:grpSpMk id="11" creationId="{00000000-0000-0000-0000-000000000000}"/>
          </ac:grpSpMkLst>
        </pc:grpChg>
      </pc:sldChg>
      <pc:sldChg chg="modSp add">
        <pc:chgData name="Nick Harvey" userId="a2e80a2cf01f411a" providerId="LiveId" clId="{77E24623-0FC5-479C-9B5B-AA5353A1B91C}" dt="2019-10-03T19:59:19.271" v="1611" actId="20577"/>
        <pc:sldMkLst>
          <pc:docMk/>
          <pc:sldMk cId="2670955437" sldId="303"/>
        </pc:sldMkLst>
        <pc:spChg chg="mod">
          <ac:chgData name="Nick Harvey" userId="a2e80a2cf01f411a" providerId="LiveId" clId="{77E24623-0FC5-479C-9B5B-AA5353A1B91C}" dt="2019-10-03T19:59:19.271" v="1611" actId="20577"/>
          <ac:spMkLst>
            <pc:docMk/>
            <pc:sldMk cId="2670955437" sldId="303"/>
            <ac:spMk id="5" creationId="{00000000-0000-0000-0000-000000000000}"/>
          </ac:spMkLst>
        </pc:spChg>
      </pc:sldChg>
    </pc:docChg>
  </pc:docChgLst>
  <pc:docChgLst>
    <pc:chgData name="Nick Harvey" userId="a2e80a2cf01f411a" providerId="LiveId" clId="{732A7AB1-E9C5-416B-86EB-5AE1BE5CFCDD}"/>
    <pc:docChg chg="undo custSel addSld modSld">
      <pc:chgData name="Nick Harvey" userId="a2e80a2cf01f411a" providerId="LiveId" clId="{732A7AB1-E9C5-416B-86EB-5AE1BE5CFCDD}" dt="2021-03-29T15:48:33.621" v="77" actId="20577"/>
      <pc:docMkLst>
        <pc:docMk/>
      </pc:docMkLst>
      <pc:sldChg chg="addSp delSp modSp new mod">
        <pc:chgData name="Nick Harvey" userId="a2e80a2cf01f411a" providerId="LiveId" clId="{732A7AB1-E9C5-416B-86EB-5AE1BE5CFCDD}" dt="2021-03-29T15:48:15.983" v="68" actId="6549"/>
        <pc:sldMkLst>
          <pc:docMk/>
          <pc:sldMk cId="3461498801" sldId="305"/>
        </pc:sldMkLst>
        <pc:spChg chg="del">
          <ac:chgData name="Nick Harvey" userId="a2e80a2cf01f411a" providerId="LiveId" clId="{732A7AB1-E9C5-416B-86EB-5AE1BE5CFCDD}" dt="2021-03-29T15:42:57.701" v="1" actId="478"/>
          <ac:spMkLst>
            <pc:docMk/>
            <pc:sldMk cId="3461498801" sldId="305"/>
            <ac:spMk id="2" creationId="{E9871915-2D41-44DC-BCE0-086C0C29DDAA}"/>
          </ac:spMkLst>
        </pc:spChg>
        <pc:spChg chg="add mod">
          <ac:chgData name="Nick Harvey" userId="a2e80a2cf01f411a" providerId="LiveId" clId="{732A7AB1-E9C5-416B-86EB-5AE1BE5CFCDD}" dt="2021-03-29T15:44:51.832" v="34" actId="20577"/>
          <ac:spMkLst>
            <pc:docMk/>
            <pc:sldMk cId="3461498801" sldId="305"/>
            <ac:spMk id="3" creationId="{B537E9CD-B4B2-4544-A21B-94AB8F8C68F4}"/>
          </ac:spMkLst>
        </pc:spChg>
        <pc:spChg chg="add mod">
          <ac:chgData name="Nick Harvey" userId="a2e80a2cf01f411a" providerId="LiveId" clId="{732A7AB1-E9C5-416B-86EB-5AE1BE5CFCDD}" dt="2021-03-29T15:48:15.983" v="68" actId="6549"/>
          <ac:spMkLst>
            <pc:docMk/>
            <pc:sldMk cId="3461498801" sldId="305"/>
            <ac:spMk id="4" creationId="{02CDB137-3AC6-4A5F-B318-207F63B59249}"/>
          </ac:spMkLst>
        </pc:spChg>
      </pc:sldChg>
      <pc:sldChg chg="addSp delSp modSp new mod">
        <pc:chgData name="Nick Harvey" userId="a2e80a2cf01f411a" providerId="LiveId" clId="{732A7AB1-E9C5-416B-86EB-5AE1BE5CFCDD}" dt="2021-03-29T15:48:33.621" v="77" actId="20577"/>
        <pc:sldMkLst>
          <pc:docMk/>
          <pc:sldMk cId="1529352543" sldId="306"/>
        </pc:sldMkLst>
        <pc:spChg chg="del mod">
          <ac:chgData name="Nick Harvey" userId="a2e80a2cf01f411a" providerId="LiveId" clId="{732A7AB1-E9C5-416B-86EB-5AE1BE5CFCDD}" dt="2021-03-29T15:45:51.772" v="55" actId="478"/>
          <ac:spMkLst>
            <pc:docMk/>
            <pc:sldMk cId="1529352543" sldId="306"/>
            <ac:spMk id="2" creationId="{E127E429-BF5A-4174-A434-7A26246E4ED0}"/>
          </ac:spMkLst>
        </pc:spChg>
        <pc:spChg chg="add mod">
          <ac:chgData name="Nick Harvey" userId="a2e80a2cf01f411a" providerId="LiveId" clId="{732A7AB1-E9C5-416B-86EB-5AE1BE5CFCDD}" dt="2021-03-29T15:45:48.816" v="54" actId="1076"/>
          <ac:spMkLst>
            <pc:docMk/>
            <pc:sldMk cId="1529352543" sldId="306"/>
            <ac:spMk id="3" creationId="{0D25802B-B82A-4D8A-9FAB-4D9EE3C2AD63}"/>
          </ac:spMkLst>
        </pc:spChg>
        <pc:spChg chg="add del mod">
          <ac:chgData name="Nick Harvey" userId="a2e80a2cf01f411a" providerId="LiveId" clId="{732A7AB1-E9C5-416B-86EB-5AE1BE5CFCDD}" dt="2021-03-29T15:46:13.630" v="62" actId="478"/>
          <ac:spMkLst>
            <pc:docMk/>
            <pc:sldMk cId="1529352543" sldId="306"/>
            <ac:spMk id="4" creationId="{2B76451D-4624-4FE6-BB4B-8DB30BC8E371}"/>
          </ac:spMkLst>
        </pc:spChg>
        <pc:spChg chg="add mod">
          <ac:chgData name="Nick Harvey" userId="a2e80a2cf01f411a" providerId="LiveId" clId="{732A7AB1-E9C5-416B-86EB-5AE1BE5CFCDD}" dt="2021-03-29T15:48:33.621" v="77" actId="20577"/>
          <ac:spMkLst>
            <pc:docMk/>
            <pc:sldMk cId="1529352543" sldId="306"/>
            <ac:spMk id="5" creationId="{B1272CB3-24CA-4A5B-A683-EE7585971E84}"/>
          </ac:spMkLst>
        </pc:spChg>
        <pc:picChg chg="add del mod">
          <ac:chgData name="Nick Harvey" userId="a2e80a2cf01f411a" providerId="LiveId" clId="{732A7AB1-E9C5-416B-86EB-5AE1BE5CFCDD}" dt="2021-03-29T15:45:31.856" v="50" actId="478"/>
          <ac:picMkLst>
            <pc:docMk/>
            <pc:sldMk cId="1529352543" sldId="306"/>
            <ac:picMk id="6" creationId="{DB9DC68F-7FC5-4122-BC53-1C0E502BB1CD}"/>
          </ac:picMkLst>
        </pc:picChg>
      </pc:sldChg>
    </pc:docChg>
  </pc:docChgLst>
  <pc:docChgLst>
    <pc:chgData name="Nick Harvey" userId="a2e80a2cf01f411a" providerId="LiveId" clId="{2664FEE9-6786-456D-8D95-C12BEE3D37D9}"/>
    <pc:docChg chg="undo custSel addSld delSld modSld">
      <pc:chgData name="Nick Harvey" userId="a2e80a2cf01f411a" providerId="LiveId" clId="{2664FEE9-6786-456D-8D95-C12BEE3D37D9}" dt="2019-11-27T04:37:34.303" v="221" actId="20577"/>
      <pc:docMkLst>
        <pc:docMk/>
      </pc:docMkLst>
      <pc:sldChg chg="modSp">
        <pc:chgData name="Nick Harvey" userId="a2e80a2cf01f411a" providerId="LiveId" clId="{2664FEE9-6786-456D-8D95-C12BEE3D37D9}" dt="2019-11-27T04:37:34.303" v="221" actId="20577"/>
        <pc:sldMkLst>
          <pc:docMk/>
          <pc:sldMk cId="3723254002" sldId="285"/>
        </pc:sldMkLst>
        <pc:spChg chg="mod">
          <ac:chgData name="Nick Harvey" userId="a2e80a2cf01f411a" providerId="LiveId" clId="{2664FEE9-6786-456D-8D95-C12BEE3D37D9}" dt="2019-11-27T04:37:34.303" v="221" actId="20577"/>
          <ac:spMkLst>
            <pc:docMk/>
            <pc:sldMk cId="3723254002" sldId="285"/>
            <ac:spMk id="3" creationId="{00000000-0000-0000-0000-000000000000}"/>
          </ac:spMkLst>
        </pc:spChg>
      </pc:sldChg>
      <pc:sldChg chg="addSp delSp modSp">
        <pc:chgData name="Nick Harvey" userId="a2e80a2cf01f411a" providerId="LiveId" clId="{2664FEE9-6786-456D-8D95-C12BEE3D37D9}" dt="2019-11-25T15:22:17.971" v="167" actId="115"/>
        <pc:sldMkLst>
          <pc:docMk/>
          <pc:sldMk cId="4254899734" sldId="288"/>
        </pc:sldMkLst>
        <pc:spChg chg="mod">
          <ac:chgData name="Nick Harvey" userId="a2e80a2cf01f411a" providerId="LiveId" clId="{2664FEE9-6786-456D-8D95-C12BEE3D37D9}" dt="2019-11-25T15:22:17.971" v="167" actId="115"/>
          <ac:spMkLst>
            <pc:docMk/>
            <pc:sldMk cId="4254899734" sldId="288"/>
            <ac:spMk id="3" creationId="{00000000-0000-0000-0000-000000000000}"/>
          </ac:spMkLst>
        </pc:spChg>
        <pc:spChg chg="add del">
          <ac:chgData name="Nick Harvey" userId="a2e80a2cf01f411a" providerId="LiveId" clId="{2664FEE9-6786-456D-8D95-C12BEE3D37D9}" dt="2019-11-25T15:20:32.327" v="35"/>
          <ac:spMkLst>
            <pc:docMk/>
            <pc:sldMk cId="4254899734" sldId="288"/>
            <ac:spMk id="4" creationId="{8B4648A7-1FD7-4625-B2DC-25BFDBB8CB09}"/>
          </ac:spMkLst>
        </pc:spChg>
        <pc:spChg chg="add del">
          <ac:chgData name="Nick Harvey" userId="a2e80a2cf01f411a" providerId="LiveId" clId="{2664FEE9-6786-456D-8D95-C12BEE3D37D9}" dt="2019-11-25T15:20:31.285" v="33"/>
          <ac:spMkLst>
            <pc:docMk/>
            <pc:sldMk cId="4254899734" sldId="288"/>
            <ac:spMk id="5" creationId="{C5AFFF5B-C91E-4C67-B635-F65727CA0C04}"/>
          </ac:spMkLst>
        </pc:spChg>
      </pc:sldChg>
      <pc:sldChg chg="addSp delSp modSp add">
        <pc:chgData name="Nick Harvey" userId="a2e80a2cf01f411a" providerId="LiveId" clId="{2664FEE9-6786-456D-8D95-C12BEE3D37D9}" dt="2019-11-25T15:30:37.583" v="212" actId="1076"/>
        <pc:sldMkLst>
          <pc:docMk/>
          <pc:sldMk cId="1797387940" sldId="304"/>
        </pc:sldMkLst>
        <pc:spChg chg="mod">
          <ac:chgData name="Nick Harvey" userId="a2e80a2cf01f411a" providerId="LiveId" clId="{2664FEE9-6786-456D-8D95-C12BEE3D37D9}" dt="2019-11-25T15:22:40.061" v="179" actId="20577"/>
          <ac:spMkLst>
            <pc:docMk/>
            <pc:sldMk cId="1797387940" sldId="304"/>
            <ac:spMk id="2" creationId="{00000000-0000-0000-0000-000000000000}"/>
          </ac:spMkLst>
        </pc:spChg>
        <pc:spChg chg="del">
          <ac:chgData name="Nick Harvey" userId="a2e80a2cf01f411a" providerId="LiveId" clId="{2664FEE9-6786-456D-8D95-C12BEE3D37D9}" dt="2019-11-25T15:18:16.798" v="4" actId="478"/>
          <ac:spMkLst>
            <pc:docMk/>
            <pc:sldMk cId="1797387940" sldId="304"/>
            <ac:spMk id="3" creationId="{00000000-0000-0000-0000-000000000000}"/>
          </ac:spMkLst>
        </pc:spChg>
        <pc:spChg chg="add del mod">
          <ac:chgData name="Nick Harvey" userId="a2e80a2cf01f411a" providerId="LiveId" clId="{2664FEE9-6786-456D-8D95-C12BEE3D37D9}" dt="2019-11-25T15:18:21.225" v="5" actId="478"/>
          <ac:spMkLst>
            <pc:docMk/>
            <pc:sldMk cId="1797387940" sldId="304"/>
            <ac:spMk id="5" creationId="{C170EA68-5052-4D0F-A657-35D00B2582C8}"/>
          </ac:spMkLst>
        </pc:spChg>
        <pc:picChg chg="add mod modCrop">
          <ac:chgData name="Nick Harvey" userId="a2e80a2cf01f411a" providerId="LiveId" clId="{2664FEE9-6786-456D-8D95-C12BEE3D37D9}" dt="2019-11-25T15:30:37.583" v="212" actId="1076"/>
          <ac:picMkLst>
            <pc:docMk/>
            <pc:sldMk cId="1797387940" sldId="304"/>
            <ac:picMk id="6" creationId="{60886D2F-577E-4B02-A30B-C57B09580718}"/>
          </ac:picMkLst>
        </pc:picChg>
        <pc:picChg chg="add mod">
          <ac:chgData name="Nick Harvey" userId="a2e80a2cf01f411a" providerId="LiveId" clId="{2664FEE9-6786-456D-8D95-C12BEE3D37D9}" dt="2019-11-25T15:26:48.548" v="201" actId="1076"/>
          <ac:picMkLst>
            <pc:docMk/>
            <pc:sldMk cId="1797387940" sldId="304"/>
            <ac:picMk id="7" creationId="{A51962D0-6C45-45F5-A32A-72AFE4A3D727}"/>
          </ac:picMkLst>
        </pc:picChg>
        <pc:picChg chg="add mod">
          <ac:chgData name="Nick Harvey" userId="a2e80a2cf01f411a" providerId="LiveId" clId="{2664FEE9-6786-456D-8D95-C12BEE3D37D9}" dt="2019-11-25T15:26:52.295" v="203" actId="1076"/>
          <ac:picMkLst>
            <pc:docMk/>
            <pc:sldMk cId="1797387940" sldId="304"/>
            <ac:picMk id="8" creationId="{3882C002-F01C-4CCF-ADEC-244DD5F62149}"/>
          </ac:picMkLst>
        </pc:picChg>
        <pc:picChg chg="add mod">
          <ac:chgData name="Nick Harvey" userId="a2e80a2cf01f411a" providerId="LiveId" clId="{2664FEE9-6786-456D-8D95-C12BEE3D37D9}" dt="2019-11-25T15:30:27.850" v="209" actId="1076"/>
          <ac:picMkLst>
            <pc:docMk/>
            <pc:sldMk cId="1797387940" sldId="304"/>
            <ac:picMk id="9" creationId="{A3C26C2E-F5D6-4DB2-BD79-70DF5C6A1A52}"/>
          </ac:picMkLst>
        </pc:picChg>
        <pc:picChg chg="add del mod">
          <ac:chgData name="Nick Harvey" userId="a2e80a2cf01f411a" providerId="LiveId" clId="{2664FEE9-6786-456D-8D95-C12BEE3D37D9}" dt="2019-11-25T15:24:40.803" v="185" actId="478"/>
          <ac:picMkLst>
            <pc:docMk/>
            <pc:sldMk cId="1797387940" sldId="304"/>
            <ac:picMk id="1026" creationId="{D823D773-D0C2-4895-93B6-477D2108635D}"/>
          </ac:picMkLst>
        </pc:picChg>
      </pc:sldChg>
      <pc:sldChg chg="delSp add del">
        <pc:chgData name="Nick Harvey" userId="a2e80a2cf01f411a" providerId="LiveId" clId="{2664FEE9-6786-456D-8D95-C12BEE3D37D9}" dt="2019-11-25T15:18:10.084" v="2" actId="2696"/>
        <pc:sldMkLst>
          <pc:docMk/>
          <pc:sldMk cId="3683320670" sldId="304"/>
        </pc:sldMkLst>
        <pc:spChg chg="del">
          <ac:chgData name="Nick Harvey" userId="a2e80a2cf01f411a" providerId="LiveId" clId="{2664FEE9-6786-456D-8D95-C12BEE3D37D9}" dt="2019-11-25T15:18:04.307" v="1" actId="478"/>
          <ac:spMkLst>
            <pc:docMk/>
            <pc:sldMk cId="3683320670" sldId="304"/>
            <ac:spMk id="2" creationId="{AA01164F-11AB-41D6-BB3B-8DF9C580B81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C450F-B010-8246-B2B8-BACC3988B06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3211C-19C0-FE4C-A1C1-68FBD1FBD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02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D1D9CF3-159A-DB41-AD4D-93053E424DC6}" type="slidenum">
              <a:rPr lang="en-US" sz="1200"/>
              <a:pPr algn="r" eaLnBrk="1" hangingPunct="1"/>
              <a:t>12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9CBC82C-0F76-C748-9B33-BDFB283A8298}" type="datetime1">
              <a:rPr lang="en-GB" smtClean="0"/>
              <a:t>29/03/2021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D1D9CF3-159A-DB41-AD4D-93053E424DC6}" type="slidenum">
              <a:rPr lang="en-US" sz="1200"/>
              <a:pPr algn="r" eaLnBrk="1" hangingPunct="1"/>
              <a:t>13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9CBC82C-0F76-C748-9B33-BDFB283A8298}" type="datetime1">
              <a:rPr lang="en-GB" smtClean="0"/>
              <a:t>29/03/2021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96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 effort</a:t>
            </a:r>
            <a:r>
              <a:rPr lang="en-GB" baseline="0" dirty="0"/>
              <a:t> to measure distress – samples collected over a couple of weeks</a:t>
            </a:r>
            <a:endParaRPr lang="en-GB" dirty="0"/>
          </a:p>
          <a:p>
            <a:r>
              <a:rPr lang="en-GB" dirty="0"/>
              <a:t>Parks with poorer VI (lower</a:t>
            </a:r>
            <a:r>
              <a:rPr lang="en-GB" baseline="0" dirty="0"/>
              <a:t> abundance of palatable grass species) consistently higher GCs</a:t>
            </a:r>
          </a:p>
          <a:p>
            <a:r>
              <a:rPr lang="en-GB" baseline="0" dirty="0"/>
              <a:t>GNR and </a:t>
            </a:r>
            <a:r>
              <a:rPr lang="en-GB" baseline="0" dirty="0" err="1"/>
              <a:t>Bakkrans</a:t>
            </a:r>
            <a:r>
              <a:rPr lang="en-GB" baseline="0" dirty="0"/>
              <a:t> significantly higher. Hard to tell what this is measuring – they have relatively higher GCs but its hard to assume exactly why. Comparison with VI indicates it is habitat related.</a:t>
            </a:r>
          </a:p>
          <a:p>
            <a:r>
              <a:rPr lang="en-GB" baseline="0" dirty="0"/>
              <a:t>Combine with thyroid results to determine nutritional stress, where pop’s with lower thyroid may be </a:t>
            </a:r>
            <a:r>
              <a:rPr lang="en-GB" baseline="0" dirty="0" err="1"/>
              <a:t>downregulating</a:t>
            </a:r>
            <a:r>
              <a:rPr lang="en-GB" baseline="0" dirty="0"/>
              <a:t> as not enough to 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F54DE-4013-1048-9115-324CA0C3CC6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19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FD4E-916E-2F41-8B85-B92F1EDD65ED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F265B-ABF8-6C48-AC38-923BD61F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4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FD4E-916E-2F41-8B85-B92F1EDD65ED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F265B-ABF8-6C48-AC38-923BD61F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7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FD4E-916E-2F41-8B85-B92F1EDD65ED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F265B-ABF8-6C48-AC38-923BD61F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0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FD4E-916E-2F41-8B85-B92F1EDD65ED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F265B-ABF8-6C48-AC38-923BD61F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15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FD4E-916E-2F41-8B85-B92F1EDD65ED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F265B-ABF8-6C48-AC38-923BD61F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22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FD4E-916E-2F41-8B85-B92F1EDD65ED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F265B-ABF8-6C48-AC38-923BD61F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9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FD4E-916E-2F41-8B85-B92F1EDD65ED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F265B-ABF8-6C48-AC38-923BD61F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47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FD4E-916E-2F41-8B85-B92F1EDD65ED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F265B-ABF8-6C48-AC38-923BD61F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2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FD4E-916E-2F41-8B85-B92F1EDD65ED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F265B-ABF8-6C48-AC38-923BD61F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3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FD4E-916E-2F41-8B85-B92F1EDD65ED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F265B-ABF8-6C48-AC38-923BD61F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9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FD4E-916E-2F41-8B85-B92F1EDD65ED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F265B-ABF8-6C48-AC38-923BD61F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2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2FD4E-916E-2F41-8B85-B92F1EDD65ED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F265B-ABF8-6C48-AC38-923BD61F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9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2389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Session 2: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Range change in species of conservation concern</a:t>
            </a:r>
          </a:p>
        </p:txBody>
      </p:sp>
    </p:spTree>
    <p:extLst>
      <p:ext uri="{BB962C8B-B14F-4D97-AF65-F5344CB8AC3E}">
        <p14:creationId xmlns:p14="http://schemas.microsoft.com/office/powerpoint/2010/main" val="5817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9A388F-F803-4ECC-88FC-31B1AFA2F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228599"/>
            <a:ext cx="5333543" cy="60198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03BBDF2-16BE-4B55-8389-B6DDF82DA043}"/>
              </a:ext>
            </a:extLst>
          </p:cNvPr>
          <p:cNvSpPr txBox="1"/>
          <p:nvPr/>
        </p:nvSpPr>
        <p:spPr>
          <a:xfrm>
            <a:off x="380289" y="6475512"/>
            <a:ext cx="8382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Steffen et al. (2015) The trajectory of the Anthropocene: the great acceleration. </a:t>
            </a:r>
            <a:r>
              <a:rPr lang="en-GB" sz="1400" i="1" dirty="0"/>
              <a:t>The Anthropocene Review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0C6A4-B2C8-4377-AA66-F1F7C1160E66}"/>
              </a:ext>
            </a:extLst>
          </p:cNvPr>
          <p:cNvSpPr txBox="1"/>
          <p:nvPr/>
        </p:nvSpPr>
        <p:spPr>
          <a:xfrm>
            <a:off x="6410325" y="704850"/>
            <a:ext cx="22510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solidFill>
                  <a:srgbClr val="FF0000"/>
                </a:solidFill>
              </a:rPr>
              <a:t>Human actions are now pervasive around the world</a:t>
            </a:r>
          </a:p>
          <a:p>
            <a:pPr algn="r"/>
            <a:endParaRPr lang="en-GB" sz="2800" dirty="0">
              <a:solidFill>
                <a:srgbClr val="FF0000"/>
              </a:solidFill>
            </a:endParaRPr>
          </a:p>
          <a:p>
            <a:pPr algn="r"/>
            <a:r>
              <a:rPr lang="en-GB" sz="2800" dirty="0">
                <a:solidFill>
                  <a:srgbClr val="FF0000"/>
                </a:solidFill>
              </a:rPr>
              <a:t>The Great Acceleration?</a:t>
            </a:r>
          </a:p>
          <a:p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3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2-13 at 09.21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3378200"/>
            <a:ext cx="50800" cy="101600"/>
          </a:xfrm>
          <a:prstGeom prst="rect">
            <a:avLst/>
          </a:prstGeom>
        </p:spPr>
      </p:pic>
      <p:pic>
        <p:nvPicPr>
          <p:cNvPr id="7" name="Content Placeholder 6" descr="Screen Shot 2017-02-13 at 09.21.01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343" b="-26343"/>
          <a:stretch>
            <a:fillRect/>
          </a:stretch>
        </p:blipFill>
        <p:spPr>
          <a:xfrm>
            <a:off x="-13641" y="1491274"/>
            <a:ext cx="9171282" cy="5043852"/>
          </a:xfrm>
        </p:spPr>
      </p:pic>
      <p:pic>
        <p:nvPicPr>
          <p:cNvPr id="8" name="Picture 7" descr="Screen Shot 2017-02-13 at 09.45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36564"/>
            <a:ext cx="8054974" cy="20888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7BE99F-64F0-404E-956D-CC3F3B6CD263}"/>
              </a:ext>
            </a:extLst>
          </p:cNvPr>
          <p:cNvSpPr txBox="1"/>
          <p:nvPr/>
        </p:nvSpPr>
        <p:spPr>
          <a:xfrm>
            <a:off x="361950" y="3580118"/>
            <a:ext cx="22510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Defaunation</a:t>
            </a:r>
          </a:p>
          <a:p>
            <a:r>
              <a:rPr lang="en-GB" sz="2800" dirty="0">
                <a:solidFill>
                  <a:srgbClr val="FF0000"/>
                </a:solidFill>
              </a:rPr>
              <a:t>Global declines, especially in tropical forests</a:t>
            </a:r>
          </a:p>
          <a:p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27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93" name="Straight Connector 5"/>
          <p:cNvCxnSpPr>
            <a:cxnSpLocks noChangeShapeType="1"/>
          </p:cNvCxnSpPr>
          <p:nvPr/>
        </p:nvCxnSpPr>
        <p:spPr bwMode="auto">
          <a:xfrm>
            <a:off x="0" y="882650"/>
            <a:ext cx="9144000" cy="0"/>
          </a:xfrm>
          <a:prstGeom prst="line">
            <a:avLst/>
          </a:prstGeom>
          <a:noFill/>
          <a:ln w="12700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39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6397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723" y="184052"/>
            <a:ext cx="4490496" cy="6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3F9C8B-F97D-4D5B-B1AF-D5D3C68EB9F7}"/>
              </a:ext>
            </a:extLst>
          </p:cNvPr>
          <p:cNvSpPr txBox="1"/>
          <p:nvPr/>
        </p:nvSpPr>
        <p:spPr>
          <a:xfrm>
            <a:off x="209550" y="694931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 number of megafauna species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44A509-BD4F-4123-8B8E-8A74DCD0DC2A}"/>
              </a:ext>
            </a:extLst>
          </p:cNvPr>
          <p:cNvSpPr txBox="1"/>
          <p:nvPr/>
        </p:nvSpPr>
        <p:spPr>
          <a:xfrm>
            <a:off x="203221" y="2736196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 number of declining megafauna species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46CCF6-26C1-48F9-826C-DC85FD54FCCE}"/>
              </a:ext>
            </a:extLst>
          </p:cNvPr>
          <p:cNvSpPr txBox="1"/>
          <p:nvPr/>
        </p:nvSpPr>
        <p:spPr>
          <a:xfrm>
            <a:off x="209550" y="4868083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 number of threatened megafauna species</a:t>
            </a:r>
          </a:p>
        </p:txBody>
      </p:sp>
    </p:spTree>
    <p:extLst>
      <p:ext uri="{BB962C8B-B14F-4D97-AF65-F5344CB8AC3E}">
        <p14:creationId xmlns:p14="http://schemas.microsoft.com/office/powerpoint/2010/main" val="3416273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93" name="Straight Connector 5"/>
          <p:cNvCxnSpPr>
            <a:cxnSpLocks noChangeShapeType="1"/>
          </p:cNvCxnSpPr>
          <p:nvPr/>
        </p:nvCxnSpPr>
        <p:spPr bwMode="auto">
          <a:xfrm>
            <a:off x="0" y="882650"/>
            <a:ext cx="9144000" cy="0"/>
          </a:xfrm>
          <a:prstGeom prst="line">
            <a:avLst/>
          </a:prstGeom>
          <a:noFill/>
          <a:ln w="12700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39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6397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723" y="184052"/>
            <a:ext cx="4490496" cy="6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631C0D-0CDB-4B36-BE31-3785109DE610}"/>
              </a:ext>
            </a:extLst>
          </p:cNvPr>
          <p:cNvSpPr txBox="1"/>
          <p:nvPr/>
        </p:nvSpPr>
        <p:spPr>
          <a:xfrm>
            <a:off x="361950" y="785247"/>
            <a:ext cx="3352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60% of megafauna threatened.</a:t>
            </a:r>
          </a:p>
          <a:p>
            <a:endParaRPr lang="en-GB" sz="4400" dirty="0">
              <a:solidFill>
                <a:srgbClr val="FF0000"/>
              </a:solidFill>
            </a:endParaRPr>
          </a:p>
          <a:p>
            <a:r>
              <a:rPr lang="en-GB" sz="4400" dirty="0">
                <a:solidFill>
                  <a:srgbClr val="FF0000"/>
                </a:solidFill>
              </a:rPr>
              <a:t>Unequal distribution across the globe</a:t>
            </a:r>
          </a:p>
          <a:p>
            <a:endParaRPr lang="en-GB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02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3206" y="2828835"/>
            <a:ext cx="7997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Refugee species</a:t>
            </a:r>
          </a:p>
        </p:txBody>
      </p:sp>
    </p:spTree>
    <p:extLst>
      <p:ext uri="{BB962C8B-B14F-4D97-AF65-F5344CB8AC3E}">
        <p14:creationId xmlns:p14="http://schemas.microsoft.com/office/powerpoint/2010/main" val="2670955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191" b="6191"/>
          <a:stretch>
            <a:fillRect/>
          </a:stretch>
        </p:blipFill>
        <p:spPr>
          <a:xfrm>
            <a:off x="186260" y="1637348"/>
            <a:ext cx="4167871" cy="22921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022" y="1637348"/>
            <a:ext cx="4492652" cy="22921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6260" y="4035389"/>
            <a:ext cx="87934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Refugee species occur when most suitable habitat is transformed and species are confined to and conserved in poor habitat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Most likely in human dominated landscape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Long-term viability of these cases is compromised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26611-061B-45AC-8915-AFC206E9438F}"/>
              </a:ext>
            </a:extLst>
          </p:cNvPr>
          <p:cNvSpPr txBox="1"/>
          <p:nvPr/>
        </p:nvSpPr>
        <p:spPr>
          <a:xfrm>
            <a:off x="122831" y="54928"/>
            <a:ext cx="6277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i="1" dirty="0"/>
              <a:t>European bison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3A5C9-6A2C-460E-B930-9CCD5EBB550D}"/>
              </a:ext>
            </a:extLst>
          </p:cNvPr>
          <p:cNvSpPr txBox="1"/>
          <p:nvPr/>
        </p:nvSpPr>
        <p:spPr>
          <a:xfrm>
            <a:off x="380289" y="6211669"/>
            <a:ext cx="8382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Kerley (2012) Conservation implications of the refugee species concept and the European bison: king of the forest or refugee in a marginal habitat? </a:t>
            </a:r>
            <a:r>
              <a:rPr lang="en-GB" sz="1400" i="1" dirty="0" err="1"/>
              <a:t>Ecography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4086022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6854" r="6854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C45E95-F860-447E-9755-745AAA45B533}"/>
              </a:ext>
            </a:extLst>
          </p:cNvPr>
          <p:cNvSpPr txBox="1"/>
          <p:nvPr/>
        </p:nvSpPr>
        <p:spPr>
          <a:xfrm>
            <a:off x="122831" y="54928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i="1" dirty="0"/>
              <a:t>Cape mountain zebra</a:t>
            </a:r>
          </a:p>
        </p:txBody>
      </p:sp>
    </p:spTree>
    <p:extLst>
      <p:ext uri="{BB962C8B-B14F-4D97-AF65-F5344CB8AC3E}">
        <p14:creationId xmlns:p14="http://schemas.microsoft.com/office/powerpoint/2010/main" val="2643124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3149319" y="345769"/>
            <a:ext cx="5375875" cy="295652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62" y="432104"/>
            <a:ext cx="4053845" cy="2702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1" y="3469918"/>
            <a:ext cx="4053845" cy="2968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877" y="3610679"/>
            <a:ext cx="2538760" cy="2767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1A4E96-83F2-4AB2-BE55-6D3E62D3A24F}"/>
              </a:ext>
            </a:extLst>
          </p:cNvPr>
          <p:cNvSpPr txBox="1"/>
          <p:nvPr/>
        </p:nvSpPr>
        <p:spPr>
          <a:xfrm rot="2681812">
            <a:off x="7335064" y="1426959"/>
            <a:ext cx="1646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Plains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4FB7BE-6639-43F9-9D50-2C9C641B11D7}"/>
              </a:ext>
            </a:extLst>
          </p:cNvPr>
          <p:cNvSpPr txBox="1"/>
          <p:nvPr/>
        </p:nvSpPr>
        <p:spPr>
          <a:xfrm rot="2681812">
            <a:off x="7128733" y="4454921"/>
            <a:ext cx="205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/>
              <a:t>Grevy’s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423650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357.JP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6" y="723902"/>
            <a:ext cx="4315710" cy="2877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610" y="3903345"/>
            <a:ext cx="864810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/>
                <a:cs typeface="Arial"/>
              </a:rPr>
              <a:t>Large scale population declines  followed by recovery. </a:t>
            </a:r>
          </a:p>
          <a:p>
            <a:endParaRPr lang="en-GB" sz="2400" dirty="0">
              <a:latin typeface="Arial"/>
              <a:cs typeface="Arial"/>
            </a:endParaRPr>
          </a:p>
          <a:p>
            <a:r>
              <a:rPr lang="en-GB" sz="2400" dirty="0">
                <a:latin typeface="Arial"/>
                <a:cs typeface="Arial"/>
              </a:rPr>
              <a:t>Now ~4800 individuals in more than 75+ sub-populations of varying sizes.</a:t>
            </a:r>
          </a:p>
          <a:p>
            <a:endParaRPr lang="en-GB" sz="2400" dirty="0">
              <a:latin typeface="Arial"/>
              <a:cs typeface="Arial"/>
            </a:endParaRPr>
          </a:p>
          <a:p>
            <a:r>
              <a:rPr lang="en-GB" sz="2400" dirty="0">
                <a:latin typeface="Arial"/>
                <a:cs typeface="Arial"/>
              </a:rPr>
              <a:t>95% derived from one founder population. Poor performance of relict populations</a:t>
            </a:r>
          </a:p>
          <a:p>
            <a:endParaRPr lang="en-GB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7484" y="6333354"/>
            <a:ext cx="5341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latin typeface="Franklin Gothic Book"/>
                <a:cs typeface="Franklin Gothic Book"/>
              </a:rPr>
              <a:t>Hrabar</a:t>
            </a:r>
            <a:r>
              <a:rPr lang="en-GB" sz="1600" dirty="0">
                <a:latin typeface="Franklin Gothic Book"/>
                <a:cs typeface="Franklin Gothic Book"/>
              </a:rPr>
              <a:t> &amp; </a:t>
            </a:r>
            <a:r>
              <a:rPr lang="en-GB" sz="1600" dirty="0" err="1">
                <a:latin typeface="Franklin Gothic Book"/>
                <a:cs typeface="Franklin Gothic Book"/>
              </a:rPr>
              <a:t>Kerley</a:t>
            </a:r>
            <a:r>
              <a:rPr lang="en-GB" sz="1600" dirty="0">
                <a:latin typeface="Franklin Gothic Book"/>
                <a:cs typeface="Franklin Gothic Book"/>
              </a:rPr>
              <a:t> (2015) Cape mountain zebra Status Report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248" y="723901"/>
            <a:ext cx="4266388" cy="2877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E3DBF6-4088-4E7F-A143-DBB99844C880}"/>
              </a:ext>
            </a:extLst>
          </p:cNvPr>
          <p:cNvSpPr txBox="1"/>
          <p:nvPr/>
        </p:nvSpPr>
        <p:spPr>
          <a:xfrm>
            <a:off x="288458" y="111084"/>
            <a:ext cx="859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Cape Mountain Zebra: South Africa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4FE859-9A3C-4919-AE95-437186A8D1CA}"/>
              </a:ext>
            </a:extLst>
          </p:cNvPr>
          <p:cNvCxnSpPr/>
          <p:nvPr/>
        </p:nvCxnSpPr>
        <p:spPr>
          <a:xfrm flipV="1">
            <a:off x="262234" y="577067"/>
            <a:ext cx="8422184" cy="23964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22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fugee ma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10" y="1224696"/>
            <a:ext cx="8581360" cy="48580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8458" y="228693"/>
            <a:ext cx="859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Cape Mountain Zebra: A partial ecological refugee?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C61C88-DAE2-42DF-B47E-1939B7C44132}"/>
              </a:ext>
            </a:extLst>
          </p:cNvPr>
          <p:cNvCxnSpPr/>
          <p:nvPr/>
        </p:nvCxnSpPr>
        <p:spPr>
          <a:xfrm flipV="1">
            <a:off x="335450" y="899668"/>
            <a:ext cx="8422184" cy="23964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318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Identify factors associated with elevated extinction risk</a:t>
            </a:r>
          </a:p>
          <a:p>
            <a:r>
              <a:rPr lang="en-US" dirty="0"/>
              <a:t>Explain the refugee species concept and identify the species most likely to be affected</a:t>
            </a:r>
          </a:p>
          <a:p>
            <a:r>
              <a:rPr lang="en-US" dirty="0"/>
              <a:t>Use case study to explore how to test the concept</a:t>
            </a:r>
          </a:p>
          <a:p>
            <a:r>
              <a:rPr lang="en-US" dirty="0"/>
              <a:t>Activity to evaluate endangered species in Myanmar for conservation risks and design a study to better understand this for the </a:t>
            </a:r>
            <a:r>
              <a:rPr lang="en-US" dirty="0" err="1"/>
              <a:t>banteng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254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335450" y="899668"/>
            <a:ext cx="8422184" cy="23964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8458" y="289748"/>
            <a:ext cx="85912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latin typeface="Franklin Gothic Book"/>
                <a:cs typeface="Franklin Gothic Book"/>
              </a:rPr>
              <a:t>1. Habitat quality and performance</a:t>
            </a:r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205865"/>
            <a:ext cx="8892540" cy="444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69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335450" y="899668"/>
            <a:ext cx="8422184" cy="23964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SC005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031" y="1064370"/>
            <a:ext cx="3916858" cy="2602733"/>
          </a:xfrm>
          <a:prstGeom prst="rect">
            <a:avLst/>
          </a:prstGeom>
        </p:spPr>
      </p:pic>
      <p:pic>
        <p:nvPicPr>
          <p:cNvPr id="6" name="Picture 5" descr="IMG_116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94" y="3910035"/>
            <a:ext cx="3978174" cy="2652116"/>
          </a:xfrm>
          <a:prstGeom prst="rect">
            <a:avLst/>
          </a:prstGeom>
        </p:spPr>
      </p:pic>
      <p:pic>
        <p:nvPicPr>
          <p:cNvPr id="8" name="Picture 7" descr="IMG_118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806" y="3922994"/>
            <a:ext cx="3958736" cy="26391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9287A3-84F7-4A9A-8547-3874A965947D}"/>
              </a:ext>
            </a:extLst>
          </p:cNvPr>
          <p:cNvSpPr txBox="1"/>
          <p:nvPr/>
        </p:nvSpPr>
        <p:spPr>
          <a:xfrm>
            <a:off x="288458" y="289748"/>
            <a:ext cx="85912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latin typeface="Franklin Gothic Book"/>
                <a:cs typeface="Franklin Gothic Book"/>
              </a:rPr>
              <a:t>2. Diet quality </a:t>
            </a:r>
          </a:p>
        </p:txBody>
      </p:sp>
    </p:spTree>
    <p:extLst>
      <p:ext uri="{BB962C8B-B14F-4D97-AF65-F5344CB8AC3E}">
        <p14:creationId xmlns:p14="http://schemas.microsoft.com/office/powerpoint/2010/main" val="3148082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335450" y="899668"/>
            <a:ext cx="8422184" cy="23964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refugee ma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10" y="1089628"/>
            <a:ext cx="6562671" cy="3715208"/>
          </a:xfrm>
          <a:prstGeom prst="rect">
            <a:avLst/>
          </a:prstGeom>
        </p:spPr>
      </p:pic>
      <p:pic>
        <p:nvPicPr>
          <p:cNvPr id="6" name="Picture 5" descr="fig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66757"/>
          <a:stretch/>
        </p:blipFill>
        <p:spPr>
          <a:xfrm>
            <a:off x="4117495" y="3213100"/>
            <a:ext cx="4571043" cy="3411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46C923-25CB-4484-92E5-3AD168E9091B}"/>
              </a:ext>
            </a:extLst>
          </p:cNvPr>
          <p:cNvSpPr txBox="1"/>
          <p:nvPr/>
        </p:nvSpPr>
        <p:spPr>
          <a:xfrm>
            <a:off x="288458" y="289748"/>
            <a:ext cx="85912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latin typeface="Franklin Gothic Book"/>
                <a:cs typeface="Franklin Gothic Book"/>
              </a:rPr>
              <a:t>3. Hormone analysis – glucocorticoids (stress)</a:t>
            </a:r>
          </a:p>
        </p:txBody>
      </p:sp>
    </p:spTree>
    <p:extLst>
      <p:ext uri="{BB962C8B-B14F-4D97-AF65-F5344CB8AC3E}">
        <p14:creationId xmlns:p14="http://schemas.microsoft.com/office/powerpoint/2010/main" val="1094794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593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Large and small body sizes most vulnerable as are those with small ranges</a:t>
            </a:r>
          </a:p>
          <a:p>
            <a:endParaRPr lang="en-US" dirty="0"/>
          </a:p>
          <a:p>
            <a:r>
              <a:rPr lang="en-US" dirty="0"/>
              <a:t>Anthropocene associated with global declines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Refugee species are those pushed out of their optimal (good) habitats</a:t>
            </a:r>
          </a:p>
          <a:p>
            <a:endParaRPr lang="en-US" dirty="0"/>
          </a:p>
          <a:p>
            <a:r>
              <a:rPr lang="en-US" dirty="0"/>
              <a:t>Are refugees more common than we </a:t>
            </a:r>
            <a:r>
              <a:rPr lang="en-US" dirty="0" err="1"/>
              <a:t>realise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93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species are most vulnerable to anthropogenic impacts?</a:t>
            </a:r>
          </a:p>
          <a:p>
            <a:endParaRPr lang="en-US" dirty="0"/>
          </a:p>
          <a:p>
            <a:r>
              <a:rPr lang="en-US" dirty="0"/>
              <a:t>Are refugee species an issue in Myanmar and the region?</a:t>
            </a:r>
          </a:p>
          <a:p>
            <a:endParaRPr lang="en-US" dirty="0"/>
          </a:p>
          <a:p>
            <a:r>
              <a:rPr lang="en-US" dirty="0"/>
              <a:t>How can we tell?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8B38C-99C7-4DA8-9DC6-E4B77D2CF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891049"/>
            <a:ext cx="3642994" cy="273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03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1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What threats does each species face?</a:t>
            </a:r>
          </a:p>
          <a:p>
            <a:endParaRPr lang="en-US" dirty="0"/>
          </a:p>
          <a:p>
            <a:r>
              <a:rPr lang="en-US" dirty="0"/>
              <a:t>What characteristics would make them vulnerable to land use change/other threats? Range size, specialist diets, conflict with people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dirty="0"/>
              <a:t>Are these species likely to be a refugee (i.e. has it been pushed out of preferred habitats)? Why?</a:t>
            </a:r>
          </a:p>
          <a:p>
            <a:endParaRPr lang="en-US" dirty="0"/>
          </a:p>
          <a:p>
            <a:r>
              <a:rPr lang="en-US" dirty="0"/>
              <a:t>Identify wording in the species profile that suggest it has been moved, pushed, or now occurs in poor habitats</a:t>
            </a:r>
          </a:p>
        </p:txBody>
      </p:sp>
    </p:spTree>
    <p:extLst>
      <p:ext uri="{BB962C8B-B14F-4D97-AF65-F5344CB8AC3E}">
        <p14:creationId xmlns:p14="http://schemas.microsoft.com/office/powerpoint/2010/main" val="1493074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2 - Design a study!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$10,000 competition to understand </a:t>
            </a:r>
            <a:r>
              <a:rPr lang="en-US" dirty="0" err="1"/>
              <a:t>Banteng</a:t>
            </a:r>
            <a:r>
              <a:rPr lang="en-US" dirty="0"/>
              <a:t> ecology better. </a:t>
            </a:r>
          </a:p>
          <a:p>
            <a:endParaRPr lang="en-US" dirty="0"/>
          </a:p>
          <a:p>
            <a:r>
              <a:rPr lang="en-US" dirty="0"/>
              <a:t>Design a research project to study habitat preferences in </a:t>
            </a:r>
            <a:r>
              <a:rPr lang="en-US" dirty="0" err="1"/>
              <a:t>Banteng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How would you survey the population?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How could you measure health and reproduction?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How could you use historical information to study habitat preferences?</a:t>
            </a:r>
          </a:p>
        </p:txBody>
      </p:sp>
    </p:spTree>
    <p:extLst>
      <p:ext uri="{BB962C8B-B14F-4D97-AF65-F5344CB8AC3E}">
        <p14:creationId xmlns:p14="http://schemas.microsoft.com/office/powerpoint/2010/main" val="1284915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study a shy species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886D2F-577E-4B02-A30B-C57B09580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85"/>
          <a:stretch/>
        </p:blipFill>
        <p:spPr>
          <a:xfrm>
            <a:off x="605495" y="1199822"/>
            <a:ext cx="2239936" cy="2710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1962D0-6C45-45F5-A32A-72AFE4A3D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711" y="4238953"/>
            <a:ext cx="3654721" cy="2450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82C002-F01C-4CCF-ADEC-244DD5F62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972" y="1293767"/>
            <a:ext cx="3813810" cy="2533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C26C2E-F5D6-4DB2-BD79-70DF5C6A1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76" y="4121911"/>
            <a:ext cx="3708400" cy="24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87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u="sng" dirty="0"/>
              <a:t>Aim(s) / Research question </a:t>
            </a:r>
            <a:r>
              <a:rPr lang="en-US" sz="2000" dirty="0"/>
              <a:t>(examples)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Survey the population distribution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Habitat preferences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Health and reproduction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Historical information to study habitat preferences?</a:t>
            </a:r>
          </a:p>
          <a:p>
            <a:r>
              <a:rPr lang="en-US" sz="2000" b="1" u="sng" dirty="0"/>
              <a:t>Methods</a:t>
            </a:r>
          </a:p>
          <a:p>
            <a:pPr lvl="1"/>
            <a:r>
              <a:rPr lang="en-US" sz="2000" dirty="0"/>
              <a:t>Number of locations/populations</a:t>
            </a:r>
          </a:p>
          <a:p>
            <a:pPr lvl="1"/>
            <a:r>
              <a:rPr lang="en-US" sz="2000" dirty="0"/>
              <a:t>Techniques </a:t>
            </a:r>
          </a:p>
          <a:p>
            <a:pPr lvl="1"/>
            <a:r>
              <a:rPr lang="en-US" sz="2000" dirty="0"/>
              <a:t>Sampling design</a:t>
            </a:r>
          </a:p>
          <a:p>
            <a:r>
              <a:rPr lang="en-US" sz="2000" b="1" u="sng" dirty="0"/>
              <a:t>Budget</a:t>
            </a:r>
          </a:p>
          <a:p>
            <a:r>
              <a:rPr lang="en-US" sz="2000" b="1" u="sng" dirty="0"/>
              <a:t>Timeline</a:t>
            </a:r>
          </a:p>
          <a:p>
            <a:r>
              <a:rPr lang="en-US" sz="2000" b="1" u="sng" dirty="0"/>
              <a:t>Desired outcomes</a:t>
            </a:r>
          </a:p>
          <a:p>
            <a:r>
              <a:rPr lang="en-US" sz="2000" b="1" u="sng" dirty="0"/>
              <a:t>What other species could this be applied to?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4899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7797" y="1428519"/>
            <a:ext cx="79975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What species are most at risk of extinction?</a:t>
            </a:r>
          </a:p>
        </p:txBody>
      </p:sp>
    </p:spTree>
    <p:extLst>
      <p:ext uri="{BB962C8B-B14F-4D97-AF65-F5344CB8AC3E}">
        <p14:creationId xmlns:p14="http://schemas.microsoft.com/office/powerpoint/2010/main" val="3561774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8-02-06 at 22.04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119"/>
            <a:ext cx="9144000" cy="2517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E81AE4-D3F5-424A-A3BA-88F975788652}"/>
              </a:ext>
            </a:extLst>
          </p:cNvPr>
          <p:cNvSpPr txBox="1"/>
          <p:nvPr/>
        </p:nvSpPr>
        <p:spPr>
          <a:xfrm>
            <a:off x="308567" y="3429000"/>
            <a:ext cx="85268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Largest - mostly threatened by direct killing by humans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Smallest - more likely to have restricted geographic ranges and be threatened by habitat degradation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What about invertebrates, plants, fungi…?</a:t>
            </a:r>
          </a:p>
          <a:p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85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3" y="247080"/>
            <a:ext cx="6363840" cy="6363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C9BBC8-4F11-4482-AAA4-B28258C05801}"/>
              </a:ext>
            </a:extLst>
          </p:cNvPr>
          <p:cNvSpPr txBox="1"/>
          <p:nvPr/>
        </p:nvSpPr>
        <p:spPr>
          <a:xfrm>
            <a:off x="6856390" y="704850"/>
            <a:ext cx="212030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solidFill>
                  <a:srgbClr val="FF0000"/>
                </a:solidFill>
              </a:rPr>
              <a:t>Varies between taxa. Small bodied amphibians are most threatened, but large bodied mammals and sharks</a:t>
            </a:r>
          </a:p>
          <a:p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21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5B43A3A-B1CB-4920-9A6A-48505AAB6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20"/>
          <a:stretch/>
        </p:blipFill>
        <p:spPr bwMode="auto">
          <a:xfrm>
            <a:off x="1238247" y="209589"/>
            <a:ext cx="6638930" cy="48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91988B-0BC7-42D3-9970-F60D7CF0E36B}"/>
              </a:ext>
            </a:extLst>
          </p:cNvPr>
          <p:cNvSpPr txBox="1"/>
          <p:nvPr/>
        </p:nvSpPr>
        <p:spPr>
          <a:xfrm>
            <a:off x="2343150" y="5463441"/>
            <a:ext cx="8277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Small ranges increase vulnerability</a:t>
            </a:r>
          </a:p>
          <a:p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62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37E9CD-B4B2-4544-A21B-94AB8F8C6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56594" cy="1325563"/>
          </a:xfrm>
        </p:spPr>
        <p:txBody>
          <a:bodyPr/>
          <a:lstStyle/>
          <a:p>
            <a:r>
              <a:rPr lang="en-GB" dirty="0"/>
              <a:t>Pollution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CDB137-3AC6-4A5F-B318-207F63B5924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726948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Can affect any ecosystem, but freshwater ecosystems are particularly vulnerable, as they are ‘down-stream’ of terrestrial ecosystems</a:t>
            </a:r>
          </a:p>
          <a:p>
            <a:endParaRPr lang="en-GB" dirty="0"/>
          </a:p>
          <a:p>
            <a:r>
              <a:rPr lang="en-GB" dirty="0"/>
              <a:t>Amphibians also vulnerable due to permeable skins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1498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D25802B-B82A-4D8A-9FAB-4D9EE3C2AD6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5112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Disease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72CB3-24CA-4A5B-A683-EE7585971E84}"/>
              </a:ext>
            </a:extLst>
          </p:cNvPr>
          <p:cNvSpPr txBox="1"/>
          <p:nvPr/>
        </p:nvSpPr>
        <p:spPr>
          <a:xfrm>
            <a:off x="874776" y="1690688"/>
            <a:ext cx="770839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Disease can be an important driver of local biodiversity decline, and can interact with other causes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Diseases can also jump from wildlife to humans, zoonotic diseases are particularly important in light of the COVID-19 pandemic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Chytrid fungus has caused the decline of many amphibian species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9352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3206" y="473562"/>
            <a:ext cx="7997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The Anthropocene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B499C-8EE0-41FD-8A48-880265D2D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11" y="1832608"/>
            <a:ext cx="47529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64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FDE60FF607542A8938EF5BD5BE825" ma:contentTypeVersion="6" ma:contentTypeDescription="Create a new document." ma:contentTypeScope="" ma:versionID="42333c817fbedfab4d6888ffca566e4c">
  <xsd:schema xmlns:xsd="http://www.w3.org/2001/XMLSchema" xmlns:xs="http://www.w3.org/2001/XMLSchema" xmlns:p="http://schemas.microsoft.com/office/2006/metadata/properties" xmlns:ns2="1bff5ba4-f8ce-4e5a-8d12-16d349a7a505" targetNamespace="http://schemas.microsoft.com/office/2006/metadata/properties" ma:root="true" ma:fieldsID="59c2ac20afdbb326a6dfe8cb6f114b68" ns2:_="">
    <xsd:import namespace="1bff5ba4-f8ce-4e5a-8d12-16d349a7a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f5ba4-f8ce-4e5a-8d12-16d349a7a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289BE7-F482-4722-B013-167E3D034213}"/>
</file>

<file path=customXml/itemProps2.xml><?xml version="1.0" encoding="utf-8"?>
<ds:datastoreItem xmlns:ds="http://schemas.openxmlformats.org/officeDocument/2006/customXml" ds:itemID="{8270A426-E867-4C91-A1B8-684010FD68FD}"/>
</file>

<file path=customXml/itemProps3.xml><?xml version="1.0" encoding="utf-8"?>
<ds:datastoreItem xmlns:ds="http://schemas.openxmlformats.org/officeDocument/2006/customXml" ds:itemID="{CF50BF54-0668-4458-8821-F2659214A0E7}"/>
</file>

<file path=docProps/app.xml><?xml version="1.0" encoding="utf-8"?>
<Properties xmlns="http://schemas.openxmlformats.org/officeDocument/2006/extended-properties" xmlns:vt="http://schemas.openxmlformats.org/officeDocument/2006/docPropsVTypes">
  <TotalTime>4553</TotalTime>
  <Words>767</Words>
  <Application>Microsoft Office PowerPoint</Application>
  <PresentationFormat>On-screen Show (4:3)</PresentationFormat>
  <Paragraphs>113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Franklin Gothic Book</vt:lpstr>
      <vt:lpstr>Office Theme</vt:lpstr>
      <vt:lpstr>Session 2: Range change in species of conservation concern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Pollution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Next</vt:lpstr>
      <vt:lpstr>Activity 1 </vt:lpstr>
      <vt:lpstr>Activity 2 - Design a study!</vt:lpstr>
      <vt:lpstr>How to study a shy species </vt:lpstr>
      <vt:lpstr>Plan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Susanne Shultz</dc:creator>
  <cp:lastModifiedBy>Nick Harvey</cp:lastModifiedBy>
  <cp:revision>28</cp:revision>
  <dcterms:created xsi:type="dcterms:W3CDTF">2018-10-09T08:51:22Z</dcterms:created>
  <dcterms:modified xsi:type="dcterms:W3CDTF">2021-03-29T15:48:42Z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0x010100294FDE60FF607542A8938EF5BD5BE825</vt:lpwstr>
  </property>
</Properties>
</file>