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3"/>
  </p:notesMasterIdLst>
  <p:sldIdLst>
    <p:sldId id="304" r:id="rId3"/>
    <p:sldId id="256" r:id="rId4"/>
    <p:sldId id="257" r:id="rId5"/>
    <p:sldId id="262" r:id="rId6"/>
    <p:sldId id="270" r:id="rId7"/>
    <p:sldId id="264" r:id="rId8"/>
    <p:sldId id="265" r:id="rId9"/>
    <p:sldId id="271" r:id="rId10"/>
    <p:sldId id="267" r:id="rId11"/>
    <p:sldId id="272" r:id="rId12"/>
    <p:sldId id="258" r:id="rId13"/>
    <p:sldId id="273" r:id="rId14"/>
    <p:sldId id="259" r:id="rId15"/>
    <p:sldId id="263" r:id="rId16"/>
    <p:sldId id="268" r:id="rId17"/>
    <p:sldId id="274" r:id="rId18"/>
    <p:sldId id="269" r:id="rId19"/>
    <p:sldId id="275" r:id="rId20"/>
    <p:sldId id="276" r:id="rId21"/>
    <p:sldId id="26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397CF5-B285-4507-8EBE-AF17A680AC38}" v="2" dt="2021-05-11T20:57:34.0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80" y="45"/>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Harvey" userId="6c8f5bcc-6372-430f-9774-4498d9d8aa03" providerId="ADAL" clId="{22397CF5-B285-4507-8EBE-AF17A680AC38}"/>
    <pc:docChg chg="modSld modMainMaster modNotesMaster">
      <pc:chgData name="Nicholas Harvey" userId="6c8f5bcc-6372-430f-9774-4498d9d8aa03" providerId="ADAL" clId="{22397CF5-B285-4507-8EBE-AF17A680AC38}" dt="2021-05-11T20:58:22.520" v="20" actId="20577"/>
      <pc:docMkLst>
        <pc:docMk/>
      </pc:docMkLst>
      <pc:sldChg chg="modSp mod">
        <pc:chgData name="Nicholas Harvey" userId="6c8f5bcc-6372-430f-9774-4498d9d8aa03" providerId="ADAL" clId="{22397CF5-B285-4507-8EBE-AF17A680AC38}" dt="2021-05-11T20:57:34.013" v="7"/>
        <pc:sldMkLst>
          <pc:docMk/>
          <pc:sldMk cId="538597414" sldId="256"/>
        </pc:sldMkLst>
        <pc:spChg chg="mod">
          <ac:chgData name="Nicholas Harvey" userId="6c8f5bcc-6372-430f-9774-4498d9d8aa03" providerId="ADAL" clId="{22397CF5-B285-4507-8EBE-AF17A680AC38}" dt="2021-05-11T20:57:34.013" v="7"/>
          <ac:spMkLst>
            <pc:docMk/>
            <pc:sldMk cId="538597414" sldId="256"/>
            <ac:spMk id="2" creationId="{00000000-0000-0000-0000-000000000000}"/>
          </ac:spMkLst>
        </pc:spChg>
        <pc:spChg chg="mod">
          <ac:chgData name="Nicholas Harvey" userId="6c8f5bcc-6372-430f-9774-4498d9d8aa03" providerId="ADAL" clId="{22397CF5-B285-4507-8EBE-AF17A680AC38}" dt="2021-05-11T20:57:34.013" v="7"/>
          <ac:spMkLst>
            <pc:docMk/>
            <pc:sldMk cId="538597414" sldId="256"/>
            <ac:spMk id="3" creationId="{00000000-0000-0000-0000-000000000000}"/>
          </ac:spMkLst>
        </pc:spChg>
        <pc:picChg chg="mod">
          <ac:chgData name="Nicholas Harvey" userId="6c8f5bcc-6372-430f-9774-4498d9d8aa03" providerId="ADAL" clId="{22397CF5-B285-4507-8EBE-AF17A680AC38}" dt="2021-05-11T20:57:34.013" v="7"/>
          <ac:picMkLst>
            <pc:docMk/>
            <pc:sldMk cId="538597414" sldId="256"/>
            <ac:picMk id="2050" creationId="{00000000-0000-0000-0000-000000000000}"/>
          </ac:picMkLst>
        </pc:picChg>
      </pc:sldChg>
      <pc:sldChg chg="modSp">
        <pc:chgData name="Nicholas Harvey" userId="6c8f5bcc-6372-430f-9774-4498d9d8aa03" providerId="ADAL" clId="{22397CF5-B285-4507-8EBE-AF17A680AC38}" dt="2021-05-11T20:57:34.013" v="7"/>
        <pc:sldMkLst>
          <pc:docMk/>
          <pc:sldMk cId="200724606" sldId="257"/>
        </pc:sldMkLst>
        <pc:spChg chg="mod">
          <ac:chgData name="Nicholas Harvey" userId="6c8f5bcc-6372-430f-9774-4498d9d8aa03" providerId="ADAL" clId="{22397CF5-B285-4507-8EBE-AF17A680AC38}" dt="2021-05-11T20:57:34.013" v="7"/>
          <ac:spMkLst>
            <pc:docMk/>
            <pc:sldMk cId="200724606" sldId="257"/>
            <ac:spMk id="2" creationId="{00000000-0000-0000-0000-000000000000}"/>
          </ac:spMkLst>
        </pc:spChg>
        <pc:spChg chg="mod">
          <ac:chgData name="Nicholas Harvey" userId="6c8f5bcc-6372-430f-9774-4498d9d8aa03" providerId="ADAL" clId="{22397CF5-B285-4507-8EBE-AF17A680AC38}" dt="2021-05-11T20:57:34.013" v="7"/>
          <ac:spMkLst>
            <pc:docMk/>
            <pc:sldMk cId="200724606" sldId="257"/>
            <ac:spMk id="3" creationId="{00000000-0000-0000-0000-000000000000}"/>
          </ac:spMkLst>
        </pc:spChg>
        <pc:picChg chg="mod">
          <ac:chgData name="Nicholas Harvey" userId="6c8f5bcc-6372-430f-9774-4498d9d8aa03" providerId="ADAL" clId="{22397CF5-B285-4507-8EBE-AF17A680AC38}" dt="2021-05-11T20:57:34.013" v="7"/>
          <ac:picMkLst>
            <pc:docMk/>
            <pc:sldMk cId="200724606" sldId="257"/>
            <ac:picMk id="1026" creationId="{00000000-0000-0000-0000-000000000000}"/>
          </ac:picMkLst>
        </pc:picChg>
      </pc:sldChg>
      <pc:sldChg chg="modSp">
        <pc:chgData name="Nicholas Harvey" userId="6c8f5bcc-6372-430f-9774-4498d9d8aa03" providerId="ADAL" clId="{22397CF5-B285-4507-8EBE-AF17A680AC38}" dt="2021-05-11T20:57:34.013" v="7"/>
        <pc:sldMkLst>
          <pc:docMk/>
          <pc:sldMk cId="1968293803" sldId="258"/>
        </pc:sldMkLst>
        <pc:spChg chg="mod">
          <ac:chgData name="Nicholas Harvey" userId="6c8f5bcc-6372-430f-9774-4498d9d8aa03" providerId="ADAL" clId="{22397CF5-B285-4507-8EBE-AF17A680AC38}" dt="2021-05-11T20:57:34.013" v="7"/>
          <ac:spMkLst>
            <pc:docMk/>
            <pc:sldMk cId="1968293803" sldId="258"/>
            <ac:spMk id="2" creationId="{00000000-0000-0000-0000-000000000000}"/>
          </ac:spMkLst>
        </pc:spChg>
        <pc:spChg chg="mod">
          <ac:chgData name="Nicholas Harvey" userId="6c8f5bcc-6372-430f-9774-4498d9d8aa03" providerId="ADAL" clId="{22397CF5-B285-4507-8EBE-AF17A680AC38}" dt="2021-05-11T20:57:34.013" v="7"/>
          <ac:spMkLst>
            <pc:docMk/>
            <pc:sldMk cId="1968293803" sldId="258"/>
            <ac:spMk id="3" creationId="{00000000-0000-0000-0000-000000000000}"/>
          </ac:spMkLst>
        </pc:spChg>
        <pc:picChg chg="mod">
          <ac:chgData name="Nicholas Harvey" userId="6c8f5bcc-6372-430f-9774-4498d9d8aa03" providerId="ADAL" clId="{22397CF5-B285-4507-8EBE-AF17A680AC38}" dt="2021-05-11T20:57:34.013" v="7"/>
          <ac:picMkLst>
            <pc:docMk/>
            <pc:sldMk cId="1968293803" sldId="258"/>
            <ac:picMk id="3074" creationId="{00000000-0000-0000-0000-000000000000}"/>
          </ac:picMkLst>
        </pc:picChg>
        <pc:picChg chg="mod">
          <ac:chgData name="Nicholas Harvey" userId="6c8f5bcc-6372-430f-9774-4498d9d8aa03" providerId="ADAL" clId="{22397CF5-B285-4507-8EBE-AF17A680AC38}" dt="2021-05-11T20:57:34.013" v="7"/>
          <ac:picMkLst>
            <pc:docMk/>
            <pc:sldMk cId="1968293803" sldId="258"/>
            <ac:picMk id="3076" creationId="{00000000-0000-0000-0000-000000000000}"/>
          </ac:picMkLst>
        </pc:picChg>
      </pc:sldChg>
      <pc:sldChg chg="modSp">
        <pc:chgData name="Nicholas Harvey" userId="6c8f5bcc-6372-430f-9774-4498d9d8aa03" providerId="ADAL" clId="{22397CF5-B285-4507-8EBE-AF17A680AC38}" dt="2021-05-11T20:57:34.013" v="7"/>
        <pc:sldMkLst>
          <pc:docMk/>
          <pc:sldMk cId="52972436" sldId="259"/>
        </pc:sldMkLst>
        <pc:spChg chg="mod">
          <ac:chgData name="Nicholas Harvey" userId="6c8f5bcc-6372-430f-9774-4498d9d8aa03" providerId="ADAL" clId="{22397CF5-B285-4507-8EBE-AF17A680AC38}" dt="2021-05-11T20:57:34.013" v="7"/>
          <ac:spMkLst>
            <pc:docMk/>
            <pc:sldMk cId="52972436" sldId="259"/>
            <ac:spMk id="2" creationId="{00000000-0000-0000-0000-000000000000}"/>
          </ac:spMkLst>
        </pc:spChg>
        <pc:spChg chg="mod">
          <ac:chgData name="Nicholas Harvey" userId="6c8f5bcc-6372-430f-9774-4498d9d8aa03" providerId="ADAL" clId="{22397CF5-B285-4507-8EBE-AF17A680AC38}" dt="2021-05-11T20:57:34.013" v="7"/>
          <ac:spMkLst>
            <pc:docMk/>
            <pc:sldMk cId="52972436" sldId="259"/>
            <ac:spMk id="3" creationId="{00000000-0000-0000-0000-000000000000}"/>
          </ac:spMkLst>
        </pc:spChg>
        <pc:spChg chg="mod">
          <ac:chgData name="Nicholas Harvey" userId="6c8f5bcc-6372-430f-9774-4498d9d8aa03" providerId="ADAL" clId="{22397CF5-B285-4507-8EBE-AF17A680AC38}" dt="2021-05-11T20:57:34.013" v="7"/>
          <ac:spMkLst>
            <pc:docMk/>
            <pc:sldMk cId="52972436" sldId="259"/>
            <ac:spMk id="4" creationId="{00000000-0000-0000-0000-000000000000}"/>
          </ac:spMkLst>
        </pc:spChg>
        <pc:picChg chg="mod">
          <ac:chgData name="Nicholas Harvey" userId="6c8f5bcc-6372-430f-9774-4498d9d8aa03" providerId="ADAL" clId="{22397CF5-B285-4507-8EBE-AF17A680AC38}" dt="2021-05-11T20:57:34.013" v="7"/>
          <ac:picMkLst>
            <pc:docMk/>
            <pc:sldMk cId="52972436" sldId="259"/>
            <ac:picMk id="4098" creationId="{00000000-0000-0000-0000-000000000000}"/>
          </ac:picMkLst>
        </pc:picChg>
      </pc:sldChg>
      <pc:sldChg chg="modSp">
        <pc:chgData name="Nicholas Harvey" userId="6c8f5bcc-6372-430f-9774-4498d9d8aa03" providerId="ADAL" clId="{22397CF5-B285-4507-8EBE-AF17A680AC38}" dt="2021-05-11T20:57:34.013" v="7"/>
        <pc:sldMkLst>
          <pc:docMk/>
          <pc:sldMk cId="1916489110" sldId="260"/>
        </pc:sldMkLst>
        <pc:spChg chg="mod">
          <ac:chgData name="Nicholas Harvey" userId="6c8f5bcc-6372-430f-9774-4498d9d8aa03" providerId="ADAL" clId="{22397CF5-B285-4507-8EBE-AF17A680AC38}" dt="2021-05-11T20:57:34.013" v="7"/>
          <ac:spMkLst>
            <pc:docMk/>
            <pc:sldMk cId="1916489110" sldId="260"/>
            <ac:spMk id="2" creationId="{00000000-0000-0000-0000-000000000000}"/>
          </ac:spMkLst>
        </pc:spChg>
        <pc:spChg chg="mod">
          <ac:chgData name="Nicholas Harvey" userId="6c8f5bcc-6372-430f-9774-4498d9d8aa03" providerId="ADAL" clId="{22397CF5-B285-4507-8EBE-AF17A680AC38}" dt="2021-05-11T20:57:34.013" v="7"/>
          <ac:spMkLst>
            <pc:docMk/>
            <pc:sldMk cId="1916489110" sldId="260"/>
            <ac:spMk id="3" creationId="{00000000-0000-0000-0000-000000000000}"/>
          </ac:spMkLst>
        </pc:spChg>
      </pc:sldChg>
      <pc:sldChg chg="modSp">
        <pc:chgData name="Nicholas Harvey" userId="6c8f5bcc-6372-430f-9774-4498d9d8aa03" providerId="ADAL" clId="{22397CF5-B285-4507-8EBE-AF17A680AC38}" dt="2021-05-11T20:57:34.013" v="7"/>
        <pc:sldMkLst>
          <pc:docMk/>
          <pc:sldMk cId="2252354841" sldId="262"/>
        </pc:sldMkLst>
        <pc:spChg chg="mod">
          <ac:chgData name="Nicholas Harvey" userId="6c8f5bcc-6372-430f-9774-4498d9d8aa03" providerId="ADAL" clId="{22397CF5-B285-4507-8EBE-AF17A680AC38}" dt="2021-05-11T20:57:34.013" v="7"/>
          <ac:spMkLst>
            <pc:docMk/>
            <pc:sldMk cId="2252354841" sldId="262"/>
            <ac:spMk id="2" creationId="{00000000-0000-0000-0000-000000000000}"/>
          </ac:spMkLst>
        </pc:spChg>
        <pc:spChg chg="mod">
          <ac:chgData name="Nicholas Harvey" userId="6c8f5bcc-6372-430f-9774-4498d9d8aa03" providerId="ADAL" clId="{22397CF5-B285-4507-8EBE-AF17A680AC38}" dt="2021-05-11T20:57:34.013" v="7"/>
          <ac:spMkLst>
            <pc:docMk/>
            <pc:sldMk cId="2252354841" sldId="262"/>
            <ac:spMk id="3" creationId="{00000000-0000-0000-0000-000000000000}"/>
          </ac:spMkLst>
        </pc:spChg>
        <pc:spChg chg="mod">
          <ac:chgData name="Nicholas Harvey" userId="6c8f5bcc-6372-430f-9774-4498d9d8aa03" providerId="ADAL" clId="{22397CF5-B285-4507-8EBE-AF17A680AC38}" dt="2021-05-11T20:57:34.013" v="7"/>
          <ac:spMkLst>
            <pc:docMk/>
            <pc:sldMk cId="2252354841" sldId="262"/>
            <ac:spMk id="5" creationId="{00000000-0000-0000-0000-000000000000}"/>
          </ac:spMkLst>
        </pc:spChg>
      </pc:sldChg>
      <pc:sldChg chg="modSp">
        <pc:chgData name="Nicholas Harvey" userId="6c8f5bcc-6372-430f-9774-4498d9d8aa03" providerId="ADAL" clId="{22397CF5-B285-4507-8EBE-AF17A680AC38}" dt="2021-05-11T20:57:34.013" v="7"/>
        <pc:sldMkLst>
          <pc:docMk/>
          <pc:sldMk cId="2898172186" sldId="263"/>
        </pc:sldMkLst>
        <pc:spChg chg="mod">
          <ac:chgData name="Nicholas Harvey" userId="6c8f5bcc-6372-430f-9774-4498d9d8aa03" providerId="ADAL" clId="{22397CF5-B285-4507-8EBE-AF17A680AC38}" dt="2021-05-11T20:57:34.013" v="7"/>
          <ac:spMkLst>
            <pc:docMk/>
            <pc:sldMk cId="2898172186" sldId="263"/>
            <ac:spMk id="3" creationId="{00000000-0000-0000-0000-000000000000}"/>
          </ac:spMkLst>
        </pc:spChg>
        <pc:picChg chg="mod">
          <ac:chgData name="Nicholas Harvey" userId="6c8f5bcc-6372-430f-9774-4498d9d8aa03" providerId="ADAL" clId="{22397CF5-B285-4507-8EBE-AF17A680AC38}" dt="2021-05-11T20:57:34.013" v="7"/>
          <ac:picMkLst>
            <pc:docMk/>
            <pc:sldMk cId="2898172186" sldId="263"/>
            <ac:picMk id="5122" creationId="{00000000-0000-0000-0000-000000000000}"/>
          </ac:picMkLst>
        </pc:picChg>
      </pc:sldChg>
      <pc:sldChg chg="modSp">
        <pc:chgData name="Nicholas Harvey" userId="6c8f5bcc-6372-430f-9774-4498d9d8aa03" providerId="ADAL" clId="{22397CF5-B285-4507-8EBE-AF17A680AC38}" dt="2021-05-11T20:57:34.013" v="7"/>
        <pc:sldMkLst>
          <pc:docMk/>
          <pc:sldMk cId="2811462082" sldId="264"/>
        </pc:sldMkLst>
        <pc:graphicFrameChg chg="mod">
          <ac:chgData name="Nicholas Harvey" userId="6c8f5bcc-6372-430f-9774-4498d9d8aa03" providerId="ADAL" clId="{22397CF5-B285-4507-8EBE-AF17A680AC38}" dt="2021-05-11T20:57:34.013" v="7"/>
          <ac:graphicFrameMkLst>
            <pc:docMk/>
            <pc:sldMk cId="2811462082" sldId="264"/>
            <ac:graphicFrameMk id="5" creationId="{00000000-0000-0000-0000-000000000000}"/>
          </ac:graphicFrameMkLst>
        </pc:graphicFrameChg>
        <pc:picChg chg="mod">
          <ac:chgData name="Nicholas Harvey" userId="6c8f5bcc-6372-430f-9774-4498d9d8aa03" providerId="ADAL" clId="{22397CF5-B285-4507-8EBE-AF17A680AC38}" dt="2021-05-11T20:57:34.013" v="7"/>
          <ac:picMkLst>
            <pc:docMk/>
            <pc:sldMk cId="2811462082" sldId="264"/>
            <ac:picMk id="7" creationId="{00000000-0000-0000-0000-000000000000}"/>
          </ac:picMkLst>
        </pc:picChg>
        <pc:picChg chg="mod">
          <ac:chgData name="Nicholas Harvey" userId="6c8f5bcc-6372-430f-9774-4498d9d8aa03" providerId="ADAL" clId="{22397CF5-B285-4507-8EBE-AF17A680AC38}" dt="2021-05-11T20:57:34.013" v="7"/>
          <ac:picMkLst>
            <pc:docMk/>
            <pc:sldMk cId="2811462082" sldId="264"/>
            <ac:picMk id="6146" creationId="{00000000-0000-0000-0000-000000000000}"/>
          </ac:picMkLst>
        </pc:picChg>
      </pc:sldChg>
      <pc:sldChg chg="modSp">
        <pc:chgData name="Nicholas Harvey" userId="6c8f5bcc-6372-430f-9774-4498d9d8aa03" providerId="ADAL" clId="{22397CF5-B285-4507-8EBE-AF17A680AC38}" dt="2021-05-11T20:57:34.013" v="7"/>
        <pc:sldMkLst>
          <pc:docMk/>
          <pc:sldMk cId="3169229516" sldId="265"/>
        </pc:sldMkLst>
        <pc:spChg chg="mod">
          <ac:chgData name="Nicholas Harvey" userId="6c8f5bcc-6372-430f-9774-4498d9d8aa03" providerId="ADAL" clId="{22397CF5-B285-4507-8EBE-AF17A680AC38}" dt="2021-05-11T20:57:34.013" v="7"/>
          <ac:spMkLst>
            <pc:docMk/>
            <pc:sldMk cId="3169229516" sldId="265"/>
            <ac:spMk id="2" creationId="{00000000-0000-0000-0000-000000000000}"/>
          </ac:spMkLst>
        </pc:spChg>
        <pc:spChg chg="mod">
          <ac:chgData name="Nicholas Harvey" userId="6c8f5bcc-6372-430f-9774-4498d9d8aa03" providerId="ADAL" clId="{22397CF5-B285-4507-8EBE-AF17A680AC38}" dt="2021-05-11T20:57:34.013" v="7"/>
          <ac:spMkLst>
            <pc:docMk/>
            <pc:sldMk cId="3169229516" sldId="265"/>
            <ac:spMk id="4" creationId="{00000000-0000-0000-0000-000000000000}"/>
          </ac:spMkLst>
        </pc:spChg>
        <pc:picChg chg="mod">
          <ac:chgData name="Nicholas Harvey" userId="6c8f5bcc-6372-430f-9774-4498d9d8aa03" providerId="ADAL" clId="{22397CF5-B285-4507-8EBE-AF17A680AC38}" dt="2021-05-11T20:57:34.013" v="7"/>
          <ac:picMkLst>
            <pc:docMk/>
            <pc:sldMk cId="3169229516" sldId="265"/>
            <ac:picMk id="3074" creationId="{00000000-0000-0000-0000-000000000000}"/>
          </ac:picMkLst>
        </pc:picChg>
        <pc:picChg chg="mod">
          <ac:chgData name="Nicholas Harvey" userId="6c8f5bcc-6372-430f-9774-4498d9d8aa03" providerId="ADAL" clId="{22397CF5-B285-4507-8EBE-AF17A680AC38}" dt="2021-05-11T20:57:34.013" v="7"/>
          <ac:picMkLst>
            <pc:docMk/>
            <pc:sldMk cId="3169229516" sldId="265"/>
            <ac:picMk id="3076" creationId="{00000000-0000-0000-0000-000000000000}"/>
          </ac:picMkLst>
        </pc:picChg>
      </pc:sldChg>
      <pc:sldChg chg="modSp">
        <pc:chgData name="Nicholas Harvey" userId="6c8f5bcc-6372-430f-9774-4498d9d8aa03" providerId="ADAL" clId="{22397CF5-B285-4507-8EBE-AF17A680AC38}" dt="2021-05-11T20:57:34.013" v="7"/>
        <pc:sldMkLst>
          <pc:docMk/>
          <pc:sldMk cId="2370019454" sldId="267"/>
        </pc:sldMkLst>
        <pc:spChg chg="mod">
          <ac:chgData name="Nicholas Harvey" userId="6c8f5bcc-6372-430f-9774-4498d9d8aa03" providerId="ADAL" clId="{22397CF5-B285-4507-8EBE-AF17A680AC38}" dt="2021-05-11T20:57:34.013" v="7"/>
          <ac:spMkLst>
            <pc:docMk/>
            <pc:sldMk cId="2370019454" sldId="267"/>
            <ac:spMk id="2" creationId="{00000000-0000-0000-0000-000000000000}"/>
          </ac:spMkLst>
        </pc:spChg>
        <pc:spChg chg="mod">
          <ac:chgData name="Nicholas Harvey" userId="6c8f5bcc-6372-430f-9774-4498d9d8aa03" providerId="ADAL" clId="{22397CF5-B285-4507-8EBE-AF17A680AC38}" dt="2021-05-11T20:57:34.013" v="7"/>
          <ac:spMkLst>
            <pc:docMk/>
            <pc:sldMk cId="2370019454" sldId="267"/>
            <ac:spMk id="3" creationId="{00000000-0000-0000-0000-000000000000}"/>
          </ac:spMkLst>
        </pc:spChg>
        <pc:spChg chg="mod">
          <ac:chgData name="Nicholas Harvey" userId="6c8f5bcc-6372-430f-9774-4498d9d8aa03" providerId="ADAL" clId="{22397CF5-B285-4507-8EBE-AF17A680AC38}" dt="2021-05-11T20:57:34.013" v="7"/>
          <ac:spMkLst>
            <pc:docMk/>
            <pc:sldMk cId="2370019454" sldId="267"/>
            <ac:spMk id="4" creationId="{00000000-0000-0000-0000-000000000000}"/>
          </ac:spMkLst>
        </pc:spChg>
        <pc:spChg chg="mod">
          <ac:chgData name="Nicholas Harvey" userId="6c8f5bcc-6372-430f-9774-4498d9d8aa03" providerId="ADAL" clId="{22397CF5-B285-4507-8EBE-AF17A680AC38}" dt="2021-05-11T20:57:34.013" v="7"/>
          <ac:spMkLst>
            <pc:docMk/>
            <pc:sldMk cId="2370019454" sldId="267"/>
            <ac:spMk id="5" creationId="{00000000-0000-0000-0000-000000000000}"/>
          </ac:spMkLst>
        </pc:spChg>
        <pc:picChg chg="mod">
          <ac:chgData name="Nicholas Harvey" userId="6c8f5bcc-6372-430f-9774-4498d9d8aa03" providerId="ADAL" clId="{22397CF5-B285-4507-8EBE-AF17A680AC38}" dt="2021-05-11T20:57:34.013" v="7"/>
          <ac:picMkLst>
            <pc:docMk/>
            <pc:sldMk cId="2370019454" sldId="267"/>
            <ac:picMk id="4099" creationId="{00000000-0000-0000-0000-000000000000}"/>
          </ac:picMkLst>
        </pc:picChg>
      </pc:sldChg>
      <pc:sldChg chg="modSp">
        <pc:chgData name="Nicholas Harvey" userId="6c8f5bcc-6372-430f-9774-4498d9d8aa03" providerId="ADAL" clId="{22397CF5-B285-4507-8EBE-AF17A680AC38}" dt="2021-05-11T20:57:34.013" v="7"/>
        <pc:sldMkLst>
          <pc:docMk/>
          <pc:sldMk cId="1721390330" sldId="268"/>
        </pc:sldMkLst>
        <pc:spChg chg="mod">
          <ac:chgData name="Nicholas Harvey" userId="6c8f5bcc-6372-430f-9774-4498d9d8aa03" providerId="ADAL" clId="{22397CF5-B285-4507-8EBE-AF17A680AC38}" dt="2021-05-11T20:57:34.013" v="7"/>
          <ac:spMkLst>
            <pc:docMk/>
            <pc:sldMk cId="1721390330" sldId="268"/>
            <ac:spMk id="2" creationId="{00000000-0000-0000-0000-000000000000}"/>
          </ac:spMkLst>
        </pc:spChg>
        <pc:spChg chg="mod">
          <ac:chgData name="Nicholas Harvey" userId="6c8f5bcc-6372-430f-9774-4498d9d8aa03" providerId="ADAL" clId="{22397CF5-B285-4507-8EBE-AF17A680AC38}" dt="2021-05-11T20:57:34.013" v="7"/>
          <ac:spMkLst>
            <pc:docMk/>
            <pc:sldMk cId="1721390330" sldId="268"/>
            <ac:spMk id="3" creationId="{00000000-0000-0000-0000-000000000000}"/>
          </ac:spMkLst>
        </pc:spChg>
        <pc:spChg chg="mod">
          <ac:chgData name="Nicholas Harvey" userId="6c8f5bcc-6372-430f-9774-4498d9d8aa03" providerId="ADAL" clId="{22397CF5-B285-4507-8EBE-AF17A680AC38}" dt="2021-05-11T20:57:34.013" v="7"/>
          <ac:spMkLst>
            <pc:docMk/>
            <pc:sldMk cId="1721390330" sldId="268"/>
            <ac:spMk id="4" creationId="{00000000-0000-0000-0000-000000000000}"/>
          </ac:spMkLst>
        </pc:spChg>
        <pc:spChg chg="mod">
          <ac:chgData name="Nicholas Harvey" userId="6c8f5bcc-6372-430f-9774-4498d9d8aa03" providerId="ADAL" clId="{22397CF5-B285-4507-8EBE-AF17A680AC38}" dt="2021-05-11T20:57:34.013" v="7"/>
          <ac:spMkLst>
            <pc:docMk/>
            <pc:sldMk cId="1721390330" sldId="268"/>
            <ac:spMk id="5" creationId="{00000000-0000-0000-0000-000000000000}"/>
          </ac:spMkLst>
        </pc:spChg>
        <pc:spChg chg="mod">
          <ac:chgData name="Nicholas Harvey" userId="6c8f5bcc-6372-430f-9774-4498d9d8aa03" providerId="ADAL" clId="{22397CF5-B285-4507-8EBE-AF17A680AC38}" dt="2021-05-11T20:57:34.013" v="7"/>
          <ac:spMkLst>
            <pc:docMk/>
            <pc:sldMk cId="1721390330" sldId="268"/>
            <ac:spMk id="6" creationId="{00000000-0000-0000-0000-000000000000}"/>
          </ac:spMkLst>
        </pc:spChg>
        <pc:spChg chg="mod">
          <ac:chgData name="Nicholas Harvey" userId="6c8f5bcc-6372-430f-9774-4498d9d8aa03" providerId="ADAL" clId="{22397CF5-B285-4507-8EBE-AF17A680AC38}" dt="2021-05-11T20:57:34.013" v="7"/>
          <ac:spMkLst>
            <pc:docMk/>
            <pc:sldMk cId="1721390330" sldId="268"/>
            <ac:spMk id="7" creationId="{00000000-0000-0000-0000-000000000000}"/>
          </ac:spMkLst>
        </pc:spChg>
        <pc:picChg chg="mod">
          <ac:chgData name="Nicholas Harvey" userId="6c8f5bcc-6372-430f-9774-4498d9d8aa03" providerId="ADAL" clId="{22397CF5-B285-4507-8EBE-AF17A680AC38}" dt="2021-05-11T20:57:34.013" v="7"/>
          <ac:picMkLst>
            <pc:docMk/>
            <pc:sldMk cId="1721390330" sldId="268"/>
            <ac:picMk id="8194" creationId="{00000000-0000-0000-0000-000000000000}"/>
          </ac:picMkLst>
        </pc:picChg>
        <pc:picChg chg="mod">
          <ac:chgData name="Nicholas Harvey" userId="6c8f5bcc-6372-430f-9774-4498d9d8aa03" providerId="ADAL" clId="{22397CF5-B285-4507-8EBE-AF17A680AC38}" dt="2021-05-11T20:57:34.013" v="7"/>
          <ac:picMkLst>
            <pc:docMk/>
            <pc:sldMk cId="1721390330" sldId="268"/>
            <ac:picMk id="8202" creationId="{00000000-0000-0000-0000-000000000000}"/>
          </ac:picMkLst>
        </pc:picChg>
      </pc:sldChg>
      <pc:sldChg chg="modSp">
        <pc:chgData name="Nicholas Harvey" userId="6c8f5bcc-6372-430f-9774-4498d9d8aa03" providerId="ADAL" clId="{22397CF5-B285-4507-8EBE-AF17A680AC38}" dt="2021-05-11T20:57:34.013" v="7"/>
        <pc:sldMkLst>
          <pc:docMk/>
          <pc:sldMk cId="408191406" sldId="269"/>
        </pc:sldMkLst>
        <pc:spChg chg="mod">
          <ac:chgData name="Nicholas Harvey" userId="6c8f5bcc-6372-430f-9774-4498d9d8aa03" providerId="ADAL" clId="{22397CF5-B285-4507-8EBE-AF17A680AC38}" dt="2021-05-11T20:57:34.013" v="7"/>
          <ac:spMkLst>
            <pc:docMk/>
            <pc:sldMk cId="408191406" sldId="269"/>
            <ac:spMk id="2" creationId="{00000000-0000-0000-0000-000000000000}"/>
          </ac:spMkLst>
        </pc:spChg>
        <pc:spChg chg="mod">
          <ac:chgData name="Nicholas Harvey" userId="6c8f5bcc-6372-430f-9774-4498d9d8aa03" providerId="ADAL" clId="{22397CF5-B285-4507-8EBE-AF17A680AC38}" dt="2021-05-11T20:57:34.013" v="7"/>
          <ac:spMkLst>
            <pc:docMk/>
            <pc:sldMk cId="408191406" sldId="269"/>
            <ac:spMk id="3" creationId="{00000000-0000-0000-0000-000000000000}"/>
          </ac:spMkLst>
        </pc:spChg>
        <pc:spChg chg="mod">
          <ac:chgData name="Nicholas Harvey" userId="6c8f5bcc-6372-430f-9774-4498d9d8aa03" providerId="ADAL" clId="{22397CF5-B285-4507-8EBE-AF17A680AC38}" dt="2021-05-11T20:57:34.013" v="7"/>
          <ac:spMkLst>
            <pc:docMk/>
            <pc:sldMk cId="408191406" sldId="269"/>
            <ac:spMk id="4" creationId="{00000000-0000-0000-0000-000000000000}"/>
          </ac:spMkLst>
        </pc:spChg>
        <pc:spChg chg="mod">
          <ac:chgData name="Nicholas Harvey" userId="6c8f5bcc-6372-430f-9774-4498d9d8aa03" providerId="ADAL" clId="{22397CF5-B285-4507-8EBE-AF17A680AC38}" dt="2021-05-11T20:57:34.013" v="7"/>
          <ac:spMkLst>
            <pc:docMk/>
            <pc:sldMk cId="408191406" sldId="269"/>
            <ac:spMk id="5" creationId="{00000000-0000-0000-0000-000000000000}"/>
          </ac:spMkLst>
        </pc:spChg>
        <pc:spChg chg="mod">
          <ac:chgData name="Nicholas Harvey" userId="6c8f5bcc-6372-430f-9774-4498d9d8aa03" providerId="ADAL" clId="{22397CF5-B285-4507-8EBE-AF17A680AC38}" dt="2021-05-11T20:57:34.013" v="7"/>
          <ac:spMkLst>
            <pc:docMk/>
            <pc:sldMk cId="408191406" sldId="269"/>
            <ac:spMk id="6" creationId="{00000000-0000-0000-0000-000000000000}"/>
          </ac:spMkLst>
        </pc:spChg>
        <pc:spChg chg="mod">
          <ac:chgData name="Nicholas Harvey" userId="6c8f5bcc-6372-430f-9774-4498d9d8aa03" providerId="ADAL" clId="{22397CF5-B285-4507-8EBE-AF17A680AC38}" dt="2021-05-11T20:57:34.013" v="7"/>
          <ac:spMkLst>
            <pc:docMk/>
            <pc:sldMk cId="408191406" sldId="269"/>
            <ac:spMk id="7" creationId="{00000000-0000-0000-0000-000000000000}"/>
          </ac:spMkLst>
        </pc:spChg>
        <pc:spChg chg="mod">
          <ac:chgData name="Nicholas Harvey" userId="6c8f5bcc-6372-430f-9774-4498d9d8aa03" providerId="ADAL" clId="{22397CF5-B285-4507-8EBE-AF17A680AC38}" dt="2021-05-11T20:57:34.013" v="7"/>
          <ac:spMkLst>
            <pc:docMk/>
            <pc:sldMk cId="408191406" sldId="269"/>
            <ac:spMk id="8" creationId="{00000000-0000-0000-0000-000000000000}"/>
          </ac:spMkLst>
        </pc:spChg>
        <pc:spChg chg="mod">
          <ac:chgData name="Nicholas Harvey" userId="6c8f5bcc-6372-430f-9774-4498d9d8aa03" providerId="ADAL" clId="{22397CF5-B285-4507-8EBE-AF17A680AC38}" dt="2021-05-11T20:57:34.013" v="7"/>
          <ac:spMkLst>
            <pc:docMk/>
            <pc:sldMk cId="408191406" sldId="269"/>
            <ac:spMk id="9" creationId="{00000000-0000-0000-0000-000000000000}"/>
          </ac:spMkLst>
        </pc:spChg>
        <pc:spChg chg="mod">
          <ac:chgData name="Nicholas Harvey" userId="6c8f5bcc-6372-430f-9774-4498d9d8aa03" providerId="ADAL" clId="{22397CF5-B285-4507-8EBE-AF17A680AC38}" dt="2021-05-11T20:57:34.013" v="7"/>
          <ac:spMkLst>
            <pc:docMk/>
            <pc:sldMk cId="408191406" sldId="269"/>
            <ac:spMk id="10" creationId="{00000000-0000-0000-0000-000000000000}"/>
          </ac:spMkLst>
        </pc:spChg>
        <pc:spChg chg="mod">
          <ac:chgData name="Nicholas Harvey" userId="6c8f5bcc-6372-430f-9774-4498d9d8aa03" providerId="ADAL" clId="{22397CF5-B285-4507-8EBE-AF17A680AC38}" dt="2021-05-11T20:57:34.013" v="7"/>
          <ac:spMkLst>
            <pc:docMk/>
            <pc:sldMk cId="408191406" sldId="269"/>
            <ac:spMk id="11" creationId="{00000000-0000-0000-0000-000000000000}"/>
          </ac:spMkLst>
        </pc:spChg>
        <pc:spChg chg="mod">
          <ac:chgData name="Nicholas Harvey" userId="6c8f5bcc-6372-430f-9774-4498d9d8aa03" providerId="ADAL" clId="{22397CF5-B285-4507-8EBE-AF17A680AC38}" dt="2021-05-11T20:57:34.013" v="7"/>
          <ac:spMkLst>
            <pc:docMk/>
            <pc:sldMk cId="408191406" sldId="269"/>
            <ac:spMk id="12" creationId="{00000000-0000-0000-0000-000000000000}"/>
          </ac:spMkLst>
        </pc:spChg>
        <pc:spChg chg="mod">
          <ac:chgData name="Nicholas Harvey" userId="6c8f5bcc-6372-430f-9774-4498d9d8aa03" providerId="ADAL" clId="{22397CF5-B285-4507-8EBE-AF17A680AC38}" dt="2021-05-11T20:57:34.013" v="7"/>
          <ac:spMkLst>
            <pc:docMk/>
            <pc:sldMk cId="408191406" sldId="269"/>
            <ac:spMk id="14" creationId="{00000000-0000-0000-0000-000000000000}"/>
          </ac:spMkLst>
        </pc:spChg>
        <pc:spChg chg="mod">
          <ac:chgData name="Nicholas Harvey" userId="6c8f5bcc-6372-430f-9774-4498d9d8aa03" providerId="ADAL" clId="{22397CF5-B285-4507-8EBE-AF17A680AC38}" dt="2021-05-11T20:57:34.013" v="7"/>
          <ac:spMkLst>
            <pc:docMk/>
            <pc:sldMk cId="408191406" sldId="269"/>
            <ac:spMk id="16" creationId="{00000000-0000-0000-0000-000000000000}"/>
          </ac:spMkLst>
        </pc:spChg>
        <pc:spChg chg="mod">
          <ac:chgData name="Nicholas Harvey" userId="6c8f5bcc-6372-430f-9774-4498d9d8aa03" providerId="ADAL" clId="{22397CF5-B285-4507-8EBE-AF17A680AC38}" dt="2021-05-11T20:57:34.013" v="7"/>
          <ac:spMkLst>
            <pc:docMk/>
            <pc:sldMk cId="408191406" sldId="269"/>
            <ac:spMk id="17" creationId="{00000000-0000-0000-0000-000000000000}"/>
          </ac:spMkLst>
        </pc:spChg>
        <pc:spChg chg="mod">
          <ac:chgData name="Nicholas Harvey" userId="6c8f5bcc-6372-430f-9774-4498d9d8aa03" providerId="ADAL" clId="{22397CF5-B285-4507-8EBE-AF17A680AC38}" dt="2021-05-11T20:57:34.013" v="7"/>
          <ac:spMkLst>
            <pc:docMk/>
            <pc:sldMk cId="408191406" sldId="269"/>
            <ac:spMk id="18" creationId="{00000000-0000-0000-0000-000000000000}"/>
          </ac:spMkLst>
        </pc:spChg>
        <pc:spChg chg="mod">
          <ac:chgData name="Nicholas Harvey" userId="6c8f5bcc-6372-430f-9774-4498d9d8aa03" providerId="ADAL" clId="{22397CF5-B285-4507-8EBE-AF17A680AC38}" dt="2021-05-11T20:57:34.013" v="7"/>
          <ac:spMkLst>
            <pc:docMk/>
            <pc:sldMk cId="408191406" sldId="269"/>
            <ac:spMk id="19" creationId="{00000000-0000-0000-0000-000000000000}"/>
          </ac:spMkLst>
        </pc:spChg>
        <pc:spChg chg="mod">
          <ac:chgData name="Nicholas Harvey" userId="6c8f5bcc-6372-430f-9774-4498d9d8aa03" providerId="ADAL" clId="{22397CF5-B285-4507-8EBE-AF17A680AC38}" dt="2021-05-11T20:57:34.013" v="7"/>
          <ac:spMkLst>
            <pc:docMk/>
            <pc:sldMk cId="408191406" sldId="269"/>
            <ac:spMk id="20" creationId="{00000000-0000-0000-0000-000000000000}"/>
          </ac:spMkLst>
        </pc:spChg>
        <pc:spChg chg="mod">
          <ac:chgData name="Nicholas Harvey" userId="6c8f5bcc-6372-430f-9774-4498d9d8aa03" providerId="ADAL" clId="{22397CF5-B285-4507-8EBE-AF17A680AC38}" dt="2021-05-11T20:57:34.013" v="7"/>
          <ac:spMkLst>
            <pc:docMk/>
            <pc:sldMk cId="408191406" sldId="269"/>
            <ac:spMk id="21" creationId="{00000000-0000-0000-0000-000000000000}"/>
          </ac:spMkLst>
        </pc:spChg>
        <pc:spChg chg="mod">
          <ac:chgData name="Nicholas Harvey" userId="6c8f5bcc-6372-430f-9774-4498d9d8aa03" providerId="ADAL" clId="{22397CF5-B285-4507-8EBE-AF17A680AC38}" dt="2021-05-11T20:57:34.013" v="7"/>
          <ac:spMkLst>
            <pc:docMk/>
            <pc:sldMk cId="408191406" sldId="269"/>
            <ac:spMk id="22" creationId="{00000000-0000-0000-0000-000000000000}"/>
          </ac:spMkLst>
        </pc:spChg>
        <pc:spChg chg="mod">
          <ac:chgData name="Nicholas Harvey" userId="6c8f5bcc-6372-430f-9774-4498d9d8aa03" providerId="ADAL" clId="{22397CF5-B285-4507-8EBE-AF17A680AC38}" dt="2021-05-11T20:57:34.013" v="7"/>
          <ac:spMkLst>
            <pc:docMk/>
            <pc:sldMk cId="408191406" sldId="269"/>
            <ac:spMk id="23" creationId="{00000000-0000-0000-0000-000000000000}"/>
          </ac:spMkLst>
        </pc:spChg>
        <pc:spChg chg="mod">
          <ac:chgData name="Nicholas Harvey" userId="6c8f5bcc-6372-430f-9774-4498d9d8aa03" providerId="ADAL" clId="{22397CF5-B285-4507-8EBE-AF17A680AC38}" dt="2021-05-11T20:57:34.013" v="7"/>
          <ac:spMkLst>
            <pc:docMk/>
            <pc:sldMk cId="408191406" sldId="269"/>
            <ac:spMk id="24" creationId="{00000000-0000-0000-0000-000000000000}"/>
          </ac:spMkLst>
        </pc:spChg>
        <pc:spChg chg="mod">
          <ac:chgData name="Nicholas Harvey" userId="6c8f5bcc-6372-430f-9774-4498d9d8aa03" providerId="ADAL" clId="{22397CF5-B285-4507-8EBE-AF17A680AC38}" dt="2021-05-11T20:57:34.013" v="7"/>
          <ac:spMkLst>
            <pc:docMk/>
            <pc:sldMk cId="408191406" sldId="269"/>
            <ac:spMk id="26" creationId="{00000000-0000-0000-0000-000000000000}"/>
          </ac:spMkLst>
        </pc:spChg>
        <pc:spChg chg="mod">
          <ac:chgData name="Nicholas Harvey" userId="6c8f5bcc-6372-430f-9774-4498d9d8aa03" providerId="ADAL" clId="{22397CF5-B285-4507-8EBE-AF17A680AC38}" dt="2021-05-11T20:57:34.013" v="7"/>
          <ac:spMkLst>
            <pc:docMk/>
            <pc:sldMk cId="408191406" sldId="269"/>
            <ac:spMk id="28" creationId="{00000000-0000-0000-0000-000000000000}"/>
          </ac:spMkLst>
        </pc:spChg>
        <pc:spChg chg="mod">
          <ac:chgData name="Nicholas Harvey" userId="6c8f5bcc-6372-430f-9774-4498d9d8aa03" providerId="ADAL" clId="{22397CF5-B285-4507-8EBE-AF17A680AC38}" dt="2021-05-11T20:57:34.013" v="7"/>
          <ac:spMkLst>
            <pc:docMk/>
            <pc:sldMk cId="408191406" sldId="269"/>
            <ac:spMk id="37" creationId="{00000000-0000-0000-0000-000000000000}"/>
          </ac:spMkLst>
        </pc:spChg>
        <pc:spChg chg="mod">
          <ac:chgData name="Nicholas Harvey" userId="6c8f5bcc-6372-430f-9774-4498d9d8aa03" providerId="ADAL" clId="{22397CF5-B285-4507-8EBE-AF17A680AC38}" dt="2021-05-11T20:57:34.013" v="7"/>
          <ac:spMkLst>
            <pc:docMk/>
            <pc:sldMk cId="408191406" sldId="269"/>
            <ac:spMk id="9219" creationId="{00000000-0000-0000-0000-000000000000}"/>
          </ac:spMkLst>
        </pc:spChg>
        <pc:grpChg chg="mod">
          <ac:chgData name="Nicholas Harvey" userId="6c8f5bcc-6372-430f-9774-4498d9d8aa03" providerId="ADAL" clId="{22397CF5-B285-4507-8EBE-AF17A680AC38}" dt="2021-05-11T20:57:34.013" v="7"/>
          <ac:grpSpMkLst>
            <pc:docMk/>
            <pc:sldMk cId="408191406" sldId="269"/>
            <ac:grpSpMk id="13" creationId="{00000000-0000-0000-0000-000000000000}"/>
          </ac:grpSpMkLst>
        </pc:grpChg>
        <pc:grpChg chg="mod">
          <ac:chgData name="Nicholas Harvey" userId="6c8f5bcc-6372-430f-9774-4498d9d8aa03" providerId="ADAL" clId="{22397CF5-B285-4507-8EBE-AF17A680AC38}" dt="2021-05-11T20:57:34.013" v="7"/>
          <ac:grpSpMkLst>
            <pc:docMk/>
            <pc:sldMk cId="408191406" sldId="269"/>
            <ac:grpSpMk id="15" creationId="{00000000-0000-0000-0000-000000000000}"/>
          </ac:grpSpMkLst>
        </pc:grpChg>
        <pc:cxnChg chg="mod">
          <ac:chgData name="Nicholas Harvey" userId="6c8f5bcc-6372-430f-9774-4498d9d8aa03" providerId="ADAL" clId="{22397CF5-B285-4507-8EBE-AF17A680AC38}" dt="2021-05-11T20:57:34.013" v="7"/>
          <ac:cxnSpMkLst>
            <pc:docMk/>
            <pc:sldMk cId="408191406" sldId="269"/>
            <ac:cxnSpMk id="27" creationId="{00000000-0000-0000-0000-000000000000}"/>
          </ac:cxnSpMkLst>
        </pc:cxnChg>
        <pc:cxnChg chg="mod">
          <ac:chgData name="Nicholas Harvey" userId="6c8f5bcc-6372-430f-9774-4498d9d8aa03" providerId="ADAL" clId="{22397CF5-B285-4507-8EBE-AF17A680AC38}" dt="2021-05-11T20:57:34.013" v="7"/>
          <ac:cxnSpMkLst>
            <pc:docMk/>
            <pc:sldMk cId="408191406" sldId="269"/>
            <ac:cxnSpMk id="35" creationId="{00000000-0000-0000-0000-000000000000}"/>
          </ac:cxnSpMkLst>
        </pc:cxnChg>
        <pc:cxnChg chg="mod">
          <ac:chgData name="Nicholas Harvey" userId="6c8f5bcc-6372-430f-9774-4498d9d8aa03" providerId="ADAL" clId="{22397CF5-B285-4507-8EBE-AF17A680AC38}" dt="2021-05-11T20:57:34.013" v="7"/>
          <ac:cxnSpMkLst>
            <pc:docMk/>
            <pc:sldMk cId="408191406" sldId="269"/>
            <ac:cxnSpMk id="9216" creationId="{00000000-0000-0000-0000-000000000000}"/>
          </ac:cxnSpMkLst>
        </pc:cxnChg>
      </pc:sldChg>
      <pc:sldChg chg="modSp">
        <pc:chgData name="Nicholas Harvey" userId="6c8f5bcc-6372-430f-9774-4498d9d8aa03" providerId="ADAL" clId="{22397CF5-B285-4507-8EBE-AF17A680AC38}" dt="2021-05-11T20:57:34.013" v="7"/>
        <pc:sldMkLst>
          <pc:docMk/>
          <pc:sldMk cId="3226807437" sldId="270"/>
        </pc:sldMkLst>
        <pc:picChg chg="mod">
          <ac:chgData name="Nicholas Harvey" userId="6c8f5bcc-6372-430f-9774-4498d9d8aa03" providerId="ADAL" clId="{22397CF5-B285-4507-8EBE-AF17A680AC38}" dt="2021-05-11T20:57:34.013" v="7"/>
          <ac:picMkLst>
            <pc:docMk/>
            <pc:sldMk cId="3226807437" sldId="270"/>
            <ac:picMk id="2050" creationId="{00000000-0000-0000-0000-000000000000}"/>
          </ac:picMkLst>
        </pc:picChg>
      </pc:sldChg>
      <pc:sldChg chg="modSp">
        <pc:chgData name="Nicholas Harvey" userId="6c8f5bcc-6372-430f-9774-4498d9d8aa03" providerId="ADAL" clId="{22397CF5-B285-4507-8EBE-AF17A680AC38}" dt="2021-05-11T20:57:34.013" v="7"/>
        <pc:sldMkLst>
          <pc:docMk/>
          <pc:sldMk cId="3085663085" sldId="271"/>
        </pc:sldMkLst>
        <pc:spChg chg="mod">
          <ac:chgData name="Nicholas Harvey" userId="6c8f5bcc-6372-430f-9774-4498d9d8aa03" providerId="ADAL" clId="{22397CF5-B285-4507-8EBE-AF17A680AC38}" dt="2021-05-11T20:57:34.013" v="7"/>
          <ac:spMkLst>
            <pc:docMk/>
            <pc:sldMk cId="3085663085" sldId="271"/>
            <ac:spMk id="3" creationId="{00000000-0000-0000-0000-000000000000}"/>
          </ac:spMkLst>
        </pc:spChg>
      </pc:sldChg>
      <pc:sldChg chg="modSp">
        <pc:chgData name="Nicholas Harvey" userId="6c8f5bcc-6372-430f-9774-4498d9d8aa03" providerId="ADAL" clId="{22397CF5-B285-4507-8EBE-AF17A680AC38}" dt="2021-05-11T20:57:34.013" v="7"/>
        <pc:sldMkLst>
          <pc:docMk/>
          <pc:sldMk cId="2343148000" sldId="272"/>
        </pc:sldMkLst>
        <pc:spChg chg="mod">
          <ac:chgData name="Nicholas Harvey" userId="6c8f5bcc-6372-430f-9774-4498d9d8aa03" providerId="ADAL" clId="{22397CF5-B285-4507-8EBE-AF17A680AC38}" dt="2021-05-11T20:57:34.013" v="7"/>
          <ac:spMkLst>
            <pc:docMk/>
            <pc:sldMk cId="2343148000" sldId="272"/>
            <ac:spMk id="2" creationId="{00000000-0000-0000-0000-000000000000}"/>
          </ac:spMkLst>
        </pc:spChg>
        <pc:spChg chg="mod">
          <ac:chgData name="Nicholas Harvey" userId="6c8f5bcc-6372-430f-9774-4498d9d8aa03" providerId="ADAL" clId="{22397CF5-B285-4507-8EBE-AF17A680AC38}" dt="2021-05-11T20:57:34.013" v="7"/>
          <ac:spMkLst>
            <pc:docMk/>
            <pc:sldMk cId="2343148000" sldId="272"/>
            <ac:spMk id="3" creationId="{00000000-0000-0000-0000-000000000000}"/>
          </ac:spMkLst>
        </pc:spChg>
        <pc:spChg chg="mod">
          <ac:chgData name="Nicholas Harvey" userId="6c8f5bcc-6372-430f-9774-4498d9d8aa03" providerId="ADAL" clId="{22397CF5-B285-4507-8EBE-AF17A680AC38}" dt="2021-05-11T20:57:34.013" v="7"/>
          <ac:spMkLst>
            <pc:docMk/>
            <pc:sldMk cId="2343148000" sldId="272"/>
            <ac:spMk id="4" creationId="{00000000-0000-0000-0000-000000000000}"/>
          </ac:spMkLst>
        </pc:spChg>
        <pc:spChg chg="mod">
          <ac:chgData name="Nicholas Harvey" userId="6c8f5bcc-6372-430f-9774-4498d9d8aa03" providerId="ADAL" clId="{22397CF5-B285-4507-8EBE-AF17A680AC38}" dt="2021-05-11T20:57:34.013" v="7"/>
          <ac:spMkLst>
            <pc:docMk/>
            <pc:sldMk cId="2343148000" sldId="272"/>
            <ac:spMk id="5" creationId="{00000000-0000-0000-0000-000000000000}"/>
          </ac:spMkLst>
        </pc:spChg>
        <pc:picChg chg="mod">
          <ac:chgData name="Nicholas Harvey" userId="6c8f5bcc-6372-430f-9774-4498d9d8aa03" providerId="ADAL" clId="{22397CF5-B285-4507-8EBE-AF17A680AC38}" dt="2021-05-11T20:57:34.013" v="7"/>
          <ac:picMkLst>
            <pc:docMk/>
            <pc:sldMk cId="2343148000" sldId="272"/>
            <ac:picMk id="5125" creationId="{00000000-0000-0000-0000-000000000000}"/>
          </ac:picMkLst>
        </pc:picChg>
        <pc:picChg chg="mod">
          <ac:chgData name="Nicholas Harvey" userId="6c8f5bcc-6372-430f-9774-4498d9d8aa03" providerId="ADAL" clId="{22397CF5-B285-4507-8EBE-AF17A680AC38}" dt="2021-05-11T20:57:34.013" v="7"/>
          <ac:picMkLst>
            <pc:docMk/>
            <pc:sldMk cId="2343148000" sldId="272"/>
            <ac:picMk id="5126" creationId="{00000000-0000-0000-0000-000000000000}"/>
          </ac:picMkLst>
        </pc:picChg>
      </pc:sldChg>
      <pc:sldChg chg="modSp">
        <pc:chgData name="Nicholas Harvey" userId="6c8f5bcc-6372-430f-9774-4498d9d8aa03" providerId="ADAL" clId="{22397CF5-B285-4507-8EBE-AF17A680AC38}" dt="2021-05-11T20:57:34.013" v="7"/>
        <pc:sldMkLst>
          <pc:docMk/>
          <pc:sldMk cId="2397134604" sldId="273"/>
        </pc:sldMkLst>
        <pc:spChg chg="mod">
          <ac:chgData name="Nicholas Harvey" userId="6c8f5bcc-6372-430f-9774-4498d9d8aa03" providerId="ADAL" clId="{22397CF5-B285-4507-8EBE-AF17A680AC38}" dt="2021-05-11T20:57:34.013" v="7"/>
          <ac:spMkLst>
            <pc:docMk/>
            <pc:sldMk cId="2397134604" sldId="273"/>
            <ac:spMk id="3" creationId="{00000000-0000-0000-0000-000000000000}"/>
          </ac:spMkLst>
        </pc:spChg>
        <pc:picChg chg="mod">
          <ac:chgData name="Nicholas Harvey" userId="6c8f5bcc-6372-430f-9774-4498d9d8aa03" providerId="ADAL" clId="{22397CF5-B285-4507-8EBE-AF17A680AC38}" dt="2021-05-11T20:57:34.013" v="7"/>
          <ac:picMkLst>
            <pc:docMk/>
            <pc:sldMk cId="2397134604" sldId="273"/>
            <ac:picMk id="6146" creationId="{00000000-0000-0000-0000-000000000000}"/>
          </ac:picMkLst>
        </pc:picChg>
      </pc:sldChg>
      <pc:sldChg chg="modSp">
        <pc:chgData name="Nicholas Harvey" userId="6c8f5bcc-6372-430f-9774-4498d9d8aa03" providerId="ADAL" clId="{22397CF5-B285-4507-8EBE-AF17A680AC38}" dt="2021-05-11T20:57:34.013" v="7"/>
        <pc:sldMkLst>
          <pc:docMk/>
          <pc:sldMk cId="1229765572" sldId="274"/>
        </pc:sldMkLst>
        <pc:spChg chg="mod">
          <ac:chgData name="Nicholas Harvey" userId="6c8f5bcc-6372-430f-9774-4498d9d8aa03" providerId="ADAL" clId="{22397CF5-B285-4507-8EBE-AF17A680AC38}" dt="2021-05-11T20:57:34.013" v="7"/>
          <ac:spMkLst>
            <pc:docMk/>
            <pc:sldMk cId="1229765572" sldId="274"/>
            <ac:spMk id="2" creationId="{00000000-0000-0000-0000-000000000000}"/>
          </ac:spMkLst>
        </pc:spChg>
        <pc:spChg chg="mod">
          <ac:chgData name="Nicholas Harvey" userId="6c8f5bcc-6372-430f-9774-4498d9d8aa03" providerId="ADAL" clId="{22397CF5-B285-4507-8EBE-AF17A680AC38}" dt="2021-05-11T20:57:34.013" v="7"/>
          <ac:spMkLst>
            <pc:docMk/>
            <pc:sldMk cId="1229765572" sldId="274"/>
            <ac:spMk id="3" creationId="{00000000-0000-0000-0000-000000000000}"/>
          </ac:spMkLst>
        </pc:spChg>
        <pc:spChg chg="mod">
          <ac:chgData name="Nicholas Harvey" userId="6c8f5bcc-6372-430f-9774-4498d9d8aa03" providerId="ADAL" clId="{22397CF5-B285-4507-8EBE-AF17A680AC38}" dt="2021-05-11T20:57:34.013" v="7"/>
          <ac:spMkLst>
            <pc:docMk/>
            <pc:sldMk cId="1229765572" sldId="274"/>
            <ac:spMk id="4" creationId="{00000000-0000-0000-0000-000000000000}"/>
          </ac:spMkLst>
        </pc:spChg>
        <pc:spChg chg="mod">
          <ac:chgData name="Nicholas Harvey" userId="6c8f5bcc-6372-430f-9774-4498d9d8aa03" providerId="ADAL" clId="{22397CF5-B285-4507-8EBE-AF17A680AC38}" dt="2021-05-11T20:57:34.013" v="7"/>
          <ac:spMkLst>
            <pc:docMk/>
            <pc:sldMk cId="1229765572" sldId="274"/>
            <ac:spMk id="7" creationId="{00000000-0000-0000-0000-000000000000}"/>
          </ac:spMkLst>
        </pc:spChg>
        <pc:picChg chg="mod">
          <ac:chgData name="Nicholas Harvey" userId="6c8f5bcc-6372-430f-9774-4498d9d8aa03" providerId="ADAL" clId="{22397CF5-B285-4507-8EBE-AF17A680AC38}" dt="2021-05-11T20:57:34.013" v="7"/>
          <ac:picMkLst>
            <pc:docMk/>
            <pc:sldMk cId="1229765572" sldId="274"/>
            <ac:picMk id="7170" creationId="{00000000-0000-0000-0000-000000000000}"/>
          </ac:picMkLst>
        </pc:picChg>
        <pc:cxnChg chg="mod">
          <ac:chgData name="Nicholas Harvey" userId="6c8f5bcc-6372-430f-9774-4498d9d8aa03" providerId="ADAL" clId="{22397CF5-B285-4507-8EBE-AF17A680AC38}" dt="2021-05-11T20:57:34.013" v="7"/>
          <ac:cxnSpMkLst>
            <pc:docMk/>
            <pc:sldMk cId="1229765572" sldId="274"/>
            <ac:cxnSpMk id="6" creationId="{00000000-0000-0000-0000-000000000000}"/>
          </ac:cxnSpMkLst>
        </pc:cxnChg>
      </pc:sldChg>
      <pc:sldChg chg="modSp">
        <pc:chgData name="Nicholas Harvey" userId="6c8f5bcc-6372-430f-9774-4498d9d8aa03" providerId="ADAL" clId="{22397CF5-B285-4507-8EBE-AF17A680AC38}" dt="2021-05-11T20:57:34.013" v="7"/>
        <pc:sldMkLst>
          <pc:docMk/>
          <pc:sldMk cId="1014257714" sldId="275"/>
        </pc:sldMkLst>
        <pc:spChg chg="mod">
          <ac:chgData name="Nicholas Harvey" userId="6c8f5bcc-6372-430f-9774-4498d9d8aa03" providerId="ADAL" clId="{22397CF5-B285-4507-8EBE-AF17A680AC38}" dt="2021-05-11T20:57:34.013" v="7"/>
          <ac:spMkLst>
            <pc:docMk/>
            <pc:sldMk cId="1014257714" sldId="275"/>
            <ac:spMk id="3" creationId="{00000000-0000-0000-0000-000000000000}"/>
          </ac:spMkLst>
        </pc:spChg>
        <pc:spChg chg="mod">
          <ac:chgData name="Nicholas Harvey" userId="6c8f5bcc-6372-430f-9774-4498d9d8aa03" providerId="ADAL" clId="{22397CF5-B285-4507-8EBE-AF17A680AC38}" dt="2021-05-11T20:57:34.013" v="7"/>
          <ac:spMkLst>
            <pc:docMk/>
            <pc:sldMk cId="1014257714" sldId="275"/>
            <ac:spMk id="5" creationId="{00000000-0000-0000-0000-000000000000}"/>
          </ac:spMkLst>
        </pc:spChg>
        <pc:spChg chg="mod">
          <ac:chgData name="Nicholas Harvey" userId="6c8f5bcc-6372-430f-9774-4498d9d8aa03" providerId="ADAL" clId="{22397CF5-B285-4507-8EBE-AF17A680AC38}" dt="2021-05-11T20:57:34.013" v="7"/>
          <ac:spMkLst>
            <pc:docMk/>
            <pc:sldMk cId="1014257714" sldId="275"/>
            <ac:spMk id="6" creationId="{00000000-0000-0000-0000-000000000000}"/>
          </ac:spMkLst>
        </pc:spChg>
        <pc:picChg chg="mod">
          <ac:chgData name="Nicholas Harvey" userId="6c8f5bcc-6372-430f-9774-4498d9d8aa03" providerId="ADAL" clId="{22397CF5-B285-4507-8EBE-AF17A680AC38}" dt="2021-05-11T20:57:34.013" v="7"/>
          <ac:picMkLst>
            <pc:docMk/>
            <pc:sldMk cId="1014257714" sldId="275"/>
            <ac:picMk id="4" creationId="{00000000-0000-0000-0000-000000000000}"/>
          </ac:picMkLst>
        </pc:picChg>
      </pc:sldChg>
      <pc:sldChg chg="modSp">
        <pc:chgData name="Nicholas Harvey" userId="6c8f5bcc-6372-430f-9774-4498d9d8aa03" providerId="ADAL" clId="{22397CF5-B285-4507-8EBE-AF17A680AC38}" dt="2021-05-11T20:57:34.013" v="7"/>
        <pc:sldMkLst>
          <pc:docMk/>
          <pc:sldMk cId="270177389" sldId="276"/>
        </pc:sldMkLst>
        <pc:spChg chg="mod">
          <ac:chgData name="Nicholas Harvey" userId="6c8f5bcc-6372-430f-9774-4498d9d8aa03" providerId="ADAL" clId="{22397CF5-B285-4507-8EBE-AF17A680AC38}" dt="2021-05-11T20:57:34.013" v="7"/>
          <ac:spMkLst>
            <pc:docMk/>
            <pc:sldMk cId="270177389" sldId="276"/>
            <ac:spMk id="2" creationId="{00000000-0000-0000-0000-000000000000}"/>
          </ac:spMkLst>
        </pc:spChg>
        <pc:spChg chg="mod">
          <ac:chgData name="Nicholas Harvey" userId="6c8f5bcc-6372-430f-9774-4498d9d8aa03" providerId="ADAL" clId="{22397CF5-B285-4507-8EBE-AF17A680AC38}" dt="2021-05-11T20:57:34.013" v="7"/>
          <ac:spMkLst>
            <pc:docMk/>
            <pc:sldMk cId="270177389" sldId="276"/>
            <ac:spMk id="3" creationId="{00000000-0000-0000-0000-000000000000}"/>
          </ac:spMkLst>
        </pc:spChg>
        <pc:spChg chg="mod">
          <ac:chgData name="Nicholas Harvey" userId="6c8f5bcc-6372-430f-9774-4498d9d8aa03" providerId="ADAL" clId="{22397CF5-B285-4507-8EBE-AF17A680AC38}" dt="2021-05-11T20:57:34.013" v="7"/>
          <ac:spMkLst>
            <pc:docMk/>
            <pc:sldMk cId="270177389" sldId="276"/>
            <ac:spMk id="4" creationId="{00000000-0000-0000-0000-000000000000}"/>
          </ac:spMkLst>
        </pc:spChg>
        <pc:spChg chg="mod">
          <ac:chgData name="Nicholas Harvey" userId="6c8f5bcc-6372-430f-9774-4498d9d8aa03" providerId="ADAL" clId="{22397CF5-B285-4507-8EBE-AF17A680AC38}" dt="2021-05-11T20:57:34.013" v="7"/>
          <ac:spMkLst>
            <pc:docMk/>
            <pc:sldMk cId="270177389" sldId="276"/>
            <ac:spMk id="5" creationId="{00000000-0000-0000-0000-000000000000}"/>
          </ac:spMkLst>
        </pc:spChg>
        <pc:picChg chg="mod">
          <ac:chgData name="Nicholas Harvey" userId="6c8f5bcc-6372-430f-9774-4498d9d8aa03" providerId="ADAL" clId="{22397CF5-B285-4507-8EBE-AF17A680AC38}" dt="2021-05-11T20:57:34.013" v="7"/>
          <ac:picMkLst>
            <pc:docMk/>
            <pc:sldMk cId="270177389" sldId="276"/>
            <ac:picMk id="10242" creationId="{00000000-0000-0000-0000-000000000000}"/>
          </ac:picMkLst>
        </pc:picChg>
        <pc:picChg chg="mod">
          <ac:chgData name="Nicholas Harvey" userId="6c8f5bcc-6372-430f-9774-4498d9d8aa03" providerId="ADAL" clId="{22397CF5-B285-4507-8EBE-AF17A680AC38}" dt="2021-05-11T20:57:34.013" v="7"/>
          <ac:picMkLst>
            <pc:docMk/>
            <pc:sldMk cId="270177389" sldId="276"/>
            <ac:picMk id="10244" creationId="{00000000-0000-0000-0000-000000000000}"/>
          </ac:picMkLst>
        </pc:picChg>
      </pc:sldChg>
      <pc:sldChg chg="modSp mod modNotes">
        <pc:chgData name="Nicholas Harvey" userId="6c8f5bcc-6372-430f-9774-4498d9d8aa03" providerId="ADAL" clId="{22397CF5-B285-4507-8EBE-AF17A680AC38}" dt="2021-05-11T20:58:22.520" v="20" actId="20577"/>
        <pc:sldMkLst>
          <pc:docMk/>
          <pc:sldMk cId="1039711339" sldId="304"/>
        </pc:sldMkLst>
        <pc:spChg chg="mod">
          <ac:chgData name="Nicholas Harvey" userId="6c8f5bcc-6372-430f-9774-4498d9d8aa03" providerId="ADAL" clId="{22397CF5-B285-4507-8EBE-AF17A680AC38}" dt="2021-05-11T20:57:34.013" v="7"/>
          <ac:spMkLst>
            <pc:docMk/>
            <pc:sldMk cId="1039711339" sldId="304"/>
            <ac:spMk id="2" creationId="{091B274E-D604-3240-A618-B29F15A3F9F6}"/>
          </ac:spMkLst>
        </pc:spChg>
        <pc:spChg chg="mod">
          <ac:chgData name="Nicholas Harvey" userId="6c8f5bcc-6372-430f-9774-4498d9d8aa03" providerId="ADAL" clId="{22397CF5-B285-4507-8EBE-AF17A680AC38}" dt="2021-05-11T20:58:22.520" v="20" actId="20577"/>
          <ac:spMkLst>
            <pc:docMk/>
            <pc:sldMk cId="1039711339" sldId="304"/>
            <ac:spMk id="4" creationId="{2872186B-9D18-1947-AF81-A057AE538664}"/>
          </ac:spMkLst>
        </pc:spChg>
        <pc:spChg chg="mod">
          <ac:chgData name="Nicholas Harvey" userId="6c8f5bcc-6372-430f-9774-4498d9d8aa03" providerId="ADAL" clId="{22397CF5-B285-4507-8EBE-AF17A680AC38}" dt="2021-05-11T20:57:42.335" v="8"/>
          <ac:spMkLst>
            <pc:docMk/>
            <pc:sldMk cId="1039711339" sldId="304"/>
            <ac:spMk id="6" creationId="{D98CA6AC-AF6D-ED4D-A561-6ED549640C49}"/>
          </ac:spMkLst>
        </pc:spChg>
      </pc:sldChg>
      <pc:sldMasterChg chg="modSp modSldLayout">
        <pc:chgData name="Nicholas Harvey" userId="6c8f5bcc-6372-430f-9774-4498d9d8aa03" providerId="ADAL" clId="{22397CF5-B285-4507-8EBE-AF17A680AC38}" dt="2021-05-11T20:57:34.013" v="7"/>
        <pc:sldMasterMkLst>
          <pc:docMk/>
          <pc:sldMasterMk cId="2876985334" sldId="2147483648"/>
        </pc:sldMasterMkLst>
        <pc:spChg chg="mod">
          <ac:chgData name="Nicholas Harvey" userId="6c8f5bcc-6372-430f-9774-4498d9d8aa03" providerId="ADAL" clId="{22397CF5-B285-4507-8EBE-AF17A680AC38}" dt="2021-05-11T20:57:34.013" v="7"/>
          <ac:spMkLst>
            <pc:docMk/>
            <pc:sldMasterMk cId="2876985334" sldId="2147483648"/>
            <ac:spMk id="2" creationId="{00000000-0000-0000-0000-000000000000}"/>
          </ac:spMkLst>
        </pc:spChg>
        <pc:spChg chg="mod">
          <ac:chgData name="Nicholas Harvey" userId="6c8f5bcc-6372-430f-9774-4498d9d8aa03" providerId="ADAL" clId="{22397CF5-B285-4507-8EBE-AF17A680AC38}" dt="2021-05-11T20:57:34.013" v="7"/>
          <ac:spMkLst>
            <pc:docMk/>
            <pc:sldMasterMk cId="2876985334" sldId="2147483648"/>
            <ac:spMk id="3" creationId="{00000000-0000-0000-0000-000000000000}"/>
          </ac:spMkLst>
        </pc:spChg>
        <pc:spChg chg="mod">
          <ac:chgData name="Nicholas Harvey" userId="6c8f5bcc-6372-430f-9774-4498d9d8aa03" providerId="ADAL" clId="{22397CF5-B285-4507-8EBE-AF17A680AC38}" dt="2021-05-11T20:57:34.013" v="7"/>
          <ac:spMkLst>
            <pc:docMk/>
            <pc:sldMasterMk cId="2876985334" sldId="2147483648"/>
            <ac:spMk id="4" creationId="{00000000-0000-0000-0000-000000000000}"/>
          </ac:spMkLst>
        </pc:spChg>
        <pc:spChg chg="mod">
          <ac:chgData name="Nicholas Harvey" userId="6c8f5bcc-6372-430f-9774-4498d9d8aa03" providerId="ADAL" clId="{22397CF5-B285-4507-8EBE-AF17A680AC38}" dt="2021-05-11T20:57:34.013" v="7"/>
          <ac:spMkLst>
            <pc:docMk/>
            <pc:sldMasterMk cId="2876985334" sldId="2147483648"/>
            <ac:spMk id="5" creationId="{00000000-0000-0000-0000-000000000000}"/>
          </ac:spMkLst>
        </pc:spChg>
        <pc:spChg chg="mod">
          <ac:chgData name="Nicholas Harvey" userId="6c8f5bcc-6372-430f-9774-4498d9d8aa03" providerId="ADAL" clId="{22397CF5-B285-4507-8EBE-AF17A680AC38}" dt="2021-05-11T20:57:34.013" v="7"/>
          <ac:spMkLst>
            <pc:docMk/>
            <pc:sldMasterMk cId="2876985334" sldId="2147483648"/>
            <ac:spMk id="6" creationId="{00000000-0000-0000-0000-000000000000}"/>
          </ac:spMkLst>
        </pc:spChg>
        <pc:sldLayoutChg chg="modSp">
          <pc:chgData name="Nicholas Harvey" userId="6c8f5bcc-6372-430f-9774-4498d9d8aa03" providerId="ADAL" clId="{22397CF5-B285-4507-8EBE-AF17A680AC38}" dt="2021-05-11T20:57:34.013" v="7"/>
          <pc:sldLayoutMkLst>
            <pc:docMk/>
            <pc:sldMasterMk cId="2876985334" sldId="2147483648"/>
            <pc:sldLayoutMk cId="1475059373" sldId="2147483649"/>
          </pc:sldLayoutMkLst>
          <pc:spChg chg="mod">
            <ac:chgData name="Nicholas Harvey" userId="6c8f5bcc-6372-430f-9774-4498d9d8aa03" providerId="ADAL" clId="{22397CF5-B285-4507-8EBE-AF17A680AC38}" dt="2021-05-11T20:57:34.013" v="7"/>
            <ac:spMkLst>
              <pc:docMk/>
              <pc:sldMasterMk cId="2876985334" sldId="2147483648"/>
              <pc:sldLayoutMk cId="1475059373" sldId="2147483649"/>
              <ac:spMk id="2" creationId="{00000000-0000-0000-0000-000000000000}"/>
            </ac:spMkLst>
          </pc:spChg>
          <pc:spChg chg="mod">
            <ac:chgData name="Nicholas Harvey" userId="6c8f5bcc-6372-430f-9774-4498d9d8aa03" providerId="ADAL" clId="{22397CF5-B285-4507-8EBE-AF17A680AC38}" dt="2021-05-11T20:57:34.013" v="7"/>
            <ac:spMkLst>
              <pc:docMk/>
              <pc:sldMasterMk cId="2876985334" sldId="2147483648"/>
              <pc:sldLayoutMk cId="1475059373" sldId="2147483649"/>
              <ac:spMk id="3" creationId="{00000000-0000-0000-0000-000000000000}"/>
            </ac:spMkLst>
          </pc:spChg>
        </pc:sldLayoutChg>
        <pc:sldLayoutChg chg="modSp">
          <pc:chgData name="Nicholas Harvey" userId="6c8f5bcc-6372-430f-9774-4498d9d8aa03" providerId="ADAL" clId="{22397CF5-B285-4507-8EBE-AF17A680AC38}" dt="2021-05-11T20:57:34.013" v="7"/>
          <pc:sldLayoutMkLst>
            <pc:docMk/>
            <pc:sldMasterMk cId="2876985334" sldId="2147483648"/>
            <pc:sldLayoutMk cId="2909962756" sldId="2147483651"/>
          </pc:sldLayoutMkLst>
          <pc:spChg chg="mod">
            <ac:chgData name="Nicholas Harvey" userId="6c8f5bcc-6372-430f-9774-4498d9d8aa03" providerId="ADAL" clId="{22397CF5-B285-4507-8EBE-AF17A680AC38}" dt="2021-05-11T20:57:34.013" v="7"/>
            <ac:spMkLst>
              <pc:docMk/>
              <pc:sldMasterMk cId="2876985334" sldId="2147483648"/>
              <pc:sldLayoutMk cId="2909962756" sldId="2147483651"/>
              <ac:spMk id="2" creationId="{00000000-0000-0000-0000-000000000000}"/>
            </ac:spMkLst>
          </pc:spChg>
          <pc:spChg chg="mod">
            <ac:chgData name="Nicholas Harvey" userId="6c8f5bcc-6372-430f-9774-4498d9d8aa03" providerId="ADAL" clId="{22397CF5-B285-4507-8EBE-AF17A680AC38}" dt="2021-05-11T20:57:34.013" v="7"/>
            <ac:spMkLst>
              <pc:docMk/>
              <pc:sldMasterMk cId="2876985334" sldId="2147483648"/>
              <pc:sldLayoutMk cId="2909962756" sldId="2147483651"/>
              <ac:spMk id="3" creationId="{00000000-0000-0000-0000-000000000000}"/>
            </ac:spMkLst>
          </pc:spChg>
        </pc:sldLayoutChg>
        <pc:sldLayoutChg chg="modSp">
          <pc:chgData name="Nicholas Harvey" userId="6c8f5bcc-6372-430f-9774-4498d9d8aa03" providerId="ADAL" clId="{22397CF5-B285-4507-8EBE-AF17A680AC38}" dt="2021-05-11T20:57:34.013" v="7"/>
          <pc:sldLayoutMkLst>
            <pc:docMk/>
            <pc:sldMasterMk cId="2876985334" sldId="2147483648"/>
            <pc:sldLayoutMk cId="1407887590" sldId="2147483652"/>
          </pc:sldLayoutMkLst>
          <pc:spChg chg="mod">
            <ac:chgData name="Nicholas Harvey" userId="6c8f5bcc-6372-430f-9774-4498d9d8aa03" providerId="ADAL" clId="{22397CF5-B285-4507-8EBE-AF17A680AC38}" dt="2021-05-11T20:57:34.013" v="7"/>
            <ac:spMkLst>
              <pc:docMk/>
              <pc:sldMasterMk cId="2876985334" sldId="2147483648"/>
              <pc:sldLayoutMk cId="1407887590" sldId="2147483652"/>
              <ac:spMk id="3" creationId="{00000000-0000-0000-0000-000000000000}"/>
            </ac:spMkLst>
          </pc:spChg>
          <pc:spChg chg="mod">
            <ac:chgData name="Nicholas Harvey" userId="6c8f5bcc-6372-430f-9774-4498d9d8aa03" providerId="ADAL" clId="{22397CF5-B285-4507-8EBE-AF17A680AC38}" dt="2021-05-11T20:57:34.013" v="7"/>
            <ac:spMkLst>
              <pc:docMk/>
              <pc:sldMasterMk cId="2876985334" sldId="2147483648"/>
              <pc:sldLayoutMk cId="1407887590" sldId="2147483652"/>
              <ac:spMk id="4" creationId="{00000000-0000-0000-0000-000000000000}"/>
            </ac:spMkLst>
          </pc:spChg>
        </pc:sldLayoutChg>
        <pc:sldLayoutChg chg="modSp">
          <pc:chgData name="Nicholas Harvey" userId="6c8f5bcc-6372-430f-9774-4498d9d8aa03" providerId="ADAL" clId="{22397CF5-B285-4507-8EBE-AF17A680AC38}" dt="2021-05-11T20:57:34.013" v="7"/>
          <pc:sldLayoutMkLst>
            <pc:docMk/>
            <pc:sldMasterMk cId="2876985334" sldId="2147483648"/>
            <pc:sldLayoutMk cId="198063749" sldId="2147483653"/>
          </pc:sldLayoutMkLst>
          <pc:spChg chg="mod">
            <ac:chgData name="Nicholas Harvey" userId="6c8f5bcc-6372-430f-9774-4498d9d8aa03" providerId="ADAL" clId="{22397CF5-B285-4507-8EBE-AF17A680AC38}" dt="2021-05-11T20:57:34.013" v="7"/>
            <ac:spMkLst>
              <pc:docMk/>
              <pc:sldMasterMk cId="2876985334" sldId="2147483648"/>
              <pc:sldLayoutMk cId="198063749" sldId="2147483653"/>
              <ac:spMk id="3" creationId="{00000000-0000-0000-0000-000000000000}"/>
            </ac:spMkLst>
          </pc:spChg>
          <pc:spChg chg="mod">
            <ac:chgData name="Nicholas Harvey" userId="6c8f5bcc-6372-430f-9774-4498d9d8aa03" providerId="ADAL" clId="{22397CF5-B285-4507-8EBE-AF17A680AC38}" dt="2021-05-11T20:57:34.013" v="7"/>
            <ac:spMkLst>
              <pc:docMk/>
              <pc:sldMasterMk cId="2876985334" sldId="2147483648"/>
              <pc:sldLayoutMk cId="198063749" sldId="2147483653"/>
              <ac:spMk id="4" creationId="{00000000-0000-0000-0000-000000000000}"/>
            </ac:spMkLst>
          </pc:spChg>
          <pc:spChg chg="mod">
            <ac:chgData name="Nicholas Harvey" userId="6c8f5bcc-6372-430f-9774-4498d9d8aa03" providerId="ADAL" clId="{22397CF5-B285-4507-8EBE-AF17A680AC38}" dt="2021-05-11T20:57:34.013" v="7"/>
            <ac:spMkLst>
              <pc:docMk/>
              <pc:sldMasterMk cId="2876985334" sldId="2147483648"/>
              <pc:sldLayoutMk cId="198063749" sldId="2147483653"/>
              <ac:spMk id="5" creationId="{00000000-0000-0000-0000-000000000000}"/>
            </ac:spMkLst>
          </pc:spChg>
          <pc:spChg chg="mod">
            <ac:chgData name="Nicholas Harvey" userId="6c8f5bcc-6372-430f-9774-4498d9d8aa03" providerId="ADAL" clId="{22397CF5-B285-4507-8EBE-AF17A680AC38}" dt="2021-05-11T20:57:34.013" v="7"/>
            <ac:spMkLst>
              <pc:docMk/>
              <pc:sldMasterMk cId="2876985334" sldId="2147483648"/>
              <pc:sldLayoutMk cId="198063749" sldId="2147483653"/>
              <ac:spMk id="6" creationId="{00000000-0000-0000-0000-000000000000}"/>
            </ac:spMkLst>
          </pc:spChg>
        </pc:sldLayoutChg>
        <pc:sldLayoutChg chg="modSp">
          <pc:chgData name="Nicholas Harvey" userId="6c8f5bcc-6372-430f-9774-4498d9d8aa03" providerId="ADAL" clId="{22397CF5-B285-4507-8EBE-AF17A680AC38}" dt="2021-05-11T20:57:34.013" v="7"/>
          <pc:sldLayoutMkLst>
            <pc:docMk/>
            <pc:sldMasterMk cId="2876985334" sldId="2147483648"/>
            <pc:sldLayoutMk cId="3678528045" sldId="2147483656"/>
          </pc:sldLayoutMkLst>
          <pc:spChg chg="mod">
            <ac:chgData name="Nicholas Harvey" userId="6c8f5bcc-6372-430f-9774-4498d9d8aa03" providerId="ADAL" clId="{22397CF5-B285-4507-8EBE-AF17A680AC38}" dt="2021-05-11T20:57:34.013" v="7"/>
            <ac:spMkLst>
              <pc:docMk/>
              <pc:sldMasterMk cId="2876985334" sldId="2147483648"/>
              <pc:sldLayoutMk cId="3678528045" sldId="2147483656"/>
              <ac:spMk id="2" creationId="{00000000-0000-0000-0000-000000000000}"/>
            </ac:spMkLst>
          </pc:spChg>
          <pc:spChg chg="mod">
            <ac:chgData name="Nicholas Harvey" userId="6c8f5bcc-6372-430f-9774-4498d9d8aa03" providerId="ADAL" clId="{22397CF5-B285-4507-8EBE-AF17A680AC38}" dt="2021-05-11T20:57:34.013" v="7"/>
            <ac:spMkLst>
              <pc:docMk/>
              <pc:sldMasterMk cId="2876985334" sldId="2147483648"/>
              <pc:sldLayoutMk cId="3678528045" sldId="2147483656"/>
              <ac:spMk id="3" creationId="{00000000-0000-0000-0000-000000000000}"/>
            </ac:spMkLst>
          </pc:spChg>
          <pc:spChg chg="mod">
            <ac:chgData name="Nicholas Harvey" userId="6c8f5bcc-6372-430f-9774-4498d9d8aa03" providerId="ADAL" clId="{22397CF5-B285-4507-8EBE-AF17A680AC38}" dt="2021-05-11T20:57:34.013" v="7"/>
            <ac:spMkLst>
              <pc:docMk/>
              <pc:sldMasterMk cId="2876985334" sldId="2147483648"/>
              <pc:sldLayoutMk cId="3678528045" sldId="2147483656"/>
              <ac:spMk id="4" creationId="{00000000-0000-0000-0000-000000000000}"/>
            </ac:spMkLst>
          </pc:spChg>
        </pc:sldLayoutChg>
        <pc:sldLayoutChg chg="modSp">
          <pc:chgData name="Nicholas Harvey" userId="6c8f5bcc-6372-430f-9774-4498d9d8aa03" providerId="ADAL" clId="{22397CF5-B285-4507-8EBE-AF17A680AC38}" dt="2021-05-11T20:57:34.013" v="7"/>
          <pc:sldLayoutMkLst>
            <pc:docMk/>
            <pc:sldMasterMk cId="2876985334" sldId="2147483648"/>
            <pc:sldLayoutMk cId="1947561176" sldId="2147483657"/>
          </pc:sldLayoutMkLst>
          <pc:spChg chg="mod">
            <ac:chgData name="Nicholas Harvey" userId="6c8f5bcc-6372-430f-9774-4498d9d8aa03" providerId="ADAL" clId="{22397CF5-B285-4507-8EBE-AF17A680AC38}" dt="2021-05-11T20:57:34.013" v="7"/>
            <ac:spMkLst>
              <pc:docMk/>
              <pc:sldMasterMk cId="2876985334" sldId="2147483648"/>
              <pc:sldLayoutMk cId="1947561176" sldId="2147483657"/>
              <ac:spMk id="2" creationId="{00000000-0000-0000-0000-000000000000}"/>
            </ac:spMkLst>
          </pc:spChg>
          <pc:spChg chg="mod">
            <ac:chgData name="Nicholas Harvey" userId="6c8f5bcc-6372-430f-9774-4498d9d8aa03" providerId="ADAL" clId="{22397CF5-B285-4507-8EBE-AF17A680AC38}" dt="2021-05-11T20:57:34.013" v="7"/>
            <ac:spMkLst>
              <pc:docMk/>
              <pc:sldMasterMk cId="2876985334" sldId="2147483648"/>
              <pc:sldLayoutMk cId="1947561176" sldId="2147483657"/>
              <ac:spMk id="3" creationId="{00000000-0000-0000-0000-000000000000}"/>
            </ac:spMkLst>
          </pc:spChg>
          <pc:spChg chg="mod">
            <ac:chgData name="Nicholas Harvey" userId="6c8f5bcc-6372-430f-9774-4498d9d8aa03" providerId="ADAL" clId="{22397CF5-B285-4507-8EBE-AF17A680AC38}" dt="2021-05-11T20:57:34.013" v="7"/>
            <ac:spMkLst>
              <pc:docMk/>
              <pc:sldMasterMk cId="2876985334" sldId="2147483648"/>
              <pc:sldLayoutMk cId="1947561176" sldId="2147483657"/>
              <ac:spMk id="4" creationId="{00000000-0000-0000-0000-000000000000}"/>
            </ac:spMkLst>
          </pc:spChg>
        </pc:sldLayoutChg>
        <pc:sldLayoutChg chg="modSp">
          <pc:chgData name="Nicholas Harvey" userId="6c8f5bcc-6372-430f-9774-4498d9d8aa03" providerId="ADAL" clId="{22397CF5-B285-4507-8EBE-AF17A680AC38}" dt="2021-05-11T20:57:34.013" v="7"/>
          <pc:sldLayoutMkLst>
            <pc:docMk/>
            <pc:sldMasterMk cId="2876985334" sldId="2147483648"/>
            <pc:sldLayoutMk cId="3982720434" sldId="2147483659"/>
          </pc:sldLayoutMkLst>
          <pc:spChg chg="mod">
            <ac:chgData name="Nicholas Harvey" userId="6c8f5bcc-6372-430f-9774-4498d9d8aa03" providerId="ADAL" clId="{22397CF5-B285-4507-8EBE-AF17A680AC38}" dt="2021-05-11T20:57:34.013" v="7"/>
            <ac:spMkLst>
              <pc:docMk/>
              <pc:sldMasterMk cId="2876985334" sldId="2147483648"/>
              <pc:sldLayoutMk cId="3982720434" sldId="2147483659"/>
              <ac:spMk id="2" creationId="{00000000-0000-0000-0000-000000000000}"/>
            </ac:spMkLst>
          </pc:spChg>
          <pc:spChg chg="mod">
            <ac:chgData name="Nicholas Harvey" userId="6c8f5bcc-6372-430f-9774-4498d9d8aa03" providerId="ADAL" clId="{22397CF5-B285-4507-8EBE-AF17A680AC38}" dt="2021-05-11T20:57:34.013" v="7"/>
            <ac:spMkLst>
              <pc:docMk/>
              <pc:sldMasterMk cId="2876985334" sldId="2147483648"/>
              <pc:sldLayoutMk cId="3982720434" sldId="2147483659"/>
              <ac:spMk id="3" creationId="{00000000-0000-0000-0000-000000000000}"/>
            </ac:spMkLst>
          </pc:spChg>
        </pc:sldLayoutChg>
      </pc:sldMasterChg>
      <pc:sldMasterChg chg="modSp modSldLayout">
        <pc:chgData name="Nicholas Harvey" userId="6c8f5bcc-6372-430f-9774-4498d9d8aa03" providerId="ADAL" clId="{22397CF5-B285-4507-8EBE-AF17A680AC38}" dt="2021-05-11T20:57:34.013" v="7"/>
        <pc:sldMasterMkLst>
          <pc:docMk/>
          <pc:sldMasterMk cId="653909150" sldId="2147483660"/>
        </pc:sldMasterMkLst>
        <pc:spChg chg="mod">
          <ac:chgData name="Nicholas Harvey" userId="6c8f5bcc-6372-430f-9774-4498d9d8aa03" providerId="ADAL" clId="{22397CF5-B285-4507-8EBE-AF17A680AC38}" dt="2021-05-11T20:57:34.013" v="7"/>
          <ac:spMkLst>
            <pc:docMk/>
            <pc:sldMasterMk cId="653909150" sldId="2147483660"/>
            <ac:spMk id="10" creationId="{4C279D9C-41B5-407B-BB25-D4AD402308AC}"/>
          </ac:spMkLst>
        </pc:spChg>
        <pc:spChg chg="mod">
          <ac:chgData name="Nicholas Harvey" userId="6c8f5bcc-6372-430f-9774-4498d9d8aa03" providerId="ADAL" clId="{22397CF5-B285-4507-8EBE-AF17A680AC38}" dt="2021-05-11T20:57:34.013" v="7"/>
          <ac:spMkLst>
            <pc:docMk/>
            <pc:sldMasterMk cId="653909150" sldId="2147483660"/>
            <ac:spMk id="12" creationId="{D3932AFB-98BB-47E6-A66A-42A8B2216A6E}"/>
          </ac:spMkLst>
        </pc:spChg>
        <pc:spChg chg="mod">
          <ac:chgData name="Nicholas Harvey" userId="6c8f5bcc-6372-430f-9774-4498d9d8aa03" providerId="ADAL" clId="{22397CF5-B285-4507-8EBE-AF17A680AC38}" dt="2021-05-11T20:57:34.013" v="7"/>
          <ac:spMkLst>
            <pc:docMk/>
            <pc:sldMasterMk cId="653909150" sldId="2147483660"/>
            <ac:spMk id="16" creationId="{9D980B62-A8DC-41B1-BFA4-DF6E668D2134}"/>
          </ac:spMkLst>
        </pc:spChg>
        <pc:spChg chg="mod">
          <ac:chgData name="Nicholas Harvey" userId="6c8f5bcc-6372-430f-9774-4498d9d8aa03" providerId="ADAL" clId="{22397CF5-B285-4507-8EBE-AF17A680AC38}" dt="2021-05-11T20:57:34.013" v="7"/>
          <ac:spMkLst>
            <pc:docMk/>
            <pc:sldMasterMk cId="653909150" sldId="2147483660"/>
            <ac:spMk id="20" creationId="{EDADA9AC-09FD-7C48-9CDC-8BC3FBDEF118}"/>
          </ac:spMkLst>
        </pc:spChg>
        <pc:picChg chg="mod">
          <ac:chgData name="Nicholas Harvey" userId="6c8f5bcc-6372-430f-9774-4498d9d8aa03" providerId="ADAL" clId="{22397CF5-B285-4507-8EBE-AF17A680AC38}" dt="2021-05-11T20:57:34.013" v="7"/>
          <ac:picMkLst>
            <pc:docMk/>
            <pc:sldMasterMk cId="653909150" sldId="2147483660"/>
            <ac:picMk id="3" creationId="{1EF659DC-9D8F-B740-94AA-02A6A02D1E51}"/>
          </ac:picMkLst>
        </pc:picChg>
        <pc:picChg chg="mod">
          <ac:chgData name="Nicholas Harvey" userId="6c8f5bcc-6372-430f-9774-4498d9d8aa03" providerId="ADAL" clId="{22397CF5-B285-4507-8EBE-AF17A680AC38}" dt="2021-05-11T20:57:34.013" v="7"/>
          <ac:picMkLst>
            <pc:docMk/>
            <pc:sldMasterMk cId="653909150" sldId="2147483660"/>
            <ac:picMk id="13" creationId="{53C559C2-8C6E-45A5-9148-D5B12B0EEC22}"/>
          </ac:picMkLst>
        </pc:picChg>
        <pc:picChg chg="mod">
          <ac:chgData name="Nicholas Harvey" userId="6c8f5bcc-6372-430f-9774-4498d9d8aa03" providerId="ADAL" clId="{22397CF5-B285-4507-8EBE-AF17A680AC38}" dt="2021-05-11T20:57:34.013" v="7"/>
          <ac:picMkLst>
            <pc:docMk/>
            <pc:sldMasterMk cId="653909150" sldId="2147483660"/>
            <ac:picMk id="21" creationId="{AF325590-A6D4-9741-870B-736FC1574C76}"/>
          </ac:picMkLst>
        </pc:picChg>
        <pc:sldLayoutChg chg="modSp">
          <pc:chgData name="Nicholas Harvey" userId="6c8f5bcc-6372-430f-9774-4498d9d8aa03" providerId="ADAL" clId="{22397CF5-B285-4507-8EBE-AF17A680AC38}" dt="2021-05-11T20:57:34.013" v="7"/>
          <pc:sldLayoutMkLst>
            <pc:docMk/>
            <pc:sldMasterMk cId="653909150" sldId="2147483660"/>
            <pc:sldLayoutMk cId="2319589972" sldId="2147483661"/>
          </pc:sldLayoutMkLst>
          <pc:spChg chg="mod">
            <ac:chgData name="Nicholas Harvey" userId="6c8f5bcc-6372-430f-9774-4498d9d8aa03" providerId="ADAL" clId="{22397CF5-B285-4507-8EBE-AF17A680AC38}" dt="2021-05-11T20:57:34.013" v="7"/>
            <ac:spMkLst>
              <pc:docMk/>
              <pc:sldMasterMk cId="653909150" sldId="2147483660"/>
              <pc:sldLayoutMk cId="2319589972" sldId="2147483661"/>
              <ac:spMk id="3" creationId="{FD07A26B-FB91-4268-AE80-63214307C03F}"/>
            </ac:spMkLst>
          </pc:spChg>
          <pc:spChg chg="mod">
            <ac:chgData name="Nicholas Harvey" userId="6c8f5bcc-6372-430f-9774-4498d9d8aa03" providerId="ADAL" clId="{22397CF5-B285-4507-8EBE-AF17A680AC38}" dt="2021-05-11T20:57:34.013" v="7"/>
            <ac:spMkLst>
              <pc:docMk/>
              <pc:sldMasterMk cId="653909150" sldId="2147483660"/>
              <pc:sldLayoutMk cId="2319589972" sldId="2147483661"/>
              <ac:spMk id="4" creationId="{BF84B4DE-83A6-4726-9008-0C7F75D02D1F}"/>
            </ac:spMkLst>
          </pc:spChg>
          <pc:picChg chg="mod">
            <ac:chgData name="Nicholas Harvey" userId="6c8f5bcc-6372-430f-9774-4498d9d8aa03" providerId="ADAL" clId="{22397CF5-B285-4507-8EBE-AF17A680AC38}" dt="2021-05-11T20:57:34.013" v="7"/>
            <ac:picMkLst>
              <pc:docMk/>
              <pc:sldMasterMk cId="653909150" sldId="2147483660"/>
              <pc:sldLayoutMk cId="2319589972" sldId="2147483661"/>
              <ac:picMk id="6" creationId="{F645E500-E4D1-47B6-8A49-38CF5EF7DA96}"/>
            </ac:picMkLst>
          </pc:picChg>
          <pc:picChg chg="mod">
            <ac:chgData name="Nicholas Harvey" userId="6c8f5bcc-6372-430f-9774-4498d9d8aa03" providerId="ADAL" clId="{22397CF5-B285-4507-8EBE-AF17A680AC38}" dt="2021-05-11T20:57:34.013" v="7"/>
            <ac:picMkLst>
              <pc:docMk/>
              <pc:sldMasterMk cId="653909150" sldId="2147483660"/>
              <pc:sldLayoutMk cId="2319589972" sldId="2147483661"/>
              <ac:picMk id="19" creationId="{00000000-0000-0000-0000-000000000000}"/>
            </ac:picMkLst>
          </pc:picChg>
        </pc:sldLayoutChg>
        <pc:sldLayoutChg chg="modSp">
          <pc:chgData name="Nicholas Harvey" userId="6c8f5bcc-6372-430f-9774-4498d9d8aa03" providerId="ADAL" clId="{22397CF5-B285-4507-8EBE-AF17A680AC38}" dt="2021-05-11T20:57:34.013" v="7"/>
          <pc:sldLayoutMkLst>
            <pc:docMk/>
            <pc:sldMasterMk cId="653909150" sldId="2147483660"/>
            <pc:sldLayoutMk cId="2692763517" sldId="2147483662"/>
          </pc:sldLayoutMkLst>
          <pc:spChg chg="mod">
            <ac:chgData name="Nicholas Harvey" userId="6c8f5bcc-6372-430f-9774-4498d9d8aa03" providerId="ADAL" clId="{22397CF5-B285-4507-8EBE-AF17A680AC38}" dt="2021-05-11T20:57:34.013" v="7"/>
            <ac:spMkLst>
              <pc:docMk/>
              <pc:sldMasterMk cId="653909150" sldId="2147483660"/>
              <pc:sldLayoutMk cId="2692763517" sldId="2147483662"/>
              <ac:spMk id="4" creationId="{00000000-0000-0000-0000-000000000000}"/>
            </ac:spMkLst>
          </pc:spChg>
          <pc:spChg chg="mod">
            <ac:chgData name="Nicholas Harvey" userId="6c8f5bcc-6372-430f-9774-4498d9d8aa03" providerId="ADAL" clId="{22397CF5-B285-4507-8EBE-AF17A680AC38}" dt="2021-05-11T20:57:34.013" v="7"/>
            <ac:spMkLst>
              <pc:docMk/>
              <pc:sldMasterMk cId="653909150" sldId="2147483660"/>
              <pc:sldLayoutMk cId="2692763517" sldId="2147483662"/>
              <ac:spMk id="6" creationId="{00000000-0000-0000-0000-000000000000}"/>
            </ac:spMkLst>
          </pc:spChg>
        </pc:sldLayoutChg>
        <pc:sldLayoutChg chg="modSp">
          <pc:chgData name="Nicholas Harvey" userId="6c8f5bcc-6372-430f-9774-4498d9d8aa03" providerId="ADAL" clId="{22397CF5-B285-4507-8EBE-AF17A680AC38}" dt="2021-05-11T20:57:34.013" v="7"/>
          <pc:sldLayoutMkLst>
            <pc:docMk/>
            <pc:sldMasterMk cId="653909150" sldId="2147483660"/>
            <pc:sldLayoutMk cId="1925810965" sldId="2147483663"/>
          </pc:sldLayoutMkLst>
          <pc:spChg chg="mod">
            <ac:chgData name="Nicholas Harvey" userId="6c8f5bcc-6372-430f-9774-4498d9d8aa03" providerId="ADAL" clId="{22397CF5-B285-4507-8EBE-AF17A680AC38}" dt="2021-05-11T20:57:34.013" v="7"/>
            <ac:spMkLst>
              <pc:docMk/>
              <pc:sldMasterMk cId="653909150" sldId="2147483660"/>
              <pc:sldLayoutMk cId="1925810965" sldId="2147483663"/>
              <ac:spMk id="3" creationId="{00000000-0000-0000-0000-000000000000}"/>
            </ac:spMkLst>
          </pc:spChg>
          <pc:spChg chg="mod">
            <ac:chgData name="Nicholas Harvey" userId="6c8f5bcc-6372-430f-9774-4498d9d8aa03" providerId="ADAL" clId="{22397CF5-B285-4507-8EBE-AF17A680AC38}" dt="2021-05-11T20:57:34.013" v="7"/>
            <ac:spMkLst>
              <pc:docMk/>
              <pc:sldMasterMk cId="653909150" sldId="2147483660"/>
              <pc:sldLayoutMk cId="1925810965" sldId="2147483663"/>
              <ac:spMk id="6" creationId="{7EEEF48D-AAD9-49BB-8D9F-21813F6D70FC}"/>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CE017A-F5F2-45BE-8890-B47365BECF53}" type="datetimeFigureOut">
              <a:rPr lang="en-GB" smtClean="0"/>
              <a:t>11/05/2021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100E3D-59BB-46DF-886E-AF19E10DC3FB}" type="slidenum">
              <a:rPr lang="en-GB" smtClean="0"/>
              <a:t>‹#›</a:t>
            </a:fld>
            <a:endParaRPr lang="en-GB"/>
          </a:p>
        </p:txBody>
      </p:sp>
    </p:spTree>
    <p:extLst>
      <p:ext uri="{BB962C8B-B14F-4D97-AF65-F5344CB8AC3E}">
        <p14:creationId xmlns:p14="http://schemas.microsoft.com/office/powerpoint/2010/main" val="4190817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DCD94D9-C4F5-44CE-86E2-62A750683900}"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A3D608-0C54-4F68-BFDE-2861F0B9A1F0}" type="slidenum">
              <a:rPr lang="en-GB" smtClean="0"/>
              <a:t>‹#›</a:t>
            </a:fld>
            <a:endParaRPr lang="en-GB"/>
          </a:p>
        </p:txBody>
      </p:sp>
    </p:spTree>
    <p:extLst>
      <p:ext uri="{BB962C8B-B14F-4D97-AF65-F5344CB8AC3E}">
        <p14:creationId xmlns:p14="http://schemas.microsoft.com/office/powerpoint/2010/main" val="1475059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DCD94D9-C4F5-44CE-86E2-62A750683900}"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A3D608-0C54-4F68-BFDE-2861F0B9A1F0}" type="slidenum">
              <a:rPr lang="en-GB" smtClean="0"/>
              <a:t>‹#›</a:t>
            </a:fld>
            <a:endParaRPr lang="en-GB"/>
          </a:p>
        </p:txBody>
      </p:sp>
    </p:spTree>
    <p:extLst>
      <p:ext uri="{BB962C8B-B14F-4D97-AF65-F5344CB8AC3E}">
        <p14:creationId xmlns:p14="http://schemas.microsoft.com/office/powerpoint/2010/main" val="4260578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DCD94D9-C4F5-44CE-86E2-62A750683900}"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A3D608-0C54-4F68-BFDE-2861F0B9A1F0}" type="slidenum">
              <a:rPr lang="en-GB" smtClean="0"/>
              <a:t>‹#›</a:t>
            </a:fld>
            <a:endParaRPr lang="en-GB"/>
          </a:p>
        </p:txBody>
      </p:sp>
    </p:spTree>
    <p:extLst>
      <p:ext uri="{BB962C8B-B14F-4D97-AF65-F5344CB8AC3E}">
        <p14:creationId xmlns:p14="http://schemas.microsoft.com/office/powerpoint/2010/main" val="39827204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3"/>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5" y="210365"/>
            <a:ext cx="1287479" cy="544365"/>
          </a:xfrm>
          <a:prstGeom prst="rect">
            <a:avLst/>
          </a:prstGeom>
        </p:spPr>
      </p:pic>
    </p:spTree>
    <p:extLst>
      <p:ext uri="{BB962C8B-B14F-4D97-AF65-F5344CB8AC3E}">
        <p14:creationId xmlns:p14="http://schemas.microsoft.com/office/powerpoint/2010/main" val="23195899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497006" y="2081217"/>
            <a:ext cx="1119295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6927635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3" y="6277315"/>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8"/>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1925810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DCD94D9-C4F5-44CE-86E2-62A750683900}"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A3D608-0C54-4F68-BFDE-2861F0B9A1F0}" type="slidenum">
              <a:rPr lang="en-GB" smtClean="0"/>
              <a:t>‹#›</a:t>
            </a:fld>
            <a:endParaRPr lang="en-GB"/>
          </a:p>
        </p:txBody>
      </p:sp>
    </p:spTree>
    <p:extLst>
      <p:ext uri="{BB962C8B-B14F-4D97-AF65-F5344CB8AC3E}">
        <p14:creationId xmlns:p14="http://schemas.microsoft.com/office/powerpoint/2010/main" val="1046811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CD94D9-C4F5-44CE-86E2-62A750683900}"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A3D608-0C54-4F68-BFDE-2861F0B9A1F0}" type="slidenum">
              <a:rPr lang="en-GB" smtClean="0"/>
              <a:t>‹#›</a:t>
            </a:fld>
            <a:endParaRPr lang="en-GB"/>
          </a:p>
        </p:txBody>
      </p:sp>
    </p:spTree>
    <p:extLst>
      <p:ext uri="{BB962C8B-B14F-4D97-AF65-F5344CB8AC3E}">
        <p14:creationId xmlns:p14="http://schemas.microsoft.com/office/powerpoint/2010/main" val="2909962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DCD94D9-C4F5-44CE-86E2-62A750683900}"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3A3D608-0C54-4F68-BFDE-2861F0B9A1F0}" type="slidenum">
              <a:rPr lang="en-GB" smtClean="0"/>
              <a:t>‹#›</a:t>
            </a:fld>
            <a:endParaRPr lang="en-GB"/>
          </a:p>
        </p:txBody>
      </p:sp>
    </p:spTree>
    <p:extLst>
      <p:ext uri="{BB962C8B-B14F-4D97-AF65-F5344CB8AC3E}">
        <p14:creationId xmlns:p14="http://schemas.microsoft.com/office/powerpoint/2010/main" val="1407887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DCD94D9-C4F5-44CE-86E2-62A750683900}" type="datetimeFigureOut">
              <a:rPr lang="en-GB" smtClean="0"/>
              <a:t>11/05/2021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3A3D608-0C54-4F68-BFDE-2861F0B9A1F0}" type="slidenum">
              <a:rPr lang="en-GB" smtClean="0"/>
              <a:t>‹#›</a:t>
            </a:fld>
            <a:endParaRPr lang="en-GB"/>
          </a:p>
        </p:txBody>
      </p:sp>
    </p:spTree>
    <p:extLst>
      <p:ext uri="{BB962C8B-B14F-4D97-AF65-F5344CB8AC3E}">
        <p14:creationId xmlns:p14="http://schemas.microsoft.com/office/powerpoint/2010/main" val="198063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DCD94D9-C4F5-44CE-86E2-62A750683900}" type="datetimeFigureOut">
              <a:rPr lang="en-GB" smtClean="0"/>
              <a:t>11/05/2021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3A3D608-0C54-4F68-BFDE-2861F0B9A1F0}" type="slidenum">
              <a:rPr lang="en-GB" smtClean="0"/>
              <a:t>‹#›</a:t>
            </a:fld>
            <a:endParaRPr lang="en-GB"/>
          </a:p>
        </p:txBody>
      </p:sp>
    </p:spTree>
    <p:extLst>
      <p:ext uri="{BB962C8B-B14F-4D97-AF65-F5344CB8AC3E}">
        <p14:creationId xmlns:p14="http://schemas.microsoft.com/office/powerpoint/2010/main" val="3747878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CD94D9-C4F5-44CE-86E2-62A750683900}" type="datetimeFigureOut">
              <a:rPr lang="en-GB" smtClean="0"/>
              <a:t>11/05/2021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3A3D608-0C54-4F68-BFDE-2861F0B9A1F0}" type="slidenum">
              <a:rPr lang="en-GB" smtClean="0"/>
              <a:t>‹#›</a:t>
            </a:fld>
            <a:endParaRPr lang="en-GB"/>
          </a:p>
        </p:txBody>
      </p:sp>
    </p:spTree>
    <p:extLst>
      <p:ext uri="{BB962C8B-B14F-4D97-AF65-F5344CB8AC3E}">
        <p14:creationId xmlns:p14="http://schemas.microsoft.com/office/powerpoint/2010/main" val="598440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CD94D9-C4F5-44CE-86E2-62A750683900}"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3A3D608-0C54-4F68-BFDE-2861F0B9A1F0}" type="slidenum">
              <a:rPr lang="en-GB" smtClean="0"/>
              <a:t>‹#›</a:t>
            </a:fld>
            <a:endParaRPr lang="en-GB"/>
          </a:p>
        </p:txBody>
      </p:sp>
    </p:spTree>
    <p:extLst>
      <p:ext uri="{BB962C8B-B14F-4D97-AF65-F5344CB8AC3E}">
        <p14:creationId xmlns:p14="http://schemas.microsoft.com/office/powerpoint/2010/main" val="3678528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CD94D9-C4F5-44CE-86E2-62A750683900}"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3A3D608-0C54-4F68-BFDE-2861F0B9A1F0}" type="slidenum">
              <a:rPr lang="en-GB" smtClean="0"/>
              <a:t>‹#›</a:t>
            </a:fld>
            <a:endParaRPr lang="en-GB"/>
          </a:p>
        </p:txBody>
      </p:sp>
    </p:spTree>
    <p:extLst>
      <p:ext uri="{BB962C8B-B14F-4D97-AF65-F5344CB8AC3E}">
        <p14:creationId xmlns:p14="http://schemas.microsoft.com/office/powerpoint/2010/main" val="1947561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CD94D9-C4F5-44CE-86E2-62A750683900}" type="datetimeFigureOut">
              <a:rPr lang="en-GB" smtClean="0"/>
              <a:t>11/05/2021</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A3D608-0C54-4F68-BFDE-2861F0B9A1F0}" type="slidenum">
              <a:rPr lang="en-GB" smtClean="0"/>
              <a:t>‹#›</a:t>
            </a:fld>
            <a:endParaRPr lang="en-GB"/>
          </a:p>
        </p:txBody>
      </p:sp>
    </p:spTree>
    <p:extLst>
      <p:ext uri="{BB962C8B-B14F-4D97-AF65-F5344CB8AC3E}">
        <p14:creationId xmlns:p14="http://schemas.microsoft.com/office/powerpoint/2010/main" val="28769853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7" y="667260"/>
            <a:ext cx="4731308"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9" y="4292119"/>
            <a:ext cx="6209535"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9"/>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30"/>
            <a:ext cx="9115515" cy="922555"/>
          </a:xfrm>
          <a:prstGeom prst="rect">
            <a:avLst/>
          </a:prstGeom>
        </p:spPr>
      </p:pic>
    </p:spTree>
    <p:extLst>
      <p:ext uri="{BB962C8B-B14F-4D97-AF65-F5344CB8AC3E}">
        <p14:creationId xmlns:p14="http://schemas.microsoft.com/office/powerpoint/2010/main" val="6539091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hyperlink" Target="http://andrewsforest.oregonstate.edu/pubs/webdocs/reports/regionl/gifs/npowl.ht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274515" y="3836013"/>
            <a:ext cx="4592861" cy="298173"/>
          </a:xfrm>
          <a:prstGeom prst="rect">
            <a:avLst/>
          </a:prstGeom>
        </p:spPr>
        <p:txBody>
          <a:bodyPr vert="horz" wrap="none" lIns="0" tIns="0" rIns="0" bIns="0" rtlCol="0">
            <a:noAutofit/>
          </a:bodyPr>
          <a:lstStyle/>
          <a:p>
            <a:pPr defTabSz="685800"/>
            <a:r>
              <a:rPr lang="en-US" sz="1600">
                <a:solidFill>
                  <a:prstClr val="white"/>
                </a:solidFill>
                <a:latin typeface="Helvetica"/>
              </a:rPr>
              <a:t>Dr Ellen Fry</a:t>
            </a:r>
            <a:endParaRPr lang="en-US" sz="1600" dirty="0">
              <a:solidFill>
                <a:prstClr val="white"/>
              </a:solidFill>
              <a:latin typeface="Helvetica"/>
            </a:endParaRP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5174954" y="2325691"/>
            <a:ext cx="6579943" cy="548051"/>
          </a:xfrm>
          <a:prstGeom prst="rect">
            <a:avLst/>
          </a:prstGeom>
        </p:spPr>
        <p:txBody>
          <a:bodyPr/>
          <a:lstStyle/>
          <a:p>
            <a:pPr>
              <a:lnSpc>
                <a:spcPct val="100000"/>
              </a:lnSpc>
            </a:pPr>
            <a:r>
              <a:rPr lang="en-US" sz="4000" dirty="0">
                <a:solidFill>
                  <a:schemeClr val="bg1"/>
                </a:solidFill>
              </a:rPr>
              <a:t>Population Ecology 2: processes</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5174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6040" y="274638"/>
            <a:ext cx="3754760" cy="634082"/>
          </a:xfrm>
        </p:spPr>
        <p:txBody>
          <a:bodyPr>
            <a:normAutofit/>
          </a:bodyPr>
          <a:lstStyle/>
          <a:p>
            <a:r>
              <a:rPr lang="en-GB" sz="2800" dirty="0"/>
              <a:t>Harbour seals, USA</a:t>
            </a:r>
          </a:p>
        </p:txBody>
      </p:sp>
      <p:sp>
        <p:nvSpPr>
          <p:cNvPr id="3" name="Content Placeholder 2"/>
          <p:cNvSpPr>
            <a:spLocks noGrp="1"/>
          </p:cNvSpPr>
          <p:nvPr>
            <p:ph idx="1"/>
          </p:nvPr>
        </p:nvSpPr>
        <p:spPr>
          <a:xfrm>
            <a:off x="1677004" y="6475839"/>
            <a:ext cx="3394720" cy="388639"/>
          </a:xfrm>
        </p:spPr>
        <p:txBody>
          <a:bodyPr>
            <a:normAutofit/>
          </a:bodyPr>
          <a:lstStyle/>
          <a:p>
            <a:pPr marL="0" indent="0">
              <a:buNone/>
            </a:pPr>
            <a:r>
              <a:rPr lang="en-GB" sz="1400" dirty="0"/>
              <a:t>Jeffries et al. 2003 J. </a:t>
            </a:r>
            <a:r>
              <a:rPr lang="en-GB" sz="1400" dirty="0" err="1"/>
              <a:t>Wildl</a:t>
            </a:r>
            <a:r>
              <a:rPr lang="en-GB" sz="1400" dirty="0"/>
              <a:t>. Manage</a:t>
            </a:r>
          </a:p>
        </p:txBody>
      </p:sp>
      <p:sp>
        <p:nvSpPr>
          <p:cNvPr id="4" name="AutoShape 2" descr="Page 214 of Trends and Status of Harbor Seals in Washington State: 1978-1999"/>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Page 214 of Trends and Status of Harbor Seals in Washington State: 1978-1999"/>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12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7408" y="309563"/>
            <a:ext cx="4333875" cy="6238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descr="C:\Users\mqbssefb\Downloads\amadej-tauses-YCllrhbZfM0-unsplas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72064" y="1296144"/>
            <a:ext cx="3429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3148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16632"/>
            <a:ext cx="8229600" cy="778098"/>
          </a:xfrm>
        </p:spPr>
        <p:txBody>
          <a:bodyPr>
            <a:noAutofit/>
          </a:bodyPr>
          <a:lstStyle/>
          <a:p>
            <a:r>
              <a:rPr lang="en-GB" sz="3200" dirty="0"/>
              <a:t>Density dependent population regulation</a:t>
            </a:r>
          </a:p>
        </p:txBody>
      </p:sp>
      <p:sp>
        <p:nvSpPr>
          <p:cNvPr id="3" name="Content Placeholder 2"/>
          <p:cNvSpPr>
            <a:spLocks noGrp="1"/>
          </p:cNvSpPr>
          <p:nvPr>
            <p:ph idx="1"/>
          </p:nvPr>
        </p:nvSpPr>
        <p:spPr>
          <a:xfrm>
            <a:off x="1981200" y="980729"/>
            <a:ext cx="8229600" cy="4857403"/>
          </a:xfrm>
        </p:spPr>
        <p:txBody>
          <a:bodyPr>
            <a:normAutofit/>
          </a:bodyPr>
          <a:lstStyle/>
          <a:p>
            <a:pPr marL="0" indent="0">
              <a:buNone/>
            </a:pPr>
            <a:r>
              <a:rPr lang="en-GB" sz="2000" dirty="0"/>
              <a:t>Population size directly affects growth rate or mortality.</a:t>
            </a:r>
          </a:p>
          <a:p>
            <a:pPr marL="0" indent="0">
              <a:buNone/>
            </a:pPr>
            <a:r>
              <a:rPr lang="en-GB" sz="2000" dirty="0"/>
              <a:t>e.g. competition for food, space, mates</a:t>
            </a:r>
          </a:p>
          <a:p>
            <a:pPr marL="0" indent="0">
              <a:buNone/>
            </a:pPr>
            <a:r>
              <a:rPr lang="en-GB" sz="2000" dirty="0"/>
              <a:t>       disease/ parasites</a:t>
            </a:r>
          </a:p>
          <a:p>
            <a:pPr marL="0" indent="0">
              <a:buNone/>
            </a:pPr>
            <a:r>
              <a:rPr lang="en-GB" sz="2000" dirty="0"/>
              <a:t>       density of prey</a:t>
            </a:r>
          </a:p>
          <a:p>
            <a:pPr marL="0" indent="0">
              <a:buNone/>
            </a:pPr>
            <a:r>
              <a:rPr lang="en-GB" sz="2000" dirty="0"/>
              <a:t>       </a:t>
            </a:r>
            <a:r>
              <a:rPr lang="en-GB" sz="2000" u="sng" dirty="0"/>
              <a:t>stress</a:t>
            </a:r>
          </a:p>
          <a:p>
            <a:pPr marL="0" indent="0">
              <a:buNone/>
            </a:pPr>
            <a:r>
              <a:rPr lang="en-GB" sz="2000" dirty="0"/>
              <a:t> </a:t>
            </a:r>
          </a:p>
          <a:p>
            <a:pPr marL="0" indent="0">
              <a:buNone/>
            </a:pPr>
            <a:r>
              <a:rPr lang="en-GB" sz="2000" dirty="0"/>
              <a:t>Both birth and death rates change to reduce the population back to carrying capacity (k).</a:t>
            </a:r>
          </a:p>
          <a:p>
            <a:pPr marL="0" indent="0">
              <a:buNone/>
            </a:pPr>
            <a:endParaRPr lang="en-GB" sz="2400" dirty="0"/>
          </a:p>
        </p:txBody>
      </p:sp>
      <p:pic>
        <p:nvPicPr>
          <p:cNvPr id="3074" name="Picture 2" descr="C:\Users\mqbssefb\Downloads\mana5280-vfK-pDm9TnQ-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32105" y="4365104"/>
            <a:ext cx="3456593" cy="230746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Deer Density Dependence | Deer Ecology &amp; Management Lab ..."/>
          <p:cNvPicPr>
            <a:picLocks noChangeAspect="1" noChangeArrowheads="1"/>
          </p:cNvPicPr>
          <p:nvPr/>
        </p:nvPicPr>
        <p:blipFill rotWithShape="1">
          <a:blip r:embed="rId3">
            <a:extLst>
              <a:ext uri="{28A0092B-C50C-407E-A947-70E740481C1C}">
                <a14:useLocalDpi xmlns:a14="http://schemas.microsoft.com/office/drawing/2010/main" val="0"/>
              </a:ext>
            </a:extLst>
          </a:blip>
          <a:srcRect l="11507" t="31045" r="4880"/>
          <a:stretch/>
        </p:blipFill>
        <p:spPr bwMode="auto">
          <a:xfrm>
            <a:off x="2231923" y="4395020"/>
            <a:ext cx="3982064" cy="2462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293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72672" y="1600201"/>
            <a:ext cx="3095328" cy="4525963"/>
          </a:xfrm>
        </p:spPr>
        <p:txBody>
          <a:bodyPr>
            <a:normAutofit/>
          </a:bodyPr>
          <a:lstStyle/>
          <a:p>
            <a:pPr marL="0" indent="0">
              <a:buNone/>
            </a:pPr>
            <a:r>
              <a:rPr lang="en-GB" sz="2800" dirty="0"/>
              <a:t>Lots of reasons for density dependent mortality. </a:t>
            </a:r>
          </a:p>
          <a:p>
            <a:pPr marL="0" indent="0">
              <a:buNone/>
            </a:pPr>
            <a:endParaRPr lang="en-GB" sz="2800" dirty="0"/>
          </a:p>
          <a:p>
            <a:pPr marL="0" indent="0">
              <a:buNone/>
            </a:pPr>
            <a:r>
              <a:rPr lang="en-GB" sz="2800" dirty="0"/>
              <a:t>Different organisms are affected differently.</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6923"/>
            <a:ext cx="6048672" cy="6559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7134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06090"/>
          </a:xfrm>
        </p:spPr>
        <p:txBody>
          <a:bodyPr>
            <a:normAutofit/>
          </a:bodyPr>
          <a:lstStyle/>
          <a:p>
            <a:r>
              <a:rPr lang="en-GB" sz="2800" dirty="0"/>
              <a:t>The </a:t>
            </a:r>
            <a:r>
              <a:rPr lang="en-GB" sz="2800" dirty="0" err="1"/>
              <a:t>Allee</a:t>
            </a:r>
            <a:r>
              <a:rPr lang="en-GB" sz="2800" dirty="0"/>
              <a:t> effect (</a:t>
            </a:r>
            <a:r>
              <a:rPr lang="en-GB" sz="2800" dirty="0" err="1"/>
              <a:t>Allee</a:t>
            </a:r>
            <a:r>
              <a:rPr lang="en-GB" sz="2800" dirty="0"/>
              <a:t> 1931)</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1703512" y="1052736"/>
                <a:ext cx="4032448" cy="5688632"/>
              </a:xfrm>
            </p:spPr>
            <p:txBody>
              <a:bodyPr>
                <a:normAutofit fontScale="92500" lnSpcReduction="20000"/>
              </a:bodyPr>
              <a:lstStyle/>
              <a:p>
                <a:pPr marL="0" indent="0">
                  <a:buNone/>
                </a:pPr>
                <a:r>
                  <a:rPr lang="en-GB" sz="2200" dirty="0"/>
                  <a:t>Inverse density dependence:</a:t>
                </a:r>
              </a:p>
              <a:p>
                <a:pPr marL="0" indent="0">
                  <a:buNone/>
                </a:pPr>
                <a:r>
                  <a:rPr lang="en-GB" sz="2200" dirty="0"/>
                  <a:t>Expectation that low densities = rapid population growth to fill the gap. </a:t>
                </a:r>
              </a:p>
              <a:p>
                <a:pPr marL="0" indent="0">
                  <a:buNone/>
                </a:pPr>
                <a:endParaRPr lang="en-GB" sz="2200" dirty="0"/>
              </a:p>
              <a:p>
                <a:pPr marL="0" indent="0">
                  <a:buNone/>
                </a:pPr>
                <a:r>
                  <a:rPr lang="en-GB" sz="2200" u="sng" dirty="0" err="1"/>
                  <a:t>Undercrowding</a:t>
                </a:r>
                <a:r>
                  <a:rPr lang="en-GB" sz="2200" dirty="0"/>
                  <a:t> is limiting</a:t>
                </a:r>
              </a:p>
              <a:p>
                <a:pPr marL="0" indent="0">
                  <a:buNone/>
                </a:pPr>
                <a:endParaRPr lang="en-GB" sz="2200" dirty="0"/>
              </a:p>
              <a:p>
                <a:pPr marL="0" indent="0">
                  <a:buNone/>
                </a:pPr>
                <a:r>
                  <a:rPr lang="en-GB" sz="2200" dirty="0"/>
                  <a:t>May not meet mates.</a:t>
                </a:r>
              </a:p>
              <a:p>
                <a:pPr marL="0" indent="0">
                  <a:buNone/>
                </a:pPr>
                <a:r>
                  <a:rPr lang="en-GB" sz="2200" dirty="0"/>
                  <a:t>Too little fertilisation of eggs</a:t>
                </a:r>
              </a:p>
              <a:p>
                <a:pPr marL="0" indent="0">
                  <a:buNone/>
                </a:pPr>
                <a:endParaRPr lang="en-GB" sz="2200" dirty="0"/>
              </a:p>
              <a:p>
                <a:pPr marL="0" indent="0">
                  <a:buNone/>
                </a:pPr>
                <a:r>
                  <a:rPr lang="en-GB" sz="2200" dirty="0"/>
                  <a:t>Population collapse can result.</a:t>
                </a:r>
              </a:p>
              <a:p>
                <a:pPr marL="0" indent="0">
                  <a:buNone/>
                </a:pPr>
                <a:endParaRPr lang="en-GB" sz="2000" dirty="0"/>
              </a:p>
              <a:p>
                <a:pPr marL="0" indent="0">
                  <a:buNone/>
                </a:pPr>
                <a14:m>
                  <m:oMathPara xmlns:m="http://schemas.openxmlformats.org/officeDocument/2006/math">
                    <m:oMathParaPr>
                      <m:jc m:val="centerGroup"/>
                    </m:oMathParaPr>
                    <m:oMath xmlns:m="http://schemas.openxmlformats.org/officeDocument/2006/math">
                      <m:f>
                        <m:fPr>
                          <m:ctrlPr>
                            <a:rPr lang="en-GB" sz="2000" i="1">
                              <a:latin typeface="Cambria Math" panose="02040503050406030204" pitchFamily="18" charset="0"/>
                            </a:rPr>
                          </m:ctrlPr>
                        </m:fPr>
                        <m:num>
                          <m:r>
                            <a:rPr lang="en-GB" sz="2000" i="1">
                              <a:latin typeface="Cambria Math"/>
                            </a:rPr>
                            <m:t>𝑑𝑁</m:t>
                          </m:r>
                        </m:num>
                        <m:den>
                          <m:r>
                            <a:rPr lang="en-GB" sz="2000" i="1">
                              <a:latin typeface="Cambria Math"/>
                            </a:rPr>
                            <m:t>𝑑𝑡</m:t>
                          </m:r>
                        </m:den>
                      </m:f>
                      <m:r>
                        <a:rPr lang="en-GB" sz="2000" i="1">
                          <a:latin typeface="Cambria Math"/>
                        </a:rPr>
                        <m:t>=</m:t>
                      </m:r>
                      <m:r>
                        <a:rPr lang="en-GB" sz="2000" i="1">
                          <a:latin typeface="Cambria Math"/>
                        </a:rPr>
                        <m:t>𝑟𝑁</m:t>
                      </m:r>
                      <m:d>
                        <m:dPr>
                          <m:ctrlPr>
                            <a:rPr lang="en-GB" sz="2000" i="1">
                              <a:latin typeface="Cambria Math" panose="02040503050406030204" pitchFamily="18" charset="0"/>
                            </a:rPr>
                          </m:ctrlPr>
                        </m:dPr>
                        <m:e>
                          <m:f>
                            <m:fPr>
                              <m:ctrlPr>
                                <a:rPr lang="en-GB" sz="2000" i="1">
                                  <a:latin typeface="Cambria Math" panose="02040503050406030204" pitchFamily="18" charset="0"/>
                                </a:rPr>
                              </m:ctrlPr>
                            </m:fPr>
                            <m:num>
                              <m:r>
                                <a:rPr lang="en-GB" sz="2000" i="1">
                                  <a:latin typeface="Cambria Math"/>
                                </a:rPr>
                                <m:t>𝑁</m:t>
                              </m:r>
                            </m:num>
                            <m:den>
                              <m:r>
                                <a:rPr lang="en-GB" sz="2000" i="1">
                                  <a:latin typeface="Cambria Math"/>
                                </a:rPr>
                                <m:t>𝑘</m:t>
                              </m:r>
                              <m:r>
                                <a:rPr lang="en-GB" sz="2000" i="1">
                                  <a:latin typeface="Cambria Math"/>
                                </a:rPr>
                                <m:t>_</m:t>
                              </m:r>
                            </m:den>
                          </m:f>
                          <m:r>
                            <a:rPr lang="en-GB" sz="2000" i="1">
                              <a:latin typeface="Cambria Math"/>
                            </a:rPr>
                            <m:t>−1</m:t>
                          </m:r>
                        </m:e>
                      </m:d>
                      <m:d>
                        <m:dPr>
                          <m:ctrlPr>
                            <a:rPr lang="en-GB" sz="2000" i="1">
                              <a:latin typeface="Cambria Math" panose="02040503050406030204" pitchFamily="18" charset="0"/>
                            </a:rPr>
                          </m:ctrlPr>
                        </m:dPr>
                        <m:e>
                          <m:r>
                            <a:rPr lang="en-GB" sz="2000" i="1">
                              <a:latin typeface="Cambria Math"/>
                            </a:rPr>
                            <m:t>1−</m:t>
                          </m:r>
                          <m:f>
                            <m:fPr>
                              <m:ctrlPr>
                                <a:rPr lang="en-GB" sz="2000" i="1">
                                  <a:latin typeface="Cambria Math" panose="02040503050406030204" pitchFamily="18" charset="0"/>
                                </a:rPr>
                              </m:ctrlPr>
                            </m:fPr>
                            <m:num>
                              <m:r>
                                <a:rPr lang="en-GB" sz="2000" i="1">
                                  <a:latin typeface="Cambria Math"/>
                                </a:rPr>
                                <m:t>𝑁</m:t>
                              </m:r>
                            </m:num>
                            <m:den>
                              <m:r>
                                <a:rPr lang="en-GB" sz="2000" i="1">
                                  <a:latin typeface="Cambria Math"/>
                                </a:rPr>
                                <m:t>𝑘</m:t>
                              </m:r>
                            </m:den>
                          </m:f>
                        </m:e>
                      </m:d>
                    </m:oMath>
                  </m:oMathPara>
                </a14:m>
                <a:endParaRPr lang="en-GB" sz="2000" dirty="0"/>
              </a:p>
              <a:p>
                <a:pPr marL="0" indent="0">
                  <a:buNone/>
                </a:pPr>
                <a:endParaRPr lang="en-GB" sz="2000" dirty="0"/>
              </a:p>
              <a:p>
                <a:pPr marL="0" indent="0">
                  <a:buNone/>
                </a:pPr>
                <a:r>
                  <a:rPr lang="en-GB" sz="1500" dirty="0" err="1"/>
                  <a:t>dN</a:t>
                </a:r>
                <a:r>
                  <a:rPr lang="en-GB" sz="1500" dirty="0"/>
                  <a:t>/</a:t>
                </a:r>
                <a:r>
                  <a:rPr lang="en-GB" sz="1500" dirty="0" err="1"/>
                  <a:t>dt</a:t>
                </a:r>
                <a:r>
                  <a:rPr lang="en-GB" sz="1500" dirty="0"/>
                  <a:t> = per capita growth rate </a:t>
                </a:r>
              </a:p>
              <a:p>
                <a:pPr marL="0" indent="0">
                  <a:buNone/>
                </a:pPr>
                <a:r>
                  <a:rPr lang="en-GB" sz="1500" dirty="0"/>
                  <a:t>N = population size</a:t>
                </a:r>
              </a:p>
              <a:p>
                <a:pPr marL="0" indent="0">
                  <a:buNone/>
                </a:pPr>
                <a:r>
                  <a:rPr lang="en-GB" sz="1500" dirty="0"/>
                  <a:t>r= rate of increase</a:t>
                </a:r>
              </a:p>
              <a:p>
                <a:pPr marL="0" indent="0">
                  <a:buNone/>
                </a:pPr>
                <a:r>
                  <a:rPr lang="en-GB" sz="1500" dirty="0"/>
                  <a:t>K = carrying capacity</a:t>
                </a:r>
              </a:p>
              <a:p>
                <a:pPr marL="0" indent="0">
                  <a:buNone/>
                </a:pPr>
                <a:r>
                  <a:rPr lang="en-GB" sz="1500" dirty="0"/>
                  <a:t>K_ =critical population threshold.</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703512" y="1052736"/>
                <a:ext cx="4032448" cy="5688632"/>
              </a:xfrm>
              <a:blipFill>
                <a:blip r:embed="rId2"/>
                <a:stretch>
                  <a:fillRect l="-1511" t="-1608"/>
                </a:stretch>
              </a:blipFill>
            </p:spPr>
            <p:txBody>
              <a:bodyPr/>
              <a:lstStyle/>
              <a:p>
                <a:r>
                  <a:rPr lang="en-GB">
                    <a:noFill/>
                  </a:rPr>
                  <a:t> </a:t>
                </a:r>
              </a:p>
            </p:txBody>
          </p:sp>
        </mc:Fallback>
      </mc:AlternateContent>
      <p:pic>
        <p:nvPicPr>
          <p:cNvPr id="4098" name="Picture 2" descr="https://ars.els-cdn.com/content/image/1-s2.0-S0169534799016833-gr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5961" y="1379970"/>
            <a:ext cx="4703263" cy="456286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295239" y="5951377"/>
            <a:ext cx="2143985" cy="276999"/>
          </a:xfrm>
          <a:prstGeom prst="rect">
            <a:avLst/>
          </a:prstGeom>
          <a:noFill/>
        </p:spPr>
        <p:txBody>
          <a:bodyPr wrap="none" rtlCol="0">
            <a:spAutoFit/>
          </a:bodyPr>
          <a:lstStyle/>
          <a:p>
            <a:r>
              <a:rPr lang="en-GB" sz="1200" dirty="0" err="1"/>
              <a:t>Courchamp</a:t>
            </a:r>
            <a:r>
              <a:rPr lang="en-GB" sz="1200" dirty="0"/>
              <a:t> et al 1999 TREE</a:t>
            </a:r>
          </a:p>
        </p:txBody>
      </p:sp>
    </p:spTree>
    <p:extLst>
      <p:ext uri="{BB962C8B-B14F-4D97-AF65-F5344CB8AC3E}">
        <p14:creationId xmlns:p14="http://schemas.microsoft.com/office/powerpoint/2010/main" val="52972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1775520" y="5013176"/>
            <a:ext cx="8640960" cy="1296144"/>
          </a:xfrm>
        </p:spPr>
        <p:txBody>
          <a:bodyPr>
            <a:normAutofit fontScale="92500" lnSpcReduction="20000"/>
          </a:bodyPr>
          <a:lstStyle/>
          <a:p>
            <a:pPr marL="0" indent="0">
              <a:buNone/>
            </a:pPr>
            <a:r>
              <a:rPr lang="en-GB" dirty="0"/>
              <a:t>Estimated 92 individuals in 2018 and numbers are declining.</a:t>
            </a:r>
          </a:p>
          <a:p>
            <a:pPr marL="0" indent="0">
              <a:buNone/>
            </a:pPr>
            <a:r>
              <a:rPr lang="en-GB" dirty="0"/>
              <a:t>Could the </a:t>
            </a:r>
            <a:r>
              <a:rPr lang="en-GB" dirty="0" err="1"/>
              <a:t>Allee</a:t>
            </a:r>
            <a:r>
              <a:rPr lang="en-GB" dirty="0"/>
              <a:t> effect be a problem?</a:t>
            </a: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633" t="26556" r="61393" b="27345"/>
          <a:stretch/>
        </p:blipFill>
        <p:spPr bwMode="auto">
          <a:xfrm>
            <a:off x="-2263508" y="188641"/>
            <a:ext cx="12804968" cy="43677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8172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4624"/>
            <a:ext cx="8229600" cy="634082"/>
          </a:xfrm>
        </p:spPr>
        <p:txBody>
          <a:bodyPr>
            <a:normAutofit fontScale="90000"/>
          </a:bodyPr>
          <a:lstStyle/>
          <a:p>
            <a:r>
              <a:rPr lang="en-GB" dirty="0"/>
              <a:t>Population cycles</a:t>
            </a:r>
          </a:p>
        </p:txBody>
      </p:sp>
      <p:sp>
        <p:nvSpPr>
          <p:cNvPr id="3" name="Content Placeholder 2"/>
          <p:cNvSpPr>
            <a:spLocks noGrp="1"/>
          </p:cNvSpPr>
          <p:nvPr>
            <p:ph idx="1"/>
          </p:nvPr>
        </p:nvSpPr>
        <p:spPr>
          <a:xfrm>
            <a:off x="1919536" y="980728"/>
            <a:ext cx="8229600" cy="4248472"/>
          </a:xfrm>
        </p:spPr>
        <p:txBody>
          <a:bodyPr>
            <a:normAutofit fontScale="92500" lnSpcReduction="10000"/>
          </a:bodyPr>
          <a:lstStyle/>
          <a:p>
            <a:pPr marL="0" indent="0">
              <a:buNone/>
            </a:pPr>
            <a:r>
              <a:rPr lang="en-GB" sz="2400" dirty="0"/>
              <a:t>Some animal populations have regular cycles in abundance. These tend to depend on resources and competition.</a:t>
            </a:r>
          </a:p>
          <a:p>
            <a:pPr marL="0" indent="0">
              <a:buNone/>
            </a:pPr>
            <a:endParaRPr lang="en-GB" sz="2400" dirty="0"/>
          </a:p>
          <a:p>
            <a:pPr marL="0" indent="0">
              <a:buNone/>
            </a:pPr>
            <a:r>
              <a:rPr lang="en-GB" sz="2400" dirty="0"/>
              <a:t>When these are recorded, the effect of disease or predation can take some time to appear.</a:t>
            </a:r>
          </a:p>
          <a:p>
            <a:pPr marL="0" indent="0">
              <a:buNone/>
            </a:pPr>
            <a:endParaRPr lang="en-GB" sz="2400" dirty="0"/>
          </a:p>
          <a:p>
            <a:pPr marL="0" indent="0">
              <a:buNone/>
            </a:pPr>
            <a:r>
              <a:rPr lang="en-GB" sz="2400" dirty="0"/>
              <a:t>e.g. a 4 year cycle means:</a:t>
            </a:r>
          </a:p>
          <a:p>
            <a:pPr marL="0" indent="0">
              <a:buNone/>
            </a:pPr>
            <a:r>
              <a:rPr lang="en-GB" sz="2400" dirty="0"/>
              <a:t>year 2, 6, 10 and 14 will have a very high population, and years 4, 8, 12 and 16 might have a very low population.</a:t>
            </a:r>
          </a:p>
          <a:p>
            <a:pPr marL="0" indent="0">
              <a:buNone/>
            </a:pPr>
            <a:r>
              <a:rPr lang="en-GB" sz="2400" dirty="0"/>
              <a:t>Example: Norwegian </a:t>
            </a:r>
          </a:p>
          <a:p>
            <a:pPr marL="0" indent="0">
              <a:buNone/>
            </a:pPr>
            <a:r>
              <a:rPr lang="en-GB" sz="2400" dirty="0"/>
              <a:t>lemmings.</a:t>
            </a:r>
          </a:p>
        </p:txBody>
      </p:sp>
      <p:pic>
        <p:nvPicPr>
          <p:cNvPr id="8194" name="Picture 2" descr="figure2"/>
          <p:cNvPicPr>
            <a:picLocks noChangeAspect="1" noChangeArrowheads="1"/>
          </p:cNvPicPr>
          <p:nvPr/>
        </p:nvPicPr>
        <p:blipFill rotWithShape="1">
          <a:blip r:embed="rId2">
            <a:extLst>
              <a:ext uri="{28A0092B-C50C-407E-A947-70E740481C1C}">
                <a14:useLocalDpi xmlns:a14="http://schemas.microsoft.com/office/drawing/2010/main" val="0"/>
              </a:ext>
            </a:extLst>
          </a:blip>
          <a:srcRect t="50000" r="55462"/>
          <a:stretch/>
        </p:blipFill>
        <p:spPr bwMode="auto">
          <a:xfrm>
            <a:off x="5591944" y="4221088"/>
            <a:ext cx="5050904" cy="251386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207569" y="6381328"/>
            <a:ext cx="2843471" cy="369332"/>
          </a:xfrm>
          <a:prstGeom prst="rect">
            <a:avLst/>
          </a:prstGeom>
          <a:noFill/>
        </p:spPr>
        <p:txBody>
          <a:bodyPr wrap="none" rtlCol="0">
            <a:spAutoFit/>
          </a:bodyPr>
          <a:lstStyle/>
          <a:p>
            <a:r>
              <a:rPr lang="en-GB" dirty="0" err="1"/>
              <a:t>Turchin</a:t>
            </a:r>
            <a:r>
              <a:rPr lang="en-GB" dirty="0"/>
              <a:t> et al. 2000 Nature</a:t>
            </a:r>
          </a:p>
        </p:txBody>
      </p:sp>
      <p:sp>
        <p:nvSpPr>
          <p:cNvPr id="5" name="AutoShape 4" descr="Falling lemming populations"/>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6" descr="Lemming - Wikipedia"/>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8" descr="Lemming - Wikipedia"/>
          <p:cNvSpPr>
            <a:spLocks noChangeAspect="1" noChangeArrowheads="1"/>
          </p:cNvSpPr>
          <p:nvPr/>
        </p:nvSpPr>
        <p:spPr bwMode="auto">
          <a:xfrm>
            <a:off x="1984375"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202" name="Picture 10" descr="Tunturisopuli Lemmus Lemmu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3559" y="4867264"/>
            <a:ext cx="1544437" cy="1221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13903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4624"/>
            <a:ext cx="8229600" cy="778098"/>
          </a:xfrm>
        </p:spPr>
        <p:txBody>
          <a:bodyPr>
            <a:normAutofit/>
          </a:bodyPr>
          <a:lstStyle/>
          <a:p>
            <a:r>
              <a:rPr lang="en-GB" sz="3600" dirty="0"/>
              <a:t>Example: Lemmings (Elton 1924).</a:t>
            </a:r>
          </a:p>
        </p:txBody>
      </p:sp>
      <p:sp>
        <p:nvSpPr>
          <p:cNvPr id="3" name="Content Placeholder 2"/>
          <p:cNvSpPr>
            <a:spLocks noGrp="1"/>
          </p:cNvSpPr>
          <p:nvPr>
            <p:ph idx="1"/>
          </p:nvPr>
        </p:nvSpPr>
        <p:spPr>
          <a:xfrm>
            <a:off x="7111306" y="4509121"/>
            <a:ext cx="3305175" cy="1617043"/>
          </a:xfrm>
        </p:spPr>
        <p:txBody>
          <a:bodyPr>
            <a:normAutofit/>
          </a:bodyPr>
          <a:lstStyle/>
          <a:p>
            <a:pPr marL="0" indent="0">
              <a:buNone/>
            </a:pPr>
            <a:r>
              <a:rPr lang="en-GB" sz="2400" dirty="0"/>
              <a:t>Lots of complex reasons why this might happen. </a:t>
            </a:r>
          </a:p>
        </p:txBody>
      </p:sp>
      <mc:AlternateContent xmlns:mc="http://schemas.openxmlformats.org/markup-compatibility/2006">
        <mc:Choice xmlns:a14="http://schemas.microsoft.com/office/drawing/2010/main" Requires="a14">
          <p:sp>
            <p:nvSpPr>
              <p:cNvPr id="4" name="TextBox 3"/>
              <p:cNvSpPr txBox="1"/>
              <p:nvPr/>
            </p:nvSpPr>
            <p:spPr>
              <a:xfrm>
                <a:off x="6573987" y="2060849"/>
                <a:ext cx="4104456" cy="106048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800" i="1">
                              <a:latin typeface="Cambria Math" panose="02040503050406030204" pitchFamily="18" charset="0"/>
                            </a:rPr>
                          </m:ctrlPr>
                        </m:fPr>
                        <m:num>
                          <m:r>
                            <a:rPr lang="en-GB" sz="2800" i="1">
                              <a:latin typeface="Cambria Math"/>
                            </a:rPr>
                            <m:t>𝑑𝑁</m:t>
                          </m:r>
                        </m:num>
                        <m:den>
                          <m:r>
                            <a:rPr lang="en-GB" sz="2800" i="1">
                              <a:latin typeface="Cambria Math"/>
                            </a:rPr>
                            <m:t>𝑑𝑡</m:t>
                          </m:r>
                        </m:den>
                      </m:f>
                      <m:r>
                        <a:rPr lang="en-GB" sz="2800" i="1">
                          <a:latin typeface="Cambria Math"/>
                        </a:rPr>
                        <m:t>=</m:t>
                      </m:r>
                      <m:r>
                        <a:rPr lang="en-GB" sz="2800" i="1">
                          <a:latin typeface="Cambria Math"/>
                        </a:rPr>
                        <m:t>𝑟𝑁</m:t>
                      </m:r>
                      <m:r>
                        <a:rPr lang="en-GB" sz="2800" i="1">
                          <a:latin typeface="Cambria Math"/>
                        </a:rPr>
                        <m:t> </m:t>
                      </m:r>
                      <m:d>
                        <m:dPr>
                          <m:ctrlPr>
                            <a:rPr lang="en-GB" sz="2800" i="1">
                              <a:latin typeface="Cambria Math" panose="02040503050406030204" pitchFamily="18" charset="0"/>
                            </a:rPr>
                          </m:ctrlPr>
                        </m:dPr>
                        <m:e>
                          <m:r>
                            <a:rPr lang="en-GB" sz="2800" i="1">
                              <a:latin typeface="Cambria Math"/>
                            </a:rPr>
                            <m:t>1−</m:t>
                          </m:r>
                          <m:f>
                            <m:fPr>
                              <m:ctrlPr>
                                <a:rPr lang="en-GB" sz="2800" i="1">
                                  <a:latin typeface="Cambria Math" panose="02040503050406030204" pitchFamily="18" charset="0"/>
                                </a:rPr>
                              </m:ctrlPr>
                            </m:fPr>
                            <m:num>
                              <m:sSub>
                                <m:sSubPr>
                                  <m:ctrlPr>
                                    <a:rPr lang="en-GB" sz="2800" i="1">
                                      <a:latin typeface="Cambria Math" panose="02040503050406030204" pitchFamily="18" charset="0"/>
                                    </a:rPr>
                                  </m:ctrlPr>
                                </m:sSubPr>
                                <m:e>
                                  <m:r>
                                    <a:rPr lang="en-GB" sz="2800" i="1">
                                      <a:latin typeface="Cambria Math"/>
                                    </a:rPr>
                                    <m:t>𝑁</m:t>
                                  </m:r>
                                </m:e>
                                <m:sub>
                                  <m:r>
                                    <a:rPr lang="en-GB" sz="2800" i="1">
                                      <a:latin typeface="Cambria Math"/>
                                    </a:rPr>
                                    <m:t>𝑡</m:t>
                                  </m:r>
                                  <m:r>
                                    <a:rPr lang="en-GB" sz="2800" i="1">
                                      <a:latin typeface="Cambria Math"/>
                                    </a:rPr>
                                    <m:t> −</m:t>
                                  </m:r>
                                  <m:r>
                                    <a:rPr lang="en-GB" sz="2800" i="1">
                                      <a:latin typeface="Cambria Math"/>
                                    </a:rPr>
                                    <m:t>𝑡</m:t>
                                  </m:r>
                                </m:sub>
                              </m:sSub>
                            </m:num>
                            <m:den>
                              <m:r>
                                <a:rPr lang="en-GB" sz="2800" i="1">
                                  <a:latin typeface="Cambria Math"/>
                                </a:rPr>
                                <m:t>𝐾</m:t>
                              </m:r>
                            </m:den>
                          </m:f>
                        </m:e>
                      </m:d>
                    </m:oMath>
                  </m:oMathPara>
                </a14:m>
                <a:endParaRPr lang="en-GB" sz="2800" dirty="0"/>
              </a:p>
            </p:txBody>
          </p:sp>
        </mc:Choice>
        <mc:Fallback>
          <p:sp>
            <p:nvSpPr>
              <p:cNvPr id="4" name="TextBox 3"/>
              <p:cNvSpPr txBox="1">
                <a:spLocks noRot="1" noChangeAspect="1" noMove="1" noResize="1" noEditPoints="1" noAdjustHandles="1" noChangeArrowheads="1" noChangeShapeType="1" noTextEdit="1"/>
              </p:cNvSpPr>
              <p:nvPr/>
            </p:nvSpPr>
            <p:spPr>
              <a:xfrm>
                <a:off x="6573987" y="2060849"/>
                <a:ext cx="4104456" cy="1060483"/>
              </a:xfrm>
              <a:prstGeom prst="rect">
                <a:avLst/>
              </a:prstGeom>
              <a:blipFill>
                <a:blip r:embed="rId2"/>
                <a:stretch>
                  <a:fillRect/>
                </a:stretch>
              </a:blipFill>
            </p:spPr>
            <p:txBody>
              <a:bodyPr/>
              <a:lstStyle/>
              <a:p>
                <a:r>
                  <a:rPr lang="en-GB">
                    <a:noFill/>
                  </a:rPr>
                  <a:t> </a:t>
                </a:r>
              </a:p>
            </p:txBody>
          </p:sp>
        </mc:Fallback>
      </mc:AlternateContent>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052736"/>
            <a:ext cx="5381625" cy="5372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Arrow Connector 5"/>
          <p:cNvCxnSpPr/>
          <p:nvPr/>
        </p:nvCxnSpPr>
        <p:spPr>
          <a:xfrm flipH="1">
            <a:off x="9840416" y="1412776"/>
            <a:ext cx="216024" cy="64807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7" name="TextBox 6"/>
          <p:cNvSpPr txBox="1"/>
          <p:nvPr/>
        </p:nvSpPr>
        <p:spPr>
          <a:xfrm>
            <a:off x="8760296" y="1052736"/>
            <a:ext cx="1898918" cy="369332"/>
          </a:xfrm>
          <a:prstGeom prst="rect">
            <a:avLst/>
          </a:prstGeom>
          <a:noFill/>
        </p:spPr>
        <p:txBody>
          <a:bodyPr wrap="none" rtlCol="0">
            <a:spAutoFit/>
          </a:bodyPr>
          <a:lstStyle/>
          <a:p>
            <a:r>
              <a:rPr lang="en-GB" dirty="0"/>
              <a:t>Effect of time lag</a:t>
            </a:r>
          </a:p>
        </p:txBody>
      </p:sp>
    </p:spTree>
    <p:extLst>
      <p:ext uri="{BB962C8B-B14F-4D97-AF65-F5344CB8AC3E}">
        <p14:creationId xmlns:p14="http://schemas.microsoft.com/office/powerpoint/2010/main" val="1229765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052736"/>
          </a:xfrm>
        </p:spPr>
        <p:txBody>
          <a:bodyPr>
            <a:normAutofit/>
          </a:bodyPr>
          <a:lstStyle/>
          <a:p>
            <a:r>
              <a:rPr lang="en-GB" sz="2800" dirty="0" err="1"/>
              <a:t>Metapopulations</a:t>
            </a:r>
            <a:r>
              <a:rPr lang="en-GB" sz="2800" dirty="0"/>
              <a:t> (</a:t>
            </a:r>
            <a:r>
              <a:rPr lang="en-GB" sz="2800" dirty="0" err="1"/>
              <a:t>Levins</a:t>
            </a:r>
            <a:r>
              <a:rPr lang="en-GB" sz="2800" dirty="0"/>
              <a:t> 1969, </a:t>
            </a:r>
            <a:r>
              <a:rPr lang="en-GB" sz="2800" dirty="0" err="1"/>
              <a:t>Hanski</a:t>
            </a:r>
            <a:r>
              <a:rPr lang="en-GB" sz="2800" dirty="0"/>
              <a:t> 1997):</a:t>
            </a:r>
            <a:br>
              <a:rPr lang="en-GB" sz="2800" dirty="0"/>
            </a:br>
            <a:r>
              <a:rPr lang="en-GB" sz="2800" dirty="0"/>
              <a:t>“A population of populations”</a:t>
            </a:r>
          </a:p>
        </p:txBody>
      </p:sp>
      <p:sp>
        <p:nvSpPr>
          <p:cNvPr id="3" name="Content Placeholder 2"/>
          <p:cNvSpPr>
            <a:spLocks noGrp="1"/>
          </p:cNvSpPr>
          <p:nvPr>
            <p:ph idx="1"/>
          </p:nvPr>
        </p:nvSpPr>
        <p:spPr>
          <a:xfrm>
            <a:off x="1981200" y="1268761"/>
            <a:ext cx="8229600" cy="4525963"/>
          </a:xfrm>
        </p:spPr>
        <p:txBody>
          <a:bodyPr>
            <a:normAutofit/>
          </a:bodyPr>
          <a:lstStyle/>
          <a:p>
            <a:pPr marL="0" indent="0">
              <a:buNone/>
            </a:pPr>
            <a:r>
              <a:rPr lang="en-GB" sz="2400" dirty="0"/>
              <a:t>Habitats are naturally patchy</a:t>
            </a:r>
          </a:p>
          <a:p>
            <a:pPr marL="0" indent="0">
              <a:buNone/>
            </a:pPr>
            <a:endParaRPr lang="en-GB" sz="2400" dirty="0"/>
          </a:p>
          <a:p>
            <a:pPr marL="0" indent="0">
              <a:buNone/>
            </a:pPr>
            <a:r>
              <a:rPr lang="en-GB" sz="2400" dirty="0"/>
              <a:t>Dispersal between patches of populations in space.</a:t>
            </a:r>
          </a:p>
          <a:p>
            <a:pPr marL="0" indent="0">
              <a:buNone/>
            </a:pPr>
            <a:endParaRPr lang="en-GB" sz="2400" dirty="0"/>
          </a:p>
          <a:p>
            <a:pPr marL="0" indent="0">
              <a:buNone/>
            </a:pPr>
            <a:r>
              <a:rPr lang="en-GB" sz="2400" dirty="0"/>
              <a:t>Connected because close enough to disperse.</a:t>
            </a:r>
          </a:p>
          <a:p>
            <a:pPr marL="0" indent="0">
              <a:buNone/>
            </a:pPr>
            <a:endParaRPr lang="en-GB" sz="2400" dirty="0"/>
          </a:p>
          <a:p>
            <a:pPr marL="0" indent="0">
              <a:buNone/>
            </a:pPr>
            <a:endParaRPr lang="en-GB" sz="2400" dirty="0"/>
          </a:p>
        </p:txBody>
      </p:sp>
      <p:grpSp>
        <p:nvGrpSpPr>
          <p:cNvPr id="13" name="Group 12"/>
          <p:cNvGrpSpPr/>
          <p:nvPr/>
        </p:nvGrpSpPr>
        <p:grpSpPr>
          <a:xfrm>
            <a:off x="3071664" y="4077072"/>
            <a:ext cx="2664296" cy="2448272"/>
            <a:chOff x="1547664" y="3356992"/>
            <a:chExt cx="2664296" cy="2448272"/>
          </a:xfrm>
        </p:grpSpPr>
        <p:sp>
          <p:nvSpPr>
            <p:cNvPr id="4" name="Rectangle 3"/>
            <p:cNvSpPr/>
            <p:nvPr/>
          </p:nvSpPr>
          <p:spPr>
            <a:xfrm>
              <a:off x="1547664" y="3356992"/>
              <a:ext cx="2664296" cy="24482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2195736" y="3717032"/>
              <a:ext cx="432048" cy="28803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3203848" y="3717032"/>
              <a:ext cx="72008"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3995936" y="4797152"/>
              <a:ext cx="216024"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2627784" y="5301208"/>
              <a:ext cx="612068"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1691680" y="4365104"/>
              <a:ext cx="504056" cy="47776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1943708" y="5301208"/>
              <a:ext cx="252028" cy="2520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3491880" y="3356992"/>
              <a:ext cx="144016" cy="68407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2933818" y="4603987"/>
              <a:ext cx="558062" cy="2388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 name="Group 14"/>
          <p:cNvGrpSpPr/>
          <p:nvPr/>
        </p:nvGrpSpPr>
        <p:grpSpPr>
          <a:xfrm>
            <a:off x="6888088" y="4077072"/>
            <a:ext cx="2664296" cy="2448272"/>
            <a:chOff x="1547664" y="3356992"/>
            <a:chExt cx="2664296" cy="2448272"/>
          </a:xfrm>
        </p:grpSpPr>
        <p:sp>
          <p:nvSpPr>
            <p:cNvPr id="16" name="Rectangle 15"/>
            <p:cNvSpPr/>
            <p:nvPr/>
          </p:nvSpPr>
          <p:spPr>
            <a:xfrm>
              <a:off x="1547664" y="3356992"/>
              <a:ext cx="2664296" cy="24482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2195736" y="3717032"/>
              <a:ext cx="432048" cy="28803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3203848" y="3717032"/>
              <a:ext cx="72008"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3995936" y="4797152"/>
              <a:ext cx="216024"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2627784" y="5301208"/>
              <a:ext cx="612068"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1691680" y="4365104"/>
              <a:ext cx="504056" cy="477767"/>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p:cNvSpPr/>
            <p:nvPr/>
          </p:nvSpPr>
          <p:spPr>
            <a:xfrm>
              <a:off x="1943708" y="5301208"/>
              <a:ext cx="252028" cy="2520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p:cNvSpPr/>
            <p:nvPr/>
          </p:nvSpPr>
          <p:spPr>
            <a:xfrm>
              <a:off x="3491880" y="3356992"/>
              <a:ext cx="144016" cy="684076"/>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2933818" y="4603987"/>
              <a:ext cx="558062" cy="2388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 name="TextBox 13"/>
          <p:cNvSpPr txBox="1"/>
          <p:nvPr/>
        </p:nvSpPr>
        <p:spPr>
          <a:xfrm>
            <a:off x="4036228" y="3717032"/>
            <a:ext cx="843180" cy="369332"/>
          </a:xfrm>
          <a:prstGeom prst="rect">
            <a:avLst/>
          </a:prstGeom>
          <a:noFill/>
        </p:spPr>
        <p:txBody>
          <a:bodyPr wrap="none" rtlCol="0">
            <a:spAutoFit/>
          </a:bodyPr>
          <a:lstStyle/>
          <a:p>
            <a:r>
              <a:rPr lang="en-GB" dirty="0"/>
              <a:t>Year 1</a:t>
            </a:r>
          </a:p>
        </p:txBody>
      </p:sp>
      <p:sp>
        <p:nvSpPr>
          <p:cNvPr id="26" name="TextBox 25"/>
          <p:cNvSpPr txBox="1"/>
          <p:nvPr/>
        </p:nvSpPr>
        <p:spPr>
          <a:xfrm>
            <a:off x="7852652" y="3717032"/>
            <a:ext cx="843180" cy="369332"/>
          </a:xfrm>
          <a:prstGeom prst="rect">
            <a:avLst/>
          </a:prstGeom>
          <a:noFill/>
        </p:spPr>
        <p:txBody>
          <a:bodyPr wrap="none" rtlCol="0">
            <a:spAutoFit/>
          </a:bodyPr>
          <a:lstStyle/>
          <a:p>
            <a:r>
              <a:rPr lang="en-GB" dirty="0"/>
              <a:t>Year 2</a:t>
            </a:r>
          </a:p>
        </p:txBody>
      </p:sp>
      <p:cxnSp>
        <p:nvCxnSpPr>
          <p:cNvPr id="27" name="Straight Arrow Connector 26"/>
          <p:cNvCxnSpPr/>
          <p:nvPr/>
        </p:nvCxnSpPr>
        <p:spPr>
          <a:xfrm>
            <a:off x="2423592" y="4581128"/>
            <a:ext cx="1044116"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8" name="TextBox 27"/>
          <p:cNvSpPr txBox="1"/>
          <p:nvPr/>
        </p:nvSpPr>
        <p:spPr>
          <a:xfrm>
            <a:off x="1751614" y="4427821"/>
            <a:ext cx="671979" cy="307777"/>
          </a:xfrm>
          <a:prstGeom prst="rect">
            <a:avLst/>
          </a:prstGeom>
          <a:noFill/>
        </p:spPr>
        <p:txBody>
          <a:bodyPr wrap="none" rtlCol="0">
            <a:spAutoFit/>
          </a:bodyPr>
          <a:lstStyle/>
          <a:p>
            <a:r>
              <a:rPr lang="en-GB" sz="1400" dirty="0"/>
              <a:t>Matrix</a:t>
            </a:r>
            <a:endParaRPr lang="en-GB" dirty="0"/>
          </a:p>
        </p:txBody>
      </p:sp>
      <p:cxnSp>
        <p:nvCxnSpPr>
          <p:cNvPr id="9216" name="Straight Arrow Connector 9215"/>
          <p:cNvCxnSpPr/>
          <p:nvPr/>
        </p:nvCxnSpPr>
        <p:spPr>
          <a:xfrm>
            <a:off x="2423592" y="5301208"/>
            <a:ext cx="1044116"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5" name="Straight Arrow Connector 34"/>
          <p:cNvCxnSpPr/>
          <p:nvPr/>
        </p:nvCxnSpPr>
        <p:spPr>
          <a:xfrm>
            <a:off x="2549606" y="6147302"/>
            <a:ext cx="1044116"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9219" name="TextBox 9218"/>
          <p:cNvSpPr txBox="1"/>
          <p:nvPr/>
        </p:nvSpPr>
        <p:spPr>
          <a:xfrm>
            <a:off x="1559497" y="5013176"/>
            <a:ext cx="1245091" cy="523220"/>
          </a:xfrm>
          <a:prstGeom prst="rect">
            <a:avLst/>
          </a:prstGeom>
          <a:noFill/>
        </p:spPr>
        <p:txBody>
          <a:bodyPr wrap="square" rtlCol="0">
            <a:spAutoFit/>
          </a:bodyPr>
          <a:lstStyle/>
          <a:p>
            <a:r>
              <a:rPr lang="en-GB" sz="1400" dirty="0"/>
              <a:t>Unoccupied patch</a:t>
            </a:r>
          </a:p>
        </p:txBody>
      </p:sp>
      <p:sp>
        <p:nvSpPr>
          <p:cNvPr id="37" name="TextBox 36"/>
          <p:cNvSpPr txBox="1"/>
          <p:nvPr/>
        </p:nvSpPr>
        <p:spPr>
          <a:xfrm>
            <a:off x="1588934" y="5885692"/>
            <a:ext cx="1245091" cy="523220"/>
          </a:xfrm>
          <a:prstGeom prst="rect">
            <a:avLst/>
          </a:prstGeom>
          <a:noFill/>
        </p:spPr>
        <p:txBody>
          <a:bodyPr wrap="square" rtlCol="0">
            <a:spAutoFit/>
          </a:bodyPr>
          <a:lstStyle/>
          <a:p>
            <a:r>
              <a:rPr lang="en-GB" sz="1400" dirty="0"/>
              <a:t>Occupied patch</a:t>
            </a:r>
          </a:p>
        </p:txBody>
      </p:sp>
    </p:spTree>
    <p:extLst>
      <p:ext uri="{BB962C8B-B14F-4D97-AF65-F5344CB8AC3E}">
        <p14:creationId xmlns:p14="http://schemas.microsoft.com/office/powerpoint/2010/main" val="408191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3208" y="6453337"/>
            <a:ext cx="8229600" cy="397330"/>
          </a:xfrm>
        </p:spPr>
        <p:txBody>
          <a:bodyPr>
            <a:noAutofit/>
          </a:bodyPr>
          <a:lstStyle/>
          <a:p>
            <a:pPr marL="0" indent="0">
              <a:buNone/>
            </a:pPr>
            <a:r>
              <a:rPr lang="en-GB" sz="1800" dirty="0" err="1"/>
              <a:t>Schooley</a:t>
            </a:r>
            <a:r>
              <a:rPr lang="en-GB" sz="1800" dirty="0"/>
              <a:t> &amp; </a:t>
            </a:r>
            <a:r>
              <a:rPr lang="en-GB" sz="1800" dirty="0" err="1"/>
              <a:t>Cosentino</a:t>
            </a:r>
            <a:r>
              <a:rPr lang="en-GB" sz="1800" dirty="0"/>
              <a:t> 2018</a:t>
            </a:r>
          </a:p>
        </p:txBody>
      </p:sp>
      <p:pic>
        <p:nvPicPr>
          <p:cNvPr id="4" name="Picture 2" descr="https://www.researchgate.net/profile/Bradley_Cosentino/publication/310508449/figure/fig1/AS:433812640407552@1480440401832/Types-of-metapopulations-Modified-from-Harrison-and-Taylor-1997-Filled-circles_W64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505" y="1340768"/>
            <a:ext cx="5416555" cy="439248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5" name="TextBox 4"/>
              <p:cNvSpPr txBox="1"/>
              <p:nvPr/>
            </p:nvSpPr>
            <p:spPr>
              <a:xfrm>
                <a:off x="7320137" y="1340769"/>
                <a:ext cx="3116815" cy="79355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sz="2400" i="1">
                              <a:latin typeface="Cambria Math" panose="02040503050406030204" pitchFamily="18" charset="0"/>
                            </a:rPr>
                          </m:ctrlPr>
                        </m:fPr>
                        <m:num>
                          <m:r>
                            <a:rPr lang="en-GB" sz="2400" i="1">
                              <a:latin typeface="Cambria Math"/>
                            </a:rPr>
                            <m:t>𝑑𝑝</m:t>
                          </m:r>
                        </m:num>
                        <m:den>
                          <m:r>
                            <a:rPr lang="en-GB" sz="2400" i="1">
                              <a:latin typeface="Cambria Math"/>
                            </a:rPr>
                            <m:t>𝑑𝑡</m:t>
                          </m:r>
                        </m:den>
                      </m:f>
                      <m:r>
                        <a:rPr lang="en-GB" sz="2400" i="1">
                          <a:latin typeface="Cambria Math"/>
                        </a:rPr>
                        <m:t>=</m:t>
                      </m:r>
                      <m:r>
                        <a:rPr lang="en-GB" sz="2400" i="1">
                          <a:latin typeface="Cambria Math"/>
                        </a:rPr>
                        <m:t>𝑚𝑝</m:t>
                      </m:r>
                      <m:d>
                        <m:dPr>
                          <m:ctrlPr>
                            <a:rPr lang="en-GB" sz="2400" i="1">
                              <a:latin typeface="Cambria Math" panose="02040503050406030204" pitchFamily="18" charset="0"/>
                            </a:rPr>
                          </m:ctrlPr>
                        </m:dPr>
                        <m:e>
                          <m:r>
                            <a:rPr lang="en-GB" sz="2400" i="1">
                              <a:latin typeface="Cambria Math"/>
                            </a:rPr>
                            <m:t>1−</m:t>
                          </m:r>
                          <m:r>
                            <a:rPr lang="en-GB" sz="2400" i="1">
                              <a:latin typeface="Cambria Math"/>
                            </a:rPr>
                            <m:t>𝑝</m:t>
                          </m:r>
                        </m:e>
                      </m:d>
                      <m:r>
                        <a:rPr lang="en-GB" sz="2400" i="1">
                          <a:latin typeface="Cambria Math"/>
                        </a:rPr>
                        <m:t>−</m:t>
                      </m:r>
                      <m:r>
                        <a:rPr lang="en-GB" sz="2400" i="1">
                          <a:latin typeface="Cambria Math"/>
                        </a:rPr>
                        <m:t>𝑒𝑝</m:t>
                      </m:r>
                    </m:oMath>
                  </m:oMathPara>
                </a14:m>
                <a:endParaRPr lang="en-GB" dirty="0"/>
              </a:p>
            </p:txBody>
          </p:sp>
        </mc:Choice>
        <mc:Fallback>
          <p:sp>
            <p:nvSpPr>
              <p:cNvPr id="5" name="TextBox 4"/>
              <p:cNvSpPr txBox="1">
                <a:spLocks noRot="1" noChangeAspect="1" noMove="1" noResize="1" noEditPoints="1" noAdjustHandles="1" noChangeArrowheads="1" noChangeShapeType="1" noTextEdit="1"/>
              </p:cNvSpPr>
              <p:nvPr/>
            </p:nvSpPr>
            <p:spPr>
              <a:xfrm>
                <a:off x="7320137" y="1340769"/>
                <a:ext cx="3116815" cy="793551"/>
              </a:xfrm>
              <a:prstGeom prst="rect">
                <a:avLst/>
              </a:prstGeom>
              <a:blipFill>
                <a:blip r:embed="rId3"/>
                <a:stretch>
                  <a:fillRect/>
                </a:stretch>
              </a:blipFill>
            </p:spPr>
            <p:txBody>
              <a:bodyPr/>
              <a:lstStyle/>
              <a:p>
                <a:r>
                  <a:rPr lang="en-GB">
                    <a:noFill/>
                  </a:rPr>
                  <a:t> </a:t>
                </a:r>
              </a:p>
            </p:txBody>
          </p:sp>
        </mc:Fallback>
      </mc:AlternateContent>
      <p:sp>
        <p:nvSpPr>
          <p:cNvPr id="6" name="TextBox 5"/>
          <p:cNvSpPr txBox="1"/>
          <p:nvPr/>
        </p:nvSpPr>
        <p:spPr>
          <a:xfrm>
            <a:off x="7285498" y="2708921"/>
            <a:ext cx="3382503" cy="3139321"/>
          </a:xfrm>
          <a:prstGeom prst="rect">
            <a:avLst/>
          </a:prstGeom>
          <a:noFill/>
        </p:spPr>
        <p:txBody>
          <a:bodyPr wrap="square" rtlCol="0">
            <a:spAutoFit/>
          </a:bodyPr>
          <a:lstStyle/>
          <a:p>
            <a:r>
              <a:rPr lang="en-GB" dirty="0"/>
              <a:t>p = proportion of habitat occupied</a:t>
            </a:r>
          </a:p>
          <a:p>
            <a:endParaRPr lang="en-GB" dirty="0"/>
          </a:p>
          <a:p>
            <a:r>
              <a:rPr lang="en-GB" dirty="0"/>
              <a:t>e = rate of local extinction of occupied patches</a:t>
            </a:r>
          </a:p>
          <a:p>
            <a:endParaRPr lang="en-GB" dirty="0"/>
          </a:p>
          <a:p>
            <a:r>
              <a:rPr lang="en-GB" dirty="0"/>
              <a:t>m = colonisation rate of empty patches</a:t>
            </a:r>
          </a:p>
          <a:p>
            <a:endParaRPr lang="en-GB" dirty="0"/>
          </a:p>
          <a:p>
            <a:endParaRPr lang="en-GB" dirty="0"/>
          </a:p>
          <a:p>
            <a:r>
              <a:rPr lang="en-GB" dirty="0"/>
              <a:t>Similar to logistic growth model</a:t>
            </a:r>
          </a:p>
        </p:txBody>
      </p:sp>
    </p:spTree>
    <p:extLst>
      <p:ext uri="{BB962C8B-B14F-4D97-AF65-F5344CB8AC3E}">
        <p14:creationId xmlns:p14="http://schemas.microsoft.com/office/powerpoint/2010/main" val="10142577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5521" y="260648"/>
            <a:ext cx="6768751" cy="1037210"/>
          </a:xfrm>
        </p:spPr>
        <p:txBody>
          <a:bodyPr>
            <a:noAutofit/>
          </a:bodyPr>
          <a:lstStyle/>
          <a:p>
            <a:pPr algn="l"/>
            <a:r>
              <a:rPr lang="en-GB" sz="2800" dirty="0"/>
              <a:t>Northern spotted owl:</a:t>
            </a:r>
            <a:br>
              <a:rPr lang="en-GB" sz="2800" dirty="0"/>
            </a:br>
            <a:r>
              <a:rPr lang="en-GB" sz="2800" dirty="0" err="1"/>
              <a:t>Metapopulation</a:t>
            </a:r>
            <a:r>
              <a:rPr lang="en-GB" sz="2800" dirty="0"/>
              <a:t> theory for conservation</a:t>
            </a:r>
          </a:p>
        </p:txBody>
      </p:sp>
      <p:sp>
        <p:nvSpPr>
          <p:cNvPr id="3" name="Content Placeholder 2"/>
          <p:cNvSpPr>
            <a:spLocks noGrp="1"/>
          </p:cNvSpPr>
          <p:nvPr>
            <p:ph idx="1"/>
          </p:nvPr>
        </p:nvSpPr>
        <p:spPr>
          <a:xfrm>
            <a:off x="8760296" y="2183523"/>
            <a:ext cx="2016224" cy="648072"/>
          </a:xfrm>
        </p:spPr>
        <p:txBody>
          <a:bodyPr>
            <a:normAutofit fontScale="85000" lnSpcReduction="10000"/>
          </a:bodyPr>
          <a:lstStyle/>
          <a:p>
            <a:pPr marL="0" indent="0">
              <a:buNone/>
            </a:pPr>
            <a:r>
              <a:rPr lang="en-GB" sz="1800" dirty="0"/>
              <a:t>Photo by US Fish &amp;</a:t>
            </a:r>
          </a:p>
          <a:p>
            <a:pPr marL="0" indent="0">
              <a:buNone/>
            </a:pPr>
            <a:r>
              <a:rPr lang="en-GB" sz="1800" dirty="0"/>
              <a:t> Wildlife Service</a:t>
            </a:r>
          </a:p>
        </p:txBody>
      </p:sp>
      <p:pic>
        <p:nvPicPr>
          <p:cNvPr id="10242" name="Picture 2" descr="Image of Bir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32304" y="92805"/>
            <a:ext cx="1656184" cy="206164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andrewsforest.oregonstate.edu/images/hja/intro/regionl/npow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504" y="1556792"/>
            <a:ext cx="3528392" cy="347784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542216" y="6211670"/>
            <a:ext cx="4572000" cy="646331"/>
          </a:xfrm>
          <a:prstGeom prst="rect">
            <a:avLst/>
          </a:prstGeom>
        </p:spPr>
        <p:txBody>
          <a:bodyPr>
            <a:spAutoFit/>
          </a:bodyPr>
          <a:lstStyle/>
          <a:p>
            <a:r>
              <a:rPr lang="en-GB" sz="1200" dirty="0"/>
              <a:t>Image from Oregon State online database.</a:t>
            </a:r>
          </a:p>
          <a:p>
            <a:r>
              <a:rPr lang="en-GB" sz="1200" dirty="0"/>
              <a:t>(</a:t>
            </a:r>
            <a:r>
              <a:rPr lang="en-GB" sz="1200" dirty="0">
                <a:hlinkClick r:id="rId4"/>
              </a:rPr>
              <a:t>http://andrewsforest.oregonstate.edu/pubs/webdocs/reports/regionl/gifs/npowl.htm</a:t>
            </a:r>
            <a:r>
              <a:rPr lang="en-GB" sz="1200" dirty="0"/>
              <a:t>) </a:t>
            </a:r>
          </a:p>
        </p:txBody>
      </p:sp>
      <p:sp>
        <p:nvSpPr>
          <p:cNvPr id="5" name="TextBox 4"/>
          <p:cNvSpPr txBox="1"/>
          <p:nvPr/>
        </p:nvSpPr>
        <p:spPr>
          <a:xfrm>
            <a:off x="4943872" y="1916832"/>
            <a:ext cx="5508104" cy="3416320"/>
          </a:xfrm>
          <a:prstGeom prst="rect">
            <a:avLst/>
          </a:prstGeom>
          <a:noFill/>
        </p:spPr>
        <p:txBody>
          <a:bodyPr wrap="square" rtlCol="0">
            <a:spAutoFit/>
          </a:bodyPr>
          <a:lstStyle/>
          <a:p>
            <a:r>
              <a:rPr lang="en-GB" sz="2400" dirty="0"/>
              <a:t>Large home ranges</a:t>
            </a:r>
          </a:p>
          <a:p>
            <a:endParaRPr lang="en-GB" sz="2400" dirty="0"/>
          </a:p>
          <a:p>
            <a:r>
              <a:rPr lang="en-GB" sz="2400" dirty="0"/>
              <a:t>Need </a:t>
            </a:r>
            <a:r>
              <a:rPr lang="en-GB" sz="2400" i="1" dirty="0"/>
              <a:t>pristine</a:t>
            </a:r>
            <a:r>
              <a:rPr lang="en-GB" sz="2400" dirty="0"/>
              <a:t> forest</a:t>
            </a:r>
          </a:p>
          <a:p>
            <a:endParaRPr lang="en-GB" sz="2400" dirty="0"/>
          </a:p>
          <a:p>
            <a:r>
              <a:rPr lang="en-GB" sz="2400" dirty="0"/>
              <a:t>By 1980s 80% had been logged</a:t>
            </a:r>
          </a:p>
          <a:p>
            <a:endParaRPr lang="en-GB" sz="2400" dirty="0"/>
          </a:p>
          <a:p>
            <a:r>
              <a:rPr lang="en-GB" sz="2400" dirty="0"/>
              <a:t>Habitat Conservation Areas were set up to conserve the owl using </a:t>
            </a:r>
            <a:r>
              <a:rPr lang="en-GB" sz="2400" dirty="0" err="1"/>
              <a:t>metapopulation</a:t>
            </a:r>
            <a:r>
              <a:rPr lang="en-GB" sz="2400" dirty="0"/>
              <a:t> theory.</a:t>
            </a:r>
          </a:p>
        </p:txBody>
      </p:sp>
    </p:spTree>
    <p:extLst>
      <p:ext uri="{BB962C8B-B14F-4D97-AF65-F5344CB8AC3E}">
        <p14:creationId xmlns:p14="http://schemas.microsoft.com/office/powerpoint/2010/main" val="270177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qbssefb\Downloads\jean-wimmerlin-5qGeKKrQmTQ-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1424" y="-27384"/>
            <a:ext cx="10328076" cy="688538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2279576" y="5157192"/>
            <a:ext cx="7772400" cy="1122572"/>
          </a:xfrm>
        </p:spPr>
        <p:txBody>
          <a:bodyPr>
            <a:normAutofit/>
          </a:bodyPr>
          <a:lstStyle/>
          <a:p>
            <a:r>
              <a:rPr lang="en-GB" sz="3600" dirty="0"/>
              <a:t>Population Ecology 2: processes</a:t>
            </a:r>
          </a:p>
        </p:txBody>
      </p:sp>
      <p:sp>
        <p:nvSpPr>
          <p:cNvPr id="3" name="Subtitle 2"/>
          <p:cNvSpPr>
            <a:spLocks noGrp="1"/>
          </p:cNvSpPr>
          <p:nvPr>
            <p:ph type="subTitle" idx="1"/>
          </p:nvPr>
        </p:nvSpPr>
        <p:spPr>
          <a:xfrm>
            <a:off x="2927648" y="6093296"/>
            <a:ext cx="6400800" cy="622920"/>
          </a:xfrm>
        </p:spPr>
        <p:txBody>
          <a:bodyPr/>
          <a:lstStyle/>
          <a:p>
            <a:r>
              <a:rPr lang="en-GB" dirty="0">
                <a:solidFill>
                  <a:schemeClr val="tx1"/>
                </a:solidFill>
              </a:rPr>
              <a:t>Lecture 6</a:t>
            </a:r>
          </a:p>
        </p:txBody>
      </p:sp>
    </p:spTree>
    <p:extLst>
      <p:ext uri="{BB962C8B-B14F-4D97-AF65-F5344CB8AC3E}">
        <p14:creationId xmlns:p14="http://schemas.microsoft.com/office/powerpoint/2010/main" val="538597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43408"/>
            <a:ext cx="8229600" cy="1143000"/>
          </a:xfrm>
        </p:spPr>
        <p:txBody>
          <a:bodyPr>
            <a:normAutofit/>
          </a:bodyPr>
          <a:lstStyle/>
          <a:p>
            <a:r>
              <a:rPr lang="en-GB" sz="3600" dirty="0"/>
              <a:t>Summary</a:t>
            </a:r>
          </a:p>
        </p:txBody>
      </p:sp>
      <p:sp>
        <p:nvSpPr>
          <p:cNvPr id="3" name="Content Placeholder 2"/>
          <p:cNvSpPr>
            <a:spLocks noGrp="1"/>
          </p:cNvSpPr>
          <p:nvPr>
            <p:ph idx="1"/>
          </p:nvPr>
        </p:nvSpPr>
        <p:spPr>
          <a:xfrm>
            <a:off x="1991544" y="1052736"/>
            <a:ext cx="8229600" cy="5400600"/>
          </a:xfrm>
        </p:spPr>
        <p:txBody>
          <a:bodyPr>
            <a:normAutofit fontScale="92500" lnSpcReduction="10000"/>
          </a:bodyPr>
          <a:lstStyle/>
          <a:p>
            <a:pPr marL="0" indent="0">
              <a:buNone/>
            </a:pPr>
            <a:r>
              <a:rPr lang="en-GB" sz="2400" dirty="0"/>
              <a:t>Intrinsic growth rate depends on reproductive rate</a:t>
            </a:r>
          </a:p>
          <a:p>
            <a:pPr marL="0" indent="0">
              <a:buNone/>
            </a:pPr>
            <a:endParaRPr lang="en-GB" sz="2400" dirty="0"/>
          </a:p>
          <a:p>
            <a:pPr marL="0" indent="0">
              <a:buNone/>
            </a:pPr>
            <a:r>
              <a:rPr lang="en-GB" sz="2400" dirty="0"/>
              <a:t>Population growth may look exponential but it’s more likely to be geometric.</a:t>
            </a:r>
          </a:p>
          <a:p>
            <a:pPr marL="0" indent="0">
              <a:buNone/>
            </a:pPr>
            <a:endParaRPr lang="en-GB" sz="2400" dirty="0"/>
          </a:p>
          <a:p>
            <a:pPr marL="0" indent="0">
              <a:buNone/>
            </a:pPr>
            <a:r>
              <a:rPr lang="en-GB" sz="2400" dirty="0"/>
              <a:t>Population growth tends to be density dependent but the main factor will be different for different organisms.</a:t>
            </a:r>
          </a:p>
          <a:p>
            <a:pPr marL="0" indent="0">
              <a:buNone/>
            </a:pPr>
            <a:endParaRPr lang="en-GB" sz="2400" dirty="0"/>
          </a:p>
          <a:p>
            <a:pPr marL="0" indent="0">
              <a:buNone/>
            </a:pPr>
            <a:r>
              <a:rPr lang="en-GB" sz="2400" dirty="0"/>
              <a:t>The </a:t>
            </a:r>
            <a:r>
              <a:rPr lang="en-GB" sz="2400" dirty="0" err="1"/>
              <a:t>Allee</a:t>
            </a:r>
            <a:r>
              <a:rPr lang="en-GB" sz="2400" dirty="0"/>
              <a:t> effect means that populations can go extinct if too small.</a:t>
            </a:r>
          </a:p>
          <a:p>
            <a:pPr marL="0" indent="0">
              <a:buNone/>
            </a:pPr>
            <a:endParaRPr lang="en-GB" sz="2400" dirty="0"/>
          </a:p>
          <a:p>
            <a:pPr marL="0" indent="0">
              <a:buNone/>
            </a:pPr>
            <a:r>
              <a:rPr lang="en-GB" sz="2400" dirty="0"/>
              <a:t>Population sizes often cycle in line with resource depletion or predation</a:t>
            </a:r>
          </a:p>
          <a:p>
            <a:pPr marL="0" indent="0">
              <a:buNone/>
            </a:pPr>
            <a:endParaRPr lang="en-GB" sz="2400" dirty="0"/>
          </a:p>
          <a:p>
            <a:pPr marL="0" indent="0">
              <a:buNone/>
            </a:pPr>
            <a:r>
              <a:rPr lang="en-GB" sz="2400" dirty="0" err="1"/>
              <a:t>Metapopulations</a:t>
            </a:r>
            <a:r>
              <a:rPr lang="en-GB" sz="2400" dirty="0"/>
              <a:t> provide insurance for local </a:t>
            </a:r>
            <a:r>
              <a:rPr lang="en-GB" sz="2400"/>
              <a:t>extinction risk.</a:t>
            </a:r>
            <a:endParaRPr lang="en-GB" sz="2400" dirty="0"/>
          </a:p>
          <a:p>
            <a:pPr marL="0" indent="0">
              <a:buNone/>
            </a:pPr>
            <a:endParaRPr lang="en-GB" sz="2400" dirty="0"/>
          </a:p>
          <a:p>
            <a:pPr marL="0" indent="0">
              <a:buNone/>
            </a:pPr>
            <a:endParaRPr lang="en-GB" sz="2400" dirty="0"/>
          </a:p>
        </p:txBody>
      </p:sp>
    </p:spTree>
    <p:extLst>
      <p:ext uri="{BB962C8B-B14F-4D97-AF65-F5344CB8AC3E}">
        <p14:creationId xmlns:p14="http://schemas.microsoft.com/office/powerpoint/2010/main" val="1916489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qbssefb\Downloads\julia-craice-faCwTallTC0-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2064" y="4221746"/>
            <a:ext cx="3995936" cy="266363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981200" y="44624"/>
            <a:ext cx="8229600" cy="1143000"/>
          </a:xfrm>
        </p:spPr>
        <p:txBody>
          <a:bodyPr/>
          <a:lstStyle/>
          <a:p>
            <a:r>
              <a:rPr lang="en-GB" dirty="0"/>
              <a:t>Learning outcomes</a:t>
            </a:r>
          </a:p>
        </p:txBody>
      </p:sp>
      <p:sp>
        <p:nvSpPr>
          <p:cNvPr id="3" name="Content Placeholder 2"/>
          <p:cNvSpPr>
            <a:spLocks noGrp="1"/>
          </p:cNvSpPr>
          <p:nvPr>
            <p:ph idx="1"/>
          </p:nvPr>
        </p:nvSpPr>
        <p:spPr>
          <a:xfrm>
            <a:off x="1981200" y="1240160"/>
            <a:ext cx="6851104" cy="4925144"/>
          </a:xfrm>
        </p:spPr>
        <p:txBody>
          <a:bodyPr>
            <a:normAutofit/>
          </a:bodyPr>
          <a:lstStyle/>
          <a:p>
            <a:r>
              <a:rPr lang="en-GB" sz="2800" dirty="0"/>
              <a:t>Be able to recognise and apply the intrinsic growth rate equation.</a:t>
            </a:r>
          </a:p>
          <a:p>
            <a:r>
              <a:rPr lang="en-GB" sz="2800" dirty="0"/>
              <a:t>Define logistic and exponential population growth.</a:t>
            </a:r>
          </a:p>
          <a:p>
            <a:r>
              <a:rPr lang="en-GB" sz="2800" dirty="0"/>
              <a:t>Understand the </a:t>
            </a:r>
            <a:r>
              <a:rPr lang="en-GB" sz="2800" dirty="0" err="1"/>
              <a:t>metapopulation</a:t>
            </a:r>
            <a:r>
              <a:rPr lang="en-GB" sz="2800" dirty="0"/>
              <a:t> concept. </a:t>
            </a:r>
          </a:p>
          <a:p>
            <a:r>
              <a:rPr lang="en-GB" sz="2800" dirty="0"/>
              <a:t>Understand the difference between density dependent, and density independent population regulation.</a:t>
            </a:r>
          </a:p>
          <a:p>
            <a:endParaRPr lang="en-GB" sz="2800" dirty="0"/>
          </a:p>
        </p:txBody>
      </p:sp>
    </p:spTree>
    <p:extLst>
      <p:ext uri="{BB962C8B-B14F-4D97-AF65-F5344CB8AC3E}">
        <p14:creationId xmlns:p14="http://schemas.microsoft.com/office/powerpoint/2010/main" val="200724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06090"/>
          </a:xfrm>
        </p:spPr>
        <p:txBody>
          <a:bodyPr>
            <a:normAutofit/>
          </a:bodyPr>
          <a:lstStyle/>
          <a:p>
            <a:r>
              <a:rPr lang="en-GB" sz="3200" dirty="0"/>
              <a:t>Intrinsic growth rate</a:t>
            </a:r>
          </a:p>
        </p:txBody>
      </p:sp>
      <p:sp>
        <p:nvSpPr>
          <p:cNvPr id="3" name="Content Placeholder 2"/>
          <p:cNvSpPr>
            <a:spLocks noGrp="1"/>
          </p:cNvSpPr>
          <p:nvPr>
            <p:ph idx="1"/>
          </p:nvPr>
        </p:nvSpPr>
        <p:spPr>
          <a:xfrm>
            <a:off x="1981200" y="1451918"/>
            <a:ext cx="8229600" cy="5073427"/>
          </a:xfrm>
        </p:spPr>
        <p:txBody>
          <a:bodyPr>
            <a:normAutofit/>
          </a:bodyPr>
          <a:lstStyle/>
          <a:p>
            <a:pPr marL="0" indent="0">
              <a:buNone/>
            </a:pPr>
            <a:r>
              <a:rPr lang="en-GB" sz="2400" dirty="0"/>
              <a:t>Basic reproductive rate: R</a:t>
            </a:r>
            <a:r>
              <a:rPr lang="en-GB" sz="2400" baseline="-25000" dirty="0"/>
              <a:t>0</a:t>
            </a:r>
            <a:endParaRPr lang="en-GB" sz="2400" dirty="0"/>
          </a:p>
          <a:p>
            <a:pPr marL="0" indent="0">
              <a:buNone/>
            </a:pPr>
            <a:r>
              <a:rPr lang="en-GB" sz="2400" dirty="0"/>
              <a:t>Expressed as the change in population size per individual per unit time.</a:t>
            </a:r>
          </a:p>
          <a:p>
            <a:pPr marL="0" indent="0">
              <a:buNone/>
            </a:pPr>
            <a:r>
              <a:rPr lang="en-GB" sz="2400" dirty="0"/>
              <a:t>This accounts for the fact that females die at every age.</a:t>
            </a:r>
          </a:p>
          <a:p>
            <a:pPr marL="0" indent="0">
              <a:buNone/>
            </a:pPr>
            <a:endParaRPr lang="en-GB" sz="2400" dirty="0"/>
          </a:p>
          <a:p>
            <a:pPr marL="0" indent="0">
              <a:buNone/>
            </a:pPr>
            <a:endParaRPr lang="en-GB" sz="2400" dirty="0"/>
          </a:p>
          <a:p>
            <a:pPr marL="0" indent="0">
              <a:buNone/>
            </a:pPr>
            <a:endParaRPr lang="en-GB" sz="2400" dirty="0"/>
          </a:p>
        </p:txBody>
      </p:sp>
      <mc:AlternateContent xmlns:mc="http://schemas.openxmlformats.org/markup-compatibility/2006">
        <mc:Choice xmlns:a14="http://schemas.microsoft.com/office/drawing/2010/main" Requires="a14">
          <p:sp>
            <p:nvSpPr>
              <p:cNvPr id="5" name="Rectangle 4"/>
              <p:cNvSpPr/>
              <p:nvPr/>
            </p:nvSpPr>
            <p:spPr>
              <a:xfrm>
                <a:off x="2063552" y="3565296"/>
                <a:ext cx="7776864" cy="2068771"/>
              </a:xfrm>
              <a:prstGeom prst="rect">
                <a:avLst/>
              </a:prstGeom>
            </p:spPr>
            <p:txBody>
              <a:bodyPr wrap="square">
                <a:spAutoFit/>
              </a:bodyPr>
              <a:lstStyle/>
              <a:p>
                <a:endParaRPr lang="en-GB" sz="2000" dirty="0"/>
              </a:p>
              <a:p>
                <a:pPr/>
                <a14:m>
                  <m:oMathPara xmlns:m="http://schemas.openxmlformats.org/officeDocument/2006/math">
                    <m:oMathParaPr>
                      <m:jc m:val="centerGroup"/>
                    </m:oMathParaPr>
                    <m:oMath xmlns:m="http://schemas.openxmlformats.org/officeDocument/2006/math">
                      <m:sSub>
                        <m:sSubPr>
                          <m:ctrlPr>
                            <a:rPr lang="en-GB" sz="2000" i="1">
                              <a:latin typeface="Cambria Math" panose="02040503050406030204" pitchFamily="18" charset="0"/>
                            </a:rPr>
                          </m:ctrlPr>
                        </m:sSubPr>
                        <m:e>
                          <m:r>
                            <a:rPr lang="en-GB" sz="2000" i="1">
                              <a:latin typeface="Cambria Math"/>
                            </a:rPr>
                            <m:t>𝑅</m:t>
                          </m:r>
                        </m:e>
                        <m:sub>
                          <m:r>
                            <a:rPr lang="en-GB" sz="2000" i="1">
                              <a:latin typeface="Cambria Math"/>
                            </a:rPr>
                            <m:t>0</m:t>
                          </m:r>
                        </m:sub>
                      </m:sSub>
                      <m:r>
                        <a:rPr lang="en-GB" sz="2000" i="1">
                          <a:latin typeface="Cambria Math"/>
                        </a:rPr>
                        <m:t>= </m:t>
                      </m:r>
                      <m:nary>
                        <m:naryPr>
                          <m:chr m:val="∑"/>
                          <m:subHide m:val="on"/>
                          <m:supHide m:val="on"/>
                          <m:ctrlPr>
                            <a:rPr lang="en-GB" sz="2000" i="1">
                              <a:latin typeface="Cambria Math" panose="02040503050406030204" pitchFamily="18" charset="0"/>
                            </a:rPr>
                          </m:ctrlPr>
                        </m:naryPr>
                        <m:sub/>
                        <m:sup/>
                        <m:e>
                          <m:sSub>
                            <m:sSubPr>
                              <m:ctrlPr>
                                <a:rPr lang="en-GB" sz="2000" i="1">
                                  <a:latin typeface="Cambria Math" panose="02040503050406030204" pitchFamily="18" charset="0"/>
                                </a:rPr>
                              </m:ctrlPr>
                            </m:sSubPr>
                            <m:e>
                              <m:r>
                                <a:rPr lang="en-GB" sz="2000" i="1">
                                  <a:latin typeface="Cambria Math"/>
                                </a:rPr>
                                <m:t>𝑙</m:t>
                              </m:r>
                            </m:e>
                            <m:sub>
                              <m:r>
                                <a:rPr lang="en-GB" sz="2000" i="1">
                                  <a:latin typeface="Cambria Math"/>
                                </a:rPr>
                                <m:t>𝑥</m:t>
                              </m:r>
                            </m:sub>
                          </m:sSub>
                          <m:sSub>
                            <m:sSubPr>
                              <m:ctrlPr>
                                <a:rPr lang="en-GB" sz="2000" i="1">
                                  <a:latin typeface="Cambria Math" panose="02040503050406030204" pitchFamily="18" charset="0"/>
                                </a:rPr>
                              </m:ctrlPr>
                            </m:sSubPr>
                            <m:e>
                              <m:r>
                                <a:rPr lang="en-GB" sz="2000" i="1">
                                  <a:latin typeface="Cambria Math"/>
                                </a:rPr>
                                <m:t>𝑚</m:t>
                              </m:r>
                            </m:e>
                            <m:sub>
                              <m:r>
                                <a:rPr lang="en-GB" sz="2000" i="1">
                                  <a:latin typeface="Cambria Math"/>
                                </a:rPr>
                                <m:t>𝑥</m:t>
                              </m:r>
                            </m:sub>
                          </m:sSub>
                        </m:e>
                      </m:nary>
                    </m:oMath>
                  </m:oMathPara>
                </a14:m>
                <a:endParaRPr lang="en-GB" sz="2000" dirty="0"/>
              </a:p>
              <a:p>
                <a:r>
                  <a:rPr lang="en-GB" sz="2000" dirty="0"/>
                  <a:t>Where</a:t>
                </a:r>
              </a:p>
              <a:p>
                <a:r>
                  <a:rPr lang="en-GB" sz="2000" dirty="0"/>
                  <a:t>l</a:t>
                </a:r>
                <a:r>
                  <a:rPr lang="en-GB" sz="2000" baseline="-25000" dirty="0"/>
                  <a:t>x</a:t>
                </a:r>
                <a:r>
                  <a:rPr lang="en-GB" sz="2000" dirty="0"/>
                  <a:t> = proportion of females surviving each life stage</a:t>
                </a:r>
              </a:p>
              <a:p>
                <a:r>
                  <a:rPr lang="en-GB" sz="2000" dirty="0"/>
                  <a:t>m</a:t>
                </a:r>
                <a:r>
                  <a:rPr lang="en-GB" sz="2000" baseline="-25000" dirty="0"/>
                  <a:t>x</a:t>
                </a:r>
                <a:r>
                  <a:rPr lang="en-GB" sz="2000" dirty="0"/>
                  <a:t> =  offspring produced per surviving individual at each life stage.</a:t>
                </a:r>
              </a:p>
            </p:txBody>
          </p:sp>
        </mc:Choice>
        <mc:Fallback>
          <p:sp>
            <p:nvSpPr>
              <p:cNvPr id="5" name="Rectangle 4"/>
              <p:cNvSpPr>
                <a:spLocks noRot="1" noChangeAspect="1" noMove="1" noResize="1" noEditPoints="1" noAdjustHandles="1" noChangeArrowheads="1" noChangeShapeType="1" noTextEdit="1"/>
              </p:cNvSpPr>
              <p:nvPr/>
            </p:nvSpPr>
            <p:spPr>
              <a:xfrm>
                <a:off x="2063552" y="3565296"/>
                <a:ext cx="7776864" cy="2068771"/>
              </a:xfrm>
              <a:prstGeom prst="rect">
                <a:avLst/>
              </a:prstGeom>
              <a:blipFill>
                <a:blip r:embed="rId2"/>
                <a:stretch>
                  <a:fillRect l="-863" b="-4720"/>
                </a:stretch>
              </a:blipFill>
            </p:spPr>
            <p:txBody>
              <a:bodyPr/>
              <a:lstStyle/>
              <a:p>
                <a:r>
                  <a:rPr lang="en-GB">
                    <a:noFill/>
                  </a:rPr>
                  <a:t> </a:t>
                </a:r>
              </a:p>
            </p:txBody>
          </p:sp>
        </mc:Fallback>
      </mc:AlternateContent>
    </p:spTree>
    <p:extLst>
      <p:ext uri="{BB962C8B-B14F-4D97-AF65-F5344CB8AC3E}">
        <p14:creationId xmlns:p14="http://schemas.microsoft.com/office/powerpoint/2010/main" val="2252354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7250" y="1"/>
            <a:ext cx="7443167" cy="67640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6807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776319900"/>
              </p:ext>
            </p:extLst>
          </p:nvPr>
        </p:nvGraphicFramePr>
        <p:xfrm>
          <a:off x="1683060" y="3573016"/>
          <a:ext cx="8496944" cy="3042920"/>
        </p:xfrm>
        <a:graphic>
          <a:graphicData uri="http://schemas.openxmlformats.org/drawingml/2006/table">
            <a:tbl>
              <a:tblPr firstRow="1" bandRow="1">
                <a:tableStyleId>{5C22544A-7EE6-4342-B048-85BDC9FD1C3A}</a:tableStyleId>
              </a:tblPr>
              <a:tblGrid>
                <a:gridCol w="2124236">
                  <a:extLst>
                    <a:ext uri="{9D8B030D-6E8A-4147-A177-3AD203B41FA5}">
                      <a16:colId xmlns:a16="http://schemas.microsoft.com/office/drawing/2014/main" val="20000"/>
                    </a:ext>
                  </a:extLst>
                </a:gridCol>
                <a:gridCol w="2124236">
                  <a:extLst>
                    <a:ext uri="{9D8B030D-6E8A-4147-A177-3AD203B41FA5}">
                      <a16:colId xmlns:a16="http://schemas.microsoft.com/office/drawing/2014/main" val="20001"/>
                    </a:ext>
                  </a:extLst>
                </a:gridCol>
                <a:gridCol w="2124236">
                  <a:extLst>
                    <a:ext uri="{9D8B030D-6E8A-4147-A177-3AD203B41FA5}">
                      <a16:colId xmlns:a16="http://schemas.microsoft.com/office/drawing/2014/main" val="20002"/>
                    </a:ext>
                  </a:extLst>
                </a:gridCol>
                <a:gridCol w="2124236">
                  <a:extLst>
                    <a:ext uri="{9D8B030D-6E8A-4147-A177-3AD203B41FA5}">
                      <a16:colId xmlns:a16="http://schemas.microsoft.com/office/drawing/2014/main" val="20003"/>
                    </a:ext>
                  </a:extLst>
                </a:gridCol>
              </a:tblGrid>
              <a:tr h="370840">
                <a:tc>
                  <a:txBody>
                    <a:bodyPr/>
                    <a:lstStyle/>
                    <a:p>
                      <a:r>
                        <a:rPr lang="en-GB" dirty="0"/>
                        <a:t>Age class (x)</a:t>
                      </a:r>
                    </a:p>
                  </a:txBody>
                  <a:tcPr/>
                </a:tc>
                <a:tc>
                  <a:txBody>
                    <a:bodyPr/>
                    <a:lstStyle/>
                    <a:p>
                      <a:r>
                        <a:rPr lang="en-GB" dirty="0"/>
                        <a:t>Probability of surviving to age x (l</a:t>
                      </a:r>
                      <a:r>
                        <a:rPr lang="en-GB" baseline="-25000" dirty="0"/>
                        <a:t>x</a:t>
                      </a:r>
                      <a:r>
                        <a:rPr lang="en-GB" baseline="0" dirty="0"/>
                        <a:t>)</a:t>
                      </a:r>
                      <a:endParaRPr lang="en-GB" dirty="0"/>
                    </a:p>
                  </a:txBody>
                  <a:tcPr/>
                </a:tc>
                <a:tc>
                  <a:txBody>
                    <a:bodyPr/>
                    <a:lstStyle/>
                    <a:p>
                      <a:r>
                        <a:rPr lang="en-GB" dirty="0"/>
                        <a:t>Offspring</a:t>
                      </a:r>
                      <a:r>
                        <a:rPr lang="en-GB" baseline="0" dirty="0"/>
                        <a:t> produced per surviving individual (m</a:t>
                      </a:r>
                      <a:r>
                        <a:rPr lang="en-GB" baseline="-25000" dirty="0"/>
                        <a:t>x</a:t>
                      </a:r>
                      <a:r>
                        <a:rPr lang="en-GB" baseline="0" dirty="0"/>
                        <a:t>)</a:t>
                      </a:r>
                      <a:endParaRPr lang="en-GB" dirty="0"/>
                    </a:p>
                  </a:txBody>
                  <a:tcPr/>
                </a:tc>
                <a:tc>
                  <a:txBody>
                    <a:bodyPr/>
                    <a:lstStyle/>
                    <a:p>
                      <a:r>
                        <a:rPr lang="en-GB" dirty="0"/>
                        <a:t>Product</a:t>
                      </a:r>
                      <a:r>
                        <a:rPr lang="en-GB" baseline="0" dirty="0"/>
                        <a:t> of survival and reproduction (</a:t>
                      </a:r>
                      <a:r>
                        <a:rPr lang="en-GB" baseline="0" dirty="0" err="1"/>
                        <a:t>l</a:t>
                      </a:r>
                      <a:r>
                        <a:rPr lang="en-GB" baseline="-25000" dirty="0" err="1"/>
                        <a:t>x</a:t>
                      </a:r>
                      <a:r>
                        <a:rPr lang="en-GB" baseline="0" dirty="0" err="1"/>
                        <a:t>m</a:t>
                      </a:r>
                      <a:r>
                        <a:rPr lang="en-GB" baseline="-25000" dirty="0" err="1"/>
                        <a:t>x</a:t>
                      </a:r>
                      <a:r>
                        <a:rPr lang="en-GB" baseline="0" dirty="0"/>
                        <a:t>)</a:t>
                      </a:r>
                      <a:endParaRPr lang="en-GB" dirty="0"/>
                    </a:p>
                  </a:txBody>
                  <a:tcPr/>
                </a:tc>
                <a:extLst>
                  <a:ext uri="{0D108BD9-81ED-4DB2-BD59-A6C34878D82A}">
                    <a16:rowId xmlns:a16="http://schemas.microsoft.com/office/drawing/2014/main" val="10000"/>
                  </a:ext>
                </a:extLst>
              </a:tr>
              <a:tr h="370840">
                <a:tc>
                  <a:txBody>
                    <a:bodyPr/>
                    <a:lstStyle/>
                    <a:p>
                      <a:r>
                        <a:rPr lang="en-GB" dirty="0"/>
                        <a:t>0</a:t>
                      </a:r>
                    </a:p>
                  </a:txBody>
                  <a:tcPr/>
                </a:tc>
                <a:tc>
                  <a:txBody>
                    <a:bodyPr/>
                    <a:lstStyle/>
                    <a:p>
                      <a:r>
                        <a:rPr lang="en-GB" dirty="0"/>
                        <a:t>1.000</a:t>
                      </a:r>
                    </a:p>
                  </a:txBody>
                  <a:tcPr/>
                </a:tc>
                <a:tc>
                  <a:txBody>
                    <a:bodyPr/>
                    <a:lstStyle/>
                    <a:p>
                      <a:r>
                        <a:rPr lang="en-GB" dirty="0"/>
                        <a:t>0.000</a:t>
                      </a:r>
                    </a:p>
                  </a:txBody>
                  <a:tcPr/>
                </a:tc>
                <a:tc>
                  <a:txBody>
                    <a:bodyPr/>
                    <a:lstStyle/>
                    <a:p>
                      <a:r>
                        <a:rPr lang="en-GB" dirty="0"/>
                        <a:t>0</a:t>
                      </a:r>
                    </a:p>
                  </a:txBody>
                  <a:tcPr/>
                </a:tc>
                <a:extLst>
                  <a:ext uri="{0D108BD9-81ED-4DB2-BD59-A6C34878D82A}">
                    <a16:rowId xmlns:a16="http://schemas.microsoft.com/office/drawing/2014/main" val="10001"/>
                  </a:ext>
                </a:extLst>
              </a:tr>
              <a:tr h="370840">
                <a:tc>
                  <a:txBody>
                    <a:bodyPr/>
                    <a:lstStyle/>
                    <a:p>
                      <a:r>
                        <a:rPr lang="en-GB" dirty="0"/>
                        <a:t>1</a:t>
                      </a:r>
                    </a:p>
                  </a:txBody>
                  <a:tcPr/>
                </a:tc>
                <a:tc>
                  <a:txBody>
                    <a:bodyPr/>
                    <a:lstStyle/>
                    <a:p>
                      <a:r>
                        <a:rPr lang="en-GB" dirty="0"/>
                        <a:t>0.080</a:t>
                      </a:r>
                    </a:p>
                  </a:txBody>
                  <a:tcPr/>
                </a:tc>
                <a:tc>
                  <a:txBody>
                    <a:bodyPr/>
                    <a:lstStyle/>
                    <a:p>
                      <a:r>
                        <a:rPr lang="en-GB" dirty="0"/>
                        <a:t>0.000</a:t>
                      </a:r>
                    </a:p>
                  </a:txBody>
                  <a:tcPr/>
                </a:tc>
                <a:tc>
                  <a:txBody>
                    <a:bodyPr/>
                    <a:lstStyle/>
                    <a:p>
                      <a:r>
                        <a:rPr lang="en-GB" dirty="0"/>
                        <a:t>0</a:t>
                      </a:r>
                    </a:p>
                  </a:txBody>
                  <a:tcPr/>
                </a:tc>
                <a:extLst>
                  <a:ext uri="{0D108BD9-81ED-4DB2-BD59-A6C34878D82A}">
                    <a16:rowId xmlns:a16="http://schemas.microsoft.com/office/drawing/2014/main" val="10002"/>
                  </a:ext>
                </a:extLst>
              </a:tr>
              <a:tr h="370840">
                <a:tc>
                  <a:txBody>
                    <a:bodyPr/>
                    <a:lstStyle/>
                    <a:p>
                      <a:r>
                        <a:rPr lang="en-GB" dirty="0"/>
                        <a:t>2</a:t>
                      </a:r>
                    </a:p>
                  </a:txBody>
                  <a:tcPr/>
                </a:tc>
                <a:tc>
                  <a:txBody>
                    <a:bodyPr/>
                    <a:lstStyle/>
                    <a:p>
                      <a:r>
                        <a:rPr lang="en-GB" dirty="0"/>
                        <a:t>0.043</a:t>
                      </a:r>
                    </a:p>
                  </a:txBody>
                  <a:tcPr/>
                </a:tc>
                <a:tc>
                  <a:txBody>
                    <a:bodyPr/>
                    <a:lstStyle/>
                    <a:p>
                      <a:r>
                        <a:rPr lang="en-GB" dirty="0"/>
                        <a:t>1000</a:t>
                      </a:r>
                    </a:p>
                  </a:txBody>
                  <a:tcPr/>
                </a:tc>
                <a:tc>
                  <a:txBody>
                    <a:bodyPr/>
                    <a:lstStyle/>
                    <a:p>
                      <a:r>
                        <a:rPr lang="en-GB" dirty="0"/>
                        <a:t>43</a:t>
                      </a:r>
                    </a:p>
                  </a:txBody>
                  <a:tcPr/>
                </a:tc>
                <a:extLst>
                  <a:ext uri="{0D108BD9-81ED-4DB2-BD59-A6C34878D82A}">
                    <a16:rowId xmlns:a16="http://schemas.microsoft.com/office/drawing/2014/main" val="10003"/>
                  </a:ext>
                </a:extLst>
              </a:tr>
              <a:tr h="370840">
                <a:tc>
                  <a:txBody>
                    <a:bodyPr/>
                    <a:lstStyle/>
                    <a:p>
                      <a:r>
                        <a:rPr lang="en-GB" dirty="0"/>
                        <a:t>3</a:t>
                      </a:r>
                    </a:p>
                  </a:txBody>
                  <a:tcPr/>
                </a:tc>
                <a:tc>
                  <a:txBody>
                    <a:bodyPr/>
                    <a:lstStyle/>
                    <a:p>
                      <a:r>
                        <a:rPr lang="en-GB" dirty="0"/>
                        <a:t>0.002</a:t>
                      </a:r>
                    </a:p>
                  </a:txBody>
                  <a:tcPr/>
                </a:tc>
                <a:tc>
                  <a:txBody>
                    <a:bodyPr/>
                    <a:lstStyle/>
                    <a:p>
                      <a:r>
                        <a:rPr lang="en-GB" dirty="0"/>
                        <a:t>22000</a:t>
                      </a:r>
                    </a:p>
                  </a:txBody>
                  <a:tcPr/>
                </a:tc>
                <a:tc>
                  <a:txBody>
                    <a:bodyPr/>
                    <a:lstStyle/>
                    <a:p>
                      <a:r>
                        <a:rPr lang="en-GB" dirty="0"/>
                        <a:t>44</a:t>
                      </a:r>
                    </a:p>
                  </a:txBody>
                  <a:tcPr/>
                </a:tc>
                <a:extLst>
                  <a:ext uri="{0D108BD9-81ED-4DB2-BD59-A6C34878D82A}">
                    <a16:rowId xmlns:a16="http://schemas.microsoft.com/office/drawing/2014/main" val="10004"/>
                  </a:ext>
                </a:extLst>
              </a:tr>
              <a:tr h="370840">
                <a:tc gridSpan="3">
                  <a:txBody>
                    <a:bodyPr/>
                    <a:lstStyle/>
                    <a:p>
                      <a:pPr algn="r"/>
                      <a:r>
                        <a:rPr lang="en-GB" dirty="0"/>
                        <a:t>Reproductive rate R</a:t>
                      </a:r>
                      <a:r>
                        <a:rPr lang="en-GB" baseline="-25000" dirty="0"/>
                        <a:t>0</a:t>
                      </a:r>
                      <a:endParaRPr lang="en-GB" dirty="0"/>
                    </a:p>
                  </a:txBody>
                  <a:tcPr/>
                </a:tc>
                <a:tc hMerge="1">
                  <a:txBody>
                    <a:bodyPr/>
                    <a:lstStyle/>
                    <a:p>
                      <a:endParaRPr lang="en-GB" dirty="0"/>
                    </a:p>
                  </a:txBody>
                  <a:tcPr/>
                </a:tc>
                <a:tc hMerge="1">
                  <a:txBody>
                    <a:bodyPr/>
                    <a:lstStyle/>
                    <a:p>
                      <a:endParaRPr lang="en-GB" dirty="0"/>
                    </a:p>
                  </a:txBody>
                  <a:tcPr/>
                </a:tc>
                <a:tc>
                  <a:txBody>
                    <a:bodyPr/>
                    <a:lstStyle/>
                    <a:p>
                      <a:r>
                        <a:rPr lang="en-GB" dirty="0"/>
                        <a:t>87</a:t>
                      </a:r>
                    </a:p>
                  </a:txBody>
                  <a:tcPr/>
                </a:tc>
                <a:extLst>
                  <a:ext uri="{0D108BD9-81ED-4DB2-BD59-A6C34878D82A}">
                    <a16:rowId xmlns:a16="http://schemas.microsoft.com/office/drawing/2014/main" val="10005"/>
                  </a:ext>
                </a:extLst>
              </a:tr>
            </a:tbl>
          </a:graphicData>
        </a:graphic>
      </p:graphicFrame>
      <p:pic>
        <p:nvPicPr>
          <p:cNvPr id="6146" name="Picture 2" descr="C:\Users\mqbssefb\Downloads\david-clode-5TlDAKapwyQ-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65722" y="88916"/>
            <a:ext cx="4356263" cy="290803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growth vs survival"/>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6751958" y="122338"/>
            <a:ext cx="3952875" cy="3057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1462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4624"/>
            <a:ext cx="8229600" cy="634082"/>
          </a:xfrm>
        </p:spPr>
        <p:txBody>
          <a:bodyPr>
            <a:normAutofit fontScale="90000"/>
          </a:bodyPr>
          <a:lstStyle/>
          <a:p>
            <a:r>
              <a:rPr lang="en-GB" sz="3600" dirty="0"/>
              <a:t>Exponential and geometric growth rates.</a:t>
            </a:r>
          </a:p>
        </p:txBody>
      </p:sp>
      <p:pic>
        <p:nvPicPr>
          <p:cNvPr id="3074" name="Picture 2" descr="Annual world population since 10 thousand bce for ow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9497" y="1484783"/>
            <a:ext cx="4696427" cy="292352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Updated world population growth rate annual 1950 21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4032" y="1484785"/>
            <a:ext cx="4176464" cy="292352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783632" y="5085184"/>
            <a:ext cx="6348726" cy="923330"/>
          </a:xfrm>
          <a:prstGeom prst="rect">
            <a:avLst/>
          </a:prstGeom>
          <a:noFill/>
        </p:spPr>
        <p:txBody>
          <a:bodyPr wrap="none" rtlCol="0">
            <a:spAutoFit/>
          </a:bodyPr>
          <a:lstStyle/>
          <a:p>
            <a:r>
              <a:rPr lang="en-GB" dirty="0"/>
              <a:t>Looks exponential but is actually geometric.</a:t>
            </a:r>
          </a:p>
          <a:p>
            <a:endParaRPr lang="en-GB" dirty="0"/>
          </a:p>
          <a:p>
            <a:r>
              <a:rPr lang="en-GB" dirty="0"/>
              <a:t>This is because the RATE of growth is decreasing over time.</a:t>
            </a:r>
          </a:p>
        </p:txBody>
      </p:sp>
    </p:spTree>
    <p:extLst>
      <p:ext uri="{BB962C8B-B14F-4D97-AF65-F5344CB8AC3E}">
        <p14:creationId xmlns:p14="http://schemas.microsoft.com/office/powerpoint/2010/main" val="3169229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1981200" y="476673"/>
                <a:ext cx="8229600" cy="5649491"/>
              </a:xfrm>
            </p:spPr>
            <p:txBody>
              <a:bodyPr>
                <a:normAutofit fontScale="92500"/>
              </a:bodyPr>
              <a:lstStyle/>
              <a:p>
                <a:pPr marL="0" indent="0">
                  <a:buNone/>
                </a:pPr>
                <a:r>
                  <a:rPr lang="en-GB" dirty="0"/>
                  <a:t>Geometric growth: </a:t>
                </a:r>
                <a:r>
                  <a:rPr lang="en-GB" dirty="0" err="1"/>
                  <a:t>N</a:t>
                </a:r>
                <a:r>
                  <a:rPr lang="en-GB" baseline="-25000" dirty="0" err="1"/>
                  <a:t>t</a:t>
                </a:r>
                <a:r>
                  <a:rPr lang="en-GB" dirty="0"/>
                  <a:t> = N</a:t>
                </a:r>
                <a:r>
                  <a:rPr lang="en-GB" baseline="-25000" dirty="0"/>
                  <a:t>0</a:t>
                </a:r>
                <a:r>
                  <a:rPr lang="en-GB" dirty="0"/>
                  <a:t>R</a:t>
                </a:r>
                <a:r>
                  <a:rPr lang="en-GB" baseline="-25000" dirty="0"/>
                  <a:t>0</a:t>
                </a:r>
                <a:r>
                  <a:rPr lang="en-GB" baseline="30000" dirty="0"/>
                  <a:t>t</a:t>
                </a:r>
                <a:r>
                  <a:rPr lang="en-GB" dirty="0"/>
                  <a:t> </a:t>
                </a:r>
              </a:p>
              <a:p>
                <a:pPr marL="0" indent="0">
                  <a:buNone/>
                </a:pPr>
                <a:endParaRPr lang="en-GB" dirty="0"/>
              </a:p>
              <a:p>
                <a:pPr marL="0" indent="0">
                  <a:buNone/>
                </a:pPr>
                <a:r>
                  <a:rPr lang="en-GB" dirty="0"/>
                  <a:t>Exponential growth: </a:t>
                </a:r>
                <a:r>
                  <a:rPr lang="en-GB" dirty="0" err="1"/>
                  <a:t>N</a:t>
                </a:r>
                <a:r>
                  <a:rPr lang="en-GB" baseline="-25000" dirty="0" err="1"/>
                  <a:t>t</a:t>
                </a:r>
                <a:r>
                  <a:rPr lang="en-GB" dirty="0"/>
                  <a:t> = N</a:t>
                </a:r>
                <a:r>
                  <a:rPr lang="en-GB" baseline="-25000" dirty="0"/>
                  <a:t>0</a:t>
                </a:r>
                <a:r>
                  <a:rPr lang="en-GB" dirty="0"/>
                  <a:t>e</a:t>
                </a:r>
                <a:r>
                  <a:rPr lang="en-GB" baseline="30000" dirty="0"/>
                  <a:t>rt </a:t>
                </a:r>
                <a:r>
                  <a:rPr lang="en-GB" dirty="0"/>
                  <a:t>OR: </a:t>
                </a:r>
                <a14:m>
                  <m:oMath xmlns:m="http://schemas.openxmlformats.org/officeDocument/2006/math">
                    <m:f>
                      <m:fPr>
                        <m:ctrlPr>
                          <a:rPr lang="en-GB" i="1" smtClean="0">
                            <a:latin typeface="Cambria Math" panose="02040503050406030204" pitchFamily="18" charset="0"/>
                          </a:rPr>
                        </m:ctrlPr>
                      </m:fPr>
                      <m:num>
                        <m:r>
                          <a:rPr lang="en-GB" b="0" i="1" smtClean="0">
                            <a:latin typeface="Cambria Math"/>
                          </a:rPr>
                          <m:t>𝑑𝑁</m:t>
                        </m:r>
                      </m:num>
                      <m:den>
                        <m:r>
                          <a:rPr lang="en-GB" b="0" i="1" smtClean="0">
                            <a:latin typeface="Cambria Math"/>
                          </a:rPr>
                          <m:t>𝑑𝑡</m:t>
                        </m:r>
                      </m:den>
                    </m:f>
                    <m:r>
                      <a:rPr lang="en-GB" b="0" i="1" smtClean="0">
                        <a:latin typeface="Cambria Math"/>
                      </a:rPr>
                      <m:t>=</m:t>
                    </m:r>
                    <m:r>
                      <a:rPr lang="en-GB" b="0" i="1" smtClean="0">
                        <a:latin typeface="Cambria Math"/>
                      </a:rPr>
                      <m:t>𝑟𝑁</m:t>
                    </m:r>
                  </m:oMath>
                </a14:m>
                <a:endParaRPr lang="en-GB" dirty="0">
                  <a:latin typeface="+mj-lt"/>
                </a:endParaRPr>
              </a:p>
              <a:p>
                <a:pPr marL="0" indent="0">
                  <a:buNone/>
                </a:pPr>
                <a:endParaRPr lang="en-GB" baseline="30000" dirty="0"/>
              </a:p>
              <a:p>
                <a:pPr marL="0" indent="0">
                  <a:buNone/>
                </a:pPr>
                <a:r>
                  <a:rPr lang="en-GB" dirty="0"/>
                  <a:t>Very similar equations but exponential is faster.</a:t>
                </a:r>
              </a:p>
              <a:p>
                <a:pPr marL="0" indent="0">
                  <a:buNone/>
                </a:pPr>
                <a:endParaRPr lang="en-GB" dirty="0"/>
              </a:p>
              <a:p>
                <a:pPr marL="0" indent="0">
                  <a:buNone/>
                </a:pPr>
                <a:r>
                  <a:rPr lang="en-GB" sz="2600" dirty="0" err="1"/>
                  <a:t>N</a:t>
                </a:r>
                <a:r>
                  <a:rPr lang="en-GB" sz="2600" baseline="-25000" dirty="0" err="1"/>
                  <a:t>t</a:t>
                </a:r>
                <a:r>
                  <a:rPr lang="en-GB" sz="2600" dirty="0"/>
                  <a:t> = population size at time t (the end of the study)</a:t>
                </a:r>
              </a:p>
              <a:p>
                <a:pPr marL="0" indent="0">
                  <a:buNone/>
                </a:pPr>
                <a:r>
                  <a:rPr lang="en-GB" sz="2600" dirty="0"/>
                  <a:t>N</a:t>
                </a:r>
                <a:r>
                  <a:rPr lang="en-GB" sz="2600" baseline="-25000" dirty="0"/>
                  <a:t>o</a:t>
                </a:r>
                <a:r>
                  <a:rPr lang="en-GB" sz="2600" dirty="0"/>
                  <a:t> = population size at start point</a:t>
                </a:r>
              </a:p>
              <a:p>
                <a:pPr marL="0" indent="0">
                  <a:buNone/>
                </a:pPr>
                <a:r>
                  <a:rPr lang="en-GB" sz="2600" dirty="0"/>
                  <a:t>R</a:t>
                </a:r>
                <a:r>
                  <a:rPr lang="en-GB" sz="2600" baseline="-25000" dirty="0"/>
                  <a:t>o </a:t>
                </a:r>
                <a:r>
                  <a:rPr lang="en-GB" sz="2600" dirty="0"/>
                  <a:t>= reproductive rate</a:t>
                </a:r>
              </a:p>
              <a:p>
                <a:pPr marL="0" indent="0">
                  <a:buNone/>
                </a:pPr>
                <a:r>
                  <a:rPr lang="en-GB" sz="2600" dirty="0"/>
                  <a:t>e = mathematical constant 2.71828…</a:t>
                </a:r>
              </a:p>
              <a:p>
                <a:pPr marL="0" indent="0">
                  <a:buNone/>
                </a:pPr>
                <a:r>
                  <a:rPr lang="en-GB" sz="2600" dirty="0"/>
                  <a:t>r = time step e.g. one year </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981200" y="476673"/>
                <a:ext cx="8229600" cy="5649491"/>
              </a:xfrm>
              <a:blipFill>
                <a:blip r:embed="rId2"/>
                <a:stretch>
                  <a:fillRect l="-1704" t="-1402" r="-519" b="-647"/>
                </a:stretch>
              </a:blipFill>
            </p:spPr>
            <p:txBody>
              <a:bodyPr/>
              <a:lstStyle/>
              <a:p>
                <a:r>
                  <a:rPr lang="en-GB">
                    <a:noFill/>
                  </a:rPr>
                  <a:t> </a:t>
                </a:r>
              </a:p>
            </p:txBody>
          </p:sp>
        </mc:Fallback>
      </mc:AlternateContent>
    </p:spTree>
    <p:extLst>
      <p:ext uri="{BB962C8B-B14F-4D97-AF65-F5344CB8AC3E}">
        <p14:creationId xmlns:p14="http://schemas.microsoft.com/office/powerpoint/2010/main" val="3085663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71400"/>
            <a:ext cx="8229600" cy="1143000"/>
          </a:xfrm>
        </p:spPr>
        <p:txBody>
          <a:bodyPr>
            <a:normAutofit/>
          </a:bodyPr>
          <a:lstStyle/>
          <a:p>
            <a:r>
              <a:rPr lang="en-GB" sz="3600" dirty="0"/>
              <a:t>Logistic population growth</a:t>
            </a:r>
          </a:p>
        </p:txBody>
      </p:sp>
      <p:sp>
        <p:nvSpPr>
          <p:cNvPr id="3" name="Content Placeholder 2"/>
          <p:cNvSpPr>
            <a:spLocks noGrp="1"/>
          </p:cNvSpPr>
          <p:nvPr>
            <p:ph idx="1"/>
          </p:nvPr>
        </p:nvSpPr>
        <p:spPr>
          <a:xfrm>
            <a:off x="1955065" y="1022003"/>
            <a:ext cx="8229600" cy="4525963"/>
          </a:xfrm>
        </p:spPr>
        <p:txBody>
          <a:bodyPr>
            <a:normAutofit/>
          </a:bodyPr>
          <a:lstStyle/>
          <a:p>
            <a:pPr marL="0" indent="0">
              <a:lnSpc>
                <a:spcPct val="150000"/>
              </a:lnSpc>
              <a:buNone/>
            </a:pPr>
            <a:r>
              <a:rPr lang="en-GB" sz="2000" dirty="0"/>
              <a:t>We use a logistic population growth model to model more realistic scenarios where carrying capacity will slow the growth rate to close to zero.</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528" y="2780928"/>
            <a:ext cx="4762500" cy="3943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462319" y="4775260"/>
            <a:ext cx="2332690" cy="1477328"/>
          </a:xfrm>
          <a:prstGeom prst="rect">
            <a:avLst/>
          </a:prstGeom>
          <a:noFill/>
        </p:spPr>
        <p:txBody>
          <a:bodyPr wrap="none" rtlCol="0">
            <a:spAutoFit/>
          </a:bodyPr>
          <a:lstStyle/>
          <a:p>
            <a:r>
              <a:rPr lang="en-GB" dirty="0"/>
              <a:t>d = difference</a:t>
            </a:r>
          </a:p>
          <a:p>
            <a:r>
              <a:rPr lang="en-GB" dirty="0"/>
              <a:t>t = time</a:t>
            </a:r>
          </a:p>
          <a:p>
            <a:r>
              <a:rPr lang="en-GB" dirty="0"/>
              <a:t>K = carrying capacity</a:t>
            </a:r>
          </a:p>
          <a:p>
            <a:r>
              <a:rPr lang="en-GB" dirty="0"/>
              <a:t>N = population size</a:t>
            </a:r>
          </a:p>
          <a:p>
            <a:r>
              <a:rPr lang="en-GB" dirty="0"/>
              <a:t>r = reproductive rate</a:t>
            </a:r>
          </a:p>
        </p:txBody>
      </p:sp>
      <mc:AlternateContent xmlns:mc="http://schemas.openxmlformats.org/markup-compatibility/2006">
        <mc:Choice xmlns:a14="http://schemas.microsoft.com/office/drawing/2010/main" Requires="a14">
          <p:sp>
            <p:nvSpPr>
              <p:cNvPr id="5" name="TextBox 4"/>
              <p:cNvSpPr txBox="1"/>
              <p:nvPr/>
            </p:nvSpPr>
            <p:spPr>
              <a:xfrm>
                <a:off x="7104113" y="3585791"/>
                <a:ext cx="3044103" cy="106048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sz="2800" i="1">
                              <a:latin typeface="Cambria Math" panose="02040503050406030204" pitchFamily="18" charset="0"/>
                            </a:rPr>
                          </m:ctrlPr>
                        </m:fPr>
                        <m:num>
                          <m:r>
                            <a:rPr lang="en-GB" sz="2800" i="1">
                              <a:latin typeface="Cambria Math"/>
                            </a:rPr>
                            <m:t>𝑑𝑁</m:t>
                          </m:r>
                        </m:num>
                        <m:den>
                          <m:r>
                            <a:rPr lang="en-GB" sz="2800" i="1">
                              <a:latin typeface="Cambria Math"/>
                            </a:rPr>
                            <m:t>𝑑𝑡</m:t>
                          </m:r>
                        </m:den>
                      </m:f>
                      <m:r>
                        <a:rPr lang="en-GB" sz="2800" i="1">
                          <a:latin typeface="Cambria Math"/>
                        </a:rPr>
                        <m:t>=</m:t>
                      </m:r>
                      <m:r>
                        <a:rPr lang="en-GB" sz="2800" i="1">
                          <a:latin typeface="Cambria Math"/>
                        </a:rPr>
                        <m:t>𝑟𝑁</m:t>
                      </m:r>
                      <m:d>
                        <m:dPr>
                          <m:ctrlPr>
                            <a:rPr lang="en-GB" sz="2800" i="1">
                              <a:latin typeface="Cambria Math" panose="02040503050406030204" pitchFamily="18" charset="0"/>
                            </a:rPr>
                          </m:ctrlPr>
                        </m:dPr>
                        <m:e>
                          <m:r>
                            <a:rPr lang="en-GB" sz="2800" i="1">
                              <a:latin typeface="Cambria Math"/>
                            </a:rPr>
                            <m:t>1−</m:t>
                          </m:r>
                          <m:f>
                            <m:fPr>
                              <m:ctrlPr>
                                <a:rPr lang="en-GB" sz="2800" i="1">
                                  <a:latin typeface="Cambria Math" panose="02040503050406030204" pitchFamily="18" charset="0"/>
                                </a:rPr>
                              </m:ctrlPr>
                            </m:fPr>
                            <m:num>
                              <m:r>
                                <a:rPr lang="en-GB" sz="2800" i="1">
                                  <a:latin typeface="Cambria Math"/>
                                </a:rPr>
                                <m:t>𝑁</m:t>
                              </m:r>
                            </m:num>
                            <m:den>
                              <m:r>
                                <a:rPr lang="en-GB" sz="2800" i="1">
                                  <a:latin typeface="Cambria Math"/>
                                </a:rPr>
                                <m:t>𝐾</m:t>
                              </m:r>
                            </m:den>
                          </m:f>
                        </m:e>
                      </m:d>
                    </m:oMath>
                  </m:oMathPara>
                </a14:m>
                <a:endParaRPr lang="en-GB" sz="2800" dirty="0"/>
              </a:p>
            </p:txBody>
          </p:sp>
        </mc:Choice>
        <mc:Fallback>
          <p:sp>
            <p:nvSpPr>
              <p:cNvPr id="5" name="TextBox 4"/>
              <p:cNvSpPr txBox="1">
                <a:spLocks noRot="1" noChangeAspect="1" noMove="1" noResize="1" noEditPoints="1" noAdjustHandles="1" noChangeArrowheads="1" noChangeShapeType="1" noTextEdit="1"/>
              </p:cNvSpPr>
              <p:nvPr/>
            </p:nvSpPr>
            <p:spPr>
              <a:xfrm>
                <a:off x="7104113" y="3585791"/>
                <a:ext cx="3044103" cy="1060483"/>
              </a:xfrm>
              <a:prstGeom prst="rect">
                <a:avLst/>
              </a:prstGeom>
              <a:blipFill>
                <a:blip r:embed="rId3"/>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3700194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3148</TotalTime>
  <Words>924</Words>
  <Application>Microsoft Office PowerPoint</Application>
  <PresentationFormat>Widescreen</PresentationFormat>
  <Paragraphs>162</Paragraphs>
  <Slides>20</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Arial</vt:lpstr>
      <vt:lpstr>Calibri</vt:lpstr>
      <vt:lpstr>Cambria Math</vt:lpstr>
      <vt:lpstr>Helvetica</vt:lpstr>
      <vt:lpstr>Lucida Grande</vt:lpstr>
      <vt:lpstr>Office Theme</vt:lpstr>
      <vt:lpstr>1_Office Theme</vt:lpstr>
      <vt:lpstr>Population Ecology 2: processes</vt:lpstr>
      <vt:lpstr>Population Ecology 2: processes</vt:lpstr>
      <vt:lpstr>Learning outcomes</vt:lpstr>
      <vt:lpstr>Intrinsic growth rate</vt:lpstr>
      <vt:lpstr>PowerPoint Presentation</vt:lpstr>
      <vt:lpstr>PowerPoint Presentation</vt:lpstr>
      <vt:lpstr>Exponential and geometric growth rates.</vt:lpstr>
      <vt:lpstr>PowerPoint Presentation</vt:lpstr>
      <vt:lpstr>Logistic population growth</vt:lpstr>
      <vt:lpstr>Harbour seals, USA</vt:lpstr>
      <vt:lpstr>Density dependent population regulation</vt:lpstr>
      <vt:lpstr>PowerPoint Presentation</vt:lpstr>
      <vt:lpstr>The Allee effect (Allee 1931)</vt:lpstr>
      <vt:lpstr>PowerPoint Presentation</vt:lpstr>
      <vt:lpstr>Population cycles</vt:lpstr>
      <vt:lpstr>Example: Lemmings (Elton 1924).</vt:lpstr>
      <vt:lpstr>Metapopulations (Levins 1969, Hanski 1997): “A population of populations”</vt:lpstr>
      <vt:lpstr>PowerPoint Presentation</vt:lpstr>
      <vt:lpstr>Northern spotted owl: Metapopulation theory for conservation</vt:lpstr>
      <vt:lpstr>Summary</vt:lpstr>
    </vt:vector>
  </TitlesOfParts>
  <Company>The 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Population Ecology 2: processes</dc:title>
  <dc:creator>Ellen Fry</dc:creator>
  <cp:lastModifiedBy>Nicholas Harvey</cp:lastModifiedBy>
  <cp:revision>73</cp:revision>
  <dcterms:created xsi:type="dcterms:W3CDTF">2020-06-17T14:04:17Z</dcterms:created>
  <dcterms:modified xsi:type="dcterms:W3CDTF">2021-05-11T20:58:25Z</dcterms:modified>
</cp:coreProperties>
</file>