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3"/>
  </p:notesMasterIdLst>
  <p:sldIdLst>
    <p:sldId id="304" r:id="rId3"/>
    <p:sldId id="256" r:id="rId4"/>
    <p:sldId id="257" r:id="rId5"/>
    <p:sldId id="262" r:id="rId6"/>
    <p:sldId id="270" r:id="rId7"/>
    <p:sldId id="264" r:id="rId8"/>
    <p:sldId id="265" r:id="rId9"/>
    <p:sldId id="271" r:id="rId10"/>
    <p:sldId id="267" r:id="rId11"/>
    <p:sldId id="272" r:id="rId12"/>
    <p:sldId id="258" r:id="rId13"/>
    <p:sldId id="273" r:id="rId14"/>
    <p:sldId id="259" r:id="rId15"/>
    <p:sldId id="263" r:id="rId16"/>
    <p:sldId id="268" r:id="rId17"/>
    <p:sldId id="274" r:id="rId18"/>
    <p:sldId id="269" r:id="rId19"/>
    <p:sldId id="275" r:id="rId20"/>
    <p:sldId id="276" r:id="rId21"/>
    <p:sldId id="26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397CF5-B285-4507-8EBE-AF17A680AC38}" v="2" dt="2021-05-11T20:57:34.0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80" y="45"/>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holas Harvey" userId="6c8f5bcc-6372-430f-9774-4498d9d8aa03" providerId="ADAL" clId="{22397CF5-B285-4507-8EBE-AF17A680AC38}"/>
    <pc:docChg chg="modSld modMainMaster modNotesMaster">
      <pc:chgData name="Nicholas Harvey" userId="6c8f5bcc-6372-430f-9774-4498d9d8aa03" providerId="ADAL" clId="{22397CF5-B285-4507-8EBE-AF17A680AC38}" dt="2021-05-11T20:58:22.520" v="20" actId="20577"/>
      <pc:docMkLst>
        <pc:docMk/>
      </pc:docMkLst>
      <pc:sldChg chg="modSp mod">
        <pc:chgData name="Nicholas Harvey" userId="6c8f5bcc-6372-430f-9774-4498d9d8aa03" providerId="ADAL" clId="{22397CF5-B285-4507-8EBE-AF17A680AC38}" dt="2021-05-11T20:57:34.013" v="7"/>
        <pc:sldMkLst>
          <pc:docMk/>
          <pc:sldMk cId="538597414" sldId="256"/>
        </pc:sldMkLst>
        <pc:spChg chg="mod">
          <ac:chgData name="Nicholas Harvey" userId="6c8f5bcc-6372-430f-9774-4498d9d8aa03" providerId="ADAL" clId="{22397CF5-B285-4507-8EBE-AF17A680AC38}" dt="2021-05-11T20:57:34.013" v="7"/>
          <ac:spMkLst>
            <pc:docMk/>
            <pc:sldMk cId="538597414" sldId="256"/>
            <ac:spMk id="2" creationId="{00000000-0000-0000-0000-000000000000}"/>
          </ac:spMkLst>
        </pc:spChg>
        <pc:spChg chg="mod">
          <ac:chgData name="Nicholas Harvey" userId="6c8f5bcc-6372-430f-9774-4498d9d8aa03" providerId="ADAL" clId="{22397CF5-B285-4507-8EBE-AF17A680AC38}" dt="2021-05-11T20:57:34.013" v="7"/>
          <ac:spMkLst>
            <pc:docMk/>
            <pc:sldMk cId="538597414" sldId="256"/>
            <ac:spMk id="3" creationId="{00000000-0000-0000-0000-000000000000}"/>
          </ac:spMkLst>
        </pc:spChg>
        <pc:picChg chg="mod">
          <ac:chgData name="Nicholas Harvey" userId="6c8f5bcc-6372-430f-9774-4498d9d8aa03" providerId="ADAL" clId="{22397CF5-B285-4507-8EBE-AF17A680AC38}" dt="2021-05-11T20:57:34.013" v="7"/>
          <ac:picMkLst>
            <pc:docMk/>
            <pc:sldMk cId="538597414" sldId="256"/>
            <ac:picMk id="2050" creationId="{00000000-0000-0000-0000-000000000000}"/>
          </ac:picMkLst>
        </pc:picChg>
      </pc:sldChg>
      <pc:sldChg chg="modSp">
        <pc:chgData name="Nicholas Harvey" userId="6c8f5bcc-6372-430f-9774-4498d9d8aa03" providerId="ADAL" clId="{22397CF5-B285-4507-8EBE-AF17A680AC38}" dt="2021-05-11T20:57:34.013" v="7"/>
        <pc:sldMkLst>
          <pc:docMk/>
          <pc:sldMk cId="200724606" sldId="257"/>
        </pc:sldMkLst>
        <pc:spChg chg="mod">
          <ac:chgData name="Nicholas Harvey" userId="6c8f5bcc-6372-430f-9774-4498d9d8aa03" providerId="ADAL" clId="{22397CF5-B285-4507-8EBE-AF17A680AC38}" dt="2021-05-11T20:57:34.013" v="7"/>
          <ac:spMkLst>
            <pc:docMk/>
            <pc:sldMk cId="200724606" sldId="257"/>
            <ac:spMk id="2" creationId="{00000000-0000-0000-0000-000000000000}"/>
          </ac:spMkLst>
        </pc:spChg>
        <pc:spChg chg="mod">
          <ac:chgData name="Nicholas Harvey" userId="6c8f5bcc-6372-430f-9774-4498d9d8aa03" providerId="ADAL" clId="{22397CF5-B285-4507-8EBE-AF17A680AC38}" dt="2021-05-11T20:57:34.013" v="7"/>
          <ac:spMkLst>
            <pc:docMk/>
            <pc:sldMk cId="200724606" sldId="257"/>
            <ac:spMk id="3" creationId="{00000000-0000-0000-0000-000000000000}"/>
          </ac:spMkLst>
        </pc:spChg>
        <pc:picChg chg="mod">
          <ac:chgData name="Nicholas Harvey" userId="6c8f5bcc-6372-430f-9774-4498d9d8aa03" providerId="ADAL" clId="{22397CF5-B285-4507-8EBE-AF17A680AC38}" dt="2021-05-11T20:57:34.013" v="7"/>
          <ac:picMkLst>
            <pc:docMk/>
            <pc:sldMk cId="200724606" sldId="257"/>
            <ac:picMk id="1026" creationId="{00000000-0000-0000-0000-000000000000}"/>
          </ac:picMkLst>
        </pc:picChg>
      </pc:sldChg>
      <pc:sldChg chg="modSp">
        <pc:chgData name="Nicholas Harvey" userId="6c8f5bcc-6372-430f-9774-4498d9d8aa03" providerId="ADAL" clId="{22397CF5-B285-4507-8EBE-AF17A680AC38}" dt="2021-05-11T20:57:34.013" v="7"/>
        <pc:sldMkLst>
          <pc:docMk/>
          <pc:sldMk cId="1968293803" sldId="258"/>
        </pc:sldMkLst>
        <pc:spChg chg="mod">
          <ac:chgData name="Nicholas Harvey" userId="6c8f5bcc-6372-430f-9774-4498d9d8aa03" providerId="ADAL" clId="{22397CF5-B285-4507-8EBE-AF17A680AC38}" dt="2021-05-11T20:57:34.013" v="7"/>
          <ac:spMkLst>
            <pc:docMk/>
            <pc:sldMk cId="1968293803" sldId="258"/>
            <ac:spMk id="2" creationId="{00000000-0000-0000-0000-000000000000}"/>
          </ac:spMkLst>
        </pc:spChg>
        <pc:spChg chg="mod">
          <ac:chgData name="Nicholas Harvey" userId="6c8f5bcc-6372-430f-9774-4498d9d8aa03" providerId="ADAL" clId="{22397CF5-B285-4507-8EBE-AF17A680AC38}" dt="2021-05-11T20:57:34.013" v="7"/>
          <ac:spMkLst>
            <pc:docMk/>
            <pc:sldMk cId="1968293803" sldId="258"/>
            <ac:spMk id="3" creationId="{00000000-0000-0000-0000-000000000000}"/>
          </ac:spMkLst>
        </pc:spChg>
        <pc:picChg chg="mod">
          <ac:chgData name="Nicholas Harvey" userId="6c8f5bcc-6372-430f-9774-4498d9d8aa03" providerId="ADAL" clId="{22397CF5-B285-4507-8EBE-AF17A680AC38}" dt="2021-05-11T20:57:34.013" v="7"/>
          <ac:picMkLst>
            <pc:docMk/>
            <pc:sldMk cId="1968293803" sldId="258"/>
            <ac:picMk id="3074" creationId="{00000000-0000-0000-0000-000000000000}"/>
          </ac:picMkLst>
        </pc:picChg>
        <pc:picChg chg="mod">
          <ac:chgData name="Nicholas Harvey" userId="6c8f5bcc-6372-430f-9774-4498d9d8aa03" providerId="ADAL" clId="{22397CF5-B285-4507-8EBE-AF17A680AC38}" dt="2021-05-11T20:57:34.013" v="7"/>
          <ac:picMkLst>
            <pc:docMk/>
            <pc:sldMk cId="1968293803" sldId="258"/>
            <ac:picMk id="3076" creationId="{00000000-0000-0000-0000-000000000000}"/>
          </ac:picMkLst>
        </pc:picChg>
      </pc:sldChg>
      <pc:sldChg chg="modSp">
        <pc:chgData name="Nicholas Harvey" userId="6c8f5bcc-6372-430f-9774-4498d9d8aa03" providerId="ADAL" clId="{22397CF5-B285-4507-8EBE-AF17A680AC38}" dt="2021-05-11T20:57:34.013" v="7"/>
        <pc:sldMkLst>
          <pc:docMk/>
          <pc:sldMk cId="52972436" sldId="259"/>
        </pc:sldMkLst>
        <pc:spChg chg="mod">
          <ac:chgData name="Nicholas Harvey" userId="6c8f5bcc-6372-430f-9774-4498d9d8aa03" providerId="ADAL" clId="{22397CF5-B285-4507-8EBE-AF17A680AC38}" dt="2021-05-11T20:57:34.013" v="7"/>
          <ac:spMkLst>
            <pc:docMk/>
            <pc:sldMk cId="52972436" sldId="259"/>
            <ac:spMk id="2" creationId="{00000000-0000-0000-0000-000000000000}"/>
          </ac:spMkLst>
        </pc:spChg>
        <pc:spChg chg="mod">
          <ac:chgData name="Nicholas Harvey" userId="6c8f5bcc-6372-430f-9774-4498d9d8aa03" providerId="ADAL" clId="{22397CF5-B285-4507-8EBE-AF17A680AC38}" dt="2021-05-11T20:57:34.013" v="7"/>
          <ac:spMkLst>
            <pc:docMk/>
            <pc:sldMk cId="52972436" sldId="259"/>
            <ac:spMk id="3" creationId="{00000000-0000-0000-0000-000000000000}"/>
          </ac:spMkLst>
        </pc:spChg>
        <pc:spChg chg="mod">
          <ac:chgData name="Nicholas Harvey" userId="6c8f5bcc-6372-430f-9774-4498d9d8aa03" providerId="ADAL" clId="{22397CF5-B285-4507-8EBE-AF17A680AC38}" dt="2021-05-11T20:57:34.013" v="7"/>
          <ac:spMkLst>
            <pc:docMk/>
            <pc:sldMk cId="52972436" sldId="259"/>
            <ac:spMk id="4" creationId="{00000000-0000-0000-0000-000000000000}"/>
          </ac:spMkLst>
        </pc:spChg>
        <pc:picChg chg="mod">
          <ac:chgData name="Nicholas Harvey" userId="6c8f5bcc-6372-430f-9774-4498d9d8aa03" providerId="ADAL" clId="{22397CF5-B285-4507-8EBE-AF17A680AC38}" dt="2021-05-11T20:57:34.013" v="7"/>
          <ac:picMkLst>
            <pc:docMk/>
            <pc:sldMk cId="52972436" sldId="259"/>
            <ac:picMk id="4098" creationId="{00000000-0000-0000-0000-000000000000}"/>
          </ac:picMkLst>
        </pc:picChg>
      </pc:sldChg>
      <pc:sldChg chg="modSp">
        <pc:chgData name="Nicholas Harvey" userId="6c8f5bcc-6372-430f-9774-4498d9d8aa03" providerId="ADAL" clId="{22397CF5-B285-4507-8EBE-AF17A680AC38}" dt="2021-05-11T20:57:34.013" v="7"/>
        <pc:sldMkLst>
          <pc:docMk/>
          <pc:sldMk cId="1916489110" sldId="260"/>
        </pc:sldMkLst>
        <pc:spChg chg="mod">
          <ac:chgData name="Nicholas Harvey" userId="6c8f5bcc-6372-430f-9774-4498d9d8aa03" providerId="ADAL" clId="{22397CF5-B285-4507-8EBE-AF17A680AC38}" dt="2021-05-11T20:57:34.013" v="7"/>
          <ac:spMkLst>
            <pc:docMk/>
            <pc:sldMk cId="1916489110" sldId="260"/>
            <ac:spMk id="2" creationId="{00000000-0000-0000-0000-000000000000}"/>
          </ac:spMkLst>
        </pc:spChg>
        <pc:spChg chg="mod">
          <ac:chgData name="Nicholas Harvey" userId="6c8f5bcc-6372-430f-9774-4498d9d8aa03" providerId="ADAL" clId="{22397CF5-B285-4507-8EBE-AF17A680AC38}" dt="2021-05-11T20:57:34.013" v="7"/>
          <ac:spMkLst>
            <pc:docMk/>
            <pc:sldMk cId="1916489110" sldId="260"/>
            <ac:spMk id="3" creationId="{00000000-0000-0000-0000-000000000000}"/>
          </ac:spMkLst>
        </pc:spChg>
      </pc:sldChg>
      <pc:sldChg chg="modSp">
        <pc:chgData name="Nicholas Harvey" userId="6c8f5bcc-6372-430f-9774-4498d9d8aa03" providerId="ADAL" clId="{22397CF5-B285-4507-8EBE-AF17A680AC38}" dt="2021-05-11T20:57:34.013" v="7"/>
        <pc:sldMkLst>
          <pc:docMk/>
          <pc:sldMk cId="2252354841" sldId="262"/>
        </pc:sldMkLst>
        <pc:spChg chg="mod">
          <ac:chgData name="Nicholas Harvey" userId="6c8f5bcc-6372-430f-9774-4498d9d8aa03" providerId="ADAL" clId="{22397CF5-B285-4507-8EBE-AF17A680AC38}" dt="2021-05-11T20:57:34.013" v="7"/>
          <ac:spMkLst>
            <pc:docMk/>
            <pc:sldMk cId="2252354841" sldId="262"/>
            <ac:spMk id="2" creationId="{00000000-0000-0000-0000-000000000000}"/>
          </ac:spMkLst>
        </pc:spChg>
        <pc:spChg chg="mod">
          <ac:chgData name="Nicholas Harvey" userId="6c8f5bcc-6372-430f-9774-4498d9d8aa03" providerId="ADAL" clId="{22397CF5-B285-4507-8EBE-AF17A680AC38}" dt="2021-05-11T20:57:34.013" v="7"/>
          <ac:spMkLst>
            <pc:docMk/>
            <pc:sldMk cId="2252354841" sldId="262"/>
            <ac:spMk id="3" creationId="{00000000-0000-0000-0000-000000000000}"/>
          </ac:spMkLst>
        </pc:spChg>
        <pc:spChg chg="mod">
          <ac:chgData name="Nicholas Harvey" userId="6c8f5bcc-6372-430f-9774-4498d9d8aa03" providerId="ADAL" clId="{22397CF5-B285-4507-8EBE-AF17A680AC38}" dt="2021-05-11T20:57:34.013" v="7"/>
          <ac:spMkLst>
            <pc:docMk/>
            <pc:sldMk cId="2252354841" sldId="262"/>
            <ac:spMk id="5" creationId="{00000000-0000-0000-0000-000000000000}"/>
          </ac:spMkLst>
        </pc:spChg>
      </pc:sldChg>
      <pc:sldChg chg="modSp">
        <pc:chgData name="Nicholas Harvey" userId="6c8f5bcc-6372-430f-9774-4498d9d8aa03" providerId="ADAL" clId="{22397CF5-B285-4507-8EBE-AF17A680AC38}" dt="2021-05-11T20:57:34.013" v="7"/>
        <pc:sldMkLst>
          <pc:docMk/>
          <pc:sldMk cId="2898172186" sldId="263"/>
        </pc:sldMkLst>
        <pc:spChg chg="mod">
          <ac:chgData name="Nicholas Harvey" userId="6c8f5bcc-6372-430f-9774-4498d9d8aa03" providerId="ADAL" clId="{22397CF5-B285-4507-8EBE-AF17A680AC38}" dt="2021-05-11T20:57:34.013" v="7"/>
          <ac:spMkLst>
            <pc:docMk/>
            <pc:sldMk cId="2898172186" sldId="263"/>
            <ac:spMk id="3" creationId="{00000000-0000-0000-0000-000000000000}"/>
          </ac:spMkLst>
        </pc:spChg>
        <pc:picChg chg="mod">
          <ac:chgData name="Nicholas Harvey" userId="6c8f5bcc-6372-430f-9774-4498d9d8aa03" providerId="ADAL" clId="{22397CF5-B285-4507-8EBE-AF17A680AC38}" dt="2021-05-11T20:57:34.013" v="7"/>
          <ac:picMkLst>
            <pc:docMk/>
            <pc:sldMk cId="2898172186" sldId="263"/>
            <ac:picMk id="5122" creationId="{00000000-0000-0000-0000-000000000000}"/>
          </ac:picMkLst>
        </pc:picChg>
      </pc:sldChg>
      <pc:sldChg chg="modSp">
        <pc:chgData name="Nicholas Harvey" userId="6c8f5bcc-6372-430f-9774-4498d9d8aa03" providerId="ADAL" clId="{22397CF5-B285-4507-8EBE-AF17A680AC38}" dt="2021-05-11T20:57:34.013" v="7"/>
        <pc:sldMkLst>
          <pc:docMk/>
          <pc:sldMk cId="2811462082" sldId="264"/>
        </pc:sldMkLst>
        <pc:graphicFrameChg chg="mod">
          <ac:chgData name="Nicholas Harvey" userId="6c8f5bcc-6372-430f-9774-4498d9d8aa03" providerId="ADAL" clId="{22397CF5-B285-4507-8EBE-AF17A680AC38}" dt="2021-05-11T20:57:34.013" v="7"/>
          <ac:graphicFrameMkLst>
            <pc:docMk/>
            <pc:sldMk cId="2811462082" sldId="264"/>
            <ac:graphicFrameMk id="5" creationId="{00000000-0000-0000-0000-000000000000}"/>
          </ac:graphicFrameMkLst>
        </pc:graphicFrameChg>
        <pc:picChg chg="mod">
          <ac:chgData name="Nicholas Harvey" userId="6c8f5bcc-6372-430f-9774-4498d9d8aa03" providerId="ADAL" clId="{22397CF5-B285-4507-8EBE-AF17A680AC38}" dt="2021-05-11T20:57:34.013" v="7"/>
          <ac:picMkLst>
            <pc:docMk/>
            <pc:sldMk cId="2811462082" sldId="264"/>
            <ac:picMk id="7" creationId="{00000000-0000-0000-0000-000000000000}"/>
          </ac:picMkLst>
        </pc:picChg>
        <pc:picChg chg="mod">
          <ac:chgData name="Nicholas Harvey" userId="6c8f5bcc-6372-430f-9774-4498d9d8aa03" providerId="ADAL" clId="{22397CF5-B285-4507-8EBE-AF17A680AC38}" dt="2021-05-11T20:57:34.013" v="7"/>
          <ac:picMkLst>
            <pc:docMk/>
            <pc:sldMk cId="2811462082" sldId="264"/>
            <ac:picMk id="6146" creationId="{00000000-0000-0000-0000-000000000000}"/>
          </ac:picMkLst>
        </pc:picChg>
      </pc:sldChg>
      <pc:sldChg chg="modSp">
        <pc:chgData name="Nicholas Harvey" userId="6c8f5bcc-6372-430f-9774-4498d9d8aa03" providerId="ADAL" clId="{22397CF5-B285-4507-8EBE-AF17A680AC38}" dt="2021-05-11T20:57:34.013" v="7"/>
        <pc:sldMkLst>
          <pc:docMk/>
          <pc:sldMk cId="3169229516" sldId="265"/>
        </pc:sldMkLst>
        <pc:spChg chg="mod">
          <ac:chgData name="Nicholas Harvey" userId="6c8f5bcc-6372-430f-9774-4498d9d8aa03" providerId="ADAL" clId="{22397CF5-B285-4507-8EBE-AF17A680AC38}" dt="2021-05-11T20:57:34.013" v="7"/>
          <ac:spMkLst>
            <pc:docMk/>
            <pc:sldMk cId="3169229516" sldId="265"/>
            <ac:spMk id="2" creationId="{00000000-0000-0000-0000-000000000000}"/>
          </ac:spMkLst>
        </pc:spChg>
        <pc:spChg chg="mod">
          <ac:chgData name="Nicholas Harvey" userId="6c8f5bcc-6372-430f-9774-4498d9d8aa03" providerId="ADAL" clId="{22397CF5-B285-4507-8EBE-AF17A680AC38}" dt="2021-05-11T20:57:34.013" v="7"/>
          <ac:spMkLst>
            <pc:docMk/>
            <pc:sldMk cId="3169229516" sldId="265"/>
            <ac:spMk id="4" creationId="{00000000-0000-0000-0000-000000000000}"/>
          </ac:spMkLst>
        </pc:spChg>
        <pc:picChg chg="mod">
          <ac:chgData name="Nicholas Harvey" userId="6c8f5bcc-6372-430f-9774-4498d9d8aa03" providerId="ADAL" clId="{22397CF5-B285-4507-8EBE-AF17A680AC38}" dt="2021-05-11T20:57:34.013" v="7"/>
          <ac:picMkLst>
            <pc:docMk/>
            <pc:sldMk cId="3169229516" sldId="265"/>
            <ac:picMk id="3074" creationId="{00000000-0000-0000-0000-000000000000}"/>
          </ac:picMkLst>
        </pc:picChg>
        <pc:picChg chg="mod">
          <ac:chgData name="Nicholas Harvey" userId="6c8f5bcc-6372-430f-9774-4498d9d8aa03" providerId="ADAL" clId="{22397CF5-B285-4507-8EBE-AF17A680AC38}" dt="2021-05-11T20:57:34.013" v="7"/>
          <ac:picMkLst>
            <pc:docMk/>
            <pc:sldMk cId="3169229516" sldId="265"/>
            <ac:picMk id="3076" creationId="{00000000-0000-0000-0000-000000000000}"/>
          </ac:picMkLst>
        </pc:picChg>
      </pc:sldChg>
      <pc:sldChg chg="modSp">
        <pc:chgData name="Nicholas Harvey" userId="6c8f5bcc-6372-430f-9774-4498d9d8aa03" providerId="ADAL" clId="{22397CF5-B285-4507-8EBE-AF17A680AC38}" dt="2021-05-11T20:57:34.013" v="7"/>
        <pc:sldMkLst>
          <pc:docMk/>
          <pc:sldMk cId="2370019454" sldId="267"/>
        </pc:sldMkLst>
        <pc:spChg chg="mod">
          <ac:chgData name="Nicholas Harvey" userId="6c8f5bcc-6372-430f-9774-4498d9d8aa03" providerId="ADAL" clId="{22397CF5-B285-4507-8EBE-AF17A680AC38}" dt="2021-05-11T20:57:34.013" v="7"/>
          <ac:spMkLst>
            <pc:docMk/>
            <pc:sldMk cId="2370019454" sldId="267"/>
            <ac:spMk id="2" creationId="{00000000-0000-0000-0000-000000000000}"/>
          </ac:spMkLst>
        </pc:spChg>
        <pc:spChg chg="mod">
          <ac:chgData name="Nicholas Harvey" userId="6c8f5bcc-6372-430f-9774-4498d9d8aa03" providerId="ADAL" clId="{22397CF5-B285-4507-8EBE-AF17A680AC38}" dt="2021-05-11T20:57:34.013" v="7"/>
          <ac:spMkLst>
            <pc:docMk/>
            <pc:sldMk cId="2370019454" sldId="267"/>
            <ac:spMk id="3" creationId="{00000000-0000-0000-0000-000000000000}"/>
          </ac:spMkLst>
        </pc:spChg>
        <pc:spChg chg="mod">
          <ac:chgData name="Nicholas Harvey" userId="6c8f5bcc-6372-430f-9774-4498d9d8aa03" providerId="ADAL" clId="{22397CF5-B285-4507-8EBE-AF17A680AC38}" dt="2021-05-11T20:57:34.013" v="7"/>
          <ac:spMkLst>
            <pc:docMk/>
            <pc:sldMk cId="2370019454" sldId="267"/>
            <ac:spMk id="4" creationId="{00000000-0000-0000-0000-000000000000}"/>
          </ac:spMkLst>
        </pc:spChg>
        <pc:spChg chg="mod">
          <ac:chgData name="Nicholas Harvey" userId="6c8f5bcc-6372-430f-9774-4498d9d8aa03" providerId="ADAL" clId="{22397CF5-B285-4507-8EBE-AF17A680AC38}" dt="2021-05-11T20:57:34.013" v="7"/>
          <ac:spMkLst>
            <pc:docMk/>
            <pc:sldMk cId="2370019454" sldId="267"/>
            <ac:spMk id="5" creationId="{00000000-0000-0000-0000-000000000000}"/>
          </ac:spMkLst>
        </pc:spChg>
        <pc:picChg chg="mod">
          <ac:chgData name="Nicholas Harvey" userId="6c8f5bcc-6372-430f-9774-4498d9d8aa03" providerId="ADAL" clId="{22397CF5-B285-4507-8EBE-AF17A680AC38}" dt="2021-05-11T20:57:34.013" v="7"/>
          <ac:picMkLst>
            <pc:docMk/>
            <pc:sldMk cId="2370019454" sldId="267"/>
            <ac:picMk id="4099" creationId="{00000000-0000-0000-0000-000000000000}"/>
          </ac:picMkLst>
        </pc:picChg>
      </pc:sldChg>
      <pc:sldChg chg="modSp">
        <pc:chgData name="Nicholas Harvey" userId="6c8f5bcc-6372-430f-9774-4498d9d8aa03" providerId="ADAL" clId="{22397CF5-B285-4507-8EBE-AF17A680AC38}" dt="2021-05-11T20:57:34.013" v="7"/>
        <pc:sldMkLst>
          <pc:docMk/>
          <pc:sldMk cId="1721390330" sldId="268"/>
        </pc:sldMkLst>
        <pc:spChg chg="mod">
          <ac:chgData name="Nicholas Harvey" userId="6c8f5bcc-6372-430f-9774-4498d9d8aa03" providerId="ADAL" clId="{22397CF5-B285-4507-8EBE-AF17A680AC38}" dt="2021-05-11T20:57:34.013" v="7"/>
          <ac:spMkLst>
            <pc:docMk/>
            <pc:sldMk cId="1721390330" sldId="268"/>
            <ac:spMk id="2" creationId="{00000000-0000-0000-0000-000000000000}"/>
          </ac:spMkLst>
        </pc:spChg>
        <pc:spChg chg="mod">
          <ac:chgData name="Nicholas Harvey" userId="6c8f5bcc-6372-430f-9774-4498d9d8aa03" providerId="ADAL" clId="{22397CF5-B285-4507-8EBE-AF17A680AC38}" dt="2021-05-11T20:57:34.013" v="7"/>
          <ac:spMkLst>
            <pc:docMk/>
            <pc:sldMk cId="1721390330" sldId="268"/>
            <ac:spMk id="3" creationId="{00000000-0000-0000-0000-000000000000}"/>
          </ac:spMkLst>
        </pc:spChg>
        <pc:spChg chg="mod">
          <ac:chgData name="Nicholas Harvey" userId="6c8f5bcc-6372-430f-9774-4498d9d8aa03" providerId="ADAL" clId="{22397CF5-B285-4507-8EBE-AF17A680AC38}" dt="2021-05-11T20:57:34.013" v="7"/>
          <ac:spMkLst>
            <pc:docMk/>
            <pc:sldMk cId="1721390330" sldId="268"/>
            <ac:spMk id="4" creationId="{00000000-0000-0000-0000-000000000000}"/>
          </ac:spMkLst>
        </pc:spChg>
        <pc:spChg chg="mod">
          <ac:chgData name="Nicholas Harvey" userId="6c8f5bcc-6372-430f-9774-4498d9d8aa03" providerId="ADAL" clId="{22397CF5-B285-4507-8EBE-AF17A680AC38}" dt="2021-05-11T20:57:34.013" v="7"/>
          <ac:spMkLst>
            <pc:docMk/>
            <pc:sldMk cId="1721390330" sldId="268"/>
            <ac:spMk id="5" creationId="{00000000-0000-0000-0000-000000000000}"/>
          </ac:spMkLst>
        </pc:spChg>
        <pc:spChg chg="mod">
          <ac:chgData name="Nicholas Harvey" userId="6c8f5bcc-6372-430f-9774-4498d9d8aa03" providerId="ADAL" clId="{22397CF5-B285-4507-8EBE-AF17A680AC38}" dt="2021-05-11T20:57:34.013" v="7"/>
          <ac:spMkLst>
            <pc:docMk/>
            <pc:sldMk cId="1721390330" sldId="268"/>
            <ac:spMk id="6" creationId="{00000000-0000-0000-0000-000000000000}"/>
          </ac:spMkLst>
        </pc:spChg>
        <pc:spChg chg="mod">
          <ac:chgData name="Nicholas Harvey" userId="6c8f5bcc-6372-430f-9774-4498d9d8aa03" providerId="ADAL" clId="{22397CF5-B285-4507-8EBE-AF17A680AC38}" dt="2021-05-11T20:57:34.013" v="7"/>
          <ac:spMkLst>
            <pc:docMk/>
            <pc:sldMk cId="1721390330" sldId="268"/>
            <ac:spMk id="7" creationId="{00000000-0000-0000-0000-000000000000}"/>
          </ac:spMkLst>
        </pc:spChg>
        <pc:picChg chg="mod">
          <ac:chgData name="Nicholas Harvey" userId="6c8f5bcc-6372-430f-9774-4498d9d8aa03" providerId="ADAL" clId="{22397CF5-B285-4507-8EBE-AF17A680AC38}" dt="2021-05-11T20:57:34.013" v="7"/>
          <ac:picMkLst>
            <pc:docMk/>
            <pc:sldMk cId="1721390330" sldId="268"/>
            <ac:picMk id="8194" creationId="{00000000-0000-0000-0000-000000000000}"/>
          </ac:picMkLst>
        </pc:picChg>
        <pc:picChg chg="mod">
          <ac:chgData name="Nicholas Harvey" userId="6c8f5bcc-6372-430f-9774-4498d9d8aa03" providerId="ADAL" clId="{22397CF5-B285-4507-8EBE-AF17A680AC38}" dt="2021-05-11T20:57:34.013" v="7"/>
          <ac:picMkLst>
            <pc:docMk/>
            <pc:sldMk cId="1721390330" sldId="268"/>
            <ac:picMk id="8202" creationId="{00000000-0000-0000-0000-000000000000}"/>
          </ac:picMkLst>
        </pc:picChg>
      </pc:sldChg>
      <pc:sldChg chg="modSp">
        <pc:chgData name="Nicholas Harvey" userId="6c8f5bcc-6372-430f-9774-4498d9d8aa03" providerId="ADAL" clId="{22397CF5-B285-4507-8EBE-AF17A680AC38}" dt="2021-05-11T20:57:34.013" v="7"/>
        <pc:sldMkLst>
          <pc:docMk/>
          <pc:sldMk cId="408191406" sldId="269"/>
        </pc:sldMkLst>
        <pc:spChg chg="mod">
          <ac:chgData name="Nicholas Harvey" userId="6c8f5bcc-6372-430f-9774-4498d9d8aa03" providerId="ADAL" clId="{22397CF5-B285-4507-8EBE-AF17A680AC38}" dt="2021-05-11T20:57:34.013" v="7"/>
          <ac:spMkLst>
            <pc:docMk/>
            <pc:sldMk cId="408191406" sldId="269"/>
            <ac:spMk id="2" creationId="{00000000-0000-0000-0000-000000000000}"/>
          </ac:spMkLst>
        </pc:spChg>
        <pc:spChg chg="mod">
          <ac:chgData name="Nicholas Harvey" userId="6c8f5bcc-6372-430f-9774-4498d9d8aa03" providerId="ADAL" clId="{22397CF5-B285-4507-8EBE-AF17A680AC38}" dt="2021-05-11T20:57:34.013" v="7"/>
          <ac:spMkLst>
            <pc:docMk/>
            <pc:sldMk cId="408191406" sldId="269"/>
            <ac:spMk id="3" creationId="{00000000-0000-0000-0000-000000000000}"/>
          </ac:spMkLst>
        </pc:spChg>
        <pc:spChg chg="mod">
          <ac:chgData name="Nicholas Harvey" userId="6c8f5bcc-6372-430f-9774-4498d9d8aa03" providerId="ADAL" clId="{22397CF5-B285-4507-8EBE-AF17A680AC38}" dt="2021-05-11T20:57:34.013" v="7"/>
          <ac:spMkLst>
            <pc:docMk/>
            <pc:sldMk cId="408191406" sldId="269"/>
            <ac:spMk id="4" creationId="{00000000-0000-0000-0000-000000000000}"/>
          </ac:spMkLst>
        </pc:spChg>
        <pc:spChg chg="mod">
          <ac:chgData name="Nicholas Harvey" userId="6c8f5bcc-6372-430f-9774-4498d9d8aa03" providerId="ADAL" clId="{22397CF5-B285-4507-8EBE-AF17A680AC38}" dt="2021-05-11T20:57:34.013" v="7"/>
          <ac:spMkLst>
            <pc:docMk/>
            <pc:sldMk cId="408191406" sldId="269"/>
            <ac:spMk id="5" creationId="{00000000-0000-0000-0000-000000000000}"/>
          </ac:spMkLst>
        </pc:spChg>
        <pc:spChg chg="mod">
          <ac:chgData name="Nicholas Harvey" userId="6c8f5bcc-6372-430f-9774-4498d9d8aa03" providerId="ADAL" clId="{22397CF5-B285-4507-8EBE-AF17A680AC38}" dt="2021-05-11T20:57:34.013" v="7"/>
          <ac:spMkLst>
            <pc:docMk/>
            <pc:sldMk cId="408191406" sldId="269"/>
            <ac:spMk id="6" creationId="{00000000-0000-0000-0000-000000000000}"/>
          </ac:spMkLst>
        </pc:spChg>
        <pc:spChg chg="mod">
          <ac:chgData name="Nicholas Harvey" userId="6c8f5bcc-6372-430f-9774-4498d9d8aa03" providerId="ADAL" clId="{22397CF5-B285-4507-8EBE-AF17A680AC38}" dt="2021-05-11T20:57:34.013" v="7"/>
          <ac:spMkLst>
            <pc:docMk/>
            <pc:sldMk cId="408191406" sldId="269"/>
            <ac:spMk id="7" creationId="{00000000-0000-0000-0000-000000000000}"/>
          </ac:spMkLst>
        </pc:spChg>
        <pc:spChg chg="mod">
          <ac:chgData name="Nicholas Harvey" userId="6c8f5bcc-6372-430f-9774-4498d9d8aa03" providerId="ADAL" clId="{22397CF5-B285-4507-8EBE-AF17A680AC38}" dt="2021-05-11T20:57:34.013" v="7"/>
          <ac:spMkLst>
            <pc:docMk/>
            <pc:sldMk cId="408191406" sldId="269"/>
            <ac:spMk id="8" creationId="{00000000-0000-0000-0000-000000000000}"/>
          </ac:spMkLst>
        </pc:spChg>
        <pc:spChg chg="mod">
          <ac:chgData name="Nicholas Harvey" userId="6c8f5bcc-6372-430f-9774-4498d9d8aa03" providerId="ADAL" clId="{22397CF5-B285-4507-8EBE-AF17A680AC38}" dt="2021-05-11T20:57:34.013" v="7"/>
          <ac:spMkLst>
            <pc:docMk/>
            <pc:sldMk cId="408191406" sldId="269"/>
            <ac:spMk id="9" creationId="{00000000-0000-0000-0000-000000000000}"/>
          </ac:spMkLst>
        </pc:spChg>
        <pc:spChg chg="mod">
          <ac:chgData name="Nicholas Harvey" userId="6c8f5bcc-6372-430f-9774-4498d9d8aa03" providerId="ADAL" clId="{22397CF5-B285-4507-8EBE-AF17A680AC38}" dt="2021-05-11T20:57:34.013" v="7"/>
          <ac:spMkLst>
            <pc:docMk/>
            <pc:sldMk cId="408191406" sldId="269"/>
            <ac:spMk id="10" creationId="{00000000-0000-0000-0000-000000000000}"/>
          </ac:spMkLst>
        </pc:spChg>
        <pc:spChg chg="mod">
          <ac:chgData name="Nicholas Harvey" userId="6c8f5bcc-6372-430f-9774-4498d9d8aa03" providerId="ADAL" clId="{22397CF5-B285-4507-8EBE-AF17A680AC38}" dt="2021-05-11T20:57:34.013" v="7"/>
          <ac:spMkLst>
            <pc:docMk/>
            <pc:sldMk cId="408191406" sldId="269"/>
            <ac:spMk id="11" creationId="{00000000-0000-0000-0000-000000000000}"/>
          </ac:spMkLst>
        </pc:spChg>
        <pc:spChg chg="mod">
          <ac:chgData name="Nicholas Harvey" userId="6c8f5bcc-6372-430f-9774-4498d9d8aa03" providerId="ADAL" clId="{22397CF5-B285-4507-8EBE-AF17A680AC38}" dt="2021-05-11T20:57:34.013" v="7"/>
          <ac:spMkLst>
            <pc:docMk/>
            <pc:sldMk cId="408191406" sldId="269"/>
            <ac:spMk id="12" creationId="{00000000-0000-0000-0000-000000000000}"/>
          </ac:spMkLst>
        </pc:spChg>
        <pc:spChg chg="mod">
          <ac:chgData name="Nicholas Harvey" userId="6c8f5bcc-6372-430f-9774-4498d9d8aa03" providerId="ADAL" clId="{22397CF5-B285-4507-8EBE-AF17A680AC38}" dt="2021-05-11T20:57:34.013" v="7"/>
          <ac:spMkLst>
            <pc:docMk/>
            <pc:sldMk cId="408191406" sldId="269"/>
            <ac:spMk id="14" creationId="{00000000-0000-0000-0000-000000000000}"/>
          </ac:spMkLst>
        </pc:spChg>
        <pc:spChg chg="mod">
          <ac:chgData name="Nicholas Harvey" userId="6c8f5bcc-6372-430f-9774-4498d9d8aa03" providerId="ADAL" clId="{22397CF5-B285-4507-8EBE-AF17A680AC38}" dt="2021-05-11T20:57:34.013" v="7"/>
          <ac:spMkLst>
            <pc:docMk/>
            <pc:sldMk cId="408191406" sldId="269"/>
            <ac:spMk id="16" creationId="{00000000-0000-0000-0000-000000000000}"/>
          </ac:spMkLst>
        </pc:spChg>
        <pc:spChg chg="mod">
          <ac:chgData name="Nicholas Harvey" userId="6c8f5bcc-6372-430f-9774-4498d9d8aa03" providerId="ADAL" clId="{22397CF5-B285-4507-8EBE-AF17A680AC38}" dt="2021-05-11T20:57:34.013" v="7"/>
          <ac:spMkLst>
            <pc:docMk/>
            <pc:sldMk cId="408191406" sldId="269"/>
            <ac:spMk id="17" creationId="{00000000-0000-0000-0000-000000000000}"/>
          </ac:spMkLst>
        </pc:spChg>
        <pc:spChg chg="mod">
          <ac:chgData name="Nicholas Harvey" userId="6c8f5bcc-6372-430f-9774-4498d9d8aa03" providerId="ADAL" clId="{22397CF5-B285-4507-8EBE-AF17A680AC38}" dt="2021-05-11T20:57:34.013" v="7"/>
          <ac:spMkLst>
            <pc:docMk/>
            <pc:sldMk cId="408191406" sldId="269"/>
            <ac:spMk id="18" creationId="{00000000-0000-0000-0000-000000000000}"/>
          </ac:spMkLst>
        </pc:spChg>
        <pc:spChg chg="mod">
          <ac:chgData name="Nicholas Harvey" userId="6c8f5bcc-6372-430f-9774-4498d9d8aa03" providerId="ADAL" clId="{22397CF5-B285-4507-8EBE-AF17A680AC38}" dt="2021-05-11T20:57:34.013" v="7"/>
          <ac:spMkLst>
            <pc:docMk/>
            <pc:sldMk cId="408191406" sldId="269"/>
            <ac:spMk id="19" creationId="{00000000-0000-0000-0000-000000000000}"/>
          </ac:spMkLst>
        </pc:spChg>
        <pc:spChg chg="mod">
          <ac:chgData name="Nicholas Harvey" userId="6c8f5bcc-6372-430f-9774-4498d9d8aa03" providerId="ADAL" clId="{22397CF5-B285-4507-8EBE-AF17A680AC38}" dt="2021-05-11T20:57:34.013" v="7"/>
          <ac:spMkLst>
            <pc:docMk/>
            <pc:sldMk cId="408191406" sldId="269"/>
            <ac:spMk id="20" creationId="{00000000-0000-0000-0000-000000000000}"/>
          </ac:spMkLst>
        </pc:spChg>
        <pc:spChg chg="mod">
          <ac:chgData name="Nicholas Harvey" userId="6c8f5bcc-6372-430f-9774-4498d9d8aa03" providerId="ADAL" clId="{22397CF5-B285-4507-8EBE-AF17A680AC38}" dt="2021-05-11T20:57:34.013" v="7"/>
          <ac:spMkLst>
            <pc:docMk/>
            <pc:sldMk cId="408191406" sldId="269"/>
            <ac:spMk id="21" creationId="{00000000-0000-0000-0000-000000000000}"/>
          </ac:spMkLst>
        </pc:spChg>
        <pc:spChg chg="mod">
          <ac:chgData name="Nicholas Harvey" userId="6c8f5bcc-6372-430f-9774-4498d9d8aa03" providerId="ADAL" clId="{22397CF5-B285-4507-8EBE-AF17A680AC38}" dt="2021-05-11T20:57:34.013" v="7"/>
          <ac:spMkLst>
            <pc:docMk/>
            <pc:sldMk cId="408191406" sldId="269"/>
            <ac:spMk id="22" creationId="{00000000-0000-0000-0000-000000000000}"/>
          </ac:spMkLst>
        </pc:spChg>
        <pc:spChg chg="mod">
          <ac:chgData name="Nicholas Harvey" userId="6c8f5bcc-6372-430f-9774-4498d9d8aa03" providerId="ADAL" clId="{22397CF5-B285-4507-8EBE-AF17A680AC38}" dt="2021-05-11T20:57:34.013" v="7"/>
          <ac:spMkLst>
            <pc:docMk/>
            <pc:sldMk cId="408191406" sldId="269"/>
            <ac:spMk id="23" creationId="{00000000-0000-0000-0000-000000000000}"/>
          </ac:spMkLst>
        </pc:spChg>
        <pc:spChg chg="mod">
          <ac:chgData name="Nicholas Harvey" userId="6c8f5bcc-6372-430f-9774-4498d9d8aa03" providerId="ADAL" clId="{22397CF5-B285-4507-8EBE-AF17A680AC38}" dt="2021-05-11T20:57:34.013" v="7"/>
          <ac:spMkLst>
            <pc:docMk/>
            <pc:sldMk cId="408191406" sldId="269"/>
            <ac:spMk id="24" creationId="{00000000-0000-0000-0000-000000000000}"/>
          </ac:spMkLst>
        </pc:spChg>
        <pc:spChg chg="mod">
          <ac:chgData name="Nicholas Harvey" userId="6c8f5bcc-6372-430f-9774-4498d9d8aa03" providerId="ADAL" clId="{22397CF5-B285-4507-8EBE-AF17A680AC38}" dt="2021-05-11T20:57:34.013" v="7"/>
          <ac:spMkLst>
            <pc:docMk/>
            <pc:sldMk cId="408191406" sldId="269"/>
            <ac:spMk id="26" creationId="{00000000-0000-0000-0000-000000000000}"/>
          </ac:spMkLst>
        </pc:spChg>
        <pc:spChg chg="mod">
          <ac:chgData name="Nicholas Harvey" userId="6c8f5bcc-6372-430f-9774-4498d9d8aa03" providerId="ADAL" clId="{22397CF5-B285-4507-8EBE-AF17A680AC38}" dt="2021-05-11T20:57:34.013" v="7"/>
          <ac:spMkLst>
            <pc:docMk/>
            <pc:sldMk cId="408191406" sldId="269"/>
            <ac:spMk id="28" creationId="{00000000-0000-0000-0000-000000000000}"/>
          </ac:spMkLst>
        </pc:spChg>
        <pc:spChg chg="mod">
          <ac:chgData name="Nicholas Harvey" userId="6c8f5bcc-6372-430f-9774-4498d9d8aa03" providerId="ADAL" clId="{22397CF5-B285-4507-8EBE-AF17A680AC38}" dt="2021-05-11T20:57:34.013" v="7"/>
          <ac:spMkLst>
            <pc:docMk/>
            <pc:sldMk cId="408191406" sldId="269"/>
            <ac:spMk id="37" creationId="{00000000-0000-0000-0000-000000000000}"/>
          </ac:spMkLst>
        </pc:spChg>
        <pc:spChg chg="mod">
          <ac:chgData name="Nicholas Harvey" userId="6c8f5bcc-6372-430f-9774-4498d9d8aa03" providerId="ADAL" clId="{22397CF5-B285-4507-8EBE-AF17A680AC38}" dt="2021-05-11T20:57:34.013" v="7"/>
          <ac:spMkLst>
            <pc:docMk/>
            <pc:sldMk cId="408191406" sldId="269"/>
            <ac:spMk id="9219" creationId="{00000000-0000-0000-0000-000000000000}"/>
          </ac:spMkLst>
        </pc:spChg>
        <pc:grpChg chg="mod">
          <ac:chgData name="Nicholas Harvey" userId="6c8f5bcc-6372-430f-9774-4498d9d8aa03" providerId="ADAL" clId="{22397CF5-B285-4507-8EBE-AF17A680AC38}" dt="2021-05-11T20:57:34.013" v="7"/>
          <ac:grpSpMkLst>
            <pc:docMk/>
            <pc:sldMk cId="408191406" sldId="269"/>
            <ac:grpSpMk id="13" creationId="{00000000-0000-0000-0000-000000000000}"/>
          </ac:grpSpMkLst>
        </pc:grpChg>
        <pc:grpChg chg="mod">
          <ac:chgData name="Nicholas Harvey" userId="6c8f5bcc-6372-430f-9774-4498d9d8aa03" providerId="ADAL" clId="{22397CF5-B285-4507-8EBE-AF17A680AC38}" dt="2021-05-11T20:57:34.013" v="7"/>
          <ac:grpSpMkLst>
            <pc:docMk/>
            <pc:sldMk cId="408191406" sldId="269"/>
            <ac:grpSpMk id="15" creationId="{00000000-0000-0000-0000-000000000000}"/>
          </ac:grpSpMkLst>
        </pc:grpChg>
        <pc:cxnChg chg="mod">
          <ac:chgData name="Nicholas Harvey" userId="6c8f5bcc-6372-430f-9774-4498d9d8aa03" providerId="ADAL" clId="{22397CF5-B285-4507-8EBE-AF17A680AC38}" dt="2021-05-11T20:57:34.013" v="7"/>
          <ac:cxnSpMkLst>
            <pc:docMk/>
            <pc:sldMk cId="408191406" sldId="269"/>
            <ac:cxnSpMk id="27" creationId="{00000000-0000-0000-0000-000000000000}"/>
          </ac:cxnSpMkLst>
        </pc:cxnChg>
        <pc:cxnChg chg="mod">
          <ac:chgData name="Nicholas Harvey" userId="6c8f5bcc-6372-430f-9774-4498d9d8aa03" providerId="ADAL" clId="{22397CF5-B285-4507-8EBE-AF17A680AC38}" dt="2021-05-11T20:57:34.013" v="7"/>
          <ac:cxnSpMkLst>
            <pc:docMk/>
            <pc:sldMk cId="408191406" sldId="269"/>
            <ac:cxnSpMk id="35" creationId="{00000000-0000-0000-0000-000000000000}"/>
          </ac:cxnSpMkLst>
        </pc:cxnChg>
        <pc:cxnChg chg="mod">
          <ac:chgData name="Nicholas Harvey" userId="6c8f5bcc-6372-430f-9774-4498d9d8aa03" providerId="ADAL" clId="{22397CF5-B285-4507-8EBE-AF17A680AC38}" dt="2021-05-11T20:57:34.013" v="7"/>
          <ac:cxnSpMkLst>
            <pc:docMk/>
            <pc:sldMk cId="408191406" sldId="269"/>
            <ac:cxnSpMk id="9216" creationId="{00000000-0000-0000-0000-000000000000}"/>
          </ac:cxnSpMkLst>
        </pc:cxnChg>
      </pc:sldChg>
      <pc:sldChg chg="modSp">
        <pc:chgData name="Nicholas Harvey" userId="6c8f5bcc-6372-430f-9774-4498d9d8aa03" providerId="ADAL" clId="{22397CF5-B285-4507-8EBE-AF17A680AC38}" dt="2021-05-11T20:57:34.013" v="7"/>
        <pc:sldMkLst>
          <pc:docMk/>
          <pc:sldMk cId="3226807437" sldId="270"/>
        </pc:sldMkLst>
        <pc:picChg chg="mod">
          <ac:chgData name="Nicholas Harvey" userId="6c8f5bcc-6372-430f-9774-4498d9d8aa03" providerId="ADAL" clId="{22397CF5-B285-4507-8EBE-AF17A680AC38}" dt="2021-05-11T20:57:34.013" v="7"/>
          <ac:picMkLst>
            <pc:docMk/>
            <pc:sldMk cId="3226807437" sldId="270"/>
            <ac:picMk id="2050" creationId="{00000000-0000-0000-0000-000000000000}"/>
          </ac:picMkLst>
        </pc:picChg>
      </pc:sldChg>
      <pc:sldChg chg="modSp">
        <pc:chgData name="Nicholas Harvey" userId="6c8f5bcc-6372-430f-9774-4498d9d8aa03" providerId="ADAL" clId="{22397CF5-B285-4507-8EBE-AF17A680AC38}" dt="2021-05-11T20:57:34.013" v="7"/>
        <pc:sldMkLst>
          <pc:docMk/>
          <pc:sldMk cId="3085663085" sldId="271"/>
        </pc:sldMkLst>
        <pc:spChg chg="mod">
          <ac:chgData name="Nicholas Harvey" userId="6c8f5bcc-6372-430f-9774-4498d9d8aa03" providerId="ADAL" clId="{22397CF5-B285-4507-8EBE-AF17A680AC38}" dt="2021-05-11T20:57:34.013" v="7"/>
          <ac:spMkLst>
            <pc:docMk/>
            <pc:sldMk cId="3085663085" sldId="271"/>
            <ac:spMk id="3" creationId="{00000000-0000-0000-0000-000000000000}"/>
          </ac:spMkLst>
        </pc:spChg>
      </pc:sldChg>
      <pc:sldChg chg="modSp">
        <pc:chgData name="Nicholas Harvey" userId="6c8f5bcc-6372-430f-9774-4498d9d8aa03" providerId="ADAL" clId="{22397CF5-B285-4507-8EBE-AF17A680AC38}" dt="2021-05-11T20:57:34.013" v="7"/>
        <pc:sldMkLst>
          <pc:docMk/>
          <pc:sldMk cId="2343148000" sldId="272"/>
        </pc:sldMkLst>
        <pc:spChg chg="mod">
          <ac:chgData name="Nicholas Harvey" userId="6c8f5bcc-6372-430f-9774-4498d9d8aa03" providerId="ADAL" clId="{22397CF5-B285-4507-8EBE-AF17A680AC38}" dt="2021-05-11T20:57:34.013" v="7"/>
          <ac:spMkLst>
            <pc:docMk/>
            <pc:sldMk cId="2343148000" sldId="272"/>
            <ac:spMk id="2" creationId="{00000000-0000-0000-0000-000000000000}"/>
          </ac:spMkLst>
        </pc:spChg>
        <pc:spChg chg="mod">
          <ac:chgData name="Nicholas Harvey" userId="6c8f5bcc-6372-430f-9774-4498d9d8aa03" providerId="ADAL" clId="{22397CF5-B285-4507-8EBE-AF17A680AC38}" dt="2021-05-11T20:57:34.013" v="7"/>
          <ac:spMkLst>
            <pc:docMk/>
            <pc:sldMk cId="2343148000" sldId="272"/>
            <ac:spMk id="3" creationId="{00000000-0000-0000-0000-000000000000}"/>
          </ac:spMkLst>
        </pc:spChg>
        <pc:spChg chg="mod">
          <ac:chgData name="Nicholas Harvey" userId="6c8f5bcc-6372-430f-9774-4498d9d8aa03" providerId="ADAL" clId="{22397CF5-B285-4507-8EBE-AF17A680AC38}" dt="2021-05-11T20:57:34.013" v="7"/>
          <ac:spMkLst>
            <pc:docMk/>
            <pc:sldMk cId="2343148000" sldId="272"/>
            <ac:spMk id="4" creationId="{00000000-0000-0000-0000-000000000000}"/>
          </ac:spMkLst>
        </pc:spChg>
        <pc:spChg chg="mod">
          <ac:chgData name="Nicholas Harvey" userId="6c8f5bcc-6372-430f-9774-4498d9d8aa03" providerId="ADAL" clId="{22397CF5-B285-4507-8EBE-AF17A680AC38}" dt="2021-05-11T20:57:34.013" v="7"/>
          <ac:spMkLst>
            <pc:docMk/>
            <pc:sldMk cId="2343148000" sldId="272"/>
            <ac:spMk id="5" creationId="{00000000-0000-0000-0000-000000000000}"/>
          </ac:spMkLst>
        </pc:spChg>
        <pc:picChg chg="mod">
          <ac:chgData name="Nicholas Harvey" userId="6c8f5bcc-6372-430f-9774-4498d9d8aa03" providerId="ADAL" clId="{22397CF5-B285-4507-8EBE-AF17A680AC38}" dt="2021-05-11T20:57:34.013" v="7"/>
          <ac:picMkLst>
            <pc:docMk/>
            <pc:sldMk cId="2343148000" sldId="272"/>
            <ac:picMk id="5125" creationId="{00000000-0000-0000-0000-000000000000}"/>
          </ac:picMkLst>
        </pc:picChg>
        <pc:picChg chg="mod">
          <ac:chgData name="Nicholas Harvey" userId="6c8f5bcc-6372-430f-9774-4498d9d8aa03" providerId="ADAL" clId="{22397CF5-B285-4507-8EBE-AF17A680AC38}" dt="2021-05-11T20:57:34.013" v="7"/>
          <ac:picMkLst>
            <pc:docMk/>
            <pc:sldMk cId="2343148000" sldId="272"/>
            <ac:picMk id="5126" creationId="{00000000-0000-0000-0000-000000000000}"/>
          </ac:picMkLst>
        </pc:picChg>
      </pc:sldChg>
      <pc:sldChg chg="modSp">
        <pc:chgData name="Nicholas Harvey" userId="6c8f5bcc-6372-430f-9774-4498d9d8aa03" providerId="ADAL" clId="{22397CF5-B285-4507-8EBE-AF17A680AC38}" dt="2021-05-11T20:57:34.013" v="7"/>
        <pc:sldMkLst>
          <pc:docMk/>
          <pc:sldMk cId="2397134604" sldId="273"/>
        </pc:sldMkLst>
        <pc:spChg chg="mod">
          <ac:chgData name="Nicholas Harvey" userId="6c8f5bcc-6372-430f-9774-4498d9d8aa03" providerId="ADAL" clId="{22397CF5-B285-4507-8EBE-AF17A680AC38}" dt="2021-05-11T20:57:34.013" v="7"/>
          <ac:spMkLst>
            <pc:docMk/>
            <pc:sldMk cId="2397134604" sldId="273"/>
            <ac:spMk id="3" creationId="{00000000-0000-0000-0000-000000000000}"/>
          </ac:spMkLst>
        </pc:spChg>
        <pc:picChg chg="mod">
          <ac:chgData name="Nicholas Harvey" userId="6c8f5bcc-6372-430f-9774-4498d9d8aa03" providerId="ADAL" clId="{22397CF5-B285-4507-8EBE-AF17A680AC38}" dt="2021-05-11T20:57:34.013" v="7"/>
          <ac:picMkLst>
            <pc:docMk/>
            <pc:sldMk cId="2397134604" sldId="273"/>
            <ac:picMk id="6146" creationId="{00000000-0000-0000-0000-000000000000}"/>
          </ac:picMkLst>
        </pc:picChg>
      </pc:sldChg>
      <pc:sldChg chg="modSp">
        <pc:chgData name="Nicholas Harvey" userId="6c8f5bcc-6372-430f-9774-4498d9d8aa03" providerId="ADAL" clId="{22397CF5-B285-4507-8EBE-AF17A680AC38}" dt="2021-05-11T20:57:34.013" v="7"/>
        <pc:sldMkLst>
          <pc:docMk/>
          <pc:sldMk cId="1229765572" sldId="274"/>
        </pc:sldMkLst>
        <pc:spChg chg="mod">
          <ac:chgData name="Nicholas Harvey" userId="6c8f5bcc-6372-430f-9774-4498d9d8aa03" providerId="ADAL" clId="{22397CF5-B285-4507-8EBE-AF17A680AC38}" dt="2021-05-11T20:57:34.013" v="7"/>
          <ac:spMkLst>
            <pc:docMk/>
            <pc:sldMk cId="1229765572" sldId="274"/>
            <ac:spMk id="2" creationId="{00000000-0000-0000-0000-000000000000}"/>
          </ac:spMkLst>
        </pc:spChg>
        <pc:spChg chg="mod">
          <ac:chgData name="Nicholas Harvey" userId="6c8f5bcc-6372-430f-9774-4498d9d8aa03" providerId="ADAL" clId="{22397CF5-B285-4507-8EBE-AF17A680AC38}" dt="2021-05-11T20:57:34.013" v="7"/>
          <ac:spMkLst>
            <pc:docMk/>
            <pc:sldMk cId="1229765572" sldId="274"/>
            <ac:spMk id="3" creationId="{00000000-0000-0000-0000-000000000000}"/>
          </ac:spMkLst>
        </pc:spChg>
        <pc:spChg chg="mod">
          <ac:chgData name="Nicholas Harvey" userId="6c8f5bcc-6372-430f-9774-4498d9d8aa03" providerId="ADAL" clId="{22397CF5-B285-4507-8EBE-AF17A680AC38}" dt="2021-05-11T20:57:34.013" v="7"/>
          <ac:spMkLst>
            <pc:docMk/>
            <pc:sldMk cId="1229765572" sldId="274"/>
            <ac:spMk id="4" creationId="{00000000-0000-0000-0000-000000000000}"/>
          </ac:spMkLst>
        </pc:spChg>
        <pc:spChg chg="mod">
          <ac:chgData name="Nicholas Harvey" userId="6c8f5bcc-6372-430f-9774-4498d9d8aa03" providerId="ADAL" clId="{22397CF5-B285-4507-8EBE-AF17A680AC38}" dt="2021-05-11T20:57:34.013" v="7"/>
          <ac:spMkLst>
            <pc:docMk/>
            <pc:sldMk cId="1229765572" sldId="274"/>
            <ac:spMk id="7" creationId="{00000000-0000-0000-0000-000000000000}"/>
          </ac:spMkLst>
        </pc:spChg>
        <pc:picChg chg="mod">
          <ac:chgData name="Nicholas Harvey" userId="6c8f5bcc-6372-430f-9774-4498d9d8aa03" providerId="ADAL" clId="{22397CF5-B285-4507-8EBE-AF17A680AC38}" dt="2021-05-11T20:57:34.013" v="7"/>
          <ac:picMkLst>
            <pc:docMk/>
            <pc:sldMk cId="1229765572" sldId="274"/>
            <ac:picMk id="7170" creationId="{00000000-0000-0000-0000-000000000000}"/>
          </ac:picMkLst>
        </pc:picChg>
        <pc:cxnChg chg="mod">
          <ac:chgData name="Nicholas Harvey" userId="6c8f5bcc-6372-430f-9774-4498d9d8aa03" providerId="ADAL" clId="{22397CF5-B285-4507-8EBE-AF17A680AC38}" dt="2021-05-11T20:57:34.013" v="7"/>
          <ac:cxnSpMkLst>
            <pc:docMk/>
            <pc:sldMk cId="1229765572" sldId="274"/>
            <ac:cxnSpMk id="6" creationId="{00000000-0000-0000-0000-000000000000}"/>
          </ac:cxnSpMkLst>
        </pc:cxnChg>
      </pc:sldChg>
      <pc:sldChg chg="modSp">
        <pc:chgData name="Nicholas Harvey" userId="6c8f5bcc-6372-430f-9774-4498d9d8aa03" providerId="ADAL" clId="{22397CF5-B285-4507-8EBE-AF17A680AC38}" dt="2021-05-11T20:57:34.013" v="7"/>
        <pc:sldMkLst>
          <pc:docMk/>
          <pc:sldMk cId="1014257714" sldId="275"/>
        </pc:sldMkLst>
        <pc:spChg chg="mod">
          <ac:chgData name="Nicholas Harvey" userId="6c8f5bcc-6372-430f-9774-4498d9d8aa03" providerId="ADAL" clId="{22397CF5-B285-4507-8EBE-AF17A680AC38}" dt="2021-05-11T20:57:34.013" v="7"/>
          <ac:spMkLst>
            <pc:docMk/>
            <pc:sldMk cId="1014257714" sldId="275"/>
            <ac:spMk id="3" creationId="{00000000-0000-0000-0000-000000000000}"/>
          </ac:spMkLst>
        </pc:spChg>
        <pc:spChg chg="mod">
          <ac:chgData name="Nicholas Harvey" userId="6c8f5bcc-6372-430f-9774-4498d9d8aa03" providerId="ADAL" clId="{22397CF5-B285-4507-8EBE-AF17A680AC38}" dt="2021-05-11T20:57:34.013" v="7"/>
          <ac:spMkLst>
            <pc:docMk/>
            <pc:sldMk cId="1014257714" sldId="275"/>
            <ac:spMk id="5" creationId="{00000000-0000-0000-0000-000000000000}"/>
          </ac:spMkLst>
        </pc:spChg>
        <pc:spChg chg="mod">
          <ac:chgData name="Nicholas Harvey" userId="6c8f5bcc-6372-430f-9774-4498d9d8aa03" providerId="ADAL" clId="{22397CF5-B285-4507-8EBE-AF17A680AC38}" dt="2021-05-11T20:57:34.013" v="7"/>
          <ac:spMkLst>
            <pc:docMk/>
            <pc:sldMk cId="1014257714" sldId="275"/>
            <ac:spMk id="6" creationId="{00000000-0000-0000-0000-000000000000}"/>
          </ac:spMkLst>
        </pc:spChg>
        <pc:picChg chg="mod">
          <ac:chgData name="Nicholas Harvey" userId="6c8f5bcc-6372-430f-9774-4498d9d8aa03" providerId="ADAL" clId="{22397CF5-B285-4507-8EBE-AF17A680AC38}" dt="2021-05-11T20:57:34.013" v="7"/>
          <ac:picMkLst>
            <pc:docMk/>
            <pc:sldMk cId="1014257714" sldId="275"/>
            <ac:picMk id="4" creationId="{00000000-0000-0000-0000-000000000000}"/>
          </ac:picMkLst>
        </pc:picChg>
      </pc:sldChg>
      <pc:sldChg chg="modSp">
        <pc:chgData name="Nicholas Harvey" userId="6c8f5bcc-6372-430f-9774-4498d9d8aa03" providerId="ADAL" clId="{22397CF5-B285-4507-8EBE-AF17A680AC38}" dt="2021-05-11T20:57:34.013" v="7"/>
        <pc:sldMkLst>
          <pc:docMk/>
          <pc:sldMk cId="270177389" sldId="276"/>
        </pc:sldMkLst>
        <pc:spChg chg="mod">
          <ac:chgData name="Nicholas Harvey" userId="6c8f5bcc-6372-430f-9774-4498d9d8aa03" providerId="ADAL" clId="{22397CF5-B285-4507-8EBE-AF17A680AC38}" dt="2021-05-11T20:57:34.013" v="7"/>
          <ac:spMkLst>
            <pc:docMk/>
            <pc:sldMk cId="270177389" sldId="276"/>
            <ac:spMk id="2" creationId="{00000000-0000-0000-0000-000000000000}"/>
          </ac:spMkLst>
        </pc:spChg>
        <pc:spChg chg="mod">
          <ac:chgData name="Nicholas Harvey" userId="6c8f5bcc-6372-430f-9774-4498d9d8aa03" providerId="ADAL" clId="{22397CF5-B285-4507-8EBE-AF17A680AC38}" dt="2021-05-11T20:57:34.013" v="7"/>
          <ac:spMkLst>
            <pc:docMk/>
            <pc:sldMk cId="270177389" sldId="276"/>
            <ac:spMk id="3" creationId="{00000000-0000-0000-0000-000000000000}"/>
          </ac:spMkLst>
        </pc:spChg>
        <pc:spChg chg="mod">
          <ac:chgData name="Nicholas Harvey" userId="6c8f5bcc-6372-430f-9774-4498d9d8aa03" providerId="ADAL" clId="{22397CF5-B285-4507-8EBE-AF17A680AC38}" dt="2021-05-11T20:57:34.013" v="7"/>
          <ac:spMkLst>
            <pc:docMk/>
            <pc:sldMk cId="270177389" sldId="276"/>
            <ac:spMk id="4" creationId="{00000000-0000-0000-0000-000000000000}"/>
          </ac:spMkLst>
        </pc:spChg>
        <pc:spChg chg="mod">
          <ac:chgData name="Nicholas Harvey" userId="6c8f5bcc-6372-430f-9774-4498d9d8aa03" providerId="ADAL" clId="{22397CF5-B285-4507-8EBE-AF17A680AC38}" dt="2021-05-11T20:57:34.013" v="7"/>
          <ac:spMkLst>
            <pc:docMk/>
            <pc:sldMk cId="270177389" sldId="276"/>
            <ac:spMk id="5" creationId="{00000000-0000-0000-0000-000000000000}"/>
          </ac:spMkLst>
        </pc:spChg>
        <pc:picChg chg="mod">
          <ac:chgData name="Nicholas Harvey" userId="6c8f5bcc-6372-430f-9774-4498d9d8aa03" providerId="ADAL" clId="{22397CF5-B285-4507-8EBE-AF17A680AC38}" dt="2021-05-11T20:57:34.013" v="7"/>
          <ac:picMkLst>
            <pc:docMk/>
            <pc:sldMk cId="270177389" sldId="276"/>
            <ac:picMk id="10242" creationId="{00000000-0000-0000-0000-000000000000}"/>
          </ac:picMkLst>
        </pc:picChg>
        <pc:picChg chg="mod">
          <ac:chgData name="Nicholas Harvey" userId="6c8f5bcc-6372-430f-9774-4498d9d8aa03" providerId="ADAL" clId="{22397CF5-B285-4507-8EBE-AF17A680AC38}" dt="2021-05-11T20:57:34.013" v="7"/>
          <ac:picMkLst>
            <pc:docMk/>
            <pc:sldMk cId="270177389" sldId="276"/>
            <ac:picMk id="10244" creationId="{00000000-0000-0000-0000-000000000000}"/>
          </ac:picMkLst>
        </pc:picChg>
      </pc:sldChg>
      <pc:sldChg chg="modSp mod modNotes">
        <pc:chgData name="Nicholas Harvey" userId="6c8f5bcc-6372-430f-9774-4498d9d8aa03" providerId="ADAL" clId="{22397CF5-B285-4507-8EBE-AF17A680AC38}" dt="2021-05-11T20:58:22.520" v="20" actId="20577"/>
        <pc:sldMkLst>
          <pc:docMk/>
          <pc:sldMk cId="1039711339" sldId="304"/>
        </pc:sldMkLst>
        <pc:spChg chg="mod">
          <ac:chgData name="Nicholas Harvey" userId="6c8f5bcc-6372-430f-9774-4498d9d8aa03" providerId="ADAL" clId="{22397CF5-B285-4507-8EBE-AF17A680AC38}" dt="2021-05-11T20:57:34.013" v="7"/>
          <ac:spMkLst>
            <pc:docMk/>
            <pc:sldMk cId="1039711339" sldId="304"/>
            <ac:spMk id="2" creationId="{091B274E-D604-3240-A618-B29F15A3F9F6}"/>
          </ac:spMkLst>
        </pc:spChg>
        <pc:spChg chg="mod">
          <ac:chgData name="Nicholas Harvey" userId="6c8f5bcc-6372-430f-9774-4498d9d8aa03" providerId="ADAL" clId="{22397CF5-B285-4507-8EBE-AF17A680AC38}" dt="2021-05-11T20:58:22.520" v="20" actId="20577"/>
          <ac:spMkLst>
            <pc:docMk/>
            <pc:sldMk cId="1039711339" sldId="304"/>
            <ac:spMk id="4" creationId="{2872186B-9D18-1947-AF81-A057AE538664}"/>
          </ac:spMkLst>
        </pc:spChg>
        <pc:spChg chg="mod">
          <ac:chgData name="Nicholas Harvey" userId="6c8f5bcc-6372-430f-9774-4498d9d8aa03" providerId="ADAL" clId="{22397CF5-B285-4507-8EBE-AF17A680AC38}" dt="2021-05-11T20:57:42.335" v="8"/>
          <ac:spMkLst>
            <pc:docMk/>
            <pc:sldMk cId="1039711339" sldId="304"/>
            <ac:spMk id="6" creationId="{D98CA6AC-AF6D-ED4D-A561-6ED549640C49}"/>
          </ac:spMkLst>
        </pc:spChg>
      </pc:sldChg>
      <pc:sldMasterChg chg="modSp modSldLayout">
        <pc:chgData name="Nicholas Harvey" userId="6c8f5bcc-6372-430f-9774-4498d9d8aa03" providerId="ADAL" clId="{22397CF5-B285-4507-8EBE-AF17A680AC38}" dt="2021-05-11T20:57:34.013" v="7"/>
        <pc:sldMasterMkLst>
          <pc:docMk/>
          <pc:sldMasterMk cId="2876985334" sldId="2147483648"/>
        </pc:sldMasterMkLst>
        <pc:spChg chg="mod">
          <ac:chgData name="Nicholas Harvey" userId="6c8f5bcc-6372-430f-9774-4498d9d8aa03" providerId="ADAL" clId="{22397CF5-B285-4507-8EBE-AF17A680AC38}" dt="2021-05-11T20:57:34.013" v="7"/>
          <ac:spMkLst>
            <pc:docMk/>
            <pc:sldMasterMk cId="2876985334" sldId="2147483648"/>
            <ac:spMk id="2" creationId="{00000000-0000-0000-0000-000000000000}"/>
          </ac:spMkLst>
        </pc:spChg>
        <pc:spChg chg="mod">
          <ac:chgData name="Nicholas Harvey" userId="6c8f5bcc-6372-430f-9774-4498d9d8aa03" providerId="ADAL" clId="{22397CF5-B285-4507-8EBE-AF17A680AC38}" dt="2021-05-11T20:57:34.013" v="7"/>
          <ac:spMkLst>
            <pc:docMk/>
            <pc:sldMasterMk cId="2876985334" sldId="2147483648"/>
            <ac:spMk id="3" creationId="{00000000-0000-0000-0000-000000000000}"/>
          </ac:spMkLst>
        </pc:spChg>
        <pc:spChg chg="mod">
          <ac:chgData name="Nicholas Harvey" userId="6c8f5bcc-6372-430f-9774-4498d9d8aa03" providerId="ADAL" clId="{22397CF5-B285-4507-8EBE-AF17A680AC38}" dt="2021-05-11T20:57:34.013" v="7"/>
          <ac:spMkLst>
            <pc:docMk/>
            <pc:sldMasterMk cId="2876985334" sldId="2147483648"/>
            <ac:spMk id="4" creationId="{00000000-0000-0000-0000-000000000000}"/>
          </ac:spMkLst>
        </pc:spChg>
        <pc:spChg chg="mod">
          <ac:chgData name="Nicholas Harvey" userId="6c8f5bcc-6372-430f-9774-4498d9d8aa03" providerId="ADAL" clId="{22397CF5-B285-4507-8EBE-AF17A680AC38}" dt="2021-05-11T20:57:34.013" v="7"/>
          <ac:spMkLst>
            <pc:docMk/>
            <pc:sldMasterMk cId="2876985334" sldId="2147483648"/>
            <ac:spMk id="5" creationId="{00000000-0000-0000-0000-000000000000}"/>
          </ac:spMkLst>
        </pc:spChg>
        <pc:spChg chg="mod">
          <ac:chgData name="Nicholas Harvey" userId="6c8f5bcc-6372-430f-9774-4498d9d8aa03" providerId="ADAL" clId="{22397CF5-B285-4507-8EBE-AF17A680AC38}" dt="2021-05-11T20:57:34.013" v="7"/>
          <ac:spMkLst>
            <pc:docMk/>
            <pc:sldMasterMk cId="2876985334" sldId="2147483648"/>
            <ac:spMk id="6" creationId="{00000000-0000-0000-0000-000000000000}"/>
          </ac:spMkLst>
        </pc:spChg>
        <pc:sldLayoutChg chg="modSp">
          <pc:chgData name="Nicholas Harvey" userId="6c8f5bcc-6372-430f-9774-4498d9d8aa03" providerId="ADAL" clId="{22397CF5-B285-4507-8EBE-AF17A680AC38}" dt="2021-05-11T20:57:34.013" v="7"/>
          <pc:sldLayoutMkLst>
            <pc:docMk/>
            <pc:sldMasterMk cId="2876985334" sldId="2147483648"/>
            <pc:sldLayoutMk cId="1475059373" sldId="2147483649"/>
          </pc:sldLayoutMkLst>
          <pc:spChg chg="mod">
            <ac:chgData name="Nicholas Harvey" userId="6c8f5bcc-6372-430f-9774-4498d9d8aa03" providerId="ADAL" clId="{22397CF5-B285-4507-8EBE-AF17A680AC38}" dt="2021-05-11T20:57:34.013" v="7"/>
            <ac:spMkLst>
              <pc:docMk/>
              <pc:sldMasterMk cId="2876985334" sldId="2147483648"/>
              <pc:sldLayoutMk cId="1475059373" sldId="2147483649"/>
              <ac:spMk id="2" creationId="{00000000-0000-0000-0000-000000000000}"/>
            </ac:spMkLst>
          </pc:spChg>
          <pc:spChg chg="mod">
            <ac:chgData name="Nicholas Harvey" userId="6c8f5bcc-6372-430f-9774-4498d9d8aa03" providerId="ADAL" clId="{22397CF5-B285-4507-8EBE-AF17A680AC38}" dt="2021-05-11T20:57:34.013" v="7"/>
            <ac:spMkLst>
              <pc:docMk/>
              <pc:sldMasterMk cId="2876985334" sldId="2147483648"/>
              <pc:sldLayoutMk cId="1475059373" sldId="2147483649"/>
              <ac:spMk id="3" creationId="{00000000-0000-0000-0000-000000000000}"/>
            </ac:spMkLst>
          </pc:spChg>
        </pc:sldLayoutChg>
        <pc:sldLayoutChg chg="modSp">
          <pc:chgData name="Nicholas Harvey" userId="6c8f5bcc-6372-430f-9774-4498d9d8aa03" providerId="ADAL" clId="{22397CF5-B285-4507-8EBE-AF17A680AC38}" dt="2021-05-11T20:57:34.013" v="7"/>
          <pc:sldLayoutMkLst>
            <pc:docMk/>
            <pc:sldMasterMk cId="2876985334" sldId="2147483648"/>
            <pc:sldLayoutMk cId="2909962756" sldId="2147483651"/>
          </pc:sldLayoutMkLst>
          <pc:spChg chg="mod">
            <ac:chgData name="Nicholas Harvey" userId="6c8f5bcc-6372-430f-9774-4498d9d8aa03" providerId="ADAL" clId="{22397CF5-B285-4507-8EBE-AF17A680AC38}" dt="2021-05-11T20:57:34.013" v="7"/>
            <ac:spMkLst>
              <pc:docMk/>
              <pc:sldMasterMk cId="2876985334" sldId="2147483648"/>
              <pc:sldLayoutMk cId="2909962756" sldId="2147483651"/>
              <ac:spMk id="2" creationId="{00000000-0000-0000-0000-000000000000}"/>
            </ac:spMkLst>
          </pc:spChg>
          <pc:spChg chg="mod">
            <ac:chgData name="Nicholas Harvey" userId="6c8f5bcc-6372-430f-9774-4498d9d8aa03" providerId="ADAL" clId="{22397CF5-B285-4507-8EBE-AF17A680AC38}" dt="2021-05-11T20:57:34.013" v="7"/>
            <ac:spMkLst>
              <pc:docMk/>
              <pc:sldMasterMk cId="2876985334" sldId="2147483648"/>
              <pc:sldLayoutMk cId="2909962756" sldId="2147483651"/>
              <ac:spMk id="3" creationId="{00000000-0000-0000-0000-000000000000}"/>
            </ac:spMkLst>
          </pc:spChg>
        </pc:sldLayoutChg>
        <pc:sldLayoutChg chg="modSp">
          <pc:chgData name="Nicholas Harvey" userId="6c8f5bcc-6372-430f-9774-4498d9d8aa03" providerId="ADAL" clId="{22397CF5-B285-4507-8EBE-AF17A680AC38}" dt="2021-05-11T20:57:34.013" v="7"/>
          <pc:sldLayoutMkLst>
            <pc:docMk/>
            <pc:sldMasterMk cId="2876985334" sldId="2147483648"/>
            <pc:sldLayoutMk cId="1407887590" sldId="2147483652"/>
          </pc:sldLayoutMkLst>
          <pc:spChg chg="mod">
            <ac:chgData name="Nicholas Harvey" userId="6c8f5bcc-6372-430f-9774-4498d9d8aa03" providerId="ADAL" clId="{22397CF5-B285-4507-8EBE-AF17A680AC38}" dt="2021-05-11T20:57:34.013" v="7"/>
            <ac:spMkLst>
              <pc:docMk/>
              <pc:sldMasterMk cId="2876985334" sldId="2147483648"/>
              <pc:sldLayoutMk cId="1407887590" sldId="2147483652"/>
              <ac:spMk id="3" creationId="{00000000-0000-0000-0000-000000000000}"/>
            </ac:spMkLst>
          </pc:spChg>
          <pc:spChg chg="mod">
            <ac:chgData name="Nicholas Harvey" userId="6c8f5bcc-6372-430f-9774-4498d9d8aa03" providerId="ADAL" clId="{22397CF5-B285-4507-8EBE-AF17A680AC38}" dt="2021-05-11T20:57:34.013" v="7"/>
            <ac:spMkLst>
              <pc:docMk/>
              <pc:sldMasterMk cId="2876985334" sldId="2147483648"/>
              <pc:sldLayoutMk cId="1407887590" sldId="2147483652"/>
              <ac:spMk id="4" creationId="{00000000-0000-0000-0000-000000000000}"/>
            </ac:spMkLst>
          </pc:spChg>
        </pc:sldLayoutChg>
        <pc:sldLayoutChg chg="modSp">
          <pc:chgData name="Nicholas Harvey" userId="6c8f5bcc-6372-430f-9774-4498d9d8aa03" providerId="ADAL" clId="{22397CF5-B285-4507-8EBE-AF17A680AC38}" dt="2021-05-11T20:57:34.013" v="7"/>
          <pc:sldLayoutMkLst>
            <pc:docMk/>
            <pc:sldMasterMk cId="2876985334" sldId="2147483648"/>
            <pc:sldLayoutMk cId="198063749" sldId="2147483653"/>
          </pc:sldLayoutMkLst>
          <pc:spChg chg="mod">
            <ac:chgData name="Nicholas Harvey" userId="6c8f5bcc-6372-430f-9774-4498d9d8aa03" providerId="ADAL" clId="{22397CF5-B285-4507-8EBE-AF17A680AC38}" dt="2021-05-11T20:57:34.013" v="7"/>
            <ac:spMkLst>
              <pc:docMk/>
              <pc:sldMasterMk cId="2876985334" sldId="2147483648"/>
              <pc:sldLayoutMk cId="198063749" sldId="2147483653"/>
              <ac:spMk id="3" creationId="{00000000-0000-0000-0000-000000000000}"/>
            </ac:spMkLst>
          </pc:spChg>
          <pc:spChg chg="mod">
            <ac:chgData name="Nicholas Harvey" userId="6c8f5bcc-6372-430f-9774-4498d9d8aa03" providerId="ADAL" clId="{22397CF5-B285-4507-8EBE-AF17A680AC38}" dt="2021-05-11T20:57:34.013" v="7"/>
            <ac:spMkLst>
              <pc:docMk/>
              <pc:sldMasterMk cId="2876985334" sldId="2147483648"/>
              <pc:sldLayoutMk cId="198063749" sldId="2147483653"/>
              <ac:spMk id="4" creationId="{00000000-0000-0000-0000-000000000000}"/>
            </ac:spMkLst>
          </pc:spChg>
          <pc:spChg chg="mod">
            <ac:chgData name="Nicholas Harvey" userId="6c8f5bcc-6372-430f-9774-4498d9d8aa03" providerId="ADAL" clId="{22397CF5-B285-4507-8EBE-AF17A680AC38}" dt="2021-05-11T20:57:34.013" v="7"/>
            <ac:spMkLst>
              <pc:docMk/>
              <pc:sldMasterMk cId="2876985334" sldId="2147483648"/>
              <pc:sldLayoutMk cId="198063749" sldId="2147483653"/>
              <ac:spMk id="5" creationId="{00000000-0000-0000-0000-000000000000}"/>
            </ac:spMkLst>
          </pc:spChg>
          <pc:spChg chg="mod">
            <ac:chgData name="Nicholas Harvey" userId="6c8f5bcc-6372-430f-9774-4498d9d8aa03" providerId="ADAL" clId="{22397CF5-B285-4507-8EBE-AF17A680AC38}" dt="2021-05-11T20:57:34.013" v="7"/>
            <ac:spMkLst>
              <pc:docMk/>
              <pc:sldMasterMk cId="2876985334" sldId="2147483648"/>
              <pc:sldLayoutMk cId="198063749" sldId="2147483653"/>
              <ac:spMk id="6" creationId="{00000000-0000-0000-0000-000000000000}"/>
            </ac:spMkLst>
          </pc:spChg>
        </pc:sldLayoutChg>
        <pc:sldLayoutChg chg="modSp">
          <pc:chgData name="Nicholas Harvey" userId="6c8f5bcc-6372-430f-9774-4498d9d8aa03" providerId="ADAL" clId="{22397CF5-B285-4507-8EBE-AF17A680AC38}" dt="2021-05-11T20:57:34.013" v="7"/>
          <pc:sldLayoutMkLst>
            <pc:docMk/>
            <pc:sldMasterMk cId="2876985334" sldId="2147483648"/>
            <pc:sldLayoutMk cId="3678528045" sldId="2147483656"/>
          </pc:sldLayoutMkLst>
          <pc:spChg chg="mod">
            <ac:chgData name="Nicholas Harvey" userId="6c8f5bcc-6372-430f-9774-4498d9d8aa03" providerId="ADAL" clId="{22397CF5-B285-4507-8EBE-AF17A680AC38}" dt="2021-05-11T20:57:34.013" v="7"/>
            <ac:spMkLst>
              <pc:docMk/>
              <pc:sldMasterMk cId="2876985334" sldId="2147483648"/>
              <pc:sldLayoutMk cId="3678528045" sldId="2147483656"/>
              <ac:spMk id="2" creationId="{00000000-0000-0000-0000-000000000000}"/>
            </ac:spMkLst>
          </pc:spChg>
          <pc:spChg chg="mod">
            <ac:chgData name="Nicholas Harvey" userId="6c8f5bcc-6372-430f-9774-4498d9d8aa03" providerId="ADAL" clId="{22397CF5-B285-4507-8EBE-AF17A680AC38}" dt="2021-05-11T20:57:34.013" v="7"/>
            <ac:spMkLst>
              <pc:docMk/>
              <pc:sldMasterMk cId="2876985334" sldId="2147483648"/>
              <pc:sldLayoutMk cId="3678528045" sldId="2147483656"/>
              <ac:spMk id="3" creationId="{00000000-0000-0000-0000-000000000000}"/>
            </ac:spMkLst>
          </pc:spChg>
          <pc:spChg chg="mod">
            <ac:chgData name="Nicholas Harvey" userId="6c8f5bcc-6372-430f-9774-4498d9d8aa03" providerId="ADAL" clId="{22397CF5-B285-4507-8EBE-AF17A680AC38}" dt="2021-05-11T20:57:34.013" v="7"/>
            <ac:spMkLst>
              <pc:docMk/>
              <pc:sldMasterMk cId="2876985334" sldId="2147483648"/>
              <pc:sldLayoutMk cId="3678528045" sldId="2147483656"/>
              <ac:spMk id="4" creationId="{00000000-0000-0000-0000-000000000000}"/>
            </ac:spMkLst>
          </pc:spChg>
        </pc:sldLayoutChg>
        <pc:sldLayoutChg chg="modSp">
          <pc:chgData name="Nicholas Harvey" userId="6c8f5bcc-6372-430f-9774-4498d9d8aa03" providerId="ADAL" clId="{22397CF5-B285-4507-8EBE-AF17A680AC38}" dt="2021-05-11T20:57:34.013" v="7"/>
          <pc:sldLayoutMkLst>
            <pc:docMk/>
            <pc:sldMasterMk cId="2876985334" sldId="2147483648"/>
            <pc:sldLayoutMk cId="1947561176" sldId="2147483657"/>
          </pc:sldLayoutMkLst>
          <pc:spChg chg="mod">
            <ac:chgData name="Nicholas Harvey" userId="6c8f5bcc-6372-430f-9774-4498d9d8aa03" providerId="ADAL" clId="{22397CF5-B285-4507-8EBE-AF17A680AC38}" dt="2021-05-11T20:57:34.013" v="7"/>
            <ac:spMkLst>
              <pc:docMk/>
              <pc:sldMasterMk cId="2876985334" sldId="2147483648"/>
              <pc:sldLayoutMk cId="1947561176" sldId="2147483657"/>
              <ac:spMk id="2" creationId="{00000000-0000-0000-0000-000000000000}"/>
            </ac:spMkLst>
          </pc:spChg>
          <pc:spChg chg="mod">
            <ac:chgData name="Nicholas Harvey" userId="6c8f5bcc-6372-430f-9774-4498d9d8aa03" providerId="ADAL" clId="{22397CF5-B285-4507-8EBE-AF17A680AC38}" dt="2021-05-11T20:57:34.013" v="7"/>
            <ac:spMkLst>
              <pc:docMk/>
              <pc:sldMasterMk cId="2876985334" sldId="2147483648"/>
              <pc:sldLayoutMk cId="1947561176" sldId="2147483657"/>
              <ac:spMk id="3" creationId="{00000000-0000-0000-0000-000000000000}"/>
            </ac:spMkLst>
          </pc:spChg>
          <pc:spChg chg="mod">
            <ac:chgData name="Nicholas Harvey" userId="6c8f5bcc-6372-430f-9774-4498d9d8aa03" providerId="ADAL" clId="{22397CF5-B285-4507-8EBE-AF17A680AC38}" dt="2021-05-11T20:57:34.013" v="7"/>
            <ac:spMkLst>
              <pc:docMk/>
              <pc:sldMasterMk cId="2876985334" sldId="2147483648"/>
              <pc:sldLayoutMk cId="1947561176" sldId="2147483657"/>
              <ac:spMk id="4" creationId="{00000000-0000-0000-0000-000000000000}"/>
            </ac:spMkLst>
          </pc:spChg>
        </pc:sldLayoutChg>
        <pc:sldLayoutChg chg="modSp">
          <pc:chgData name="Nicholas Harvey" userId="6c8f5bcc-6372-430f-9774-4498d9d8aa03" providerId="ADAL" clId="{22397CF5-B285-4507-8EBE-AF17A680AC38}" dt="2021-05-11T20:57:34.013" v="7"/>
          <pc:sldLayoutMkLst>
            <pc:docMk/>
            <pc:sldMasterMk cId="2876985334" sldId="2147483648"/>
            <pc:sldLayoutMk cId="3982720434" sldId="2147483659"/>
          </pc:sldLayoutMkLst>
          <pc:spChg chg="mod">
            <ac:chgData name="Nicholas Harvey" userId="6c8f5bcc-6372-430f-9774-4498d9d8aa03" providerId="ADAL" clId="{22397CF5-B285-4507-8EBE-AF17A680AC38}" dt="2021-05-11T20:57:34.013" v="7"/>
            <ac:spMkLst>
              <pc:docMk/>
              <pc:sldMasterMk cId="2876985334" sldId="2147483648"/>
              <pc:sldLayoutMk cId="3982720434" sldId="2147483659"/>
              <ac:spMk id="2" creationId="{00000000-0000-0000-0000-000000000000}"/>
            </ac:spMkLst>
          </pc:spChg>
          <pc:spChg chg="mod">
            <ac:chgData name="Nicholas Harvey" userId="6c8f5bcc-6372-430f-9774-4498d9d8aa03" providerId="ADAL" clId="{22397CF5-B285-4507-8EBE-AF17A680AC38}" dt="2021-05-11T20:57:34.013" v="7"/>
            <ac:spMkLst>
              <pc:docMk/>
              <pc:sldMasterMk cId="2876985334" sldId="2147483648"/>
              <pc:sldLayoutMk cId="3982720434" sldId="2147483659"/>
              <ac:spMk id="3" creationId="{00000000-0000-0000-0000-000000000000}"/>
            </ac:spMkLst>
          </pc:spChg>
        </pc:sldLayoutChg>
      </pc:sldMasterChg>
      <pc:sldMasterChg chg="modSp modSldLayout">
        <pc:chgData name="Nicholas Harvey" userId="6c8f5bcc-6372-430f-9774-4498d9d8aa03" providerId="ADAL" clId="{22397CF5-B285-4507-8EBE-AF17A680AC38}" dt="2021-05-11T20:57:34.013" v="7"/>
        <pc:sldMasterMkLst>
          <pc:docMk/>
          <pc:sldMasterMk cId="653909150" sldId="2147483660"/>
        </pc:sldMasterMkLst>
        <pc:spChg chg="mod">
          <ac:chgData name="Nicholas Harvey" userId="6c8f5bcc-6372-430f-9774-4498d9d8aa03" providerId="ADAL" clId="{22397CF5-B285-4507-8EBE-AF17A680AC38}" dt="2021-05-11T20:57:34.013" v="7"/>
          <ac:spMkLst>
            <pc:docMk/>
            <pc:sldMasterMk cId="653909150" sldId="2147483660"/>
            <ac:spMk id="10" creationId="{4C279D9C-41B5-407B-BB25-D4AD402308AC}"/>
          </ac:spMkLst>
        </pc:spChg>
        <pc:spChg chg="mod">
          <ac:chgData name="Nicholas Harvey" userId="6c8f5bcc-6372-430f-9774-4498d9d8aa03" providerId="ADAL" clId="{22397CF5-B285-4507-8EBE-AF17A680AC38}" dt="2021-05-11T20:57:34.013" v="7"/>
          <ac:spMkLst>
            <pc:docMk/>
            <pc:sldMasterMk cId="653909150" sldId="2147483660"/>
            <ac:spMk id="12" creationId="{D3932AFB-98BB-47E6-A66A-42A8B2216A6E}"/>
          </ac:spMkLst>
        </pc:spChg>
        <pc:spChg chg="mod">
          <ac:chgData name="Nicholas Harvey" userId="6c8f5bcc-6372-430f-9774-4498d9d8aa03" providerId="ADAL" clId="{22397CF5-B285-4507-8EBE-AF17A680AC38}" dt="2021-05-11T20:57:34.013" v="7"/>
          <ac:spMkLst>
            <pc:docMk/>
            <pc:sldMasterMk cId="653909150" sldId="2147483660"/>
            <ac:spMk id="16" creationId="{9D980B62-A8DC-41B1-BFA4-DF6E668D2134}"/>
          </ac:spMkLst>
        </pc:spChg>
        <pc:spChg chg="mod">
          <ac:chgData name="Nicholas Harvey" userId="6c8f5bcc-6372-430f-9774-4498d9d8aa03" providerId="ADAL" clId="{22397CF5-B285-4507-8EBE-AF17A680AC38}" dt="2021-05-11T20:57:34.013" v="7"/>
          <ac:spMkLst>
            <pc:docMk/>
            <pc:sldMasterMk cId="653909150" sldId="2147483660"/>
            <ac:spMk id="20" creationId="{EDADA9AC-09FD-7C48-9CDC-8BC3FBDEF118}"/>
          </ac:spMkLst>
        </pc:spChg>
        <pc:picChg chg="mod">
          <ac:chgData name="Nicholas Harvey" userId="6c8f5bcc-6372-430f-9774-4498d9d8aa03" providerId="ADAL" clId="{22397CF5-B285-4507-8EBE-AF17A680AC38}" dt="2021-05-11T20:57:34.013" v="7"/>
          <ac:picMkLst>
            <pc:docMk/>
            <pc:sldMasterMk cId="653909150" sldId="2147483660"/>
            <ac:picMk id="3" creationId="{1EF659DC-9D8F-B740-94AA-02A6A02D1E51}"/>
          </ac:picMkLst>
        </pc:picChg>
        <pc:picChg chg="mod">
          <ac:chgData name="Nicholas Harvey" userId="6c8f5bcc-6372-430f-9774-4498d9d8aa03" providerId="ADAL" clId="{22397CF5-B285-4507-8EBE-AF17A680AC38}" dt="2021-05-11T20:57:34.013" v="7"/>
          <ac:picMkLst>
            <pc:docMk/>
            <pc:sldMasterMk cId="653909150" sldId="2147483660"/>
            <ac:picMk id="13" creationId="{53C559C2-8C6E-45A5-9148-D5B12B0EEC22}"/>
          </ac:picMkLst>
        </pc:picChg>
        <pc:picChg chg="mod">
          <ac:chgData name="Nicholas Harvey" userId="6c8f5bcc-6372-430f-9774-4498d9d8aa03" providerId="ADAL" clId="{22397CF5-B285-4507-8EBE-AF17A680AC38}" dt="2021-05-11T20:57:34.013" v="7"/>
          <ac:picMkLst>
            <pc:docMk/>
            <pc:sldMasterMk cId="653909150" sldId="2147483660"/>
            <ac:picMk id="21" creationId="{AF325590-A6D4-9741-870B-736FC1574C76}"/>
          </ac:picMkLst>
        </pc:picChg>
        <pc:sldLayoutChg chg="modSp">
          <pc:chgData name="Nicholas Harvey" userId="6c8f5bcc-6372-430f-9774-4498d9d8aa03" providerId="ADAL" clId="{22397CF5-B285-4507-8EBE-AF17A680AC38}" dt="2021-05-11T20:57:34.013" v="7"/>
          <pc:sldLayoutMkLst>
            <pc:docMk/>
            <pc:sldMasterMk cId="653909150" sldId="2147483660"/>
            <pc:sldLayoutMk cId="2319589972" sldId="2147483661"/>
          </pc:sldLayoutMkLst>
          <pc:spChg chg="mod">
            <ac:chgData name="Nicholas Harvey" userId="6c8f5bcc-6372-430f-9774-4498d9d8aa03" providerId="ADAL" clId="{22397CF5-B285-4507-8EBE-AF17A680AC38}" dt="2021-05-11T20:57:34.013" v="7"/>
            <ac:spMkLst>
              <pc:docMk/>
              <pc:sldMasterMk cId="653909150" sldId="2147483660"/>
              <pc:sldLayoutMk cId="2319589972" sldId="2147483661"/>
              <ac:spMk id="3" creationId="{FD07A26B-FB91-4268-AE80-63214307C03F}"/>
            </ac:spMkLst>
          </pc:spChg>
          <pc:spChg chg="mod">
            <ac:chgData name="Nicholas Harvey" userId="6c8f5bcc-6372-430f-9774-4498d9d8aa03" providerId="ADAL" clId="{22397CF5-B285-4507-8EBE-AF17A680AC38}" dt="2021-05-11T20:57:34.013" v="7"/>
            <ac:spMkLst>
              <pc:docMk/>
              <pc:sldMasterMk cId="653909150" sldId="2147483660"/>
              <pc:sldLayoutMk cId="2319589972" sldId="2147483661"/>
              <ac:spMk id="4" creationId="{BF84B4DE-83A6-4726-9008-0C7F75D02D1F}"/>
            </ac:spMkLst>
          </pc:spChg>
          <pc:picChg chg="mod">
            <ac:chgData name="Nicholas Harvey" userId="6c8f5bcc-6372-430f-9774-4498d9d8aa03" providerId="ADAL" clId="{22397CF5-B285-4507-8EBE-AF17A680AC38}" dt="2021-05-11T20:57:34.013" v="7"/>
            <ac:picMkLst>
              <pc:docMk/>
              <pc:sldMasterMk cId="653909150" sldId="2147483660"/>
              <pc:sldLayoutMk cId="2319589972" sldId="2147483661"/>
              <ac:picMk id="6" creationId="{F645E500-E4D1-47B6-8A49-38CF5EF7DA96}"/>
            </ac:picMkLst>
          </pc:picChg>
          <pc:picChg chg="mod">
            <ac:chgData name="Nicholas Harvey" userId="6c8f5bcc-6372-430f-9774-4498d9d8aa03" providerId="ADAL" clId="{22397CF5-B285-4507-8EBE-AF17A680AC38}" dt="2021-05-11T20:57:34.013" v="7"/>
            <ac:picMkLst>
              <pc:docMk/>
              <pc:sldMasterMk cId="653909150" sldId="2147483660"/>
              <pc:sldLayoutMk cId="2319589972" sldId="2147483661"/>
              <ac:picMk id="19" creationId="{00000000-0000-0000-0000-000000000000}"/>
            </ac:picMkLst>
          </pc:picChg>
        </pc:sldLayoutChg>
        <pc:sldLayoutChg chg="modSp">
          <pc:chgData name="Nicholas Harvey" userId="6c8f5bcc-6372-430f-9774-4498d9d8aa03" providerId="ADAL" clId="{22397CF5-B285-4507-8EBE-AF17A680AC38}" dt="2021-05-11T20:57:34.013" v="7"/>
          <pc:sldLayoutMkLst>
            <pc:docMk/>
            <pc:sldMasterMk cId="653909150" sldId="2147483660"/>
            <pc:sldLayoutMk cId="2692763517" sldId="2147483662"/>
          </pc:sldLayoutMkLst>
          <pc:spChg chg="mod">
            <ac:chgData name="Nicholas Harvey" userId="6c8f5bcc-6372-430f-9774-4498d9d8aa03" providerId="ADAL" clId="{22397CF5-B285-4507-8EBE-AF17A680AC38}" dt="2021-05-11T20:57:34.013" v="7"/>
            <ac:spMkLst>
              <pc:docMk/>
              <pc:sldMasterMk cId="653909150" sldId="2147483660"/>
              <pc:sldLayoutMk cId="2692763517" sldId="2147483662"/>
              <ac:spMk id="4" creationId="{00000000-0000-0000-0000-000000000000}"/>
            </ac:spMkLst>
          </pc:spChg>
          <pc:spChg chg="mod">
            <ac:chgData name="Nicholas Harvey" userId="6c8f5bcc-6372-430f-9774-4498d9d8aa03" providerId="ADAL" clId="{22397CF5-B285-4507-8EBE-AF17A680AC38}" dt="2021-05-11T20:57:34.013" v="7"/>
            <ac:spMkLst>
              <pc:docMk/>
              <pc:sldMasterMk cId="653909150" sldId="2147483660"/>
              <pc:sldLayoutMk cId="2692763517" sldId="2147483662"/>
              <ac:spMk id="6" creationId="{00000000-0000-0000-0000-000000000000}"/>
            </ac:spMkLst>
          </pc:spChg>
        </pc:sldLayoutChg>
        <pc:sldLayoutChg chg="modSp">
          <pc:chgData name="Nicholas Harvey" userId="6c8f5bcc-6372-430f-9774-4498d9d8aa03" providerId="ADAL" clId="{22397CF5-B285-4507-8EBE-AF17A680AC38}" dt="2021-05-11T20:57:34.013" v="7"/>
          <pc:sldLayoutMkLst>
            <pc:docMk/>
            <pc:sldMasterMk cId="653909150" sldId="2147483660"/>
            <pc:sldLayoutMk cId="1925810965" sldId="2147483663"/>
          </pc:sldLayoutMkLst>
          <pc:spChg chg="mod">
            <ac:chgData name="Nicholas Harvey" userId="6c8f5bcc-6372-430f-9774-4498d9d8aa03" providerId="ADAL" clId="{22397CF5-B285-4507-8EBE-AF17A680AC38}" dt="2021-05-11T20:57:34.013" v="7"/>
            <ac:spMkLst>
              <pc:docMk/>
              <pc:sldMasterMk cId="653909150" sldId="2147483660"/>
              <pc:sldLayoutMk cId="1925810965" sldId="2147483663"/>
              <ac:spMk id="3" creationId="{00000000-0000-0000-0000-000000000000}"/>
            </ac:spMkLst>
          </pc:spChg>
          <pc:spChg chg="mod">
            <ac:chgData name="Nicholas Harvey" userId="6c8f5bcc-6372-430f-9774-4498d9d8aa03" providerId="ADAL" clId="{22397CF5-B285-4507-8EBE-AF17A680AC38}" dt="2021-05-11T20:57:34.013" v="7"/>
            <ac:spMkLst>
              <pc:docMk/>
              <pc:sldMasterMk cId="653909150" sldId="2147483660"/>
              <pc:sldLayoutMk cId="1925810965" sldId="2147483663"/>
              <ac:spMk id="6" creationId="{7EEEF48D-AAD9-49BB-8D9F-21813F6D70FC}"/>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CE017A-F5F2-45BE-8890-B47365BECF53}" type="datetimeFigureOut">
              <a:rPr lang="en-GB" smtClean="0"/>
              <a:t>11/05/2021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100E3D-59BB-46DF-886E-AF19E10DC3FB}" type="slidenum">
              <a:rPr lang="en-GB" smtClean="0"/>
              <a:t>‹#›</a:t>
            </a:fld>
            <a:endParaRPr lang="en-GB"/>
          </a:p>
        </p:txBody>
      </p:sp>
    </p:spTree>
    <p:extLst>
      <p:ext uri="{BB962C8B-B14F-4D97-AF65-F5344CB8AC3E}">
        <p14:creationId xmlns:p14="http://schemas.microsoft.com/office/powerpoint/2010/main" val="4190817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200" b="0" i="0" u="none" strike="noStrike" kern="1200" cap="none" spc="0" normalizeH="0" baseline="0" noProof="0" smtClean="0">
                <a:ln>
                  <a:noFill/>
                </a:ln>
                <a:solidFill>
                  <a:prstClr val="black"/>
                </a:solidFill>
                <a:effectLst/>
                <a:uLnTx/>
                <a:uFillTx/>
                <a:latin typeface="Calibri"/>
                <a:ea typeface="Calibri"/>
                <a:cs typeface="Calibri"/>
                <a:sym typeface="Calibri"/>
              </a:rPr>
              <a:pPr marL="0" marR="0" lvl="0" indent="0" algn="r" defTabSz="6858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275193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DCD94D9-C4F5-44CE-86E2-62A750683900}" type="datetimeFigureOut">
              <a:rPr lang="en-GB" smtClean="0"/>
              <a:t>11/05/2021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A3D608-0C54-4F68-BFDE-2861F0B9A1F0}" type="slidenum">
              <a:rPr lang="en-GB" smtClean="0"/>
              <a:t>‹#›</a:t>
            </a:fld>
            <a:endParaRPr lang="en-GB"/>
          </a:p>
        </p:txBody>
      </p:sp>
    </p:spTree>
    <p:extLst>
      <p:ext uri="{BB962C8B-B14F-4D97-AF65-F5344CB8AC3E}">
        <p14:creationId xmlns:p14="http://schemas.microsoft.com/office/powerpoint/2010/main" val="1475059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DCD94D9-C4F5-44CE-86E2-62A750683900}" type="datetimeFigureOut">
              <a:rPr lang="en-GB" smtClean="0"/>
              <a:t>11/05/2021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A3D608-0C54-4F68-BFDE-2861F0B9A1F0}" type="slidenum">
              <a:rPr lang="en-GB" smtClean="0"/>
              <a:t>‹#›</a:t>
            </a:fld>
            <a:endParaRPr lang="en-GB"/>
          </a:p>
        </p:txBody>
      </p:sp>
    </p:spTree>
    <p:extLst>
      <p:ext uri="{BB962C8B-B14F-4D97-AF65-F5344CB8AC3E}">
        <p14:creationId xmlns:p14="http://schemas.microsoft.com/office/powerpoint/2010/main" val="4260578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DCD94D9-C4F5-44CE-86E2-62A750683900}" type="datetimeFigureOut">
              <a:rPr lang="en-GB" smtClean="0"/>
              <a:t>11/05/2021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A3D608-0C54-4F68-BFDE-2861F0B9A1F0}" type="slidenum">
              <a:rPr lang="en-GB" smtClean="0"/>
              <a:t>‹#›</a:t>
            </a:fld>
            <a:endParaRPr lang="en-GB"/>
          </a:p>
        </p:txBody>
      </p:sp>
    </p:spTree>
    <p:extLst>
      <p:ext uri="{BB962C8B-B14F-4D97-AF65-F5344CB8AC3E}">
        <p14:creationId xmlns:p14="http://schemas.microsoft.com/office/powerpoint/2010/main" val="39827204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9" name="Picture 18" descr="1_TheOU_Log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27649" y="258878"/>
            <a:ext cx="1213083" cy="623852"/>
          </a:xfrm>
          <a:prstGeom prst="rect">
            <a:avLst/>
          </a:prstGeom>
        </p:spPr>
      </p:pic>
      <p:sp>
        <p:nvSpPr>
          <p:cNvPr id="3" name="Rectangle 2">
            <a:extLst>
              <a:ext uri="{FF2B5EF4-FFF2-40B4-BE49-F238E27FC236}">
                <a16:creationId xmlns:a16="http://schemas.microsoft.com/office/drawing/2014/main" id="{FD07A26B-FB91-4268-AE80-63214307C03F}"/>
              </a:ext>
            </a:extLst>
          </p:cNvPr>
          <p:cNvSpPr/>
          <p:nvPr userDrawn="1"/>
        </p:nvSpPr>
        <p:spPr>
          <a:xfrm>
            <a:off x="0" y="6482693"/>
            <a:ext cx="12192000" cy="375309"/>
          </a:xfrm>
          <a:prstGeom prst="rect">
            <a:avLst/>
          </a:prstGeom>
          <a:solidFill>
            <a:srgbClr val="EB600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738"/>
          </a:p>
        </p:txBody>
      </p:sp>
      <p:sp>
        <p:nvSpPr>
          <p:cNvPr id="4" name="Title 3">
            <a:extLst>
              <a:ext uri="{FF2B5EF4-FFF2-40B4-BE49-F238E27FC236}">
                <a16:creationId xmlns:a16="http://schemas.microsoft.com/office/drawing/2014/main" id="{BF84B4DE-83A6-4726-9008-0C7F75D02D1F}"/>
              </a:ext>
            </a:extLst>
          </p:cNvPr>
          <p:cNvSpPr>
            <a:spLocks noGrp="1"/>
          </p:cNvSpPr>
          <p:nvPr>
            <p:ph type="title"/>
          </p:nvPr>
        </p:nvSpPr>
        <p:spPr>
          <a:xfrm>
            <a:off x="838020" y="364883"/>
            <a:ext cx="10515963" cy="623852"/>
          </a:xfrm>
          <a:prstGeom prst="rect">
            <a:avLst/>
          </a:prstGeom>
        </p:spPr>
        <p:txBody>
          <a:bodyPr/>
          <a:lstStyle>
            <a:lvl1pPr>
              <a:defRPr sz="1898">
                <a:latin typeface="Arial" panose="020B0604020202020204" pitchFamily="34" charset="0"/>
                <a:cs typeface="Arial" panose="020B0604020202020204" pitchFamily="34" charset="0"/>
              </a:defRPr>
            </a:lvl1pPr>
          </a:lstStyle>
          <a:p>
            <a:r>
              <a:rPr lang="en-US" dirty="0"/>
              <a:t>Click to edit Master title style</a:t>
            </a:r>
            <a:endParaRPr lang="en-GB" dirty="0"/>
          </a:p>
        </p:txBody>
      </p:sp>
      <p:pic>
        <p:nvPicPr>
          <p:cNvPr id="6" name="Picture 5">
            <a:extLst>
              <a:ext uri="{FF2B5EF4-FFF2-40B4-BE49-F238E27FC236}">
                <a16:creationId xmlns:a16="http://schemas.microsoft.com/office/drawing/2014/main" id="{F645E500-E4D1-47B6-8A49-38CF5EF7DA9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53255" y="210365"/>
            <a:ext cx="1287479" cy="544365"/>
          </a:xfrm>
          <a:prstGeom prst="rect">
            <a:avLst/>
          </a:prstGeom>
        </p:spPr>
      </p:pic>
    </p:spTree>
    <p:extLst>
      <p:ext uri="{BB962C8B-B14F-4D97-AF65-F5344CB8AC3E}">
        <p14:creationId xmlns:p14="http://schemas.microsoft.com/office/powerpoint/2010/main" val="23195899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4" name="Rectangle 3"/>
          <p:cNvSpPr/>
          <p:nvPr userDrawn="1"/>
        </p:nvSpPr>
        <p:spPr>
          <a:xfrm>
            <a:off x="0" y="-2925"/>
            <a:ext cx="12192000" cy="6860925"/>
          </a:xfrm>
          <a:prstGeom prst="rect">
            <a:avLst/>
          </a:prstGeom>
          <a:solidFill>
            <a:srgbClr val="EF68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71"/>
          </a:p>
        </p:txBody>
      </p:sp>
      <p:sp>
        <p:nvSpPr>
          <p:cNvPr id="6" name="Title 1"/>
          <p:cNvSpPr>
            <a:spLocks noGrp="1"/>
          </p:cNvSpPr>
          <p:nvPr>
            <p:ph type="ctrTitle" hasCustomPrompt="1"/>
          </p:nvPr>
        </p:nvSpPr>
        <p:spPr>
          <a:xfrm>
            <a:off x="497006" y="2081217"/>
            <a:ext cx="11192959" cy="3271411"/>
          </a:xfrm>
          <a:prstGeom prst="rect">
            <a:avLst/>
          </a:prstGeom>
        </p:spPr>
        <p:txBody>
          <a:bodyPr/>
          <a:lstStyle>
            <a:lvl1pPr algn="ctr">
              <a:lnSpc>
                <a:spcPts val="2636"/>
              </a:lnSpc>
              <a:defRPr lang="en-GB" dirty="0">
                <a:solidFill>
                  <a:schemeClr val="bg1"/>
                </a:solidFill>
              </a:defRPr>
            </a:lvl1pPr>
          </a:lstStyle>
          <a:p>
            <a:br>
              <a:rPr lang="en-GB" dirty="0"/>
            </a:br>
            <a:br>
              <a:rPr lang="en-GB" dirty="0"/>
            </a:br>
            <a:br>
              <a:rPr lang="en-GB" dirty="0"/>
            </a:br>
            <a:endParaRPr lang="en-GB" dirty="0"/>
          </a:p>
        </p:txBody>
      </p:sp>
    </p:spTree>
    <p:extLst>
      <p:ext uri="{BB962C8B-B14F-4D97-AF65-F5344CB8AC3E}">
        <p14:creationId xmlns:p14="http://schemas.microsoft.com/office/powerpoint/2010/main" val="26927635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1505073" y="6277315"/>
            <a:ext cx="644975" cy="567935"/>
          </a:xfrm>
          <a:prstGeom prst="rect">
            <a:avLst/>
          </a:prstGeom>
        </p:spPr>
        <p:txBody>
          <a:bodyPr/>
          <a:lstStyle/>
          <a:p>
            <a:pPr algn="ctr"/>
            <a:fld id="{C0BADC3D-1509-2C4E-AB5E-AF0356668A88}" type="slidenum">
              <a:rPr lang="en-GB" smtClean="0"/>
              <a:pPr algn="ctr"/>
              <a:t>‹#›</a:t>
            </a:fld>
            <a:endParaRPr lang="en-GB" dirty="0"/>
          </a:p>
        </p:txBody>
      </p:sp>
      <p:sp>
        <p:nvSpPr>
          <p:cNvPr id="6" name="Title 1">
            <a:extLst>
              <a:ext uri="{FF2B5EF4-FFF2-40B4-BE49-F238E27FC236}">
                <a16:creationId xmlns:a16="http://schemas.microsoft.com/office/drawing/2014/main" id="{7EEEF48D-AAD9-49BB-8D9F-21813F6D70FC}"/>
              </a:ext>
            </a:extLst>
          </p:cNvPr>
          <p:cNvSpPr txBox="1">
            <a:spLocks/>
          </p:cNvSpPr>
          <p:nvPr userDrawn="1"/>
        </p:nvSpPr>
        <p:spPr>
          <a:xfrm>
            <a:off x="4758520" y="5188888"/>
            <a:ext cx="6456851" cy="730735"/>
          </a:xfrm>
          <a:prstGeom prst="rect">
            <a:avLst/>
          </a:prstGeom>
        </p:spPr>
        <p:txBody>
          <a:bodyPr/>
          <a:lstStyle>
            <a:lvl1pPr algn="l" defTabSz="650276" rtl="0" eaLnBrk="1" latinLnBrk="0" hangingPunct="1">
              <a:lnSpc>
                <a:spcPts val="5200"/>
              </a:lnSpc>
              <a:spcBef>
                <a:spcPts val="0"/>
              </a:spcBef>
              <a:buNone/>
              <a:defRPr sz="4500" b="1" kern="1200">
                <a:solidFill>
                  <a:schemeClr val="tx1"/>
                </a:solidFill>
                <a:latin typeface="+mj-lt"/>
                <a:ea typeface="+mj-ea"/>
                <a:cs typeface="+mj-cs"/>
              </a:defRPr>
            </a:lvl1pPr>
          </a:lstStyle>
          <a:p>
            <a:endParaRPr lang="en-GB" sz="2372" dirty="0"/>
          </a:p>
        </p:txBody>
      </p:sp>
    </p:spTree>
    <p:extLst>
      <p:ext uri="{BB962C8B-B14F-4D97-AF65-F5344CB8AC3E}">
        <p14:creationId xmlns:p14="http://schemas.microsoft.com/office/powerpoint/2010/main" val="1925810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DCD94D9-C4F5-44CE-86E2-62A750683900}" type="datetimeFigureOut">
              <a:rPr lang="en-GB" smtClean="0"/>
              <a:t>11/05/2021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A3D608-0C54-4F68-BFDE-2861F0B9A1F0}" type="slidenum">
              <a:rPr lang="en-GB" smtClean="0"/>
              <a:t>‹#›</a:t>
            </a:fld>
            <a:endParaRPr lang="en-GB"/>
          </a:p>
        </p:txBody>
      </p:sp>
    </p:spTree>
    <p:extLst>
      <p:ext uri="{BB962C8B-B14F-4D97-AF65-F5344CB8AC3E}">
        <p14:creationId xmlns:p14="http://schemas.microsoft.com/office/powerpoint/2010/main" val="1046811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CD94D9-C4F5-44CE-86E2-62A750683900}" type="datetimeFigureOut">
              <a:rPr lang="en-GB" smtClean="0"/>
              <a:t>11/05/2021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A3D608-0C54-4F68-BFDE-2861F0B9A1F0}" type="slidenum">
              <a:rPr lang="en-GB" smtClean="0"/>
              <a:t>‹#›</a:t>
            </a:fld>
            <a:endParaRPr lang="en-GB"/>
          </a:p>
        </p:txBody>
      </p:sp>
    </p:spTree>
    <p:extLst>
      <p:ext uri="{BB962C8B-B14F-4D97-AF65-F5344CB8AC3E}">
        <p14:creationId xmlns:p14="http://schemas.microsoft.com/office/powerpoint/2010/main" val="2909962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DCD94D9-C4F5-44CE-86E2-62A750683900}" type="datetimeFigureOut">
              <a:rPr lang="en-GB" smtClean="0"/>
              <a:t>11/05/2021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3A3D608-0C54-4F68-BFDE-2861F0B9A1F0}" type="slidenum">
              <a:rPr lang="en-GB" smtClean="0"/>
              <a:t>‹#›</a:t>
            </a:fld>
            <a:endParaRPr lang="en-GB"/>
          </a:p>
        </p:txBody>
      </p:sp>
    </p:spTree>
    <p:extLst>
      <p:ext uri="{BB962C8B-B14F-4D97-AF65-F5344CB8AC3E}">
        <p14:creationId xmlns:p14="http://schemas.microsoft.com/office/powerpoint/2010/main" val="1407887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DCD94D9-C4F5-44CE-86E2-62A750683900}" type="datetimeFigureOut">
              <a:rPr lang="en-GB" smtClean="0"/>
              <a:t>11/05/2021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3A3D608-0C54-4F68-BFDE-2861F0B9A1F0}" type="slidenum">
              <a:rPr lang="en-GB" smtClean="0"/>
              <a:t>‹#›</a:t>
            </a:fld>
            <a:endParaRPr lang="en-GB"/>
          </a:p>
        </p:txBody>
      </p:sp>
    </p:spTree>
    <p:extLst>
      <p:ext uri="{BB962C8B-B14F-4D97-AF65-F5344CB8AC3E}">
        <p14:creationId xmlns:p14="http://schemas.microsoft.com/office/powerpoint/2010/main" val="198063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DCD94D9-C4F5-44CE-86E2-62A750683900}" type="datetimeFigureOut">
              <a:rPr lang="en-GB" smtClean="0"/>
              <a:t>11/05/2021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3A3D608-0C54-4F68-BFDE-2861F0B9A1F0}" type="slidenum">
              <a:rPr lang="en-GB" smtClean="0"/>
              <a:t>‹#›</a:t>
            </a:fld>
            <a:endParaRPr lang="en-GB"/>
          </a:p>
        </p:txBody>
      </p:sp>
    </p:spTree>
    <p:extLst>
      <p:ext uri="{BB962C8B-B14F-4D97-AF65-F5344CB8AC3E}">
        <p14:creationId xmlns:p14="http://schemas.microsoft.com/office/powerpoint/2010/main" val="3747878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CD94D9-C4F5-44CE-86E2-62A750683900}" type="datetimeFigureOut">
              <a:rPr lang="en-GB" smtClean="0"/>
              <a:t>11/05/2021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3A3D608-0C54-4F68-BFDE-2861F0B9A1F0}" type="slidenum">
              <a:rPr lang="en-GB" smtClean="0"/>
              <a:t>‹#›</a:t>
            </a:fld>
            <a:endParaRPr lang="en-GB"/>
          </a:p>
        </p:txBody>
      </p:sp>
    </p:spTree>
    <p:extLst>
      <p:ext uri="{BB962C8B-B14F-4D97-AF65-F5344CB8AC3E}">
        <p14:creationId xmlns:p14="http://schemas.microsoft.com/office/powerpoint/2010/main" val="598440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CD94D9-C4F5-44CE-86E2-62A750683900}" type="datetimeFigureOut">
              <a:rPr lang="en-GB" smtClean="0"/>
              <a:t>11/05/2021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3A3D608-0C54-4F68-BFDE-2861F0B9A1F0}" type="slidenum">
              <a:rPr lang="en-GB" smtClean="0"/>
              <a:t>‹#›</a:t>
            </a:fld>
            <a:endParaRPr lang="en-GB"/>
          </a:p>
        </p:txBody>
      </p:sp>
    </p:spTree>
    <p:extLst>
      <p:ext uri="{BB962C8B-B14F-4D97-AF65-F5344CB8AC3E}">
        <p14:creationId xmlns:p14="http://schemas.microsoft.com/office/powerpoint/2010/main" val="3678528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CD94D9-C4F5-44CE-86E2-62A750683900}" type="datetimeFigureOut">
              <a:rPr lang="en-GB" smtClean="0"/>
              <a:t>11/05/2021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3A3D608-0C54-4F68-BFDE-2861F0B9A1F0}" type="slidenum">
              <a:rPr lang="en-GB" smtClean="0"/>
              <a:t>‹#›</a:t>
            </a:fld>
            <a:endParaRPr lang="en-GB"/>
          </a:p>
        </p:txBody>
      </p:sp>
    </p:spTree>
    <p:extLst>
      <p:ext uri="{BB962C8B-B14F-4D97-AF65-F5344CB8AC3E}">
        <p14:creationId xmlns:p14="http://schemas.microsoft.com/office/powerpoint/2010/main" val="1947561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CD94D9-C4F5-44CE-86E2-62A750683900}" type="datetimeFigureOut">
              <a:rPr lang="en-GB" smtClean="0"/>
              <a:t>11/05/2021</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A3D608-0C54-4F68-BFDE-2861F0B9A1F0}" type="slidenum">
              <a:rPr lang="en-GB" smtClean="0"/>
              <a:t>‹#›</a:t>
            </a:fld>
            <a:endParaRPr lang="en-GB"/>
          </a:p>
        </p:txBody>
      </p:sp>
    </p:spTree>
    <p:extLst>
      <p:ext uri="{BB962C8B-B14F-4D97-AF65-F5344CB8AC3E}">
        <p14:creationId xmlns:p14="http://schemas.microsoft.com/office/powerpoint/2010/main" val="28769853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EDADA9AC-09FD-7C48-9CDC-8BC3FBDEF118}"/>
              </a:ext>
            </a:extLst>
          </p:cNvPr>
          <p:cNvSpPr/>
          <p:nvPr userDrawn="1"/>
        </p:nvSpPr>
        <p:spPr>
          <a:xfrm>
            <a:off x="0" y="-1"/>
            <a:ext cx="12192000" cy="5782804"/>
          </a:xfrm>
          <a:prstGeom prst="rect">
            <a:avLst/>
          </a:prstGeom>
          <a:solidFill>
            <a:srgbClr val="EA530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Oval 9">
            <a:extLst>
              <a:ext uri="{FF2B5EF4-FFF2-40B4-BE49-F238E27FC236}">
                <a16:creationId xmlns:a16="http://schemas.microsoft.com/office/drawing/2014/main" id="{4C279D9C-41B5-407B-BB25-D4AD402308AC}"/>
              </a:ext>
            </a:extLst>
          </p:cNvPr>
          <p:cNvSpPr/>
          <p:nvPr userDrawn="1"/>
        </p:nvSpPr>
        <p:spPr>
          <a:xfrm rot="12190506">
            <a:off x="-2562994" y="-396098"/>
            <a:ext cx="7025655" cy="7191228"/>
          </a:xfrm>
          <a:prstGeom prst="chord">
            <a:avLst>
              <a:gd name="adj1" fmla="val 2776418"/>
              <a:gd name="adj2" fmla="val 16002289"/>
            </a:avLst>
          </a:prstGeom>
          <a:solidFill>
            <a:schemeClr val="bg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38" dirty="0"/>
          </a:p>
        </p:txBody>
      </p:sp>
      <p:sp>
        <p:nvSpPr>
          <p:cNvPr id="12" name="TextBox 11">
            <a:extLst>
              <a:ext uri="{FF2B5EF4-FFF2-40B4-BE49-F238E27FC236}">
                <a16:creationId xmlns:a16="http://schemas.microsoft.com/office/drawing/2014/main" id="{D3932AFB-98BB-47E6-A66A-42A8B2216A6E}"/>
              </a:ext>
            </a:extLst>
          </p:cNvPr>
          <p:cNvSpPr txBox="1"/>
          <p:nvPr userDrawn="1"/>
        </p:nvSpPr>
        <p:spPr>
          <a:xfrm>
            <a:off x="7396527" y="667260"/>
            <a:ext cx="4731308" cy="611578"/>
          </a:xfrm>
          <a:prstGeom prst="rect">
            <a:avLst/>
          </a:prstGeom>
          <a:noFill/>
        </p:spPr>
        <p:txBody>
          <a:bodyPr wrap="square" rtlCol="0">
            <a:spAutoFit/>
          </a:bodyPr>
          <a:lstStyle/>
          <a:p>
            <a:r>
              <a:rPr lang="en-GB" sz="1687" b="1" dirty="0">
                <a:solidFill>
                  <a:schemeClr val="bg1"/>
                </a:solidFill>
                <a:latin typeface="Arial" panose="020B0604020202020204" pitchFamily="34" charset="0"/>
                <a:cs typeface="Arial" panose="020B0604020202020204" pitchFamily="34" charset="0"/>
              </a:rPr>
              <a:t>Transformation by Innovation </a:t>
            </a:r>
          </a:p>
          <a:p>
            <a:r>
              <a:rPr lang="en-GB" sz="1687" b="1" dirty="0">
                <a:solidFill>
                  <a:schemeClr val="bg1"/>
                </a:solidFill>
                <a:latin typeface="Arial" panose="020B0604020202020204" pitchFamily="34" charset="0"/>
                <a:cs typeface="Arial" panose="020B0604020202020204" pitchFamily="34" charset="0"/>
              </a:rPr>
              <a:t>in Distance Education</a:t>
            </a:r>
          </a:p>
        </p:txBody>
      </p:sp>
      <p:pic>
        <p:nvPicPr>
          <p:cNvPr id="13" name="Picture 12">
            <a:extLst>
              <a:ext uri="{FF2B5EF4-FFF2-40B4-BE49-F238E27FC236}">
                <a16:creationId xmlns:a16="http://schemas.microsoft.com/office/drawing/2014/main" id="{53C559C2-8C6E-45A5-9148-D5B12B0EEC22}"/>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3432" b="-4056"/>
          <a:stretch/>
        </p:blipFill>
        <p:spPr>
          <a:xfrm>
            <a:off x="-180109" y="-232871"/>
            <a:ext cx="3940469" cy="7198452"/>
          </a:xfrm>
          <a:prstGeom prst="rect">
            <a:avLst/>
          </a:prstGeom>
        </p:spPr>
      </p:pic>
      <p:sp>
        <p:nvSpPr>
          <p:cNvPr id="16" name="TextBox 15">
            <a:extLst>
              <a:ext uri="{FF2B5EF4-FFF2-40B4-BE49-F238E27FC236}">
                <a16:creationId xmlns:a16="http://schemas.microsoft.com/office/drawing/2014/main" id="{9D980B62-A8DC-41B1-BFA4-DF6E668D2134}"/>
              </a:ext>
            </a:extLst>
          </p:cNvPr>
          <p:cNvSpPr txBox="1"/>
          <p:nvPr userDrawn="1"/>
        </p:nvSpPr>
        <p:spPr>
          <a:xfrm>
            <a:off x="4934949" y="4292119"/>
            <a:ext cx="6209535" cy="566472"/>
          </a:xfrm>
          <a:prstGeom prst="rect">
            <a:avLst/>
          </a:prstGeom>
        </p:spPr>
        <p:txBody>
          <a:bodyPr vert="horz" wrap="square" lIns="0" tIns="0" rIns="0" bIns="0" rtlCol="0">
            <a:noAutofit/>
          </a:bodyPr>
          <a:lstStyle/>
          <a:p>
            <a:pPr marL="0" indent="0">
              <a:buNone/>
            </a:pPr>
            <a:endParaRPr lang="en-GB" sz="1055" dirty="0">
              <a:solidFill>
                <a:schemeClr val="bg1"/>
              </a:solidFill>
            </a:endParaRPr>
          </a:p>
        </p:txBody>
      </p:sp>
      <p:pic>
        <p:nvPicPr>
          <p:cNvPr id="21" name="Content Placeholder 7" descr="Logo&#10;&#10;Description automatically generated">
            <a:extLst>
              <a:ext uri="{FF2B5EF4-FFF2-40B4-BE49-F238E27FC236}">
                <a16:creationId xmlns:a16="http://schemas.microsoft.com/office/drawing/2014/main" id="{AF325590-A6D4-9741-870B-736FC1574C76}"/>
              </a:ext>
            </a:extLst>
          </p:cNvPr>
          <p:cNvPicPr>
            <a:picLocks noChangeAspect="1"/>
          </p:cNvPicPr>
          <p:nvPr userDrawn="1"/>
        </p:nvPicPr>
        <p:blipFill>
          <a:blip r:embed="rId6"/>
          <a:stretch>
            <a:fillRect/>
          </a:stretch>
        </p:blipFill>
        <p:spPr>
          <a:xfrm>
            <a:off x="4899511" y="591449"/>
            <a:ext cx="2290739" cy="967065"/>
          </a:xfrm>
          <a:prstGeom prst="rect">
            <a:avLst/>
          </a:prstGeom>
        </p:spPr>
      </p:pic>
      <p:pic>
        <p:nvPicPr>
          <p:cNvPr id="3" name="Picture 2">
            <a:extLst>
              <a:ext uri="{FF2B5EF4-FFF2-40B4-BE49-F238E27FC236}">
                <a16:creationId xmlns:a16="http://schemas.microsoft.com/office/drawing/2014/main" id="{1EF659DC-9D8F-B740-94AA-02A6A02D1E51}"/>
              </a:ext>
            </a:extLst>
          </p:cNvPr>
          <p:cNvPicPr>
            <a:picLocks noChangeAspect="1"/>
          </p:cNvPicPr>
          <p:nvPr userDrawn="1"/>
        </p:nvPicPr>
        <p:blipFill>
          <a:blip r:embed="rId7"/>
          <a:stretch>
            <a:fillRect/>
          </a:stretch>
        </p:blipFill>
        <p:spPr>
          <a:xfrm>
            <a:off x="3012318" y="5861230"/>
            <a:ext cx="9115515" cy="922555"/>
          </a:xfrm>
          <a:prstGeom prst="rect">
            <a:avLst/>
          </a:prstGeom>
        </p:spPr>
      </p:pic>
    </p:spTree>
    <p:extLst>
      <p:ext uri="{BB962C8B-B14F-4D97-AF65-F5344CB8AC3E}">
        <p14:creationId xmlns:p14="http://schemas.microsoft.com/office/powerpoint/2010/main" val="6539091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ftr="0" dt="0"/>
  <p:txStyles>
    <p:titleStyle>
      <a:lvl1pPr algn="l" defTabSz="342809" rtl="0" eaLnBrk="1" latinLnBrk="0" hangingPunct="1">
        <a:lnSpc>
          <a:spcPts val="2741"/>
        </a:lnSpc>
        <a:spcBef>
          <a:spcPts val="0"/>
        </a:spcBef>
        <a:buNone/>
        <a:defRPr sz="2372" b="1" kern="1200">
          <a:solidFill>
            <a:schemeClr val="tx1"/>
          </a:solidFill>
          <a:latin typeface="+mj-lt"/>
          <a:ea typeface="+mj-ea"/>
          <a:cs typeface="+mj-cs"/>
        </a:defRPr>
      </a:lvl1pPr>
    </p:titleStyle>
    <p:bodyStyle>
      <a:lvl1pPr marL="138924" indent="-138924" algn="l" defTabSz="342809" rtl="0" eaLnBrk="1" latinLnBrk="0" hangingPunct="1">
        <a:lnSpc>
          <a:spcPts val="1371"/>
        </a:lnSpc>
        <a:spcBef>
          <a:spcPts val="580"/>
        </a:spcBef>
        <a:spcAft>
          <a:spcPts val="422"/>
        </a:spcAft>
        <a:buClr>
          <a:schemeClr val="accent3"/>
        </a:buClr>
        <a:buSzPct val="90000"/>
        <a:buFont typeface="Lucida Grande"/>
        <a:buChar char="●"/>
        <a:defRPr sz="1265" kern="1200">
          <a:solidFill>
            <a:schemeClr val="tx1"/>
          </a:solidFill>
          <a:latin typeface="+mn-lt"/>
          <a:ea typeface="+mn-ea"/>
          <a:cs typeface="+mn-cs"/>
        </a:defRPr>
      </a:lvl1pPr>
      <a:lvl2pPr marL="292075" indent="-117165" algn="l" defTabSz="342809" rtl="0" eaLnBrk="1" latinLnBrk="0" hangingPunct="1">
        <a:lnSpc>
          <a:spcPts val="1371"/>
        </a:lnSpc>
        <a:spcBef>
          <a:spcPts val="0"/>
        </a:spcBef>
        <a:buClr>
          <a:schemeClr val="accent3"/>
        </a:buClr>
        <a:buSzPct val="90000"/>
        <a:buFont typeface="Lucida Grande"/>
        <a:buChar char="●"/>
        <a:defRPr sz="949" kern="1200">
          <a:solidFill>
            <a:schemeClr val="tx1"/>
          </a:solidFill>
          <a:latin typeface="+mn-lt"/>
          <a:ea typeface="+mn-ea"/>
          <a:cs typeface="+mn-cs"/>
        </a:defRPr>
      </a:lvl2pPr>
      <a:lvl3pPr marL="180768" indent="-180768" algn="l" defTabSz="342809" rtl="0" eaLnBrk="1" latinLnBrk="0" hangingPunct="1">
        <a:lnSpc>
          <a:spcPts val="1371"/>
        </a:lnSpc>
        <a:spcBef>
          <a:spcPts val="1002"/>
        </a:spcBef>
        <a:buClr>
          <a:schemeClr val="accent3"/>
        </a:buClr>
        <a:buSzPct val="90000"/>
        <a:buFont typeface="Lucida Grande"/>
        <a:buChar char="●"/>
        <a:defRPr sz="1265" kern="1200">
          <a:solidFill>
            <a:schemeClr val="tx1"/>
          </a:solidFill>
          <a:latin typeface="+mn-lt"/>
          <a:ea typeface="+mn-ea"/>
          <a:cs typeface="+mn-cs"/>
        </a:defRPr>
      </a:lvl3pPr>
      <a:lvl4pPr marL="0" indent="0" algn="l" defTabSz="342809" rtl="0" eaLnBrk="1" latinLnBrk="0" hangingPunct="1">
        <a:lnSpc>
          <a:spcPts val="1371"/>
        </a:lnSpc>
        <a:spcBef>
          <a:spcPts val="0"/>
        </a:spcBef>
        <a:buClr>
          <a:schemeClr val="accent3"/>
        </a:buClr>
        <a:buFont typeface="Lucida Grande"/>
        <a:buNone/>
        <a:defRPr sz="949" kern="1200">
          <a:solidFill>
            <a:schemeClr val="tx1"/>
          </a:solidFill>
          <a:latin typeface="+mn-lt"/>
          <a:ea typeface="+mn-ea"/>
          <a:cs typeface="+mn-cs"/>
        </a:defRPr>
      </a:lvl4pPr>
      <a:lvl5pPr marL="0" indent="0" algn="l" defTabSz="342809" rtl="0" eaLnBrk="1" latinLnBrk="0" hangingPunct="1">
        <a:lnSpc>
          <a:spcPts val="1371"/>
        </a:lnSpc>
        <a:spcBef>
          <a:spcPts val="0"/>
        </a:spcBef>
        <a:buClr>
          <a:schemeClr val="accent3"/>
        </a:buClr>
        <a:buFont typeface="Lucida Grande"/>
        <a:buNone/>
        <a:defRPr sz="949" kern="1200">
          <a:solidFill>
            <a:schemeClr val="tx1"/>
          </a:solidFill>
          <a:latin typeface="+mn-lt"/>
          <a:ea typeface="+mn-ea"/>
          <a:cs typeface="+mn-cs"/>
        </a:defRPr>
      </a:lvl5pPr>
      <a:lvl6pPr marL="1885450" indent="-171405" algn="l" defTabSz="342809" rtl="0" eaLnBrk="1" latinLnBrk="0" hangingPunct="1">
        <a:spcBef>
          <a:spcPct val="20000"/>
        </a:spcBef>
        <a:buFont typeface="Arial"/>
        <a:buChar char="•"/>
        <a:defRPr sz="1476" kern="1200">
          <a:solidFill>
            <a:schemeClr val="tx1"/>
          </a:solidFill>
          <a:latin typeface="+mn-lt"/>
          <a:ea typeface="+mn-ea"/>
          <a:cs typeface="+mn-cs"/>
        </a:defRPr>
      </a:lvl6pPr>
      <a:lvl7pPr marL="2228258" indent="-171405" algn="l" defTabSz="342809" rtl="0" eaLnBrk="1" latinLnBrk="0" hangingPunct="1">
        <a:spcBef>
          <a:spcPct val="20000"/>
        </a:spcBef>
        <a:buFont typeface="Arial"/>
        <a:buChar char="•"/>
        <a:defRPr sz="1476" kern="1200">
          <a:solidFill>
            <a:schemeClr val="tx1"/>
          </a:solidFill>
          <a:latin typeface="+mn-lt"/>
          <a:ea typeface="+mn-ea"/>
          <a:cs typeface="+mn-cs"/>
        </a:defRPr>
      </a:lvl7pPr>
      <a:lvl8pPr marL="2571068" indent="-171405" algn="l" defTabSz="342809" rtl="0" eaLnBrk="1" latinLnBrk="0" hangingPunct="1">
        <a:spcBef>
          <a:spcPct val="20000"/>
        </a:spcBef>
        <a:buFont typeface="Arial"/>
        <a:buChar char="•"/>
        <a:defRPr sz="1476" kern="1200">
          <a:solidFill>
            <a:schemeClr val="tx1"/>
          </a:solidFill>
          <a:latin typeface="+mn-lt"/>
          <a:ea typeface="+mn-ea"/>
          <a:cs typeface="+mn-cs"/>
        </a:defRPr>
      </a:lvl8pPr>
      <a:lvl9pPr marL="2913877" indent="-171405" algn="l" defTabSz="342809" rtl="0" eaLnBrk="1" latinLnBrk="0" hangingPunct="1">
        <a:spcBef>
          <a:spcPct val="20000"/>
        </a:spcBef>
        <a:buFont typeface="Arial"/>
        <a:buChar char="•"/>
        <a:defRPr sz="1476" kern="1200">
          <a:solidFill>
            <a:schemeClr val="tx1"/>
          </a:solidFill>
          <a:latin typeface="+mn-lt"/>
          <a:ea typeface="+mn-ea"/>
          <a:cs typeface="+mn-cs"/>
        </a:defRPr>
      </a:lvl9pPr>
    </p:bodyStyle>
    <p:otherStyle>
      <a:defPPr>
        <a:defRPr lang="en-US"/>
      </a:defPPr>
      <a:lvl1pPr marL="0" algn="l" defTabSz="342809" rtl="0" eaLnBrk="1" latinLnBrk="0" hangingPunct="1">
        <a:defRPr sz="1371" kern="1200">
          <a:solidFill>
            <a:schemeClr val="tx1"/>
          </a:solidFill>
          <a:latin typeface="+mn-lt"/>
          <a:ea typeface="+mn-ea"/>
          <a:cs typeface="+mn-cs"/>
        </a:defRPr>
      </a:lvl1pPr>
      <a:lvl2pPr marL="342809" algn="l" defTabSz="342809" rtl="0" eaLnBrk="1" latinLnBrk="0" hangingPunct="1">
        <a:defRPr sz="1371" kern="1200">
          <a:solidFill>
            <a:schemeClr val="tx1"/>
          </a:solidFill>
          <a:latin typeface="+mn-lt"/>
          <a:ea typeface="+mn-ea"/>
          <a:cs typeface="+mn-cs"/>
        </a:defRPr>
      </a:lvl2pPr>
      <a:lvl3pPr marL="685618" algn="l" defTabSz="342809" rtl="0" eaLnBrk="1" latinLnBrk="0" hangingPunct="1">
        <a:defRPr sz="1371" kern="1200">
          <a:solidFill>
            <a:schemeClr val="tx1"/>
          </a:solidFill>
          <a:latin typeface="+mn-lt"/>
          <a:ea typeface="+mn-ea"/>
          <a:cs typeface="+mn-cs"/>
        </a:defRPr>
      </a:lvl3pPr>
      <a:lvl4pPr marL="1028427" algn="l" defTabSz="342809" rtl="0" eaLnBrk="1" latinLnBrk="0" hangingPunct="1">
        <a:defRPr sz="1371" kern="1200">
          <a:solidFill>
            <a:schemeClr val="tx1"/>
          </a:solidFill>
          <a:latin typeface="+mn-lt"/>
          <a:ea typeface="+mn-ea"/>
          <a:cs typeface="+mn-cs"/>
        </a:defRPr>
      </a:lvl4pPr>
      <a:lvl5pPr marL="1371236" algn="l" defTabSz="342809" rtl="0" eaLnBrk="1" latinLnBrk="0" hangingPunct="1">
        <a:defRPr sz="1371" kern="1200">
          <a:solidFill>
            <a:schemeClr val="tx1"/>
          </a:solidFill>
          <a:latin typeface="+mn-lt"/>
          <a:ea typeface="+mn-ea"/>
          <a:cs typeface="+mn-cs"/>
        </a:defRPr>
      </a:lvl5pPr>
      <a:lvl6pPr marL="1714046" algn="l" defTabSz="342809" rtl="0" eaLnBrk="1" latinLnBrk="0" hangingPunct="1">
        <a:defRPr sz="1371" kern="1200">
          <a:solidFill>
            <a:schemeClr val="tx1"/>
          </a:solidFill>
          <a:latin typeface="+mn-lt"/>
          <a:ea typeface="+mn-ea"/>
          <a:cs typeface="+mn-cs"/>
        </a:defRPr>
      </a:lvl6pPr>
      <a:lvl7pPr marL="2056854" algn="l" defTabSz="342809" rtl="0" eaLnBrk="1" latinLnBrk="0" hangingPunct="1">
        <a:defRPr sz="1371" kern="1200">
          <a:solidFill>
            <a:schemeClr val="tx1"/>
          </a:solidFill>
          <a:latin typeface="+mn-lt"/>
          <a:ea typeface="+mn-ea"/>
          <a:cs typeface="+mn-cs"/>
        </a:defRPr>
      </a:lvl7pPr>
      <a:lvl8pPr marL="2399663" algn="l" defTabSz="342809" rtl="0" eaLnBrk="1" latinLnBrk="0" hangingPunct="1">
        <a:defRPr sz="1371" kern="1200">
          <a:solidFill>
            <a:schemeClr val="tx1"/>
          </a:solidFill>
          <a:latin typeface="+mn-lt"/>
          <a:ea typeface="+mn-ea"/>
          <a:cs typeface="+mn-cs"/>
        </a:defRPr>
      </a:lvl8pPr>
      <a:lvl9pPr marL="2742472" algn="l" defTabSz="342809" rtl="0" eaLnBrk="1" latinLnBrk="0" hangingPunct="1">
        <a:defRPr sz="137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ur02.safelinks.protection.outlook.com/?url=http%3A%2F%2Fwww.spheir.org.uk%2F&amp;data=04%7C01%7Cm-al-mossallami%40dfid.gov.uk%7Ca2cc67f1fb864ea0b2b708d8ff1eb7df%7Ccdf709af1a184c74bd936d14a64d73b3%7C0%7C0%7C637539854685157620%7CUnknown%7CTWFpbGZsb3d8eyJWIjoiMC4wLjAwMDAiLCJQIjoiV2luMzIiLCJBTiI6Ik1haWwiLCJXVCI6Mn0%3D%7C1000&amp;sdata=F%2BSxYfjNYBkAHmmPrPY1E3CG09rgoTCEgxr3vu9Jrvo%3D&amp;reserved=0" TargetMode="External"/><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hyperlink" Target="http://andrewsforest.oregonstate.edu/pubs/webdocs/reports/regionl/gifs/npowl.ht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872186B-9D18-1947-AF81-A057AE538664}"/>
              </a:ext>
            </a:extLst>
          </p:cNvPr>
          <p:cNvSpPr txBox="1"/>
          <p:nvPr/>
        </p:nvSpPr>
        <p:spPr>
          <a:xfrm flipH="1">
            <a:off x="5274515" y="3836013"/>
            <a:ext cx="4592861" cy="298173"/>
          </a:xfrm>
          <a:prstGeom prst="rect">
            <a:avLst/>
          </a:prstGeom>
        </p:spPr>
        <p:txBody>
          <a:bodyPr vert="horz" wrap="none" lIns="0" tIns="0" rIns="0" bIns="0" rtlCol="0">
            <a:noAutofit/>
          </a:bodyPr>
          <a:lstStyle/>
          <a:p>
            <a:pPr defTabSz="685800"/>
            <a:r>
              <a:rPr lang="en-US" sz="1600">
                <a:solidFill>
                  <a:prstClr val="white"/>
                </a:solidFill>
                <a:latin typeface="Helvetica"/>
              </a:rPr>
              <a:t>Dr Ellen Fry</a:t>
            </a:r>
            <a:endParaRPr lang="en-US" sz="1600" dirty="0">
              <a:solidFill>
                <a:prstClr val="white"/>
              </a:solidFill>
              <a:latin typeface="Helvetica"/>
            </a:endParaRPr>
          </a:p>
        </p:txBody>
      </p:sp>
      <p:sp>
        <p:nvSpPr>
          <p:cNvPr id="6" name="Title 5">
            <a:extLst>
              <a:ext uri="{FF2B5EF4-FFF2-40B4-BE49-F238E27FC236}">
                <a16:creationId xmlns:a16="http://schemas.microsoft.com/office/drawing/2014/main" id="{D98CA6AC-AF6D-ED4D-A561-6ED549640C49}"/>
              </a:ext>
            </a:extLst>
          </p:cNvPr>
          <p:cNvSpPr>
            <a:spLocks noGrp="1"/>
          </p:cNvSpPr>
          <p:nvPr>
            <p:ph type="title" idx="4294967295"/>
          </p:nvPr>
        </p:nvSpPr>
        <p:spPr>
          <a:xfrm>
            <a:off x="5174954" y="2325691"/>
            <a:ext cx="6579943" cy="548051"/>
          </a:xfrm>
          <a:prstGeom prst="rect">
            <a:avLst/>
          </a:prstGeom>
        </p:spPr>
        <p:txBody>
          <a:bodyPr/>
          <a:lstStyle/>
          <a:p>
            <a:pPr>
              <a:lnSpc>
                <a:spcPct val="100000"/>
              </a:lnSpc>
            </a:pPr>
            <a:r>
              <a:rPr lang="en-US" sz="4000" dirty="0">
                <a:solidFill>
                  <a:schemeClr val="bg1"/>
                </a:solidFill>
              </a:rPr>
              <a:t>Population Ecology 2: processes</a:t>
            </a:r>
            <a:endParaRPr lang="en-US" sz="3600" dirty="0">
              <a:solidFill>
                <a:schemeClr val="bg1"/>
              </a:solidFill>
            </a:endParaRPr>
          </a:p>
        </p:txBody>
      </p:sp>
      <p:sp>
        <p:nvSpPr>
          <p:cNvPr id="2" name="Rectangle 1">
            <a:extLst>
              <a:ext uri="{FF2B5EF4-FFF2-40B4-BE49-F238E27FC236}">
                <a16:creationId xmlns:a16="http://schemas.microsoft.com/office/drawing/2014/main" id="{091B274E-D604-3240-A618-B29F15A3F9F6}"/>
              </a:ext>
            </a:extLst>
          </p:cNvPr>
          <p:cNvSpPr/>
          <p:nvPr/>
        </p:nvSpPr>
        <p:spPr>
          <a:xfrm>
            <a:off x="5174952" y="4429497"/>
            <a:ext cx="5220486" cy="630942"/>
          </a:xfrm>
          <a:prstGeom prst="rect">
            <a:avLst/>
          </a:prstGeom>
        </p:spPr>
        <p:txBody>
          <a:bodyPr wrap="square">
            <a:spAutoFit/>
          </a:bodyPr>
          <a:lstStyle/>
          <a:p>
            <a:pPr defTabSz="685800"/>
            <a:r>
              <a:rPr lang="en-GB" sz="700" dirty="0">
                <a:solidFill>
                  <a:prstClr val="white"/>
                </a:solidFill>
                <a:latin typeface="Arial" panose="020B0604020202020204" pitchFamily="34" charset="0"/>
                <a:cs typeface="Arial" panose="020B0604020202020204" pitchFamily="34" charset="0"/>
              </a:rPr>
              <a:t>The Transformation by Innovation in Distance Education (TIDE) project is enhancing distance learning in Myanmar by building the capacity of Higher Education staff and students, enhancing programmes of study, and strengthening systems that support Higher Educational Institutions in Myanmar. TIDE is part of the UK-Aid-funded Strategic Partnerships for Higher Education Innovation and Reform (SPHEIR) programme(</a:t>
            </a:r>
            <a:r>
              <a:rPr lang="en-GB" sz="700" u="sng" dirty="0">
                <a:solidFill>
                  <a:prstClr val="white"/>
                </a:solidFill>
                <a:latin typeface="Arial" panose="020B0604020202020204" pitchFamily="34" charset="0"/>
                <a:cs typeface="Arial" panose="020B0604020202020204" pitchFamily="34" charset="0"/>
                <a:hlinkClick r:id="rId3" tooltip="https://eur02.safelinks.protection.outlook.com/?url=http%3A%2F%2Fwww.spheir.org.uk%2F&amp;data=04%7C01%7Cm-al-mossallami%40dfid.gov.uk%7Ca2cc67f1fb864ea0b2b708d8ff1eb7df%7Ccdf709af1a184c74bd936d14a64d73b3%7C0%7C0%7C637539854685157620%7CUnknown%7CTWFpbGZsb3d8eyJWIjoiMC4wLjAwMDAiLCJQIjoiV2luMzIiLCJBTiI6Ik1haWwiLCJXVCI6Mn0%3D%7C1000&amp;sdata=F%2BSxYfjNYBkAHmmPrPY1E3CG09rgoTCEgxr3vu9Jrvo%3D&amp;reserved=0">
                  <a:extLst>
                    <a:ext uri="{A12FA001-AC4F-418D-AE19-62706E023703}">
                      <ahyp:hlinkClr xmlns:ahyp="http://schemas.microsoft.com/office/drawing/2018/hyperlinkcolor" val="tx"/>
                    </a:ext>
                  </a:extLst>
                </a:hlinkClick>
              </a:rPr>
              <a:t>www.spheir.org.uk</a:t>
            </a:r>
            <a:r>
              <a:rPr lang="en-GB" sz="700" dirty="0">
                <a:solidFill>
                  <a:prstClr val="white"/>
                </a:solidFill>
                <a:latin typeface="Arial" panose="020B0604020202020204" pitchFamily="34" charset="0"/>
                <a:cs typeface="Arial" panose="020B0604020202020204" pitchFamily="34" charset="0"/>
              </a:rPr>
              <a:t>). SPHEIR is managed on behalf of FCDO by a consortium led by the British Council that includes PwC and Universities UK International. The TIDE project will close in May 2021.</a:t>
            </a:r>
            <a:endParaRPr lang="en-US" sz="700"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9711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6040" y="274638"/>
            <a:ext cx="3754760" cy="634082"/>
          </a:xfrm>
        </p:spPr>
        <p:txBody>
          <a:bodyPr>
            <a:normAutofit/>
          </a:bodyPr>
          <a:lstStyle/>
          <a:p>
            <a:r>
              <a:rPr lang="en-GB" sz="2800" dirty="0"/>
              <a:t>Harbour seals, USA</a:t>
            </a:r>
          </a:p>
        </p:txBody>
      </p:sp>
      <p:sp>
        <p:nvSpPr>
          <p:cNvPr id="3" name="Content Placeholder 2"/>
          <p:cNvSpPr>
            <a:spLocks noGrp="1"/>
          </p:cNvSpPr>
          <p:nvPr>
            <p:ph idx="1"/>
          </p:nvPr>
        </p:nvSpPr>
        <p:spPr>
          <a:xfrm>
            <a:off x="1677004" y="6475839"/>
            <a:ext cx="3394720" cy="388639"/>
          </a:xfrm>
        </p:spPr>
        <p:txBody>
          <a:bodyPr>
            <a:normAutofit/>
          </a:bodyPr>
          <a:lstStyle/>
          <a:p>
            <a:pPr marL="0" indent="0">
              <a:buNone/>
            </a:pPr>
            <a:r>
              <a:rPr lang="en-GB" sz="1400" dirty="0"/>
              <a:t>Jeffries et al. 2003 J. </a:t>
            </a:r>
            <a:r>
              <a:rPr lang="en-GB" sz="1400" dirty="0" err="1"/>
              <a:t>Wildl</a:t>
            </a:r>
            <a:r>
              <a:rPr lang="en-GB" sz="1400" dirty="0"/>
              <a:t>. Manage</a:t>
            </a:r>
          </a:p>
        </p:txBody>
      </p:sp>
      <p:sp>
        <p:nvSpPr>
          <p:cNvPr id="4" name="AutoShape 2" descr="Page 214 of Trends and Status of Harbor Seals in Washington State: 1978-1999"/>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Page 214 of Trends and Status of Harbor Seals in Washington State: 1978-1999"/>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12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7408" y="309563"/>
            <a:ext cx="4333875" cy="6238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6" name="Picture 6" descr="C:\Users\mqbssefb\Downloads\amadej-tauses-YCllrhbZfM0-unsplas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72064" y="1296144"/>
            <a:ext cx="3429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3148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16632"/>
            <a:ext cx="8229600" cy="778098"/>
          </a:xfrm>
        </p:spPr>
        <p:txBody>
          <a:bodyPr>
            <a:noAutofit/>
          </a:bodyPr>
          <a:lstStyle/>
          <a:p>
            <a:r>
              <a:rPr lang="en-GB" sz="3200" dirty="0"/>
              <a:t>Density dependent population regulation</a:t>
            </a:r>
          </a:p>
        </p:txBody>
      </p:sp>
      <p:sp>
        <p:nvSpPr>
          <p:cNvPr id="3" name="Content Placeholder 2"/>
          <p:cNvSpPr>
            <a:spLocks noGrp="1"/>
          </p:cNvSpPr>
          <p:nvPr>
            <p:ph idx="1"/>
          </p:nvPr>
        </p:nvSpPr>
        <p:spPr>
          <a:xfrm>
            <a:off x="1981200" y="980729"/>
            <a:ext cx="8229600" cy="4857403"/>
          </a:xfrm>
        </p:spPr>
        <p:txBody>
          <a:bodyPr>
            <a:normAutofit/>
          </a:bodyPr>
          <a:lstStyle/>
          <a:p>
            <a:pPr marL="0" indent="0">
              <a:buNone/>
            </a:pPr>
            <a:r>
              <a:rPr lang="en-GB" sz="2000" dirty="0"/>
              <a:t>Population size directly affects growth rate or mortality.</a:t>
            </a:r>
          </a:p>
          <a:p>
            <a:pPr marL="0" indent="0">
              <a:buNone/>
            </a:pPr>
            <a:r>
              <a:rPr lang="en-GB" sz="2000" dirty="0"/>
              <a:t>e.g. competition for food, space, mates</a:t>
            </a:r>
          </a:p>
          <a:p>
            <a:pPr marL="0" indent="0">
              <a:buNone/>
            </a:pPr>
            <a:r>
              <a:rPr lang="en-GB" sz="2000" dirty="0"/>
              <a:t>       disease/ parasites</a:t>
            </a:r>
          </a:p>
          <a:p>
            <a:pPr marL="0" indent="0">
              <a:buNone/>
            </a:pPr>
            <a:r>
              <a:rPr lang="en-GB" sz="2000" dirty="0"/>
              <a:t>       density of prey</a:t>
            </a:r>
          </a:p>
          <a:p>
            <a:pPr marL="0" indent="0">
              <a:buNone/>
            </a:pPr>
            <a:r>
              <a:rPr lang="en-GB" sz="2000" dirty="0"/>
              <a:t>       </a:t>
            </a:r>
            <a:r>
              <a:rPr lang="en-GB" sz="2000" u="sng" dirty="0"/>
              <a:t>stress</a:t>
            </a:r>
          </a:p>
          <a:p>
            <a:pPr marL="0" indent="0">
              <a:buNone/>
            </a:pPr>
            <a:r>
              <a:rPr lang="en-GB" sz="2000" dirty="0"/>
              <a:t> </a:t>
            </a:r>
          </a:p>
          <a:p>
            <a:pPr marL="0" indent="0">
              <a:buNone/>
            </a:pPr>
            <a:r>
              <a:rPr lang="en-GB" sz="2000" dirty="0"/>
              <a:t>Both birth and death rates change to reduce the population back to carrying capacity (k).</a:t>
            </a:r>
          </a:p>
          <a:p>
            <a:pPr marL="0" indent="0">
              <a:buNone/>
            </a:pPr>
            <a:endParaRPr lang="en-GB" sz="2400" dirty="0"/>
          </a:p>
        </p:txBody>
      </p:sp>
      <p:pic>
        <p:nvPicPr>
          <p:cNvPr id="3074" name="Picture 2" descr="C:\Users\mqbssefb\Downloads\mana5280-vfK-pDm9TnQ-unsplas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32105" y="4365104"/>
            <a:ext cx="3456593" cy="230746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Deer Density Dependence | Deer Ecology &amp; Management Lab ..."/>
          <p:cNvPicPr>
            <a:picLocks noChangeAspect="1" noChangeArrowheads="1"/>
          </p:cNvPicPr>
          <p:nvPr/>
        </p:nvPicPr>
        <p:blipFill rotWithShape="1">
          <a:blip r:embed="rId3">
            <a:extLst>
              <a:ext uri="{28A0092B-C50C-407E-A947-70E740481C1C}">
                <a14:useLocalDpi xmlns:a14="http://schemas.microsoft.com/office/drawing/2010/main" val="0"/>
              </a:ext>
            </a:extLst>
          </a:blip>
          <a:srcRect l="11507" t="31045" r="4880"/>
          <a:stretch/>
        </p:blipFill>
        <p:spPr bwMode="auto">
          <a:xfrm>
            <a:off x="2231923" y="4395020"/>
            <a:ext cx="3982064" cy="2462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82938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72672" y="1600201"/>
            <a:ext cx="3095328" cy="4525963"/>
          </a:xfrm>
        </p:spPr>
        <p:txBody>
          <a:bodyPr>
            <a:normAutofit/>
          </a:bodyPr>
          <a:lstStyle/>
          <a:p>
            <a:pPr marL="0" indent="0">
              <a:buNone/>
            </a:pPr>
            <a:r>
              <a:rPr lang="en-GB" sz="2800" dirty="0"/>
              <a:t>Lots of reasons for density dependent mortality. </a:t>
            </a:r>
          </a:p>
          <a:p>
            <a:pPr marL="0" indent="0">
              <a:buNone/>
            </a:pPr>
            <a:endParaRPr lang="en-GB" sz="2800" dirty="0"/>
          </a:p>
          <a:p>
            <a:pPr marL="0" indent="0">
              <a:buNone/>
            </a:pPr>
            <a:r>
              <a:rPr lang="en-GB" sz="2800" dirty="0"/>
              <a:t>Different organisms are affected differently.</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96923"/>
            <a:ext cx="6048672" cy="6559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71346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06090"/>
          </a:xfrm>
        </p:spPr>
        <p:txBody>
          <a:bodyPr>
            <a:normAutofit/>
          </a:bodyPr>
          <a:lstStyle/>
          <a:p>
            <a:r>
              <a:rPr lang="en-GB" sz="2800" dirty="0"/>
              <a:t>The </a:t>
            </a:r>
            <a:r>
              <a:rPr lang="en-GB" sz="2800" dirty="0" err="1"/>
              <a:t>Allee</a:t>
            </a:r>
            <a:r>
              <a:rPr lang="en-GB" sz="2800" dirty="0"/>
              <a:t> effect (</a:t>
            </a:r>
            <a:r>
              <a:rPr lang="en-GB" sz="2800" dirty="0" err="1"/>
              <a:t>Allee</a:t>
            </a:r>
            <a:r>
              <a:rPr lang="en-GB" sz="2800" dirty="0"/>
              <a:t> 1931)</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703512" y="1052736"/>
                <a:ext cx="4032448" cy="5688632"/>
              </a:xfrm>
            </p:spPr>
            <p:txBody>
              <a:bodyPr>
                <a:normAutofit fontScale="92500" lnSpcReduction="20000"/>
              </a:bodyPr>
              <a:lstStyle/>
              <a:p>
                <a:pPr marL="0" indent="0">
                  <a:buNone/>
                </a:pPr>
                <a:r>
                  <a:rPr lang="en-GB" sz="2200" dirty="0"/>
                  <a:t>Inverse density dependence:</a:t>
                </a:r>
              </a:p>
              <a:p>
                <a:pPr marL="0" indent="0">
                  <a:buNone/>
                </a:pPr>
                <a:r>
                  <a:rPr lang="en-GB" sz="2200" dirty="0"/>
                  <a:t>Expectation that low densities = rapid population growth to fill the gap. </a:t>
                </a:r>
              </a:p>
              <a:p>
                <a:pPr marL="0" indent="0">
                  <a:buNone/>
                </a:pPr>
                <a:endParaRPr lang="en-GB" sz="2200" dirty="0"/>
              </a:p>
              <a:p>
                <a:pPr marL="0" indent="0">
                  <a:buNone/>
                </a:pPr>
                <a:r>
                  <a:rPr lang="en-GB" sz="2200" u="sng" dirty="0" err="1"/>
                  <a:t>Undercrowding</a:t>
                </a:r>
                <a:r>
                  <a:rPr lang="en-GB" sz="2200" dirty="0"/>
                  <a:t> is limiting</a:t>
                </a:r>
              </a:p>
              <a:p>
                <a:pPr marL="0" indent="0">
                  <a:buNone/>
                </a:pPr>
                <a:endParaRPr lang="en-GB" sz="2200" dirty="0"/>
              </a:p>
              <a:p>
                <a:pPr marL="0" indent="0">
                  <a:buNone/>
                </a:pPr>
                <a:r>
                  <a:rPr lang="en-GB" sz="2200" dirty="0"/>
                  <a:t>May not meet mates.</a:t>
                </a:r>
              </a:p>
              <a:p>
                <a:pPr marL="0" indent="0">
                  <a:buNone/>
                </a:pPr>
                <a:r>
                  <a:rPr lang="en-GB" sz="2200" dirty="0"/>
                  <a:t>Too little fertilisation of eggs</a:t>
                </a:r>
              </a:p>
              <a:p>
                <a:pPr marL="0" indent="0">
                  <a:buNone/>
                </a:pPr>
                <a:endParaRPr lang="en-GB" sz="2200" dirty="0"/>
              </a:p>
              <a:p>
                <a:pPr marL="0" indent="0">
                  <a:buNone/>
                </a:pPr>
                <a:r>
                  <a:rPr lang="en-GB" sz="2200" dirty="0"/>
                  <a:t>Population collapse can result.</a:t>
                </a:r>
              </a:p>
              <a:p>
                <a:pPr marL="0" indent="0">
                  <a:buNone/>
                </a:pPr>
                <a:endParaRPr lang="en-GB" sz="2000" dirty="0"/>
              </a:p>
              <a:p>
                <a:pPr marL="0" indent="0">
                  <a:buNone/>
                </a:pPr>
                <a14:m>
                  <m:oMathPara xmlns:m="http://schemas.openxmlformats.org/officeDocument/2006/math">
                    <m:oMathParaPr>
                      <m:jc m:val="centerGroup"/>
                    </m:oMathParaPr>
                    <m:oMath xmlns:m="http://schemas.openxmlformats.org/officeDocument/2006/math">
                      <m:f>
                        <m:fPr>
                          <m:ctrlPr>
                            <a:rPr lang="en-GB" sz="2000" i="1">
                              <a:latin typeface="Cambria Math" panose="02040503050406030204" pitchFamily="18" charset="0"/>
                            </a:rPr>
                          </m:ctrlPr>
                        </m:fPr>
                        <m:num>
                          <m:r>
                            <a:rPr lang="en-GB" sz="2000" i="1">
                              <a:latin typeface="Cambria Math"/>
                            </a:rPr>
                            <m:t>𝑑𝑁</m:t>
                          </m:r>
                        </m:num>
                        <m:den>
                          <m:r>
                            <a:rPr lang="en-GB" sz="2000" i="1">
                              <a:latin typeface="Cambria Math"/>
                            </a:rPr>
                            <m:t>𝑑𝑡</m:t>
                          </m:r>
                        </m:den>
                      </m:f>
                      <m:r>
                        <a:rPr lang="en-GB" sz="2000" i="1">
                          <a:latin typeface="Cambria Math"/>
                        </a:rPr>
                        <m:t>=</m:t>
                      </m:r>
                      <m:r>
                        <a:rPr lang="en-GB" sz="2000" i="1">
                          <a:latin typeface="Cambria Math"/>
                        </a:rPr>
                        <m:t>𝑟𝑁</m:t>
                      </m:r>
                      <m:d>
                        <m:dPr>
                          <m:ctrlPr>
                            <a:rPr lang="en-GB" sz="2000" i="1">
                              <a:latin typeface="Cambria Math" panose="02040503050406030204" pitchFamily="18" charset="0"/>
                            </a:rPr>
                          </m:ctrlPr>
                        </m:dPr>
                        <m:e>
                          <m:f>
                            <m:fPr>
                              <m:ctrlPr>
                                <a:rPr lang="en-GB" sz="2000" i="1">
                                  <a:latin typeface="Cambria Math" panose="02040503050406030204" pitchFamily="18" charset="0"/>
                                </a:rPr>
                              </m:ctrlPr>
                            </m:fPr>
                            <m:num>
                              <m:r>
                                <a:rPr lang="en-GB" sz="2000" i="1">
                                  <a:latin typeface="Cambria Math"/>
                                </a:rPr>
                                <m:t>𝑁</m:t>
                              </m:r>
                            </m:num>
                            <m:den>
                              <m:r>
                                <a:rPr lang="en-GB" sz="2000" i="1">
                                  <a:latin typeface="Cambria Math"/>
                                </a:rPr>
                                <m:t>𝑘</m:t>
                              </m:r>
                              <m:r>
                                <a:rPr lang="en-GB" sz="2000" i="1">
                                  <a:latin typeface="Cambria Math"/>
                                </a:rPr>
                                <m:t>_</m:t>
                              </m:r>
                            </m:den>
                          </m:f>
                          <m:r>
                            <a:rPr lang="en-GB" sz="2000" i="1">
                              <a:latin typeface="Cambria Math"/>
                            </a:rPr>
                            <m:t>−1</m:t>
                          </m:r>
                        </m:e>
                      </m:d>
                      <m:d>
                        <m:dPr>
                          <m:ctrlPr>
                            <a:rPr lang="en-GB" sz="2000" i="1">
                              <a:latin typeface="Cambria Math" panose="02040503050406030204" pitchFamily="18" charset="0"/>
                            </a:rPr>
                          </m:ctrlPr>
                        </m:dPr>
                        <m:e>
                          <m:r>
                            <a:rPr lang="en-GB" sz="2000" i="1">
                              <a:latin typeface="Cambria Math"/>
                            </a:rPr>
                            <m:t>1−</m:t>
                          </m:r>
                          <m:f>
                            <m:fPr>
                              <m:ctrlPr>
                                <a:rPr lang="en-GB" sz="2000" i="1">
                                  <a:latin typeface="Cambria Math" panose="02040503050406030204" pitchFamily="18" charset="0"/>
                                </a:rPr>
                              </m:ctrlPr>
                            </m:fPr>
                            <m:num>
                              <m:r>
                                <a:rPr lang="en-GB" sz="2000" i="1">
                                  <a:latin typeface="Cambria Math"/>
                                </a:rPr>
                                <m:t>𝑁</m:t>
                              </m:r>
                            </m:num>
                            <m:den>
                              <m:r>
                                <a:rPr lang="en-GB" sz="2000" i="1">
                                  <a:latin typeface="Cambria Math"/>
                                </a:rPr>
                                <m:t>𝑘</m:t>
                              </m:r>
                            </m:den>
                          </m:f>
                        </m:e>
                      </m:d>
                    </m:oMath>
                  </m:oMathPara>
                </a14:m>
                <a:endParaRPr lang="en-GB" sz="2000" dirty="0"/>
              </a:p>
              <a:p>
                <a:pPr marL="0" indent="0">
                  <a:buNone/>
                </a:pPr>
                <a:endParaRPr lang="en-GB" sz="2000" dirty="0"/>
              </a:p>
              <a:p>
                <a:pPr marL="0" indent="0">
                  <a:buNone/>
                </a:pPr>
                <a:r>
                  <a:rPr lang="en-GB" sz="1500" dirty="0" err="1"/>
                  <a:t>dN</a:t>
                </a:r>
                <a:r>
                  <a:rPr lang="en-GB" sz="1500" dirty="0"/>
                  <a:t>/</a:t>
                </a:r>
                <a:r>
                  <a:rPr lang="en-GB" sz="1500" dirty="0" err="1"/>
                  <a:t>dt</a:t>
                </a:r>
                <a:r>
                  <a:rPr lang="en-GB" sz="1500" dirty="0"/>
                  <a:t> = per capita growth rate </a:t>
                </a:r>
              </a:p>
              <a:p>
                <a:pPr marL="0" indent="0">
                  <a:buNone/>
                </a:pPr>
                <a:r>
                  <a:rPr lang="en-GB" sz="1500" dirty="0"/>
                  <a:t>N = population size</a:t>
                </a:r>
              </a:p>
              <a:p>
                <a:pPr marL="0" indent="0">
                  <a:buNone/>
                </a:pPr>
                <a:r>
                  <a:rPr lang="en-GB" sz="1500" dirty="0"/>
                  <a:t>r= rate of increase</a:t>
                </a:r>
              </a:p>
              <a:p>
                <a:pPr marL="0" indent="0">
                  <a:buNone/>
                </a:pPr>
                <a:r>
                  <a:rPr lang="en-GB" sz="1500" dirty="0"/>
                  <a:t>K = carrying capacity</a:t>
                </a:r>
              </a:p>
              <a:p>
                <a:pPr marL="0" indent="0">
                  <a:buNone/>
                </a:pPr>
                <a:r>
                  <a:rPr lang="en-GB" sz="1500" dirty="0"/>
                  <a:t>K_ =critical population threshold.</a:t>
                </a:r>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703512" y="1052736"/>
                <a:ext cx="4032448" cy="5688632"/>
              </a:xfrm>
              <a:blipFill>
                <a:blip r:embed="rId2"/>
                <a:stretch>
                  <a:fillRect l="-1511" t="-1608"/>
                </a:stretch>
              </a:blipFill>
            </p:spPr>
            <p:txBody>
              <a:bodyPr/>
              <a:lstStyle/>
              <a:p>
                <a:r>
                  <a:rPr lang="en-GB">
                    <a:noFill/>
                  </a:rPr>
                  <a:t> </a:t>
                </a:r>
              </a:p>
            </p:txBody>
          </p:sp>
        </mc:Fallback>
      </mc:AlternateContent>
      <p:pic>
        <p:nvPicPr>
          <p:cNvPr id="4098" name="Picture 2" descr="https://ars.els-cdn.com/content/image/1-s2.0-S0169534799016833-gr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5961" y="1379970"/>
            <a:ext cx="4703263" cy="456286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295239" y="5951377"/>
            <a:ext cx="2143985" cy="276999"/>
          </a:xfrm>
          <a:prstGeom prst="rect">
            <a:avLst/>
          </a:prstGeom>
          <a:noFill/>
        </p:spPr>
        <p:txBody>
          <a:bodyPr wrap="none" rtlCol="0">
            <a:spAutoFit/>
          </a:bodyPr>
          <a:lstStyle/>
          <a:p>
            <a:r>
              <a:rPr lang="en-GB" sz="1200" dirty="0" err="1"/>
              <a:t>Courchamp</a:t>
            </a:r>
            <a:r>
              <a:rPr lang="en-GB" sz="1200" dirty="0"/>
              <a:t> et al 1999 TREE</a:t>
            </a:r>
          </a:p>
        </p:txBody>
      </p:sp>
    </p:spTree>
    <p:extLst>
      <p:ext uri="{BB962C8B-B14F-4D97-AF65-F5344CB8AC3E}">
        <p14:creationId xmlns:p14="http://schemas.microsoft.com/office/powerpoint/2010/main" val="529724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1775520" y="5013176"/>
            <a:ext cx="8640960" cy="1296144"/>
          </a:xfrm>
        </p:spPr>
        <p:txBody>
          <a:bodyPr>
            <a:normAutofit fontScale="92500" lnSpcReduction="20000"/>
          </a:bodyPr>
          <a:lstStyle/>
          <a:p>
            <a:pPr marL="0" indent="0">
              <a:buNone/>
            </a:pPr>
            <a:r>
              <a:rPr lang="en-GB" dirty="0"/>
              <a:t>Estimated 92 individuals in 2018 and numbers are declining.</a:t>
            </a:r>
          </a:p>
          <a:p>
            <a:pPr marL="0" indent="0">
              <a:buNone/>
            </a:pPr>
            <a:r>
              <a:rPr lang="en-GB" dirty="0"/>
              <a:t>Could the </a:t>
            </a:r>
            <a:r>
              <a:rPr lang="en-GB" dirty="0" err="1"/>
              <a:t>Allee</a:t>
            </a:r>
            <a:r>
              <a:rPr lang="en-GB" dirty="0"/>
              <a:t> effect be a problem?</a:t>
            </a: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633" t="26556" r="61393" b="27345"/>
          <a:stretch/>
        </p:blipFill>
        <p:spPr bwMode="auto">
          <a:xfrm>
            <a:off x="-2263508" y="188641"/>
            <a:ext cx="12804968" cy="43677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81721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4624"/>
            <a:ext cx="8229600" cy="634082"/>
          </a:xfrm>
        </p:spPr>
        <p:txBody>
          <a:bodyPr>
            <a:normAutofit fontScale="90000"/>
          </a:bodyPr>
          <a:lstStyle/>
          <a:p>
            <a:r>
              <a:rPr lang="en-GB" dirty="0"/>
              <a:t>Population cycles</a:t>
            </a:r>
          </a:p>
        </p:txBody>
      </p:sp>
      <p:sp>
        <p:nvSpPr>
          <p:cNvPr id="3" name="Content Placeholder 2"/>
          <p:cNvSpPr>
            <a:spLocks noGrp="1"/>
          </p:cNvSpPr>
          <p:nvPr>
            <p:ph idx="1"/>
          </p:nvPr>
        </p:nvSpPr>
        <p:spPr>
          <a:xfrm>
            <a:off x="1919536" y="980728"/>
            <a:ext cx="8229600" cy="4248472"/>
          </a:xfrm>
        </p:spPr>
        <p:txBody>
          <a:bodyPr>
            <a:normAutofit fontScale="92500" lnSpcReduction="10000"/>
          </a:bodyPr>
          <a:lstStyle/>
          <a:p>
            <a:pPr marL="0" indent="0">
              <a:buNone/>
            </a:pPr>
            <a:r>
              <a:rPr lang="en-GB" sz="2400" dirty="0"/>
              <a:t>Some animal populations have regular cycles in abundance. These tend to depend on resources and competition.</a:t>
            </a:r>
          </a:p>
          <a:p>
            <a:pPr marL="0" indent="0">
              <a:buNone/>
            </a:pPr>
            <a:endParaRPr lang="en-GB" sz="2400" dirty="0"/>
          </a:p>
          <a:p>
            <a:pPr marL="0" indent="0">
              <a:buNone/>
            </a:pPr>
            <a:r>
              <a:rPr lang="en-GB" sz="2400" dirty="0"/>
              <a:t>When these are recorded, the effect of disease or predation can take some time to appear.</a:t>
            </a:r>
          </a:p>
          <a:p>
            <a:pPr marL="0" indent="0">
              <a:buNone/>
            </a:pPr>
            <a:endParaRPr lang="en-GB" sz="2400" dirty="0"/>
          </a:p>
          <a:p>
            <a:pPr marL="0" indent="0">
              <a:buNone/>
            </a:pPr>
            <a:r>
              <a:rPr lang="en-GB" sz="2400" dirty="0"/>
              <a:t>e.g. a 4 year cycle means:</a:t>
            </a:r>
          </a:p>
          <a:p>
            <a:pPr marL="0" indent="0">
              <a:buNone/>
            </a:pPr>
            <a:r>
              <a:rPr lang="en-GB" sz="2400" dirty="0"/>
              <a:t>year 2, 6, 10 and 14 will have a very high population, and years 4, 8, 12 and 16 might have a very low population.</a:t>
            </a:r>
          </a:p>
          <a:p>
            <a:pPr marL="0" indent="0">
              <a:buNone/>
            </a:pPr>
            <a:r>
              <a:rPr lang="en-GB" sz="2400" dirty="0"/>
              <a:t>Example: Norwegian </a:t>
            </a:r>
          </a:p>
          <a:p>
            <a:pPr marL="0" indent="0">
              <a:buNone/>
            </a:pPr>
            <a:r>
              <a:rPr lang="en-GB" sz="2400" dirty="0"/>
              <a:t>lemmings.</a:t>
            </a:r>
          </a:p>
        </p:txBody>
      </p:sp>
      <p:pic>
        <p:nvPicPr>
          <p:cNvPr id="8194" name="Picture 2" descr="figure2"/>
          <p:cNvPicPr>
            <a:picLocks noChangeAspect="1" noChangeArrowheads="1"/>
          </p:cNvPicPr>
          <p:nvPr/>
        </p:nvPicPr>
        <p:blipFill rotWithShape="1">
          <a:blip r:embed="rId2">
            <a:extLst>
              <a:ext uri="{28A0092B-C50C-407E-A947-70E740481C1C}">
                <a14:useLocalDpi xmlns:a14="http://schemas.microsoft.com/office/drawing/2010/main" val="0"/>
              </a:ext>
            </a:extLst>
          </a:blip>
          <a:srcRect t="50000" r="55462"/>
          <a:stretch/>
        </p:blipFill>
        <p:spPr bwMode="auto">
          <a:xfrm>
            <a:off x="5591944" y="4221088"/>
            <a:ext cx="5050904" cy="251386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07569" y="6381328"/>
            <a:ext cx="2843471" cy="369332"/>
          </a:xfrm>
          <a:prstGeom prst="rect">
            <a:avLst/>
          </a:prstGeom>
          <a:noFill/>
        </p:spPr>
        <p:txBody>
          <a:bodyPr wrap="none" rtlCol="0">
            <a:spAutoFit/>
          </a:bodyPr>
          <a:lstStyle/>
          <a:p>
            <a:r>
              <a:rPr lang="en-GB" dirty="0" err="1"/>
              <a:t>Turchin</a:t>
            </a:r>
            <a:r>
              <a:rPr lang="en-GB" dirty="0"/>
              <a:t> et al. 2000 Nature</a:t>
            </a:r>
          </a:p>
        </p:txBody>
      </p:sp>
      <p:sp>
        <p:nvSpPr>
          <p:cNvPr id="5" name="AutoShape 4" descr="Falling lemming populations"/>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6" descr="Lemming - Wikipedia"/>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8" descr="Lemming - Wikipedia"/>
          <p:cNvSpPr>
            <a:spLocks noChangeAspect="1" noChangeArrowheads="1"/>
          </p:cNvSpPr>
          <p:nvPr/>
        </p:nvSpPr>
        <p:spPr bwMode="auto">
          <a:xfrm>
            <a:off x="1984375"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202" name="Picture 10" descr="Tunturisopuli Lemmus Lemmu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3559" y="4867264"/>
            <a:ext cx="1544437" cy="1221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13903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4624"/>
            <a:ext cx="8229600" cy="778098"/>
          </a:xfrm>
        </p:spPr>
        <p:txBody>
          <a:bodyPr>
            <a:normAutofit/>
          </a:bodyPr>
          <a:lstStyle/>
          <a:p>
            <a:r>
              <a:rPr lang="en-GB" sz="3600" dirty="0"/>
              <a:t>Example: Lemmings (Elton 1924).</a:t>
            </a:r>
          </a:p>
        </p:txBody>
      </p:sp>
      <p:sp>
        <p:nvSpPr>
          <p:cNvPr id="3" name="Content Placeholder 2"/>
          <p:cNvSpPr>
            <a:spLocks noGrp="1"/>
          </p:cNvSpPr>
          <p:nvPr>
            <p:ph idx="1"/>
          </p:nvPr>
        </p:nvSpPr>
        <p:spPr>
          <a:xfrm>
            <a:off x="7111306" y="4509121"/>
            <a:ext cx="3305175" cy="1617043"/>
          </a:xfrm>
        </p:spPr>
        <p:txBody>
          <a:bodyPr>
            <a:normAutofit/>
          </a:bodyPr>
          <a:lstStyle/>
          <a:p>
            <a:pPr marL="0" indent="0">
              <a:buNone/>
            </a:pPr>
            <a:r>
              <a:rPr lang="en-GB" sz="2400" dirty="0"/>
              <a:t>Lots of complex reasons why this might happen. </a:t>
            </a:r>
          </a:p>
        </p:txBody>
      </p:sp>
      <mc:AlternateContent xmlns:mc="http://schemas.openxmlformats.org/markup-compatibility/2006">
        <mc:Choice xmlns:a14="http://schemas.microsoft.com/office/drawing/2010/main" Requires="a14">
          <p:sp>
            <p:nvSpPr>
              <p:cNvPr id="4" name="TextBox 3"/>
              <p:cNvSpPr txBox="1"/>
              <p:nvPr/>
            </p:nvSpPr>
            <p:spPr>
              <a:xfrm>
                <a:off x="6573987" y="2060849"/>
                <a:ext cx="4104456" cy="106048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2800" i="1">
                              <a:latin typeface="Cambria Math" panose="02040503050406030204" pitchFamily="18" charset="0"/>
                            </a:rPr>
                          </m:ctrlPr>
                        </m:fPr>
                        <m:num>
                          <m:r>
                            <a:rPr lang="en-GB" sz="2800" i="1">
                              <a:latin typeface="Cambria Math"/>
                            </a:rPr>
                            <m:t>𝑑𝑁</m:t>
                          </m:r>
                        </m:num>
                        <m:den>
                          <m:r>
                            <a:rPr lang="en-GB" sz="2800" i="1">
                              <a:latin typeface="Cambria Math"/>
                            </a:rPr>
                            <m:t>𝑑𝑡</m:t>
                          </m:r>
                        </m:den>
                      </m:f>
                      <m:r>
                        <a:rPr lang="en-GB" sz="2800" i="1">
                          <a:latin typeface="Cambria Math"/>
                        </a:rPr>
                        <m:t>=</m:t>
                      </m:r>
                      <m:r>
                        <a:rPr lang="en-GB" sz="2800" i="1">
                          <a:latin typeface="Cambria Math"/>
                        </a:rPr>
                        <m:t>𝑟𝑁</m:t>
                      </m:r>
                      <m:r>
                        <a:rPr lang="en-GB" sz="2800" i="1">
                          <a:latin typeface="Cambria Math"/>
                        </a:rPr>
                        <m:t> </m:t>
                      </m:r>
                      <m:d>
                        <m:dPr>
                          <m:ctrlPr>
                            <a:rPr lang="en-GB" sz="2800" i="1">
                              <a:latin typeface="Cambria Math" panose="02040503050406030204" pitchFamily="18" charset="0"/>
                            </a:rPr>
                          </m:ctrlPr>
                        </m:dPr>
                        <m:e>
                          <m:r>
                            <a:rPr lang="en-GB" sz="2800" i="1">
                              <a:latin typeface="Cambria Math"/>
                            </a:rPr>
                            <m:t>1−</m:t>
                          </m:r>
                          <m:f>
                            <m:fPr>
                              <m:ctrlPr>
                                <a:rPr lang="en-GB" sz="2800" i="1">
                                  <a:latin typeface="Cambria Math" panose="02040503050406030204" pitchFamily="18" charset="0"/>
                                </a:rPr>
                              </m:ctrlPr>
                            </m:fPr>
                            <m:num>
                              <m:sSub>
                                <m:sSubPr>
                                  <m:ctrlPr>
                                    <a:rPr lang="en-GB" sz="2800" i="1">
                                      <a:latin typeface="Cambria Math" panose="02040503050406030204" pitchFamily="18" charset="0"/>
                                    </a:rPr>
                                  </m:ctrlPr>
                                </m:sSubPr>
                                <m:e>
                                  <m:r>
                                    <a:rPr lang="en-GB" sz="2800" i="1">
                                      <a:latin typeface="Cambria Math"/>
                                    </a:rPr>
                                    <m:t>𝑁</m:t>
                                  </m:r>
                                </m:e>
                                <m:sub>
                                  <m:r>
                                    <a:rPr lang="en-GB" sz="2800" i="1">
                                      <a:latin typeface="Cambria Math"/>
                                    </a:rPr>
                                    <m:t>𝑡</m:t>
                                  </m:r>
                                  <m:r>
                                    <a:rPr lang="en-GB" sz="2800" i="1">
                                      <a:latin typeface="Cambria Math"/>
                                    </a:rPr>
                                    <m:t> −</m:t>
                                  </m:r>
                                  <m:r>
                                    <a:rPr lang="en-GB" sz="2800" i="1">
                                      <a:latin typeface="Cambria Math"/>
                                    </a:rPr>
                                    <m:t>𝑡</m:t>
                                  </m:r>
                                </m:sub>
                              </m:sSub>
                            </m:num>
                            <m:den>
                              <m:r>
                                <a:rPr lang="en-GB" sz="2800" i="1">
                                  <a:latin typeface="Cambria Math"/>
                                </a:rPr>
                                <m:t>𝐾</m:t>
                              </m:r>
                            </m:den>
                          </m:f>
                        </m:e>
                      </m:d>
                    </m:oMath>
                  </m:oMathPara>
                </a14:m>
                <a:endParaRPr lang="en-GB" sz="2800" dirty="0"/>
              </a:p>
            </p:txBody>
          </p:sp>
        </mc:Choice>
        <mc:Fallback>
          <p:sp>
            <p:nvSpPr>
              <p:cNvPr id="4" name="TextBox 3"/>
              <p:cNvSpPr txBox="1">
                <a:spLocks noRot="1" noChangeAspect="1" noMove="1" noResize="1" noEditPoints="1" noAdjustHandles="1" noChangeArrowheads="1" noChangeShapeType="1" noTextEdit="1"/>
              </p:cNvSpPr>
              <p:nvPr/>
            </p:nvSpPr>
            <p:spPr>
              <a:xfrm>
                <a:off x="6573987" y="2060849"/>
                <a:ext cx="4104456" cy="1060483"/>
              </a:xfrm>
              <a:prstGeom prst="rect">
                <a:avLst/>
              </a:prstGeom>
              <a:blipFill>
                <a:blip r:embed="rId2"/>
                <a:stretch>
                  <a:fillRect/>
                </a:stretch>
              </a:blipFill>
            </p:spPr>
            <p:txBody>
              <a:bodyPr/>
              <a:lstStyle/>
              <a:p>
                <a:r>
                  <a:rPr lang="en-GB">
                    <a:noFill/>
                  </a:rPr>
                  <a:t> </a:t>
                </a:r>
              </a:p>
            </p:txBody>
          </p:sp>
        </mc:Fallback>
      </mc:AlternateContent>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1052736"/>
            <a:ext cx="5381625" cy="537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flipH="1">
            <a:off x="9840416" y="1412776"/>
            <a:ext cx="216024" cy="64807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8760296" y="1052736"/>
            <a:ext cx="1898918" cy="369332"/>
          </a:xfrm>
          <a:prstGeom prst="rect">
            <a:avLst/>
          </a:prstGeom>
          <a:noFill/>
        </p:spPr>
        <p:txBody>
          <a:bodyPr wrap="none" rtlCol="0">
            <a:spAutoFit/>
          </a:bodyPr>
          <a:lstStyle/>
          <a:p>
            <a:r>
              <a:rPr lang="en-GB" dirty="0"/>
              <a:t>Effect of time lag</a:t>
            </a:r>
          </a:p>
        </p:txBody>
      </p:sp>
    </p:spTree>
    <p:extLst>
      <p:ext uri="{BB962C8B-B14F-4D97-AF65-F5344CB8AC3E}">
        <p14:creationId xmlns:p14="http://schemas.microsoft.com/office/powerpoint/2010/main" val="12297655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052736"/>
          </a:xfrm>
        </p:spPr>
        <p:txBody>
          <a:bodyPr>
            <a:normAutofit/>
          </a:bodyPr>
          <a:lstStyle/>
          <a:p>
            <a:r>
              <a:rPr lang="en-GB" sz="2800" dirty="0" err="1"/>
              <a:t>Metapopulations</a:t>
            </a:r>
            <a:r>
              <a:rPr lang="en-GB" sz="2800" dirty="0"/>
              <a:t> (</a:t>
            </a:r>
            <a:r>
              <a:rPr lang="en-GB" sz="2800" dirty="0" err="1"/>
              <a:t>Levins</a:t>
            </a:r>
            <a:r>
              <a:rPr lang="en-GB" sz="2800" dirty="0"/>
              <a:t> 1969, </a:t>
            </a:r>
            <a:r>
              <a:rPr lang="en-GB" sz="2800" dirty="0" err="1"/>
              <a:t>Hanski</a:t>
            </a:r>
            <a:r>
              <a:rPr lang="en-GB" sz="2800" dirty="0"/>
              <a:t> 1997):</a:t>
            </a:r>
            <a:br>
              <a:rPr lang="en-GB" sz="2800" dirty="0"/>
            </a:br>
            <a:r>
              <a:rPr lang="en-GB" sz="2800" dirty="0"/>
              <a:t>“A population of populations”</a:t>
            </a:r>
          </a:p>
        </p:txBody>
      </p:sp>
      <p:sp>
        <p:nvSpPr>
          <p:cNvPr id="3" name="Content Placeholder 2"/>
          <p:cNvSpPr>
            <a:spLocks noGrp="1"/>
          </p:cNvSpPr>
          <p:nvPr>
            <p:ph idx="1"/>
          </p:nvPr>
        </p:nvSpPr>
        <p:spPr>
          <a:xfrm>
            <a:off x="1981200" y="1268761"/>
            <a:ext cx="8229600" cy="4525963"/>
          </a:xfrm>
        </p:spPr>
        <p:txBody>
          <a:bodyPr>
            <a:normAutofit/>
          </a:bodyPr>
          <a:lstStyle/>
          <a:p>
            <a:pPr marL="0" indent="0">
              <a:buNone/>
            </a:pPr>
            <a:r>
              <a:rPr lang="en-GB" sz="2400" dirty="0"/>
              <a:t>Habitats are naturally patchy</a:t>
            </a:r>
          </a:p>
          <a:p>
            <a:pPr marL="0" indent="0">
              <a:buNone/>
            </a:pPr>
            <a:endParaRPr lang="en-GB" sz="2400" dirty="0"/>
          </a:p>
          <a:p>
            <a:pPr marL="0" indent="0">
              <a:buNone/>
            </a:pPr>
            <a:r>
              <a:rPr lang="en-GB" sz="2400" dirty="0"/>
              <a:t>Dispersal between patches of populations in space.</a:t>
            </a:r>
          </a:p>
          <a:p>
            <a:pPr marL="0" indent="0">
              <a:buNone/>
            </a:pPr>
            <a:endParaRPr lang="en-GB" sz="2400" dirty="0"/>
          </a:p>
          <a:p>
            <a:pPr marL="0" indent="0">
              <a:buNone/>
            </a:pPr>
            <a:r>
              <a:rPr lang="en-GB" sz="2400" dirty="0"/>
              <a:t>Connected because close enough to disperse.</a:t>
            </a:r>
          </a:p>
          <a:p>
            <a:pPr marL="0" indent="0">
              <a:buNone/>
            </a:pPr>
            <a:endParaRPr lang="en-GB" sz="2400" dirty="0"/>
          </a:p>
          <a:p>
            <a:pPr marL="0" indent="0">
              <a:buNone/>
            </a:pPr>
            <a:endParaRPr lang="en-GB" sz="2400" dirty="0"/>
          </a:p>
        </p:txBody>
      </p:sp>
      <p:grpSp>
        <p:nvGrpSpPr>
          <p:cNvPr id="13" name="Group 12"/>
          <p:cNvGrpSpPr/>
          <p:nvPr/>
        </p:nvGrpSpPr>
        <p:grpSpPr>
          <a:xfrm>
            <a:off x="3071664" y="4077072"/>
            <a:ext cx="2664296" cy="2448272"/>
            <a:chOff x="1547664" y="3356992"/>
            <a:chExt cx="2664296" cy="2448272"/>
          </a:xfrm>
        </p:grpSpPr>
        <p:sp>
          <p:nvSpPr>
            <p:cNvPr id="4" name="Rectangle 3"/>
            <p:cNvSpPr/>
            <p:nvPr/>
          </p:nvSpPr>
          <p:spPr>
            <a:xfrm>
              <a:off x="1547664" y="3356992"/>
              <a:ext cx="2664296" cy="24482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2195736" y="3717032"/>
              <a:ext cx="432048" cy="28803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3203848" y="3717032"/>
              <a:ext cx="72008"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3995936" y="4797152"/>
              <a:ext cx="216024"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2627784" y="5301208"/>
              <a:ext cx="612068"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1691680" y="4365104"/>
              <a:ext cx="504056" cy="47776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1943708" y="5301208"/>
              <a:ext cx="252028" cy="2520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3491880" y="3356992"/>
              <a:ext cx="144016" cy="6840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2933818" y="4603987"/>
              <a:ext cx="558062" cy="2388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 name="Group 14"/>
          <p:cNvGrpSpPr/>
          <p:nvPr/>
        </p:nvGrpSpPr>
        <p:grpSpPr>
          <a:xfrm>
            <a:off x="6888088" y="4077072"/>
            <a:ext cx="2664296" cy="2448272"/>
            <a:chOff x="1547664" y="3356992"/>
            <a:chExt cx="2664296" cy="2448272"/>
          </a:xfrm>
        </p:grpSpPr>
        <p:sp>
          <p:nvSpPr>
            <p:cNvPr id="16" name="Rectangle 15"/>
            <p:cNvSpPr/>
            <p:nvPr/>
          </p:nvSpPr>
          <p:spPr>
            <a:xfrm>
              <a:off x="1547664" y="3356992"/>
              <a:ext cx="2664296" cy="24482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2195736" y="3717032"/>
              <a:ext cx="432048" cy="28803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3203848" y="3717032"/>
              <a:ext cx="72008"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3995936" y="4797152"/>
              <a:ext cx="216024"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p:nvPr/>
          </p:nvSpPr>
          <p:spPr>
            <a:xfrm>
              <a:off x="2627784" y="5301208"/>
              <a:ext cx="612068"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p:cNvSpPr/>
            <p:nvPr/>
          </p:nvSpPr>
          <p:spPr>
            <a:xfrm>
              <a:off x="1691680" y="4365104"/>
              <a:ext cx="504056" cy="477767"/>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1943708" y="5301208"/>
              <a:ext cx="252028" cy="2520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a:off x="3491880" y="3356992"/>
              <a:ext cx="144016" cy="684076"/>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2933818" y="4603987"/>
              <a:ext cx="558062" cy="2388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4" name="TextBox 13"/>
          <p:cNvSpPr txBox="1"/>
          <p:nvPr/>
        </p:nvSpPr>
        <p:spPr>
          <a:xfrm>
            <a:off x="4036228" y="3717032"/>
            <a:ext cx="843180" cy="369332"/>
          </a:xfrm>
          <a:prstGeom prst="rect">
            <a:avLst/>
          </a:prstGeom>
          <a:noFill/>
        </p:spPr>
        <p:txBody>
          <a:bodyPr wrap="none" rtlCol="0">
            <a:spAutoFit/>
          </a:bodyPr>
          <a:lstStyle/>
          <a:p>
            <a:r>
              <a:rPr lang="en-GB" dirty="0"/>
              <a:t>Year 1</a:t>
            </a:r>
          </a:p>
        </p:txBody>
      </p:sp>
      <p:sp>
        <p:nvSpPr>
          <p:cNvPr id="26" name="TextBox 25"/>
          <p:cNvSpPr txBox="1"/>
          <p:nvPr/>
        </p:nvSpPr>
        <p:spPr>
          <a:xfrm>
            <a:off x="7852652" y="3717032"/>
            <a:ext cx="843180" cy="369332"/>
          </a:xfrm>
          <a:prstGeom prst="rect">
            <a:avLst/>
          </a:prstGeom>
          <a:noFill/>
        </p:spPr>
        <p:txBody>
          <a:bodyPr wrap="none" rtlCol="0">
            <a:spAutoFit/>
          </a:bodyPr>
          <a:lstStyle/>
          <a:p>
            <a:r>
              <a:rPr lang="en-GB" dirty="0"/>
              <a:t>Year 2</a:t>
            </a:r>
          </a:p>
        </p:txBody>
      </p:sp>
      <p:cxnSp>
        <p:nvCxnSpPr>
          <p:cNvPr id="27" name="Straight Arrow Connector 26"/>
          <p:cNvCxnSpPr/>
          <p:nvPr/>
        </p:nvCxnSpPr>
        <p:spPr>
          <a:xfrm>
            <a:off x="2423592" y="4581128"/>
            <a:ext cx="1044116"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8" name="TextBox 27"/>
          <p:cNvSpPr txBox="1"/>
          <p:nvPr/>
        </p:nvSpPr>
        <p:spPr>
          <a:xfrm>
            <a:off x="1751614" y="4427821"/>
            <a:ext cx="671979" cy="307777"/>
          </a:xfrm>
          <a:prstGeom prst="rect">
            <a:avLst/>
          </a:prstGeom>
          <a:noFill/>
        </p:spPr>
        <p:txBody>
          <a:bodyPr wrap="none" rtlCol="0">
            <a:spAutoFit/>
          </a:bodyPr>
          <a:lstStyle/>
          <a:p>
            <a:r>
              <a:rPr lang="en-GB" sz="1400" dirty="0"/>
              <a:t>Matrix</a:t>
            </a:r>
            <a:endParaRPr lang="en-GB" dirty="0"/>
          </a:p>
        </p:txBody>
      </p:sp>
      <p:cxnSp>
        <p:nvCxnSpPr>
          <p:cNvPr id="9216" name="Straight Arrow Connector 9215"/>
          <p:cNvCxnSpPr/>
          <p:nvPr/>
        </p:nvCxnSpPr>
        <p:spPr>
          <a:xfrm>
            <a:off x="2423592" y="5301208"/>
            <a:ext cx="1044116"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5" name="Straight Arrow Connector 34"/>
          <p:cNvCxnSpPr/>
          <p:nvPr/>
        </p:nvCxnSpPr>
        <p:spPr>
          <a:xfrm>
            <a:off x="2549606" y="6147302"/>
            <a:ext cx="1044116"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9219" name="TextBox 9218"/>
          <p:cNvSpPr txBox="1"/>
          <p:nvPr/>
        </p:nvSpPr>
        <p:spPr>
          <a:xfrm>
            <a:off x="1559497" y="5013176"/>
            <a:ext cx="1245091" cy="523220"/>
          </a:xfrm>
          <a:prstGeom prst="rect">
            <a:avLst/>
          </a:prstGeom>
          <a:noFill/>
        </p:spPr>
        <p:txBody>
          <a:bodyPr wrap="square" rtlCol="0">
            <a:spAutoFit/>
          </a:bodyPr>
          <a:lstStyle/>
          <a:p>
            <a:r>
              <a:rPr lang="en-GB" sz="1400" dirty="0"/>
              <a:t>Unoccupied patch</a:t>
            </a:r>
          </a:p>
        </p:txBody>
      </p:sp>
      <p:sp>
        <p:nvSpPr>
          <p:cNvPr id="37" name="TextBox 36"/>
          <p:cNvSpPr txBox="1"/>
          <p:nvPr/>
        </p:nvSpPr>
        <p:spPr>
          <a:xfrm>
            <a:off x="1588934" y="5885692"/>
            <a:ext cx="1245091" cy="523220"/>
          </a:xfrm>
          <a:prstGeom prst="rect">
            <a:avLst/>
          </a:prstGeom>
          <a:noFill/>
        </p:spPr>
        <p:txBody>
          <a:bodyPr wrap="square" rtlCol="0">
            <a:spAutoFit/>
          </a:bodyPr>
          <a:lstStyle/>
          <a:p>
            <a:r>
              <a:rPr lang="en-GB" sz="1400" dirty="0"/>
              <a:t>Occupied patch</a:t>
            </a:r>
          </a:p>
        </p:txBody>
      </p:sp>
    </p:spTree>
    <p:extLst>
      <p:ext uri="{BB962C8B-B14F-4D97-AF65-F5344CB8AC3E}">
        <p14:creationId xmlns:p14="http://schemas.microsoft.com/office/powerpoint/2010/main" val="4081914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3208" y="6453337"/>
            <a:ext cx="8229600" cy="397330"/>
          </a:xfrm>
        </p:spPr>
        <p:txBody>
          <a:bodyPr>
            <a:noAutofit/>
          </a:bodyPr>
          <a:lstStyle/>
          <a:p>
            <a:pPr marL="0" indent="0">
              <a:buNone/>
            </a:pPr>
            <a:r>
              <a:rPr lang="en-GB" sz="1800" dirty="0" err="1"/>
              <a:t>Schooley</a:t>
            </a:r>
            <a:r>
              <a:rPr lang="en-GB" sz="1800" dirty="0"/>
              <a:t> &amp; </a:t>
            </a:r>
            <a:r>
              <a:rPr lang="en-GB" sz="1800" dirty="0" err="1"/>
              <a:t>Cosentino</a:t>
            </a:r>
            <a:r>
              <a:rPr lang="en-GB" sz="1800" dirty="0"/>
              <a:t> 2018</a:t>
            </a:r>
          </a:p>
        </p:txBody>
      </p:sp>
      <p:pic>
        <p:nvPicPr>
          <p:cNvPr id="4" name="Picture 2" descr="https://www.researchgate.net/profile/Bradley_Cosentino/publication/310508449/figure/fig1/AS:433812640407552@1480440401832/Types-of-metapopulations-Modified-from-Harrison-and-Taylor-1997-Filled-circles_W6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1505" y="1340768"/>
            <a:ext cx="5416555" cy="439248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5" name="TextBox 4"/>
              <p:cNvSpPr txBox="1"/>
              <p:nvPr/>
            </p:nvSpPr>
            <p:spPr>
              <a:xfrm>
                <a:off x="7320137" y="1340769"/>
                <a:ext cx="3116815" cy="79355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2400" i="1">
                              <a:latin typeface="Cambria Math" panose="02040503050406030204" pitchFamily="18" charset="0"/>
                            </a:rPr>
                          </m:ctrlPr>
                        </m:fPr>
                        <m:num>
                          <m:r>
                            <a:rPr lang="en-GB" sz="2400" i="1">
                              <a:latin typeface="Cambria Math"/>
                            </a:rPr>
                            <m:t>𝑑𝑝</m:t>
                          </m:r>
                        </m:num>
                        <m:den>
                          <m:r>
                            <a:rPr lang="en-GB" sz="2400" i="1">
                              <a:latin typeface="Cambria Math"/>
                            </a:rPr>
                            <m:t>𝑑𝑡</m:t>
                          </m:r>
                        </m:den>
                      </m:f>
                      <m:r>
                        <a:rPr lang="en-GB" sz="2400" i="1">
                          <a:latin typeface="Cambria Math"/>
                        </a:rPr>
                        <m:t>=</m:t>
                      </m:r>
                      <m:r>
                        <a:rPr lang="en-GB" sz="2400" i="1">
                          <a:latin typeface="Cambria Math"/>
                        </a:rPr>
                        <m:t>𝑚𝑝</m:t>
                      </m:r>
                      <m:d>
                        <m:dPr>
                          <m:ctrlPr>
                            <a:rPr lang="en-GB" sz="2400" i="1">
                              <a:latin typeface="Cambria Math" panose="02040503050406030204" pitchFamily="18" charset="0"/>
                            </a:rPr>
                          </m:ctrlPr>
                        </m:dPr>
                        <m:e>
                          <m:r>
                            <a:rPr lang="en-GB" sz="2400" i="1">
                              <a:latin typeface="Cambria Math"/>
                            </a:rPr>
                            <m:t>1−</m:t>
                          </m:r>
                          <m:r>
                            <a:rPr lang="en-GB" sz="2400" i="1">
                              <a:latin typeface="Cambria Math"/>
                            </a:rPr>
                            <m:t>𝑝</m:t>
                          </m:r>
                        </m:e>
                      </m:d>
                      <m:r>
                        <a:rPr lang="en-GB" sz="2400" i="1">
                          <a:latin typeface="Cambria Math"/>
                        </a:rPr>
                        <m:t>−</m:t>
                      </m:r>
                      <m:r>
                        <a:rPr lang="en-GB" sz="2400" i="1">
                          <a:latin typeface="Cambria Math"/>
                        </a:rPr>
                        <m:t>𝑒𝑝</m:t>
                      </m:r>
                    </m:oMath>
                  </m:oMathPara>
                </a14:m>
                <a:endParaRPr lang="en-GB" dirty="0"/>
              </a:p>
            </p:txBody>
          </p:sp>
        </mc:Choice>
        <mc:Fallback>
          <p:sp>
            <p:nvSpPr>
              <p:cNvPr id="5" name="TextBox 4"/>
              <p:cNvSpPr txBox="1">
                <a:spLocks noRot="1" noChangeAspect="1" noMove="1" noResize="1" noEditPoints="1" noAdjustHandles="1" noChangeArrowheads="1" noChangeShapeType="1" noTextEdit="1"/>
              </p:cNvSpPr>
              <p:nvPr/>
            </p:nvSpPr>
            <p:spPr>
              <a:xfrm>
                <a:off x="7320137" y="1340769"/>
                <a:ext cx="3116815" cy="793551"/>
              </a:xfrm>
              <a:prstGeom prst="rect">
                <a:avLst/>
              </a:prstGeom>
              <a:blipFill>
                <a:blip r:embed="rId3"/>
                <a:stretch>
                  <a:fillRect/>
                </a:stretch>
              </a:blipFill>
            </p:spPr>
            <p:txBody>
              <a:bodyPr/>
              <a:lstStyle/>
              <a:p>
                <a:r>
                  <a:rPr lang="en-GB">
                    <a:noFill/>
                  </a:rPr>
                  <a:t> </a:t>
                </a:r>
              </a:p>
            </p:txBody>
          </p:sp>
        </mc:Fallback>
      </mc:AlternateContent>
      <p:sp>
        <p:nvSpPr>
          <p:cNvPr id="6" name="TextBox 5"/>
          <p:cNvSpPr txBox="1"/>
          <p:nvPr/>
        </p:nvSpPr>
        <p:spPr>
          <a:xfrm>
            <a:off x="7285498" y="2708921"/>
            <a:ext cx="3382503" cy="3139321"/>
          </a:xfrm>
          <a:prstGeom prst="rect">
            <a:avLst/>
          </a:prstGeom>
          <a:noFill/>
        </p:spPr>
        <p:txBody>
          <a:bodyPr wrap="square" rtlCol="0">
            <a:spAutoFit/>
          </a:bodyPr>
          <a:lstStyle/>
          <a:p>
            <a:r>
              <a:rPr lang="en-GB" dirty="0"/>
              <a:t>p = proportion of habitat occupied</a:t>
            </a:r>
          </a:p>
          <a:p>
            <a:endParaRPr lang="en-GB" dirty="0"/>
          </a:p>
          <a:p>
            <a:r>
              <a:rPr lang="en-GB" dirty="0"/>
              <a:t>e = rate of local extinction of occupied patches</a:t>
            </a:r>
          </a:p>
          <a:p>
            <a:endParaRPr lang="en-GB" dirty="0"/>
          </a:p>
          <a:p>
            <a:r>
              <a:rPr lang="en-GB" dirty="0"/>
              <a:t>m = colonisation rate of empty patches</a:t>
            </a:r>
          </a:p>
          <a:p>
            <a:endParaRPr lang="en-GB" dirty="0"/>
          </a:p>
          <a:p>
            <a:endParaRPr lang="en-GB" dirty="0"/>
          </a:p>
          <a:p>
            <a:r>
              <a:rPr lang="en-GB" dirty="0"/>
              <a:t>Similar to logistic growth model</a:t>
            </a:r>
          </a:p>
        </p:txBody>
      </p:sp>
    </p:spTree>
    <p:extLst>
      <p:ext uri="{BB962C8B-B14F-4D97-AF65-F5344CB8AC3E}">
        <p14:creationId xmlns:p14="http://schemas.microsoft.com/office/powerpoint/2010/main" val="10142577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5521" y="260648"/>
            <a:ext cx="6768751" cy="1037210"/>
          </a:xfrm>
        </p:spPr>
        <p:txBody>
          <a:bodyPr>
            <a:noAutofit/>
          </a:bodyPr>
          <a:lstStyle/>
          <a:p>
            <a:pPr algn="l"/>
            <a:r>
              <a:rPr lang="en-GB" sz="2800" dirty="0"/>
              <a:t>Northern spotted owl:</a:t>
            </a:r>
            <a:br>
              <a:rPr lang="en-GB" sz="2800" dirty="0"/>
            </a:br>
            <a:r>
              <a:rPr lang="en-GB" sz="2800" dirty="0" err="1"/>
              <a:t>Metapopulation</a:t>
            </a:r>
            <a:r>
              <a:rPr lang="en-GB" sz="2800" dirty="0"/>
              <a:t> theory for conservation</a:t>
            </a:r>
          </a:p>
        </p:txBody>
      </p:sp>
      <p:sp>
        <p:nvSpPr>
          <p:cNvPr id="3" name="Content Placeholder 2"/>
          <p:cNvSpPr>
            <a:spLocks noGrp="1"/>
          </p:cNvSpPr>
          <p:nvPr>
            <p:ph idx="1"/>
          </p:nvPr>
        </p:nvSpPr>
        <p:spPr>
          <a:xfrm>
            <a:off x="8760296" y="2183523"/>
            <a:ext cx="2016224" cy="648072"/>
          </a:xfrm>
        </p:spPr>
        <p:txBody>
          <a:bodyPr>
            <a:normAutofit fontScale="85000" lnSpcReduction="10000"/>
          </a:bodyPr>
          <a:lstStyle/>
          <a:p>
            <a:pPr marL="0" indent="0">
              <a:buNone/>
            </a:pPr>
            <a:r>
              <a:rPr lang="en-GB" sz="1800" dirty="0"/>
              <a:t>Photo by US Fish &amp;</a:t>
            </a:r>
          </a:p>
          <a:p>
            <a:pPr marL="0" indent="0">
              <a:buNone/>
            </a:pPr>
            <a:r>
              <a:rPr lang="en-GB" sz="1800" dirty="0"/>
              <a:t> Wildlife Service</a:t>
            </a:r>
          </a:p>
        </p:txBody>
      </p:sp>
      <p:pic>
        <p:nvPicPr>
          <p:cNvPr id="10242" name="Picture 2" descr="Image of Bir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32304" y="92805"/>
            <a:ext cx="1656184" cy="206164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andrewsforest.oregonstate.edu/images/hja/intro/regionl/npowl.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1504" y="1556792"/>
            <a:ext cx="3528392" cy="347784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42216" y="6211670"/>
            <a:ext cx="4572000" cy="646331"/>
          </a:xfrm>
          <a:prstGeom prst="rect">
            <a:avLst/>
          </a:prstGeom>
        </p:spPr>
        <p:txBody>
          <a:bodyPr>
            <a:spAutoFit/>
          </a:bodyPr>
          <a:lstStyle/>
          <a:p>
            <a:r>
              <a:rPr lang="en-GB" sz="1200" dirty="0"/>
              <a:t>Image from Oregon State online database.</a:t>
            </a:r>
          </a:p>
          <a:p>
            <a:r>
              <a:rPr lang="en-GB" sz="1200" dirty="0"/>
              <a:t>(</a:t>
            </a:r>
            <a:r>
              <a:rPr lang="en-GB" sz="1200" dirty="0">
                <a:hlinkClick r:id="rId4"/>
              </a:rPr>
              <a:t>http://andrewsforest.oregonstate.edu/pubs/webdocs/reports/regionl/gifs/npowl.htm</a:t>
            </a:r>
            <a:r>
              <a:rPr lang="en-GB" sz="1200" dirty="0"/>
              <a:t>) </a:t>
            </a:r>
          </a:p>
        </p:txBody>
      </p:sp>
      <p:sp>
        <p:nvSpPr>
          <p:cNvPr id="5" name="TextBox 4"/>
          <p:cNvSpPr txBox="1"/>
          <p:nvPr/>
        </p:nvSpPr>
        <p:spPr>
          <a:xfrm>
            <a:off x="4943872" y="1916832"/>
            <a:ext cx="5508104" cy="3416320"/>
          </a:xfrm>
          <a:prstGeom prst="rect">
            <a:avLst/>
          </a:prstGeom>
          <a:noFill/>
        </p:spPr>
        <p:txBody>
          <a:bodyPr wrap="square" rtlCol="0">
            <a:spAutoFit/>
          </a:bodyPr>
          <a:lstStyle/>
          <a:p>
            <a:r>
              <a:rPr lang="en-GB" sz="2400" dirty="0"/>
              <a:t>Large home ranges</a:t>
            </a:r>
          </a:p>
          <a:p>
            <a:endParaRPr lang="en-GB" sz="2400" dirty="0"/>
          </a:p>
          <a:p>
            <a:r>
              <a:rPr lang="en-GB" sz="2400" dirty="0"/>
              <a:t>Need </a:t>
            </a:r>
            <a:r>
              <a:rPr lang="en-GB" sz="2400" i="1" dirty="0"/>
              <a:t>pristine</a:t>
            </a:r>
            <a:r>
              <a:rPr lang="en-GB" sz="2400" dirty="0"/>
              <a:t> forest</a:t>
            </a:r>
          </a:p>
          <a:p>
            <a:endParaRPr lang="en-GB" sz="2400" dirty="0"/>
          </a:p>
          <a:p>
            <a:r>
              <a:rPr lang="en-GB" sz="2400" dirty="0"/>
              <a:t>By 1980s 80% had been logged</a:t>
            </a:r>
          </a:p>
          <a:p>
            <a:endParaRPr lang="en-GB" sz="2400" dirty="0"/>
          </a:p>
          <a:p>
            <a:r>
              <a:rPr lang="en-GB" sz="2400" dirty="0"/>
              <a:t>Habitat Conservation Areas were set up to conserve the owl using </a:t>
            </a:r>
            <a:r>
              <a:rPr lang="en-GB" sz="2400" dirty="0" err="1"/>
              <a:t>metapopulation</a:t>
            </a:r>
            <a:r>
              <a:rPr lang="en-GB" sz="2400" dirty="0"/>
              <a:t> theory.</a:t>
            </a:r>
          </a:p>
        </p:txBody>
      </p:sp>
    </p:spTree>
    <p:extLst>
      <p:ext uri="{BB962C8B-B14F-4D97-AF65-F5344CB8AC3E}">
        <p14:creationId xmlns:p14="http://schemas.microsoft.com/office/powerpoint/2010/main" val="270177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qbssefb\Downloads\jean-wimmerlin-5qGeKKrQmTQ-unsplas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1424" y="-27384"/>
            <a:ext cx="10328076" cy="688538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279576" y="5157192"/>
            <a:ext cx="7772400" cy="1122572"/>
          </a:xfrm>
        </p:spPr>
        <p:txBody>
          <a:bodyPr>
            <a:normAutofit/>
          </a:bodyPr>
          <a:lstStyle/>
          <a:p>
            <a:r>
              <a:rPr lang="en-GB" sz="3600" dirty="0"/>
              <a:t>Population Ecology 2: processes</a:t>
            </a:r>
          </a:p>
        </p:txBody>
      </p:sp>
      <p:sp>
        <p:nvSpPr>
          <p:cNvPr id="3" name="Subtitle 2"/>
          <p:cNvSpPr>
            <a:spLocks noGrp="1"/>
          </p:cNvSpPr>
          <p:nvPr>
            <p:ph type="subTitle" idx="1"/>
          </p:nvPr>
        </p:nvSpPr>
        <p:spPr>
          <a:xfrm>
            <a:off x="2927648" y="6093296"/>
            <a:ext cx="6400800" cy="622920"/>
          </a:xfrm>
        </p:spPr>
        <p:txBody>
          <a:bodyPr/>
          <a:lstStyle/>
          <a:p>
            <a:r>
              <a:rPr lang="en-GB" dirty="0">
                <a:solidFill>
                  <a:schemeClr val="tx1"/>
                </a:solidFill>
              </a:rPr>
              <a:t>Lecture 6</a:t>
            </a:r>
          </a:p>
        </p:txBody>
      </p:sp>
    </p:spTree>
    <p:extLst>
      <p:ext uri="{BB962C8B-B14F-4D97-AF65-F5344CB8AC3E}">
        <p14:creationId xmlns:p14="http://schemas.microsoft.com/office/powerpoint/2010/main" val="538597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43408"/>
            <a:ext cx="8229600" cy="1143000"/>
          </a:xfrm>
        </p:spPr>
        <p:txBody>
          <a:bodyPr>
            <a:normAutofit/>
          </a:bodyPr>
          <a:lstStyle/>
          <a:p>
            <a:r>
              <a:rPr lang="en-GB" sz="3600" dirty="0"/>
              <a:t>Summary</a:t>
            </a:r>
          </a:p>
        </p:txBody>
      </p:sp>
      <p:sp>
        <p:nvSpPr>
          <p:cNvPr id="3" name="Content Placeholder 2"/>
          <p:cNvSpPr>
            <a:spLocks noGrp="1"/>
          </p:cNvSpPr>
          <p:nvPr>
            <p:ph idx="1"/>
          </p:nvPr>
        </p:nvSpPr>
        <p:spPr>
          <a:xfrm>
            <a:off x="1991544" y="1052736"/>
            <a:ext cx="8229600" cy="5400600"/>
          </a:xfrm>
        </p:spPr>
        <p:txBody>
          <a:bodyPr>
            <a:normAutofit fontScale="92500" lnSpcReduction="10000"/>
          </a:bodyPr>
          <a:lstStyle/>
          <a:p>
            <a:pPr marL="0" indent="0">
              <a:buNone/>
            </a:pPr>
            <a:r>
              <a:rPr lang="en-GB" sz="2400" dirty="0"/>
              <a:t>Intrinsic growth rate depends on reproductive rate</a:t>
            </a:r>
          </a:p>
          <a:p>
            <a:pPr marL="0" indent="0">
              <a:buNone/>
            </a:pPr>
            <a:endParaRPr lang="en-GB" sz="2400" dirty="0"/>
          </a:p>
          <a:p>
            <a:pPr marL="0" indent="0">
              <a:buNone/>
            </a:pPr>
            <a:r>
              <a:rPr lang="en-GB" sz="2400" dirty="0"/>
              <a:t>Population growth may look exponential but it’s more likely to be geometric.</a:t>
            </a:r>
          </a:p>
          <a:p>
            <a:pPr marL="0" indent="0">
              <a:buNone/>
            </a:pPr>
            <a:endParaRPr lang="en-GB" sz="2400" dirty="0"/>
          </a:p>
          <a:p>
            <a:pPr marL="0" indent="0">
              <a:buNone/>
            </a:pPr>
            <a:r>
              <a:rPr lang="en-GB" sz="2400" dirty="0"/>
              <a:t>Population growth tends to be density dependent but the main factor will be different for different organisms.</a:t>
            </a:r>
          </a:p>
          <a:p>
            <a:pPr marL="0" indent="0">
              <a:buNone/>
            </a:pPr>
            <a:endParaRPr lang="en-GB" sz="2400" dirty="0"/>
          </a:p>
          <a:p>
            <a:pPr marL="0" indent="0">
              <a:buNone/>
            </a:pPr>
            <a:r>
              <a:rPr lang="en-GB" sz="2400" dirty="0"/>
              <a:t>The </a:t>
            </a:r>
            <a:r>
              <a:rPr lang="en-GB" sz="2400" dirty="0" err="1"/>
              <a:t>Allee</a:t>
            </a:r>
            <a:r>
              <a:rPr lang="en-GB" sz="2400" dirty="0"/>
              <a:t> effect means that populations can go extinct if too small.</a:t>
            </a:r>
          </a:p>
          <a:p>
            <a:pPr marL="0" indent="0">
              <a:buNone/>
            </a:pPr>
            <a:endParaRPr lang="en-GB" sz="2400" dirty="0"/>
          </a:p>
          <a:p>
            <a:pPr marL="0" indent="0">
              <a:buNone/>
            </a:pPr>
            <a:r>
              <a:rPr lang="en-GB" sz="2400" dirty="0"/>
              <a:t>Population sizes often cycle in line with resource depletion or predation</a:t>
            </a:r>
          </a:p>
          <a:p>
            <a:pPr marL="0" indent="0">
              <a:buNone/>
            </a:pPr>
            <a:endParaRPr lang="en-GB" sz="2400" dirty="0"/>
          </a:p>
          <a:p>
            <a:pPr marL="0" indent="0">
              <a:buNone/>
            </a:pPr>
            <a:r>
              <a:rPr lang="en-GB" sz="2400" dirty="0" err="1"/>
              <a:t>Metapopulations</a:t>
            </a:r>
            <a:r>
              <a:rPr lang="en-GB" sz="2400" dirty="0"/>
              <a:t> provide insurance for local </a:t>
            </a:r>
            <a:r>
              <a:rPr lang="en-GB" sz="2400"/>
              <a:t>extinction risk.</a:t>
            </a:r>
            <a:endParaRPr lang="en-GB" sz="2400" dirty="0"/>
          </a:p>
          <a:p>
            <a:pPr marL="0" indent="0">
              <a:buNone/>
            </a:pPr>
            <a:endParaRPr lang="en-GB" sz="2400" dirty="0"/>
          </a:p>
          <a:p>
            <a:pPr marL="0" indent="0">
              <a:buNone/>
            </a:pPr>
            <a:endParaRPr lang="en-GB" sz="2400" dirty="0"/>
          </a:p>
        </p:txBody>
      </p:sp>
    </p:spTree>
    <p:extLst>
      <p:ext uri="{BB962C8B-B14F-4D97-AF65-F5344CB8AC3E}">
        <p14:creationId xmlns:p14="http://schemas.microsoft.com/office/powerpoint/2010/main" val="1916489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qbssefb\Downloads\julia-craice-faCwTallTC0-unsplas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72064" y="4221746"/>
            <a:ext cx="3995936" cy="266363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981200" y="44624"/>
            <a:ext cx="8229600" cy="1143000"/>
          </a:xfrm>
        </p:spPr>
        <p:txBody>
          <a:bodyPr/>
          <a:lstStyle/>
          <a:p>
            <a:r>
              <a:rPr lang="en-GB" dirty="0"/>
              <a:t>Learning outcomes</a:t>
            </a:r>
          </a:p>
        </p:txBody>
      </p:sp>
      <p:sp>
        <p:nvSpPr>
          <p:cNvPr id="3" name="Content Placeholder 2"/>
          <p:cNvSpPr>
            <a:spLocks noGrp="1"/>
          </p:cNvSpPr>
          <p:nvPr>
            <p:ph idx="1"/>
          </p:nvPr>
        </p:nvSpPr>
        <p:spPr>
          <a:xfrm>
            <a:off x="1981200" y="1240160"/>
            <a:ext cx="6851104" cy="4925144"/>
          </a:xfrm>
        </p:spPr>
        <p:txBody>
          <a:bodyPr>
            <a:normAutofit/>
          </a:bodyPr>
          <a:lstStyle/>
          <a:p>
            <a:r>
              <a:rPr lang="en-GB" sz="2800" dirty="0"/>
              <a:t>Be able to recognise and apply the intrinsic growth rate equation.</a:t>
            </a:r>
          </a:p>
          <a:p>
            <a:r>
              <a:rPr lang="en-GB" sz="2800" dirty="0"/>
              <a:t>Define logistic and exponential population growth.</a:t>
            </a:r>
          </a:p>
          <a:p>
            <a:r>
              <a:rPr lang="en-GB" sz="2800" dirty="0"/>
              <a:t>Understand the </a:t>
            </a:r>
            <a:r>
              <a:rPr lang="en-GB" sz="2800" dirty="0" err="1"/>
              <a:t>metapopulation</a:t>
            </a:r>
            <a:r>
              <a:rPr lang="en-GB" sz="2800" dirty="0"/>
              <a:t> concept. </a:t>
            </a:r>
          </a:p>
          <a:p>
            <a:r>
              <a:rPr lang="en-GB" sz="2800" dirty="0"/>
              <a:t>Understand the difference between density dependent, and density independent population regulation.</a:t>
            </a:r>
          </a:p>
          <a:p>
            <a:endParaRPr lang="en-GB" sz="2800" dirty="0"/>
          </a:p>
        </p:txBody>
      </p:sp>
    </p:spTree>
    <p:extLst>
      <p:ext uri="{BB962C8B-B14F-4D97-AF65-F5344CB8AC3E}">
        <p14:creationId xmlns:p14="http://schemas.microsoft.com/office/powerpoint/2010/main" val="2007246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06090"/>
          </a:xfrm>
        </p:spPr>
        <p:txBody>
          <a:bodyPr>
            <a:normAutofit/>
          </a:bodyPr>
          <a:lstStyle/>
          <a:p>
            <a:r>
              <a:rPr lang="en-GB" sz="3200" dirty="0"/>
              <a:t>Intrinsic growth rate</a:t>
            </a:r>
          </a:p>
        </p:txBody>
      </p:sp>
      <p:sp>
        <p:nvSpPr>
          <p:cNvPr id="3" name="Content Placeholder 2"/>
          <p:cNvSpPr>
            <a:spLocks noGrp="1"/>
          </p:cNvSpPr>
          <p:nvPr>
            <p:ph idx="1"/>
          </p:nvPr>
        </p:nvSpPr>
        <p:spPr>
          <a:xfrm>
            <a:off x="1981200" y="1451918"/>
            <a:ext cx="8229600" cy="5073427"/>
          </a:xfrm>
        </p:spPr>
        <p:txBody>
          <a:bodyPr>
            <a:normAutofit/>
          </a:bodyPr>
          <a:lstStyle/>
          <a:p>
            <a:pPr marL="0" indent="0">
              <a:buNone/>
            </a:pPr>
            <a:r>
              <a:rPr lang="en-GB" sz="2400" dirty="0"/>
              <a:t>Basic reproductive rate: R</a:t>
            </a:r>
            <a:r>
              <a:rPr lang="en-GB" sz="2400" baseline="-25000" dirty="0"/>
              <a:t>0</a:t>
            </a:r>
            <a:endParaRPr lang="en-GB" sz="2400" dirty="0"/>
          </a:p>
          <a:p>
            <a:pPr marL="0" indent="0">
              <a:buNone/>
            </a:pPr>
            <a:r>
              <a:rPr lang="en-GB" sz="2400" dirty="0"/>
              <a:t>Expressed as the change in population size per individual per unit time.</a:t>
            </a:r>
          </a:p>
          <a:p>
            <a:pPr marL="0" indent="0">
              <a:buNone/>
            </a:pPr>
            <a:r>
              <a:rPr lang="en-GB" sz="2400" dirty="0"/>
              <a:t>This accounts for the fact that females die at every age.</a:t>
            </a:r>
          </a:p>
          <a:p>
            <a:pPr marL="0" indent="0">
              <a:buNone/>
            </a:pPr>
            <a:endParaRPr lang="en-GB" sz="2400" dirty="0"/>
          </a:p>
          <a:p>
            <a:pPr marL="0" indent="0">
              <a:buNone/>
            </a:pPr>
            <a:endParaRPr lang="en-GB" sz="2400" dirty="0"/>
          </a:p>
          <a:p>
            <a:pPr marL="0" indent="0">
              <a:buNone/>
            </a:pPr>
            <a:endParaRPr lang="en-GB" sz="2400" dirty="0"/>
          </a:p>
        </p:txBody>
      </p:sp>
      <mc:AlternateContent xmlns:mc="http://schemas.openxmlformats.org/markup-compatibility/2006">
        <mc:Choice xmlns:a14="http://schemas.microsoft.com/office/drawing/2010/main" Requires="a14">
          <p:sp>
            <p:nvSpPr>
              <p:cNvPr id="5" name="Rectangle 4"/>
              <p:cNvSpPr/>
              <p:nvPr/>
            </p:nvSpPr>
            <p:spPr>
              <a:xfrm>
                <a:off x="2063552" y="3565296"/>
                <a:ext cx="7776864" cy="2068771"/>
              </a:xfrm>
              <a:prstGeom prst="rect">
                <a:avLst/>
              </a:prstGeom>
            </p:spPr>
            <p:txBody>
              <a:bodyPr wrap="square">
                <a:spAutoFit/>
              </a:bodyPr>
              <a:lstStyle/>
              <a:p>
                <a:endParaRPr lang="en-GB" sz="2000" dirty="0"/>
              </a:p>
              <a:p>
                <a:pPr/>
                <a14:m>
                  <m:oMathPara xmlns:m="http://schemas.openxmlformats.org/officeDocument/2006/math">
                    <m:oMathParaPr>
                      <m:jc m:val="centerGroup"/>
                    </m:oMathParaPr>
                    <m:oMath xmlns:m="http://schemas.openxmlformats.org/officeDocument/2006/math">
                      <m:sSub>
                        <m:sSubPr>
                          <m:ctrlPr>
                            <a:rPr lang="en-GB" sz="2000" i="1">
                              <a:latin typeface="Cambria Math" panose="02040503050406030204" pitchFamily="18" charset="0"/>
                            </a:rPr>
                          </m:ctrlPr>
                        </m:sSubPr>
                        <m:e>
                          <m:r>
                            <a:rPr lang="en-GB" sz="2000" i="1">
                              <a:latin typeface="Cambria Math"/>
                            </a:rPr>
                            <m:t>𝑅</m:t>
                          </m:r>
                        </m:e>
                        <m:sub>
                          <m:r>
                            <a:rPr lang="en-GB" sz="2000" i="1">
                              <a:latin typeface="Cambria Math"/>
                            </a:rPr>
                            <m:t>0</m:t>
                          </m:r>
                        </m:sub>
                      </m:sSub>
                      <m:r>
                        <a:rPr lang="en-GB" sz="2000" i="1">
                          <a:latin typeface="Cambria Math"/>
                        </a:rPr>
                        <m:t>= </m:t>
                      </m:r>
                      <m:nary>
                        <m:naryPr>
                          <m:chr m:val="∑"/>
                          <m:subHide m:val="on"/>
                          <m:supHide m:val="on"/>
                          <m:ctrlPr>
                            <a:rPr lang="en-GB" sz="2000" i="1">
                              <a:latin typeface="Cambria Math" panose="02040503050406030204" pitchFamily="18" charset="0"/>
                            </a:rPr>
                          </m:ctrlPr>
                        </m:naryPr>
                        <m:sub/>
                        <m:sup/>
                        <m:e>
                          <m:sSub>
                            <m:sSubPr>
                              <m:ctrlPr>
                                <a:rPr lang="en-GB" sz="2000" i="1">
                                  <a:latin typeface="Cambria Math" panose="02040503050406030204" pitchFamily="18" charset="0"/>
                                </a:rPr>
                              </m:ctrlPr>
                            </m:sSubPr>
                            <m:e>
                              <m:r>
                                <a:rPr lang="en-GB" sz="2000" i="1">
                                  <a:latin typeface="Cambria Math"/>
                                </a:rPr>
                                <m:t>𝑙</m:t>
                              </m:r>
                            </m:e>
                            <m:sub>
                              <m:r>
                                <a:rPr lang="en-GB" sz="2000" i="1">
                                  <a:latin typeface="Cambria Math"/>
                                </a:rPr>
                                <m:t>𝑥</m:t>
                              </m:r>
                            </m:sub>
                          </m:sSub>
                          <m:sSub>
                            <m:sSubPr>
                              <m:ctrlPr>
                                <a:rPr lang="en-GB" sz="2000" i="1">
                                  <a:latin typeface="Cambria Math" panose="02040503050406030204" pitchFamily="18" charset="0"/>
                                </a:rPr>
                              </m:ctrlPr>
                            </m:sSubPr>
                            <m:e>
                              <m:r>
                                <a:rPr lang="en-GB" sz="2000" i="1">
                                  <a:latin typeface="Cambria Math"/>
                                </a:rPr>
                                <m:t>𝑚</m:t>
                              </m:r>
                            </m:e>
                            <m:sub>
                              <m:r>
                                <a:rPr lang="en-GB" sz="2000" i="1">
                                  <a:latin typeface="Cambria Math"/>
                                </a:rPr>
                                <m:t>𝑥</m:t>
                              </m:r>
                            </m:sub>
                          </m:sSub>
                        </m:e>
                      </m:nary>
                    </m:oMath>
                  </m:oMathPara>
                </a14:m>
                <a:endParaRPr lang="en-GB" sz="2000" dirty="0"/>
              </a:p>
              <a:p>
                <a:r>
                  <a:rPr lang="en-GB" sz="2000" dirty="0"/>
                  <a:t>Where</a:t>
                </a:r>
              </a:p>
              <a:p>
                <a:r>
                  <a:rPr lang="en-GB" sz="2000" dirty="0"/>
                  <a:t>l</a:t>
                </a:r>
                <a:r>
                  <a:rPr lang="en-GB" sz="2000" baseline="-25000" dirty="0"/>
                  <a:t>x</a:t>
                </a:r>
                <a:r>
                  <a:rPr lang="en-GB" sz="2000" dirty="0"/>
                  <a:t> = proportion of females surviving each life stage</a:t>
                </a:r>
              </a:p>
              <a:p>
                <a:r>
                  <a:rPr lang="en-GB" sz="2000" dirty="0"/>
                  <a:t>m</a:t>
                </a:r>
                <a:r>
                  <a:rPr lang="en-GB" sz="2000" baseline="-25000" dirty="0"/>
                  <a:t>x</a:t>
                </a:r>
                <a:r>
                  <a:rPr lang="en-GB" sz="2000" dirty="0"/>
                  <a:t> =  offspring produced per surviving individual at each life stage.</a:t>
                </a:r>
              </a:p>
            </p:txBody>
          </p:sp>
        </mc:Choice>
        <mc:Fallback>
          <p:sp>
            <p:nvSpPr>
              <p:cNvPr id="5" name="Rectangle 4"/>
              <p:cNvSpPr>
                <a:spLocks noRot="1" noChangeAspect="1" noMove="1" noResize="1" noEditPoints="1" noAdjustHandles="1" noChangeArrowheads="1" noChangeShapeType="1" noTextEdit="1"/>
              </p:cNvSpPr>
              <p:nvPr/>
            </p:nvSpPr>
            <p:spPr>
              <a:xfrm>
                <a:off x="2063552" y="3565296"/>
                <a:ext cx="7776864" cy="2068771"/>
              </a:xfrm>
              <a:prstGeom prst="rect">
                <a:avLst/>
              </a:prstGeom>
              <a:blipFill>
                <a:blip r:embed="rId2"/>
                <a:stretch>
                  <a:fillRect l="-863" b="-4720"/>
                </a:stretch>
              </a:blipFill>
            </p:spPr>
            <p:txBody>
              <a:bodyPr/>
              <a:lstStyle/>
              <a:p>
                <a:r>
                  <a:rPr lang="en-GB">
                    <a:noFill/>
                  </a:rPr>
                  <a:t> </a:t>
                </a:r>
              </a:p>
            </p:txBody>
          </p:sp>
        </mc:Fallback>
      </mc:AlternateContent>
    </p:spTree>
    <p:extLst>
      <p:ext uri="{BB962C8B-B14F-4D97-AF65-F5344CB8AC3E}">
        <p14:creationId xmlns:p14="http://schemas.microsoft.com/office/powerpoint/2010/main" val="2252354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7250" y="1"/>
            <a:ext cx="7443167" cy="67640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6807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776319900"/>
              </p:ext>
            </p:extLst>
          </p:nvPr>
        </p:nvGraphicFramePr>
        <p:xfrm>
          <a:off x="1683060" y="3573016"/>
          <a:ext cx="8496944" cy="3042920"/>
        </p:xfrm>
        <a:graphic>
          <a:graphicData uri="http://schemas.openxmlformats.org/drawingml/2006/table">
            <a:tbl>
              <a:tblPr firstRow="1" bandRow="1">
                <a:tableStyleId>{5C22544A-7EE6-4342-B048-85BDC9FD1C3A}</a:tableStyleId>
              </a:tblPr>
              <a:tblGrid>
                <a:gridCol w="2124236">
                  <a:extLst>
                    <a:ext uri="{9D8B030D-6E8A-4147-A177-3AD203B41FA5}">
                      <a16:colId xmlns:a16="http://schemas.microsoft.com/office/drawing/2014/main" val="20000"/>
                    </a:ext>
                  </a:extLst>
                </a:gridCol>
                <a:gridCol w="2124236">
                  <a:extLst>
                    <a:ext uri="{9D8B030D-6E8A-4147-A177-3AD203B41FA5}">
                      <a16:colId xmlns:a16="http://schemas.microsoft.com/office/drawing/2014/main" val="20001"/>
                    </a:ext>
                  </a:extLst>
                </a:gridCol>
                <a:gridCol w="2124236">
                  <a:extLst>
                    <a:ext uri="{9D8B030D-6E8A-4147-A177-3AD203B41FA5}">
                      <a16:colId xmlns:a16="http://schemas.microsoft.com/office/drawing/2014/main" val="20002"/>
                    </a:ext>
                  </a:extLst>
                </a:gridCol>
                <a:gridCol w="2124236">
                  <a:extLst>
                    <a:ext uri="{9D8B030D-6E8A-4147-A177-3AD203B41FA5}">
                      <a16:colId xmlns:a16="http://schemas.microsoft.com/office/drawing/2014/main" val="20003"/>
                    </a:ext>
                  </a:extLst>
                </a:gridCol>
              </a:tblGrid>
              <a:tr h="370840">
                <a:tc>
                  <a:txBody>
                    <a:bodyPr/>
                    <a:lstStyle/>
                    <a:p>
                      <a:r>
                        <a:rPr lang="en-GB" dirty="0"/>
                        <a:t>Age class (x)</a:t>
                      </a:r>
                    </a:p>
                  </a:txBody>
                  <a:tcPr/>
                </a:tc>
                <a:tc>
                  <a:txBody>
                    <a:bodyPr/>
                    <a:lstStyle/>
                    <a:p>
                      <a:r>
                        <a:rPr lang="en-GB" dirty="0"/>
                        <a:t>Probability of surviving to age x (l</a:t>
                      </a:r>
                      <a:r>
                        <a:rPr lang="en-GB" baseline="-25000" dirty="0"/>
                        <a:t>x</a:t>
                      </a:r>
                      <a:r>
                        <a:rPr lang="en-GB" baseline="0" dirty="0"/>
                        <a:t>)</a:t>
                      </a:r>
                      <a:endParaRPr lang="en-GB" dirty="0"/>
                    </a:p>
                  </a:txBody>
                  <a:tcPr/>
                </a:tc>
                <a:tc>
                  <a:txBody>
                    <a:bodyPr/>
                    <a:lstStyle/>
                    <a:p>
                      <a:r>
                        <a:rPr lang="en-GB" dirty="0"/>
                        <a:t>Offspring</a:t>
                      </a:r>
                      <a:r>
                        <a:rPr lang="en-GB" baseline="0" dirty="0"/>
                        <a:t> produced per surviving individual (m</a:t>
                      </a:r>
                      <a:r>
                        <a:rPr lang="en-GB" baseline="-25000" dirty="0"/>
                        <a:t>x</a:t>
                      </a:r>
                      <a:r>
                        <a:rPr lang="en-GB" baseline="0" dirty="0"/>
                        <a:t>)</a:t>
                      </a:r>
                      <a:endParaRPr lang="en-GB" dirty="0"/>
                    </a:p>
                  </a:txBody>
                  <a:tcPr/>
                </a:tc>
                <a:tc>
                  <a:txBody>
                    <a:bodyPr/>
                    <a:lstStyle/>
                    <a:p>
                      <a:r>
                        <a:rPr lang="en-GB" dirty="0"/>
                        <a:t>Product</a:t>
                      </a:r>
                      <a:r>
                        <a:rPr lang="en-GB" baseline="0" dirty="0"/>
                        <a:t> of survival and reproduction (</a:t>
                      </a:r>
                      <a:r>
                        <a:rPr lang="en-GB" baseline="0" dirty="0" err="1"/>
                        <a:t>l</a:t>
                      </a:r>
                      <a:r>
                        <a:rPr lang="en-GB" baseline="-25000" dirty="0" err="1"/>
                        <a:t>x</a:t>
                      </a:r>
                      <a:r>
                        <a:rPr lang="en-GB" baseline="0" dirty="0" err="1"/>
                        <a:t>m</a:t>
                      </a:r>
                      <a:r>
                        <a:rPr lang="en-GB" baseline="-25000" dirty="0" err="1"/>
                        <a:t>x</a:t>
                      </a:r>
                      <a:r>
                        <a:rPr lang="en-GB" baseline="0" dirty="0"/>
                        <a:t>)</a:t>
                      </a:r>
                      <a:endParaRPr lang="en-GB" dirty="0"/>
                    </a:p>
                  </a:txBody>
                  <a:tcPr/>
                </a:tc>
                <a:extLst>
                  <a:ext uri="{0D108BD9-81ED-4DB2-BD59-A6C34878D82A}">
                    <a16:rowId xmlns:a16="http://schemas.microsoft.com/office/drawing/2014/main" val="10000"/>
                  </a:ext>
                </a:extLst>
              </a:tr>
              <a:tr h="370840">
                <a:tc>
                  <a:txBody>
                    <a:bodyPr/>
                    <a:lstStyle/>
                    <a:p>
                      <a:r>
                        <a:rPr lang="en-GB" dirty="0"/>
                        <a:t>0</a:t>
                      </a:r>
                    </a:p>
                  </a:txBody>
                  <a:tcPr/>
                </a:tc>
                <a:tc>
                  <a:txBody>
                    <a:bodyPr/>
                    <a:lstStyle/>
                    <a:p>
                      <a:r>
                        <a:rPr lang="en-GB" dirty="0"/>
                        <a:t>1.000</a:t>
                      </a:r>
                    </a:p>
                  </a:txBody>
                  <a:tcPr/>
                </a:tc>
                <a:tc>
                  <a:txBody>
                    <a:bodyPr/>
                    <a:lstStyle/>
                    <a:p>
                      <a:r>
                        <a:rPr lang="en-GB" dirty="0"/>
                        <a:t>0.000</a:t>
                      </a:r>
                    </a:p>
                  </a:txBody>
                  <a:tcPr/>
                </a:tc>
                <a:tc>
                  <a:txBody>
                    <a:bodyPr/>
                    <a:lstStyle/>
                    <a:p>
                      <a:r>
                        <a:rPr lang="en-GB" dirty="0"/>
                        <a:t>0</a:t>
                      </a:r>
                    </a:p>
                  </a:txBody>
                  <a:tcPr/>
                </a:tc>
                <a:extLst>
                  <a:ext uri="{0D108BD9-81ED-4DB2-BD59-A6C34878D82A}">
                    <a16:rowId xmlns:a16="http://schemas.microsoft.com/office/drawing/2014/main" val="10001"/>
                  </a:ext>
                </a:extLst>
              </a:tr>
              <a:tr h="370840">
                <a:tc>
                  <a:txBody>
                    <a:bodyPr/>
                    <a:lstStyle/>
                    <a:p>
                      <a:r>
                        <a:rPr lang="en-GB" dirty="0"/>
                        <a:t>1</a:t>
                      </a:r>
                    </a:p>
                  </a:txBody>
                  <a:tcPr/>
                </a:tc>
                <a:tc>
                  <a:txBody>
                    <a:bodyPr/>
                    <a:lstStyle/>
                    <a:p>
                      <a:r>
                        <a:rPr lang="en-GB" dirty="0"/>
                        <a:t>0.080</a:t>
                      </a:r>
                    </a:p>
                  </a:txBody>
                  <a:tcPr/>
                </a:tc>
                <a:tc>
                  <a:txBody>
                    <a:bodyPr/>
                    <a:lstStyle/>
                    <a:p>
                      <a:r>
                        <a:rPr lang="en-GB" dirty="0"/>
                        <a:t>0.000</a:t>
                      </a:r>
                    </a:p>
                  </a:txBody>
                  <a:tcPr/>
                </a:tc>
                <a:tc>
                  <a:txBody>
                    <a:bodyPr/>
                    <a:lstStyle/>
                    <a:p>
                      <a:r>
                        <a:rPr lang="en-GB" dirty="0"/>
                        <a:t>0</a:t>
                      </a:r>
                    </a:p>
                  </a:txBody>
                  <a:tcPr/>
                </a:tc>
                <a:extLst>
                  <a:ext uri="{0D108BD9-81ED-4DB2-BD59-A6C34878D82A}">
                    <a16:rowId xmlns:a16="http://schemas.microsoft.com/office/drawing/2014/main" val="10002"/>
                  </a:ext>
                </a:extLst>
              </a:tr>
              <a:tr h="370840">
                <a:tc>
                  <a:txBody>
                    <a:bodyPr/>
                    <a:lstStyle/>
                    <a:p>
                      <a:r>
                        <a:rPr lang="en-GB" dirty="0"/>
                        <a:t>2</a:t>
                      </a:r>
                    </a:p>
                  </a:txBody>
                  <a:tcPr/>
                </a:tc>
                <a:tc>
                  <a:txBody>
                    <a:bodyPr/>
                    <a:lstStyle/>
                    <a:p>
                      <a:r>
                        <a:rPr lang="en-GB" dirty="0"/>
                        <a:t>0.043</a:t>
                      </a:r>
                    </a:p>
                  </a:txBody>
                  <a:tcPr/>
                </a:tc>
                <a:tc>
                  <a:txBody>
                    <a:bodyPr/>
                    <a:lstStyle/>
                    <a:p>
                      <a:r>
                        <a:rPr lang="en-GB" dirty="0"/>
                        <a:t>1000</a:t>
                      </a:r>
                    </a:p>
                  </a:txBody>
                  <a:tcPr/>
                </a:tc>
                <a:tc>
                  <a:txBody>
                    <a:bodyPr/>
                    <a:lstStyle/>
                    <a:p>
                      <a:r>
                        <a:rPr lang="en-GB" dirty="0"/>
                        <a:t>43</a:t>
                      </a:r>
                    </a:p>
                  </a:txBody>
                  <a:tcPr/>
                </a:tc>
                <a:extLst>
                  <a:ext uri="{0D108BD9-81ED-4DB2-BD59-A6C34878D82A}">
                    <a16:rowId xmlns:a16="http://schemas.microsoft.com/office/drawing/2014/main" val="10003"/>
                  </a:ext>
                </a:extLst>
              </a:tr>
              <a:tr h="370840">
                <a:tc>
                  <a:txBody>
                    <a:bodyPr/>
                    <a:lstStyle/>
                    <a:p>
                      <a:r>
                        <a:rPr lang="en-GB" dirty="0"/>
                        <a:t>3</a:t>
                      </a:r>
                    </a:p>
                  </a:txBody>
                  <a:tcPr/>
                </a:tc>
                <a:tc>
                  <a:txBody>
                    <a:bodyPr/>
                    <a:lstStyle/>
                    <a:p>
                      <a:r>
                        <a:rPr lang="en-GB" dirty="0"/>
                        <a:t>0.002</a:t>
                      </a:r>
                    </a:p>
                  </a:txBody>
                  <a:tcPr/>
                </a:tc>
                <a:tc>
                  <a:txBody>
                    <a:bodyPr/>
                    <a:lstStyle/>
                    <a:p>
                      <a:r>
                        <a:rPr lang="en-GB" dirty="0"/>
                        <a:t>22000</a:t>
                      </a:r>
                    </a:p>
                  </a:txBody>
                  <a:tcPr/>
                </a:tc>
                <a:tc>
                  <a:txBody>
                    <a:bodyPr/>
                    <a:lstStyle/>
                    <a:p>
                      <a:r>
                        <a:rPr lang="en-GB" dirty="0"/>
                        <a:t>44</a:t>
                      </a:r>
                    </a:p>
                  </a:txBody>
                  <a:tcPr/>
                </a:tc>
                <a:extLst>
                  <a:ext uri="{0D108BD9-81ED-4DB2-BD59-A6C34878D82A}">
                    <a16:rowId xmlns:a16="http://schemas.microsoft.com/office/drawing/2014/main" val="10004"/>
                  </a:ext>
                </a:extLst>
              </a:tr>
              <a:tr h="370840">
                <a:tc gridSpan="3">
                  <a:txBody>
                    <a:bodyPr/>
                    <a:lstStyle/>
                    <a:p>
                      <a:pPr algn="r"/>
                      <a:r>
                        <a:rPr lang="en-GB" dirty="0"/>
                        <a:t>Reproductive rate R</a:t>
                      </a:r>
                      <a:r>
                        <a:rPr lang="en-GB" baseline="-25000" dirty="0"/>
                        <a:t>0</a:t>
                      </a:r>
                      <a:endParaRPr lang="en-GB" dirty="0"/>
                    </a:p>
                  </a:txBody>
                  <a:tcPr/>
                </a:tc>
                <a:tc hMerge="1">
                  <a:txBody>
                    <a:bodyPr/>
                    <a:lstStyle/>
                    <a:p>
                      <a:endParaRPr lang="en-GB" dirty="0"/>
                    </a:p>
                  </a:txBody>
                  <a:tcPr/>
                </a:tc>
                <a:tc hMerge="1">
                  <a:txBody>
                    <a:bodyPr/>
                    <a:lstStyle/>
                    <a:p>
                      <a:endParaRPr lang="en-GB" dirty="0"/>
                    </a:p>
                  </a:txBody>
                  <a:tcPr/>
                </a:tc>
                <a:tc>
                  <a:txBody>
                    <a:bodyPr/>
                    <a:lstStyle/>
                    <a:p>
                      <a:r>
                        <a:rPr lang="en-GB" dirty="0"/>
                        <a:t>87</a:t>
                      </a:r>
                    </a:p>
                  </a:txBody>
                  <a:tcPr/>
                </a:tc>
                <a:extLst>
                  <a:ext uri="{0D108BD9-81ED-4DB2-BD59-A6C34878D82A}">
                    <a16:rowId xmlns:a16="http://schemas.microsoft.com/office/drawing/2014/main" val="10005"/>
                  </a:ext>
                </a:extLst>
              </a:tr>
            </a:tbl>
          </a:graphicData>
        </a:graphic>
      </p:graphicFrame>
      <p:pic>
        <p:nvPicPr>
          <p:cNvPr id="6146" name="Picture 2" descr="C:\Users\mqbssefb\Downloads\david-clode-5TlDAKapwyQ-unsplas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65722" y="88916"/>
            <a:ext cx="4356263" cy="290803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growth vs survival"/>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a:stretch/>
        </p:blipFill>
        <p:spPr bwMode="auto">
          <a:xfrm>
            <a:off x="6751958" y="122338"/>
            <a:ext cx="3952875" cy="3057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1462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4624"/>
            <a:ext cx="8229600" cy="634082"/>
          </a:xfrm>
        </p:spPr>
        <p:txBody>
          <a:bodyPr>
            <a:normAutofit fontScale="90000"/>
          </a:bodyPr>
          <a:lstStyle/>
          <a:p>
            <a:r>
              <a:rPr lang="en-GB" sz="3600" dirty="0"/>
              <a:t>Exponential and geometric growth rates.</a:t>
            </a:r>
          </a:p>
        </p:txBody>
      </p:sp>
      <p:pic>
        <p:nvPicPr>
          <p:cNvPr id="3074" name="Picture 2" descr="Annual world population since 10 thousand bce for owi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9497" y="1484783"/>
            <a:ext cx="4696427" cy="292352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Updated world population growth rate annual 1950 21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4032" y="1484785"/>
            <a:ext cx="4176464" cy="292352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783632" y="5085184"/>
            <a:ext cx="6348726" cy="923330"/>
          </a:xfrm>
          <a:prstGeom prst="rect">
            <a:avLst/>
          </a:prstGeom>
          <a:noFill/>
        </p:spPr>
        <p:txBody>
          <a:bodyPr wrap="none" rtlCol="0">
            <a:spAutoFit/>
          </a:bodyPr>
          <a:lstStyle/>
          <a:p>
            <a:r>
              <a:rPr lang="en-GB" dirty="0"/>
              <a:t>Looks exponential but is actually geometric.</a:t>
            </a:r>
          </a:p>
          <a:p>
            <a:endParaRPr lang="en-GB" dirty="0"/>
          </a:p>
          <a:p>
            <a:r>
              <a:rPr lang="en-GB" dirty="0"/>
              <a:t>This is because the RATE of growth is decreasing over time.</a:t>
            </a:r>
          </a:p>
        </p:txBody>
      </p:sp>
    </p:spTree>
    <p:extLst>
      <p:ext uri="{BB962C8B-B14F-4D97-AF65-F5344CB8AC3E}">
        <p14:creationId xmlns:p14="http://schemas.microsoft.com/office/powerpoint/2010/main" val="3169229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981200" y="476673"/>
                <a:ext cx="8229600" cy="5649491"/>
              </a:xfrm>
            </p:spPr>
            <p:txBody>
              <a:bodyPr>
                <a:normAutofit fontScale="92500"/>
              </a:bodyPr>
              <a:lstStyle/>
              <a:p>
                <a:pPr marL="0" indent="0">
                  <a:buNone/>
                </a:pPr>
                <a:r>
                  <a:rPr lang="en-GB" dirty="0"/>
                  <a:t>Geometric growth: </a:t>
                </a:r>
                <a:r>
                  <a:rPr lang="en-GB" dirty="0" err="1"/>
                  <a:t>N</a:t>
                </a:r>
                <a:r>
                  <a:rPr lang="en-GB" baseline="-25000" dirty="0" err="1"/>
                  <a:t>t</a:t>
                </a:r>
                <a:r>
                  <a:rPr lang="en-GB" dirty="0"/>
                  <a:t> = N</a:t>
                </a:r>
                <a:r>
                  <a:rPr lang="en-GB" baseline="-25000" dirty="0"/>
                  <a:t>0</a:t>
                </a:r>
                <a:r>
                  <a:rPr lang="en-GB" dirty="0"/>
                  <a:t>R</a:t>
                </a:r>
                <a:r>
                  <a:rPr lang="en-GB" baseline="-25000" dirty="0"/>
                  <a:t>0</a:t>
                </a:r>
                <a:r>
                  <a:rPr lang="en-GB" baseline="30000" dirty="0"/>
                  <a:t>t</a:t>
                </a:r>
                <a:r>
                  <a:rPr lang="en-GB" dirty="0"/>
                  <a:t> </a:t>
                </a:r>
              </a:p>
              <a:p>
                <a:pPr marL="0" indent="0">
                  <a:buNone/>
                </a:pPr>
                <a:endParaRPr lang="en-GB" dirty="0"/>
              </a:p>
              <a:p>
                <a:pPr marL="0" indent="0">
                  <a:buNone/>
                </a:pPr>
                <a:r>
                  <a:rPr lang="en-GB" dirty="0"/>
                  <a:t>Exponential growth: </a:t>
                </a:r>
                <a:r>
                  <a:rPr lang="en-GB" dirty="0" err="1"/>
                  <a:t>N</a:t>
                </a:r>
                <a:r>
                  <a:rPr lang="en-GB" baseline="-25000" dirty="0" err="1"/>
                  <a:t>t</a:t>
                </a:r>
                <a:r>
                  <a:rPr lang="en-GB" dirty="0"/>
                  <a:t> = N</a:t>
                </a:r>
                <a:r>
                  <a:rPr lang="en-GB" baseline="-25000" dirty="0"/>
                  <a:t>0</a:t>
                </a:r>
                <a:r>
                  <a:rPr lang="en-GB" dirty="0"/>
                  <a:t>e</a:t>
                </a:r>
                <a:r>
                  <a:rPr lang="en-GB" baseline="30000" dirty="0"/>
                  <a:t>rt </a:t>
                </a:r>
                <a:r>
                  <a:rPr lang="en-GB" dirty="0"/>
                  <a:t>OR: </a:t>
                </a:r>
                <a14:m>
                  <m:oMath xmlns:m="http://schemas.openxmlformats.org/officeDocument/2006/math">
                    <m:f>
                      <m:fPr>
                        <m:ctrlPr>
                          <a:rPr lang="en-GB" i="1" smtClean="0">
                            <a:latin typeface="Cambria Math" panose="02040503050406030204" pitchFamily="18" charset="0"/>
                          </a:rPr>
                        </m:ctrlPr>
                      </m:fPr>
                      <m:num>
                        <m:r>
                          <a:rPr lang="en-GB" b="0" i="1" smtClean="0">
                            <a:latin typeface="Cambria Math"/>
                          </a:rPr>
                          <m:t>𝑑𝑁</m:t>
                        </m:r>
                      </m:num>
                      <m:den>
                        <m:r>
                          <a:rPr lang="en-GB" b="0" i="1" smtClean="0">
                            <a:latin typeface="Cambria Math"/>
                          </a:rPr>
                          <m:t>𝑑𝑡</m:t>
                        </m:r>
                      </m:den>
                    </m:f>
                    <m:r>
                      <a:rPr lang="en-GB" b="0" i="1" smtClean="0">
                        <a:latin typeface="Cambria Math"/>
                      </a:rPr>
                      <m:t>=</m:t>
                    </m:r>
                    <m:r>
                      <a:rPr lang="en-GB" b="0" i="1" smtClean="0">
                        <a:latin typeface="Cambria Math"/>
                      </a:rPr>
                      <m:t>𝑟𝑁</m:t>
                    </m:r>
                  </m:oMath>
                </a14:m>
                <a:endParaRPr lang="en-GB" dirty="0">
                  <a:latin typeface="+mj-lt"/>
                </a:endParaRPr>
              </a:p>
              <a:p>
                <a:pPr marL="0" indent="0">
                  <a:buNone/>
                </a:pPr>
                <a:endParaRPr lang="en-GB" baseline="30000" dirty="0"/>
              </a:p>
              <a:p>
                <a:pPr marL="0" indent="0">
                  <a:buNone/>
                </a:pPr>
                <a:r>
                  <a:rPr lang="en-GB" dirty="0"/>
                  <a:t>Very similar equations but exponential is faster.</a:t>
                </a:r>
              </a:p>
              <a:p>
                <a:pPr marL="0" indent="0">
                  <a:buNone/>
                </a:pPr>
                <a:endParaRPr lang="en-GB" dirty="0"/>
              </a:p>
              <a:p>
                <a:pPr marL="0" indent="0">
                  <a:buNone/>
                </a:pPr>
                <a:r>
                  <a:rPr lang="en-GB" sz="2600" dirty="0" err="1"/>
                  <a:t>N</a:t>
                </a:r>
                <a:r>
                  <a:rPr lang="en-GB" sz="2600" baseline="-25000" dirty="0" err="1"/>
                  <a:t>t</a:t>
                </a:r>
                <a:r>
                  <a:rPr lang="en-GB" sz="2600" dirty="0"/>
                  <a:t> = population size at time t (the end of the study)</a:t>
                </a:r>
              </a:p>
              <a:p>
                <a:pPr marL="0" indent="0">
                  <a:buNone/>
                </a:pPr>
                <a:r>
                  <a:rPr lang="en-GB" sz="2600" dirty="0"/>
                  <a:t>N</a:t>
                </a:r>
                <a:r>
                  <a:rPr lang="en-GB" sz="2600" baseline="-25000" dirty="0"/>
                  <a:t>o</a:t>
                </a:r>
                <a:r>
                  <a:rPr lang="en-GB" sz="2600" dirty="0"/>
                  <a:t> = population size at start point</a:t>
                </a:r>
              </a:p>
              <a:p>
                <a:pPr marL="0" indent="0">
                  <a:buNone/>
                </a:pPr>
                <a:r>
                  <a:rPr lang="en-GB" sz="2600" dirty="0"/>
                  <a:t>R</a:t>
                </a:r>
                <a:r>
                  <a:rPr lang="en-GB" sz="2600" baseline="-25000" dirty="0"/>
                  <a:t>o </a:t>
                </a:r>
                <a:r>
                  <a:rPr lang="en-GB" sz="2600" dirty="0"/>
                  <a:t>= reproductive rate</a:t>
                </a:r>
              </a:p>
              <a:p>
                <a:pPr marL="0" indent="0">
                  <a:buNone/>
                </a:pPr>
                <a:r>
                  <a:rPr lang="en-GB" sz="2600" dirty="0"/>
                  <a:t>e = mathematical constant 2.71828…</a:t>
                </a:r>
              </a:p>
              <a:p>
                <a:pPr marL="0" indent="0">
                  <a:buNone/>
                </a:pPr>
                <a:r>
                  <a:rPr lang="en-GB" sz="2600" dirty="0"/>
                  <a:t>r = time step e.g. one year </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981200" y="476673"/>
                <a:ext cx="8229600" cy="5649491"/>
              </a:xfrm>
              <a:blipFill>
                <a:blip r:embed="rId2"/>
                <a:stretch>
                  <a:fillRect l="-1704" t="-1402" r="-519" b="-647"/>
                </a:stretch>
              </a:blipFill>
            </p:spPr>
            <p:txBody>
              <a:bodyPr/>
              <a:lstStyle/>
              <a:p>
                <a:r>
                  <a:rPr lang="en-GB">
                    <a:noFill/>
                  </a:rPr>
                  <a:t> </a:t>
                </a:r>
              </a:p>
            </p:txBody>
          </p:sp>
        </mc:Fallback>
      </mc:AlternateContent>
    </p:spTree>
    <p:extLst>
      <p:ext uri="{BB962C8B-B14F-4D97-AF65-F5344CB8AC3E}">
        <p14:creationId xmlns:p14="http://schemas.microsoft.com/office/powerpoint/2010/main" val="3085663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71400"/>
            <a:ext cx="8229600" cy="1143000"/>
          </a:xfrm>
        </p:spPr>
        <p:txBody>
          <a:bodyPr>
            <a:normAutofit/>
          </a:bodyPr>
          <a:lstStyle/>
          <a:p>
            <a:r>
              <a:rPr lang="en-GB" sz="3600" dirty="0"/>
              <a:t>Logistic population growth</a:t>
            </a:r>
          </a:p>
        </p:txBody>
      </p:sp>
      <p:sp>
        <p:nvSpPr>
          <p:cNvPr id="3" name="Content Placeholder 2"/>
          <p:cNvSpPr>
            <a:spLocks noGrp="1"/>
          </p:cNvSpPr>
          <p:nvPr>
            <p:ph idx="1"/>
          </p:nvPr>
        </p:nvSpPr>
        <p:spPr>
          <a:xfrm>
            <a:off x="1955065" y="1022003"/>
            <a:ext cx="8229600" cy="4525963"/>
          </a:xfrm>
        </p:spPr>
        <p:txBody>
          <a:bodyPr>
            <a:normAutofit/>
          </a:bodyPr>
          <a:lstStyle/>
          <a:p>
            <a:pPr marL="0" indent="0">
              <a:lnSpc>
                <a:spcPct val="150000"/>
              </a:lnSpc>
              <a:buNone/>
            </a:pPr>
            <a:r>
              <a:rPr lang="en-GB" sz="2000" dirty="0"/>
              <a:t>We use a logistic population growth model to model more realistic scenarios where carrying capacity will slow the growth rate to close to zero.</a:t>
            </a: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528" y="2780928"/>
            <a:ext cx="4762500" cy="3943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462319" y="4775260"/>
            <a:ext cx="2332690" cy="1477328"/>
          </a:xfrm>
          <a:prstGeom prst="rect">
            <a:avLst/>
          </a:prstGeom>
          <a:noFill/>
        </p:spPr>
        <p:txBody>
          <a:bodyPr wrap="none" rtlCol="0">
            <a:spAutoFit/>
          </a:bodyPr>
          <a:lstStyle/>
          <a:p>
            <a:r>
              <a:rPr lang="en-GB" dirty="0"/>
              <a:t>d = difference</a:t>
            </a:r>
          </a:p>
          <a:p>
            <a:r>
              <a:rPr lang="en-GB" dirty="0"/>
              <a:t>t = time</a:t>
            </a:r>
          </a:p>
          <a:p>
            <a:r>
              <a:rPr lang="en-GB" dirty="0"/>
              <a:t>K = carrying capacity</a:t>
            </a:r>
          </a:p>
          <a:p>
            <a:r>
              <a:rPr lang="en-GB" dirty="0"/>
              <a:t>N = population size</a:t>
            </a:r>
          </a:p>
          <a:p>
            <a:r>
              <a:rPr lang="en-GB" dirty="0"/>
              <a:t>r = reproductive rate</a:t>
            </a:r>
          </a:p>
        </p:txBody>
      </p:sp>
      <mc:AlternateContent xmlns:mc="http://schemas.openxmlformats.org/markup-compatibility/2006">
        <mc:Choice xmlns:a14="http://schemas.microsoft.com/office/drawing/2010/main" Requires="a14">
          <p:sp>
            <p:nvSpPr>
              <p:cNvPr id="5" name="TextBox 4"/>
              <p:cNvSpPr txBox="1"/>
              <p:nvPr/>
            </p:nvSpPr>
            <p:spPr>
              <a:xfrm>
                <a:off x="7104113" y="3585791"/>
                <a:ext cx="3044103" cy="10604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2800" i="1">
                              <a:latin typeface="Cambria Math" panose="02040503050406030204" pitchFamily="18" charset="0"/>
                            </a:rPr>
                          </m:ctrlPr>
                        </m:fPr>
                        <m:num>
                          <m:r>
                            <a:rPr lang="en-GB" sz="2800" i="1">
                              <a:latin typeface="Cambria Math"/>
                            </a:rPr>
                            <m:t>𝑑𝑁</m:t>
                          </m:r>
                        </m:num>
                        <m:den>
                          <m:r>
                            <a:rPr lang="en-GB" sz="2800" i="1">
                              <a:latin typeface="Cambria Math"/>
                            </a:rPr>
                            <m:t>𝑑𝑡</m:t>
                          </m:r>
                        </m:den>
                      </m:f>
                      <m:r>
                        <a:rPr lang="en-GB" sz="2800" i="1">
                          <a:latin typeface="Cambria Math"/>
                        </a:rPr>
                        <m:t>=</m:t>
                      </m:r>
                      <m:r>
                        <a:rPr lang="en-GB" sz="2800" i="1">
                          <a:latin typeface="Cambria Math"/>
                        </a:rPr>
                        <m:t>𝑟𝑁</m:t>
                      </m:r>
                      <m:d>
                        <m:dPr>
                          <m:ctrlPr>
                            <a:rPr lang="en-GB" sz="2800" i="1">
                              <a:latin typeface="Cambria Math" panose="02040503050406030204" pitchFamily="18" charset="0"/>
                            </a:rPr>
                          </m:ctrlPr>
                        </m:dPr>
                        <m:e>
                          <m:r>
                            <a:rPr lang="en-GB" sz="2800" i="1">
                              <a:latin typeface="Cambria Math"/>
                            </a:rPr>
                            <m:t>1−</m:t>
                          </m:r>
                          <m:f>
                            <m:fPr>
                              <m:ctrlPr>
                                <a:rPr lang="en-GB" sz="2800" i="1">
                                  <a:latin typeface="Cambria Math" panose="02040503050406030204" pitchFamily="18" charset="0"/>
                                </a:rPr>
                              </m:ctrlPr>
                            </m:fPr>
                            <m:num>
                              <m:r>
                                <a:rPr lang="en-GB" sz="2800" i="1">
                                  <a:latin typeface="Cambria Math"/>
                                </a:rPr>
                                <m:t>𝑁</m:t>
                              </m:r>
                            </m:num>
                            <m:den>
                              <m:r>
                                <a:rPr lang="en-GB" sz="2800" i="1">
                                  <a:latin typeface="Cambria Math"/>
                                </a:rPr>
                                <m:t>𝐾</m:t>
                              </m:r>
                            </m:den>
                          </m:f>
                        </m:e>
                      </m:d>
                    </m:oMath>
                  </m:oMathPara>
                </a14:m>
                <a:endParaRPr lang="en-GB" sz="2800" dirty="0"/>
              </a:p>
            </p:txBody>
          </p:sp>
        </mc:Choice>
        <mc:Fallback>
          <p:sp>
            <p:nvSpPr>
              <p:cNvPr id="5" name="TextBox 4"/>
              <p:cNvSpPr txBox="1">
                <a:spLocks noRot="1" noChangeAspect="1" noMove="1" noResize="1" noEditPoints="1" noAdjustHandles="1" noChangeArrowheads="1" noChangeShapeType="1" noTextEdit="1"/>
              </p:cNvSpPr>
              <p:nvPr/>
            </p:nvSpPr>
            <p:spPr>
              <a:xfrm>
                <a:off x="7104113" y="3585791"/>
                <a:ext cx="3044103" cy="1060483"/>
              </a:xfrm>
              <a:prstGeom prst="rect">
                <a:avLst/>
              </a:prstGeom>
              <a:blipFill>
                <a:blip r:embed="rId3"/>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23700194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U">
      <a:dk1>
        <a:sysClr val="windowText" lastClr="000000"/>
      </a:dk1>
      <a:lt1>
        <a:sysClr val="window" lastClr="FFFFFF"/>
      </a:lt1>
      <a:dk2>
        <a:srgbClr val="75AAE5"/>
      </a:dk2>
      <a:lt2>
        <a:srgbClr val="FFFFFF"/>
      </a:lt2>
      <a:accent1>
        <a:srgbClr val="75AAE5"/>
      </a:accent1>
      <a:accent2>
        <a:srgbClr val="0B55A8"/>
      </a:accent2>
      <a:accent3>
        <a:srgbClr val="E80074"/>
      </a:accent3>
      <a:accent4>
        <a:srgbClr val="630031"/>
      </a:accent4>
      <a:accent5>
        <a:srgbClr val="FFC23D"/>
      </a:accent5>
      <a:accent6>
        <a:srgbClr val="A4A400"/>
      </a:accent6>
      <a:hlink>
        <a:srgbClr val="000000"/>
      </a:hlink>
      <a:folHlink>
        <a:srgbClr val="000000"/>
      </a:folHlink>
    </a:clrScheme>
    <a:fontScheme name="Office 2">
      <a:majorFont>
        <a:latin typeface="Helvetica"/>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Helvetic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38100" cap="rnd">
          <a:prstDash val="sysDot"/>
        </a:ln>
        <a:effectLst/>
      </a:spPr>
      <a:bodyPr/>
      <a:lstStyle/>
      <a:style>
        <a:lnRef idx="2">
          <a:schemeClr val="accent1"/>
        </a:lnRef>
        <a:fillRef idx="0">
          <a:schemeClr val="accent1"/>
        </a:fillRef>
        <a:effectRef idx="1">
          <a:schemeClr val="accent1"/>
        </a:effectRef>
        <a:fontRef idx="minor">
          <a:schemeClr val="tx1"/>
        </a:fontRef>
      </a:style>
    </a:lnDef>
    <a:txDef>
      <a:spPr/>
      <a:bodyPr vert="horz" lIns="0" tIns="0" rIns="0" bIns="0" rtlCol="0">
        <a:noAutofit/>
      </a:bodyPr>
      <a:lstStyle>
        <a:defPPr marL="0" indent="0">
          <a:buNone/>
          <a:defRPr sz="2000" dirty="0" smtClean="0">
            <a:solidFill>
              <a:schemeClr val="bg1"/>
            </a:soli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3148</TotalTime>
  <Words>924</Words>
  <Application>Microsoft Office PowerPoint</Application>
  <PresentationFormat>Widescreen</PresentationFormat>
  <Paragraphs>162</Paragraphs>
  <Slides>20</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20</vt:i4>
      </vt:variant>
    </vt:vector>
  </HeadingPairs>
  <TitlesOfParts>
    <vt:vector size="27" baseType="lpstr">
      <vt:lpstr>Arial</vt:lpstr>
      <vt:lpstr>Calibri</vt:lpstr>
      <vt:lpstr>Cambria Math</vt:lpstr>
      <vt:lpstr>Helvetica</vt:lpstr>
      <vt:lpstr>Lucida Grande</vt:lpstr>
      <vt:lpstr>Office Theme</vt:lpstr>
      <vt:lpstr>1_Office Theme</vt:lpstr>
      <vt:lpstr>Population Ecology 2: processes</vt:lpstr>
      <vt:lpstr>Population Ecology 2: processes</vt:lpstr>
      <vt:lpstr>Learning outcomes</vt:lpstr>
      <vt:lpstr>Intrinsic growth rate</vt:lpstr>
      <vt:lpstr>PowerPoint Presentation</vt:lpstr>
      <vt:lpstr>PowerPoint Presentation</vt:lpstr>
      <vt:lpstr>Exponential and geometric growth rates.</vt:lpstr>
      <vt:lpstr>PowerPoint Presentation</vt:lpstr>
      <vt:lpstr>Logistic population growth</vt:lpstr>
      <vt:lpstr>Harbour seals, USA</vt:lpstr>
      <vt:lpstr>Density dependent population regulation</vt:lpstr>
      <vt:lpstr>PowerPoint Presentation</vt:lpstr>
      <vt:lpstr>The Allee effect (Allee 1931)</vt:lpstr>
      <vt:lpstr>PowerPoint Presentation</vt:lpstr>
      <vt:lpstr>Population cycles</vt:lpstr>
      <vt:lpstr>Example: Lemmings (Elton 1924).</vt:lpstr>
      <vt:lpstr>Metapopulations (Levins 1969, Hanski 1997): “A population of populations”</vt:lpstr>
      <vt:lpstr>PowerPoint Presentation</vt:lpstr>
      <vt:lpstr>Northern spotted owl: Metapopulation theory for conservation</vt:lpstr>
      <vt:lpstr>Summary</vt:lpstr>
    </vt:vector>
  </TitlesOfParts>
  <Company>The University of Manchester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Population Ecology 2: processes</dc:title>
  <dc:creator>Ellen Fry</dc:creator>
  <cp:lastModifiedBy>Nicholas Harvey</cp:lastModifiedBy>
  <cp:revision>73</cp:revision>
  <dcterms:created xsi:type="dcterms:W3CDTF">2020-06-17T14:04:17Z</dcterms:created>
  <dcterms:modified xsi:type="dcterms:W3CDTF">2021-05-11T20:58:25Z</dcterms:modified>
</cp:coreProperties>
</file>