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Lst>
  <p:notesMasterIdLst>
    <p:notesMasterId r:id="rId25"/>
  </p:notesMasterIdLst>
  <p:sldIdLst>
    <p:sldId id="304" r:id="rId3"/>
    <p:sldId id="256" r:id="rId4"/>
    <p:sldId id="257" r:id="rId5"/>
    <p:sldId id="258" r:id="rId6"/>
    <p:sldId id="259" r:id="rId7"/>
    <p:sldId id="264" r:id="rId8"/>
    <p:sldId id="265" r:id="rId9"/>
    <p:sldId id="266" r:id="rId10"/>
    <p:sldId id="260" r:id="rId11"/>
    <p:sldId id="267" r:id="rId12"/>
    <p:sldId id="268" r:id="rId13"/>
    <p:sldId id="269" r:id="rId14"/>
    <p:sldId id="270" r:id="rId15"/>
    <p:sldId id="261" r:id="rId16"/>
    <p:sldId id="271" r:id="rId17"/>
    <p:sldId id="272" r:id="rId18"/>
    <p:sldId id="273" r:id="rId19"/>
    <p:sldId id="262" r:id="rId20"/>
    <p:sldId id="274" r:id="rId21"/>
    <p:sldId id="275" r:id="rId22"/>
    <p:sldId id="263" r:id="rId23"/>
    <p:sldId id="2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17DBD0-C094-4DF0-BDA2-A1E994B1701C}" v="2" dt="2021-05-11T22:08:53.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62" autoAdjust="0"/>
  </p:normalViewPr>
  <p:slideViewPr>
    <p:cSldViewPr>
      <p:cViewPr varScale="1">
        <p:scale>
          <a:sx n="86" d="100"/>
          <a:sy n="86" d="100"/>
        </p:scale>
        <p:origin x="105"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6317DBD0-C094-4DF0-BDA2-A1E994B1701C}"/>
    <pc:docChg chg="modSld modMainMaster modNotesMaster">
      <pc:chgData name="Nicholas Harvey" userId="6c8f5bcc-6372-430f-9774-4498d9d8aa03" providerId="ADAL" clId="{6317DBD0-C094-4DF0-BDA2-A1E994B1701C}" dt="2021-05-11T22:12:23.762" v="20" actId="20577"/>
      <pc:docMkLst>
        <pc:docMk/>
      </pc:docMkLst>
      <pc:sldChg chg="modSp mod">
        <pc:chgData name="Nicholas Harvey" userId="6c8f5bcc-6372-430f-9774-4498d9d8aa03" providerId="ADAL" clId="{6317DBD0-C094-4DF0-BDA2-A1E994B1701C}" dt="2021-05-11T22:12:23.762" v="20" actId="20577"/>
        <pc:sldMkLst>
          <pc:docMk/>
          <pc:sldMk cId="2457468981" sldId="256"/>
        </pc:sldMkLst>
        <pc:spChg chg="mod">
          <ac:chgData name="Nicholas Harvey" userId="6c8f5bcc-6372-430f-9774-4498d9d8aa03" providerId="ADAL" clId="{6317DBD0-C094-4DF0-BDA2-A1E994B1701C}" dt="2021-05-11T22:08:53.982" v="0"/>
          <ac:spMkLst>
            <pc:docMk/>
            <pc:sldMk cId="2457468981" sldId="256"/>
            <ac:spMk id="2" creationId="{00000000-0000-0000-0000-000000000000}"/>
          </ac:spMkLst>
        </pc:spChg>
        <pc:spChg chg="mod">
          <ac:chgData name="Nicholas Harvey" userId="6c8f5bcc-6372-430f-9774-4498d9d8aa03" providerId="ADAL" clId="{6317DBD0-C094-4DF0-BDA2-A1E994B1701C}" dt="2021-05-11T22:12:23.762" v="20" actId="20577"/>
          <ac:spMkLst>
            <pc:docMk/>
            <pc:sldMk cId="2457468981" sldId="256"/>
            <ac:spMk id="3" creationId="{00000000-0000-0000-0000-000000000000}"/>
          </ac:spMkLst>
        </pc:spChg>
        <pc:picChg chg="mod">
          <ac:chgData name="Nicholas Harvey" userId="6c8f5bcc-6372-430f-9774-4498d9d8aa03" providerId="ADAL" clId="{6317DBD0-C094-4DF0-BDA2-A1E994B1701C}" dt="2021-05-11T22:08:53.982" v="0"/>
          <ac:picMkLst>
            <pc:docMk/>
            <pc:sldMk cId="2457468981" sldId="256"/>
            <ac:picMk id="1026" creationId="{00000000-0000-0000-0000-000000000000}"/>
          </ac:picMkLst>
        </pc:picChg>
      </pc:sldChg>
      <pc:sldChg chg="modSp">
        <pc:chgData name="Nicholas Harvey" userId="6c8f5bcc-6372-430f-9774-4498d9d8aa03" providerId="ADAL" clId="{6317DBD0-C094-4DF0-BDA2-A1E994B1701C}" dt="2021-05-11T22:08:53.982" v="0"/>
        <pc:sldMkLst>
          <pc:docMk/>
          <pc:sldMk cId="1722110384" sldId="257"/>
        </pc:sldMkLst>
        <pc:spChg chg="mod">
          <ac:chgData name="Nicholas Harvey" userId="6c8f5bcc-6372-430f-9774-4498d9d8aa03" providerId="ADAL" clId="{6317DBD0-C094-4DF0-BDA2-A1E994B1701C}" dt="2021-05-11T22:08:53.982" v="0"/>
          <ac:spMkLst>
            <pc:docMk/>
            <pc:sldMk cId="1722110384" sldId="257"/>
            <ac:spMk id="3" creationId="{00000000-0000-0000-0000-000000000000}"/>
          </ac:spMkLst>
        </pc:spChg>
      </pc:sldChg>
      <pc:sldChg chg="modSp">
        <pc:chgData name="Nicholas Harvey" userId="6c8f5bcc-6372-430f-9774-4498d9d8aa03" providerId="ADAL" clId="{6317DBD0-C094-4DF0-BDA2-A1E994B1701C}" dt="2021-05-11T22:08:53.982" v="0"/>
        <pc:sldMkLst>
          <pc:docMk/>
          <pc:sldMk cId="3047168343" sldId="258"/>
        </pc:sldMkLst>
        <pc:spChg chg="mod">
          <ac:chgData name="Nicholas Harvey" userId="6c8f5bcc-6372-430f-9774-4498d9d8aa03" providerId="ADAL" clId="{6317DBD0-C094-4DF0-BDA2-A1E994B1701C}" dt="2021-05-11T22:08:53.982" v="0"/>
          <ac:spMkLst>
            <pc:docMk/>
            <pc:sldMk cId="3047168343" sldId="258"/>
            <ac:spMk id="3" creationId="{00000000-0000-0000-0000-000000000000}"/>
          </ac:spMkLst>
        </pc:spChg>
        <pc:spChg chg="mod">
          <ac:chgData name="Nicholas Harvey" userId="6c8f5bcc-6372-430f-9774-4498d9d8aa03" providerId="ADAL" clId="{6317DBD0-C094-4DF0-BDA2-A1E994B1701C}" dt="2021-05-11T22:08:53.982" v="0"/>
          <ac:spMkLst>
            <pc:docMk/>
            <pc:sldMk cId="3047168343" sldId="258"/>
            <ac:spMk id="4" creationId="{00000000-0000-0000-0000-000000000000}"/>
          </ac:spMkLst>
        </pc:spChg>
        <pc:picChg chg="mod">
          <ac:chgData name="Nicholas Harvey" userId="6c8f5bcc-6372-430f-9774-4498d9d8aa03" providerId="ADAL" clId="{6317DBD0-C094-4DF0-BDA2-A1E994B1701C}" dt="2021-05-11T22:08:53.982" v="0"/>
          <ac:picMkLst>
            <pc:docMk/>
            <pc:sldMk cId="3047168343" sldId="258"/>
            <ac:picMk id="1026" creationId="{00000000-0000-0000-0000-000000000000}"/>
          </ac:picMkLst>
        </pc:picChg>
      </pc:sldChg>
      <pc:sldChg chg="modSp">
        <pc:chgData name="Nicholas Harvey" userId="6c8f5bcc-6372-430f-9774-4498d9d8aa03" providerId="ADAL" clId="{6317DBD0-C094-4DF0-BDA2-A1E994B1701C}" dt="2021-05-11T22:08:53.982" v="0"/>
        <pc:sldMkLst>
          <pc:docMk/>
          <pc:sldMk cId="2829994897" sldId="259"/>
        </pc:sldMkLst>
        <pc:spChg chg="mod">
          <ac:chgData name="Nicholas Harvey" userId="6c8f5bcc-6372-430f-9774-4498d9d8aa03" providerId="ADAL" clId="{6317DBD0-C094-4DF0-BDA2-A1E994B1701C}" dt="2021-05-11T22:08:53.982" v="0"/>
          <ac:spMkLst>
            <pc:docMk/>
            <pc:sldMk cId="2829994897" sldId="259"/>
            <ac:spMk id="3" creationId="{00000000-0000-0000-0000-000000000000}"/>
          </ac:spMkLst>
        </pc:spChg>
        <pc:spChg chg="mod">
          <ac:chgData name="Nicholas Harvey" userId="6c8f5bcc-6372-430f-9774-4498d9d8aa03" providerId="ADAL" clId="{6317DBD0-C094-4DF0-BDA2-A1E994B1701C}" dt="2021-05-11T22:08:53.982" v="0"/>
          <ac:spMkLst>
            <pc:docMk/>
            <pc:sldMk cId="2829994897" sldId="259"/>
            <ac:spMk id="4" creationId="{00000000-0000-0000-0000-000000000000}"/>
          </ac:spMkLst>
        </pc:spChg>
      </pc:sldChg>
      <pc:sldChg chg="modSp">
        <pc:chgData name="Nicholas Harvey" userId="6c8f5bcc-6372-430f-9774-4498d9d8aa03" providerId="ADAL" clId="{6317DBD0-C094-4DF0-BDA2-A1E994B1701C}" dt="2021-05-11T22:08:53.982" v="0"/>
        <pc:sldMkLst>
          <pc:docMk/>
          <pc:sldMk cId="4289989116" sldId="260"/>
        </pc:sldMkLst>
        <pc:spChg chg="mod">
          <ac:chgData name="Nicholas Harvey" userId="6c8f5bcc-6372-430f-9774-4498d9d8aa03" providerId="ADAL" clId="{6317DBD0-C094-4DF0-BDA2-A1E994B1701C}" dt="2021-05-11T22:08:53.982" v="0"/>
          <ac:spMkLst>
            <pc:docMk/>
            <pc:sldMk cId="4289989116" sldId="260"/>
            <ac:spMk id="2" creationId="{00000000-0000-0000-0000-000000000000}"/>
          </ac:spMkLst>
        </pc:spChg>
        <pc:spChg chg="mod">
          <ac:chgData name="Nicholas Harvey" userId="6c8f5bcc-6372-430f-9774-4498d9d8aa03" providerId="ADAL" clId="{6317DBD0-C094-4DF0-BDA2-A1E994B1701C}" dt="2021-05-11T22:08:53.982" v="0"/>
          <ac:spMkLst>
            <pc:docMk/>
            <pc:sldMk cId="4289989116" sldId="260"/>
            <ac:spMk id="3" creationId="{00000000-0000-0000-0000-000000000000}"/>
          </ac:spMkLst>
        </pc:spChg>
        <pc:spChg chg="mod">
          <ac:chgData name="Nicholas Harvey" userId="6c8f5bcc-6372-430f-9774-4498d9d8aa03" providerId="ADAL" clId="{6317DBD0-C094-4DF0-BDA2-A1E994B1701C}" dt="2021-05-11T22:08:53.982" v="0"/>
          <ac:spMkLst>
            <pc:docMk/>
            <pc:sldMk cId="4289989116" sldId="260"/>
            <ac:spMk id="4" creationId="{00000000-0000-0000-0000-000000000000}"/>
          </ac:spMkLst>
        </pc:spChg>
        <pc:spChg chg="mod">
          <ac:chgData name="Nicholas Harvey" userId="6c8f5bcc-6372-430f-9774-4498d9d8aa03" providerId="ADAL" clId="{6317DBD0-C094-4DF0-BDA2-A1E994B1701C}" dt="2021-05-11T22:08:53.982" v="0"/>
          <ac:spMkLst>
            <pc:docMk/>
            <pc:sldMk cId="4289989116" sldId="260"/>
            <ac:spMk id="5" creationId="{00000000-0000-0000-0000-000000000000}"/>
          </ac:spMkLst>
        </pc:spChg>
        <pc:spChg chg="mod">
          <ac:chgData name="Nicholas Harvey" userId="6c8f5bcc-6372-430f-9774-4498d9d8aa03" providerId="ADAL" clId="{6317DBD0-C094-4DF0-BDA2-A1E994B1701C}" dt="2021-05-11T22:08:53.982" v="0"/>
          <ac:spMkLst>
            <pc:docMk/>
            <pc:sldMk cId="4289989116" sldId="260"/>
            <ac:spMk id="12" creationId="{00000000-0000-0000-0000-000000000000}"/>
          </ac:spMkLst>
        </pc:spChg>
        <pc:spChg chg="mod">
          <ac:chgData name="Nicholas Harvey" userId="6c8f5bcc-6372-430f-9774-4498d9d8aa03" providerId="ADAL" clId="{6317DBD0-C094-4DF0-BDA2-A1E994B1701C}" dt="2021-05-11T22:08:53.982" v="0"/>
          <ac:spMkLst>
            <pc:docMk/>
            <pc:sldMk cId="4289989116" sldId="260"/>
            <ac:spMk id="13" creationId="{00000000-0000-0000-0000-000000000000}"/>
          </ac:spMkLst>
        </pc:spChg>
      </pc:sldChg>
      <pc:sldChg chg="modSp">
        <pc:chgData name="Nicholas Harvey" userId="6c8f5bcc-6372-430f-9774-4498d9d8aa03" providerId="ADAL" clId="{6317DBD0-C094-4DF0-BDA2-A1E994B1701C}" dt="2021-05-11T22:08:53.982" v="0"/>
        <pc:sldMkLst>
          <pc:docMk/>
          <pc:sldMk cId="4174393406" sldId="261"/>
        </pc:sldMkLst>
        <pc:spChg chg="mod">
          <ac:chgData name="Nicholas Harvey" userId="6c8f5bcc-6372-430f-9774-4498d9d8aa03" providerId="ADAL" clId="{6317DBD0-C094-4DF0-BDA2-A1E994B1701C}" dt="2021-05-11T22:08:53.982" v="0"/>
          <ac:spMkLst>
            <pc:docMk/>
            <pc:sldMk cId="4174393406" sldId="261"/>
            <ac:spMk id="2" creationId="{00000000-0000-0000-0000-000000000000}"/>
          </ac:spMkLst>
        </pc:spChg>
        <pc:spChg chg="mod">
          <ac:chgData name="Nicholas Harvey" userId="6c8f5bcc-6372-430f-9774-4498d9d8aa03" providerId="ADAL" clId="{6317DBD0-C094-4DF0-BDA2-A1E994B1701C}" dt="2021-05-11T22:08:53.982" v="0"/>
          <ac:spMkLst>
            <pc:docMk/>
            <pc:sldMk cId="4174393406" sldId="261"/>
            <ac:spMk id="3" creationId="{00000000-0000-0000-0000-000000000000}"/>
          </ac:spMkLst>
        </pc:spChg>
        <pc:spChg chg="mod">
          <ac:chgData name="Nicholas Harvey" userId="6c8f5bcc-6372-430f-9774-4498d9d8aa03" providerId="ADAL" clId="{6317DBD0-C094-4DF0-BDA2-A1E994B1701C}" dt="2021-05-11T22:08:53.982" v="0"/>
          <ac:spMkLst>
            <pc:docMk/>
            <pc:sldMk cId="4174393406" sldId="261"/>
            <ac:spMk id="4" creationId="{00000000-0000-0000-0000-000000000000}"/>
          </ac:spMkLst>
        </pc:spChg>
        <pc:picChg chg="mod">
          <ac:chgData name="Nicholas Harvey" userId="6c8f5bcc-6372-430f-9774-4498d9d8aa03" providerId="ADAL" clId="{6317DBD0-C094-4DF0-BDA2-A1E994B1701C}" dt="2021-05-11T22:08:53.982" v="0"/>
          <ac:picMkLst>
            <pc:docMk/>
            <pc:sldMk cId="4174393406" sldId="261"/>
            <ac:picMk id="7171" creationId="{00000000-0000-0000-0000-000000000000}"/>
          </ac:picMkLst>
        </pc:picChg>
      </pc:sldChg>
      <pc:sldChg chg="modSp">
        <pc:chgData name="Nicholas Harvey" userId="6c8f5bcc-6372-430f-9774-4498d9d8aa03" providerId="ADAL" clId="{6317DBD0-C094-4DF0-BDA2-A1E994B1701C}" dt="2021-05-11T22:08:53.982" v="0"/>
        <pc:sldMkLst>
          <pc:docMk/>
          <pc:sldMk cId="2966505003" sldId="262"/>
        </pc:sldMkLst>
        <pc:spChg chg="mod">
          <ac:chgData name="Nicholas Harvey" userId="6c8f5bcc-6372-430f-9774-4498d9d8aa03" providerId="ADAL" clId="{6317DBD0-C094-4DF0-BDA2-A1E994B1701C}" dt="2021-05-11T22:08:53.982" v="0"/>
          <ac:spMkLst>
            <pc:docMk/>
            <pc:sldMk cId="2966505003" sldId="262"/>
            <ac:spMk id="6" creationId="{00000000-0000-0000-0000-000000000000}"/>
          </ac:spMkLst>
        </pc:spChg>
        <pc:spChg chg="mod">
          <ac:chgData name="Nicholas Harvey" userId="6c8f5bcc-6372-430f-9774-4498d9d8aa03" providerId="ADAL" clId="{6317DBD0-C094-4DF0-BDA2-A1E994B1701C}" dt="2021-05-11T22:08:53.982" v="0"/>
          <ac:spMkLst>
            <pc:docMk/>
            <pc:sldMk cId="2966505003" sldId="262"/>
            <ac:spMk id="7" creationId="{00000000-0000-0000-0000-000000000000}"/>
          </ac:spMkLst>
        </pc:spChg>
        <pc:picChg chg="mod">
          <ac:chgData name="Nicholas Harvey" userId="6c8f5bcc-6372-430f-9774-4498d9d8aa03" providerId="ADAL" clId="{6317DBD0-C094-4DF0-BDA2-A1E994B1701C}" dt="2021-05-11T22:08:53.982" v="0"/>
          <ac:picMkLst>
            <pc:docMk/>
            <pc:sldMk cId="2966505003" sldId="262"/>
            <ac:picMk id="11266" creationId="{00000000-0000-0000-0000-000000000000}"/>
          </ac:picMkLst>
        </pc:picChg>
      </pc:sldChg>
      <pc:sldChg chg="modSp">
        <pc:chgData name="Nicholas Harvey" userId="6c8f5bcc-6372-430f-9774-4498d9d8aa03" providerId="ADAL" clId="{6317DBD0-C094-4DF0-BDA2-A1E994B1701C}" dt="2021-05-11T22:08:53.982" v="0"/>
        <pc:sldMkLst>
          <pc:docMk/>
          <pc:sldMk cId="1952739717" sldId="263"/>
        </pc:sldMkLst>
        <pc:spChg chg="mod">
          <ac:chgData name="Nicholas Harvey" userId="6c8f5bcc-6372-430f-9774-4498d9d8aa03" providerId="ADAL" clId="{6317DBD0-C094-4DF0-BDA2-A1E994B1701C}" dt="2021-05-11T22:08:53.982" v="0"/>
          <ac:spMkLst>
            <pc:docMk/>
            <pc:sldMk cId="1952739717" sldId="263"/>
            <ac:spMk id="2" creationId="{00000000-0000-0000-0000-000000000000}"/>
          </ac:spMkLst>
        </pc:spChg>
        <pc:picChg chg="mod">
          <ac:chgData name="Nicholas Harvey" userId="6c8f5bcc-6372-430f-9774-4498d9d8aa03" providerId="ADAL" clId="{6317DBD0-C094-4DF0-BDA2-A1E994B1701C}" dt="2021-05-11T22:08:53.982" v="0"/>
          <ac:picMkLst>
            <pc:docMk/>
            <pc:sldMk cId="1952739717" sldId="263"/>
            <ac:picMk id="14338" creationId="{00000000-0000-0000-0000-000000000000}"/>
          </ac:picMkLst>
        </pc:picChg>
      </pc:sldChg>
      <pc:sldChg chg="modSp modNotes">
        <pc:chgData name="Nicholas Harvey" userId="6c8f5bcc-6372-430f-9774-4498d9d8aa03" providerId="ADAL" clId="{6317DBD0-C094-4DF0-BDA2-A1E994B1701C}" dt="2021-05-11T22:08:53.982" v="0"/>
        <pc:sldMkLst>
          <pc:docMk/>
          <pc:sldMk cId="2382583250" sldId="264"/>
        </pc:sldMkLst>
        <pc:spChg chg="mod">
          <ac:chgData name="Nicholas Harvey" userId="6c8f5bcc-6372-430f-9774-4498d9d8aa03" providerId="ADAL" clId="{6317DBD0-C094-4DF0-BDA2-A1E994B1701C}" dt="2021-05-11T22:08:53.982" v="0"/>
          <ac:spMkLst>
            <pc:docMk/>
            <pc:sldMk cId="2382583250" sldId="264"/>
            <ac:spMk id="2" creationId="{00000000-0000-0000-0000-000000000000}"/>
          </ac:spMkLst>
        </pc:spChg>
        <pc:spChg chg="mod">
          <ac:chgData name="Nicholas Harvey" userId="6c8f5bcc-6372-430f-9774-4498d9d8aa03" providerId="ADAL" clId="{6317DBD0-C094-4DF0-BDA2-A1E994B1701C}" dt="2021-05-11T22:08:53.982" v="0"/>
          <ac:spMkLst>
            <pc:docMk/>
            <pc:sldMk cId="2382583250" sldId="264"/>
            <ac:spMk id="3" creationId="{00000000-0000-0000-0000-000000000000}"/>
          </ac:spMkLst>
        </pc:spChg>
      </pc:sldChg>
      <pc:sldChg chg="modSp">
        <pc:chgData name="Nicholas Harvey" userId="6c8f5bcc-6372-430f-9774-4498d9d8aa03" providerId="ADAL" clId="{6317DBD0-C094-4DF0-BDA2-A1E994B1701C}" dt="2021-05-11T22:08:53.982" v="0"/>
        <pc:sldMkLst>
          <pc:docMk/>
          <pc:sldMk cId="1463323744" sldId="265"/>
        </pc:sldMkLst>
        <pc:spChg chg="mod">
          <ac:chgData name="Nicholas Harvey" userId="6c8f5bcc-6372-430f-9774-4498d9d8aa03" providerId="ADAL" clId="{6317DBD0-C094-4DF0-BDA2-A1E994B1701C}" dt="2021-05-11T22:08:53.982" v="0"/>
          <ac:spMkLst>
            <pc:docMk/>
            <pc:sldMk cId="1463323744" sldId="265"/>
            <ac:spMk id="2" creationId="{00000000-0000-0000-0000-000000000000}"/>
          </ac:spMkLst>
        </pc:spChg>
        <pc:spChg chg="mod">
          <ac:chgData name="Nicholas Harvey" userId="6c8f5bcc-6372-430f-9774-4498d9d8aa03" providerId="ADAL" clId="{6317DBD0-C094-4DF0-BDA2-A1E994B1701C}" dt="2021-05-11T22:08:53.982" v="0"/>
          <ac:spMkLst>
            <pc:docMk/>
            <pc:sldMk cId="1463323744" sldId="265"/>
            <ac:spMk id="3" creationId="{00000000-0000-0000-0000-000000000000}"/>
          </ac:spMkLst>
        </pc:spChg>
      </pc:sldChg>
      <pc:sldChg chg="modSp">
        <pc:chgData name="Nicholas Harvey" userId="6c8f5bcc-6372-430f-9774-4498d9d8aa03" providerId="ADAL" clId="{6317DBD0-C094-4DF0-BDA2-A1E994B1701C}" dt="2021-05-11T22:08:53.982" v="0"/>
        <pc:sldMkLst>
          <pc:docMk/>
          <pc:sldMk cId="894291139" sldId="266"/>
        </pc:sldMkLst>
        <pc:spChg chg="mod">
          <ac:chgData name="Nicholas Harvey" userId="6c8f5bcc-6372-430f-9774-4498d9d8aa03" providerId="ADAL" clId="{6317DBD0-C094-4DF0-BDA2-A1E994B1701C}" dt="2021-05-11T22:08:53.982" v="0"/>
          <ac:spMkLst>
            <pc:docMk/>
            <pc:sldMk cId="894291139" sldId="266"/>
            <ac:spMk id="2" creationId="{00000000-0000-0000-0000-000000000000}"/>
          </ac:spMkLst>
        </pc:spChg>
        <pc:spChg chg="mod">
          <ac:chgData name="Nicholas Harvey" userId="6c8f5bcc-6372-430f-9774-4498d9d8aa03" providerId="ADAL" clId="{6317DBD0-C094-4DF0-BDA2-A1E994B1701C}" dt="2021-05-11T22:08:53.982" v="0"/>
          <ac:spMkLst>
            <pc:docMk/>
            <pc:sldMk cId="894291139" sldId="266"/>
            <ac:spMk id="3" creationId="{00000000-0000-0000-0000-000000000000}"/>
          </ac:spMkLst>
        </pc:spChg>
        <pc:spChg chg="mod">
          <ac:chgData name="Nicholas Harvey" userId="6c8f5bcc-6372-430f-9774-4498d9d8aa03" providerId="ADAL" clId="{6317DBD0-C094-4DF0-BDA2-A1E994B1701C}" dt="2021-05-11T22:08:53.982" v="0"/>
          <ac:spMkLst>
            <pc:docMk/>
            <pc:sldMk cId="894291139" sldId="266"/>
            <ac:spMk id="4" creationId="{00000000-0000-0000-0000-000000000000}"/>
          </ac:spMkLst>
        </pc:spChg>
        <pc:spChg chg="mod">
          <ac:chgData name="Nicholas Harvey" userId="6c8f5bcc-6372-430f-9774-4498d9d8aa03" providerId="ADAL" clId="{6317DBD0-C094-4DF0-BDA2-A1E994B1701C}" dt="2021-05-11T22:08:53.982" v="0"/>
          <ac:spMkLst>
            <pc:docMk/>
            <pc:sldMk cId="894291139" sldId="266"/>
            <ac:spMk id="6" creationId="{00000000-0000-0000-0000-000000000000}"/>
          </ac:spMkLst>
        </pc:spChg>
        <pc:spChg chg="mod">
          <ac:chgData name="Nicholas Harvey" userId="6c8f5bcc-6372-430f-9774-4498d9d8aa03" providerId="ADAL" clId="{6317DBD0-C094-4DF0-BDA2-A1E994B1701C}" dt="2021-05-11T22:08:53.982" v="0"/>
          <ac:spMkLst>
            <pc:docMk/>
            <pc:sldMk cId="894291139" sldId="266"/>
            <ac:spMk id="7" creationId="{00000000-0000-0000-0000-000000000000}"/>
          </ac:spMkLst>
        </pc:spChg>
        <pc:spChg chg="mod">
          <ac:chgData name="Nicholas Harvey" userId="6c8f5bcc-6372-430f-9774-4498d9d8aa03" providerId="ADAL" clId="{6317DBD0-C094-4DF0-BDA2-A1E994B1701C}" dt="2021-05-11T22:08:53.982" v="0"/>
          <ac:spMkLst>
            <pc:docMk/>
            <pc:sldMk cId="894291139" sldId="266"/>
            <ac:spMk id="8" creationId="{00000000-0000-0000-0000-000000000000}"/>
          </ac:spMkLst>
        </pc:spChg>
        <pc:spChg chg="mod">
          <ac:chgData name="Nicholas Harvey" userId="6c8f5bcc-6372-430f-9774-4498d9d8aa03" providerId="ADAL" clId="{6317DBD0-C094-4DF0-BDA2-A1E994B1701C}" dt="2021-05-11T22:08:53.982" v="0"/>
          <ac:spMkLst>
            <pc:docMk/>
            <pc:sldMk cId="894291139" sldId="266"/>
            <ac:spMk id="9" creationId="{00000000-0000-0000-0000-000000000000}"/>
          </ac:spMkLst>
        </pc:spChg>
        <pc:picChg chg="mod">
          <ac:chgData name="Nicholas Harvey" userId="6c8f5bcc-6372-430f-9774-4498d9d8aa03" providerId="ADAL" clId="{6317DBD0-C094-4DF0-BDA2-A1E994B1701C}" dt="2021-05-11T22:08:53.982" v="0"/>
          <ac:picMkLst>
            <pc:docMk/>
            <pc:sldMk cId="894291139" sldId="266"/>
            <ac:picMk id="2050" creationId="{00000000-0000-0000-0000-000000000000}"/>
          </ac:picMkLst>
        </pc:picChg>
      </pc:sldChg>
      <pc:sldChg chg="modSp">
        <pc:chgData name="Nicholas Harvey" userId="6c8f5bcc-6372-430f-9774-4498d9d8aa03" providerId="ADAL" clId="{6317DBD0-C094-4DF0-BDA2-A1E994B1701C}" dt="2021-05-11T22:08:53.982" v="0"/>
        <pc:sldMkLst>
          <pc:docMk/>
          <pc:sldMk cId="270841058" sldId="267"/>
        </pc:sldMkLst>
        <pc:spChg chg="mod">
          <ac:chgData name="Nicholas Harvey" userId="6c8f5bcc-6372-430f-9774-4498d9d8aa03" providerId="ADAL" clId="{6317DBD0-C094-4DF0-BDA2-A1E994B1701C}" dt="2021-05-11T22:08:53.982" v="0"/>
          <ac:spMkLst>
            <pc:docMk/>
            <pc:sldMk cId="270841058" sldId="267"/>
            <ac:spMk id="2" creationId="{00000000-0000-0000-0000-000000000000}"/>
          </ac:spMkLst>
        </pc:spChg>
        <pc:spChg chg="mod">
          <ac:chgData name="Nicholas Harvey" userId="6c8f5bcc-6372-430f-9774-4498d9d8aa03" providerId="ADAL" clId="{6317DBD0-C094-4DF0-BDA2-A1E994B1701C}" dt="2021-05-11T22:08:53.982" v="0"/>
          <ac:spMkLst>
            <pc:docMk/>
            <pc:sldMk cId="270841058" sldId="267"/>
            <ac:spMk id="3" creationId="{00000000-0000-0000-0000-000000000000}"/>
          </ac:spMkLst>
        </pc:spChg>
        <pc:spChg chg="mod">
          <ac:chgData name="Nicholas Harvey" userId="6c8f5bcc-6372-430f-9774-4498d9d8aa03" providerId="ADAL" clId="{6317DBD0-C094-4DF0-BDA2-A1E994B1701C}" dt="2021-05-11T22:08:53.982" v="0"/>
          <ac:spMkLst>
            <pc:docMk/>
            <pc:sldMk cId="270841058" sldId="267"/>
            <ac:spMk id="5" creationId="{00000000-0000-0000-0000-000000000000}"/>
          </ac:spMkLst>
        </pc:spChg>
        <pc:spChg chg="mod">
          <ac:chgData name="Nicholas Harvey" userId="6c8f5bcc-6372-430f-9774-4498d9d8aa03" providerId="ADAL" clId="{6317DBD0-C094-4DF0-BDA2-A1E994B1701C}" dt="2021-05-11T22:08:53.982" v="0"/>
          <ac:spMkLst>
            <pc:docMk/>
            <pc:sldMk cId="270841058" sldId="267"/>
            <ac:spMk id="6" creationId="{00000000-0000-0000-0000-000000000000}"/>
          </ac:spMkLst>
        </pc:spChg>
        <pc:spChg chg="mod">
          <ac:chgData name="Nicholas Harvey" userId="6c8f5bcc-6372-430f-9774-4498d9d8aa03" providerId="ADAL" clId="{6317DBD0-C094-4DF0-BDA2-A1E994B1701C}" dt="2021-05-11T22:08:53.982" v="0"/>
          <ac:spMkLst>
            <pc:docMk/>
            <pc:sldMk cId="270841058" sldId="267"/>
            <ac:spMk id="7" creationId="{00000000-0000-0000-0000-000000000000}"/>
          </ac:spMkLst>
        </pc:spChg>
        <pc:spChg chg="mod">
          <ac:chgData name="Nicholas Harvey" userId="6c8f5bcc-6372-430f-9774-4498d9d8aa03" providerId="ADAL" clId="{6317DBD0-C094-4DF0-BDA2-A1E994B1701C}" dt="2021-05-11T22:08:53.982" v="0"/>
          <ac:spMkLst>
            <pc:docMk/>
            <pc:sldMk cId="270841058" sldId="267"/>
            <ac:spMk id="9" creationId="{00000000-0000-0000-0000-000000000000}"/>
          </ac:spMkLst>
        </pc:spChg>
        <pc:picChg chg="mod">
          <ac:chgData name="Nicholas Harvey" userId="6c8f5bcc-6372-430f-9774-4498d9d8aa03" providerId="ADAL" clId="{6317DBD0-C094-4DF0-BDA2-A1E994B1701C}" dt="2021-05-11T22:08:53.982" v="0"/>
          <ac:picMkLst>
            <pc:docMk/>
            <pc:sldMk cId="270841058" sldId="267"/>
            <ac:picMk id="3074" creationId="{00000000-0000-0000-0000-000000000000}"/>
          </ac:picMkLst>
        </pc:picChg>
      </pc:sldChg>
      <pc:sldChg chg="modSp">
        <pc:chgData name="Nicholas Harvey" userId="6c8f5bcc-6372-430f-9774-4498d9d8aa03" providerId="ADAL" clId="{6317DBD0-C094-4DF0-BDA2-A1E994B1701C}" dt="2021-05-11T22:08:53.982" v="0"/>
        <pc:sldMkLst>
          <pc:docMk/>
          <pc:sldMk cId="1371192097" sldId="268"/>
        </pc:sldMkLst>
        <pc:picChg chg="mod">
          <ac:chgData name="Nicholas Harvey" userId="6c8f5bcc-6372-430f-9774-4498d9d8aa03" providerId="ADAL" clId="{6317DBD0-C094-4DF0-BDA2-A1E994B1701C}" dt="2021-05-11T22:08:53.982" v="0"/>
          <ac:picMkLst>
            <pc:docMk/>
            <pc:sldMk cId="1371192097" sldId="268"/>
            <ac:picMk id="4098" creationId="{00000000-0000-0000-0000-000000000000}"/>
          </ac:picMkLst>
        </pc:picChg>
      </pc:sldChg>
      <pc:sldChg chg="modSp">
        <pc:chgData name="Nicholas Harvey" userId="6c8f5bcc-6372-430f-9774-4498d9d8aa03" providerId="ADAL" clId="{6317DBD0-C094-4DF0-BDA2-A1E994B1701C}" dt="2021-05-11T22:08:53.982" v="0"/>
        <pc:sldMkLst>
          <pc:docMk/>
          <pc:sldMk cId="2562265484" sldId="269"/>
        </pc:sldMkLst>
        <pc:spChg chg="mod">
          <ac:chgData name="Nicholas Harvey" userId="6c8f5bcc-6372-430f-9774-4498d9d8aa03" providerId="ADAL" clId="{6317DBD0-C094-4DF0-BDA2-A1E994B1701C}" dt="2021-05-11T22:08:53.982" v="0"/>
          <ac:spMkLst>
            <pc:docMk/>
            <pc:sldMk cId="2562265484" sldId="269"/>
            <ac:spMk id="2" creationId="{00000000-0000-0000-0000-000000000000}"/>
          </ac:spMkLst>
        </pc:spChg>
        <pc:spChg chg="mod">
          <ac:chgData name="Nicholas Harvey" userId="6c8f5bcc-6372-430f-9774-4498d9d8aa03" providerId="ADAL" clId="{6317DBD0-C094-4DF0-BDA2-A1E994B1701C}" dt="2021-05-11T22:08:53.982" v="0"/>
          <ac:spMkLst>
            <pc:docMk/>
            <pc:sldMk cId="2562265484" sldId="269"/>
            <ac:spMk id="3" creationId="{00000000-0000-0000-0000-000000000000}"/>
          </ac:spMkLst>
        </pc:spChg>
      </pc:sldChg>
      <pc:sldChg chg="modSp">
        <pc:chgData name="Nicholas Harvey" userId="6c8f5bcc-6372-430f-9774-4498d9d8aa03" providerId="ADAL" clId="{6317DBD0-C094-4DF0-BDA2-A1E994B1701C}" dt="2021-05-11T22:08:53.982" v="0"/>
        <pc:sldMkLst>
          <pc:docMk/>
          <pc:sldMk cId="1472298633" sldId="270"/>
        </pc:sldMkLst>
        <pc:spChg chg="mod">
          <ac:chgData name="Nicholas Harvey" userId="6c8f5bcc-6372-430f-9774-4498d9d8aa03" providerId="ADAL" clId="{6317DBD0-C094-4DF0-BDA2-A1E994B1701C}" dt="2021-05-11T22:08:53.982" v="0"/>
          <ac:spMkLst>
            <pc:docMk/>
            <pc:sldMk cId="1472298633" sldId="270"/>
            <ac:spMk id="2" creationId="{00000000-0000-0000-0000-000000000000}"/>
          </ac:spMkLst>
        </pc:spChg>
        <pc:spChg chg="mod">
          <ac:chgData name="Nicholas Harvey" userId="6c8f5bcc-6372-430f-9774-4498d9d8aa03" providerId="ADAL" clId="{6317DBD0-C094-4DF0-BDA2-A1E994B1701C}" dt="2021-05-11T22:08:53.982" v="0"/>
          <ac:spMkLst>
            <pc:docMk/>
            <pc:sldMk cId="1472298633" sldId="270"/>
            <ac:spMk id="3" creationId="{00000000-0000-0000-0000-000000000000}"/>
          </ac:spMkLst>
        </pc:spChg>
        <pc:picChg chg="mod">
          <ac:chgData name="Nicholas Harvey" userId="6c8f5bcc-6372-430f-9774-4498d9d8aa03" providerId="ADAL" clId="{6317DBD0-C094-4DF0-BDA2-A1E994B1701C}" dt="2021-05-11T22:08:53.982" v="0"/>
          <ac:picMkLst>
            <pc:docMk/>
            <pc:sldMk cId="1472298633" sldId="270"/>
            <ac:picMk id="5122" creationId="{00000000-0000-0000-0000-000000000000}"/>
          </ac:picMkLst>
        </pc:picChg>
      </pc:sldChg>
      <pc:sldChg chg="modSp">
        <pc:chgData name="Nicholas Harvey" userId="6c8f5bcc-6372-430f-9774-4498d9d8aa03" providerId="ADAL" clId="{6317DBD0-C094-4DF0-BDA2-A1E994B1701C}" dt="2021-05-11T22:08:53.982" v="0"/>
        <pc:sldMkLst>
          <pc:docMk/>
          <pc:sldMk cId="3722350006" sldId="271"/>
        </pc:sldMkLst>
        <pc:spChg chg="mod">
          <ac:chgData name="Nicholas Harvey" userId="6c8f5bcc-6372-430f-9774-4498d9d8aa03" providerId="ADAL" clId="{6317DBD0-C094-4DF0-BDA2-A1E994B1701C}" dt="2021-05-11T22:08:53.982" v="0"/>
          <ac:spMkLst>
            <pc:docMk/>
            <pc:sldMk cId="3722350006" sldId="271"/>
            <ac:spMk id="3" creationId="{00000000-0000-0000-0000-000000000000}"/>
          </ac:spMkLst>
        </pc:spChg>
        <pc:picChg chg="mod">
          <ac:chgData name="Nicholas Harvey" userId="6c8f5bcc-6372-430f-9774-4498d9d8aa03" providerId="ADAL" clId="{6317DBD0-C094-4DF0-BDA2-A1E994B1701C}" dt="2021-05-11T22:08:53.982" v="0"/>
          <ac:picMkLst>
            <pc:docMk/>
            <pc:sldMk cId="3722350006" sldId="271"/>
            <ac:picMk id="8194" creationId="{00000000-0000-0000-0000-000000000000}"/>
          </ac:picMkLst>
        </pc:picChg>
      </pc:sldChg>
      <pc:sldChg chg="modSp">
        <pc:chgData name="Nicholas Harvey" userId="6c8f5bcc-6372-430f-9774-4498d9d8aa03" providerId="ADAL" clId="{6317DBD0-C094-4DF0-BDA2-A1E994B1701C}" dt="2021-05-11T22:08:53.982" v="0"/>
        <pc:sldMkLst>
          <pc:docMk/>
          <pc:sldMk cId="3020915304" sldId="272"/>
        </pc:sldMkLst>
        <pc:spChg chg="mod">
          <ac:chgData name="Nicholas Harvey" userId="6c8f5bcc-6372-430f-9774-4498d9d8aa03" providerId="ADAL" clId="{6317DBD0-C094-4DF0-BDA2-A1E994B1701C}" dt="2021-05-11T22:08:53.982" v="0"/>
          <ac:spMkLst>
            <pc:docMk/>
            <pc:sldMk cId="3020915304" sldId="272"/>
            <ac:spMk id="4" creationId="{00000000-0000-0000-0000-000000000000}"/>
          </ac:spMkLst>
        </pc:spChg>
        <pc:picChg chg="mod">
          <ac:chgData name="Nicholas Harvey" userId="6c8f5bcc-6372-430f-9774-4498d9d8aa03" providerId="ADAL" clId="{6317DBD0-C094-4DF0-BDA2-A1E994B1701C}" dt="2021-05-11T22:08:53.982" v="0"/>
          <ac:picMkLst>
            <pc:docMk/>
            <pc:sldMk cId="3020915304" sldId="272"/>
            <ac:picMk id="9218" creationId="{00000000-0000-0000-0000-000000000000}"/>
          </ac:picMkLst>
        </pc:picChg>
      </pc:sldChg>
      <pc:sldChg chg="modSp">
        <pc:chgData name="Nicholas Harvey" userId="6c8f5bcc-6372-430f-9774-4498d9d8aa03" providerId="ADAL" clId="{6317DBD0-C094-4DF0-BDA2-A1E994B1701C}" dt="2021-05-11T22:08:53.982" v="0"/>
        <pc:sldMkLst>
          <pc:docMk/>
          <pc:sldMk cId="414355381" sldId="273"/>
        </pc:sldMkLst>
        <pc:spChg chg="mod">
          <ac:chgData name="Nicholas Harvey" userId="6c8f5bcc-6372-430f-9774-4498d9d8aa03" providerId="ADAL" clId="{6317DBD0-C094-4DF0-BDA2-A1E994B1701C}" dt="2021-05-11T22:08:53.982" v="0"/>
          <ac:spMkLst>
            <pc:docMk/>
            <pc:sldMk cId="414355381" sldId="273"/>
            <ac:spMk id="4" creationId="{00000000-0000-0000-0000-000000000000}"/>
          </ac:spMkLst>
        </pc:spChg>
        <pc:picChg chg="mod">
          <ac:chgData name="Nicholas Harvey" userId="6c8f5bcc-6372-430f-9774-4498d9d8aa03" providerId="ADAL" clId="{6317DBD0-C094-4DF0-BDA2-A1E994B1701C}" dt="2021-05-11T22:08:53.982" v="0"/>
          <ac:picMkLst>
            <pc:docMk/>
            <pc:sldMk cId="414355381" sldId="273"/>
            <ac:picMk id="10242" creationId="{00000000-0000-0000-0000-000000000000}"/>
          </ac:picMkLst>
        </pc:picChg>
      </pc:sldChg>
      <pc:sldChg chg="modSp">
        <pc:chgData name="Nicholas Harvey" userId="6c8f5bcc-6372-430f-9774-4498d9d8aa03" providerId="ADAL" clId="{6317DBD0-C094-4DF0-BDA2-A1E994B1701C}" dt="2021-05-11T22:08:53.982" v="0"/>
        <pc:sldMkLst>
          <pc:docMk/>
          <pc:sldMk cId="2334769302" sldId="274"/>
        </pc:sldMkLst>
        <pc:picChg chg="mod">
          <ac:chgData name="Nicholas Harvey" userId="6c8f5bcc-6372-430f-9774-4498d9d8aa03" providerId="ADAL" clId="{6317DBD0-C094-4DF0-BDA2-A1E994B1701C}" dt="2021-05-11T22:08:53.982" v="0"/>
          <ac:picMkLst>
            <pc:docMk/>
            <pc:sldMk cId="2334769302" sldId="274"/>
            <ac:picMk id="12290" creationId="{00000000-0000-0000-0000-000000000000}"/>
          </ac:picMkLst>
        </pc:picChg>
        <pc:picChg chg="mod">
          <ac:chgData name="Nicholas Harvey" userId="6c8f5bcc-6372-430f-9774-4498d9d8aa03" providerId="ADAL" clId="{6317DBD0-C094-4DF0-BDA2-A1E994B1701C}" dt="2021-05-11T22:08:53.982" v="0"/>
          <ac:picMkLst>
            <pc:docMk/>
            <pc:sldMk cId="2334769302" sldId="274"/>
            <ac:picMk id="12291" creationId="{00000000-0000-0000-0000-000000000000}"/>
          </ac:picMkLst>
        </pc:picChg>
      </pc:sldChg>
      <pc:sldChg chg="modSp">
        <pc:chgData name="Nicholas Harvey" userId="6c8f5bcc-6372-430f-9774-4498d9d8aa03" providerId="ADAL" clId="{6317DBD0-C094-4DF0-BDA2-A1E994B1701C}" dt="2021-05-11T22:08:53.982" v="0"/>
        <pc:sldMkLst>
          <pc:docMk/>
          <pc:sldMk cId="2920390326" sldId="275"/>
        </pc:sldMkLst>
        <pc:picChg chg="mod">
          <ac:chgData name="Nicholas Harvey" userId="6c8f5bcc-6372-430f-9774-4498d9d8aa03" providerId="ADAL" clId="{6317DBD0-C094-4DF0-BDA2-A1E994B1701C}" dt="2021-05-11T22:08:53.982" v="0"/>
          <ac:picMkLst>
            <pc:docMk/>
            <pc:sldMk cId="2920390326" sldId="275"/>
            <ac:picMk id="13314" creationId="{00000000-0000-0000-0000-000000000000}"/>
          </ac:picMkLst>
        </pc:picChg>
      </pc:sldChg>
      <pc:sldChg chg="modSp">
        <pc:chgData name="Nicholas Harvey" userId="6c8f5bcc-6372-430f-9774-4498d9d8aa03" providerId="ADAL" clId="{6317DBD0-C094-4DF0-BDA2-A1E994B1701C}" dt="2021-05-11T22:08:53.982" v="0"/>
        <pc:sldMkLst>
          <pc:docMk/>
          <pc:sldMk cId="4164269691" sldId="276"/>
        </pc:sldMkLst>
        <pc:spChg chg="mod">
          <ac:chgData name="Nicholas Harvey" userId="6c8f5bcc-6372-430f-9774-4498d9d8aa03" providerId="ADAL" clId="{6317DBD0-C094-4DF0-BDA2-A1E994B1701C}" dt="2021-05-11T22:08:53.982" v="0"/>
          <ac:spMkLst>
            <pc:docMk/>
            <pc:sldMk cId="4164269691" sldId="276"/>
            <ac:spMk id="3" creationId="{00000000-0000-0000-0000-000000000000}"/>
          </ac:spMkLst>
        </pc:spChg>
      </pc:sldChg>
      <pc:sldChg chg="modSp mod modNotes">
        <pc:chgData name="Nicholas Harvey" userId="6c8f5bcc-6372-430f-9774-4498d9d8aa03" providerId="ADAL" clId="{6317DBD0-C094-4DF0-BDA2-A1E994B1701C}" dt="2021-05-11T22:09:35.066" v="13" actId="20577"/>
        <pc:sldMkLst>
          <pc:docMk/>
          <pc:sldMk cId="1039711339" sldId="304"/>
        </pc:sldMkLst>
        <pc:spChg chg="mod">
          <ac:chgData name="Nicholas Harvey" userId="6c8f5bcc-6372-430f-9774-4498d9d8aa03" providerId="ADAL" clId="{6317DBD0-C094-4DF0-BDA2-A1E994B1701C}" dt="2021-05-11T22:08:53.982" v="0"/>
          <ac:spMkLst>
            <pc:docMk/>
            <pc:sldMk cId="1039711339" sldId="304"/>
            <ac:spMk id="2" creationId="{091B274E-D604-3240-A618-B29F15A3F9F6}"/>
          </ac:spMkLst>
        </pc:spChg>
        <pc:spChg chg="mod">
          <ac:chgData name="Nicholas Harvey" userId="6c8f5bcc-6372-430f-9774-4498d9d8aa03" providerId="ADAL" clId="{6317DBD0-C094-4DF0-BDA2-A1E994B1701C}" dt="2021-05-11T22:09:35.066" v="13" actId="20577"/>
          <ac:spMkLst>
            <pc:docMk/>
            <pc:sldMk cId="1039711339" sldId="304"/>
            <ac:spMk id="4" creationId="{2872186B-9D18-1947-AF81-A057AE538664}"/>
          </ac:spMkLst>
        </pc:spChg>
        <pc:spChg chg="mod">
          <ac:chgData name="Nicholas Harvey" userId="6c8f5bcc-6372-430f-9774-4498d9d8aa03" providerId="ADAL" clId="{6317DBD0-C094-4DF0-BDA2-A1E994B1701C}" dt="2021-05-11T22:09:03.717" v="1"/>
          <ac:spMkLst>
            <pc:docMk/>
            <pc:sldMk cId="1039711339" sldId="304"/>
            <ac:spMk id="6" creationId="{D98CA6AC-AF6D-ED4D-A561-6ED549640C49}"/>
          </ac:spMkLst>
        </pc:spChg>
      </pc:sldChg>
      <pc:sldMasterChg chg="modSp modSldLayout">
        <pc:chgData name="Nicholas Harvey" userId="6c8f5bcc-6372-430f-9774-4498d9d8aa03" providerId="ADAL" clId="{6317DBD0-C094-4DF0-BDA2-A1E994B1701C}" dt="2021-05-11T22:08:53.982" v="0"/>
        <pc:sldMasterMkLst>
          <pc:docMk/>
          <pc:sldMasterMk cId="0" sldId="2147483661"/>
        </pc:sldMasterMkLst>
        <pc:spChg chg="mod">
          <ac:chgData name="Nicholas Harvey" userId="6c8f5bcc-6372-430f-9774-4498d9d8aa03" providerId="ADAL" clId="{6317DBD0-C094-4DF0-BDA2-A1E994B1701C}" dt="2021-05-11T22:08:53.982" v="0"/>
          <ac:spMkLst>
            <pc:docMk/>
            <pc:sldMasterMk cId="0" sldId="2147483661"/>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2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4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4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4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5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6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7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8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8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19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0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1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2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2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2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2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3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3"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4"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5"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6"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7"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8"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49"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50"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51"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52" creationId="{00000000-0000-0000-0000-000000000000}"/>
          </ac:spMkLst>
        </pc:spChg>
        <pc:spChg chg="mod">
          <ac:chgData name="Nicholas Harvey" userId="6c8f5bcc-6372-430f-9774-4498d9d8aa03" providerId="ADAL" clId="{6317DBD0-C094-4DF0-BDA2-A1E994B1701C}" dt="2021-05-11T22:08:53.982" v="0"/>
          <ac:spMkLst>
            <pc:docMk/>
            <pc:sldMasterMk cId="0" sldId="2147483661"/>
            <ac:spMk id="253" creationId="{00000000-0000-0000-0000-000000000000}"/>
          </ac:spMkLst>
        </pc:spChg>
        <pc:grpChg chg="mod">
          <ac:chgData name="Nicholas Harvey" userId="6c8f5bcc-6372-430f-9774-4498d9d8aa03" providerId="ADAL" clId="{6317DBD0-C094-4DF0-BDA2-A1E994B1701C}" dt="2021-05-11T22:08:53.982" v="0"/>
          <ac:grpSpMkLst>
            <pc:docMk/>
            <pc:sldMasterMk cId="0" sldId="2147483661"/>
            <ac:grpSpMk id="135"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36"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37"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38"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39"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0"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1"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2"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3"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4"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5"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46"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79"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0"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2"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3"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4"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5"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6"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187"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4"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5"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6"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7"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8" creationId="{00000000-0000-0000-0000-000000000000}"/>
          </ac:grpSpMkLst>
        </pc:grpChg>
        <pc:grpChg chg="mod">
          <ac:chgData name="Nicholas Harvey" userId="6c8f5bcc-6372-430f-9774-4498d9d8aa03" providerId="ADAL" clId="{6317DBD0-C094-4DF0-BDA2-A1E994B1701C}" dt="2021-05-11T22:08:53.982" v="0"/>
          <ac:grpSpMkLst>
            <pc:docMk/>
            <pc:sldMasterMk cId="0" sldId="2147483661"/>
            <ac:grpSpMk id="229" creationId="{00000000-0000-0000-0000-000000000000}"/>
          </ac:grpSpMkLst>
        </pc:grpChg>
        <pc:sldLayoutChg chg="modSp">
          <pc:chgData name="Nicholas Harvey" userId="6c8f5bcc-6372-430f-9774-4498d9d8aa03" providerId="ADAL" clId="{6317DBD0-C094-4DF0-BDA2-A1E994B1701C}" dt="2021-05-11T22:08:53.982" v="0"/>
          <pc:sldLayoutMkLst>
            <pc:docMk/>
            <pc:sldMasterMk cId="0" sldId="2147483661"/>
            <pc:sldLayoutMk cId="0" sldId="2147483662"/>
          </pc:sldLayoutMkLst>
          <pc:spChg chg="mod">
            <ac:chgData name="Nicholas Harvey" userId="6c8f5bcc-6372-430f-9774-4498d9d8aa03" providerId="ADAL" clId="{6317DBD0-C094-4DF0-BDA2-A1E994B1701C}" dt="2021-05-11T22:08:53.982" v="0"/>
            <ac:spMkLst>
              <pc:docMk/>
              <pc:sldMasterMk cId="0" sldId="2147483661"/>
              <pc:sldLayoutMk cId="0" sldId="2147483662"/>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2"/>
              <ac:spMk id="3"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64"/>
          </pc:sldLayoutMkLst>
          <pc:spChg chg="mod">
            <ac:chgData name="Nicholas Harvey" userId="6c8f5bcc-6372-430f-9774-4498d9d8aa03" providerId="ADAL" clId="{6317DBD0-C094-4DF0-BDA2-A1E994B1701C}" dt="2021-05-11T22:08:53.982" v="0"/>
            <ac:spMkLst>
              <pc:docMk/>
              <pc:sldMasterMk cId="0" sldId="2147483661"/>
              <pc:sldLayoutMk cId="0" sldId="2147483664"/>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4"/>
              <ac:spMk id="3"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65"/>
          </pc:sldLayoutMkLst>
          <pc:spChg chg="mod">
            <ac:chgData name="Nicholas Harvey" userId="6c8f5bcc-6372-430f-9774-4498d9d8aa03" providerId="ADAL" clId="{6317DBD0-C094-4DF0-BDA2-A1E994B1701C}" dt="2021-05-11T22:08:53.982" v="0"/>
            <ac:spMkLst>
              <pc:docMk/>
              <pc:sldMasterMk cId="0" sldId="2147483661"/>
              <pc:sldLayoutMk cId="0" sldId="2147483665"/>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5"/>
              <ac:spMk id="3"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5"/>
              <ac:spMk id="4"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66"/>
          </pc:sldLayoutMkLst>
          <pc:spChg chg="mod">
            <ac:chgData name="Nicholas Harvey" userId="6c8f5bcc-6372-430f-9774-4498d9d8aa03" providerId="ADAL" clId="{6317DBD0-C094-4DF0-BDA2-A1E994B1701C}" dt="2021-05-11T22:08:53.982" v="0"/>
            <ac:spMkLst>
              <pc:docMk/>
              <pc:sldMasterMk cId="0" sldId="2147483661"/>
              <pc:sldLayoutMk cId="0" sldId="2147483666"/>
              <ac:spMk id="3"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6"/>
              <ac:spMk id="4"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6"/>
              <ac:spMk id="5"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6"/>
              <ac:spMk id="6"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69"/>
          </pc:sldLayoutMkLst>
          <pc:spChg chg="mod">
            <ac:chgData name="Nicholas Harvey" userId="6c8f5bcc-6372-430f-9774-4498d9d8aa03" providerId="ADAL" clId="{6317DBD0-C094-4DF0-BDA2-A1E994B1701C}" dt="2021-05-11T22:08:53.982" v="0"/>
            <ac:spMkLst>
              <pc:docMk/>
              <pc:sldMasterMk cId="0" sldId="2147483661"/>
              <pc:sldLayoutMk cId="0" sldId="2147483669"/>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9"/>
              <ac:spMk id="3"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69"/>
              <ac:spMk id="4"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70"/>
          </pc:sldLayoutMkLst>
          <pc:spChg chg="mod">
            <ac:chgData name="Nicholas Harvey" userId="6c8f5bcc-6372-430f-9774-4498d9d8aa03" providerId="ADAL" clId="{6317DBD0-C094-4DF0-BDA2-A1E994B1701C}" dt="2021-05-11T22:08:53.982" v="0"/>
            <ac:spMkLst>
              <pc:docMk/>
              <pc:sldMasterMk cId="0" sldId="2147483661"/>
              <pc:sldLayoutMk cId="0" sldId="2147483670"/>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4"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18"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28"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29"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0"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1"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3"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4"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0"/>
              <ac:spMk id="35" creationId="{00000000-0000-0000-0000-000000000000}"/>
            </ac:spMkLst>
          </pc:spChg>
          <pc:grpChg chg="mod">
            <ac:chgData name="Nicholas Harvey" userId="6c8f5bcc-6372-430f-9774-4498d9d8aa03" providerId="ADAL" clId="{6317DBD0-C094-4DF0-BDA2-A1E994B1701C}" dt="2021-05-11T22:08:53.982" v="0"/>
            <ac:grpSpMkLst>
              <pc:docMk/>
              <pc:sldMasterMk cId="0" sldId="2147483661"/>
              <pc:sldLayoutMk cId="0" sldId="2147483670"/>
              <ac:grpSpMk id="17" creationId="{00000000-0000-0000-0000-000000000000}"/>
            </ac:grpSpMkLst>
          </pc:gr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71"/>
          </pc:sldLayoutMkLst>
          <pc:spChg chg="mod">
            <ac:chgData name="Nicholas Harvey" userId="6c8f5bcc-6372-430f-9774-4498d9d8aa03" providerId="ADAL" clId="{6317DBD0-C094-4DF0-BDA2-A1E994B1701C}" dt="2021-05-11T22:08:53.982" v="0"/>
            <ac:spMkLst>
              <pc:docMk/>
              <pc:sldMasterMk cId="0" sldId="2147483661"/>
              <pc:sldLayoutMk cId="0" sldId="2147483671"/>
              <ac:spMk id="3"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0" sldId="2147483661"/>
            <pc:sldLayoutMk cId="0" sldId="2147483672"/>
          </pc:sldLayoutMkLst>
          <pc:spChg chg="mod">
            <ac:chgData name="Nicholas Harvey" userId="6c8f5bcc-6372-430f-9774-4498d9d8aa03" providerId="ADAL" clId="{6317DBD0-C094-4DF0-BDA2-A1E994B1701C}" dt="2021-05-11T22:08:53.982" v="0"/>
            <ac:spMkLst>
              <pc:docMk/>
              <pc:sldMasterMk cId="0" sldId="2147483661"/>
              <pc:sldLayoutMk cId="0" sldId="2147483672"/>
              <ac:spMk id="2" creationId="{00000000-0000-0000-0000-000000000000}"/>
            </ac:spMkLst>
          </pc:spChg>
          <pc:spChg chg="mod">
            <ac:chgData name="Nicholas Harvey" userId="6c8f5bcc-6372-430f-9774-4498d9d8aa03" providerId="ADAL" clId="{6317DBD0-C094-4DF0-BDA2-A1E994B1701C}" dt="2021-05-11T22:08:53.982" v="0"/>
            <ac:spMkLst>
              <pc:docMk/>
              <pc:sldMasterMk cId="0" sldId="2147483661"/>
              <pc:sldLayoutMk cId="0" sldId="2147483672"/>
              <ac:spMk id="3" creationId="{00000000-0000-0000-0000-000000000000}"/>
            </ac:spMkLst>
          </pc:spChg>
        </pc:sldLayoutChg>
      </pc:sldMasterChg>
      <pc:sldMasterChg chg="modSp modSldLayout">
        <pc:chgData name="Nicholas Harvey" userId="6c8f5bcc-6372-430f-9774-4498d9d8aa03" providerId="ADAL" clId="{6317DBD0-C094-4DF0-BDA2-A1E994B1701C}" dt="2021-05-11T22:08:53.982" v="0"/>
        <pc:sldMasterMkLst>
          <pc:docMk/>
          <pc:sldMasterMk cId="1412754111" sldId="2147483674"/>
        </pc:sldMasterMkLst>
        <pc:spChg chg="mod">
          <ac:chgData name="Nicholas Harvey" userId="6c8f5bcc-6372-430f-9774-4498d9d8aa03" providerId="ADAL" clId="{6317DBD0-C094-4DF0-BDA2-A1E994B1701C}" dt="2021-05-11T22:08:53.982" v="0"/>
          <ac:spMkLst>
            <pc:docMk/>
            <pc:sldMasterMk cId="1412754111" sldId="2147483674"/>
            <ac:spMk id="10" creationId="{4C279D9C-41B5-407B-BB25-D4AD402308AC}"/>
          </ac:spMkLst>
        </pc:spChg>
        <pc:spChg chg="mod">
          <ac:chgData name="Nicholas Harvey" userId="6c8f5bcc-6372-430f-9774-4498d9d8aa03" providerId="ADAL" clId="{6317DBD0-C094-4DF0-BDA2-A1E994B1701C}" dt="2021-05-11T22:08:53.982" v="0"/>
          <ac:spMkLst>
            <pc:docMk/>
            <pc:sldMasterMk cId="1412754111" sldId="2147483674"/>
            <ac:spMk id="12" creationId="{D3932AFB-98BB-47E6-A66A-42A8B2216A6E}"/>
          </ac:spMkLst>
        </pc:spChg>
        <pc:spChg chg="mod">
          <ac:chgData name="Nicholas Harvey" userId="6c8f5bcc-6372-430f-9774-4498d9d8aa03" providerId="ADAL" clId="{6317DBD0-C094-4DF0-BDA2-A1E994B1701C}" dt="2021-05-11T22:08:53.982" v="0"/>
          <ac:spMkLst>
            <pc:docMk/>
            <pc:sldMasterMk cId="1412754111" sldId="2147483674"/>
            <ac:spMk id="16" creationId="{9D980B62-A8DC-41B1-BFA4-DF6E668D2134}"/>
          </ac:spMkLst>
        </pc:spChg>
        <pc:spChg chg="mod">
          <ac:chgData name="Nicholas Harvey" userId="6c8f5bcc-6372-430f-9774-4498d9d8aa03" providerId="ADAL" clId="{6317DBD0-C094-4DF0-BDA2-A1E994B1701C}" dt="2021-05-11T22:08:53.982" v="0"/>
          <ac:spMkLst>
            <pc:docMk/>
            <pc:sldMasterMk cId="1412754111" sldId="2147483674"/>
            <ac:spMk id="20" creationId="{EDADA9AC-09FD-7C48-9CDC-8BC3FBDEF118}"/>
          </ac:spMkLst>
        </pc:spChg>
        <pc:picChg chg="mod">
          <ac:chgData name="Nicholas Harvey" userId="6c8f5bcc-6372-430f-9774-4498d9d8aa03" providerId="ADAL" clId="{6317DBD0-C094-4DF0-BDA2-A1E994B1701C}" dt="2021-05-11T22:08:53.982" v="0"/>
          <ac:picMkLst>
            <pc:docMk/>
            <pc:sldMasterMk cId="1412754111" sldId="2147483674"/>
            <ac:picMk id="3" creationId="{1EF659DC-9D8F-B740-94AA-02A6A02D1E51}"/>
          </ac:picMkLst>
        </pc:picChg>
        <pc:picChg chg="mod">
          <ac:chgData name="Nicholas Harvey" userId="6c8f5bcc-6372-430f-9774-4498d9d8aa03" providerId="ADAL" clId="{6317DBD0-C094-4DF0-BDA2-A1E994B1701C}" dt="2021-05-11T22:08:53.982" v="0"/>
          <ac:picMkLst>
            <pc:docMk/>
            <pc:sldMasterMk cId="1412754111" sldId="2147483674"/>
            <ac:picMk id="13" creationId="{53C559C2-8C6E-45A5-9148-D5B12B0EEC22}"/>
          </ac:picMkLst>
        </pc:picChg>
        <pc:picChg chg="mod">
          <ac:chgData name="Nicholas Harvey" userId="6c8f5bcc-6372-430f-9774-4498d9d8aa03" providerId="ADAL" clId="{6317DBD0-C094-4DF0-BDA2-A1E994B1701C}" dt="2021-05-11T22:08:53.982" v="0"/>
          <ac:picMkLst>
            <pc:docMk/>
            <pc:sldMasterMk cId="1412754111" sldId="2147483674"/>
            <ac:picMk id="21" creationId="{AF325590-A6D4-9741-870B-736FC1574C76}"/>
          </ac:picMkLst>
        </pc:picChg>
        <pc:sldLayoutChg chg="modSp">
          <pc:chgData name="Nicholas Harvey" userId="6c8f5bcc-6372-430f-9774-4498d9d8aa03" providerId="ADAL" clId="{6317DBD0-C094-4DF0-BDA2-A1E994B1701C}" dt="2021-05-11T22:08:53.982" v="0"/>
          <pc:sldLayoutMkLst>
            <pc:docMk/>
            <pc:sldMasterMk cId="1412754111" sldId="2147483674"/>
            <pc:sldLayoutMk cId="4185212790" sldId="2147483675"/>
          </pc:sldLayoutMkLst>
          <pc:spChg chg="mod">
            <ac:chgData name="Nicholas Harvey" userId="6c8f5bcc-6372-430f-9774-4498d9d8aa03" providerId="ADAL" clId="{6317DBD0-C094-4DF0-BDA2-A1E994B1701C}" dt="2021-05-11T22:08:53.982" v="0"/>
            <ac:spMkLst>
              <pc:docMk/>
              <pc:sldMasterMk cId="1412754111" sldId="2147483674"/>
              <pc:sldLayoutMk cId="4185212790" sldId="2147483675"/>
              <ac:spMk id="3" creationId="{FD07A26B-FB91-4268-AE80-63214307C03F}"/>
            </ac:spMkLst>
          </pc:spChg>
          <pc:spChg chg="mod">
            <ac:chgData name="Nicholas Harvey" userId="6c8f5bcc-6372-430f-9774-4498d9d8aa03" providerId="ADAL" clId="{6317DBD0-C094-4DF0-BDA2-A1E994B1701C}" dt="2021-05-11T22:08:53.982" v="0"/>
            <ac:spMkLst>
              <pc:docMk/>
              <pc:sldMasterMk cId="1412754111" sldId="2147483674"/>
              <pc:sldLayoutMk cId="4185212790" sldId="2147483675"/>
              <ac:spMk id="4" creationId="{BF84B4DE-83A6-4726-9008-0C7F75D02D1F}"/>
            </ac:spMkLst>
          </pc:spChg>
          <pc:picChg chg="mod">
            <ac:chgData name="Nicholas Harvey" userId="6c8f5bcc-6372-430f-9774-4498d9d8aa03" providerId="ADAL" clId="{6317DBD0-C094-4DF0-BDA2-A1E994B1701C}" dt="2021-05-11T22:08:53.982" v="0"/>
            <ac:picMkLst>
              <pc:docMk/>
              <pc:sldMasterMk cId="1412754111" sldId="2147483674"/>
              <pc:sldLayoutMk cId="4185212790" sldId="2147483675"/>
              <ac:picMk id="6" creationId="{F645E500-E4D1-47B6-8A49-38CF5EF7DA96}"/>
            </ac:picMkLst>
          </pc:picChg>
          <pc:picChg chg="mod">
            <ac:chgData name="Nicholas Harvey" userId="6c8f5bcc-6372-430f-9774-4498d9d8aa03" providerId="ADAL" clId="{6317DBD0-C094-4DF0-BDA2-A1E994B1701C}" dt="2021-05-11T22:08:53.982" v="0"/>
            <ac:picMkLst>
              <pc:docMk/>
              <pc:sldMasterMk cId="1412754111" sldId="2147483674"/>
              <pc:sldLayoutMk cId="4185212790" sldId="2147483675"/>
              <ac:picMk id="19" creationId="{00000000-0000-0000-0000-000000000000}"/>
            </ac:picMkLst>
          </pc:picChg>
        </pc:sldLayoutChg>
        <pc:sldLayoutChg chg="modSp">
          <pc:chgData name="Nicholas Harvey" userId="6c8f5bcc-6372-430f-9774-4498d9d8aa03" providerId="ADAL" clId="{6317DBD0-C094-4DF0-BDA2-A1E994B1701C}" dt="2021-05-11T22:08:53.982" v="0"/>
          <pc:sldLayoutMkLst>
            <pc:docMk/>
            <pc:sldMasterMk cId="1412754111" sldId="2147483674"/>
            <pc:sldLayoutMk cId="2598977783" sldId="2147483676"/>
          </pc:sldLayoutMkLst>
          <pc:spChg chg="mod">
            <ac:chgData name="Nicholas Harvey" userId="6c8f5bcc-6372-430f-9774-4498d9d8aa03" providerId="ADAL" clId="{6317DBD0-C094-4DF0-BDA2-A1E994B1701C}" dt="2021-05-11T22:08:53.982" v="0"/>
            <ac:spMkLst>
              <pc:docMk/>
              <pc:sldMasterMk cId="1412754111" sldId="2147483674"/>
              <pc:sldLayoutMk cId="2598977783" sldId="2147483676"/>
              <ac:spMk id="4" creationId="{00000000-0000-0000-0000-000000000000}"/>
            </ac:spMkLst>
          </pc:spChg>
          <pc:spChg chg="mod">
            <ac:chgData name="Nicholas Harvey" userId="6c8f5bcc-6372-430f-9774-4498d9d8aa03" providerId="ADAL" clId="{6317DBD0-C094-4DF0-BDA2-A1E994B1701C}" dt="2021-05-11T22:08:53.982" v="0"/>
            <ac:spMkLst>
              <pc:docMk/>
              <pc:sldMasterMk cId="1412754111" sldId="2147483674"/>
              <pc:sldLayoutMk cId="2598977783" sldId="2147483676"/>
              <ac:spMk id="6" creationId="{00000000-0000-0000-0000-000000000000}"/>
            </ac:spMkLst>
          </pc:spChg>
        </pc:sldLayoutChg>
        <pc:sldLayoutChg chg="modSp">
          <pc:chgData name="Nicholas Harvey" userId="6c8f5bcc-6372-430f-9774-4498d9d8aa03" providerId="ADAL" clId="{6317DBD0-C094-4DF0-BDA2-A1E994B1701C}" dt="2021-05-11T22:08:53.982" v="0"/>
          <pc:sldLayoutMkLst>
            <pc:docMk/>
            <pc:sldMasterMk cId="1412754111" sldId="2147483674"/>
            <pc:sldLayoutMk cId="3190196868" sldId="2147483677"/>
          </pc:sldLayoutMkLst>
          <pc:spChg chg="mod">
            <ac:chgData name="Nicholas Harvey" userId="6c8f5bcc-6372-430f-9774-4498d9d8aa03" providerId="ADAL" clId="{6317DBD0-C094-4DF0-BDA2-A1E994B1701C}" dt="2021-05-11T22:08:53.982" v="0"/>
            <ac:spMkLst>
              <pc:docMk/>
              <pc:sldMasterMk cId="1412754111" sldId="2147483674"/>
              <pc:sldLayoutMk cId="3190196868" sldId="2147483677"/>
              <ac:spMk id="3" creationId="{00000000-0000-0000-0000-000000000000}"/>
            </ac:spMkLst>
          </pc:spChg>
          <pc:spChg chg="mod">
            <ac:chgData name="Nicholas Harvey" userId="6c8f5bcc-6372-430f-9774-4498d9d8aa03" providerId="ADAL" clId="{6317DBD0-C094-4DF0-BDA2-A1E994B1701C}" dt="2021-05-11T22:08:53.982" v="0"/>
            <ac:spMkLst>
              <pc:docMk/>
              <pc:sldMasterMk cId="1412754111" sldId="2147483674"/>
              <pc:sldLayoutMk cId="3190196868" sldId="2147483677"/>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C58492-DAEB-49EF-84CB-5FC64950331F}"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D9854C-58F5-4BAF-9BB7-1CE6742C9FD9}" type="slidenum">
              <a:rPr lang="en-GB" smtClean="0"/>
              <a:t>‹#›</a:t>
            </a:fld>
            <a:endParaRPr lang="en-GB"/>
          </a:p>
        </p:txBody>
      </p:sp>
    </p:spTree>
    <p:extLst>
      <p:ext uri="{BB962C8B-B14F-4D97-AF65-F5344CB8AC3E}">
        <p14:creationId xmlns:p14="http://schemas.microsoft.com/office/powerpoint/2010/main" val="890857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Too difficult to measure anything that does not have a benefit to people.</a:t>
            </a:r>
          </a:p>
        </p:txBody>
      </p:sp>
      <p:sp>
        <p:nvSpPr>
          <p:cNvPr id="4" name="Slide Number Placeholder 3"/>
          <p:cNvSpPr>
            <a:spLocks noGrp="1"/>
          </p:cNvSpPr>
          <p:nvPr>
            <p:ph type="sldNum" sz="quarter" idx="10"/>
          </p:nvPr>
        </p:nvSpPr>
        <p:spPr/>
        <p:txBody>
          <a:bodyPr/>
          <a:lstStyle/>
          <a:p>
            <a:fld id="{DDD9854C-58F5-4BAF-9BB7-1CE6742C9FD9}" type="slidenum">
              <a:rPr lang="en-GB" smtClean="0"/>
              <a:t>6</a:t>
            </a:fld>
            <a:endParaRPr lang="en-GB"/>
          </a:p>
        </p:txBody>
      </p:sp>
    </p:spTree>
    <p:extLst>
      <p:ext uri="{BB962C8B-B14F-4D97-AF65-F5344CB8AC3E}">
        <p14:creationId xmlns:p14="http://schemas.microsoft.com/office/powerpoint/2010/main" val="3848981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5923" y="3307356"/>
            <a:ext cx="9489573" cy="1470025"/>
          </a:xfrm>
        </p:spPr>
        <p:txBody>
          <a:bodyPr anchor="b"/>
          <a:lstStyle>
            <a:lvl1pPr>
              <a:defRPr sz="4000"/>
            </a:lvl1pPr>
          </a:lstStyle>
          <a:p>
            <a:r>
              <a:rPr lang="en-US"/>
              <a:t>Click to edit Master title style</a:t>
            </a:r>
          </a:p>
        </p:txBody>
      </p:sp>
      <p:sp>
        <p:nvSpPr>
          <p:cNvPr id="3" name="Subtitle 2"/>
          <p:cNvSpPr>
            <a:spLocks noGrp="1"/>
          </p:cNvSpPr>
          <p:nvPr>
            <p:ph type="subTitle" idx="1"/>
          </p:nvPr>
        </p:nvSpPr>
        <p:spPr>
          <a:xfrm>
            <a:off x="1345923" y="4777380"/>
            <a:ext cx="9489573"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C2EB6FB-9193-49B1-A983-483B9B680E4B}"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345924" y="1807361"/>
            <a:ext cx="949744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2EB6FB-9193-49B1-A983-483B9B680E4B}"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9415" y="675723"/>
            <a:ext cx="1963949"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5923" y="675724"/>
            <a:ext cx="7290076"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2EB6FB-9193-49B1-A983-483B9B680E4B}"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C2EB6FB-9193-49B1-A983-483B9B680E4B}"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B860C5-3013-404D-A5C2-368F049F64F6}" type="slidenum">
              <a:rPr lang="en-GB" smtClean="0"/>
              <a:t>‹#›</a:t>
            </a:fld>
            <a:endParaRPr lang="en-GB"/>
          </a:p>
        </p:txBody>
      </p:sp>
    </p:spTree>
    <p:extLst>
      <p:ext uri="{BB962C8B-B14F-4D97-AF65-F5344CB8AC3E}">
        <p14:creationId xmlns:p14="http://schemas.microsoft.com/office/powerpoint/2010/main" val="1385301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4185212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598977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190196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2EB6FB-9193-49B1-A983-483B9B680E4B}"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45924" y="3308581"/>
            <a:ext cx="9489571"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345924" y="4777381"/>
            <a:ext cx="9489571"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2EB6FB-9193-49B1-A983-483B9B680E4B}"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5924" y="675725"/>
            <a:ext cx="9497440" cy="924475"/>
          </a:xfrm>
        </p:spPr>
        <p:txBody>
          <a:bodyPr/>
          <a:lstStyle/>
          <a:p>
            <a:r>
              <a:rPr lang="en-US"/>
              <a:t>Click to edit Master title style</a:t>
            </a:r>
          </a:p>
        </p:txBody>
      </p:sp>
      <p:sp>
        <p:nvSpPr>
          <p:cNvPr id="3" name="Content Placeholder 2"/>
          <p:cNvSpPr>
            <a:spLocks noGrp="1"/>
          </p:cNvSpPr>
          <p:nvPr>
            <p:ph sz="half" idx="1"/>
          </p:nvPr>
        </p:nvSpPr>
        <p:spPr>
          <a:xfrm>
            <a:off x="1345924" y="1809750"/>
            <a:ext cx="4628369"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708" y="1809749"/>
            <a:ext cx="4625656"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2EB6FB-9193-49B1-A983-483B9B680E4B}"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777192" y="1812927"/>
            <a:ext cx="419709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5924" y="2389190"/>
            <a:ext cx="4628369"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56088" y="1812927"/>
            <a:ext cx="418998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7" y="2389190"/>
            <a:ext cx="462836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2EB6FB-9193-49B1-A983-483B9B680E4B}"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C2EB6FB-9193-49B1-A983-483B9B680E4B}"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EB6FB-9193-49B1-A983-483B9B680E4B}"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3" y="446088"/>
            <a:ext cx="3547533"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136873" y="446088"/>
            <a:ext cx="5706492"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45923" y="1631950"/>
            <a:ext cx="3547533"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2EB6FB-9193-49B1-A983-483B9B680E4B}"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B860C5-3013-404D-A5C2-368F049F64F6}"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4" y="1387058"/>
            <a:ext cx="4641849"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345924" y="2500312"/>
            <a:ext cx="4641849"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2EB6FB-9193-49B1-A983-483B9B680E4B}"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B860C5-3013-404D-A5C2-368F049F64F6}" type="slidenum">
              <a:rPr lang="en-GB" smtClean="0"/>
              <a:t>‹#›</a:t>
            </a:fld>
            <a:endParaRPr lang="en-GB"/>
          </a:p>
        </p:txBody>
      </p:sp>
      <p:grpSp>
        <p:nvGrpSpPr>
          <p:cNvPr id="17" name="Group 16"/>
          <p:cNvGrpSpPr/>
          <p:nvPr/>
        </p:nvGrpSpPr>
        <p:grpSpPr>
          <a:xfrm>
            <a:off x="6291682" y="993076"/>
            <a:ext cx="2462851"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sp>
        <p:nvSpPr>
          <p:cNvPr id="18" name="Picture Placeholder 17"/>
          <p:cNvSpPr>
            <a:spLocks noGrp="1"/>
          </p:cNvSpPr>
          <p:nvPr>
            <p:ph type="pic" sz="quarter" idx="14"/>
          </p:nvPr>
        </p:nvSpPr>
        <p:spPr>
          <a:xfrm>
            <a:off x="6502400" y="1600200"/>
            <a:ext cx="4572000" cy="3429000"/>
          </a:xfrm>
          <a:prstGeom prst="ellipse">
            <a:avLst/>
          </a:prstGeom>
          <a:ln w="76200">
            <a:solidFill>
              <a:schemeClr val="bg2">
                <a:lumMod val="75000"/>
              </a:schemeClr>
            </a:solidFill>
          </a:ln>
        </p:spPr>
        <p:txBody>
          <a:bodyPr/>
          <a:lstStyle>
            <a:lvl1pPr marL="0" indent="0" algn="ctr">
              <a:buFontTx/>
              <a:buNone/>
              <a:defRPr/>
            </a:lvl1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12" y="-16"/>
            <a:ext cx="12336461"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sz="1800"/>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sz="1800"/>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345923" y="675725"/>
            <a:ext cx="9500151"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45924" y="1807361"/>
            <a:ext cx="9500149"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3125" y="5951811"/>
            <a:ext cx="28448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9C2EB6FB-9193-49B1-A983-483B9B680E4B}" type="datetimeFigureOut">
              <a:rPr lang="en-GB" smtClean="0"/>
              <a:t>11/05/2021</a:t>
            </a:fld>
            <a:endParaRPr lang="en-GB"/>
          </a:p>
        </p:txBody>
      </p:sp>
      <p:sp>
        <p:nvSpPr>
          <p:cNvPr id="5" name="Footer Placeholder 4"/>
          <p:cNvSpPr>
            <a:spLocks noGrp="1"/>
          </p:cNvSpPr>
          <p:nvPr>
            <p:ph type="ftr" sz="quarter" idx="3"/>
          </p:nvPr>
        </p:nvSpPr>
        <p:spPr>
          <a:xfrm>
            <a:off x="1574594" y="5951811"/>
            <a:ext cx="7008532"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763545" y="5951811"/>
            <a:ext cx="811049"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ACB860C5-3013-404D-A5C2-368F049F64F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141275411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Ecosystem services 2: payments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Autofit/>
          </a:bodyPr>
          <a:lstStyle/>
          <a:p>
            <a:r>
              <a:rPr lang="en-GB" dirty="0"/>
              <a:t>Valuing changes in Ecosystem Services</a:t>
            </a:r>
          </a:p>
        </p:txBody>
      </p:sp>
      <p:sp>
        <p:nvSpPr>
          <p:cNvPr id="3" name="TextBox 2"/>
          <p:cNvSpPr txBox="1"/>
          <p:nvPr/>
        </p:nvSpPr>
        <p:spPr>
          <a:xfrm>
            <a:off x="1775520" y="1309669"/>
            <a:ext cx="8640960" cy="830997"/>
          </a:xfrm>
          <a:prstGeom prst="rect">
            <a:avLst/>
          </a:prstGeom>
          <a:noFill/>
        </p:spPr>
        <p:txBody>
          <a:bodyPr wrap="square" rtlCol="0">
            <a:spAutoFit/>
          </a:bodyPr>
          <a:lstStyle/>
          <a:p>
            <a:r>
              <a:rPr lang="en-GB" sz="2400" dirty="0"/>
              <a:t>First step: conduct a literature review to see if existing studies can be applied to the ecosystem of interest.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3038" y="2420888"/>
            <a:ext cx="6524625"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4151784" y="3429000"/>
            <a:ext cx="4824536"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2999656" y="6021288"/>
            <a:ext cx="1080120" cy="6287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4295800" y="6021288"/>
            <a:ext cx="1152128" cy="6287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5015880" y="4600500"/>
            <a:ext cx="1152128" cy="6287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084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1548" y="1213994"/>
            <a:ext cx="9030957" cy="4375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1192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71400"/>
            <a:ext cx="8229600" cy="1143000"/>
          </a:xfrm>
        </p:spPr>
        <p:txBody>
          <a:bodyPr>
            <a:normAutofit/>
          </a:bodyPr>
          <a:lstStyle/>
          <a:p>
            <a:r>
              <a:rPr lang="en-GB" sz="3600" dirty="0"/>
              <a:t>Two types of valuation method</a:t>
            </a:r>
          </a:p>
        </p:txBody>
      </p:sp>
      <p:sp>
        <p:nvSpPr>
          <p:cNvPr id="3" name="TextBox 2"/>
          <p:cNvSpPr txBox="1"/>
          <p:nvPr/>
        </p:nvSpPr>
        <p:spPr>
          <a:xfrm>
            <a:off x="1775520" y="1196753"/>
            <a:ext cx="8640960" cy="4524315"/>
          </a:xfrm>
          <a:prstGeom prst="rect">
            <a:avLst/>
          </a:prstGeom>
          <a:noFill/>
        </p:spPr>
        <p:txBody>
          <a:bodyPr wrap="square" rtlCol="0">
            <a:spAutoFit/>
          </a:bodyPr>
          <a:lstStyle/>
          <a:p>
            <a:pPr>
              <a:lnSpc>
                <a:spcPct val="150000"/>
              </a:lnSpc>
            </a:pPr>
            <a:r>
              <a:rPr lang="en-GB" sz="2400" u="sng" dirty="0"/>
              <a:t>Economic valuation</a:t>
            </a:r>
            <a:r>
              <a:rPr lang="en-GB" sz="2400" dirty="0"/>
              <a:t>: how much are changes worth?</a:t>
            </a:r>
          </a:p>
          <a:p>
            <a:pPr>
              <a:lnSpc>
                <a:spcPct val="150000"/>
              </a:lnSpc>
            </a:pPr>
            <a:r>
              <a:rPr lang="en-GB" sz="2400" dirty="0"/>
              <a:t>	Revealed preference methods- market values, 	pricing techniques.</a:t>
            </a:r>
          </a:p>
          <a:p>
            <a:pPr>
              <a:lnSpc>
                <a:spcPct val="150000"/>
              </a:lnSpc>
            </a:pPr>
            <a:r>
              <a:rPr lang="en-GB" sz="2400" dirty="0"/>
              <a:t>	Stated preference methods- use questionnaires 	to find people preferences for a change.</a:t>
            </a:r>
          </a:p>
          <a:p>
            <a:pPr>
              <a:lnSpc>
                <a:spcPct val="150000"/>
              </a:lnSpc>
            </a:pPr>
            <a:endParaRPr lang="en-GB" sz="2400" dirty="0"/>
          </a:p>
          <a:p>
            <a:pPr>
              <a:lnSpc>
                <a:spcPct val="150000"/>
              </a:lnSpc>
            </a:pPr>
            <a:r>
              <a:rPr lang="en-GB" sz="2400" u="sng" dirty="0"/>
              <a:t>Non-economic valuation:</a:t>
            </a:r>
            <a:r>
              <a:rPr lang="en-GB" sz="2400" dirty="0"/>
              <a:t> choices made and preferences expressed in units that are not money.</a:t>
            </a:r>
            <a:endParaRPr lang="en-GB" sz="2400" u="sng" dirty="0"/>
          </a:p>
        </p:txBody>
      </p:sp>
    </p:spTree>
    <p:extLst>
      <p:ext uri="{BB962C8B-B14F-4D97-AF65-F5344CB8AC3E}">
        <p14:creationId xmlns:p14="http://schemas.microsoft.com/office/powerpoint/2010/main" val="2562265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1" y="260649"/>
            <a:ext cx="7125113" cy="924475"/>
          </a:xfrm>
        </p:spPr>
        <p:txBody>
          <a:bodyPr/>
          <a:lstStyle/>
          <a:p>
            <a:r>
              <a:rPr lang="en-GB" dirty="0"/>
              <a:t>Incentives</a:t>
            </a:r>
          </a:p>
        </p:txBody>
      </p:sp>
      <p:sp>
        <p:nvSpPr>
          <p:cNvPr id="3" name="TextBox 2"/>
          <p:cNvSpPr txBox="1"/>
          <p:nvPr/>
        </p:nvSpPr>
        <p:spPr>
          <a:xfrm>
            <a:off x="1745751" y="1162105"/>
            <a:ext cx="8640960" cy="1569660"/>
          </a:xfrm>
          <a:prstGeom prst="rect">
            <a:avLst/>
          </a:prstGeom>
          <a:noFill/>
        </p:spPr>
        <p:txBody>
          <a:bodyPr wrap="square" rtlCol="0">
            <a:spAutoFit/>
          </a:bodyPr>
          <a:lstStyle/>
          <a:p>
            <a:r>
              <a:rPr lang="en-GB" sz="2400" dirty="0"/>
              <a:t>Markets for ecosystem services e.g. PES- payments for ecosystem services</a:t>
            </a:r>
          </a:p>
          <a:p>
            <a:endParaRPr lang="en-GB" sz="2400" dirty="0"/>
          </a:p>
          <a:p>
            <a:r>
              <a:rPr lang="en-GB" sz="2400" dirty="0"/>
              <a:t>Markets for ecological damage e.g. cap and trade</a:t>
            </a:r>
          </a:p>
        </p:txBody>
      </p:sp>
      <p:pic>
        <p:nvPicPr>
          <p:cNvPr id="5122" name="Picture 2" descr="http://www.solidarity-us.org/files/CapAndTra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4562" y="2784302"/>
            <a:ext cx="561975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298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9" y="1"/>
            <a:ext cx="7125113" cy="924475"/>
          </a:xfrm>
        </p:spPr>
        <p:txBody>
          <a:bodyPr>
            <a:normAutofit/>
          </a:bodyPr>
          <a:lstStyle/>
          <a:p>
            <a:r>
              <a:rPr lang="en-GB" dirty="0"/>
              <a:t>Natural Capital Assessment Tools</a:t>
            </a:r>
          </a:p>
        </p:txBody>
      </p:sp>
      <p:sp>
        <p:nvSpPr>
          <p:cNvPr id="3" name="TextBox 2"/>
          <p:cNvSpPr txBox="1"/>
          <p:nvPr/>
        </p:nvSpPr>
        <p:spPr>
          <a:xfrm>
            <a:off x="1775520" y="918807"/>
            <a:ext cx="5760640" cy="6370975"/>
          </a:xfrm>
          <a:prstGeom prst="rect">
            <a:avLst/>
          </a:prstGeom>
          <a:noFill/>
        </p:spPr>
        <p:txBody>
          <a:bodyPr wrap="square" rtlCol="0">
            <a:spAutoFit/>
          </a:bodyPr>
          <a:lstStyle/>
          <a:p>
            <a:pPr marL="342900" indent="-342900">
              <a:buAutoNum type="arabicParenR"/>
            </a:pPr>
            <a:r>
              <a:rPr lang="en-GB" sz="2400" dirty="0"/>
              <a:t> </a:t>
            </a:r>
            <a:r>
              <a:rPr lang="en-GB" sz="2400" dirty="0" err="1"/>
              <a:t>InVest</a:t>
            </a:r>
            <a:r>
              <a:rPr lang="en-GB" sz="2400" dirty="0"/>
              <a:t> (Integrated Valuation of Environmental Services and </a:t>
            </a:r>
            <a:r>
              <a:rPr lang="en-GB" sz="2400" dirty="0" err="1"/>
              <a:t>Tradeoffs</a:t>
            </a:r>
            <a:r>
              <a:rPr lang="en-GB" sz="2400" dirty="0"/>
              <a:t>)</a:t>
            </a:r>
          </a:p>
          <a:p>
            <a:endParaRPr lang="en-GB" sz="2400" dirty="0"/>
          </a:p>
          <a:p>
            <a:r>
              <a:rPr lang="en-GB" sz="2400" dirty="0" err="1"/>
              <a:t>Bhagabati</a:t>
            </a:r>
            <a:r>
              <a:rPr lang="en-GB" sz="2400" dirty="0"/>
              <a:t> et al. (2014) Biological Conservation</a:t>
            </a:r>
          </a:p>
          <a:p>
            <a:endParaRPr lang="en-GB" sz="2400" dirty="0"/>
          </a:p>
          <a:p>
            <a:r>
              <a:rPr lang="en-GB" sz="2400" dirty="0"/>
              <a:t>Compared 5 ecosystem services with tiger habitat.</a:t>
            </a:r>
          </a:p>
          <a:p>
            <a:endParaRPr lang="en-GB" sz="2400" dirty="0"/>
          </a:p>
          <a:p>
            <a:r>
              <a:rPr lang="en-GB" sz="2400" dirty="0"/>
              <a:t>2 scenarios:</a:t>
            </a:r>
          </a:p>
          <a:p>
            <a:endParaRPr lang="en-GB" sz="2400" dirty="0"/>
          </a:p>
          <a:p>
            <a:r>
              <a:rPr lang="en-GB" sz="2400" dirty="0"/>
              <a:t>Conservation friendly Green Vision</a:t>
            </a:r>
          </a:p>
          <a:p>
            <a:endParaRPr lang="en-GB" sz="2400" dirty="0"/>
          </a:p>
          <a:p>
            <a:r>
              <a:rPr lang="en-GB" sz="2400" dirty="0"/>
              <a:t>Spatial Plan by government.</a:t>
            </a:r>
          </a:p>
          <a:p>
            <a:pPr marL="342900" indent="-342900">
              <a:buAutoNum type="arabicParenR"/>
            </a:pPr>
            <a:endParaRPr lang="en-GB" sz="2400" dirty="0"/>
          </a:p>
          <a:p>
            <a:pPr marL="342900" indent="-342900">
              <a:buAutoNum type="arabicParenR"/>
            </a:pPr>
            <a:endParaRPr lang="en-GB" sz="2400" dirty="0"/>
          </a:p>
        </p:txBody>
      </p:sp>
      <p:pic>
        <p:nvPicPr>
          <p:cNvPr id="7171" name="Picture 3" descr="C:\Users\mqbssefb\Downloads\ian-robinson-DfKZs6DOrw4-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6160" y="1844824"/>
            <a:ext cx="3000444" cy="4509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42777" y="6412686"/>
            <a:ext cx="1987211" cy="369332"/>
          </a:xfrm>
          <a:prstGeom prst="rect">
            <a:avLst/>
          </a:prstGeom>
          <a:noFill/>
        </p:spPr>
        <p:txBody>
          <a:bodyPr wrap="none" rtlCol="0">
            <a:spAutoFit/>
          </a:bodyPr>
          <a:lstStyle/>
          <a:p>
            <a:r>
              <a:rPr lang="en-GB" dirty="0"/>
              <a:t>Sumatran Tiger</a:t>
            </a:r>
          </a:p>
        </p:txBody>
      </p:sp>
    </p:spTree>
    <p:extLst>
      <p:ext uri="{BB962C8B-B14F-4D97-AF65-F5344CB8AC3E}">
        <p14:creationId xmlns:p14="http://schemas.microsoft.com/office/powerpoint/2010/main" val="4174393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186" y="116632"/>
            <a:ext cx="8237945" cy="640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072880" y="6529797"/>
            <a:ext cx="5595121" cy="369332"/>
          </a:xfrm>
          <a:prstGeom prst="rect">
            <a:avLst/>
          </a:prstGeom>
          <a:noFill/>
        </p:spPr>
        <p:txBody>
          <a:bodyPr wrap="none" rtlCol="0">
            <a:spAutoFit/>
          </a:bodyPr>
          <a:lstStyle/>
          <a:p>
            <a:r>
              <a:rPr lang="en-GB" dirty="0" err="1"/>
              <a:t>Bhagabati</a:t>
            </a:r>
            <a:r>
              <a:rPr lang="en-GB" dirty="0"/>
              <a:t> et al (2014) Biological Conservation</a:t>
            </a:r>
          </a:p>
        </p:txBody>
      </p:sp>
    </p:spTree>
    <p:extLst>
      <p:ext uri="{BB962C8B-B14F-4D97-AF65-F5344CB8AC3E}">
        <p14:creationId xmlns:p14="http://schemas.microsoft.com/office/powerpoint/2010/main" val="3722350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3" y="317116"/>
            <a:ext cx="8064895" cy="6208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072880" y="6529797"/>
            <a:ext cx="5595121" cy="369332"/>
          </a:xfrm>
          <a:prstGeom prst="rect">
            <a:avLst/>
          </a:prstGeom>
          <a:noFill/>
        </p:spPr>
        <p:txBody>
          <a:bodyPr wrap="none" rtlCol="0">
            <a:spAutoFit/>
          </a:bodyPr>
          <a:lstStyle/>
          <a:p>
            <a:r>
              <a:rPr lang="en-GB" dirty="0" err="1"/>
              <a:t>Bhagabati</a:t>
            </a:r>
            <a:r>
              <a:rPr lang="en-GB" dirty="0"/>
              <a:t> et al (2014) Biological Conservation</a:t>
            </a:r>
          </a:p>
        </p:txBody>
      </p:sp>
    </p:spTree>
    <p:extLst>
      <p:ext uri="{BB962C8B-B14F-4D97-AF65-F5344CB8AC3E}">
        <p14:creationId xmlns:p14="http://schemas.microsoft.com/office/powerpoint/2010/main" val="302091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750302"/>
            <a:ext cx="8928992" cy="5357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072880" y="6529797"/>
            <a:ext cx="5595121" cy="369332"/>
          </a:xfrm>
          <a:prstGeom prst="rect">
            <a:avLst/>
          </a:prstGeom>
          <a:noFill/>
        </p:spPr>
        <p:txBody>
          <a:bodyPr wrap="none" rtlCol="0">
            <a:spAutoFit/>
          </a:bodyPr>
          <a:lstStyle/>
          <a:p>
            <a:r>
              <a:rPr lang="en-GB" dirty="0" err="1"/>
              <a:t>Bhagabati</a:t>
            </a:r>
            <a:r>
              <a:rPr lang="en-GB" dirty="0"/>
              <a:t> et al (2014) Biological Conservation</a:t>
            </a:r>
          </a:p>
        </p:txBody>
      </p:sp>
    </p:spTree>
    <p:extLst>
      <p:ext uri="{BB962C8B-B14F-4D97-AF65-F5344CB8AC3E}">
        <p14:creationId xmlns:p14="http://schemas.microsoft.com/office/powerpoint/2010/main" val="414355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2952" y="2420888"/>
            <a:ext cx="8745537"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2567609" y="1"/>
            <a:ext cx="7125113" cy="92447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Natural Capital Assessment Tools</a:t>
            </a:r>
            <a:endParaRPr lang="en-GB" dirty="0"/>
          </a:p>
        </p:txBody>
      </p:sp>
      <p:sp>
        <p:nvSpPr>
          <p:cNvPr id="6" name="TextBox 5"/>
          <p:cNvSpPr txBox="1"/>
          <p:nvPr/>
        </p:nvSpPr>
        <p:spPr>
          <a:xfrm>
            <a:off x="2279576" y="1196752"/>
            <a:ext cx="6912768" cy="369332"/>
          </a:xfrm>
          <a:prstGeom prst="rect">
            <a:avLst/>
          </a:prstGeom>
          <a:noFill/>
        </p:spPr>
        <p:txBody>
          <a:bodyPr wrap="square" rtlCol="0">
            <a:spAutoFit/>
          </a:bodyPr>
          <a:lstStyle/>
          <a:p>
            <a:r>
              <a:rPr lang="en-GB" dirty="0"/>
              <a:t>2) Enabling a Natural Capital Approach (ENCA) </a:t>
            </a:r>
          </a:p>
        </p:txBody>
      </p:sp>
    </p:spTree>
    <p:extLst>
      <p:ext uri="{BB962C8B-B14F-4D97-AF65-F5344CB8AC3E}">
        <p14:creationId xmlns:p14="http://schemas.microsoft.com/office/powerpoint/2010/main" val="296650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6008" y="144463"/>
            <a:ext cx="8964488" cy="2265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451"/>
          <a:stretch/>
        </p:blipFill>
        <p:spPr bwMode="auto">
          <a:xfrm>
            <a:off x="1668464" y="3840460"/>
            <a:ext cx="8892032" cy="265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769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032" y="-243408"/>
            <a:ext cx="7772400" cy="1470025"/>
          </a:xfrm>
        </p:spPr>
        <p:txBody>
          <a:bodyPr>
            <a:normAutofit/>
          </a:bodyPr>
          <a:lstStyle/>
          <a:p>
            <a:r>
              <a:rPr lang="en-GB" dirty="0"/>
              <a:t>Ecosystem services 2: payments</a:t>
            </a:r>
          </a:p>
        </p:txBody>
      </p:sp>
      <p:sp>
        <p:nvSpPr>
          <p:cNvPr id="3" name="Subtitle 2"/>
          <p:cNvSpPr>
            <a:spLocks noGrp="1"/>
          </p:cNvSpPr>
          <p:nvPr>
            <p:ph type="subTitle" idx="1"/>
          </p:nvPr>
        </p:nvSpPr>
        <p:spPr>
          <a:xfrm>
            <a:off x="2895600" y="6043736"/>
            <a:ext cx="6400800" cy="769640"/>
          </a:xfrm>
        </p:spPr>
        <p:txBody>
          <a:bodyPr/>
          <a:lstStyle/>
          <a:p>
            <a:r>
              <a:rPr lang="en-GB"/>
              <a:t>Lecture </a:t>
            </a:r>
            <a:r>
              <a:rPr lang="en-GB" dirty="0"/>
              <a:t>14</a:t>
            </a:r>
          </a:p>
        </p:txBody>
      </p:sp>
      <p:pic>
        <p:nvPicPr>
          <p:cNvPr id="1026" name="Picture 2" descr="File:Natural Capital graph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1124744"/>
            <a:ext cx="6480720" cy="4860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468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8524"/>
          <a:stretch/>
        </p:blipFill>
        <p:spPr bwMode="auto">
          <a:xfrm>
            <a:off x="2119566" y="1196753"/>
            <a:ext cx="8008883"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390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9" y="-171400"/>
            <a:ext cx="7125113" cy="924475"/>
          </a:xfrm>
        </p:spPr>
        <p:txBody>
          <a:bodyPr>
            <a:normAutofit fontScale="90000"/>
          </a:bodyPr>
          <a:lstStyle/>
          <a:p>
            <a:r>
              <a:rPr lang="en-GB" dirty="0"/>
              <a:t>Ecosystem Services </a:t>
            </a:r>
            <a:r>
              <a:rPr lang="en-GB"/>
              <a:t>Transfer Toolkit</a:t>
            </a:r>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620688"/>
            <a:ext cx="8280920" cy="607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739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TextBox 2"/>
          <p:cNvSpPr txBox="1"/>
          <p:nvPr/>
        </p:nvSpPr>
        <p:spPr>
          <a:xfrm>
            <a:off x="1775520" y="1700809"/>
            <a:ext cx="8712968" cy="5262979"/>
          </a:xfrm>
          <a:prstGeom prst="rect">
            <a:avLst/>
          </a:prstGeom>
          <a:noFill/>
        </p:spPr>
        <p:txBody>
          <a:bodyPr wrap="square" rtlCol="0">
            <a:spAutoFit/>
          </a:bodyPr>
          <a:lstStyle/>
          <a:p>
            <a:r>
              <a:rPr lang="en-GB" sz="2400" dirty="0"/>
              <a:t>When valuing ecosystem services, we need to consider both economic and non-economic services.</a:t>
            </a:r>
          </a:p>
          <a:p>
            <a:endParaRPr lang="en-GB" sz="2400" dirty="0"/>
          </a:p>
          <a:p>
            <a:r>
              <a:rPr lang="en-GB" sz="2400" dirty="0"/>
              <a:t>Valuing nature is important for making decisions about changes.</a:t>
            </a:r>
          </a:p>
          <a:p>
            <a:endParaRPr lang="en-GB" sz="2400" dirty="0"/>
          </a:p>
          <a:p>
            <a:r>
              <a:rPr lang="en-GB" sz="2400" dirty="0"/>
              <a:t>One key consideration is whether ecosystem services increase in a linear way or whether there are thresholds where you gain or lose services.</a:t>
            </a:r>
          </a:p>
          <a:p>
            <a:endParaRPr lang="en-GB" sz="2400" dirty="0"/>
          </a:p>
          <a:p>
            <a:r>
              <a:rPr lang="en-GB" sz="2400" dirty="0"/>
              <a:t>Many different tools to help calculate changes in land use.</a:t>
            </a:r>
          </a:p>
          <a:p>
            <a:endParaRPr lang="en-GB" sz="2400" dirty="0"/>
          </a:p>
          <a:p>
            <a:endParaRPr lang="en-GB" sz="2400" dirty="0"/>
          </a:p>
        </p:txBody>
      </p:sp>
    </p:spTree>
    <p:extLst>
      <p:ext uri="{BB962C8B-B14F-4D97-AF65-F5344CB8AC3E}">
        <p14:creationId xmlns:p14="http://schemas.microsoft.com/office/powerpoint/2010/main" val="416426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TextBox 2"/>
          <p:cNvSpPr txBox="1"/>
          <p:nvPr/>
        </p:nvSpPr>
        <p:spPr>
          <a:xfrm>
            <a:off x="1775520" y="2132856"/>
            <a:ext cx="8568953" cy="3970318"/>
          </a:xfrm>
          <a:prstGeom prst="rect">
            <a:avLst/>
          </a:prstGeom>
          <a:noFill/>
        </p:spPr>
        <p:txBody>
          <a:bodyPr wrap="square" rtlCol="0">
            <a:spAutoFit/>
          </a:bodyPr>
          <a:lstStyle/>
          <a:p>
            <a:r>
              <a:rPr lang="en-GB" sz="2800" dirty="0"/>
              <a:t>Be able to give a case for valuation of ecosystem services.</a:t>
            </a:r>
          </a:p>
          <a:p>
            <a:endParaRPr lang="en-GB" sz="2800" dirty="0"/>
          </a:p>
          <a:p>
            <a:r>
              <a:rPr lang="en-GB" sz="2800" dirty="0"/>
              <a:t>Be able to understand a framework for valuing ecosystem services.</a:t>
            </a:r>
          </a:p>
          <a:p>
            <a:endParaRPr lang="en-GB" sz="2800" dirty="0"/>
          </a:p>
          <a:p>
            <a:r>
              <a:rPr lang="en-GB" sz="2800" dirty="0"/>
              <a:t>Be able to name some models and tools to value ecosystem services.</a:t>
            </a:r>
          </a:p>
          <a:p>
            <a:endParaRPr lang="en-GB" sz="2800" dirty="0"/>
          </a:p>
        </p:txBody>
      </p:sp>
    </p:spTree>
    <p:extLst>
      <p:ext uri="{BB962C8B-B14F-4D97-AF65-F5344CB8AC3E}">
        <p14:creationId xmlns:p14="http://schemas.microsoft.com/office/powerpoint/2010/main" val="1722110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09962" y="476673"/>
            <a:ext cx="8712967" cy="6186309"/>
          </a:xfrm>
          <a:prstGeom prst="rect">
            <a:avLst/>
          </a:prstGeom>
          <a:noFill/>
        </p:spPr>
        <p:txBody>
          <a:bodyPr wrap="square" rtlCol="0">
            <a:spAutoFit/>
          </a:bodyPr>
          <a:lstStyle/>
          <a:p>
            <a:pPr>
              <a:lnSpc>
                <a:spcPct val="150000"/>
              </a:lnSpc>
            </a:pPr>
            <a:r>
              <a:rPr lang="en-GB" sz="2400" dirty="0"/>
              <a:t>Market-based and non-market-based ecosystem services occur in the same land areas.</a:t>
            </a:r>
          </a:p>
          <a:p>
            <a:pPr>
              <a:lnSpc>
                <a:spcPct val="150000"/>
              </a:lnSpc>
            </a:pPr>
            <a:endParaRPr lang="en-GB" sz="2400" dirty="0"/>
          </a:p>
          <a:p>
            <a:pPr>
              <a:lnSpc>
                <a:spcPct val="150000"/>
              </a:lnSpc>
            </a:pPr>
            <a:r>
              <a:rPr lang="en-GB" sz="2400" dirty="0"/>
              <a:t>There may be a trade-off. Enhancing the market-based ES may result in degradation of non-market based ES. </a:t>
            </a:r>
          </a:p>
          <a:p>
            <a:pPr>
              <a:lnSpc>
                <a:spcPct val="150000"/>
              </a:lnSpc>
            </a:pPr>
            <a:r>
              <a:rPr lang="en-GB" sz="2400" dirty="0"/>
              <a:t>e.g. Mekong Dam- hydroelectric power vs. biodiversity/cultural value.</a:t>
            </a:r>
          </a:p>
          <a:p>
            <a:pPr>
              <a:lnSpc>
                <a:spcPct val="150000"/>
              </a:lnSpc>
            </a:pPr>
            <a:endParaRPr lang="en-GB" sz="2400" dirty="0"/>
          </a:p>
          <a:p>
            <a:pPr>
              <a:lnSpc>
                <a:spcPct val="150000"/>
              </a:lnSpc>
            </a:pPr>
            <a:endParaRPr lang="en-GB" sz="2400" dirty="0"/>
          </a:p>
          <a:p>
            <a:pPr>
              <a:lnSpc>
                <a:spcPct val="150000"/>
              </a:lnSpc>
            </a:pPr>
            <a:endParaRPr lang="en-GB" sz="2400" dirty="0"/>
          </a:p>
          <a:p>
            <a:pPr>
              <a:lnSpc>
                <a:spcPct val="150000"/>
              </a:lnSpc>
            </a:pPr>
            <a:endParaRPr lang="en-GB" sz="2400" dirty="0"/>
          </a:p>
        </p:txBody>
      </p:sp>
      <p:pic>
        <p:nvPicPr>
          <p:cNvPr id="1026" name="Picture 2" descr="Mekong d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9151" y="3933057"/>
            <a:ext cx="4238625"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39150" y="6536378"/>
            <a:ext cx="4572000" cy="461665"/>
          </a:xfrm>
          <a:prstGeom prst="rect">
            <a:avLst/>
          </a:prstGeom>
        </p:spPr>
        <p:txBody>
          <a:bodyPr>
            <a:spAutoFit/>
          </a:bodyPr>
          <a:lstStyle/>
          <a:p>
            <a:r>
              <a:rPr lang="en-GB" sz="1200" dirty="0"/>
              <a:t>Photograph: Sion </a:t>
            </a:r>
            <a:r>
              <a:rPr lang="en-GB" sz="1200" dirty="0" err="1"/>
              <a:t>Ang</a:t>
            </a:r>
            <a:r>
              <a:rPr lang="en-GB" sz="1200" dirty="0"/>
              <a:t>/SOPA Images/</a:t>
            </a:r>
            <a:r>
              <a:rPr lang="en-GB" sz="1200" dirty="0" err="1"/>
              <a:t>LightRocket</a:t>
            </a:r>
            <a:r>
              <a:rPr lang="en-GB" sz="1200" dirty="0"/>
              <a:t>/Getty Images</a:t>
            </a:r>
          </a:p>
        </p:txBody>
      </p:sp>
    </p:spTree>
    <p:extLst>
      <p:ext uri="{BB962C8B-B14F-4D97-AF65-F5344CB8AC3E}">
        <p14:creationId xmlns:p14="http://schemas.microsoft.com/office/powerpoint/2010/main" val="3047168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81200" y="274638"/>
            <a:ext cx="8229600" cy="7780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a:t>Why value nature?</a:t>
            </a:r>
            <a:endParaRPr lang="en-GB" sz="3600" dirty="0"/>
          </a:p>
        </p:txBody>
      </p:sp>
      <p:sp>
        <p:nvSpPr>
          <p:cNvPr id="4" name="TextBox 3"/>
          <p:cNvSpPr txBox="1"/>
          <p:nvPr/>
        </p:nvSpPr>
        <p:spPr>
          <a:xfrm>
            <a:off x="2135561" y="1690804"/>
            <a:ext cx="7920880" cy="4893647"/>
          </a:xfrm>
          <a:prstGeom prst="rect">
            <a:avLst/>
          </a:prstGeom>
          <a:noFill/>
        </p:spPr>
        <p:txBody>
          <a:bodyPr wrap="square" rtlCol="0">
            <a:spAutoFit/>
          </a:bodyPr>
          <a:lstStyle/>
          <a:p>
            <a:r>
              <a:rPr lang="en-GB" sz="2400" dirty="0"/>
              <a:t>Why should society value ecosystem services?</a:t>
            </a:r>
          </a:p>
          <a:p>
            <a:endParaRPr lang="en-GB" sz="2400" dirty="0"/>
          </a:p>
          <a:p>
            <a:r>
              <a:rPr lang="en-GB" sz="2400" dirty="0"/>
              <a:t>Why should businesses value ecosystem services?</a:t>
            </a:r>
          </a:p>
          <a:p>
            <a:endParaRPr lang="en-GB" sz="2400" dirty="0"/>
          </a:p>
          <a:p>
            <a:endParaRPr lang="en-GB" sz="2400" dirty="0"/>
          </a:p>
          <a:p>
            <a:endParaRPr lang="en-GB" sz="2400" dirty="0"/>
          </a:p>
          <a:p>
            <a:r>
              <a:rPr lang="en-GB" sz="2400" b="1" dirty="0"/>
              <a:t>Pause the video here</a:t>
            </a:r>
            <a:r>
              <a:rPr lang="en-GB" sz="2400" dirty="0"/>
              <a:t>. Think about each of these questions. Can you give some answers for both?</a:t>
            </a:r>
          </a:p>
          <a:p>
            <a:endParaRPr lang="en-GB" sz="2400" dirty="0"/>
          </a:p>
          <a:p>
            <a:r>
              <a:rPr lang="en-GB" sz="2400" dirty="0"/>
              <a:t>We will discuss this next week.</a:t>
            </a:r>
          </a:p>
          <a:p>
            <a:endParaRPr lang="en-GB" sz="2400" dirty="0"/>
          </a:p>
          <a:p>
            <a:endParaRPr lang="en-GB" sz="2400" dirty="0"/>
          </a:p>
        </p:txBody>
      </p:sp>
    </p:spTree>
    <p:extLst>
      <p:ext uri="{BB962C8B-B14F-4D97-AF65-F5344CB8AC3E}">
        <p14:creationId xmlns:p14="http://schemas.microsoft.com/office/powerpoint/2010/main" val="2829994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3408"/>
            <a:ext cx="8229600" cy="1143000"/>
          </a:xfrm>
        </p:spPr>
        <p:txBody>
          <a:bodyPr>
            <a:normAutofit/>
          </a:bodyPr>
          <a:lstStyle/>
          <a:p>
            <a:r>
              <a:rPr lang="en-GB" sz="3600" dirty="0"/>
              <a:t>Why value nature?</a:t>
            </a:r>
          </a:p>
        </p:txBody>
      </p:sp>
      <p:sp>
        <p:nvSpPr>
          <p:cNvPr id="3" name="TextBox 2"/>
          <p:cNvSpPr txBox="1"/>
          <p:nvPr/>
        </p:nvSpPr>
        <p:spPr>
          <a:xfrm>
            <a:off x="1775520" y="980729"/>
            <a:ext cx="8640960" cy="5632311"/>
          </a:xfrm>
          <a:prstGeom prst="rect">
            <a:avLst/>
          </a:prstGeom>
          <a:noFill/>
        </p:spPr>
        <p:txBody>
          <a:bodyPr wrap="square" rtlCol="0">
            <a:spAutoFit/>
          </a:bodyPr>
          <a:lstStyle/>
          <a:p>
            <a:r>
              <a:rPr lang="en-GB" sz="2400" dirty="0"/>
              <a:t>Contributes to better decision making</a:t>
            </a:r>
          </a:p>
          <a:p>
            <a:endParaRPr lang="en-GB" sz="2400" dirty="0"/>
          </a:p>
          <a:p>
            <a:r>
              <a:rPr lang="en-GB" sz="2400" dirty="0"/>
              <a:t>Makes sure policy appraisals take into account costs and benefits to natural environment.</a:t>
            </a:r>
          </a:p>
          <a:p>
            <a:endParaRPr lang="en-GB" sz="2400" dirty="0"/>
          </a:p>
          <a:p>
            <a:r>
              <a:rPr lang="en-GB" sz="2400" dirty="0"/>
              <a:t>Provides policy development with new insights.</a:t>
            </a:r>
          </a:p>
          <a:p>
            <a:endParaRPr lang="en-GB" sz="2400" dirty="0"/>
          </a:p>
          <a:p>
            <a:r>
              <a:rPr lang="en-GB" sz="2400" dirty="0"/>
              <a:t>Contribution to human wellbeing is seen as the most relevant to policy making. Therefore anthropocentric approach.</a:t>
            </a:r>
          </a:p>
          <a:p>
            <a:endParaRPr lang="en-GB" sz="2400" dirty="0"/>
          </a:p>
          <a:p>
            <a:r>
              <a:rPr lang="en-GB" sz="2400" dirty="0"/>
              <a:t>Allows systematic analysis of full range of ecosystem impacts.</a:t>
            </a:r>
          </a:p>
          <a:p>
            <a:endParaRPr lang="en-GB" sz="2400" dirty="0"/>
          </a:p>
          <a:p>
            <a:endParaRPr lang="en-GB" sz="2400" dirty="0"/>
          </a:p>
        </p:txBody>
      </p:sp>
    </p:spTree>
    <p:extLst>
      <p:ext uri="{BB962C8B-B14F-4D97-AF65-F5344CB8AC3E}">
        <p14:creationId xmlns:p14="http://schemas.microsoft.com/office/powerpoint/2010/main" val="2382583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752"/>
            <a:ext cx="8229600" cy="1143000"/>
          </a:xfrm>
        </p:spPr>
        <p:txBody>
          <a:bodyPr>
            <a:normAutofit/>
          </a:bodyPr>
          <a:lstStyle/>
          <a:p>
            <a:r>
              <a:rPr lang="en-GB" dirty="0"/>
              <a:t>Valuing can help policy decisions by:</a:t>
            </a:r>
          </a:p>
        </p:txBody>
      </p:sp>
      <p:sp>
        <p:nvSpPr>
          <p:cNvPr id="3" name="Rectangle 2"/>
          <p:cNvSpPr/>
          <p:nvPr/>
        </p:nvSpPr>
        <p:spPr>
          <a:xfrm>
            <a:off x="1775520" y="1340768"/>
            <a:ext cx="8640960" cy="5003614"/>
          </a:xfrm>
          <a:prstGeom prst="rect">
            <a:avLst/>
          </a:prstGeom>
        </p:spPr>
        <p:txBody>
          <a:bodyPr wrap="square">
            <a:spAutoFit/>
          </a:bodyPr>
          <a:lstStyle/>
          <a:p>
            <a:pPr marL="342900" indent="-342900">
              <a:lnSpc>
                <a:spcPct val="150000"/>
              </a:lnSpc>
              <a:buFont typeface="Arial" panose="020B0604020202020204" pitchFamily="34" charset="0"/>
              <a:buChar char="•"/>
            </a:pPr>
            <a:r>
              <a:rPr lang="en-GB" sz="2400" dirty="0"/>
              <a:t>determining whether a policy intervention that alters an ecosystem condition delivers net benefits to society; </a:t>
            </a:r>
          </a:p>
          <a:p>
            <a:pPr marL="342900" indent="-342900">
              <a:lnSpc>
                <a:spcPct val="150000"/>
              </a:lnSpc>
              <a:buFont typeface="Arial" panose="020B0604020202020204" pitchFamily="34" charset="0"/>
              <a:buChar char="•"/>
            </a:pPr>
            <a:r>
              <a:rPr lang="en-GB" sz="2400" dirty="0"/>
              <a:t>providing evidence on which to base decisions on ‘value for money’ and prioritising funding; </a:t>
            </a:r>
          </a:p>
          <a:p>
            <a:pPr marL="342900" indent="-342900">
              <a:lnSpc>
                <a:spcPct val="150000"/>
              </a:lnSpc>
              <a:buFont typeface="Arial" panose="020B0604020202020204" pitchFamily="34" charset="0"/>
              <a:buChar char="•"/>
            </a:pPr>
            <a:r>
              <a:rPr lang="en-GB" sz="2400" dirty="0"/>
              <a:t>choosing between competing uses, e.g. of land use; assessing liability for damage to the environment; </a:t>
            </a:r>
          </a:p>
          <a:p>
            <a:pPr marL="342900" indent="-342900">
              <a:lnSpc>
                <a:spcPct val="150000"/>
              </a:lnSpc>
              <a:buFont typeface="Arial" panose="020B0604020202020204" pitchFamily="34" charset="0"/>
              <a:buChar char="•"/>
            </a:pPr>
            <a:r>
              <a:rPr lang="en-GB" sz="2400" dirty="0"/>
              <a:t>wider communication e.g. to the public and land managers on the value of the environment.</a:t>
            </a:r>
          </a:p>
        </p:txBody>
      </p:sp>
    </p:spTree>
    <p:extLst>
      <p:ext uri="{BB962C8B-B14F-4D97-AF65-F5344CB8AC3E}">
        <p14:creationId xmlns:p14="http://schemas.microsoft.com/office/powerpoint/2010/main" val="1463323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a:bodyPr>
          <a:lstStyle/>
          <a:p>
            <a:r>
              <a:rPr lang="en-GB" sz="3600" dirty="0"/>
              <a:t>Impact pathway</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884" y="1412776"/>
            <a:ext cx="8836604"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775521" y="2968008"/>
            <a:ext cx="8712968" cy="2862322"/>
          </a:xfrm>
          <a:prstGeom prst="rect">
            <a:avLst/>
          </a:prstGeom>
          <a:noFill/>
        </p:spPr>
        <p:txBody>
          <a:bodyPr wrap="square" rtlCol="0">
            <a:spAutoFit/>
          </a:bodyPr>
          <a:lstStyle/>
          <a:p>
            <a:r>
              <a:rPr lang="en-GB" sz="2000" dirty="0"/>
              <a:t>Valuation of ecosystem services can provide input at local, regional and national levels.</a:t>
            </a:r>
          </a:p>
          <a:p>
            <a:endParaRPr lang="en-GB" sz="2000" dirty="0"/>
          </a:p>
          <a:p>
            <a:r>
              <a:rPr lang="en-GB" sz="2000" dirty="0"/>
              <a:t>Challenge is to identify all ecosystem services that will be affected by the decision and get enough information to conduct the assessment.</a:t>
            </a:r>
          </a:p>
          <a:p>
            <a:endParaRPr lang="en-GB" sz="2000" dirty="0"/>
          </a:p>
          <a:p>
            <a:r>
              <a:rPr lang="en-GB" sz="2000" dirty="0"/>
              <a:t>We also need to know how different services interact. There may be complementarities and conflicts.</a:t>
            </a:r>
          </a:p>
        </p:txBody>
      </p:sp>
      <p:sp>
        <p:nvSpPr>
          <p:cNvPr id="4" name="Rectangle 3"/>
          <p:cNvSpPr/>
          <p:nvPr/>
        </p:nvSpPr>
        <p:spPr>
          <a:xfrm>
            <a:off x="1651884" y="1412776"/>
            <a:ext cx="105974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359696" y="1412776"/>
            <a:ext cx="105974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108145" y="1412776"/>
            <a:ext cx="105974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6888088" y="1412776"/>
            <a:ext cx="105974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8544272" y="1412776"/>
            <a:ext cx="1944216"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429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384"/>
            <a:ext cx="8229600" cy="1143000"/>
          </a:xfrm>
        </p:spPr>
        <p:txBody>
          <a:bodyPr>
            <a:noAutofit/>
          </a:bodyPr>
          <a:lstStyle/>
          <a:p>
            <a:r>
              <a:rPr lang="en-GB" dirty="0"/>
              <a:t>How can we assess the relative value of ecosystem services?</a:t>
            </a:r>
          </a:p>
        </p:txBody>
      </p:sp>
      <p:sp>
        <p:nvSpPr>
          <p:cNvPr id="3" name="TextBox 2"/>
          <p:cNvSpPr txBox="1"/>
          <p:nvPr/>
        </p:nvSpPr>
        <p:spPr>
          <a:xfrm>
            <a:off x="1703512" y="1484785"/>
            <a:ext cx="8784976" cy="5632311"/>
          </a:xfrm>
          <a:prstGeom prst="rect">
            <a:avLst/>
          </a:prstGeom>
          <a:noFill/>
        </p:spPr>
        <p:txBody>
          <a:bodyPr wrap="square" rtlCol="0">
            <a:spAutoFit/>
          </a:bodyPr>
          <a:lstStyle/>
          <a:p>
            <a:r>
              <a:rPr lang="en-GB" sz="2400" dirty="0"/>
              <a:t>Is the relationship between area of habitat and the provision of the service linear? Or is there a threshold?</a:t>
            </a:r>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r>
              <a:rPr lang="en-GB" sz="2400" dirty="0"/>
              <a:t>What about supporting services?</a:t>
            </a:r>
          </a:p>
          <a:p>
            <a:r>
              <a:rPr lang="en-GB" sz="2400" dirty="0"/>
              <a:t>Who is affected?</a:t>
            </a:r>
          </a:p>
          <a:p>
            <a:r>
              <a:rPr lang="en-GB" sz="2400" dirty="0"/>
              <a:t>Space and time?</a:t>
            </a:r>
          </a:p>
          <a:p>
            <a:endParaRPr lang="en-GB" sz="2400" dirty="0"/>
          </a:p>
        </p:txBody>
      </p:sp>
      <p:sp>
        <p:nvSpPr>
          <p:cNvPr id="4" name="Rectangle 3"/>
          <p:cNvSpPr/>
          <p:nvPr/>
        </p:nvSpPr>
        <p:spPr>
          <a:xfrm>
            <a:off x="3255423" y="2864119"/>
            <a:ext cx="216024" cy="216024"/>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231904" y="2636912"/>
            <a:ext cx="2952328" cy="288032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421670" y="2648966"/>
            <a:ext cx="853119" cy="646331"/>
          </a:xfrm>
          <a:prstGeom prst="rect">
            <a:avLst/>
          </a:prstGeom>
          <a:noFill/>
        </p:spPr>
        <p:txBody>
          <a:bodyPr wrap="none" rtlCol="0">
            <a:spAutoFit/>
          </a:bodyPr>
          <a:lstStyle/>
          <a:p>
            <a:pPr algn="ctr"/>
            <a:r>
              <a:rPr lang="en-GB" dirty="0"/>
              <a:t>1ha</a:t>
            </a:r>
          </a:p>
          <a:p>
            <a:pPr algn="ctr"/>
            <a:r>
              <a:rPr lang="en-GB" dirty="0"/>
              <a:t>forest</a:t>
            </a:r>
          </a:p>
        </p:txBody>
      </p:sp>
      <p:sp>
        <p:nvSpPr>
          <p:cNvPr id="13" name="TextBox 12"/>
          <p:cNvSpPr txBox="1"/>
          <p:nvPr/>
        </p:nvSpPr>
        <p:spPr>
          <a:xfrm>
            <a:off x="4394131" y="2648965"/>
            <a:ext cx="853119" cy="646331"/>
          </a:xfrm>
          <a:prstGeom prst="rect">
            <a:avLst/>
          </a:prstGeom>
          <a:noFill/>
        </p:spPr>
        <p:txBody>
          <a:bodyPr wrap="none" rtlCol="0">
            <a:spAutoFit/>
          </a:bodyPr>
          <a:lstStyle/>
          <a:p>
            <a:pPr algn="ctr"/>
            <a:r>
              <a:rPr lang="en-GB" dirty="0"/>
              <a:t>10ha</a:t>
            </a:r>
          </a:p>
          <a:p>
            <a:pPr algn="ctr"/>
            <a:r>
              <a:rPr lang="en-GB" dirty="0"/>
              <a:t>forest</a:t>
            </a:r>
          </a:p>
        </p:txBody>
      </p:sp>
    </p:spTree>
    <p:extLst>
      <p:ext uri="{BB962C8B-B14F-4D97-AF65-F5344CB8AC3E}">
        <p14:creationId xmlns:p14="http://schemas.microsoft.com/office/powerpoint/2010/main" val="4289989116"/>
      </p:ext>
    </p:extLst>
  </p:cSld>
  <p:clrMapOvr>
    <a:masterClrMapping/>
  </p:clrMapOvr>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TM02455596[[fn=Spring]]</Template>
  <TotalTime>6164</TotalTime>
  <Words>774</Words>
  <Application>Microsoft Office PowerPoint</Application>
  <PresentationFormat>Widescreen</PresentationFormat>
  <Paragraphs>109</Paragraphs>
  <Slides>22</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Arial</vt:lpstr>
      <vt:lpstr>Calibri</vt:lpstr>
      <vt:lpstr>Courier New</vt:lpstr>
      <vt:lpstr>Helvetica</vt:lpstr>
      <vt:lpstr>Lucida Grande</vt:lpstr>
      <vt:lpstr>Verdana</vt:lpstr>
      <vt:lpstr>Wingdings 2</vt:lpstr>
      <vt:lpstr>Spring</vt:lpstr>
      <vt:lpstr>1_Office Theme</vt:lpstr>
      <vt:lpstr>Ecosystem services 2: payments</vt:lpstr>
      <vt:lpstr>Ecosystem services 2: payments</vt:lpstr>
      <vt:lpstr>Learning outcomes</vt:lpstr>
      <vt:lpstr>PowerPoint Presentation</vt:lpstr>
      <vt:lpstr>PowerPoint Presentation</vt:lpstr>
      <vt:lpstr>Why value nature?</vt:lpstr>
      <vt:lpstr>Valuing can help policy decisions by:</vt:lpstr>
      <vt:lpstr>Impact pathway</vt:lpstr>
      <vt:lpstr>How can we assess the relative value of ecosystem services?</vt:lpstr>
      <vt:lpstr>Valuing changes in Ecosystem Services</vt:lpstr>
      <vt:lpstr>PowerPoint Presentation</vt:lpstr>
      <vt:lpstr>Two types of valuation method</vt:lpstr>
      <vt:lpstr>Incentives</vt:lpstr>
      <vt:lpstr>Natural Capital Assessment Tools</vt:lpstr>
      <vt:lpstr>PowerPoint Presentation</vt:lpstr>
      <vt:lpstr>PowerPoint Presentation</vt:lpstr>
      <vt:lpstr>PowerPoint Presentation</vt:lpstr>
      <vt:lpstr>PowerPoint Presentation</vt:lpstr>
      <vt:lpstr>PowerPoint Presentation</vt:lpstr>
      <vt:lpstr>PowerPoint Presentation</vt:lpstr>
      <vt:lpstr>Ecosystem Services Transfer Toolkit</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services 2: payments</dc:title>
  <dc:creator>Ellen Fry</dc:creator>
  <cp:lastModifiedBy>Nicholas Harvey</cp:lastModifiedBy>
  <cp:revision>53</cp:revision>
  <dcterms:created xsi:type="dcterms:W3CDTF">2020-07-22T15:12:55Z</dcterms:created>
  <dcterms:modified xsi:type="dcterms:W3CDTF">2021-05-11T22:12:25Z</dcterms:modified>
</cp:coreProperties>
</file>