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304" r:id="rId3"/>
    <p:sldId id="256" r:id="rId4"/>
    <p:sldId id="258" r:id="rId5"/>
    <p:sldId id="257" r:id="rId6"/>
    <p:sldId id="259" r:id="rId7"/>
    <p:sldId id="260" r:id="rId8"/>
    <p:sldId id="261" r:id="rId9"/>
    <p:sldId id="267" r:id="rId10"/>
    <p:sldId id="263" r:id="rId11"/>
    <p:sldId id="264" r:id="rId12"/>
    <p:sldId id="268" r:id="rId13"/>
    <p:sldId id="266" r:id="rId14"/>
    <p:sldId id="269" r:id="rId15"/>
    <p:sldId id="271" r:id="rId16"/>
    <p:sldId id="270" r:id="rId17"/>
    <p:sldId id="272" r:id="rId18"/>
    <p:sldId id="274" r:id="rId19"/>
    <p:sldId id="273" r:id="rId20"/>
    <p:sldId id="275" r:id="rId21"/>
    <p:sldId id="276" r:id="rId22"/>
    <p:sldId id="277" r:id="rId23"/>
    <p:sldId id="278"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0A5D27-7861-4DE3-97B2-0597DBD72F3B}" v="2" dt="2021-05-11T21:58:48.3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38" autoAdjust="0"/>
    <p:restoredTop sz="94660"/>
  </p:normalViewPr>
  <p:slideViewPr>
    <p:cSldViewPr>
      <p:cViewPr varScale="1">
        <p:scale>
          <a:sx n="70" d="100"/>
          <a:sy n="70" d="100"/>
        </p:scale>
        <p:origin x="66" y="44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760A5D27-7861-4DE3-97B2-0597DBD72F3B}"/>
    <pc:docChg chg="modSld modMainMaster modNotesMaster">
      <pc:chgData name="Nicholas Harvey" userId="6c8f5bcc-6372-430f-9774-4498d9d8aa03" providerId="ADAL" clId="{760A5D27-7861-4DE3-97B2-0597DBD72F3B}" dt="2021-05-11T22:04:00.151" v="20" actId="20577"/>
      <pc:docMkLst>
        <pc:docMk/>
      </pc:docMkLst>
      <pc:sldChg chg="modSp mod">
        <pc:chgData name="Nicholas Harvey" userId="6c8f5bcc-6372-430f-9774-4498d9d8aa03" providerId="ADAL" clId="{760A5D27-7861-4DE3-97B2-0597DBD72F3B}" dt="2021-05-11T22:04:00.151" v="20" actId="20577"/>
        <pc:sldMkLst>
          <pc:docMk/>
          <pc:sldMk cId="2396314068" sldId="256"/>
        </pc:sldMkLst>
        <pc:spChg chg="mod">
          <ac:chgData name="Nicholas Harvey" userId="6c8f5bcc-6372-430f-9774-4498d9d8aa03" providerId="ADAL" clId="{760A5D27-7861-4DE3-97B2-0597DBD72F3B}" dt="2021-05-11T21:58:48.326" v="0"/>
          <ac:spMkLst>
            <pc:docMk/>
            <pc:sldMk cId="2396314068" sldId="256"/>
            <ac:spMk id="2" creationId="{00000000-0000-0000-0000-000000000000}"/>
          </ac:spMkLst>
        </pc:spChg>
        <pc:spChg chg="mod">
          <ac:chgData name="Nicholas Harvey" userId="6c8f5bcc-6372-430f-9774-4498d9d8aa03" providerId="ADAL" clId="{760A5D27-7861-4DE3-97B2-0597DBD72F3B}" dt="2021-05-11T22:04:00.151" v="20" actId="20577"/>
          <ac:spMkLst>
            <pc:docMk/>
            <pc:sldMk cId="2396314068" sldId="256"/>
            <ac:spMk id="3" creationId="{00000000-0000-0000-0000-000000000000}"/>
          </ac:spMkLst>
        </pc:spChg>
        <pc:picChg chg="mod">
          <ac:chgData name="Nicholas Harvey" userId="6c8f5bcc-6372-430f-9774-4498d9d8aa03" providerId="ADAL" clId="{760A5D27-7861-4DE3-97B2-0597DBD72F3B}" dt="2021-05-11T21:58:48.326" v="0"/>
          <ac:picMkLst>
            <pc:docMk/>
            <pc:sldMk cId="2396314068" sldId="256"/>
            <ac:picMk id="1026" creationId="{00000000-0000-0000-0000-000000000000}"/>
          </ac:picMkLst>
        </pc:picChg>
      </pc:sldChg>
      <pc:sldChg chg="modSp">
        <pc:chgData name="Nicholas Harvey" userId="6c8f5bcc-6372-430f-9774-4498d9d8aa03" providerId="ADAL" clId="{760A5D27-7861-4DE3-97B2-0597DBD72F3B}" dt="2021-05-11T21:58:48.326" v="0"/>
        <pc:sldMkLst>
          <pc:docMk/>
          <pc:sldMk cId="90340512" sldId="257"/>
        </pc:sldMkLst>
        <pc:spChg chg="mod">
          <ac:chgData name="Nicholas Harvey" userId="6c8f5bcc-6372-430f-9774-4498d9d8aa03" providerId="ADAL" clId="{760A5D27-7861-4DE3-97B2-0597DBD72F3B}" dt="2021-05-11T21:58:48.326" v="0"/>
          <ac:spMkLst>
            <pc:docMk/>
            <pc:sldMk cId="90340512" sldId="257"/>
            <ac:spMk id="2" creationId="{00000000-0000-0000-0000-000000000000}"/>
          </ac:spMkLst>
        </pc:spChg>
        <pc:spChg chg="mod">
          <ac:chgData name="Nicholas Harvey" userId="6c8f5bcc-6372-430f-9774-4498d9d8aa03" providerId="ADAL" clId="{760A5D27-7861-4DE3-97B2-0597DBD72F3B}" dt="2021-05-11T21:58:48.326" v="0"/>
          <ac:spMkLst>
            <pc:docMk/>
            <pc:sldMk cId="90340512" sldId="257"/>
            <ac:spMk id="3" creationId="{00000000-0000-0000-0000-000000000000}"/>
          </ac:spMkLst>
        </pc:spChg>
        <pc:spChg chg="mod">
          <ac:chgData name="Nicholas Harvey" userId="6c8f5bcc-6372-430f-9774-4498d9d8aa03" providerId="ADAL" clId="{760A5D27-7861-4DE3-97B2-0597DBD72F3B}" dt="2021-05-11T21:58:48.326" v="0"/>
          <ac:spMkLst>
            <pc:docMk/>
            <pc:sldMk cId="90340512" sldId="257"/>
            <ac:spMk id="4" creationId="{00000000-0000-0000-0000-000000000000}"/>
          </ac:spMkLst>
        </pc:spChg>
      </pc:sldChg>
      <pc:sldChg chg="modSp">
        <pc:chgData name="Nicholas Harvey" userId="6c8f5bcc-6372-430f-9774-4498d9d8aa03" providerId="ADAL" clId="{760A5D27-7861-4DE3-97B2-0597DBD72F3B}" dt="2021-05-11T21:58:48.326" v="0"/>
        <pc:sldMkLst>
          <pc:docMk/>
          <pc:sldMk cId="3089502813" sldId="259"/>
        </pc:sldMkLst>
        <pc:spChg chg="mod">
          <ac:chgData name="Nicholas Harvey" userId="6c8f5bcc-6372-430f-9774-4498d9d8aa03" providerId="ADAL" clId="{760A5D27-7861-4DE3-97B2-0597DBD72F3B}" dt="2021-05-11T21:58:48.326" v="0"/>
          <ac:spMkLst>
            <pc:docMk/>
            <pc:sldMk cId="3089502813" sldId="259"/>
            <ac:spMk id="2" creationId="{00000000-0000-0000-0000-000000000000}"/>
          </ac:spMkLst>
        </pc:spChg>
        <pc:picChg chg="mod">
          <ac:chgData name="Nicholas Harvey" userId="6c8f5bcc-6372-430f-9774-4498d9d8aa03" providerId="ADAL" clId="{760A5D27-7861-4DE3-97B2-0597DBD72F3B}" dt="2021-05-11T21:58:48.326" v="0"/>
          <ac:picMkLst>
            <pc:docMk/>
            <pc:sldMk cId="3089502813" sldId="259"/>
            <ac:picMk id="1026" creationId="{00000000-0000-0000-0000-000000000000}"/>
          </ac:picMkLst>
        </pc:picChg>
      </pc:sldChg>
      <pc:sldChg chg="modSp">
        <pc:chgData name="Nicholas Harvey" userId="6c8f5bcc-6372-430f-9774-4498d9d8aa03" providerId="ADAL" clId="{760A5D27-7861-4DE3-97B2-0597DBD72F3B}" dt="2021-05-11T21:58:48.326" v="0"/>
        <pc:sldMkLst>
          <pc:docMk/>
          <pc:sldMk cId="3945809024" sldId="260"/>
        </pc:sldMkLst>
        <pc:spChg chg="mod">
          <ac:chgData name="Nicholas Harvey" userId="6c8f5bcc-6372-430f-9774-4498d9d8aa03" providerId="ADAL" clId="{760A5D27-7861-4DE3-97B2-0597DBD72F3B}" dt="2021-05-11T21:58:48.326" v="0"/>
          <ac:spMkLst>
            <pc:docMk/>
            <pc:sldMk cId="3945809024" sldId="260"/>
            <ac:spMk id="2" creationId="{00000000-0000-0000-0000-000000000000}"/>
          </ac:spMkLst>
        </pc:spChg>
        <pc:spChg chg="mod">
          <ac:chgData name="Nicholas Harvey" userId="6c8f5bcc-6372-430f-9774-4498d9d8aa03" providerId="ADAL" clId="{760A5D27-7861-4DE3-97B2-0597DBD72F3B}" dt="2021-05-11T21:58:48.326" v="0"/>
          <ac:spMkLst>
            <pc:docMk/>
            <pc:sldMk cId="3945809024" sldId="260"/>
            <ac:spMk id="4" creationId="{00000000-0000-0000-0000-000000000000}"/>
          </ac:spMkLst>
        </pc:spChg>
        <pc:spChg chg="mod">
          <ac:chgData name="Nicholas Harvey" userId="6c8f5bcc-6372-430f-9774-4498d9d8aa03" providerId="ADAL" clId="{760A5D27-7861-4DE3-97B2-0597DBD72F3B}" dt="2021-05-11T21:58:48.326" v="0"/>
          <ac:spMkLst>
            <pc:docMk/>
            <pc:sldMk cId="3945809024" sldId="260"/>
            <ac:spMk id="5" creationId="{00000000-0000-0000-0000-000000000000}"/>
          </ac:spMkLst>
        </pc:spChg>
        <pc:picChg chg="mod">
          <ac:chgData name="Nicholas Harvey" userId="6c8f5bcc-6372-430f-9774-4498d9d8aa03" providerId="ADAL" clId="{760A5D27-7861-4DE3-97B2-0597DBD72F3B}" dt="2021-05-11T21:58:48.326" v="0"/>
          <ac:picMkLst>
            <pc:docMk/>
            <pc:sldMk cId="3945809024" sldId="260"/>
            <ac:picMk id="2050" creationId="{00000000-0000-0000-0000-000000000000}"/>
          </ac:picMkLst>
        </pc:picChg>
      </pc:sldChg>
      <pc:sldChg chg="modSp">
        <pc:chgData name="Nicholas Harvey" userId="6c8f5bcc-6372-430f-9774-4498d9d8aa03" providerId="ADAL" clId="{760A5D27-7861-4DE3-97B2-0597DBD72F3B}" dt="2021-05-11T21:58:48.326" v="0"/>
        <pc:sldMkLst>
          <pc:docMk/>
          <pc:sldMk cId="2377075523" sldId="261"/>
        </pc:sldMkLst>
        <pc:spChg chg="mod">
          <ac:chgData name="Nicholas Harvey" userId="6c8f5bcc-6372-430f-9774-4498d9d8aa03" providerId="ADAL" clId="{760A5D27-7861-4DE3-97B2-0597DBD72F3B}" dt="2021-05-11T21:58:48.326" v="0"/>
          <ac:spMkLst>
            <pc:docMk/>
            <pc:sldMk cId="2377075523" sldId="261"/>
            <ac:spMk id="3" creationId="{00000000-0000-0000-0000-000000000000}"/>
          </ac:spMkLst>
        </pc:spChg>
        <pc:spChg chg="mod">
          <ac:chgData name="Nicholas Harvey" userId="6c8f5bcc-6372-430f-9774-4498d9d8aa03" providerId="ADAL" clId="{760A5D27-7861-4DE3-97B2-0597DBD72F3B}" dt="2021-05-11T21:58:48.326" v="0"/>
          <ac:spMkLst>
            <pc:docMk/>
            <pc:sldMk cId="2377075523" sldId="261"/>
            <ac:spMk id="4" creationId="{00000000-0000-0000-0000-000000000000}"/>
          </ac:spMkLst>
        </pc:spChg>
        <pc:spChg chg="mod">
          <ac:chgData name="Nicholas Harvey" userId="6c8f5bcc-6372-430f-9774-4498d9d8aa03" providerId="ADAL" clId="{760A5D27-7861-4DE3-97B2-0597DBD72F3B}" dt="2021-05-11T21:58:48.326" v="0"/>
          <ac:spMkLst>
            <pc:docMk/>
            <pc:sldMk cId="2377075523" sldId="261"/>
            <ac:spMk id="5" creationId="{00000000-0000-0000-0000-000000000000}"/>
          </ac:spMkLst>
        </pc:spChg>
        <pc:spChg chg="mod">
          <ac:chgData name="Nicholas Harvey" userId="6c8f5bcc-6372-430f-9774-4498d9d8aa03" providerId="ADAL" clId="{760A5D27-7861-4DE3-97B2-0597DBD72F3B}" dt="2021-05-11T21:58:48.326" v="0"/>
          <ac:spMkLst>
            <pc:docMk/>
            <pc:sldMk cId="2377075523" sldId="261"/>
            <ac:spMk id="6" creationId="{00000000-0000-0000-0000-000000000000}"/>
          </ac:spMkLst>
        </pc:spChg>
        <pc:spChg chg="mod">
          <ac:chgData name="Nicholas Harvey" userId="6c8f5bcc-6372-430f-9774-4498d9d8aa03" providerId="ADAL" clId="{760A5D27-7861-4DE3-97B2-0597DBD72F3B}" dt="2021-05-11T21:58:48.326" v="0"/>
          <ac:spMkLst>
            <pc:docMk/>
            <pc:sldMk cId="2377075523" sldId="261"/>
            <ac:spMk id="7" creationId="{00000000-0000-0000-0000-000000000000}"/>
          </ac:spMkLst>
        </pc:spChg>
        <pc:spChg chg="mod">
          <ac:chgData name="Nicholas Harvey" userId="6c8f5bcc-6372-430f-9774-4498d9d8aa03" providerId="ADAL" clId="{760A5D27-7861-4DE3-97B2-0597DBD72F3B}" dt="2021-05-11T21:58:48.326" v="0"/>
          <ac:spMkLst>
            <pc:docMk/>
            <pc:sldMk cId="2377075523" sldId="261"/>
            <ac:spMk id="8" creationId="{00000000-0000-0000-0000-000000000000}"/>
          </ac:spMkLst>
        </pc:spChg>
        <pc:spChg chg="mod">
          <ac:chgData name="Nicholas Harvey" userId="6c8f5bcc-6372-430f-9774-4498d9d8aa03" providerId="ADAL" clId="{760A5D27-7861-4DE3-97B2-0597DBD72F3B}" dt="2021-05-11T21:58:48.326" v="0"/>
          <ac:spMkLst>
            <pc:docMk/>
            <pc:sldMk cId="2377075523" sldId="261"/>
            <ac:spMk id="9" creationId="{00000000-0000-0000-0000-000000000000}"/>
          </ac:spMkLst>
        </pc:spChg>
        <pc:spChg chg="mod">
          <ac:chgData name="Nicholas Harvey" userId="6c8f5bcc-6372-430f-9774-4498d9d8aa03" providerId="ADAL" clId="{760A5D27-7861-4DE3-97B2-0597DBD72F3B}" dt="2021-05-11T21:58:48.326" v="0"/>
          <ac:spMkLst>
            <pc:docMk/>
            <pc:sldMk cId="2377075523" sldId="261"/>
            <ac:spMk id="10" creationId="{00000000-0000-0000-0000-000000000000}"/>
          </ac:spMkLst>
        </pc:spChg>
        <pc:spChg chg="mod">
          <ac:chgData name="Nicholas Harvey" userId="6c8f5bcc-6372-430f-9774-4498d9d8aa03" providerId="ADAL" clId="{760A5D27-7861-4DE3-97B2-0597DBD72F3B}" dt="2021-05-11T21:58:48.326" v="0"/>
          <ac:spMkLst>
            <pc:docMk/>
            <pc:sldMk cId="2377075523" sldId="261"/>
            <ac:spMk id="11" creationId="{00000000-0000-0000-0000-000000000000}"/>
          </ac:spMkLst>
        </pc:spChg>
        <pc:grpChg chg="mod">
          <ac:chgData name="Nicholas Harvey" userId="6c8f5bcc-6372-430f-9774-4498d9d8aa03" providerId="ADAL" clId="{760A5D27-7861-4DE3-97B2-0597DBD72F3B}" dt="2021-05-11T21:58:48.326" v="0"/>
          <ac:grpSpMkLst>
            <pc:docMk/>
            <pc:sldMk cId="2377075523" sldId="261"/>
            <ac:grpSpMk id="2" creationId="{00000000-0000-0000-0000-000000000000}"/>
          </ac:grpSpMkLst>
        </pc:grpChg>
        <pc:grpChg chg="mod">
          <ac:chgData name="Nicholas Harvey" userId="6c8f5bcc-6372-430f-9774-4498d9d8aa03" providerId="ADAL" clId="{760A5D27-7861-4DE3-97B2-0597DBD72F3B}" dt="2021-05-11T21:58:48.326" v="0"/>
          <ac:grpSpMkLst>
            <pc:docMk/>
            <pc:sldMk cId="2377075523" sldId="261"/>
            <ac:grpSpMk id="12" creationId="{00000000-0000-0000-0000-000000000000}"/>
          </ac:grpSpMkLst>
        </pc:grpChg>
        <pc:picChg chg="mod">
          <ac:chgData name="Nicholas Harvey" userId="6c8f5bcc-6372-430f-9774-4498d9d8aa03" providerId="ADAL" clId="{760A5D27-7861-4DE3-97B2-0597DBD72F3B}" dt="2021-05-11T21:58:48.326" v="0"/>
          <ac:picMkLst>
            <pc:docMk/>
            <pc:sldMk cId="2377075523" sldId="261"/>
            <ac:picMk id="6146" creationId="{00000000-0000-0000-0000-000000000000}"/>
          </ac:picMkLst>
        </pc:picChg>
        <pc:picChg chg="mod">
          <ac:chgData name="Nicholas Harvey" userId="6c8f5bcc-6372-430f-9774-4498d9d8aa03" providerId="ADAL" clId="{760A5D27-7861-4DE3-97B2-0597DBD72F3B}" dt="2021-05-11T21:58:48.326" v="0"/>
          <ac:picMkLst>
            <pc:docMk/>
            <pc:sldMk cId="2377075523" sldId="261"/>
            <ac:picMk id="6147" creationId="{00000000-0000-0000-0000-000000000000}"/>
          </ac:picMkLst>
        </pc:picChg>
        <pc:picChg chg="mod">
          <ac:chgData name="Nicholas Harvey" userId="6c8f5bcc-6372-430f-9774-4498d9d8aa03" providerId="ADAL" clId="{760A5D27-7861-4DE3-97B2-0597DBD72F3B}" dt="2021-05-11T21:58:48.326" v="0"/>
          <ac:picMkLst>
            <pc:docMk/>
            <pc:sldMk cId="2377075523" sldId="261"/>
            <ac:picMk id="6148" creationId="{00000000-0000-0000-0000-000000000000}"/>
          </ac:picMkLst>
        </pc:picChg>
        <pc:picChg chg="mod">
          <ac:chgData name="Nicholas Harvey" userId="6c8f5bcc-6372-430f-9774-4498d9d8aa03" providerId="ADAL" clId="{760A5D27-7861-4DE3-97B2-0597DBD72F3B}" dt="2021-05-11T21:58:48.326" v="0"/>
          <ac:picMkLst>
            <pc:docMk/>
            <pc:sldMk cId="2377075523" sldId="261"/>
            <ac:picMk id="6149" creationId="{00000000-0000-0000-0000-000000000000}"/>
          </ac:picMkLst>
        </pc:picChg>
        <pc:picChg chg="mod">
          <ac:chgData name="Nicholas Harvey" userId="6c8f5bcc-6372-430f-9774-4498d9d8aa03" providerId="ADAL" clId="{760A5D27-7861-4DE3-97B2-0597DBD72F3B}" dt="2021-05-11T21:58:48.326" v="0"/>
          <ac:picMkLst>
            <pc:docMk/>
            <pc:sldMk cId="2377075523" sldId="261"/>
            <ac:picMk id="6155" creationId="{00000000-0000-0000-0000-000000000000}"/>
          </ac:picMkLst>
        </pc:picChg>
      </pc:sldChg>
      <pc:sldChg chg="modSp">
        <pc:chgData name="Nicholas Harvey" userId="6c8f5bcc-6372-430f-9774-4498d9d8aa03" providerId="ADAL" clId="{760A5D27-7861-4DE3-97B2-0597DBD72F3B}" dt="2021-05-11T21:58:48.326" v="0"/>
        <pc:sldMkLst>
          <pc:docMk/>
          <pc:sldMk cId="4083509998" sldId="263"/>
        </pc:sldMkLst>
        <pc:spChg chg="mod">
          <ac:chgData name="Nicholas Harvey" userId="6c8f5bcc-6372-430f-9774-4498d9d8aa03" providerId="ADAL" clId="{760A5D27-7861-4DE3-97B2-0597DBD72F3B}" dt="2021-05-11T21:58:48.326" v="0"/>
          <ac:spMkLst>
            <pc:docMk/>
            <pc:sldMk cId="4083509998" sldId="263"/>
            <ac:spMk id="2" creationId="{00000000-0000-0000-0000-000000000000}"/>
          </ac:spMkLst>
        </pc:spChg>
        <pc:picChg chg="mod">
          <ac:chgData name="Nicholas Harvey" userId="6c8f5bcc-6372-430f-9774-4498d9d8aa03" providerId="ADAL" clId="{760A5D27-7861-4DE3-97B2-0597DBD72F3B}" dt="2021-05-11T21:58:48.326" v="0"/>
          <ac:picMkLst>
            <pc:docMk/>
            <pc:sldMk cId="4083509998" sldId="263"/>
            <ac:picMk id="3075" creationId="{00000000-0000-0000-0000-000000000000}"/>
          </ac:picMkLst>
        </pc:picChg>
      </pc:sldChg>
      <pc:sldChg chg="modSp">
        <pc:chgData name="Nicholas Harvey" userId="6c8f5bcc-6372-430f-9774-4498d9d8aa03" providerId="ADAL" clId="{760A5D27-7861-4DE3-97B2-0597DBD72F3B}" dt="2021-05-11T21:58:48.326" v="0"/>
        <pc:sldMkLst>
          <pc:docMk/>
          <pc:sldMk cId="1917832279" sldId="264"/>
        </pc:sldMkLst>
        <pc:spChg chg="mod">
          <ac:chgData name="Nicholas Harvey" userId="6c8f5bcc-6372-430f-9774-4498d9d8aa03" providerId="ADAL" clId="{760A5D27-7861-4DE3-97B2-0597DBD72F3B}" dt="2021-05-11T21:58:48.326" v="0"/>
          <ac:spMkLst>
            <pc:docMk/>
            <pc:sldMk cId="1917832279" sldId="264"/>
            <ac:spMk id="2" creationId="{00000000-0000-0000-0000-000000000000}"/>
          </ac:spMkLst>
        </pc:spChg>
        <pc:picChg chg="mod">
          <ac:chgData name="Nicholas Harvey" userId="6c8f5bcc-6372-430f-9774-4498d9d8aa03" providerId="ADAL" clId="{760A5D27-7861-4DE3-97B2-0597DBD72F3B}" dt="2021-05-11T21:58:48.326" v="0"/>
          <ac:picMkLst>
            <pc:docMk/>
            <pc:sldMk cId="1917832279" sldId="264"/>
            <ac:picMk id="4098" creationId="{00000000-0000-0000-0000-000000000000}"/>
          </ac:picMkLst>
        </pc:picChg>
      </pc:sldChg>
      <pc:sldChg chg="modSp">
        <pc:chgData name="Nicholas Harvey" userId="6c8f5bcc-6372-430f-9774-4498d9d8aa03" providerId="ADAL" clId="{760A5D27-7861-4DE3-97B2-0597DBD72F3B}" dt="2021-05-11T21:58:48.326" v="0"/>
        <pc:sldMkLst>
          <pc:docMk/>
          <pc:sldMk cId="1992270619" sldId="265"/>
        </pc:sldMkLst>
        <pc:spChg chg="mod">
          <ac:chgData name="Nicholas Harvey" userId="6c8f5bcc-6372-430f-9774-4498d9d8aa03" providerId="ADAL" clId="{760A5D27-7861-4DE3-97B2-0597DBD72F3B}" dt="2021-05-11T21:58:48.326" v="0"/>
          <ac:spMkLst>
            <pc:docMk/>
            <pc:sldMk cId="1992270619" sldId="265"/>
            <ac:spMk id="2" creationId="{00000000-0000-0000-0000-000000000000}"/>
          </ac:spMkLst>
        </pc:spChg>
        <pc:spChg chg="mod">
          <ac:chgData name="Nicholas Harvey" userId="6c8f5bcc-6372-430f-9774-4498d9d8aa03" providerId="ADAL" clId="{760A5D27-7861-4DE3-97B2-0597DBD72F3B}" dt="2021-05-11T21:58:48.326" v="0"/>
          <ac:spMkLst>
            <pc:docMk/>
            <pc:sldMk cId="1992270619" sldId="265"/>
            <ac:spMk id="3" creationId="{00000000-0000-0000-0000-000000000000}"/>
          </ac:spMkLst>
        </pc:spChg>
        <pc:spChg chg="mod">
          <ac:chgData name="Nicholas Harvey" userId="6c8f5bcc-6372-430f-9774-4498d9d8aa03" providerId="ADAL" clId="{760A5D27-7861-4DE3-97B2-0597DBD72F3B}" dt="2021-05-11T21:58:48.326" v="0"/>
          <ac:spMkLst>
            <pc:docMk/>
            <pc:sldMk cId="1992270619" sldId="265"/>
            <ac:spMk id="4" creationId="{00000000-0000-0000-0000-000000000000}"/>
          </ac:spMkLst>
        </pc:spChg>
      </pc:sldChg>
      <pc:sldChg chg="modSp">
        <pc:chgData name="Nicholas Harvey" userId="6c8f5bcc-6372-430f-9774-4498d9d8aa03" providerId="ADAL" clId="{760A5D27-7861-4DE3-97B2-0597DBD72F3B}" dt="2021-05-11T21:58:48.326" v="0"/>
        <pc:sldMkLst>
          <pc:docMk/>
          <pc:sldMk cId="1117718325" sldId="266"/>
        </pc:sldMkLst>
        <pc:spChg chg="mod">
          <ac:chgData name="Nicholas Harvey" userId="6c8f5bcc-6372-430f-9774-4498d9d8aa03" providerId="ADAL" clId="{760A5D27-7861-4DE3-97B2-0597DBD72F3B}" dt="2021-05-11T21:58:48.326" v="0"/>
          <ac:spMkLst>
            <pc:docMk/>
            <pc:sldMk cId="1117718325" sldId="266"/>
            <ac:spMk id="2" creationId="{00000000-0000-0000-0000-000000000000}"/>
          </ac:spMkLst>
        </pc:spChg>
        <pc:spChg chg="mod">
          <ac:chgData name="Nicholas Harvey" userId="6c8f5bcc-6372-430f-9774-4498d9d8aa03" providerId="ADAL" clId="{760A5D27-7861-4DE3-97B2-0597DBD72F3B}" dt="2021-05-11T21:58:48.326" v="0"/>
          <ac:spMkLst>
            <pc:docMk/>
            <pc:sldMk cId="1117718325" sldId="266"/>
            <ac:spMk id="3" creationId="{00000000-0000-0000-0000-000000000000}"/>
          </ac:spMkLst>
        </pc:spChg>
        <pc:spChg chg="mod">
          <ac:chgData name="Nicholas Harvey" userId="6c8f5bcc-6372-430f-9774-4498d9d8aa03" providerId="ADAL" clId="{760A5D27-7861-4DE3-97B2-0597DBD72F3B}" dt="2021-05-11T21:58:48.326" v="0"/>
          <ac:spMkLst>
            <pc:docMk/>
            <pc:sldMk cId="1117718325" sldId="266"/>
            <ac:spMk id="4" creationId="{00000000-0000-0000-0000-000000000000}"/>
          </ac:spMkLst>
        </pc:spChg>
        <pc:picChg chg="mod">
          <ac:chgData name="Nicholas Harvey" userId="6c8f5bcc-6372-430f-9774-4498d9d8aa03" providerId="ADAL" clId="{760A5D27-7861-4DE3-97B2-0597DBD72F3B}" dt="2021-05-11T21:58:48.326" v="0"/>
          <ac:picMkLst>
            <pc:docMk/>
            <pc:sldMk cId="1117718325" sldId="266"/>
            <ac:picMk id="1034" creationId="{00000000-0000-0000-0000-000000000000}"/>
          </ac:picMkLst>
        </pc:picChg>
      </pc:sldChg>
      <pc:sldChg chg="modSp">
        <pc:chgData name="Nicholas Harvey" userId="6c8f5bcc-6372-430f-9774-4498d9d8aa03" providerId="ADAL" clId="{760A5D27-7861-4DE3-97B2-0597DBD72F3B}" dt="2021-05-11T21:58:48.326" v="0"/>
        <pc:sldMkLst>
          <pc:docMk/>
          <pc:sldMk cId="2227709322" sldId="267"/>
        </pc:sldMkLst>
        <pc:graphicFrameChg chg="mod">
          <ac:chgData name="Nicholas Harvey" userId="6c8f5bcc-6372-430f-9774-4498d9d8aa03" providerId="ADAL" clId="{760A5D27-7861-4DE3-97B2-0597DBD72F3B}" dt="2021-05-11T21:58:48.326" v="0"/>
          <ac:graphicFrameMkLst>
            <pc:docMk/>
            <pc:sldMk cId="2227709322" sldId="267"/>
            <ac:graphicFrameMk id="3" creationId="{00000000-0000-0000-0000-000000000000}"/>
          </ac:graphicFrameMkLst>
        </pc:graphicFrameChg>
      </pc:sldChg>
      <pc:sldChg chg="modSp">
        <pc:chgData name="Nicholas Harvey" userId="6c8f5bcc-6372-430f-9774-4498d9d8aa03" providerId="ADAL" clId="{760A5D27-7861-4DE3-97B2-0597DBD72F3B}" dt="2021-05-11T21:58:48.326" v="0"/>
        <pc:sldMkLst>
          <pc:docMk/>
          <pc:sldMk cId="767856240" sldId="268"/>
        </pc:sldMkLst>
        <pc:spChg chg="mod">
          <ac:chgData name="Nicholas Harvey" userId="6c8f5bcc-6372-430f-9774-4498d9d8aa03" providerId="ADAL" clId="{760A5D27-7861-4DE3-97B2-0597DBD72F3B}" dt="2021-05-11T21:58:48.326" v="0"/>
          <ac:spMkLst>
            <pc:docMk/>
            <pc:sldMk cId="767856240" sldId="268"/>
            <ac:spMk id="2" creationId="{00000000-0000-0000-0000-000000000000}"/>
          </ac:spMkLst>
        </pc:spChg>
        <pc:spChg chg="mod">
          <ac:chgData name="Nicholas Harvey" userId="6c8f5bcc-6372-430f-9774-4498d9d8aa03" providerId="ADAL" clId="{760A5D27-7861-4DE3-97B2-0597DBD72F3B}" dt="2021-05-11T21:58:48.326" v="0"/>
          <ac:spMkLst>
            <pc:docMk/>
            <pc:sldMk cId="767856240" sldId="268"/>
            <ac:spMk id="3" creationId="{00000000-0000-0000-0000-000000000000}"/>
          </ac:spMkLst>
        </pc:spChg>
        <pc:picChg chg="mod">
          <ac:chgData name="Nicholas Harvey" userId="6c8f5bcc-6372-430f-9774-4498d9d8aa03" providerId="ADAL" clId="{760A5D27-7861-4DE3-97B2-0597DBD72F3B}" dt="2021-05-11T21:58:48.326" v="0"/>
          <ac:picMkLst>
            <pc:docMk/>
            <pc:sldMk cId="767856240" sldId="268"/>
            <ac:picMk id="5122" creationId="{00000000-0000-0000-0000-000000000000}"/>
          </ac:picMkLst>
        </pc:picChg>
      </pc:sldChg>
      <pc:sldChg chg="modSp">
        <pc:chgData name="Nicholas Harvey" userId="6c8f5bcc-6372-430f-9774-4498d9d8aa03" providerId="ADAL" clId="{760A5D27-7861-4DE3-97B2-0597DBD72F3B}" dt="2021-05-11T21:58:48.326" v="0"/>
        <pc:sldMkLst>
          <pc:docMk/>
          <pc:sldMk cId="467230170" sldId="269"/>
        </pc:sldMkLst>
        <pc:spChg chg="mod">
          <ac:chgData name="Nicholas Harvey" userId="6c8f5bcc-6372-430f-9774-4498d9d8aa03" providerId="ADAL" clId="{760A5D27-7861-4DE3-97B2-0597DBD72F3B}" dt="2021-05-11T21:58:48.326" v="0"/>
          <ac:spMkLst>
            <pc:docMk/>
            <pc:sldMk cId="467230170" sldId="269"/>
            <ac:spMk id="2" creationId="{00000000-0000-0000-0000-000000000000}"/>
          </ac:spMkLst>
        </pc:spChg>
        <pc:picChg chg="mod">
          <ac:chgData name="Nicholas Harvey" userId="6c8f5bcc-6372-430f-9774-4498d9d8aa03" providerId="ADAL" clId="{760A5D27-7861-4DE3-97B2-0597DBD72F3B}" dt="2021-05-11T21:58:48.326" v="0"/>
          <ac:picMkLst>
            <pc:docMk/>
            <pc:sldMk cId="467230170" sldId="269"/>
            <ac:picMk id="2050" creationId="{00000000-0000-0000-0000-000000000000}"/>
          </ac:picMkLst>
        </pc:picChg>
      </pc:sldChg>
      <pc:sldChg chg="modSp">
        <pc:chgData name="Nicholas Harvey" userId="6c8f5bcc-6372-430f-9774-4498d9d8aa03" providerId="ADAL" clId="{760A5D27-7861-4DE3-97B2-0597DBD72F3B}" dt="2021-05-11T21:58:48.326" v="0"/>
        <pc:sldMkLst>
          <pc:docMk/>
          <pc:sldMk cId="1927035597" sldId="270"/>
        </pc:sldMkLst>
        <pc:spChg chg="mod">
          <ac:chgData name="Nicholas Harvey" userId="6c8f5bcc-6372-430f-9774-4498d9d8aa03" providerId="ADAL" clId="{760A5D27-7861-4DE3-97B2-0597DBD72F3B}" dt="2021-05-11T21:58:48.326" v="0"/>
          <ac:spMkLst>
            <pc:docMk/>
            <pc:sldMk cId="1927035597" sldId="270"/>
            <ac:spMk id="2" creationId="{00000000-0000-0000-0000-000000000000}"/>
          </ac:spMkLst>
        </pc:spChg>
        <pc:spChg chg="mod">
          <ac:chgData name="Nicholas Harvey" userId="6c8f5bcc-6372-430f-9774-4498d9d8aa03" providerId="ADAL" clId="{760A5D27-7861-4DE3-97B2-0597DBD72F3B}" dt="2021-05-11T21:58:48.326" v="0"/>
          <ac:spMkLst>
            <pc:docMk/>
            <pc:sldMk cId="1927035597" sldId="270"/>
            <ac:spMk id="3" creationId="{00000000-0000-0000-0000-000000000000}"/>
          </ac:spMkLst>
        </pc:spChg>
        <pc:spChg chg="mod">
          <ac:chgData name="Nicholas Harvey" userId="6c8f5bcc-6372-430f-9774-4498d9d8aa03" providerId="ADAL" clId="{760A5D27-7861-4DE3-97B2-0597DBD72F3B}" dt="2021-05-11T21:58:48.326" v="0"/>
          <ac:spMkLst>
            <pc:docMk/>
            <pc:sldMk cId="1927035597" sldId="270"/>
            <ac:spMk id="4" creationId="{00000000-0000-0000-0000-000000000000}"/>
          </ac:spMkLst>
        </pc:spChg>
        <pc:spChg chg="mod">
          <ac:chgData name="Nicholas Harvey" userId="6c8f5bcc-6372-430f-9774-4498d9d8aa03" providerId="ADAL" clId="{760A5D27-7861-4DE3-97B2-0597DBD72F3B}" dt="2021-05-11T21:58:48.326" v="0"/>
          <ac:spMkLst>
            <pc:docMk/>
            <pc:sldMk cId="1927035597" sldId="270"/>
            <ac:spMk id="5" creationId="{00000000-0000-0000-0000-000000000000}"/>
          </ac:spMkLst>
        </pc:spChg>
        <pc:picChg chg="mod">
          <ac:chgData name="Nicholas Harvey" userId="6c8f5bcc-6372-430f-9774-4498d9d8aa03" providerId="ADAL" clId="{760A5D27-7861-4DE3-97B2-0597DBD72F3B}" dt="2021-05-11T21:58:48.326" v="0"/>
          <ac:picMkLst>
            <pc:docMk/>
            <pc:sldMk cId="1927035597" sldId="270"/>
            <ac:picMk id="4098" creationId="{00000000-0000-0000-0000-000000000000}"/>
          </ac:picMkLst>
        </pc:picChg>
        <pc:picChg chg="mod">
          <ac:chgData name="Nicholas Harvey" userId="6c8f5bcc-6372-430f-9774-4498d9d8aa03" providerId="ADAL" clId="{760A5D27-7861-4DE3-97B2-0597DBD72F3B}" dt="2021-05-11T21:58:48.326" v="0"/>
          <ac:picMkLst>
            <pc:docMk/>
            <pc:sldMk cId="1927035597" sldId="270"/>
            <ac:picMk id="4100" creationId="{00000000-0000-0000-0000-000000000000}"/>
          </ac:picMkLst>
        </pc:picChg>
      </pc:sldChg>
      <pc:sldChg chg="modSp">
        <pc:chgData name="Nicholas Harvey" userId="6c8f5bcc-6372-430f-9774-4498d9d8aa03" providerId="ADAL" clId="{760A5D27-7861-4DE3-97B2-0597DBD72F3B}" dt="2021-05-11T21:58:48.326" v="0"/>
        <pc:sldMkLst>
          <pc:docMk/>
          <pc:sldMk cId="953424812" sldId="271"/>
        </pc:sldMkLst>
        <pc:spChg chg="mod">
          <ac:chgData name="Nicholas Harvey" userId="6c8f5bcc-6372-430f-9774-4498d9d8aa03" providerId="ADAL" clId="{760A5D27-7861-4DE3-97B2-0597DBD72F3B}" dt="2021-05-11T21:58:48.326" v="0"/>
          <ac:spMkLst>
            <pc:docMk/>
            <pc:sldMk cId="953424812" sldId="271"/>
            <ac:spMk id="2" creationId="{00000000-0000-0000-0000-000000000000}"/>
          </ac:spMkLst>
        </pc:spChg>
        <pc:picChg chg="mod">
          <ac:chgData name="Nicholas Harvey" userId="6c8f5bcc-6372-430f-9774-4498d9d8aa03" providerId="ADAL" clId="{760A5D27-7861-4DE3-97B2-0597DBD72F3B}" dt="2021-05-11T21:58:48.326" v="0"/>
          <ac:picMkLst>
            <pc:docMk/>
            <pc:sldMk cId="953424812" sldId="271"/>
            <ac:picMk id="3074" creationId="{00000000-0000-0000-0000-000000000000}"/>
          </ac:picMkLst>
        </pc:picChg>
      </pc:sldChg>
      <pc:sldChg chg="modSp">
        <pc:chgData name="Nicholas Harvey" userId="6c8f5bcc-6372-430f-9774-4498d9d8aa03" providerId="ADAL" clId="{760A5D27-7861-4DE3-97B2-0597DBD72F3B}" dt="2021-05-11T21:58:48.326" v="0"/>
        <pc:sldMkLst>
          <pc:docMk/>
          <pc:sldMk cId="3920391986" sldId="272"/>
        </pc:sldMkLst>
        <pc:spChg chg="mod">
          <ac:chgData name="Nicholas Harvey" userId="6c8f5bcc-6372-430f-9774-4498d9d8aa03" providerId="ADAL" clId="{760A5D27-7861-4DE3-97B2-0597DBD72F3B}" dt="2021-05-11T21:58:48.326" v="0"/>
          <ac:spMkLst>
            <pc:docMk/>
            <pc:sldMk cId="3920391986" sldId="272"/>
            <ac:spMk id="2" creationId="{00000000-0000-0000-0000-000000000000}"/>
          </ac:spMkLst>
        </pc:spChg>
        <pc:spChg chg="mod">
          <ac:chgData name="Nicholas Harvey" userId="6c8f5bcc-6372-430f-9774-4498d9d8aa03" providerId="ADAL" clId="{760A5D27-7861-4DE3-97B2-0597DBD72F3B}" dt="2021-05-11T21:58:48.326" v="0"/>
          <ac:spMkLst>
            <pc:docMk/>
            <pc:sldMk cId="3920391986" sldId="272"/>
            <ac:spMk id="3" creationId="{00000000-0000-0000-0000-000000000000}"/>
          </ac:spMkLst>
        </pc:spChg>
        <pc:picChg chg="mod">
          <ac:chgData name="Nicholas Harvey" userId="6c8f5bcc-6372-430f-9774-4498d9d8aa03" providerId="ADAL" clId="{760A5D27-7861-4DE3-97B2-0597DBD72F3B}" dt="2021-05-11T21:58:48.326" v="0"/>
          <ac:picMkLst>
            <pc:docMk/>
            <pc:sldMk cId="3920391986" sldId="272"/>
            <ac:picMk id="5122" creationId="{00000000-0000-0000-0000-000000000000}"/>
          </ac:picMkLst>
        </pc:picChg>
      </pc:sldChg>
      <pc:sldChg chg="modSp">
        <pc:chgData name="Nicholas Harvey" userId="6c8f5bcc-6372-430f-9774-4498d9d8aa03" providerId="ADAL" clId="{760A5D27-7861-4DE3-97B2-0597DBD72F3B}" dt="2021-05-11T21:58:48.326" v="0"/>
        <pc:sldMkLst>
          <pc:docMk/>
          <pc:sldMk cId="2645033546" sldId="273"/>
        </pc:sldMkLst>
        <pc:spChg chg="mod">
          <ac:chgData name="Nicholas Harvey" userId="6c8f5bcc-6372-430f-9774-4498d9d8aa03" providerId="ADAL" clId="{760A5D27-7861-4DE3-97B2-0597DBD72F3B}" dt="2021-05-11T21:58:48.326" v="0"/>
          <ac:spMkLst>
            <pc:docMk/>
            <pc:sldMk cId="2645033546" sldId="273"/>
            <ac:spMk id="2" creationId="{00000000-0000-0000-0000-000000000000}"/>
          </ac:spMkLst>
        </pc:spChg>
        <pc:spChg chg="mod">
          <ac:chgData name="Nicholas Harvey" userId="6c8f5bcc-6372-430f-9774-4498d9d8aa03" providerId="ADAL" clId="{760A5D27-7861-4DE3-97B2-0597DBD72F3B}" dt="2021-05-11T21:58:48.326" v="0"/>
          <ac:spMkLst>
            <pc:docMk/>
            <pc:sldMk cId="2645033546" sldId="273"/>
            <ac:spMk id="3" creationId="{00000000-0000-0000-0000-000000000000}"/>
          </ac:spMkLst>
        </pc:spChg>
        <pc:spChg chg="mod">
          <ac:chgData name="Nicholas Harvey" userId="6c8f5bcc-6372-430f-9774-4498d9d8aa03" providerId="ADAL" clId="{760A5D27-7861-4DE3-97B2-0597DBD72F3B}" dt="2021-05-11T21:58:48.326" v="0"/>
          <ac:spMkLst>
            <pc:docMk/>
            <pc:sldMk cId="2645033546" sldId="273"/>
            <ac:spMk id="4" creationId="{00000000-0000-0000-0000-000000000000}"/>
          </ac:spMkLst>
        </pc:spChg>
        <pc:spChg chg="mod">
          <ac:chgData name="Nicholas Harvey" userId="6c8f5bcc-6372-430f-9774-4498d9d8aa03" providerId="ADAL" clId="{760A5D27-7861-4DE3-97B2-0597DBD72F3B}" dt="2021-05-11T21:58:48.326" v="0"/>
          <ac:spMkLst>
            <pc:docMk/>
            <pc:sldMk cId="2645033546" sldId="273"/>
            <ac:spMk id="5" creationId="{00000000-0000-0000-0000-000000000000}"/>
          </ac:spMkLst>
        </pc:spChg>
        <pc:spChg chg="mod">
          <ac:chgData name="Nicholas Harvey" userId="6c8f5bcc-6372-430f-9774-4498d9d8aa03" providerId="ADAL" clId="{760A5D27-7861-4DE3-97B2-0597DBD72F3B}" dt="2021-05-11T21:58:48.326" v="0"/>
          <ac:spMkLst>
            <pc:docMk/>
            <pc:sldMk cId="2645033546" sldId="273"/>
            <ac:spMk id="7" creationId="{00000000-0000-0000-0000-000000000000}"/>
          </ac:spMkLst>
        </pc:spChg>
        <pc:spChg chg="mod">
          <ac:chgData name="Nicholas Harvey" userId="6c8f5bcc-6372-430f-9774-4498d9d8aa03" providerId="ADAL" clId="{760A5D27-7861-4DE3-97B2-0597DBD72F3B}" dt="2021-05-11T21:58:48.326" v="0"/>
          <ac:spMkLst>
            <pc:docMk/>
            <pc:sldMk cId="2645033546" sldId="273"/>
            <ac:spMk id="9" creationId="{00000000-0000-0000-0000-000000000000}"/>
          </ac:spMkLst>
        </pc:spChg>
        <pc:picChg chg="mod">
          <ac:chgData name="Nicholas Harvey" userId="6c8f5bcc-6372-430f-9774-4498d9d8aa03" providerId="ADAL" clId="{760A5D27-7861-4DE3-97B2-0597DBD72F3B}" dt="2021-05-11T21:58:48.326" v="0"/>
          <ac:picMkLst>
            <pc:docMk/>
            <pc:sldMk cId="2645033546" sldId="273"/>
            <ac:picMk id="6148" creationId="{00000000-0000-0000-0000-000000000000}"/>
          </ac:picMkLst>
        </pc:picChg>
      </pc:sldChg>
      <pc:sldChg chg="modSp">
        <pc:chgData name="Nicholas Harvey" userId="6c8f5bcc-6372-430f-9774-4498d9d8aa03" providerId="ADAL" clId="{760A5D27-7861-4DE3-97B2-0597DBD72F3B}" dt="2021-05-11T21:58:48.326" v="0"/>
        <pc:sldMkLst>
          <pc:docMk/>
          <pc:sldMk cId="148120326" sldId="274"/>
        </pc:sldMkLst>
        <pc:spChg chg="mod">
          <ac:chgData name="Nicholas Harvey" userId="6c8f5bcc-6372-430f-9774-4498d9d8aa03" providerId="ADAL" clId="{760A5D27-7861-4DE3-97B2-0597DBD72F3B}" dt="2021-05-11T21:58:48.326" v="0"/>
          <ac:spMkLst>
            <pc:docMk/>
            <pc:sldMk cId="148120326" sldId="274"/>
            <ac:spMk id="2" creationId="{00000000-0000-0000-0000-000000000000}"/>
          </ac:spMkLst>
        </pc:spChg>
        <pc:spChg chg="mod">
          <ac:chgData name="Nicholas Harvey" userId="6c8f5bcc-6372-430f-9774-4498d9d8aa03" providerId="ADAL" clId="{760A5D27-7861-4DE3-97B2-0597DBD72F3B}" dt="2021-05-11T21:58:48.326" v="0"/>
          <ac:spMkLst>
            <pc:docMk/>
            <pc:sldMk cId="148120326" sldId="274"/>
            <ac:spMk id="3" creationId="{00000000-0000-0000-0000-000000000000}"/>
          </ac:spMkLst>
        </pc:spChg>
        <pc:spChg chg="mod">
          <ac:chgData name="Nicholas Harvey" userId="6c8f5bcc-6372-430f-9774-4498d9d8aa03" providerId="ADAL" clId="{760A5D27-7861-4DE3-97B2-0597DBD72F3B}" dt="2021-05-11T21:58:48.326" v="0"/>
          <ac:spMkLst>
            <pc:docMk/>
            <pc:sldMk cId="148120326" sldId="274"/>
            <ac:spMk id="4" creationId="{00000000-0000-0000-0000-000000000000}"/>
          </ac:spMkLst>
        </pc:spChg>
        <pc:spChg chg="mod">
          <ac:chgData name="Nicholas Harvey" userId="6c8f5bcc-6372-430f-9774-4498d9d8aa03" providerId="ADAL" clId="{760A5D27-7861-4DE3-97B2-0597DBD72F3B}" dt="2021-05-11T21:58:48.326" v="0"/>
          <ac:spMkLst>
            <pc:docMk/>
            <pc:sldMk cId="148120326" sldId="274"/>
            <ac:spMk id="10" creationId="{00000000-0000-0000-0000-000000000000}"/>
          </ac:spMkLst>
        </pc:spChg>
        <pc:spChg chg="mod">
          <ac:chgData name="Nicholas Harvey" userId="6c8f5bcc-6372-430f-9774-4498d9d8aa03" providerId="ADAL" clId="{760A5D27-7861-4DE3-97B2-0597DBD72F3B}" dt="2021-05-11T21:58:48.326" v="0"/>
          <ac:spMkLst>
            <pc:docMk/>
            <pc:sldMk cId="148120326" sldId="274"/>
            <ac:spMk id="11" creationId="{00000000-0000-0000-0000-000000000000}"/>
          </ac:spMkLst>
        </pc:spChg>
        <pc:spChg chg="mod">
          <ac:chgData name="Nicholas Harvey" userId="6c8f5bcc-6372-430f-9774-4498d9d8aa03" providerId="ADAL" clId="{760A5D27-7861-4DE3-97B2-0597DBD72F3B}" dt="2021-05-11T21:58:48.326" v="0"/>
          <ac:spMkLst>
            <pc:docMk/>
            <pc:sldMk cId="148120326" sldId="274"/>
            <ac:spMk id="13" creationId="{00000000-0000-0000-0000-000000000000}"/>
          </ac:spMkLst>
        </pc:spChg>
        <pc:spChg chg="mod">
          <ac:chgData name="Nicholas Harvey" userId="6c8f5bcc-6372-430f-9774-4498d9d8aa03" providerId="ADAL" clId="{760A5D27-7861-4DE3-97B2-0597DBD72F3B}" dt="2021-05-11T21:58:48.326" v="0"/>
          <ac:spMkLst>
            <pc:docMk/>
            <pc:sldMk cId="148120326" sldId="274"/>
            <ac:spMk id="14" creationId="{00000000-0000-0000-0000-000000000000}"/>
          </ac:spMkLst>
        </pc:spChg>
        <pc:grpChg chg="mod">
          <ac:chgData name="Nicholas Harvey" userId="6c8f5bcc-6372-430f-9774-4498d9d8aa03" providerId="ADAL" clId="{760A5D27-7861-4DE3-97B2-0597DBD72F3B}" dt="2021-05-11T21:58:48.326" v="0"/>
          <ac:grpSpMkLst>
            <pc:docMk/>
            <pc:sldMk cId="148120326" sldId="274"/>
            <ac:grpSpMk id="12" creationId="{00000000-0000-0000-0000-000000000000}"/>
          </ac:grpSpMkLst>
        </pc:grpChg>
        <pc:picChg chg="mod">
          <ac:chgData name="Nicholas Harvey" userId="6c8f5bcc-6372-430f-9774-4498d9d8aa03" providerId="ADAL" clId="{760A5D27-7861-4DE3-97B2-0597DBD72F3B}" dt="2021-05-11T21:58:48.326" v="0"/>
          <ac:picMkLst>
            <pc:docMk/>
            <pc:sldMk cId="148120326" sldId="274"/>
            <ac:picMk id="7170" creationId="{00000000-0000-0000-0000-000000000000}"/>
          </ac:picMkLst>
        </pc:picChg>
        <pc:picChg chg="mod">
          <ac:chgData name="Nicholas Harvey" userId="6c8f5bcc-6372-430f-9774-4498d9d8aa03" providerId="ADAL" clId="{760A5D27-7861-4DE3-97B2-0597DBD72F3B}" dt="2021-05-11T21:58:48.326" v="0"/>
          <ac:picMkLst>
            <pc:docMk/>
            <pc:sldMk cId="148120326" sldId="274"/>
            <ac:picMk id="7171" creationId="{00000000-0000-0000-0000-000000000000}"/>
          </ac:picMkLst>
        </pc:picChg>
        <pc:picChg chg="mod">
          <ac:chgData name="Nicholas Harvey" userId="6c8f5bcc-6372-430f-9774-4498d9d8aa03" providerId="ADAL" clId="{760A5D27-7861-4DE3-97B2-0597DBD72F3B}" dt="2021-05-11T21:58:48.326" v="0"/>
          <ac:picMkLst>
            <pc:docMk/>
            <pc:sldMk cId="148120326" sldId="274"/>
            <ac:picMk id="7173" creationId="{00000000-0000-0000-0000-000000000000}"/>
          </ac:picMkLst>
        </pc:picChg>
        <pc:cxnChg chg="mod">
          <ac:chgData name="Nicholas Harvey" userId="6c8f5bcc-6372-430f-9774-4498d9d8aa03" providerId="ADAL" clId="{760A5D27-7861-4DE3-97B2-0597DBD72F3B}" dt="2021-05-11T21:58:48.326" v="0"/>
          <ac:cxnSpMkLst>
            <pc:docMk/>
            <pc:sldMk cId="148120326" sldId="274"/>
            <ac:cxnSpMk id="6" creationId="{00000000-0000-0000-0000-000000000000}"/>
          </ac:cxnSpMkLst>
        </pc:cxnChg>
        <pc:cxnChg chg="mod">
          <ac:chgData name="Nicholas Harvey" userId="6c8f5bcc-6372-430f-9774-4498d9d8aa03" providerId="ADAL" clId="{760A5D27-7861-4DE3-97B2-0597DBD72F3B}" dt="2021-05-11T21:58:48.326" v="0"/>
          <ac:cxnSpMkLst>
            <pc:docMk/>
            <pc:sldMk cId="148120326" sldId="274"/>
            <ac:cxnSpMk id="9" creationId="{00000000-0000-0000-0000-000000000000}"/>
          </ac:cxnSpMkLst>
        </pc:cxnChg>
        <pc:cxnChg chg="mod">
          <ac:chgData name="Nicholas Harvey" userId="6c8f5bcc-6372-430f-9774-4498d9d8aa03" providerId="ADAL" clId="{760A5D27-7861-4DE3-97B2-0597DBD72F3B}" dt="2021-05-11T21:58:48.326" v="0"/>
          <ac:cxnSpMkLst>
            <pc:docMk/>
            <pc:sldMk cId="148120326" sldId="274"/>
            <ac:cxnSpMk id="16" creationId="{00000000-0000-0000-0000-000000000000}"/>
          </ac:cxnSpMkLst>
        </pc:cxnChg>
      </pc:sldChg>
      <pc:sldChg chg="modSp">
        <pc:chgData name="Nicholas Harvey" userId="6c8f5bcc-6372-430f-9774-4498d9d8aa03" providerId="ADAL" clId="{760A5D27-7861-4DE3-97B2-0597DBD72F3B}" dt="2021-05-11T21:58:48.326" v="0"/>
        <pc:sldMkLst>
          <pc:docMk/>
          <pc:sldMk cId="1924551797" sldId="275"/>
        </pc:sldMkLst>
        <pc:spChg chg="mod">
          <ac:chgData name="Nicholas Harvey" userId="6c8f5bcc-6372-430f-9774-4498d9d8aa03" providerId="ADAL" clId="{760A5D27-7861-4DE3-97B2-0597DBD72F3B}" dt="2021-05-11T21:58:48.326" v="0"/>
          <ac:spMkLst>
            <pc:docMk/>
            <pc:sldMk cId="1924551797" sldId="275"/>
            <ac:spMk id="2" creationId="{00000000-0000-0000-0000-000000000000}"/>
          </ac:spMkLst>
        </pc:spChg>
        <pc:spChg chg="mod">
          <ac:chgData name="Nicholas Harvey" userId="6c8f5bcc-6372-430f-9774-4498d9d8aa03" providerId="ADAL" clId="{760A5D27-7861-4DE3-97B2-0597DBD72F3B}" dt="2021-05-11T21:58:48.326" v="0"/>
          <ac:spMkLst>
            <pc:docMk/>
            <pc:sldMk cId="1924551797" sldId="275"/>
            <ac:spMk id="4" creationId="{00000000-0000-0000-0000-000000000000}"/>
          </ac:spMkLst>
        </pc:spChg>
        <pc:spChg chg="mod">
          <ac:chgData name="Nicholas Harvey" userId="6c8f5bcc-6372-430f-9774-4498d9d8aa03" providerId="ADAL" clId="{760A5D27-7861-4DE3-97B2-0597DBD72F3B}" dt="2021-05-11T21:58:48.326" v="0"/>
          <ac:spMkLst>
            <pc:docMk/>
            <pc:sldMk cId="1924551797" sldId="275"/>
            <ac:spMk id="5" creationId="{00000000-0000-0000-0000-000000000000}"/>
          </ac:spMkLst>
        </pc:spChg>
        <pc:picChg chg="mod">
          <ac:chgData name="Nicholas Harvey" userId="6c8f5bcc-6372-430f-9774-4498d9d8aa03" providerId="ADAL" clId="{760A5D27-7861-4DE3-97B2-0597DBD72F3B}" dt="2021-05-11T21:58:48.326" v="0"/>
          <ac:picMkLst>
            <pc:docMk/>
            <pc:sldMk cId="1924551797" sldId="275"/>
            <ac:picMk id="3" creationId="{00000000-0000-0000-0000-000000000000}"/>
          </ac:picMkLst>
        </pc:picChg>
      </pc:sldChg>
      <pc:sldChg chg="modSp">
        <pc:chgData name="Nicholas Harvey" userId="6c8f5bcc-6372-430f-9774-4498d9d8aa03" providerId="ADAL" clId="{760A5D27-7861-4DE3-97B2-0597DBD72F3B}" dt="2021-05-11T21:58:48.326" v="0"/>
        <pc:sldMkLst>
          <pc:docMk/>
          <pc:sldMk cId="2702009817" sldId="276"/>
        </pc:sldMkLst>
        <pc:spChg chg="mod">
          <ac:chgData name="Nicholas Harvey" userId="6c8f5bcc-6372-430f-9774-4498d9d8aa03" providerId="ADAL" clId="{760A5D27-7861-4DE3-97B2-0597DBD72F3B}" dt="2021-05-11T21:58:48.326" v="0"/>
          <ac:spMkLst>
            <pc:docMk/>
            <pc:sldMk cId="2702009817" sldId="276"/>
            <ac:spMk id="2" creationId="{00000000-0000-0000-0000-000000000000}"/>
          </ac:spMkLst>
        </pc:spChg>
        <pc:spChg chg="mod">
          <ac:chgData name="Nicholas Harvey" userId="6c8f5bcc-6372-430f-9774-4498d9d8aa03" providerId="ADAL" clId="{760A5D27-7861-4DE3-97B2-0597DBD72F3B}" dt="2021-05-11T21:58:48.326" v="0"/>
          <ac:spMkLst>
            <pc:docMk/>
            <pc:sldMk cId="2702009817" sldId="276"/>
            <ac:spMk id="3" creationId="{00000000-0000-0000-0000-000000000000}"/>
          </ac:spMkLst>
        </pc:spChg>
        <pc:spChg chg="mod">
          <ac:chgData name="Nicholas Harvey" userId="6c8f5bcc-6372-430f-9774-4498d9d8aa03" providerId="ADAL" clId="{760A5D27-7861-4DE3-97B2-0597DBD72F3B}" dt="2021-05-11T21:58:48.326" v="0"/>
          <ac:spMkLst>
            <pc:docMk/>
            <pc:sldMk cId="2702009817" sldId="276"/>
            <ac:spMk id="5" creationId="{00000000-0000-0000-0000-000000000000}"/>
          </ac:spMkLst>
        </pc:spChg>
        <pc:picChg chg="mod">
          <ac:chgData name="Nicholas Harvey" userId="6c8f5bcc-6372-430f-9774-4498d9d8aa03" providerId="ADAL" clId="{760A5D27-7861-4DE3-97B2-0597DBD72F3B}" dt="2021-05-11T21:58:48.326" v="0"/>
          <ac:picMkLst>
            <pc:docMk/>
            <pc:sldMk cId="2702009817" sldId="276"/>
            <ac:picMk id="4" creationId="{00000000-0000-0000-0000-000000000000}"/>
          </ac:picMkLst>
        </pc:picChg>
        <pc:picChg chg="mod">
          <ac:chgData name="Nicholas Harvey" userId="6c8f5bcc-6372-430f-9774-4498d9d8aa03" providerId="ADAL" clId="{760A5D27-7861-4DE3-97B2-0597DBD72F3B}" dt="2021-05-11T21:58:48.326" v="0"/>
          <ac:picMkLst>
            <pc:docMk/>
            <pc:sldMk cId="2702009817" sldId="276"/>
            <ac:picMk id="8194" creationId="{00000000-0000-0000-0000-000000000000}"/>
          </ac:picMkLst>
        </pc:picChg>
      </pc:sldChg>
      <pc:sldChg chg="modSp">
        <pc:chgData name="Nicholas Harvey" userId="6c8f5bcc-6372-430f-9774-4498d9d8aa03" providerId="ADAL" clId="{760A5D27-7861-4DE3-97B2-0597DBD72F3B}" dt="2021-05-11T21:58:48.326" v="0"/>
        <pc:sldMkLst>
          <pc:docMk/>
          <pc:sldMk cId="1658930048" sldId="277"/>
        </pc:sldMkLst>
        <pc:spChg chg="mod">
          <ac:chgData name="Nicholas Harvey" userId="6c8f5bcc-6372-430f-9774-4498d9d8aa03" providerId="ADAL" clId="{760A5D27-7861-4DE3-97B2-0597DBD72F3B}" dt="2021-05-11T21:58:48.326" v="0"/>
          <ac:spMkLst>
            <pc:docMk/>
            <pc:sldMk cId="1658930048" sldId="277"/>
            <ac:spMk id="2" creationId="{00000000-0000-0000-0000-000000000000}"/>
          </ac:spMkLst>
        </pc:spChg>
        <pc:spChg chg="mod">
          <ac:chgData name="Nicholas Harvey" userId="6c8f5bcc-6372-430f-9774-4498d9d8aa03" providerId="ADAL" clId="{760A5D27-7861-4DE3-97B2-0597DBD72F3B}" dt="2021-05-11T21:58:48.326" v="0"/>
          <ac:spMkLst>
            <pc:docMk/>
            <pc:sldMk cId="1658930048" sldId="277"/>
            <ac:spMk id="4" creationId="{00000000-0000-0000-0000-000000000000}"/>
          </ac:spMkLst>
        </pc:spChg>
        <pc:spChg chg="mod">
          <ac:chgData name="Nicholas Harvey" userId="6c8f5bcc-6372-430f-9774-4498d9d8aa03" providerId="ADAL" clId="{760A5D27-7861-4DE3-97B2-0597DBD72F3B}" dt="2021-05-11T21:58:48.326" v="0"/>
          <ac:spMkLst>
            <pc:docMk/>
            <pc:sldMk cId="1658930048" sldId="277"/>
            <ac:spMk id="6" creationId="{00000000-0000-0000-0000-000000000000}"/>
          </ac:spMkLst>
        </pc:spChg>
        <pc:picChg chg="mod">
          <ac:chgData name="Nicholas Harvey" userId="6c8f5bcc-6372-430f-9774-4498d9d8aa03" providerId="ADAL" clId="{760A5D27-7861-4DE3-97B2-0597DBD72F3B}" dt="2021-05-11T21:58:48.326" v="0"/>
          <ac:picMkLst>
            <pc:docMk/>
            <pc:sldMk cId="1658930048" sldId="277"/>
            <ac:picMk id="3" creationId="{00000000-0000-0000-0000-000000000000}"/>
          </ac:picMkLst>
        </pc:picChg>
        <pc:picChg chg="mod">
          <ac:chgData name="Nicholas Harvey" userId="6c8f5bcc-6372-430f-9774-4498d9d8aa03" providerId="ADAL" clId="{760A5D27-7861-4DE3-97B2-0597DBD72F3B}" dt="2021-05-11T21:58:48.326" v="0"/>
          <ac:picMkLst>
            <pc:docMk/>
            <pc:sldMk cId="1658930048" sldId="277"/>
            <ac:picMk id="9218" creationId="{00000000-0000-0000-0000-000000000000}"/>
          </ac:picMkLst>
        </pc:picChg>
        <pc:cxnChg chg="mod">
          <ac:chgData name="Nicholas Harvey" userId="6c8f5bcc-6372-430f-9774-4498d9d8aa03" providerId="ADAL" clId="{760A5D27-7861-4DE3-97B2-0597DBD72F3B}" dt="2021-05-11T21:58:48.326" v="0"/>
          <ac:cxnSpMkLst>
            <pc:docMk/>
            <pc:sldMk cId="1658930048" sldId="277"/>
            <ac:cxnSpMk id="5" creationId="{00000000-0000-0000-0000-000000000000}"/>
          </ac:cxnSpMkLst>
        </pc:cxnChg>
        <pc:cxnChg chg="mod">
          <ac:chgData name="Nicholas Harvey" userId="6c8f5bcc-6372-430f-9774-4498d9d8aa03" providerId="ADAL" clId="{760A5D27-7861-4DE3-97B2-0597DBD72F3B}" dt="2021-05-11T21:58:48.326" v="0"/>
          <ac:cxnSpMkLst>
            <pc:docMk/>
            <pc:sldMk cId="1658930048" sldId="277"/>
            <ac:cxnSpMk id="7" creationId="{00000000-0000-0000-0000-000000000000}"/>
          </ac:cxnSpMkLst>
        </pc:cxnChg>
      </pc:sldChg>
      <pc:sldChg chg="modSp">
        <pc:chgData name="Nicholas Harvey" userId="6c8f5bcc-6372-430f-9774-4498d9d8aa03" providerId="ADAL" clId="{760A5D27-7861-4DE3-97B2-0597DBD72F3B}" dt="2021-05-11T21:58:48.326" v="0"/>
        <pc:sldMkLst>
          <pc:docMk/>
          <pc:sldMk cId="1354388477" sldId="278"/>
        </pc:sldMkLst>
        <pc:spChg chg="mod">
          <ac:chgData name="Nicholas Harvey" userId="6c8f5bcc-6372-430f-9774-4498d9d8aa03" providerId="ADAL" clId="{760A5D27-7861-4DE3-97B2-0597DBD72F3B}" dt="2021-05-11T21:58:48.326" v="0"/>
          <ac:spMkLst>
            <pc:docMk/>
            <pc:sldMk cId="1354388477" sldId="278"/>
            <ac:spMk id="2" creationId="{00000000-0000-0000-0000-000000000000}"/>
          </ac:spMkLst>
        </pc:spChg>
        <pc:spChg chg="mod">
          <ac:chgData name="Nicholas Harvey" userId="6c8f5bcc-6372-430f-9774-4498d9d8aa03" providerId="ADAL" clId="{760A5D27-7861-4DE3-97B2-0597DBD72F3B}" dt="2021-05-11T21:58:48.326" v="0"/>
          <ac:spMkLst>
            <pc:docMk/>
            <pc:sldMk cId="1354388477" sldId="278"/>
            <ac:spMk id="3" creationId="{00000000-0000-0000-0000-000000000000}"/>
          </ac:spMkLst>
        </pc:spChg>
        <pc:spChg chg="mod">
          <ac:chgData name="Nicholas Harvey" userId="6c8f5bcc-6372-430f-9774-4498d9d8aa03" providerId="ADAL" clId="{760A5D27-7861-4DE3-97B2-0597DBD72F3B}" dt="2021-05-11T21:58:48.326" v="0"/>
          <ac:spMkLst>
            <pc:docMk/>
            <pc:sldMk cId="1354388477" sldId="278"/>
            <ac:spMk id="4" creationId="{00000000-0000-0000-0000-000000000000}"/>
          </ac:spMkLst>
        </pc:spChg>
        <pc:picChg chg="mod">
          <ac:chgData name="Nicholas Harvey" userId="6c8f5bcc-6372-430f-9774-4498d9d8aa03" providerId="ADAL" clId="{760A5D27-7861-4DE3-97B2-0597DBD72F3B}" dt="2021-05-11T21:58:48.326" v="0"/>
          <ac:picMkLst>
            <pc:docMk/>
            <pc:sldMk cId="1354388477" sldId="278"/>
            <ac:picMk id="10242" creationId="{00000000-0000-0000-0000-000000000000}"/>
          </ac:picMkLst>
        </pc:picChg>
        <pc:cxnChg chg="mod">
          <ac:chgData name="Nicholas Harvey" userId="6c8f5bcc-6372-430f-9774-4498d9d8aa03" providerId="ADAL" clId="{760A5D27-7861-4DE3-97B2-0597DBD72F3B}" dt="2021-05-11T21:58:48.326" v="0"/>
          <ac:cxnSpMkLst>
            <pc:docMk/>
            <pc:sldMk cId="1354388477" sldId="278"/>
            <ac:cxnSpMk id="6" creationId="{00000000-0000-0000-0000-000000000000}"/>
          </ac:cxnSpMkLst>
        </pc:cxnChg>
        <pc:cxnChg chg="mod">
          <ac:chgData name="Nicholas Harvey" userId="6c8f5bcc-6372-430f-9774-4498d9d8aa03" providerId="ADAL" clId="{760A5D27-7861-4DE3-97B2-0597DBD72F3B}" dt="2021-05-11T21:58:48.326" v="0"/>
          <ac:cxnSpMkLst>
            <pc:docMk/>
            <pc:sldMk cId="1354388477" sldId="278"/>
            <ac:cxnSpMk id="8" creationId="{00000000-0000-0000-0000-000000000000}"/>
          </ac:cxnSpMkLst>
        </pc:cxnChg>
      </pc:sldChg>
      <pc:sldChg chg="modSp mod modNotes">
        <pc:chgData name="Nicholas Harvey" userId="6c8f5bcc-6372-430f-9774-4498d9d8aa03" providerId="ADAL" clId="{760A5D27-7861-4DE3-97B2-0597DBD72F3B}" dt="2021-05-11T21:59:02.996" v="13" actId="20577"/>
        <pc:sldMkLst>
          <pc:docMk/>
          <pc:sldMk cId="1039711339" sldId="304"/>
        </pc:sldMkLst>
        <pc:spChg chg="mod">
          <ac:chgData name="Nicholas Harvey" userId="6c8f5bcc-6372-430f-9774-4498d9d8aa03" providerId="ADAL" clId="{760A5D27-7861-4DE3-97B2-0597DBD72F3B}" dt="2021-05-11T21:58:48.326" v="0"/>
          <ac:spMkLst>
            <pc:docMk/>
            <pc:sldMk cId="1039711339" sldId="304"/>
            <ac:spMk id="2" creationId="{091B274E-D604-3240-A618-B29F15A3F9F6}"/>
          </ac:spMkLst>
        </pc:spChg>
        <pc:spChg chg="mod">
          <ac:chgData name="Nicholas Harvey" userId="6c8f5bcc-6372-430f-9774-4498d9d8aa03" providerId="ADAL" clId="{760A5D27-7861-4DE3-97B2-0597DBD72F3B}" dt="2021-05-11T21:59:02.996" v="13" actId="20577"/>
          <ac:spMkLst>
            <pc:docMk/>
            <pc:sldMk cId="1039711339" sldId="304"/>
            <ac:spMk id="4" creationId="{2872186B-9D18-1947-AF81-A057AE538664}"/>
          </ac:spMkLst>
        </pc:spChg>
        <pc:spChg chg="mod">
          <ac:chgData name="Nicholas Harvey" userId="6c8f5bcc-6372-430f-9774-4498d9d8aa03" providerId="ADAL" clId="{760A5D27-7861-4DE3-97B2-0597DBD72F3B}" dt="2021-05-11T21:58:58.379" v="1"/>
          <ac:spMkLst>
            <pc:docMk/>
            <pc:sldMk cId="1039711339" sldId="304"/>
            <ac:spMk id="6" creationId="{D98CA6AC-AF6D-ED4D-A561-6ED549640C49}"/>
          </ac:spMkLst>
        </pc:spChg>
      </pc:sldChg>
      <pc:sldMasterChg chg="modSp modSldLayout">
        <pc:chgData name="Nicholas Harvey" userId="6c8f5bcc-6372-430f-9774-4498d9d8aa03" providerId="ADAL" clId="{760A5D27-7861-4DE3-97B2-0597DBD72F3B}" dt="2021-05-11T21:58:48.326" v="0"/>
        <pc:sldMasterMkLst>
          <pc:docMk/>
          <pc:sldMasterMk cId="1101431459" sldId="2147483648"/>
        </pc:sldMasterMkLst>
        <pc:spChg chg="mod">
          <ac:chgData name="Nicholas Harvey" userId="6c8f5bcc-6372-430f-9774-4498d9d8aa03" providerId="ADAL" clId="{760A5D27-7861-4DE3-97B2-0597DBD72F3B}" dt="2021-05-11T21:58:48.326" v="0"/>
          <ac:spMkLst>
            <pc:docMk/>
            <pc:sldMasterMk cId="1101431459" sldId="2147483648"/>
            <ac:spMk id="2" creationId="{00000000-0000-0000-0000-000000000000}"/>
          </ac:spMkLst>
        </pc:spChg>
        <pc:spChg chg="mod">
          <ac:chgData name="Nicholas Harvey" userId="6c8f5bcc-6372-430f-9774-4498d9d8aa03" providerId="ADAL" clId="{760A5D27-7861-4DE3-97B2-0597DBD72F3B}" dt="2021-05-11T21:58:48.326" v="0"/>
          <ac:spMkLst>
            <pc:docMk/>
            <pc:sldMasterMk cId="1101431459" sldId="2147483648"/>
            <ac:spMk id="3" creationId="{00000000-0000-0000-0000-000000000000}"/>
          </ac:spMkLst>
        </pc:spChg>
        <pc:spChg chg="mod">
          <ac:chgData name="Nicholas Harvey" userId="6c8f5bcc-6372-430f-9774-4498d9d8aa03" providerId="ADAL" clId="{760A5D27-7861-4DE3-97B2-0597DBD72F3B}" dt="2021-05-11T21:58:48.326" v="0"/>
          <ac:spMkLst>
            <pc:docMk/>
            <pc:sldMasterMk cId="1101431459" sldId="2147483648"/>
            <ac:spMk id="4" creationId="{00000000-0000-0000-0000-000000000000}"/>
          </ac:spMkLst>
        </pc:spChg>
        <pc:spChg chg="mod">
          <ac:chgData name="Nicholas Harvey" userId="6c8f5bcc-6372-430f-9774-4498d9d8aa03" providerId="ADAL" clId="{760A5D27-7861-4DE3-97B2-0597DBD72F3B}" dt="2021-05-11T21:58:48.326" v="0"/>
          <ac:spMkLst>
            <pc:docMk/>
            <pc:sldMasterMk cId="1101431459" sldId="2147483648"/>
            <ac:spMk id="5" creationId="{00000000-0000-0000-0000-000000000000}"/>
          </ac:spMkLst>
        </pc:spChg>
        <pc:spChg chg="mod">
          <ac:chgData name="Nicholas Harvey" userId="6c8f5bcc-6372-430f-9774-4498d9d8aa03" providerId="ADAL" clId="{760A5D27-7861-4DE3-97B2-0597DBD72F3B}" dt="2021-05-11T21:58:48.326" v="0"/>
          <ac:spMkLst>
            <pc:docMk/>
            <pc:sldMasterMk cId="1101431459" sldId="2147483648"/>
            <ac:spMk id="6" creationId="{00000000-0000-0000-0000-000000000000}"/>
          </ac:spMkLst>
        </pc:spChg>
        <pc:sldLayoutChg chg="modSp">
          <pc:chgData name="Nicholas Harvey" userId="6c8f5bcc-6372-430f-9774-4498d9d8aa03" providerId="ADAL" clId="{760A5D27-7861-4DE3-97B2-0597DBD72F3B}" dt="2021-05-11T21:58:48.326" v="0"/>
          <pc:sldLayoutMkLst>
            <pc:docMk/>
            <pc:sldMasterMk cId="1101431459" sldId="2147483648"/>
            <pc:sldLayoutMk cId="2713835690" sldId="2147483649"/>
          </pc:sldLayoutMkLst>
          <pc:spChg chg="mod">
            <ac:chgData name="Nicholas Harvey" userId="6c8f5bcc-6372-430f-9774-4498d9d8aa03" providerId="ADAL" clId="{760A5D27-7861-4DE3-97B2-0597DBD72F3B}" dt="2021-05-11T21:58:48.326" v="0"/>
            <ac:spMkLst>
              <pc:docMk/>
              <pc:sldMasterMk cId="1101431459" sldId="2147483648"/>
              <pc:sldLayoutMk cId="2713835690" sldId="2147483649"/>
              <ac:spMk id="2" creationId="{00000000-0000-0000-0000-000000000000}"/>
            </ac:spMkLst>
          </pc:spChg>
          <pc:spChg chg="mod">
            <ac:chgData name="Nicholas Harvey" userId="6c8f5bcc-6372-430f-9774-4498d9d8aa03" providerId="ADAL" clId="{760A5D27-7861-4DE3-97B2-0597DBD72F3B}" dt="2021-05-11T21:58:48.326" v="0"/>
            <ac:spMkLst>
              <pc:docMk/>
              <pc:sldMasterMk cId="1101431459" sldId="2147483648"/>
              <pc:sldLayoutMk cId="2713835690" sldId="2147483649"/>
              <ac:spMk id="3" creationId="{00000000-0000-0000-0000-000000000000}"/>
            </ac:spMkLst>
          </pc:spChg>
        </pc:sldLayoutChg>
        <pc:sldLayoutChg chg="modSp">
          <pc:chgData name="Nicholas Harvey" userId="6c8f5bcc-6372-430f-9774-4498d9d8aa03" providerId="ADAL" clId="{760A5D27-7861-4DE3-97B2-0597DBD72F3B}" dt="2021-05-11T21:58:48.326" v="0"/>
          <pc:sldLayoutMkLst>
            <pc:docMk/>
            <pc:sldMasterMk cId="1101431459" sldId="2147483648"/>
            <pc:sldLayoutMk cId="3590446394" sldId="2147483651"/>
          </pc:sldLayoutMkLst>
          <pc:spChg chg="mod">
            <ac:chgData name="Nicholas Harvey" userId="6c8f5bcc-6372-430f-9774-4498d9d8aa03" providerId="ADAL" clId="{760A5D27-7861-4DE3-97B2-0597DBD72F3B}" dt="2021-05-11T21:58:48.326" v="0"/>
            <ac:spMkLst>
              <pc:docMk/>
              <pc:sldMasterMk cId="1101431459" sldId="2147483648"/>
              <pc:sldLayoutMk cId="3590446394" sldId="2147483651"/>
              <ac:spMk id="2" creationId="{00000000-0000-0000-0000-000000000000}"/>
            </ac:spMkLst>
          </pc:spChg>
          <pc:spChg chg="mod">
            <ac:chgData name="Nicholas Harvey" userId="6c8f5bcc-6372-430f-9774-4498d9d8aa03" providerId="ADAL" clId="{760A5D27-7861-4DE3-97B2-0597DBD72F3B}" dt="2021-05-11T21:58:48.326" v="0"/>
            <ac:spMkLst>
              <pc:docMk/>
              <pc:sldMasterMk cId="1101431459" sldId="2147483648"/>
              <pc:sldLayoutMk cId="3590446394" sldId="2147483651"/>
              <ac:spMk id="3" creationId="{00000000-0000-0000-0000-000000000000}"/>
            </ac:spMkLst>
          </pc:spChg>
        </pc:sldLayoutChg>
        <pc:sldLayoutChg chg="modSp">
          <pc:chgData name="Nicholas Harvey" userId="6c8f5bcc-6372-430f-9774-4498d9d8aa03" providerId="ADAL" clId="{760A5D27-7861-4DE3-97B2-0597DBD72F3B}" dt="2021-05-11T21:58:48.326" v="0"/>
          <pc:sldLayoutMkLst>
            <pc:docMk/>
            <pc:sldMasterMk cId="1101431459" sldId="2147483648"/>
            <pc:sldLayoutMk cId="4187755319" sldId="2147483652"/>
          </pc:sldLayoutMkLst>
          <pc:spChg chg="mod">
            <ac:chgData name="Nicholas Harvey" userId="6c8f5bcc-6372-430f-9774-4498d9d8aa03" providerId="ADAL" clId="{760A5D27-7861-4DE3-97B2-0597DBD72F3B}" dt="2021-05-11T21:58:48.326" v="0"/>
            <ac:spMkLst>
              <pc:docMk/>
              <pc:sldMasterMk cId="1101431459" sldId="2147483648"/>
              <pc:sldLayoutMk cId="4187755319" sldId="2147483652"/>
              <ac:spMk id="3" creationId="{00000000-0000-0000-0000-000000000000}"/>
            </ac:spMkLst>
          </pc:spChg>
          <pc:spChg chg="mod">
            <ac:chgData name="Nicholas Harvey" userId="6c8f5bcc-6372-430f-9774-4498d9d8aa03" providerId="ADAL" clId="{760A5D27-7861-4DE3-97B2-0597DBD72F3B}" dt="2021-05-11T21:58:48.326" v="0"/>
            <ac:spMkLst>
              <pc:docMk/>
              <pc:sldMasterMk cId="1101431459" sldId="2147483648"/>
              <pc:sldLayoutMk cId="4187755319" sldId="2147483652"/>
              <ac:spMk id="4" creationId="{00000000-0000-0000-0000-000000000000}"/>
            </ac:spMkLst>
          </pc:spChg>
        </pc:sldLayoutChg>
        <pc:sldLayoutChg chg="modSp">
          <pc:chgData name="Nicholas Harvey" userId="6c8f5bcc-6372-430f-9774-4498d9d8aa03" providerId="ADAL" clId="{760A5D27-7861-4DE3-97B2-0597DBD72F3B}" dt="2021-05-11T21:58:48.326" v="0"/>
          <pc:sldLayoutMkLst>
            <pc:docMk/>
            <pc:sldMasterMk cId="1101431459" sldId="2147483648"/>
            <pc:sldLayoutMk cId="3655209383" sldId="2147483653"/>
          </pc:sldLayoutMkLst>
          <pc:spChg chg="mod">
            <ac:chgData name="Nicholas Harvey" userId="6c8f5bcc-6372-430f-9774-4498d9d8aa03" providerId="ADAL" clId="{760A5D27-7861-4DE3-97B2-0597DBD72F3B}" dt="2021-05-11T21:58:48.326" v="0"/>
            <ac:spMkLst>
              <pc:docMk/>
              <pc:sldMasterMk cId="1101431459" sldId="2147483648"/>
              <pc:sldLayoutMk cId="3655209383" sldId="2147483653"/>
              <ac:spMk id="3" creationId="{00000000-0000-0000-0000-000000000000}"/>
            </ac:spMkLst>
          </pc:spChg>
          <pc:spChg chg="mod">
            <ac:chgData name="Nicholas Harvey" userId="6c8f5bcc-6372-430f-9774-4498d9d8aa03" providerId="ADAL" clId="{760A5D27-7861-4DE3-97B2-0597DBD72F3B}" dt="2021-05-11T21:58:48.326" v="0"/>
            <ac:spMkLst>
              <pc:docMk/>
              <pc:sldMasterMk cId="1101431459" sldId="2147483648"/>
              <pc:sldLayoutMk cId="3655209383" sldId="2147483653"/>
              <ac:spMk id="4" creationId="{00000000-0000-0000-0000-000000000000}"/>
            </ac:spMkLst>
          </pc:spChg>
          <pc:spChg chg="mod">
            <ac:chgData name="Nicholas Harvey" userId="6c8f5bcc-6372-430f-9774-4498d9d8aa03" providerId="ADAL" clId="{760A5D27-7861-4DE3-97B2-0597DBD72F3B}" dt="2021-05-11T21:58:48.326" v="0"/>
            <ac:spMkLst>
              <pc:docMk/>
              <pc:sldMasterMk cId="1101431459" sldId="2147483648"/>
              <pc:sldLayoutMk cId="3655209383" sldId="2147483653"/>
              <ac:spMk id="5" creationId="{00000000-0000-0000-0000-000000000000}"/>
            </ac:spMkLst>
          </pc:spChg>
          <pc:spChg chg="mod">
            <ac:chgData name="Nicholas Harvey" userId="6c8f5bcc-6372-430f-9774-4498d9d8aa03" providerId="ADAL" clId="{760A5D27-7861-4DE3-97B2-0597DBD72F3B}" dt="2021-05-11T21:58:48.326" v="0"/>
            <ac:spMkLst>
              <pc:docMk/>
              <pc:sldMasterMk cId="1101431459" sldId="2147483648"/>
              <pc:sldLayoutMk cId="3655209383" sldId="2147483653"/>
              <ac:spMk id="6" creationId="{00000000-0000-0000-0000-000000000000}"/>
            </ac:spMkLst>
          </pc:spChg>
        </pc:sldLayoutChg>
        <pc:sldLayoutChg chg="modSp">
          <pc:chgData name="Nicholas Harvey" userId="6c8f5bcc-6372-430f-9774-4498d9d8aa03" providerId="ADAL" clId="{760A5D27-7861-4DE3-97B2-0597DBD72F3B}" dt="2021-05-11T21:58:48.326" v="0"/>
          <pc:sldLayoutMkLst>
            <pc:docMk/>
            <pc:sldMasterMk cId="1101431459" sldId="2147483648"/>
            <pc:sldLayoutMk cId="3285803131" sldId="2147483656"/>
          </pc:sldLayoutMkLst>
          <pc:spChg chg="mod">
            <ac:chgData name="Nicholas Harvey" userId="6c8f5bcc-6372-430f-9774-4498d9d8aa03" providerId="ADAL" clId="{760A5D27-7861-4DE3-97B2-0597DBD72F3B}" dt="2021-05-11T21:58:48.326" v="0"/>
            <ac:spMkLst>
              <pc:docMk/>
              <pc:sldMasterMk cId="1101431459" sldId="2147483648"/>
              <pc:sldLayoutMk cId="3285803131" sldId="2147483656"/>
              <ac:spMk id="2" creationId="{00000000-0000-0000-0000-000000000000}"/>
            </ac:spMkLst>
          </pc:spChg>
          <pc:spChg chg="mod">
            <ac:chgData name="Nicholas Harvey" userId="6c8f5bcc-6372-430f-9774-4498d9d8aa03" providerId="ADAL" clId="{760A5D27-7861-4DE3-97B2-0597DBD72F3B}" dt="2021-05-11T21:58:48.326" v="0"/>
            <ac:spMkLst>
              <pc:docMk/>
              <pc:sldMasterMk cId="1101431459" sldId="2147483648"/>
              <pc:sldLayoutMk cId="3285803131" sldId="2147483656"/>
              <ac:spMk id="3" creationId="{00000000-0000-0000-0000-000000000000}"/>
            </ac:spMkLst>
          </pc:spChg>
          <pc:spChg chg="mod">
            <ac:chgData name="Nicholas Harvey" userId="6c8f5bcc-6372-430f-9774-4498d9d8aa03" providerId="ADAL" clId="{760A5D27-7861-4DE3-97B2-0597DBD72F3B}" dt="2021-05-11T21:58:48.326" v="0"/>
            <ac:spMkLst>
              <pc:docMk/>
              <pc:sldMasterMk cId="1101431459" sldId="2147483648"/>
              <pc:sldLayoutMk cId="3285803131" sldId="2147483656"/>
              <ac:spMk id="4" creationId="{00000000-0000-0000-0000-000000000000}"/>
            </ac:spMkLst>
          </pc:spChg>
        </pc:sldLayoutChg>
        <pc:sldLayoutChg chg="modSp">
          <pc:chgData name="Nicholas Harvey" userId="6c8f5bcc-6372-430f-9774-4498d9d8aa03" providerId="ADAL" clId="{760A5D27-7861-4DE3-97B2-0597DBD72F3B}" dt="2021-05-11T21:58:48.326" v="0"/>
          <pc:sldLayoutMkLst>
            <pc:docMk/>
            <pc:sldMasterMk cId="1101431459" sldId="2147483648"/>
            <pc:sldLayoutMk cId="1511330050" sldId="2147483657"/>
          </pc:sldLayoutMkLst>
          <pc:spChg chg="mod">
            <ac:chgData name="Nicholas Harvey" userId="6c8f5bcc-6372-430f-9774-4498d9d8aa03" providerId="ADAL" clId="{760A5D27-7861-4DE3-97B2-0597DBD72F3B}" dt="2021-05-11T21:58:48.326" v="0"/>
            <ac:spMkLst>
              <pc:docMk/>
              <pc:sldMasterMk cId="1101431459" sldId="2147483648"/>
              <pc:sldLayoutMk cId="1511330050" sldId="2147483657"/>
              <ac:spMk id="2" creationId="{00000000-0000-0000-0000-000000000000}"/>
            </ac:spMkLst>
          </pc:spChg>
          <pc:spChg chg="mod">
            <ac:chgData name="Nicholas Harvey" userId="6c8f5bcc-6372-430f-9774-4498d9d8aa03" providerId="ADAL" clId="{760A5D27-7861-4DE3-97B2-0597DBD72F3B}" dt="2021-05-11T21:58:48.326" v="0"/>
            <ac:spMkLst>
              <pc:docMk/>
              <pc:sldMasterMk cId="1101431459" sldId="2147483648"/>
              <pc:sldLayoutMk cId="1511330050" sldId="2147483657"/>
              <ac:spMk id="3" creationId="{00000000-0000-0000-0000-000000000000}"/>
            </ac:spMkLst>
          </pc:spChg>
          <pc:spChg chg="mod">
            <ac:chgData name="Nicholas Harvey" userId="6c8f5bcc-6372-430f-9774-4498d9d8aa03" providerId="ADAL" clId="{760A5D27-7861-4DE3-97B2-0597DBD72F3B}" dt="2021-05-11T21:58:48.326" v="0"/>
            <ac:spMkLst>
              <pc:docMk/>
              <pc:sldMasterMk cId="1101431459" sldId="2147483648"/>
              <pc:sldLayoutMk cId="1511330050" sldId="2147483657"/>
              <ac:spMk id="4" creationId="{00000000-0000-0000-0000-000000000000}"/>
            </ac:spMkLst>
          </pc:spChg>
        </pc:sldLayoutChg>
        <pc:sldLayoutChg chg="modSp">
          <pc:chgData name="Nicholas Harvey" userId="6c8f5bcc-6372-430f-9774-4498d9d8aa03" providerId="ADAL" clId="{760A5D27-7861-4DE3-97B2-0597DBD72F3B}" dt="2021-05-11T21:58:48.326" v="0"/>
          <pc:sldLayoutMkLst>
            <pc:docMk/>
            <pc:sldMasterMk cId="1101431459" sldId="2147483648"/>
            <pc:sldLayoutMk cId="206796624" sldId="2147483659"/>
          </pc:sldLayoutMkLst>
          <pc:spChg chg="mod">
            <ac:chgData name="Nicholas Harvey" userId="6c8f5bcc-6372-430f-9774-4498d9d8aa03" providerId="ADAL" clId="{760A5D27-7861-4DE3-97B2-0597DBD72F3B}" dt="2021-05-11T21:58:48.326" v="0"/>
            <ac:spMkLst>
              <pc:docMk/>
              <pc:sldMasterMk cId="1101431459" sldId="2147483648"/>
              <pc:sldLayoutMk cId="206796624" sldId="2147483659"/>
              <ac:spMk id="2" creationId="{00000000-0000-0000-0000-000000000000}"/>
            </ac:spMkLst>
          </pc:spChg>
          <pc:spChg chg="mod">
            <ac:chgData name="Nicholas Harvey" userId="6c8f5bcc-6372-430f-9774-4498d9d8aa03" providerId="ADAL" clId="{760A5D27-7861-4DE3-97B2-0597DBD72F3B}" dt="2021-05-11T21:58:48.326" v="0"/>
            <ac:spMkLst>
              <pc:docMk/>
              <pc:sldMasterMk cId="1101431459" sldId="2147483648"/>
              <pc:sldLayoutMk cId="206796624" sldId="2147483659"/>
              <ac:spMk id="3" creationId="{00000000-0000-0000-0000-000000000000}"/>
            </ac:spMkLst>
          </pc:spChg>
        </pc:sldLayoutChg>
      </pc:sldMasterChg>
      <pc:sldMasterChg chg="modSp modSldLayout">
        <pc:chgData name="Nicholas Harvey" userId="6c8f5bcc-6372-430f-9774-4498d9d8aa03" providerId="ADAL" clId="{760A5D27-7861-4DE3-97B2-0597DBD72F3B}" dt="2021-05-11T21:58:48.326" v="0"/>
        <pc:sldMasterMkLst>
          <pc:docMk/>
          <pc:sldMasterMk cId="2321370973" sldId="2147483660"/>
        </pc:sldMasterMkLst>
        <pc:spChg chg="mod">
          <ac:chgData name="Nicholas Harvey" userId="6c8f5bcc-6372-430f-9774-4498d9d8aa03" providerId="ADAL" clId="{760A5D27-7861-4DE3-97B2-0597DBD72F3B}" dt="2021-05-11T21:58:48.326" v="0"/>
          <ac:spMkLst>
            <pc:docMk/>
            <pc:sldMasterMk cId="2321370973" sldId="2147483660"/>
            <ac:spMk id="10" creationId="{4C279D9C-41B5-407B-BB25-D4AD402308AC}"/>
          </ac:spMkLst>
        </pc:spChg>
        <pc:spChg chg="mod">
          <ac:chgData name="Nicholas Harvey" userId="6c8f5bcc-6372-430f-9774-4498d9d8aa03" providerId="ADAL" clId="{760A5D27-7861-4DE3-97B2-0597DBD72F3B}" dt="2021-05-11T21:58:48.326" v="0"/>
          <ac:spMkLst>
            <pc:docMk/>
            <pc:sldMasterMk cId="2321370973" sldId="2147483660"/>
            <ac:spMk id="12" creationId="{D3932AFB-98BB-47E6-A66A-42A8B2216A6E}"/>
          </ac:spMkLst>
        </pc:spChg>
        <pc:spChg chg="mod">
          <ac:chgData name="Nicholas Harvey" userId="6c8f5bcc-6372-430f-9774-4498d9d8aa03" providerId="ADAL" clId="{760A5D27-7861-4DE3-97B2-0597DBD72F3B}" dt="2021-05-11T21:58:48.326" v="0"/>
          <ac:spMkLst>
            <pc:docMk/>
            <pc:sldMasterMk cId="2321370973" sldId="2147483660"/>
            <ac:spMk id="16" creationId="{9D980B62-A8DC-41B1-BFA4-DF6E668D2134}"/>
          </ac:spMkLst>
        </pc:spChg>
        <pc:spChg chg="mod">
          <ac:chgData name="Nicholas Harvey" userId="6c8f5bcc-6372-430f-9774-4498d9d8aa03" providerId="ADAL" clId="{760A5D27-7861-4DE3-97B2-0597DBD72F3B}" dt="2021-05-11T21:58:48.326" v="0"/>
          <ac:spMkLst>
            <pc:docMk/>
            <pc:sldMasterMk cId="2321370973" sldId="2147483660"/>
            <ac:spMk id="20" creationId="{EDADA9AC-09FD-7C48-9CDC-8BC3FBDEF118}"/>
          </ac:spMkLst>
        </pc:spChg>
        <pc:picChg chg="mod">
          <ac:chgData name="Nicholas Harvey" userId="6c8f5bcc-6372-430f-9774-4498d9d8aa03" providerId="ADAL" clId="{760A5D27-7861-4DE3-97B2-0597DBD72F3B}" dt="2021-05-11T21:58:48.326" v="0"/>
          <ac:picMkLst>
            <pc:docMk/>
            <pc:sldMasterMk cId="2321370973" sldId="2147483660"/>
            <ac:picMk id="3" creationId="{1EF659DC-9D8F-B740-94AA-02A6A02D1E51}"/>
          </ac:picMkLst>
        </pc:picChg>
        <pc:picChg chg="mod">
          <ac:chgData name="Nicholas Harvey" userId="6c8f5bcc-6372-430f-9774-4498d9d8aa03" providerId="ADAL" clId="{760A5D27-7861-4DE3-97B2-0597DBD72F3B}" dt="2021-05-11T21:58:48.326" v="0"/>
          <ac:picMkLst>
            <pc:docMk/>
            <pc:sldMasterMk cId="2321370973" sldId="2147483660"/>
            <ac:picMk id="13" creationId="{53C559C2-8C6E-45A5-9148-D5B12B0EEC22}"/>
          </ac:picMkLst>
        </pc:picChg>
        <pc:picChg chg="mod">
          <ac:chgData name="Nicholas Harvey" userId="6c8f5bcc-6372-430f-9774-4498d9d8aa03" providerId="ADAL" clId="{760A5D27-7861-4DE3-97B2-0597DBD72F3B}" dt="2021-05-11T21:58:48.326" v="0"/>
          <ac:picMkLst>
            <pc:docMk/>
            <pc:sldMasterMk cId="2321370973" sldId="2147483660"/>
            <ac:picMk id="21" creationId="{AF325590-A6D4-9741-870B-736FC1574C76}"/>
          </ac:picMkLst>
        </pc:picChg>
        <pc:sldLayoutChg chg="modSp">
          <pc:chgData name="Nicholas Harvey" userId="6c8f5bcc-6372-430f-9774-4498d9d8aa03" providerId="ADAL" clId="{760A5D27-7861-4DE3-97B2-0597DBD72F3B}" dt="2021-05-11T21:58:48.326" v="0"/>
          <pc:sldLayoutMkLst>
            <pc:docMk/>
            <pc:sldMasterMk cId="2321370973" sldId="2147483660"/>
            <pc:sldLayoutMk cId="462505151" sldId="2147483661"/>
          </pc:sldLayoutMkLst>
          <pc:spChg chg="mod">
            <ac:chgData name="Nicholas Harvey" userId="6c8f5bcc-6372-430f-9774-4498d9d8aa03" providerId="ADAL" clId="{760A5D27-7861-4DE3-97B2-0597DBD72F3B}" dt="2021-05-11T21:58:48.326" v="0"/>
            <ac:spMkLst>
              <pc:docMk/>
              <pc:sldMasterMk cId="2321370973" sldId="2147483660"/>
              <pc:sldLayoutMk cId="462505151" sldId="2147483661"/>
              <ac:spMk id="3" creationId="{FD07A26B-FB91-4268-AE80-63214307C03F}"/>
            </ac:spMkLst>
          </pc:spChg>
          <pc:spChg chg="mod">
            <ac:chgData name="Nicholas Harvey" userId="6c8f5bcc-6372-430f-9774-4498d9d8aa03" providerId="ADAL" clId="{760A5D27-7861-4DE3-97B2-0597DBD72F3B}" dt="2021-05-11T21:58:48.326" v="0"/>
            <ac:spMkLst>
              <pc:docMk/>
              <pc:sldMasterMk cId="2321370973" sldId="2147483660"/>
              <pc:sldLayoutMk cId="462505151" sldId="2147483661"/>
              <ac:spMk id="4" creationId="{BF84B4DE-83A6-4726-9008-0C7F75D02D1F}"/>
            </ac:spMkLst>
          </pc:spChg>
          <pc:picChg chg="mod">
            <ac:chgData name="Nicholas Harvey" userId="6c8f5bcc-6372-430f-9774-4498d9d8aa03" providerId="ADAL" clId="{760A5D27-7861-4DE3-97B2-0597DBD72F3B}" dt="2021-05-11T21:58:48.326" v="0"/>
            <ac:picMkLst>
              <pc:docMk/>
              <pc:sldMasterMk cId="2321370973" sldId="2147483660"/>
              <pc:sldLayoutMk cId="462505151" sldId="2147483661"/>
              <ac:picMk id="6" creationId="{F645E500-E4D1-47B6-8A49-38CF5EF7DA96}"/>
            </ac:picMkLst>
          </pc:picChg>
          <pc:picChg chg="mod">
            <ac:chgData name="Nicholas Harvey" userId="6c8f5bcc-6372-430f-9774-4498d9d8aa03" providerId="ADAL" clId="{760A5D27-7861-4DE3-97B2-0597DBD72F3B}" dt="2021-05-11T21:58:48.326" v="0"/>
            <ac:picMkLst>
              <pc:docMk/>
              <pc:sldMasterMk cId="2321370973" sldId="2147483660"/>
              <pc:sldLayoutMk cId="462505151" sldId="2147483661"/>
              <ac:picMk id="19" creationId="{00000000-0000-0000-0000-000000000000}"/>
            </ac:picMkLst>
          </pc:picChg>
        </pc:sldLayoutChg>
        <pc:sldLayoutChg chg="modSp">
          <pc:chgData name="Nicholas Harvey" userId="6c8f5bcc-6372-430f-9774-4498d9d8aa03" providerId="ADAL" clId="{760A5D27-7861-4DE3-97B2-0597DBD72F3B}" dt="2021-05-11T21:58:48.326" v="0"/>
          <pc:sldLayoutMkLst>
            <pc:docMk/>
            <pc:sldMasterMk cId="2321370973" sldId="2147483660"/>
            <pc:sldLayoutMk cId="553336079" sldId="2147483662"/>
          </pc:sldLayoutMkLst>
          <pc:spChg chg="mod">
            <ac:chgData name="Nicholas Harvey" userId="6c8f5bcc-6372-430f-9774-4498d9d8aa03" providerId="ADAL" clId="{760A5D27-7861-4DE3-97B2-0597DBD72F3B}" dt="2021-05-11T21:58:48.326" v="0"/>
            <ac:spMkLst>
              <pc:docMk/>
              <pc:sldMasterMk cId="2321370973" sldId="2147483660"/>
              <pc:sldLayoutMk cId="553336079" sldId="2147483662"/>
              <ac:spMk id="4" creationId="{00000000-0000-0000-0000-000000000000}"/>
            </ac:spMkLst>
          </pc:spChg>
          <pc:spChg chg="mod">
            <ac:chgData name="Nicholas Harvey" userId="6c8f5bcc-6372-430f-9774-4498d9d8aa03" providerId="ADAL" clId="{760A5D27-7861-4DE3-97B2-0597DBD72F3B}" dt="2021-05-11T21:58:48.326" v="0"/>
            <ac:spMkLst>
              <pc:docMk/>
              <pc:sldMasterMk cId="2321370973" sldId="2147483660"/>
              <pc:sldLayoutMk cId="553336079" sldId="2147483662"/>
              <ac:spMk id="6" creationId="{00000000-0000-0000-0000-000000000000}"/>
            </ac:spMkLst>
          </pc:spChg>
        </pc:sldLayoutChg>
        <pc:sldLayoutChg chg="modSp">
          <pc:chgData name="Nicholas Harvey" userId="6c8f5bcc-6372-430f-9774-4498d9d8aa03" providerId="ADAL" clId="{760A5D27-7861-4DE3-97B2-0597DBD72F3B}" dt="2021-05-11T21:58:48.326" v="0"/>
          <pc:sldLayoutMkLst>
            <pc:docMk/>
            <pc:sldMasterMk cId="2321370973" sldId="2147483660"/>
            <pc:sldLayoutMk cId="1079820552" sldId="2147483663"/>
          </pc:sldLayoutMkLst>
          <pc:spChg chg="mod">
            <ac:chgData name="Nicholas Harvey" userId="6c8f5bcc-6372-430f-9774-4498d9d8aa03" providerId="ADAL" clId="{760A5D27-7861-4DE3-97B2-0597DBD72F3B}" dt="2021-05-11T21:58:48.326" v="0"/>
            <ac:spMkLst>
              <pc:docMk/>
              <pc:sldMasterMk cId="2321370973" sldId="2147483660"/>
              <pc:sldLayoutMk cId="1079820552" sldId="2147483663"/>
              <ac:spMk id="3" creationId="{00000000-0000-0000-0000-000000000000}"/>
            </ac:spMkLst>
          </pc:spChg>
          <pc:spChg chg="mod">
            <ac:chgData name="Nicholas Harvey" userId="6c8f5bcc-6372-430f-9774-4498d9d8aa03" providerId="ADAL" clId="{760A5D27-7861-4DE3-97B2-0597DBD72F3B}" dt="2021-05-11T21:58:48.326" v="0"/>
            <ac:spMkLst>
              <pc:docMk/>
              <pc:sldMasterMk cId="2321370973" sldId="2147483660"/>
              <pc:sldLayoutMk cId="1079820552" sldId="2147483663"/>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92802-538A-485D-830B-1E8DD62FF44D}" type="datetimeFigureOut">
              <a:rPr lang="en-GB" smtClean="0"/>
              <a:t>11/05/2021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C97FC-2801-45E7-9301-6D6FDEA9BB3E}" type="slidenum">
              <a:rPr lang="en-GB" smtClean="0"/>
              <a:t>‹#›</a:t>
            </a:fld>
            <a:endParaRPr lang="en-GB"/>
          </a:p>
        </p:txBody>
      </p:sp>
    </p:spTree>
    <p:extLst>
      <p:ext uri="{BB962C8B-B14F-4D97-AF65-F5344CB8AC3E}">
        <p14:creationId xmlns:p14="http://schemas.microsoft.com/office/powerpoint/2010/main" val="67376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A0792AB-4EE3-4072-9AD3-58DD61F202FA}"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C031C-A607-4E10-BE5A-F6429808343B}" type="slidenum">
              <a:rPr lang="en-GB" smtClean="0"/>
              <a:t>‹#›</a:t>
            </a:fld>
            <a:endParaRPr lang="en-GB"/>
          </a:p>
        </p:txBody>
      </p:sp>
    </p:spTree>
    <p:extLst>
      <p:ext uri="{BB962C8B-B14F-4D97-AF65-F5344CB8AC3E}">
        <p14:creationId xmlns:p14="http://schemas.microsoft.com/office/powerpoint/2010/main" val="271383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0792AB-4EE3-4072-9AD3-58DD61F202FA}"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C031C-A607-4E10-BE5A-F6429808343B}" type="slidenum">
              <a:rPr lang="en-GB" smtClean="0"/>
              <a:t>‹#›</a:t>
            </a:fld>
            <a:endParaRPr lang="en-GB"/>
          </a:p>
        </p:txBody>
      </p:sp>
    </p:spTree>
    <p:extLst>
      <p:ext uri="{BB962C8B-B14F-4D97-AF65-F5344CB8AC3E}">
        <p14:creationId xmlns:p14="http://schemas.microsoft.com/office/powerpoint/2010/main" val="97783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0792AB-4EE3-4072-9AD3-58DD61F202FA}"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C031C-A607-4E10-BE5A-F6429808343B}" type="slidenum">
              <a:rPr lang="en-GB" smtClean="0"/>
              <a:t>‹#›</a:t>
            </a:fld>
            <a:endParaRPr lang="en-GB"/>
          </a:p>
        </p:txBody>
      </p:sp>
    </p:spTree>
    <p:extLst>
      <p:ext uri="{BB962C8B-B14F-4D97-AF65-F5344CB8AC3E}">
        <p14:creationId xmlns:p14="http://schemas.microsoft.com/office/powerpoint/2010/main" val="206796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462505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553336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107982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0792AB-4EE3-4072-9AD3-58DD61F202FA}"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C031C-A607-4E10-BE5A-F6429808343B}" type="slidenum">
              <a:rPr lang="en-GB" smtClean="0"/>
              <a:t>‹#›</a:t>
            </a:fld>
            <a:endParaRPr lang="en-GB"/>
          </a:p>
        </p:txBody>
      </p:sp>
    </p:spTree>
    <p:extLst>
      <p:ext uri="{BB962C8B-B14F-4D97-AF65-F5344CB8AC3E}">
        <p14:creationId xmlns:p14="http://schemas.microsoft.com/office/powerpoint/2010/main" val="373580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792AB-4EE3-4072-9AD3-58DD61F202FA}"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C031C-A607-4E10-BE5A-F6429808343B}" type="slidenum">
              <a:rPr lang="en-GB" smtClean="0"/>
              <a:t>‹#›</a:t>
            </a:fld>
            <a:endParaRPr lang="en-GB"/>
          </a:p>
        </p:txBody>
      </p:sp>
    </p:spTree>
    <p:extLst>
      <p:ext uri="{BB962C8B-B14F-4D97-AF65-F5344CB8AC3E}">
        <p14:creationId xmlns:p14="http://schemas.microsoft.com/office/powerpoint/2010/main" val="359044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A0792AB-4EE3-4072-9AD3-58DD61F202FA}"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6C031C-A607-4E10-BE5A-F6429808343B}" type="slidenum">
              <a:rPr lang="en-GB" smtClean="0"/>
              <a:t>‹#›</a:t>
            </a:fld>
            <a:endParaRPr lang="en-GB"/>
          </a:p>
        </p:txBody>
      </p:sp>
    </p:spTree>
    <p:extLst>
      <p:ext uri="{BB962C8B-B14F-4D97-AF65-F5344CB8AC3E}">
        <p14:creationId xmlns:p14="http://schemas.microsoft.com/office/powerpoint/2010/main" val="418775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A0792AB-4EE3-4072-9AD3-58DD61F202FA}"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6C031C-A607-4E10-BE5A-F6429808343B}" type="slidenum">
              <a:rPr lang="en-GB" smtClean="0"/>
              <a:t>‹#›</a:t>
            </a:fld>
            <a:endParaRPr lang="en-GB"/>
          </a:p>
        </p:txBody>
      </p:sp>
    </p:spTree>
    <p:extLst>
      <p:ext uri="{BB962C8B-B14F-4D97-AF65-F5344CB8AC3E}">
        <p14:creationId xmlns:p14="http://schemas.microsoft.com/office/powerpoint/2010/main" val="365520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A0792AB-4EE3-4072-9AD3-58DD61F202FA}"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6C031C-A607-4E10-BE5A-F6429808343B}" type="slidenum">
              <a:rPr lang="en-GB" smtClean="0"/>
              <a:t>‹#›</a:t>
            </a:fld>
            <a:endParaRPr lang="en-GB"/>
          </a:p>
        </p:txBody>
      </p:sp>
    </p:spTree>
    <p:extLst>
      <p:ext uri="{BB962C8B-B14F-4D97-AF65-F5344CB8AC3E}">
        <p14:creationId xmlns:p14="http://schemas.microsoft.com/office/powerpoint/2010/main" val="256334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792AB-4EE3-4072-9AD3-58DD61F202FA}"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6C031C-A607-4E10-BE5A-F6429808343B}" type="slidenum">
              <a:rPr lang="en-GB" smtClean="0"/>
              <a:t>‹#›</a:t>
            </a:fld>
            <a:endParaRPr lang="en-GB"/>
          </a:p>
        </p:txBody>
      </p:sp>
    </p:spTree>
    <p:extLst>
      <p:ext uri="{BB962C8B-B14F-4D97-AF65-F5344CB8AC3E}">
        <p14:creationId xmlns:p14="http://schemas.microsoft.com/office/powerpoint/2010/main" val="345119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792AB-4EE3-4072-9AD3-58DD61F202FA}"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6C031C-A607-4E10-BE5A-F6429808343B}" type="slidenum">
              <a:rPr lang="en-GB" smtClean="0"/>
              <a:t>‹#›</a:t>
            </a:fld>
            <a:endParaRPr lang="en-GB"/>
          </a:p>
        </p:txBody>
      </p:sp>
    </p:spTree>
    <p:extLst>
      <p:ext uri="{BB962C8B-B14F-4D97-AF65-F5344CB8AC3E}">
        <p14:creationId xmlns:p14="http://schemas.microsoft.com/office/powerpoint/2010/main" val="328580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792AB-4EE3-4072-9AD3-58DD61F202FA}"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6C031C-A607-4E10-BE5A-F6429808343B}" type="slidenum">
              <a:rPr lang="en-GB" smtClean="0"/>
              <a:t>‹#›</a:t>
            </a:fld>
            <a:endParaRPr lang="en-GB"/>
          </a:p>
        </p:txBody>
      </p:sp>
    </p:spTree>
    <p:extLst>
      <p:ext uri="{BB962C8B-B14F-4D97-AF65-F5344CB8AC3E}">
        <p14:creationId xmlns:p14="http://schemas.microsoft.com/office/powerpoint/2010/main" val="151133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792AB-4EE3-4072-9AD3-58DD61F202FA}" type="datetimeFigureOut">
              <a:rPr lang="en-GB" smtClean="0"/>
              <a:t>11/05/2021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C031C-A607-4E10-BE5A-F6429808343B}" type="slidenum">
              <a:rPr lang="en-GB" smtClean="0"/>
              <a:t>‹#›</a:t>
            </a:fld>
            <a:endParaRPr lang="en-GB"/>
          </a:p>
        </p:txBody>
      </p:sp>
    </p:spTree>
    <p:extLst>
      <p:ext uri="{BB962C8B-B14F-4D97-AF65-F5344CB8AC3E}">
        <p14:creationId xmlns:p14="http://schemas.microsoft.com/office/powerpoint/2010/main" val="110143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232137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isopoda.net/bio-francesco-tomasinelli-naturalist-author-and-photographer/" TargetMode="Externa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vMG-LWyNcA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a:solidFill>
                  <a:prstClr val="white"/>
                </a:solidFill>
                <a:latin typeface="Helvetica"/>
              </a:rPr>
              <a:t>Dr Ellen Fry</a:t>
            </a:r>
            <a:endParaRPr lang="en-US" sz="1600" dirty="0">
              <a:solidFill>
                <a:prstClr val="white"/>
              </a:solidFill>
              <a:latin typeface="Helvetica"/>
            </a:endParaRP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GB" sz="4000" dirty="0">
                <a:solidFill>
                  <a:schemeClr val="bg1"/>
                </a:solidFill>
              </a:rPr>
              <a:t>Species interactions: parasitism and mutualism</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05" y="476672"/>
            <a:ext cx="3722756" cy="4801314"/>
          </a:xfrm>
          <a:prstGeom prst="rect">
            <a:avLst/>
          </a:prstGeom>
          <a:noFill/>
        </p:spPr>
        <p:txBody>
          <a:bodyPr wrap="square" rtlCol="0">
            <a:spAutoFit/>
          </a:bodyPr>
          <a:lstStyle/>
          <a:p>
            <a:pPr>
              <a:lnSpc>
                <a:spcPct val="150000"/>
              </a:lnSpc>
            </a:pPr>
            <a:r>
              <a:rPr lang="en-GB" sz="2400" dirty="0"/>
              <a:t>Plant parasites</a:t>
            </a:r>
          </a:p>
          <a:p>
            <a:pPr>
              <a:lnSpc>
                <a:spcPct val="150000"/>
              </a:lnSpc>
            </a:pPr>
            <a:endParaRPr lang="en-GB" dirty="0"/>
          </a:p>
          <a:p>
            <a:pPr>
              <a:lnSpc>
                <a:spcPct val="150000"/>
              </a:lnSpc>
            </a:pPr>
            <a:r>
              <a:rPr lang="en-GB" dirty="0"/>
              <a:t>Yellow rattle, </a:t>
            </a:r>
            <a:r>
              <a:rPr lang="en-GB" i="1" dirty="0" err="1"/>
              <a:t>Rhinanthus</a:t>
            </a:r>
            <a:r>
              <a:rPr lang="en-GB" i="1" dirty="0"/>
              <a:t> minor </a:t>
            </a:r>
            <a:r>
              <a:rPr lang="en-GB" dirty="0"/>
              <a:t>is a </a:t>
            </a:r>
            <a:r>
              <a:rPr lang="en-GB" dirty="0" err="1"/>
              <a:t>hemiparasite</a:t>
            </a:r>
            <a:r>
              <a:rPr lang="en-GB" dirty="0"/>
              <a:t> of grasses. </a:t>
            </a:r>
          </a:p>
          <a:p>
            <a:pPr>
              <a:lnSpc>
                <a:spcPct val="150000"/>
              </a:lnSpc>
            </a:pPr>
            <a:endParaRPr lang="en-GB" dirty="0"/>
          </a:p>
          <a:p>
            <a:pPr>
              <a:lnSpc>
                <a:spcPct val="150000"/>
              </a:lnSpc>
            </a:pPr>
            <a:r>
              <a:rPr lang="en-GB" dirty="0"/>
              <a:t>It attaches to the root system of grasses and takes nutrients. </a:t>
            </a:r>
          </a:p>
          <a:p>
            <a:pPr>
              <a:lnSpc>
                <a:spcPct val="150000"/>
              </a:lnSpc>
            </a:pPr>
            <a:endParaRPr lang="en-GB" dirty="0"/>
          </a:p>
          <a:p>
            <a:pPr>
              <a:lnSpc>
                <a:spcPct val="150000"/>
              </a:lnSpc>
            </a:pPr>
            <a:r>
              <a:rPr lang="en-GB" dirty="0"/>
              <a:t>This is a facultative parasite- it has some green leaves and can photosynthesise.</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992"/>
          <a:stretch/>
        </p:blipFill>
        <p:spPr bwMode="auto">
          <a:xfrm>
            <a:off x="5354262" y="188641"/>
            <a:ext cx="5288607" cy="5445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83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522" y="116633"/>
            <a:ext cx="6696743" cy="6740307"/>
          </a:xfrm>
          <a:prstGeom prst="rect">
            <a:avLst/>
          </a:prstGeom>
          <a:noFill/>
        </p:spPr>
        <p:txBody>
          <a:bodyPr wrap="square" rtlCol="0">
            <a:spAutoFit/>
          </a:bodyPr>
          <a:lstStyle/>
          <a:p>
            <a:pPr>
              <a:lnSpc>
                <a:spcPct val="150000"/>
              </a:lnSpc>
            </a:pPr>
            <a:r>
              <a:rPr lang="en-GB" dirty="0"/>
              <a:t>Dodder (</a:t>
            </a:r>
            <a:r>
              <a:rPr lang="en-GB" i="1" dirty="0" err="1"/>
              <a:t>Cuscuta</a:t>
            </a:r>
            <a:r>
              <a:rPr lang="en-GB" i="1" dirty="0"/>
              <a:t> </a:t>
            </a:r>
            <a:r>
              <a:rPr lang="en-GB" dirty="0" err="1"/>
              <a:t>spp</a:t>
            </a:r>
            <a:r>
              <a:rPr lang="en-GB" dirty="0"/>
              <a:t>) is an obligate parasite found all over the Tropics. &gt;201 species</a:t>
            </a:r>
          </a:p>
          <a:p>
            <a:pPr>
              <a:lnSpc>
                <a:spcPct val="150000"/>
              </a:lnSpc>
            </a:pPr>
            <a:endParaRPr lang="en-GB" i="1" dirty="0"/>
          </a:p>
          <a:p>
            <a:pPr>
              <a:lnSpc>
                <a:spcPct val="150000"/>
              </a:lnSpc>
            </a:pPr>
            <a:r>
              <a:rPr lang="en-GB" dirty="0"/>
              <a:t>It has no ability to photosynthesise, so relies on the host.</a:t>
            </a:r>
          </a:p>
          <a:p>
            <a:pPr>
              <a:lnSpc>
                <a:spcPct val="150000"/>
              </a:lnSpc>
            </a:pPr>
            <a:endParaRPr lang="en-GB" dirty="0"/>
          </a:p>
          <a:p>
            <a:pPr>
              <a:lnSpc>
                <a:spcPct val="150000"/>
              </a:lnSpc>
            </a:pPr>
            <a:r>
              <a:rPr lang="en-GB" dirty="0"/>
              <a:t>Very diverse through Asia, many different species.</a:t>
            </a:r>
          </a:p>
          <a:p>
            <a:pPr>
              <a:lnSpc>
                <a:spcPct val="150000"/>
              </a:lnSpc>
            </a:pPr>
            <a:endParaRPr lang="en-GB" dirty="0"/>
          </a:p>
          <a:p>
            <a:pPr>
              <a:lnSpc>
                <a:spcPct val="150000"/>
              </a:lnSpc>
            </a:pPr>
            <a:r>
              <a:rPr lang="en-GB" dirty="0"/>
              <a:t>Grows a </a:t>
            </a:r>
            <a:r>
              <a:rPr lang="en-GB" b="1" dirty="0" err="1"/>
              <a:t>haustorium</a:t>
            </a:r>
            <a:r>
              <a:rPr lang="en-GB" b="1" dirty="0"/>
              <a:t> </a:t>
            </a:r>
            <a:r>
              <a:rPr lang="en-GB" dirty="0"/>
              <a:t>to insert into vascular system of the host to take nutrients and water.</a:t>
            </a:r>
          </a:p>
          <a:p>
            <a:pPr>
              <a:lnSpc>
                <a:spcPct val="150000"/>
              </a:lnSpc>
            </a:pPr>
            <a:endParaRPr lang="en-GB" dirty="0"/>
          </a:p>
          <a:p>
            <a:pPr>
              <a:lnSpc>
                <a:spcPct val="150000"/>
              </a:lnSpc>
            </a:pPr>
            <a:r>
              <a:rPr lang="en-GB" dirty="0"/>
              <a:t>It can SMELL out its host using chemical cues.</a:t>
            </a:r>
          </a:p>
          <a:p>
            <a:pPr>
              <a:lnSpc>
                <a:spcPct val="150000"/>
              </a:lnSpc>
            </a:pPr>
            <a:endParaRPr lang="en-GB" b="1" dirty="0"/>
          </a:p>
          <a:p>
            <a:pPr>
              <a:lnSpc>
                <a:spcPct val="150000"/>
              </a:lnSpc>
            </a:pPr>
            <a:r>
              <a:rPr lang="en-GB" b="1" dirty="0"/>
              <a:t>Can attack lots of hosts at the same time.</a:t>
            </a:r>
          </a:p>
          <a:p>
            <a:pPr>
              <a:lnSpc>
                <a:spcPct val="150000"/>
              </a:lnSpc>
            </a:pPr>
            <a:endParaRPr lang="en-GB" b="1" dirty="0"/>
          </a:p>
          <a:p>
            <a:pPr>
              <a:lnSpc>
                <a:spcPct val="150000"/>
              </a:lnSpc>
            </a:pPr>
            <a:r>
              <a:rPr lang="en-GB" dirty="0"/>
              <a:t>Has economic implications- attacks agricultural and horticultural crops.</a:t>
            </a:r>
          </a:p>
        </p:txBody>
      </p:sp>
      <p:pic>
        <p:nvPicPr>
          <p:cNvPr id="5122" name="Picture 2" descr="8968 bonafortunae 189x500 - Digital Atlas of Cuscuta (Convolvulace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281" y="574231"/>
            <a:ext cx="1800225"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16280" y="5363320"/>
            <a:ext cx="2051720" cy="954107"/>
          </a:xfrm>
          <a:prstGeom prst="rect">
            <a:avLst/>
          </a:prstGeom>
        </p:spPr>
        <p:txBody>
          <a:bodyPr wrap="square">
            <a:spAutoFit/>
          </a:bodyPr>
          <a:lstStyle/>
          <a:p>
            <a:r>
              <a:rPr lang="en-GB" sz="1400" i="1" dirty="0" err="1"/>
              <a:t>Cuscuta</a:t>
            </a:r>
            <a:r>
              <a:rPr lang="en-GB" sz="1400" i="1" dirty="0"/>
              <a:t> </a:t>
            </a:r>
            <a:r>
              <a:rPr lang="en-GB" sz="1400" i="1" dirty="0" err="1"/>
              <a:t>bonafortunae</a:t>
            </a:r>
            <a:r>
              <a:rPr lang="en-GB" sz="1400" i="1" dirty="0"/>
              <a:t> </a:t>
            </a:r>
            <a:r>
              <a:rPr lang="en-GB" sz="1400" i="1" dirty="0" err="1"/>
              <a:t>Costea</a:t>
            </a:r>
            <a:r>
              <a:rPr lang="en-GB" sz="1400" i="1" dirty="0"/>
              <a:t> &amp; I Garcia, new species published in Botany 89: 724. 2011</a:t>
            </a:r>
            <a:endParaRPr lang="en-GB" sz="1400" dirty="0"/>
          </a:p>
        </p:txBody>
      </p:sp>
    </p:spTree>
    <p:extLst>
      <p:ext uri="{BB962C8B-B14F-4D97-AF65-F5344CB8AC3E}">
        <p14:creationId xmlns:p14="http://schemas.microsoft.com/office/powerpoint/2010/main" val="767856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332657"/>
            <a:ext cx="6192688" cy="1538883"/>
          </a:xfrm>
          <a:prstGeom prst="rect">
            <a:avLst/>
          </a:prstGeom>
          <a:noFill/>
        </p:spPr>
        <p:txBody>
          <a:bodyPr wrap="square" rtlCol="0">
            <a:spAutoFit/>
          </a:bodyPr>
          <a:lstStyle/>
          <a:p>
            <a:r>
              <a:rPr lang="en-GB" sz="2400" dirty="0"/>
              <a:t>Parasitoids</a:t>
            </a:r>
          </a:p>
          <a:p>
            <a:endParaRPr lang="en-GB" sz="1600" dirty="0"/>
          </a:p>
          <a:p>
            <a:endParaRPr lang="en-GB" dirty="0"/>
          </a:p>
          <a:p>
            <a:r>
              <a:rPr lang="en-GB" dirty="0"/>
              <a:t>Usually Hymenoptera (bees, wasps), or flies (</a:t>
            </a:r>
            <a:r>
              <a:rPr lang="en-GB" dirty="0" err="1"/>
              <a:t>Diptera</a:t>
            </a:r>
            <a:r>
              <a:rPr lang="en-GB" dirty="0"/>
              <a:t>)</a:t>
            </a:r>
          </a:p>
          <a:p>
            <a:endParaRPr lang="en-GB" sz="1600" dirty="0"/>
          </a:p>
        </p:txBody>
      </p:sp>
      <p:sp>
        <p:nvSpPr>
          <p:cNvPr id="3" name="AutoShape 2" descr="Zoology Prize 2013"/>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Zoology Prize 2013"/>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https://static.sciencelearn.org.nz/images/images/000/004/051/embed/WASP_ART_02_Parasitoid_wasp_life_cycle_Lifecycle-Diagram_large_CopyrightANNOTATED_v3.jpeg?15650627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306" y="1721048"/>
            <a:ext cx="7110086" cy="513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71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04" y="365905"/>
            <a:ext cx="8892480" cy="5996513"/>
          </a:xfrm>
          <a:prstGeom prst="rect">
            <a:avLst/>
          </a:prstGeom>
          <a:noFill/>
        </p:spPr>
        <p:txBody>
          <a:bodyPr wrap="square" rtlCol="0">
            <a:spAutoFit/>
          </a:bodyPr>
          <a:lstStyle/>
          <a:p>
            <a:pPr>
              <a:lnSpc>
                <a:spcPct val="150000"/>
              </a:lnSpc>
            </a:pPr>
            <a:r>
              <a:rPr lang="en-GB" sz="2400" dirty="0" err="1"/>
              <a:t>Microparasites</a:t>
            </a:r>
            <a:endParaRPr lang="en-GB" sz="2400" dirty="0"/>
          </a:p>
          <a:p>
            <a:pPr>
              <a:lnSpc>
                <a:spcPct val="150000"/>
              </a:lnSpc>
            </a:pPr>
            <a:endParaRPr lang="en-GB" dirty="0"/>
          </a:p>
          <a:p>
            <a:pPr>
              <a:lnSpc>
                <a:spcPct val="150000"/>
              </a:lnSpc>
            </a:pPr>
            <a:endParaRPr lang="en-GB" dirty="0"/>
          </a:p>
          <a:p>
            <a:pPr>
              <a:lnSpc>
                <a:spcPct val="150000"/>
              </a:lnSpc>
            </a:pPr>
            <a:r>
              <a:rPr lang="en-GB" u="sng" dirty="0"/>
              <a:t>Fungi</a:t>
            </a:r>
            <a:r>
              <a:rPr lang="en-GB" dirty="0"/>
              <a:t>: skin diseases in animals, ergot on rye (</a:t>
            </a:r>
            <a:r>
              <a:rPr lang="en-GB" i="1" dirty="0" err="1"/>
              <a:t>Claviceps</a:t>
            </a:r>
            <a:r>
              <a:rPr lang="en-GB" i="1" dirty="0"/>
              <a:t> </a:t>
            </a:r>
            <a:r>
              <a:rPr lang="en-GB" dirty="0" err="1"/>
              <a:t>spp</a:t>
            </a:r>
            <a:r>
              <a:rPr lang="en-GB" dirty="0"/>
              <a:t>) can kill animals and 	people. Irish potato blight.</a:t>
            </a:r>
          </a:p>
          <a:p>
            <a:pPr>
              <a:lnSpc>
                <a:spcPct val="150000"/>
              </a:lnSpc>
            </a:pPr>
            <a:endParaRPr lang="en-GB" dirty="0"/>
          </a:p>
          <a:p>
            <a:pPr>
              <a:lnSpc>
                <a:spcPct val="150000"/>
              </a:lnSpc>
            </a:pPr>
            <a:r>
              <a:rPr lang="en-GB" dirty="0"/>
              <a:t>	Fungal infections of insects can result in ‘summit disease’</a:t>
            </a:r>
          </a:p>
          <a:p>
            <a:pPr>
              <a:lnSpc>
                <a:spcPct val="150000"/>
              </a:lnSpc>
            </a:pPr>
            <a:endParaRPr lang="en-GB" dirty="0"/>
          </a:p>
          <a:p>
            <a:pPr>
              <a:lnSpc>
                <a:spcPct val="150000"/>
              </a:lnSpc>
            </a:pPr>
            <a:endParaRPr lang="en-GB" dirty="0"/>
          </a:p>
          <a:p>
            <a:pPr>
              <a:lnSpc>
                <a:spcPct val="150000"/>
              </a:lnSpc>
            </a:pPr>
            <a:r>
              <a:rPr lang="en-GB" u="sng" dirty="0"/>
              <a:t>Bacteria</a:t>
            </a:r>
            <a:r>
              <a:rPr lang="en-GB" dirty="0"/>
              <a:t>: fewer soil-borne diseases than fungi. Don’t live long in soil.</a:t>
            </a:r>
          </a:p>
          <a:p>
            <a:pPr>
              <a:lnSpc>
                <a:spcPct val="150000"/>
              </a:lnSpc>
            </a:pPr>
            <a:r>
              <a:rPr lang="en-GB" dirty="0"/>
              <a:t>	In plants: soft rots, wilts, blights, cankers, galls.</a:t>
            </a:r>
          </a:p>
          <a:p>
            <a:pPr>
              <a:lnSpc>
                <a:spcPct val="150000"/>
              </a:lnSpc>
            </a:pPr>
            <a:r>
              <a:rPr lang="en-GB" dirty="0"/>
              <a:t>	Lots of diseases of animals: cholera, Lyme disease from deer. Very 	infectious.</a:t>
            </a:r>
          </a:p>
          <a:p>
            <a:pPr>
              <a:lnSpc>
                <a:spcPct val="150000"/>
              </a:lnSpc>
            </a:pPr>
            <a:endParaRPr lang="en-GB" dirty="0"/>
          </a:p>
        </p:txBody>
      </p:sp>
      <p:pic>
        <p:nvPicPr>
          <p:cNvPr id="2050" name="Picture 2" descr="C:\Users\mqbssefb\Downloads\henrik-verle--lxSzowE0ro-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6391" y="365904"/>
            <a:ext cx="1853952" cy="123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3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544" y="764704"/>
            <a:ext cx="7019870" cy="5539978"/>
          </a:xfrm>
          <a:prstGeom prst="rect">
            <a:avLst/>
          </a:prstGeom>
          <a:noFill/>
        </p:spPr>
        <p:txBody>
          <a:bodyPr wrap="none" rtlCol="0">
            <a:spAutoFit/>
          </a:bodyPr>
          <a:lstStyle/>
          <a:p>
            <a:r>
              <a:rPr lang="en-GB" sz="2400" dirty="0"/>
              <a:t>Plant responses to infection</a:t>
            </a:r>
          </a:p>
          <a:p>
            <a:endParaRPr lang="en-GB" dirty="0"/>
          </a:p>
          <a:p>
            <a:r>
              <a:rPr lang="en-GB" dirty="0"/>
              <a:t>No antibodies- lack of adaptive immune system.</a:t>
            </a:r>
          </a:p>
          <a:p>
            <a:endParaRPr lang="en-GB" dirty="0"/>
          </a:p>
          <a:p>
            <a:r>
              <a:rPr lang="en-GB" dirty="0"/>
              <a:t>Rely on innate immunity of cells</a:t>
            </a:r>
          </a:p>
          <a:p>
            <a:endParaRPr lang="en-GB" dirty="0"/>
          </a:p>
          <a:p>
            <a:r>
              <a:rPr lang="en-GB" dirty="0"/>
              <a:t>Infection sites send systemic signals so can respond to those.</a:t>
            </a:r>
          </a:p>
          <a:p>
            <a:endParaRPr lang="en-GB" dirty="0"/>
          </a:p>
          <a:p>
            <a:r>
              <a:rPr lang="en-GB" dirty="0"/>
              <a:t>Can isolate and sacrifice infected areas: hypersensitive response.</a:t>
            </a:r>
          </a:p>
          <a:p>
            <a:endParaRPr lang="en-GB" dirty="0"/>
          </a:p>
          <a:p>
            <a:endParaRPr lang="en-GB" dirty="0"/>
          </a:p>
          <a:p>
            <a:r>
              <a:rPr lang="en-GB" sz="2400" dirty="0"/>
              <a:t>Insect responses to infection</a:t>
            </a:r>
          </a:p>
          <a:p>
            <a:endParaRPr lang="en-GB" dirty="0"/>
          </a:p>
          <a:p>
            <a:r>
              <a:rPr lang="en-GB" dirty="0"/>
              <a:t>Groom spores from each other</a:t>
            </a:r>
          </a:p>
          <a:p>
            <a:endParaRPr lang="en-GB" dirty="0"/>
          </a:p>
          <a:p>
            <a:r>
              <a:rPr lang="en-GB" dirty="0"/>
              <a:t>Generate fever response</a:t>
            </a:r>
          </a:p>
          <a:p>
            <a:endParaRPr lang="en-GB" dirty="0"/>
          </a:p>
          <a:p>
            <a:r>
              <a:rPr lang="en-GB" dirty="0"/>
              <a:t>Leave nest to die away from group.</a:t>
            </a:r>
          </a:p>
          <a:p>
            <a:endParaRPr lang="en-GB" dirty="0"/>
          </a:p>
        </p:txBody>
      </p:sp>
      <p:pic>
        <p:nvPicPr>
          <p:cNvPr id="3074" name="Picture 2" descr="C:\Users\mqbssefb\Downloads\sara-erasmo-EHP4uHt78bA-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270" t="11151" b="51642"/>
          <a:stretch/>
        </p:blipFill>
        <p:spPr bwMode="auto">
          <a:xfrm>
            <a:off x="7464153" y="4077072"/>
            <a:ext cx="3096613" cy="255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424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9897" y="332657"/>
            <a:ext cx="2052165" cy="584775"/>
          </a:xfrm>
          <a:prstGeom prst="rect">
            <a:avLst/>
          </a:prstGeom>
          <a:noFill/>
        </p:spPr>
        <p:txBody>
          <a:bodyPr wrap="none" rtlCol="0">
            <a:spAutoFit/>
          </a:bodyPr>
          <a:lstStyle/>
          <a:p>
            <a:r>
              <a:rPr lang="en-GB" sz="3200" dirty="0"/>
              <a:t>Mutualism</a:t>
            </a:r>
          </a:p>
        </p:txBody>
      </p:sp>
      <p:sp>
        <p:nvSpPr>
          <p:cNvPr id="3" name="TextBox 2"/>
          <p:cNvSpPr txBox="1"/>
          <p:nvPr/>
        </p:nvSpPr>
        <p:spPr>
          <a:xfrm>
            <a:off x="1775520" y="1268760"/>
            <a:ext cx="8640960" cy="1754326"/>
          </a:xfrm>
          <a:prstGeom prst="rect">
            <a:avLst/>
          </a:prstGeom>
          <a:noFill/>
        </p:spPr>
        <p:txBody>
          <a:bodyPr wrap="square" rtlCol="0">
            <a:spAutoFit/>
          </a:bodyPr>
          <a:lstStyle/>
          <a:p>
            <a:pPr>
              <a:lnSpc>
                <a:spcPct val="150000"/>
              </a:lnSpc>
            </a:pPr>
            <a:r>
              <a:rPr lang="en-GB" dirty="0"/>
              <a:t>A mutualism is a interaction between individuals of different species that result in a positive outcome for both.</a:t>
            </a:r>
          </a:p>
          <a:p>
            <a:pPr>
              <a:lnSpc>
                <a:spcPct val="150000"/>
              </a:lnSpc>
            </a:pPr>
            <a:endParaRPr lang="en-GB" dirty="0"/>
          </a:p>
          <a:p>
            <a:pPr>
              <a:lnSpc>
                <a:spcPct val="150000"/>
              </a:lnSpc>
            </a:pPr>
            <a:r>
              <a:rPr lang="en-GB" dirty="0"/>
              <a:t>Many examples, some very strange!</a:t>
            </a:r>
          </a:p>
        </p:txBody>
      </p:sp>
      <p:pic>
        <p:nvPicPr>
          <p:cNvPr id="4098" name="Picture 2" descr="http://www.isopoda.net/wp-content/uploads/2017/02/Pamphobeteus_mutualism_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0" y="3356993"/>
            <a:ext cx="3332312" cy="22126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35560" y="5569648"/>
            <a:ext cx="3332312" cy="646331"/>
          </a:xfrm>
          <a:prstGeom prst="rect">
            <a:avLst/>
          </a:prstGeom>
        </p:spPr>
        <p:txBody>
          <a:bodyPr wrap="square">
            <a:spAutoFit/>
          </a:bodyPr>
          <a:lstStyle/>
          <a:p>
            <a:r>
              <a:rPr lang="en-GB" sz="1200" dirty="0">
                <a:hlinkClick r:id="rId3"/>
              </a:rPr>
              <a:t>http://www.isopoda.net/bio-francesco-tomasinelli-naturalist-author-and-photographer/</a:t>
            </a:r>
            <a:endParaRPr lang="en-GB" sz="1200" dirty="0"/>
          </a:p>
        </p:txBody>
      </p:sp>
      <p:pic>
        <p:nvPicPr>
          <p:cNvPr id="4100" name="Picture 4" descr="https://upload.wikimedia.org/wikipedia/commons/0/00/Myrmecodia_beccarii_with_Dischidia_nummular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2064" y="3322999"/>
            <a:ext cx="2808312" cy="22466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72064" y="5569648"/>
            <a:ext cx="2835876" cy="646331"/>
          </a:xfrm>
          <a:prstGeom prst="rect">
            <a:avLst/>
          </a:prstGeom>
        </p:spPr>
        <p:txBody>
          <a:bodyPr wrap="square">
            <a:spAutoFit/>
          </a:bodyPr>
          <a:lstStyle/>
          <a:p>
            <a:r>
              <a:rPr lang="en-GB" sz="1200" dirty="0"/>
              <a:t>Credit: Dave Kimble https://creativecommons.org/licenses/by-sa/3.0</a:t>
            </a:r>
          </a:p>
        </p:txBody>
      </p:sp>
    </p:spTree>
    <p:extLst>
      <p:ext uri="{BB962C8B-B14F-4D97-AF65-F5344CB8AC3E}">
        <p14:creationId xmlns:p14="http://schemas.microsoft.com/office/powerpoint/2010/main" val="1927035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552" y="579856"/>
            <a:ext cx="1425390" cy="523220"/>
          </a:xfrm>
          <a:prstGeom prst="rect">
            <a:avLst/>
          </a:prstGeom>
          <a:noFill/>
        </p:spPr>
        <p:txBody>
          <a:bodyPr wrap="none" rtlCol="0">
            <a:spAutoFit/>
          </a:bodyPr>
          <a:lstStyle/>
          <a:p>
            <a:r>
              <a:rPr lang="en-GB" sz="2800" dirty="0"/>
              <a:t>Lichens</a:t>
            </a:r>
          </a:p>
        </p:txBody>
      </p:sp>
      <p:pic>
        <p:nvPicPr>
          <p:cNvPr id="5122" name="Picture 2" descr="C:\Users\mqbssefb\Downloads\annie-spratt-w4aJvDMyJLo-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3568" y="-27384"/>
            <a:ext cx="4658860" cy="6984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6014" y="1306689"/>
            <a:ext cx="4824536" cy="4662815"/>
          </a:xfrm>
          <a:prstGeom prst="rect">
            <a:avLst/>
          </a:prstGeom>
          <a:noFill/>
        </p:spPr>
        <p:txBody>
          <a:bodyPr wrap="square" rtlCol="0">
            <a:spAutoFit/>
          </a:bodyPr>
          <a:lstStyle/>
          <a:p>
            <a:pPr>
              <a:lnSpc>
                <a:spcPct val="150000"/>
              </a:lnSpc>
            </a:pPr>
            <a:r>
              <a:rPr lang="en-GB" dirty="0"/>
              <a:t>A symbiosis between a fungus (</a:t>
            </a:r>
            <a:r>
              <a:rPr lang="en-GB" dirty="0" err="1"/>
              <a:t>mycobiont</a:t>
            </a:r>
            <a:r>
              <a:rPr lang="en-GB" dirty="0"/>
              <a:t>) and an alga or cyanobacteria (photobiont).</a:t>
            </a:r>
          </a:p>
          <a:p>
            <a:pPr>
              <a:lnSpc>
                <a:spcPct val="150000"/>
              </a:lnSpc>
            </a:pPr>
            <a:endParaRPr lang="en-GB" dirty="0"/>
          </a:p>
          <a:p>
            <a:pPr>
              <a:lnSpc>
                <a:spcPct val="150000"/>
              </a:lnSpc>
            </a:pPr>
            <a:r>
              <a:rPr lang="en-GB" dirty="0"/>
              <a:t>Fungus provides:</a:t>
            </a:r>
          </a:p>
          <a:p>
            <a:pPr>
              <a:lnSpc>
                <a:spcPct val="150000"/>
              </a:lnSpc>
            </a:pPr>
            <a:r>
              <a:rPr lang="en-GB" dirty="0"/>
              <a:t>Thallus (physical structure)</a:t>
            </a:r>
          </a:p>
          <a:p>
            <a:pPr>
              <a:lnSpc>
                <a:spcPct val="150000"/>
              </a:lnSpc>
            </a:pPr>
            <a:r>
              <a:rPr lang="en-GB" dirty="0"/>
              <a:t>Unique fungal chemicals that provide protection from UV, drying, herbivory.</a:t>
            </a:r>
          </a:p>
          <a:p>
            <a:pPr>
              <a:lnSpc>
                <a:spcPct val="150000"/>
              </a:lnSpc>
            </a:pPr>
            <a:r>
              <a:rPr lang="en-GB" dirty="0"/>
              <a:t>Mineral nutrients</a:t>
            </a:r>
          </a:p>
          <a:p>
            <a:pPr>
              <a:lnSpc>
                <a:spcPct val="150000"/>
              </a:lnSpc>
            </a:pPr>
            <a:endParaRPr lang="en-GB" dirty="0"/>
          </a:p>
          <a:p>
            <a:pPr>
              <a:lnSpc>
                <a:spcPct val="150000"/>
              </a:lnSpc>
            </a:pPr>
            <a:r>
              <a:rPr lang="en-GB" dirty="0"/>
              <a:t>Alga/cyanobacteria provides: </a:t>
            </a:r>
          </a:p>
          <a:p>
            <a:pPr>
              <a:lnSpc>
                <a:spcPct val="150000"/>
              </a:lnSpc>
            </a:pPr>
            <a:r>
              <a:rPr lang="en-GB" dirty="0"/>
              <a:t>Sugars from photosynthesis </a:t>
            </a:r>
          </a:p>
        </p:txBody>
      </p:sp>
    </p:spTree>
    <p:extLst>
      <p:ext uri="{BB962C8B-B14F-4D97-AF65-F5344CB8AC3E}">
        <p14:creationId xmlns:p14="http://schemas.microsoft.com/office/powerpoint/2010/main" val="3920391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528" y="548681"/>
            <a:ext cx="3847528" cy="1138773"/>
          </a:xfrm>
          <a:prstGeom prst="rect">
            <a:avLst/>
          </a:prstGeom>
          <a:noFill/>
        </p:spPr>
        <p:txBody>
          <a:bodyPr wrap="none" rtlCol="0">
            <a:spAutoFit/>
          </a:bodyPr>
          <a:lstStyle/>
          <a:p>
            <a:endParaRPr lang="en-GB" sz="2400" dirty="0"/>
          </a:p>
          <a:p>
            <a:endParaRPr lang="en-GB" sz="2400" dirty="0"/>
          </a:p>
          <a:p>
            <a:r>
              <a:rPr lang="en-GB" sz="2000" dirty="0"/>
              <a:t>Legume – </a:t>
            </a:r>
            <a:r>
              <a:rPr lang="en-GB" sz="2000" i="1" dirty="0"/>
              <a:t>Rhizobium</a:t>
            </a:r>
            <a:r>
              <a:rPr lang="en-GB" sz="2000" dirty="0"/>
              <a:t> mutualism</a:t>
            </a:r>
          </a:p>
        </p:txBody>
      </p:sp>
      <p:sp>
        <p:nvSpPr>
          <p:cNvPr id="3" name="TextBox 2"/>
          <p:cNvSpPr txBox="1"/>
          <p:nvPr/>
        </p:nvSpPr>
        <p:spPr>
          <a:xfrm>
            <a:off x="1847528" y="1985949"/>
            <a:ext cx="5519460" cy="369332"/>
          </a:xfrm>
          <a:prstGeom prst="rect">
            <a:avLst/>
          </a:prstGeom>
          <a:noFill/>
        </p:spPr>
        <p:txBody>
          <a:bodyPr wrap="none" rtlCol="0">
            <a:spAutoFit/>
          </a:bodyPr>
          <a:lstStyle/>
          <a:p>
            <a:r>
              <a:rPr lang="en-GB" dirty="0"/>
              <a:t>Family </a:t>
            </a:r>
            <a:r>
              <a:rPr lang="en-GB" dirty="0" err="1"/>
              <a:t>Fabaceae</a:t>
            </a:r>
            <a:r>
              <a:rPr lang="en-GB" dirty="0"/>
              <a:t>. e.g. peas and beans, </a:t>
            </a:r>
            <a:r>
              <a:rPr lang="en-GB" i="1" dirty="0"/>
              <a:t>Acacia</a:t>
            </a:r>
            <a:r>
              <a:rPr lang="en-GB" dirty="0"/>
              <a:t> spp.</a:t>
            </a:r>
            <a:endParaRPr lang="en-GB" i="1" dirty="0"/>
          </a:p>
        </p:txBody>
      </p:sp>
      <p:sp>
        <p:nvSpPr>
          <p:cNvPr id="4" name="TextBox 3"/>
          <p:cNvSpPr txBox="1"/>
          <p:nvPr/>
        </p:nvSpPr>
        <p:spPr>
          <a:xfrm>
            <a:off x="1847528" y="548681"/>
            <a:ext cx="7050328" cy="461665"/>
          </a:xfrm>
          <a:prstGeom prst="rect">
            <a:avLst/>
          </a:prstGeom>
          <a:noFill/>
        </p:spPr>
        <p:txBody>
          <a:bodyPr wrap="none" rtlCol="0">
            <a:spAutoFit/>
          </a:bodyPr>
          <a:lstStyle/>
          <a:p>
            <a:r>
              <a:rPr lang="en-GB" sz="2400" i="1" dirty="0"/>
              <a:t>Rhizobium</a:t>
            </a:r>
            <a:r>
              <a:rPr lang="en-GB" sz="2400" dirty="0"/>
              <a:t> </a:t>
            </a:r>
            <a:r>
              <a:rPr lang="en-GB" sz="2400" dirty="0" err="1"/>
              <a:t>sp</a:t>
            </a:r>
            <a:r>
              <a:rPr lang="en-GB" sz="2400" dirty="0"/>
              <a:t>: a plant growth promoting bacterium</a:t>
            </a:r>
          </a:p>
        </p:txBody>
      </p:sp>
      <p:grpSp>
        <p:nvGrpSpPr>
          <p:cNvPr id="12" name="Group 11"/>
          <p:cNvGrpSpPr/>
          <p:nvPr/>
        </p:nvGrpSpPr>
        <p:grpSpPr>
          <a:xfrm>
            <a:off x="2855641" y="3068960"/>
            <a:ext cx="6448903" cy="3312368"/>
            <a:chOff x="1547664" y="3068960"/>
            <a:chExt cx="6448903" cy="3312368"/>
          </a:xfrm>
        </p:grpSpPr>
        <p:sp>
          <p:nvSpPr>
            <p:cNvPr id="11" name="Rounded Rectangle 10"/>
            <p:cNvSpPr/>
            <p:nvPr/>
          </p:nvSpPr>
          <p:spPr>
            <a:xfrm>
              <a:off x="1547664" y="3068960"/>
              <a:ext cx="2343066" cy="331236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descr="C:\Users\mqbssefb\Downloads\mikolaj-idziak-17JEu8a4dDE-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94" t="14062" r="11259" b="14062"/>
            <a:stretch/>
          </p:blipFill>
          <p:spPr bwMode="auto">
            <a:xfrm>
              <a:off x="1671898" y="3240938"/>
              <a:ext cx="2081808" cy="139032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qbssefb\Downloads\cdc-PhaTJPdtaCU-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551093"/>
              <a:ext cx="2128423" cy="209636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3995936" y="3861048"/>
              <a:ext cx="158417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3995936" y="5229200"/>
              <a:ext cx="158417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317382" y="3398420"/>
              <a:ext cx="941283" cy="369332"/>
            </a:xfrm>
            <a:prstGeom prst="rect">
              <a:avLst/>
            </a:prstGeom>
            <a:noFill/>
          </p:spPr>
          <p:txBody>
            <a:bodyPr wrap="none" rtlCol="0">
              <a:spAutoFit/>
            </a:bodyPr>
            <a:lstStyle/>
            <a:p>
              <a:r>
                <a:rPr lang="en-GB" dirty="0"/>
                <a:t>Carbon</a:t>
              </a:r>
            </a:p>
          </p:txBody>
        </p:sp>
        <p:sp>
          <p:nvSpPr>
            <p:cNvPr id="13" name="TextBox 12"/>
            <p:cNvSpPr txBox="1"/>
            <p:nvPr/>
          </p:nvSpPr>
          <p:spPr>
            <a:xfrm>
              <a:off x="4317382" y="4859868"/>
              <a:ext cx="1056700" cy="369332"/>
            </a:xfrm>
            <a:prstGeom prst="rect">
              <a:avLst/>
            </a:prstGeom>
            <a:noFill/>
          </p:spPr>
          <p:txBody>
            <a:bodyPr wrap="none" rtlCol="0">
              <a:spAutoFit/>
            </a:bodyPr>
            <a:lstStyle/>
            <a:p>
              <a:r>
                <a:rPr lang="en-GB" dirty="0"/>
                <a:t>Nitrogen</a:t>
              </a:r>
            </a:p>
          </p:txBody>
        </p:sp>
        <p:pic>
          <p:nvPicPr>
            <p:cNvPr id="7173" name="Picture 5" descr="File:ZBDYF00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898" y="4683137"/>
              <a:ext cx="2081808" cy="1561356"/>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1631504" y="5229201"/>
            <a:ext cx="1008112" cy="646331"/>
          </a:xfrm>
          <a:prstGeom prst="rect">
            <a:avLst/>
          </a:prstGeom>
          <a:noFill/>
        </p:spPr>
        <p:txBody>
          <a:bodyPr wrap="square" rtlCol="0">
            <a:spAutoFit/>
          </a:bodyPr>
          <a:lstStyle/>
          <a:p>
            <a:pPr algn="ctr"/>
            <a:r>
              <a:rPr lang="en-GB" dirty="0"/>
              <a:t>Root nodules</a:t>
            </a:r>
          </a:p>
        </p:txBody>
      </p:sp>
      <p:cxnSp>
        <p:nvCxnSpPr>
          <p:cNvPr id="16" name="Straight Arrow Connector 15"/>
          <p:cNvCxnSpPr>
            <a:stCxn id="14" idx="3"/>
          </p:cNvCxnSpPr>
          <p:nvPr/>
        </p:nvCxnSpPr>
        <p:spPr>
          <a:xfrm flipV="1">
            <a:off x="2639616" y="5463816"/>
            <a:ext cx="1080120" cy="88551"/>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20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544" y="548681"/>
            <a:ext cx="7050328" cy="461665"/>
          </a:xfrm>
          <a:prstGeom prst="rect">
            <a:avLst/>
          </a:prstGeom>
          <a:noFill/>
        </p:spPr>
        <p:txBody>
          <a:bodyPr wrap="none" rtlCol="0">
            <a:spAutoFit/>
          </a:bodyPr>
          <a:lstStyle/>
          <a:p>
            <a:r>
              <a:rPr lang="en-GB" sz="2400" i="1" dirty="0"/>
              <a:t>Rhizobium</a:t>
            </a:r>
            <a:r>
              <a:rPr lang="en-GB" sz="2400" dirty="0"/>
              <a:t> </a:t>
            </a:r>
            <a:r>
              <a:rPr lang="en-GB" sz="2400" dirty="0" err="1"/>
              <a:t>sp</a:t>
            </a:r>
            <a:r>
              <a:rPr lang="en-GB" sz="2400" dirty="0"/>
              <a:t>: a plant growth promoting bacterium</a:t>
            </a:r>
          </a:p>
        </p:txBody>
      </p:sp>
      <p:pic>
        <p:nvPicPr>
          <p:cNvPr id="6148" name="Picture 4" descr="https://ars.els-cdn.com/content/image/1-s2.0-S0961953414003481-g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936" y="1340768"/>
            <a:ext cx="6353175" cy="45434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38116" y="6064245"/>
            <a:ext cx="4746812" cy="338554"/>
          </a:xfrm>
          <a:prstGeom prst="rect">
            <a:avLst/>
          </a:prstGeom>
          <a:noFill/>
        </p:spPr>
        <p:txBody>
          <a:bodyPr wrap="none" rtlCol="0">
            <a:spAutoFit/>
          </a:bodyPr>
          <a:lstStyle/>
          <a:p>
            <a:r>
              <a:rPr lang="en-GB" sz="1600" dirty="0"/>
              <a:t>Kim et al. (2014) Biomass &amp; Bioenergy 69, 95-105</a:t>
            </a:r>
          </a:p>
        </p:txBody>
      </p:sp>
      <p:sp>
        <p:nvSpPr>
          <p:cNvPr id="4" name="Rectangle 3"/>
          <p:cNvSpPr/>
          <p:nvPr/>
        </p:nvSpPr>
        <p:spPr>
          <a:xfrm>
            <a:off x="8760296" y="1948190"/>
            <a:ext cx="144016" cy="14401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p:cNvSpPr/>
          <p:nvPr/>
        </p:nvSpPr>
        <p:spPr>
          <a:xfrm>
            <a:off x="8760296" y="2596262"/>
            <a:ext cx="144016" cy="144016"/>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p:cNvSpPr txBox="1"/>
          <p:nvPr/>
        </p:nvSpPr>
        <p:spPr>
          <a:xfrm>
            <a:off x="8977481" y="1835532"/>
            <a:ext cx="1274708" cy="369332"/>
          </a:xfrm>
          <a:prstGeom prst="rect">
            <a:avLst/>
          </a:prstGeom>
          <a:noFill/>
        </p:spPr>
        <p:txBody>
          <a:bodyPr wrap="none" rtlCol="0">
            <a:spAutoFit/>
          </a:bodyPr>
          <a:lstStyle/>
          <a:p>
            <a:r>
              <a:rPr lang="en-GB" i="1" dirty="0"/>
              <a:t>Rhizobium</a:t>
            </a:r>
          </a:p>
        </p:txBody>
      </p:sp>
      <p:sp>
        <p:nvSpPr>
          <p:cNvPr id="9" name="TextBox 8"/>
          <p:cNvSpPr txBox="1"/>
          <p:nvPr/>
        </p:nvSpPr>
        <p:spPr>
          <a:xfrm>
            <a:off x="8977482" y="2483604"/>
            <a:ext cx="1685077" cy="369332"/>
          </a:xfrm>
          <a:prstGeom prst="rect">
            <a:avLst/>
          </a:prstGeom>
          <a:noFill/>
        </p:spPr>
        <p:txBody>
          <a:bodyPr wrap="none" rtlCol="0">
            <a:spAutoFit/>
          </a:bodyPr>
          <a:lstStyle/>
          <a:p>
            <a:r>
              <a:rPr lang="en-GB" dirty="0"/>
              <a:t>NO </a:t>
            </a:r>
            <a:r>
              <a:rPr lang="en-GB" i="1" dirty="0"/>
              <a:t>Rhizobium</a:t>
            </a:r>
          </a:p>
        </p:txBody>
      </p:sp>
    </p:spTree>
    <p:extLst>
      <p:ext uri="{BB962C8B-B14F-4D97-AF65-F5344CB8AC3E}">
        <p14:creationId xmlns:p14="http://schemas.microsoft.com/office/powerpoint/2010/main" val="2645033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6" y="476673"/>
            <a:ext cx="7204216" cy="1877437"/>
          </a:xfrm>
          <a:prstGeom prst="rect">
            <a:avLst/>
          </a:prstGeom>
          <a:noFill/>
        </p:spPr>
        <p:txBody>
          <a:bodyPr wrap="none" rtlCol="0">
            <a:spAutoFit/>
          </a:bodyPr>
          <a:lstStyle/>
          <a:p>
            <a:r>
              <a:rPr lang="en-GB" sz="2800" dirty="0"/>
              <a:t>Mycorrhiza – literal translation: “fungus root”</a:t>
            </a:r>
          </a:p>
          <a:p>
            <a:endParaRPr lang="en-GB" sz="2000" dirty="0"/>
          </a:p>
          <a:p>
            <a:r>
              <a:rPr lang="en-GB" sz="2000" dirty="0"/>
              <a:t>Fungus that associates with vascular plants.</a:t>
            </a:r>
          </a:p>
          <a:p>
            <a:endParaRPr lang="en-GB" sz="2000" dirty="0"/>
          </a:p>
          <a:p>
            <a:r>
              <a:rPr lang="en-GB" sz="2000" dirty="0"/>
              <a:t>Almost all land plants have mycorrhizal associations</a:t>
            </a:r>
            <a:r>
              <a:rPr lang="en-GB" sz="2800" dirty="0"/>
              <a:t>.</a:t>
            </a:r>
          </a:p>
        </p:txBody>
      </p:sp>
      <p:pic>
        <p:nvPicPr>
          <p:cNvPr id="3" name="Picture 2" descr="ectomycelium"/>
          <p:cNvPicPr>
            <a:picLocks noChangeAspect="1" noChangeArrowheads="1"/>
          </p:cNvPicPr>
          <p:nvPr/>
        </p:nvPicPr>
        <p:blipFill>
          <a:blip r:embed="rId2" cstate="print"/>
          <a:srcRect/>
          <a:stretch>
            <a:fillRect/>
          </a:stretch>
        </p:blipFill>
        <p:spPr bwMode="auto">
          <a:xfrm>
            <a:off x="6428616" y="2821632"/>
            <a:ext cx="3123769" cy="3775720"/>
          </a:xfrm>
          <a:prstGeom prst="rect">
            <a:avLst/>
          </a:prstGeom>
          <a:noFill/>
        </p:spPr>
      </p:pic>
      <p:sp>
        <p:nvSpPr>
          <p:cNvPr id="4" name="TextBox 3"/>
          <p:cNvSpPr txBox="1"/>
          <p:nvPr/>
        </p:nvSpPr>
        <p:spPr>
          <a:xfrm>
            <a:off x="7215268" y="6579609"/>
            <a:ext cx="2303836" cy="338554"/>
          </a:xfrm>
          <a:prstGeom prst="rect">
            <a:avLst/>
          </a:prstGeom>
          <a:noFill/>
        </p:spPr>
        <p:txBody>
          <a:bodyPr wrap="none" rtlCol="0">
            <a:spAutoFit/>
          </a:bodyPr>
          <a:lstStyle/>
          <a:p>
            <a:r>
              <a:rPr lang="en-GB" sz="1600" dirty="0"/>
              <a:t>Photo credit: </a:t>
            </a:r>
            <a:r>
              <a:rPr lang="en-GB" sz="1600" dirty="0" err="1"/>
              <a:t>Filipa</a:t>
            </a:r>
            <a:r>
              <a:rPr lang="en-GB" sz="1600" dirty="0"/>
              <a:t> Cox</a:t>
            </a:r>
          </a:p>
        </p:txBody>
      </p:sp>
      <p:sp>
        <p:nvSpPr>
          <p:cNvPr id="5" name="TextBox 4"/>
          <p:cNvSpPr txBox="1"/>
          <p:nvPr/>
        </p:nvSpPr>
        <p:spPr>
          <a:xfrm>
            <a:off x="1919537" y="3212977"/>
            <a:ext cx="4725103" cy="2400657"/>
          </a:xfrm>
          <a:prstGeom prst="rect">
            <a:avLst/>
          </a:prstGeom>
          <a:noFill/>
        </p:spPr>
        <p:txBody>
          <a:bodyPr wrap="square" rtlCol="0">
            <a:spAutoFit/>
          </a:bodyPr>
          <a:lstStyle/>
          <a:p>
            <a:pPr>
              <a:lnSpc>
                <a:spcPct val="150000"/>
              </a:lnSpc>
            </a:pPr>
            <a:r>
              <a:rPr lang="en-GB" sz="2000" dirty="0" err="1"/>
              <a:t>Ectomycorrhiza</a:t>
            </a:r>
            <a:r>
              <a:rPr lang="en-GB" sz="2000" dirty="0"/>
              <a:t>- trees</a:t>
            </a:r>
          </a:p>
          <a:p>
            <a:pPr>
              <a:lnSpc>
                <a:spcPct val="150000"/>
              </a:lnSpc>
            </a:pPr>
            <a:r>
              <a:rPr lang="en-GB" sz="2000" dirty="0"/>
              <a:t>Vesicular-Arbuscular Mycorrhiza- grasses and herbs</a:t>
            </a:r>
          </a:p>
          <a:p>
            <a:pPr>
              <a:lnSpc>
                <a:spcPct val="150000"/>
              </a:lnSpc>
            </a:pPr>
            <a:r>
              <a:rPr lang="en-GB" sz="2000" dirty="0"/>
              <a:t>Ericoid mycorrhiza- heather</a:t>
            </a:r>
          </a:p>
          <a:p>
            <a:pPr>
              <a:lnSpc>
                <a:spcPct val="150000"/>
              </a:lnSpc>
            </a:pPr>
            <a:r>
              <a:rPr lang="en-GB" sz="2000" dirty="0"/>
              <a:t>Orchid mycorrhizas- orchids</a:t>
            </a:r>
          </a:p>
        </p:txBody>
      </p:sp>
    </p:spTree>
    <p:extLst>
      <p:ext uri="{BB962C8B-B14F-4D97-AF65-F5344CB8AC3E}">
        <p14:creationId xmlns:p14="http://schemas.microsoft.com/office/powerpoint/2010/main" val="192455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6633"/>
            <a:ext cx="7772400" cy="1082551"/>
          </a:xfrm>
        </p:spPr>
        <p:txBody>
          <a:bodyPr>
            <a:noAutofit/>
          </a:bodyPr>
          <a:lstStyle/>
          <a:p>
            <a:r>
              <a:rPr lang="en-GB" sz="3600" dirty="0"/>
              <a:t>Species interactions: parasitism and mutualism</a:t>
            </a:r>
          </a:p>
        </p:txBody>
      </p:sp>
      <p:sp>
        <p:nvSpPr>
          <p:cNvPr id="3" name="Subtitle 2"/>
          <p:cNvSpPr>
            <a:spLocks noGrp="1"/>
          </p:cNvSpPr>
          <p:nvPr>
            <p:ph type="subTitle" idx="1"/>
          </p:nvPr>
        </p:nvSpPr>
        <p:spPr>
          <a:xfrm>
            <a:off x="2927648" y="5877272"/>
            <a:ext cx="6400800" cy="625624"/>
          </a:xfrm>
        </p:spPr>
        <p:txBody>
          <a:bodyPr/>
          <a:lstStyle/>
          <a:p>
            <a:r>
              <a:rPr lang="en-GB"/>
              <a:t>Lecture </a:t>
            </a:r>
            <a:r>
              <a:rPr lang="en-GB" dirty="0"/>
              <a:t>9</a:t>
            </a:r>
          </a:p>
        </p:txBody>
      </p:sp>
      <p:pic>
        <p:nvPicPr>
          <p:cNvPr id="1026" name="Picture 2" descr="C:\Users\mqbssefb\Downloads\pree-bissessur-nzBogfERXrw-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0144" y="1457336"/>
            <a:ext cx="6516216" cy="434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314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9577" y="908721"/>
            <a:ext cx="4084773" cy="461665"/>
          </a:xfrm>
          <a:prstGeom prst="rect">
            <a:avLst/>
          </a:prstGeom>
          <a:noFill/>
        </p:spPr>
        <p:txBody>
          <a:bodyPr wrap="none" rtlCol="0">
            <a:spAutoFit/>
          </a:bodyPr>
          <a:lstStyle/>
          <a:p>
            <a:r>
              <a:rPr lang="en-GB" sz="2400" dirty="0" err="1"/>
              <a:t>Ectomycorrhizas</a:t>
            </a:r>
            <a:r>
              <a:rPr lang="en-GB" sz="2400" dirty="0"/>
              <a:t> (EM)- trees</a:t>
            </a:r>
          </a:p>
        </p:txBody>
      </p:sp>
      <p:sp>
        <p:nvSpPr>
          <p:cNvPr id="3" name="TextBox 2"/>
          <p:cNvSpPr txBox="1"/>
          <p:nvPr/>
        </p:nvSpPr>
        <p:spPr>
          <a:xfrm>
            <a:off x="1847528" y="1700808"/>
            <a:ext cx="5184576" cy="872034"/>
          </a:xfrm>
          <a:prstGeom prst="rect">
            <a:avLst/>
          </a:prstGeom>
          <a:noFill/>
        </p:spPr>
        <p:txBody>
          <a:bodyPr wrap="square" rtlCol="0">
            <a:spAutoFit/>
          </a:bodyPr>
          <a:lstStyle/>
          <a:p>
            <a:pPr>
              <a:lnSpc>
                <a:spcPct val="150000"/>
              </a:lnSpc>
            </a:pPr>
            <a:r>
              <a:rPr lang="en-GB" dirty="0"/>
              <a:t>Fungal hyphae (branching structures) BETWEEN plant cells. This is called a </a:t>
            </a:r>
            <a:r>
              <a:rPr lang="en-GB" dirty="0" err="1"/>
              <a:t>Hartig</a:t>
            </a:r>
            <a:r>
              <a:rPr lang="en-GB" dirty="0"/>
              <a:t> net. </a:t>
            </a:r>
          </a:p>
        </p:txBody>
      </p:sp>
      <p:pic>
        <p:nvPicPr>
          <p:cNvPr id="4" name="Picture 3" descr="http://www.howplantswork.com/wp-content/uploads/2008/10/mycor.jpg"/>
          <p:cNvPicPr>
            <a:picLocks noChangeAspect="1" noChangeArrowheads="1"/>
          </p:cNvPicPr>
          <p:nvPr/>
        </p:nvPicPr>
        <p:blipFill>
          <a:blip r:embed="rId2" cstate="email"/>
          <a:srcRect/>
          <a:stretch>
            <a:fillRect/>
          </a:stretch>
        </p:blipFill>
        <p:spPr bwMode="auto">
          <a:xfrm>
            <a:off x="7176120" y="942994"/>
            <a:ext cx="3386258" cy="4977801"/>
          </a:xfrm>
          <a:prstGeom prst="rect">
            <a:avLst/>
          </a:prstGeom>
          <a:noFill/>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106" y="3248443"/>
            <a:ext cx="338137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23982" y="5900735"/>
            <a:ext cx="2890535" cy="369332"/>
          </a:xfrm>
          <a:prstGeom prst="rect">
            <a:avLst/>
          </a:prstGeom>
          <a:noFill/>
        </p:spPr>
        <p:txBody>
          <a:bodyPr wrap="none" rtlCol="0">
            <a:spAutoFit/>
          </a:bodyPr>
          <a:lstStyle/>
          <a:p>
            <a:r>
              <a:rPr lang="en-GB" dirty="0"/>
              <a:t>Common mycelial network</a:t>
            </a:r>
          </a:p>
        </p:txBody>
      </p:sp>
    </p:spTree>
    <p:extLst>
      <p:ext uri="{BB962C8B-B14F-4D97-AF65-F5344CB8AC3E}">
        <p14:creationId xmlns:p14="http://schemas.microsoft.com/office/powerpoint/2010/main" val="2702009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910336" y="6134100"/>
            <a:ext cx="6096000" cy="369332"/>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GB" dirty="0"/>
              <a:t>Finlay &amp; Read (1986) New </a:t>
            </a:r>
            <a:r>
              <a:rPr lang="en-GB" dirty="0" err="1"/>
              <a:t>Phytologist</a:t>
            </a:r>
            <a:r>
              <a:rPr lang="en-GB" dirty="0"/>
              <a:t> 103 143-156</a:t>
            </a:r>
          </a:p>
        </p:txBody>
      </p:sp>
      <p:pic>
        <p:nvPicPr>
          <p:cNvPr id="3" name="Picture 2"/>
          <p:cNvPicPr>
            <a:picLocks noChangeAspect="1" noChangeArrowheads="1"/>
          </p:cNvPicPr>
          <p:nvPr/>
        </p:nvPicPr>
        <p:blipFill rotWithShape="1">
          <a:blip r:embed="rId2" cstate="email"/>
          <a:srcRect l="5899" t="10295" r="47399"/>
          <a:stretch/>
        </p:blipFill>
        <p:spPr bwMode="auto">
          <a:xfrm>
            <a:off x="1991544" y="548681"/>
            <a:ext cx="3577212" cy="4692295"/>
          </a:xfrm>
          <a:prstGeom prst="rect">
            <a:avLst/>
          </a:prstGeom>
          <a:noFill/>
          <a:ln w="9525">
            <a:noFill/>
            <a:miter lim="800000"/>
            <a:headEnd/>
            <a:tailEnd/>
          </a:ln>
        </p:spPr>
      </p:pic>
      <p:sp>
        <p:nvSpPr>
          <p:cNvPr id="4" name="TextBox 5"/>
          <p:cNvSpPr txBox="1"/>
          <p:nvPr/>
        </p:nvSpPr>
        <p:spPr>
          <a:xfrm>
            <a:off x="4568624" y="691185"/>
            <a:ext cx="5401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rgbClr val="FF0000"/>
                </a:solidFill>
              </a:rPr>
              <a:t>“Donor” plant – gets supplied with </a:t>
            </a:r>
            <a:r>
              <a:rPr lang="en-GB" b="1" baseline="30000" dirty="0">
                <a:solidFill>
                  <a:srgbClr val="FF0000"/>
                </a:solidFill>
              </a:rPr>
              <a:t>14</a:t>
            </a:r>
            <a:r>
              <a:rPr lang="en-GB" b="1" dirty="0">
                <a:solidFill>
                  <a:srgbClr val="FF0000"/>
                </a:solidFill>
              </a:rPr>
              <a:t>C in a sealed chamber</a:t>
            </a:r>
          </a:p>
        </p:txBody>
      </p:sp>
      <p:cxnSp>
        <p:nvCxnSpPr>
          <p:cNvPr id="5" name="Straight Arrow Connector 4"/>
          <p:cNvCxnSpPr/>
          <p:nvPr/>
        </p:nvCxnSpPr>
        <p:spPr>
          <a:xfrm rot="10800000" flipV="1">
            <a:off x="3854244" y="976936"/>
            <a:ext cx="785818" cy="2857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8"/>
          <p:cNvSpPr txBox="1"/>
          <p:nvPr/>
        </p:nvSpPr>
        <p:spPr>
          <a:xfrm>
            <a:off x="5568757" y="1460483"/>
            <a:ext cx="204414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rgbClr val="FF0000"/>
                </a:solidFill>
              </a:rPr>
              <a:t>“receiver” plants</a:t>
            </a:r>
          </a:p>
        </p:txBody>
      </p:sp>
      <p:cxnSp>
        <p:nvCxnSpPr>
          <p:cNvPr id="7" name="Straight Arrow Connector 6"/>
          <p:cNvCxnSpPr>
            <a:stCxn id="6" idx="1"/>
          </p:cNvCxnSpPr>
          <p:nvPr/>
        </p:nvCxnSpPr>
        <p:spPr>
          <a:xfrm flipH="1">
            <a:off x="4782938" y="1645150"/>
            <a:ext cx="785818" cy="461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218" name="Picture 2" descr="https://nph.onlinelibrary.wiley.com/reader/content/10.1111/j.1469-8137.1986.tb00603.x/format/pdf/OEBPS/pages/bg9.png"/>
          <p:cNvPicPr>
            <a:picLocks noChangeAspect="1" noChangeArrowheads="1"/>
          </p:cNvPicPr>
          <p:nvPr/>
        </p:nvPicPr>
        <p:blipFill rotWithShape="1">
          <a:blip r:embed="rId3">
            <a:extLst>
              <a:ext uri="{28A0092B-C50C-407E-A947-70E740481C1C}">
                <a14:useLocalDpi xmlns:a14="http://schemas.microsoft.com/office/drawing/2010/main" val="0"/>
              </a:ext>
            </a:extLst>
          </a:blip>
          <a:srcRect l="7583" t="43112" r="22441" b="29835"/>
          <a:stretch/>
        </p:blipFill>
        <p:spPr bwMode="auto">
          <a:xfrm>
            <a:off x="5537445" y="2164235"/>
            <a:ext cx="4912413" cy="307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930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1" y="461864"/>
            <a:ext cx="8640960" cy="2062103"/>
          </a:xfrm>
          <a:prstGeom prst="rect">
            <a:avLst/>
          </a:prstGeom>
        </p:spPr>
        <p:txBody>
          <a:bodyPr wrap="square">
            <a:spAutoFit/>
          </a:bodyPr>
          <a:lstStyle/>
          <a:p>
            <a:r>
              <a:rPr lang="en-GB" sz="2400" dirty="0"/>
              <a:t>Vesicular-arbuscular mycorrhizas (AM fungi)- grasses and herbaceous plants</a:t>
            </a:r>
          </a:p>
          <a:p>
            <a:endParaRPr lang="en-GB" sz="2000" dirty="0"/>
          </a:p>
          <a:p>
            <a:endParaRPr lang="en-GB" sz="2000" dirty="0"/>
          </a:p>
          <a:p>
            <a:r>
              <a:rPr lang="en-GB" sz="2000" dirty="0"/>
              <a:t>Nearly 90% of plant species form AMF associations</a:t>
            </a:r>
          </a:p>
          <a:p>
            <a:endParaRPr lang="en-GB"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0" y="2276873"/>
            <a:ext cx="5040560" cy="4407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75521" y="4480776"/>
            <a:ext cx="1095236" cy="369332"/>
          </a:xfrm>
          <a:prstGeom prst="rect">
            <a:avLst/>
          </a:prstGeom>
          <a:noFill/>
        </p:spPr>
        <p:txBody>
          <a:bodyPr wrap="none" rtlCol="0">
            <a:spAutoFit/>
          </a:bodyPr>
          <a:lstStyle/>
          <a:p>
            <a:r>
              <a:rPr lang="en-GB" dirty="0"/>
              <a:t>Vesicles </a:t>
            </a:r>
          </a:p>
        </p:txBody>
      </p:sp>
      <p:sp>
        <p:nvSpPr>
          <p:cNvPr id="4" name="TextBox 3"/>
          <p:cNvSpPr txBox="1"/>
          <p:nvPr/>
        </p:nvSpPr>
        <p:spPr>
          <a:xfrm>
            <a:off x="8904313" y="4077073"/>
            <a:ext cx="1512169" cy="646331"/>
          </a:xfrm>
          <a:prstGeom prst="rect">
            <a:avLst/>
          </a:prstGeom>
          <a:noFill/>
        </p:spPr>
        <p:txBody>
          <a:bodyPr wrap="square" rtlCol="0">
            <a:spAutoFit/>
          </a:bodyPr>
          <a:lstStyle/>
          <a:p>
            <a:r>
              <a:rPr lang="en-GB" dirty="0" err="1"/>
              <a:t>Arbuscules</a:t>
            </a:r>
            <a:r>
              <a:rPr lang="en-GB" dirty="0"/>
              <a:t> (tree-like)</a:t>
            </a:r>
          </a:p>
        </p:txBody>
      </p:sp>
      <p:cxnSp>
        <p:nvCxnSpPr>
          <p:cNvPr id="6" name="Straight Arrow Connector 5"/>
          <p:cNvCxnSpPr>
            <a:stCxn id="3" idx="3"/>
          </p:cNvCxnSpPr>
          <p:nvPr/>
        </p:nvCxnSpPr>
        <p:spPr>
          <a:xfrm>
            <a:off x="2870758" y="4665442"/>
            <a:ext cx="1929099" cy="707774"/>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a:stCxn id="4" idx="1"/>
          </p:cNvCxnSpPr>
          <p:nvPr/>
        </p:nvCxnSpPr>
        <p:spPr>
          <a:xfrm flipH="1">
            <a:off x="7464152" y="4400238"/>
            <a:ext cx="1440160" cy="1405026"/>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5438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7889" y="404665"/>
            <a:ext cx="1938351" cy="584775"/>
          </a:xfrm>
          <a:prstGeom prst="rect">
            <a:avLst/>
          </a:prstGeom>
          <a:noFill/>
        </p:spPr>
        <p:txBody>
          <a:bodyPr wrap="none" rtlCol="0">
            <a:spAutoFit/>
          </a:bodyPr>
          <a:lstStyle/>
          <a:p>
            <a:r>
              <a:rPr lang="en-GB" sz="3200" dirty="0"/>
              <a:t>Summary</a:t>
            </a:r>
          </a:p>
        </p:txBody>
      </p:sp>
      <p:sp>
        <p:nvSpPr>
          <p:cNvPr id="3" name="TextBox 2"/>
          <p:cNvSpPr txBox="1"/>
          <p:nvPr/>
        </p:nvSpPr>
        <p:spPr>
          <a:xfrm>
            <a:off x="1608505" y="6237312"/>
            <a:ext cx="8897116" cy="400110"/>
          </a:xfrm>
          <a:prstGeom prst="rect">
            <a:avLst/>
          </a:prstGeom>
          <a:noFill/>
        </p:spPr>
        <p:txBody>
          <a:bodyPr wrap="none" rtlCol="0">
            <a:spAutoFit/>
          </a:bodyPr>
          <a:lstStyle/>
          <a:p>
            <a:r>
              <a:rPr lang="en-GB" sz="2000" dirty="0"/>
              <a:t>Interesting video of parasitism: </a:t>
            </a:r>
            <a:r>
              <a:rPr lang="en-GB" dirty="0">
                <a:hlinkClick r:id="rId2"/>
              </a:rPr>
              <a:t>https://www.youtube.com/watch?v=vMG-LWyNcAs</a:t>
            </a:r>
            <a:endParaRPr lang="en-GB" dirty="0"/>
          </a:p>
        </p:txBody>
      </p:sp>
      <p:sp>
        <p:nvSpPr>
          <p:cNvPr id="4" name="TextBox 3"/>
          <p:cNvSpPr txBox="1"/>
          <p:nvPr/>
        </p:nvSpPr>
        <p:spPr>
          <a:xfrm>
            <a:off x="1742516" y="1196752"/>
            <a:ext cx="8673964" cy="3970318"/>
          </a:xfrm>
          <a:prstGeom prst="rect">
            <a:avLst/>
          </a:prstGeom>
          <a:noFill/>
        </p:spPr>
        <p:txBody>
          <a:bodyPr wrap="square" rtlCol="0">
            <a:spAutoFit/>
          </a:bodyPr>
          <a:lstStyle/>
          <a:p>
            <a:pPr>
              <a:lnSpc>
                <a:spcPct val="150000"/>
              </a:lnSpc>
            </a:pPr>
            <a:r>
              <a:rPr lang="en-GB" sz="2400" dirty="0"/>
              <a:t>A parasite negatively affects its host for food, shelter or reproduction.</a:t>
            </a:r>
          </a:p>
          <a:p>
            <a:pPr>
              <a:lnSpc>
                <a:spcPct val="150000"/>
              </a:lnSpc>
            </a:pPr>
            <a:r>
              <a:rPr lang="en-GB" sz="2400" dirty="0"/>
              <a:t>A mutualist works together with another organism and both benefit.</a:t>
            </a:r>
          </a:p>
          <a:p>
            <a:pPr>
              <a:lnSpc>
                <a:spcPct val="150000"/>
              </a:lnSpc>
            </a:pPr>
            <a:endParaRPr lang="en-GB" sz="2400" dirty="0"/>
          </a:p>
          <a:p>
            <a:pPr>
              <a:lnSpc>
                <a:spcPct val="150000"/>
              </a:lnSpc>
            </a:pPr>
            <a:r>
              <a:rPr lang="en-GB" sz="2400" dirty="0"/>
              <a:t>Many examples of both in nature, with varying degrees of cost or benefit.</a:t>
            </a:r>
          </a:p>
        </p:txBody>
      </p:sp>
    </p:spTree>
    <p:extLst>
      <p:ext uri="{BB962C8B-B14F-4D97-AF65-F5344CB8AC3E}">
        <p14:creationId xmlns:p14="http://schemas.microsoft.com/office/powerpoint/2010/main" val="199227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Content Placeholder 2"/>
          <p:cNvSpPr>
            <a:spLocks noGrp="1"/>
          </p:cNvSpPr>
          <p:nvPr>
            <p:ph idx="1"/>
          </p:nvPr>
        </p:nvSpPr>
        <p:spPr/>
        <p:txBody>
          <a:bodyPr/>
          <a:lstStyle/>
          <a:p>
            <a:pPr marL="0" indent="0">
              <a:buNone/>
            </a:pPr>
            <a:r>
              <a:rPr lang="en-GB" dirty="0"/>
              <a:t>Understand the types of symbiosis</a:t>
            </a:r>
          </a:p>
          <a:p>
            <a:pPr marL="0" indent="0">
              <a:buNone/>
            </a:pPr>
            <a:endParaRPr lang="en-GB" dirty="0"/>
          </a:p>
          <a:p>
            <a:pPr marL="0" indent="0">
              <a:buNone/>
            </a:pPr>
            <a:r>
              <a:rPr lang="en-GB" dirty="0"/>
              <a:t>Be able to describe what a parasite is and give an example.</a:t>
            </a:r>
          </a:p>
          <a:p>
            <a:pPr marL="0" indent="0">
              <a:buNone/>
            </a:pPr>
            <a:endParaRPr lang="en-GB" dirty="0"/>
          </a:p>
          <a:p>
            <a:pPr marL="0" indent="0">
              <a:buNone/>
            </a:pPr>
            <a:r>
              <a:rPr lang="en-GB" dirty="0"/>
              <a:t>Be able to describe an example of a mutualistic relationship.</a:t>
            </a:r>
          </a:p>
        </p:txBody>
      </p:sp>
    </p:spTree>
    <p:extLst>
      <p:ext uri="{BB962C8B-B14F-4D97-AF65-F5344CB8AC3E}">
        <p14:creationId xmlns:p14="http://schemas.microsoft.com/office/powerpoint/2010/main" val="242389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9696" y="332657"/>
            <a:ext cx="5445530" cy="584775"/>
          </a:xfrm>
          <a:prstGeom prst="rect">
            <a:avLst/>
          </a:prstGeom>
          <a:noFill/>
        </p:spPr>
        <p:txBody>
          <a:bodyPr wrap="none" rtlCol="0">
            <a:spAutoFit/>
          </a:bodyPr>
          <a:lstStyle/>
          <a:p>
            <a:r>
              <a:rPr lang="en-GB" sz="3200" dirty="0"/>
              <a:t>Types of species interactions</a:t>
            </a:r>
          </a:p>
        </p:txBody>
      </p:sp>
      <p:sp>
        <p:nvSpPr>
          <p:cNvPr id="3" name="TextBox 2"/>
          <p:cNvSpPr txBox="1"/>
          <p:nvPr/>
        </p:nvSpPr>
        <p:spPr>
          <a:xfrm>
            <a:off x="1775520" y="1268761"/>
            <a:ext cx="8640960" cy="5632311"/>
          </a:xfrm>
          <a:prstGeom prst="rect">
            <a:avLst/>
          </a:prstGeom>
          <a:noFill/>
        </p:spPr>
        <p:txBody>
          <a:bodyPr wrap="square" rtlCol="0">
            <a:spAutoFit/>
          </a:bodyPr>
          <a:lstStyle/>
          <a:p>
            <a:r>
              <a:rPr lang="en-GB" sz="2400" b="1" dirty="0"/>
              <a:t>Competition: </a:t>
            </a:r>
            <a:r>
              <a:rPr lang="en-GB" sz="2400" dirty="0"/>
              <a:t>two species using the same limited resource, and negatively affecting each other</a:t>
            </a:r>
          </a:p>
          <a:p>
            <a:endParaRPr lang="en-GB" sz="2400" b="1" dirty="0"/>
          </a:p>
          <a:p>
            <a:r>
              <a:rPr lang="en-GB" sz="2400" b="1" dirty="0"/>
              <a:t>Predation: </a:t>
            </a:r>
            <a:r>
              <a:rPr lang="en-GB" sz="2400" dirty="0"/>
              <a:t>one animal eating another</a:t>
            </a:r>
          </a:p>
          <a:p>
            <a:endParaRPr lang="en-GB" sz="2400" b="1" dirty="0"/>
          </a:p>
          <a:p>
            <a:r>
              <a:rPr lang="en-GB" sz="2400" b="1" dirty="0"/>
              <a:t>Herbivory: </a:t>
            </a:r>
            <a:r>
              <a:rPr lang="en-GB" sz="2400" dirty="0"/>
              <a:t>one animal eating a plant</a:t>
            </a:r>
            <a:endParaRPr lang="en-GB" sz="2400" b="1" dirty="0"/>
          </a:p>
          <a:p>
            <a:endParaRPr lang="en-GB" sz="2400" b="1" dirty="0"/>
          </a:p>
          <a:p>
            <a:r>
              <a:rPr lang="en-GB" sz="2400" b="1" dirty="0"/>
              <a:t>Parasitism: </a:t>
            </a:r>
            <a:r>
              <a:rPr lang="en-GB" sz="2400" dirty="0"/>
              <a:t>relationship that negatively affects one partner and positively affects the other</a:t>
            </a:r>
          </a:p>
          <a:p>
            <a:endParaRPr lang="en-GB" sz="2400" dirty="0"/>
          </a:p>
          <a:p>
            <a:r>
              <a:rPr lang="en-GB" sz="2400" b="1" dirty="0"/>
              <a:t>Mutualism: </a:t>
            </a:r>
            <a:r>
              <a:rPr lang="en-GB" sz="2400" dirty="0"/>
              <a:t>symbiotic relationship that benefits both partners</a:t>
            </a:r>
            <a:endParaRPr lang="en-GB" sz="2400" b="1" dirty="0"/>
          </a:p>
          <a:p>
            <a:endParaRPr lang="en-GB" sz="2400" b="1" dirty="0"/>
          </a:p>
          <a:p>
            <a:r>
              <a:rPr lang="en-GB" sz="2400" b="1" dirty="0"/>
              <a:t>Disease:</a:t>
            </a:r>
            <a:r>
              <a:rPr lang="en-GB" sz="2400" dirty="0"/>
              <a:t>  an association between a pathogenic organism and a host to the detriment of the host</a:t>
            </a:r>
          </a:p>
          <a:p>
            <a:endParaRPr lang="en-GB" sz="2400" b="1" dirty="0"/>
          </a:p>
        </p:txBody>
      </p:sp>
      <p:sp>
        <p:nvSpPr>
          <p:cNvPr id="4" name="Rectangle 3"/>
          <p:cNvSpPr/>
          <p:nvPr/>
        </p:nvSpPr>
        <p:spPr>
          <a:xfrm>
            <a:off x="1631504" y="3645024"/>
            <a:ext cx="8784976"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34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9496" y="44625"/>
            <a:ext cx="3884346" cy="6186309"/>
          </a:xfrm>
          <a:prstGeom prst="rect">
            <a:avLst/>
          </a:prstGeom>
          <a:noFill/>
        </p:spPr>
        <p:txBody>
          <a:bodyPr wrap="square" rtlCol="0">
            <a:spAutoFit/>
          </a:bodyPr>
          <a:lstStyle/>
          <a:p>
            <a:pPr>
              <a:lnSpc>
                <a:spcPct val="150000"/>
              </a:lnSpc>
            </a:pPr>
            <a:r>
              <a:rPr lang="en-GB" sz="2200" b="1" dirty="0"/>
              <a:t>Parasite:  </a:t>
            </a:r>
            <a:r>
              <a:rPr lang="en-GB" sz="2200" dirty="0"/>
              <a:t>an organism living inside or on the surface of a partner (</a:t>
            </a:r>
            <a:r>
              <a:rPr lang="en-GB" sz="2200" b="1" dirty="0"/>
              <a:t>host</a:t>
            </a:r>
            <a:r>
              <a:rPr lang="en-GB" sz="2200" dirty="0"/>
              <a:t>) species that derives benefits from the association at the expense of the host.</a:t>
            </a:r>
          </a:p>
          <a:p>
            <a:pPr>
              <a:lnSpc>
                <a:spcPct val="150000"/>
              </a:lnSpc>
            </a:pPr>
            <a:endParaRPr lang="en-GB" sz="2200" dirty="0"/>
          </a:p>
          <a:p>
            <a:pPr>
              <a:lnSpc>
                <a:spcPct val="150000"/>
              </a:lnSpc>
            </a:pPr>
            <a:r>
              <a:rPr lang="en-GB" sz="2200" dirty="0"/>
              <a:t>Occurs in all animals and most plants. </a:t>
            </a:r>
          </a:p>
          <a:p>
            <a:pPr>
              <a:lnSpc>
                <a:spcPct val="150000"/>
              </a:lnSpc>
            </a:pPr>
            <a:endParaRPr lang="en-GB" sz="2200" dirty="0"/>
          </a:p>
          <a:p>
            <a:pPr>
              <a:lnSpc>
                <a:spcPct val="150000"/>
              </a:lnSpc>
            </a:pPr>
            <a:r>
              <a:rPr lang="en-GB" sz="2200" dirty="0"/>
              <a:t>Enormous health and economic cost.</a:t>
            </a:r>
          </a:p>
        </p:txBody>
      </p:sp>
      <p:pic>
        <p:nvPicPr>
          <p:cNvPr id="1026" name="Picture 2" descr="C:\Users\mqbssefb\Downloads\ruth-sira-side-project-Wv3E37_iseU-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5850" y="-18655"/>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50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04" y="298386"/>
            <a:ext cx="6096640" cy="5632311"/>
          </a:xfrm>
          <a:prstGeom prst="rect">
            <a:avLst/>
          </a:prstGeom>
          <a:noFill/>
        </p:spPr>
        <p:txBody>
          <a:bodyPr wrap="square" rtlCol="0">
            <a:spAutoFit/>
          </a:bodyPr>
          <a:lstStyle/>
          <a:p>
            <a:r>
              <a:rPr lang="en-GB" sz="2400" dirty="0"/>
              <a:t>Parasites consume the tissues or body fluids of the host. </a:t>
            </a:r>
          </a:p>
          <a:p>
            <a:endParaRPr lang="en-GB" sz="2400" dirty="0"/>
          </a:p>
          <a:p>
            <a:r>
              <a:rPr lang="en-GB" sz="2400" dirty="0"/>
              <a:t>Degree of harm to the host varies.</a:t>
            </a:r>
          </a:p>
          <a:p>
            <a:r>
              <a:rPr lang="en-GB" sz="2400" dirty="0"/>
              <a:t>Sub-lethal or lethal.</a:t>
            </a:r>
          </a:p>
          <a:p>
            <a:endParaRPr lang="en-GB" sz="2400" dirty="0"/>
          </a:p>
          <a:p>
            <a:endParaRPr lang="en-GB" sz="2400" dirty="0"/>
          </a:p>
          <a:p>
            <a:r>
              <a:rPr lang="en-GB" sz="2400" b="1" dirty="0"/>
              <a:t>Obligate parasite: </a:t>
            </a:r>
            <a:r>
              <a:rPr lang="en-GB" sz="2400" dirty="0"/>
              <a:t>the parasite depends on the host for survival. Will die without it.</a:t>
            </a:r>
          </a:p>
          <a:p>
            <a:endParaRPr lang="en-GB" sz="2400" dirty="0"/>
          </a:p>
          <a:p>
            <a:r>
              <a:rPr lang="en-GB" sz="2400" b="1" dirty="0"/>
              <a:t>Facultative parasite: </a:t>
            </a:r>
            <a:r>
              <a:rPr lang="en-GB" sz="2400" dirty="0"/>
              <a:t>parasite can live without the host.</a:t>
            </a:r>
          </a:p>
          <a:p>
            <a:endParaRPr lang="en-GB" sz="2400" dirty="0"/>
          </a:p>
          <a:p>
            <a:endParaRPr lang="en-GB" sz="2400" dirty="0"/>
          </a:p>
          <a:p>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38" y="836712"/>
            <a:ext cx="322765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28144" y="3200009"/>
            <a:ext cx="2939856" cy="830997"/>
          </a:xfrm>
          <a:prstGeom prst="rect">
            <a:avLst/>
          </a:prstGeom>
          <a:noFill/>
        </p:spPr>
        <p:txBody>
          <a:bodyPr wrap="square" rtlCol="0">
            <a:spAutoFit/>
          </a:bodyPr>
          <a:lstStyle/>
          <a:p>
            <a:r>
              <a:rPr lang="en-GB" sz="1600" dirty="0"/>
              <a:t>Lettuce big vein disease caused by </a:t>
            </a:r>
            <a:r>
              <a:rPr lang="en-GB" sz="1600" dirty="0" err="1"/>
              <a:t>Mirafiori</a:t>
            </a:r>
            <a:r>
              <a:rPr lang="en-GB" sz="1600" dirty="0"/>
              <a:t> lettuce virus</a:t>
            </a:r>
          </a:p>
        </p:txBody>
      </p:sp>
      <p:sp>
        <p:nvSpPr>
          <p:cNvPr id="5" name="TextBox 4"/>
          <p:cNvSpPr txBox="1"/>
          <p:nvPr/>
        </p:nvSpPr>
        <p:spPr>
          <a:xfrm>
            <a:off x="1919537" y="5930697"/>
            <a:ext cx="8343951" cy="954107"/>
          </a:xfrm>
          <a:prstGeom prst="rect">
            <a:avLst/>
          </a:prstGeom>
          <a:noFill/>
        </p:spPr>
        <p:txBody>
          <a:bodyPr wrap="none" rtlCol="0">
            <a:spAutoFit/>
          </a:bodyPr>
          <a:lstStyle/>
          <a:p>
            <a:r>
              <a:rPr lang="en-GB" sz="2800" dirty="0"/>
              <a:t>Reduce growth, development, reproduction of host.</a:t>
            </a:r>
          </a:p>
          <a:p>
            <a:endParaRPr lang="en-GB" sz="2800" dirty="0"/>
          </a:p>
        </p:txBody>
      </p:sp>
    </p:spTree>
    <p:extLst>
      <p:ext uri="{BB962C8B-B14F-4D97-AF65-F5344CB8AC3E}">
        <p14:creationId xmlns:p14="http://schemas.microsoft.com/office/powerpoint/2010/main" val="394580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87719" y="258677"/>
            <a:ext cx="4608512" cy="6444668"/>
            <a:chOff x="107504" y="258677"/>
            <a:chExt cx="4608512" cy="6444668"/>
          </a:xfrm>
        </p:grpSpPr>
        <p:sp>
          <p:nvSpPr>
            <p:cNvPr id="8" name="Rounded Rectangle 7"/>
            <p:cNvSpPr/>
            <p:nvPr/>
          </p:nvSpPr>
          <p:spPr>
            <a:xfrm>
              <a:off x="107504" y="260648"/>
              <a:ext cx="4608512" cy="644269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10439" y="258677"/>
              <a:ext cx="3918060" cy="461665"/>
            </a:xfrm>
            <a:prstGeom prst="rect">
              <a:avLst/>
            </a:prstGeom>
            <a:noFill/>
          </p:spPr>
          <p:txBody>
            <a:bodyPr wrap="none" rtlCol="0">
              <a:spAutoFit/>
            </a:bodyPr>
            <a:lstStyle/>
            <a:p>
              <a:r>
                <a:rPr lang="en-GB" sz="2400" dirty="0" err="1"/>
                <a:t>Microparasites</a:t>
              </a:r>
              <a:r>
                <a:rPr lang="en-GB" sz="2400" dirty="0"/>
                <a:t> (pathogens)</a:t>
              </a:r>
            </a:p>
          </p:txBody>
        </p:sp>
        <p:pic>
          <p:nvPicPr>
            <p:cNvPr id="6146" name="Picture 2" descr="C:\Users\mqbssefb\Downloads\cdc-c4IBsSCuwIU-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194" y="898038"/>
              <a:ext cx="1713870" cy="221794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qbssefb\Downloads\cdc-ruFBkCruBVk-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56575"/>
              <a:ext cx="2217949" cy="22179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mqbssefb\Downloads\ramamoorthy-kumar-SwuvcKXp3eg-unsplas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4354356"/>
              <a:ext cx="2957266" cy="19796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4968" y="3774524"/>
              <a:ext cx="1031051" cy="369332"/>
            </a:xfrm>
            <a:prstGeom prst="rect">
              <a:avLst/>
            </a:prstGeom>
            <a:noFill/>
          </p:spPr>
          <p:txBody>
            <a:bodyPr wrap="none" rtlCol="0">
              <a:spAutoFit/>
            </a:bodyPr>
            <a:lstStyle/>
            <a:p>
              <a:r>
                <a:rPr lang="en-GB" dirty="0"/>
                <a:t>Bacteria</a:t>
              </a:r>
            </a:p>
          </p:txBody>
        </p:sp>
        <p:sp>
          <p:nvSpPr>
            <p:cNvPr id="9" name="TextBox 8"/>
            <p:cNvSpPr txBox="1"/>
            <p:nvPr/>
          </p:nvSpPr>
          <p:spPr>
            <a:xfrm>
              <a:off x="3383987" y="3131676"/>
              <a:ext cx="706284" cy="369332"/>
            </a:xfrm>
            <a:prstGeom prst="rect">
              <a:avLst/>
            </a:prstGeom>
            <a:noFill/>
          </p:spPr>
          <p:txBody>
            <a:bodyPr wrap="none" rtlCol="0">
              <a:spAutoFit/>
            </a:bodyPr>
            <a:lstStyle/>
            <a:p>
              <a:r>
                <a:rPr lang="en-GB" dirty="0"/>
                <a:t>Virus</a:t>
              </a:r>
            </a:p>
          </p:txBody>
        </p:sp>
        <p:sp>
          <p:nvSpPr>
            <p:cNvPr id="10" name="TextBox 9"/>
            <p:cNvSpPr txBox="1"/>
            <p:nvPr/>
          </p:nvSpPr>
          <p:spPr>
            <a:xfrm>
              <a:off x="2285383" y="6334013"/>
              <a:ext cx="761747" cy="369332"/>
            </a:xfrm>
            <a:prstGeom prst="rect">
              <a:avLst/>
            </a:prstGeom>
            <a:noFill/>
          </p:spPr>
          <p:txBody>
            <a:bodyPr wrap="none" rtlCol="0">
              <a:spAutoFit/>
            </a:bodyPr>
            <a:lstStyle/>
            <a:p>
              <a:r>
                <a:rPr lang="en-GB" dirty="0"/>
                <a:t>Fungi</a:t>
              </a:r>
            </a:p>
          </p:txBody>
        </p:sp>
      </p:grpSp>
      <p:grpSp>
        <p:nvGrpSpPr>
          <p:cNvPr id="12" name="Group 11"/>
          <p:cNvGrpSpPr/>
          <p:nvPr/>
        </p:nvGrpSpPr>
        <p:grpSpPr>
          <a:xfrm>
            <a:off x="1980815" y="260649"/>
            <a:ext cx="3271227" cy="6442697"/>
            <a:chOff x="5724128" y="260648"/>
            <a:chExt cx="3271227" cy="6442697"/>
          </a:xfrm>
        </p:grpSpPr>
        <p:sp>
          <p:nvSpPr>
            <p:cNvPr id="11" name="Rounded Rectangle 10"/>
            <p:cNvSpPr/>
            <p:nvPr/>
          </p:nvSpPr>
          <p:spPr>
            <a:xfrm>
              <a:off x="5724128" y="260648"/>
              <a:ext cx="3271227" cy="644269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033178" y="284706"/>
              <a:ext cx="2643278" cy="830997"/>
            </a:xfrm>
            <a:prstGeom prst="rect">
              <a:avLst/>
            </a:prstGeom>
            <a:noFill/>
          </p:spPr>
          <p:txBody>
            <a:bodyPr wrap="square" rtlCol="0">
              <a:spAutoFit/>
            </a:bodyPr>
            <a:lstStyle/>
            <a:p>
              <a:pPr algn="ctr"/>
              <a:r>
                <a:rPr lang="en-GB" sz="2400" dirty="0" err="1"/>
                <a:t>Macroparasites</a:t>
              </a:r>
              <a:r>
                <a:rPr lang="en-GB" sz="2400" dirty="0"/>
                <a:t> (parasites)</a:t>
              </a:r>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341574"/>
              <a:ext cx="2355246" cy="177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308304" y="3099816"/>
              <a:ext cx="825867" cy="369332"/>
            </a:xfrm>
            <a:prstGeom prst="rect">
              <a:avLst/>
            </a:prstGeom>
            <a:noFill/>
          </p:spPr>
          <p:txBody>
            <a:bodyPr wrap="none" rtlCol="0">
              <a:spAutoFit/>
            </a:bodyPr>
            <a:lstStyle/>
            <a:p>
              <a:r>
                <a:rPr lang="en-GB" dirty="0"/>
                <a:t>Plants</a:t>
              </a:r>
            </a:p>
          </p:txBody>
        </p:sp>
        <p:pic>
          <p:nvPicPr>
            <p:cNvPr id="6155" name="Picture 11" descr="fig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144" y="3959189"/>
              <a:ext cx="2582148" cy="23748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09149" y="6334012"/>
              <a:ext cx="2640531" cy="369332"/>
            </a:xfrm>
            <a:prstGeom prst="rect">
              <a:avLst/>
            </a:prstGeom>
            <a:noFill/>
          </p:spPr>
          <p:txBody>
            <a:bodyPr wrap="none" rtlCol="0">
              <a:spAutoFit/>
            </a:bodyPr>
            <a:lstStyle/>
            <a:p>
              <a:r>
                <a:rPr lang="en-GB" dirty="0"/>
                <a:t>Tapeworms </a:t>
              </a:r>
              <a:r>
                <a:rPr lang="en-GB" sz="1200" dirty="0"/>
                <a:t>Castro et al. 2019</a:t>
              </a:r>
            </a:p>
          </p:txBody>
        </p:sp>
      </p:grpSp>
    </p:spTree>
    <p:extLst>
      <p:ext uri="{BB962C8B-B14F-4D97-AF65-F5344CB8AC3E}">
        <p14:creationId xmlns:p14="http://schemas.microsoft.com/office/powerpoint/2010/main" val="237707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77277388"/>
              </p:ext>
            </p:extLst>
          </p:nvPr>
        </p:nvGraphicFramePr>
        <p:xfrm>
          <a:off x="1775520" y="908720"/>
          <a:ext cx="8496942" cy="5357516"/>
        </p:xfrm>
        <a:graphic>
          <a:graphicData uri="http://schemas.openxmlformats.org/drawingml/2006/table">
            <a:tbl>
              <a:tblPr firstRow="1" bandRow="1">
                <a:tableStyleId>{5C22544A-7EE6-4342-B048-85BDC9FD1C3A}</a:tableStyleId>
              </a:tblPr>
              <a:tblGrid>
                <a:gridCol w="2832314">
                  <a:extLst>
                    <a:ext uri="{9D8B030D-6E8A-4147-A177-3AD203B41FA5}">
                      <a16:colId xmlns:a16="http://schemas.microsoft.com/office/drawing/2014/main" val="20000"/>
                    </a:ext>
                  </a:extLst>
                </a:gridCol>
                <a:gridCol w="2832314">
                  <a:extLst>
                    <a:ext uri="{9D8B030D-6E8A-4147-A177-3AD203B41FA5}">
                      <a16:colId xmlns:a16="http://schemas.microsoft.com/office/drawing/2014/main" val="20001"/>
                    </a:ext>
                  </a:extLst>
                </a:gridCol>
                <a:gridCol w="2832314">
                  <a:extLst>
                    <a:ext uri="{9D8B030D-6E8A-4147-A177-3AD203B41FA5}">
                      <a16:colId xmlns:a16="http://schemas.microsoft.com/office/drawing/2014/main" val="20002"/>
                    </a:ext>
                  </a:extLst>
                </a:gridCol>
              </a:tblGrid>
              <a:tr h="936104">
                <a:tc>
                  <a:txBody>
                    <a:bodyPr/>
                    <a:lstStyle/>
                    <a:p>
                      <a:endParaRPr lang="en-GB" sz="2400" dirty="0"/>
                    </a:p>
                  </a:txBody>
                  <a:tcPr/>
                </a:tc>
                <a:tc>
                  <a:txBody>
                    <a:bodyPr/>
                    <a:lstStyle/>
                    <a:p>
                      <a:r>
                        <a:rPr lang="en-GB" sz="2400" dirty="0" err="1"/>
                        <a:t>Ectoparasites</a:t>
                      </a:r>
                      <a:r>
                        <a:rPr lang="en-GB" sz="2400" dirty="0"/>
                        <a:t> (outside host)</a:t>
                      </a:r>
                    </a:p>
                  </a:txBody>
                  <a:tcPr/>
                </a:tc>
                <a:tc>
                  <a:txBody>
                    <a:bodyPr/>
                    <a:lstStyle/>
                    <a:p>
                      <a:r>
                        <a:rPr lang="en-GB" sz="2400" dirty="0" err="1"/>
                        <a:t>Endoparasites</a:t>
                      </a:r>
                      <a:r>
                        <a:rPr lang="en-GB" sz="2400" dirty="0"/>
                        <a:t> (inside host)</a:t>
                      </a:r>
                    </a:p>
                  </a:txBody>
                  <a:tcPr/>
                </a:tc>
                <a:extLst>
                  <a:ext uri="{0D108BD9-81ED-4DB2-BD59-A6C34878D82A}">
                    <a16:rowId xmlns:a16="http://schemas.microsoft.com/office/drawing/2014/main" val="10000"/>
                  </a:ext>
                </a:extLst>
              </a:tr>
              <a:tr h="579573">
                <a:tc>
                  <a:txBody>
                    <a:bodyPr/>
                    <a:lstStyle/>
                    <a:p>
                      <a:r>
                        <a:rPr lang="en-GB" sz="2000" dirty="0"/>
                        <a:t>Advantages +</a:t>
                      </a:r>
                    </a:p>
                  </a:txBody>
                  <a:tcPr/>
                </a:tc>
                <a:tc>
                  <a:txBody>
                    <a:bodyPr/>
                    <a:lstStyle/>
                    <a:p>
                      <a:r>
                        <a:rPr lang="en-GB" sz="2000" dirty="0"/>
                        <a:t>Easy dispersal</a:t>
                      </a:r>
                    </a:p>
                  </a:txBody>
                  <a:tcPr/>
                </a:tc>
                <a:tc>
                  <a:txBody>
                    <a:bodyPr/>
                    <a:lstStyle/>
                    <a:p>
                      <a:r>
                        <a:rPr lang="en-GB" sz="2000" dirty="0"/>
                        <a:t>Easy feeding</a:t>
                      </a:r>
                    </a:p>
                  </a:txBody>
                  <a:tcPr/>
                </a:tc>
                <a:extLst>
                  <a:ext uri="{0D108BD9-81ED-4DB2-BD59-A6C34878D82A}">
                    <a16:rowId xmlns:a16="http://schemas.microsoft.com/office/drawing/2014/main" val="10001"/>
                  </a:ext>
                </a:extLst>
              </a:tr>
              <a:tr h="579573">
                <a:tc>
                  <a:txBody>
                    <a:bodyPr/>
                    <a:lstStyle/>
                    <a:p>
                      <a:endParaRPr lang="en-GB" sz="2000" dirty="0"/>
                    </a:p>
                  </a:txBody>
                  <a:tcPr/>
                </a:tc>
                <a:tc>
                  <a:txBody>
                    <a:bodyPr/>
                    <a:lstStyle/>
                    <a:p>
                      <a:r>
                        <a:rPr lang="en-GB" sz="2000" dirty="0"/>
                        <a:t>Safe from host immune system</a:t>
                      </a:r>
                    </a:p>
                  </a:txBody>
                  <a:tcPr/>
                </a:tc>
                <a:tc>
                  <a:txBody>
                    <a:bodyPr/>
                    <a:lstStyle/>
                    <a:p>
                      <a:r>
                        <a:rPr lang="en-GB" sz="2000" dirty="0"/>
                        <a:t>Protected from external environment</a:t>
                      </a:r>
                    </a:p>
                  </a:txBody>
                  <a:tcPr/>
                </a:tc>
                <a:extLst>
                  <a:ext uri="{0D108BD9-81ED-4DB2-BD59-A6C34878D82A}">
                    <a16:rowId xmlns:a16="http://schemas.microsoft.com/office/drawing/2014/main" val="10002"/>
                  </a:ext>
                </a:extLst>
              </a:tr>
              <a:tr h="579573">
                <a:tc>
                  <a:txBody>
                    <a:bodyPr/>
                    <a:lstStyle/>
                    <a:p>
                      <a:endParaRPr lang="en-GB" sz="2000"/>
                    </a:p>
                  </a:txBody>
                  <a:tcPr/>
                </a:tc>
                <a:tc>
                  <a:txBody>
                    <a:bodyPr/>
                    <a:lstStyle/>
                    <a:p>
                      <a:endParaRPr lang="en-GB" sz="2000" dirty="0"/>
                    </a:p>
                  </a:txBody>
                  <a:tcPr/>
                </a:tc>
                <a:tc>
                  <a:txBody>
                    <a:bodyPr/>
                    <a:lstStyle/>
                    <a:p>
                      <a:r>
                        <a:rPr lang="en-GB" sz="2000" dirty="0"/>
                        <a:t>Safe from enemies</a:t>
                      </a:r>
                    </a:p>
                  </a:txBody>
                  <a:tcPr/>
                </a:tc>
                <a:extLst>
                  <a:ext uri="{0D108BD9-81ED-4DB2-BD59-A6C34878D82A}">
                    <a16:rowId xmlns:a16="http://schemas.microsoft.com/office/drawing/2014/main" val="10003"/>
                  </a:ext>
                </a:extLst>
              </a:tr>
              <a:tr h="579573">
                <a:tc>
                  <a:txBody>
                    <a:bodyPr/>
                    <a:lstStyle/>
                    <a:p>
                      <a:endParaRPr lang="en-GB" sz="2000" dirty="0"/>
                    </a:p>
                  </a:txBody>
                  <a:tcPr/>
                </a:tc>
                <a:tc>
                  <a:txBody>
                    <a:bodyPr/>
                    <a:lstStyle/>
                    <a:p>
                      <a:endParaRPr lang="en-GB" sz="2000" dirty="0"/>
                    </a:p>
                  </a:txBody>
                  <a:tcPr/>
                </a:tc>
                <a:tc>
                  <a:txBody>
                    <a:bodyPr/>
                    <a:lstStyle/>
                    <a:p>
                      <a:endParaRPr lang="en-GB" sz="2000" dirty="0"/>
                    </a:p>
                  </a:txBody>
                  <a:tcPr/>
                </a:tc>
                <a:extLst>
                  <a:ext uri="{0D108BD9-81ED-4DB2-BD59-A6C34878D82A}">
                    <a16:rowId xmlns:a16="http://schemas.microsoft.com/office/drawing/2014/main" val="10004"/>
                  </a:ext>
                </a:extLst>
              </a:tr>
              <a:tr h="579573">
                <a:tc>
                  <a:txBody>
                    <a:bodyPr/>
                    <a:lstStyle/>
                    <a:p>
                      <a:r>
                        <a:rPr lang="en-GB" sz="2000" dirty="0"/>
                        <a:t>Disadvantages - </a:t>
                      </a:r>
                    </a:p>
                  </a:txBody>
                  <a:tcPr/>
                </a:tc>
                <a:tc>
                  <a:txBody>
                    <a:bodyPr/>
                    <a:lstStyle/>
                    <a:p>
                      <a:r>
                        <a:rPr lang="en-GB" sz="2000" dirty="0"/>
                        <a:t>Vulnerable to natural enemies</a:t>
                      </a:r>
                    </a:p>
                  </a:txBody>
                  <a:tcPr/>
                </a:tc>
                <a:tc>
                  <a:txBody>
                    <a:bodyPr/>
                    <a:lstStyle/>
                    <a:p>
                      <a:r>
                        <a:rPr lang="en-GB" sz="2000" dirty="0"/>
                        <a:t>Dispersal</a:t>
                      </a:r>
                      <a:r>
                        <a:rPr lang="en-GB" sz="2000" baseline="0" dirty="0"/>
                        <a:t> difficult</a:t>
                      </a:r>
                      <a:endParaRPr lang="en-GB" sz="2000" dirty="0"/>
                    </a:p>
                  </a:txBody>
                  <a:tcPr/>
                </a:tc>
                <a:extLst>
                  <a:ext uri="{0D108BD9-81ED-4DB2-BD59-A6C34878D82A}">
                    <a16:rowId xmlns:a16="http://schemas.microsoft.com/office/drawing/2014/main" val="10005"/>
                  </a:ext>
                </a:extLst>
              </a:tr>
              <a:tr h="579573">
                <a:tc>
                  <a:txBody>
                    <a:bodyPr/>
                    <a:lstStyle/>
                    <a:p>
                      <a:endParaRPr lang="en-GB" sz="2000"/>
                    </a:p>
                  </a:txBody>
                  <a:tcPr/>
                </a:tc>
                <a:tc>
                  <a:txBody>
                    <a:bodyPr/>
                    <a:lstStyle/>
                    <a:p>
                      <a:r>
                        <a:rPr lang="en-GB" sz="2000" dirty="0"/>
                        <a:t>Exposed to external</a:t>
                      </a:r>
                      <a:r>
                        <a:rPr lang="en-GB" sz="2000" baseline="0" dirty="0"/>
                        <a:t> environment</a:t>
                      </a:r>
                      <a:endParaRPr lang="en-GB" sz="2000" dirty="0"/>
                    </a:p>
                  </a:txBody>
                  <a:tcPr/>
                </a:tc>
                <a:tc>
                  <a:txBody>
                    <a:bodyPr/>
                    <a:lstStyle/>
                    <a:p>
                      <a:endParaRPr lang="en-GB" sz="2000" dirty="0"/>
                    </a:p>
                  </a:txBody>
                  <a:tcPr/>
                </a:tc>
                <a:extLst>
                  <a:ext uri="{0D108BD9-81ED-4DB2-BD59-A6C34878D82A}">
                    <a16:rowId xmlns:a16="http://schemas.microsoft.com/office/drawing/2014/main" val="10006"/>
                  </a:ext>
                </a:extLst>
              </a:tr>
              <a:tr h="579573">
                <a:tc>
                  <a:txBody>
                    <a:bodyPr/>
                    <a:lstStyle/>
                    <a:p>
                      <a:endParaRPr lang="en-GB" sz="2000"/>
                    </a:p>
                  </a:txBody>
                  <a:tcPr/>
                </a:tc>
                <a:tc>
                  <a:txBody>
                    <a:bodyPr/>
                    <a:lstStyle/>
                    <a:p>
                      <a:r>
                        <a:rPr lang="en-GB" sz="2000" dirty="0"/>
                        <a:t>Feeding more difficult</a:t>
                      </a:r>
                    </a:p>
                  </a:txBody>
                  <a:tcPr/>
                </a:tc>
                <a:tc>
                  <a:txBody>
                    <a:bodyPr/>
                    <a:lstStyle/>
                    <a:p>
                      <a:endParaRPr lang="en-GB" sz="2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27709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0096" y="333520"/>
            <a:ext cx="3707904" cy="6047809"/>
          </a:xfrm>
          <a:prstGeom prst="rect">
            <a:avLst/>
          </a:prstGeom>
          <a:noFill/>
        </p:spPr>
        <p:txBody>
          <a:bodyPr wrap="square" rtlCol="0">
            <a:spAutoFit/>
          </a:bodyPr>
          <a:lstStyle/>
          <a:p>
            <a:pPr>
              <a:lnSpc>
                <a:spcPct val="150000"/>
              </a:lnSpc>
            </a:pPr>
            <a:r>
              <a:rPr lang="en-GB" sz="2400" dirty="0"/>
              <a:t>Nematode parasites</a:t>
            </a:r>
          </a:p>
          <a:p>
            <a:pPr>
              <a:lnSpc>
                <a:spcPct val="150000"/>
              </a:lnSpc>
            </a:pPr>
            <a:endParaRPr lang="en-GB" dirty="0"/>
          </a:p>
          <a:p>
            <a:pPr>
              <a:lnSpc>
                <a:spcPct val="150000"/>
              </a:lnSpc>
            </a:pPr>
            <a:r>
              <a:rPr lang="en-GB" dirty="0"/>
              <a:t>Root knot nematodes </a:t>
            </a:r>
            <a:r>
              <a:rPr lang="en-GB" i="1" dirty="0" err="1"/>
              <a:t>Meloidogyne</a:t>
            </a:r>
            <a:r>
              <a:rPr lang="en-GB" dirty="0"/>
              <a:t> spp.</a:t>
            </a:r>
          </a:p>
          <a:p>
            <a:pPr>
              <a:lnSpc>
                <a:spcPct val="150000"/>
              </a:lnSpc>
            </a:pPr>
            <a:endParaRPr lang="en-GB" dirty="0"/>
          </a:p>
          <a:p>
            <a:pPr>
              <a:lnSpc>
                <a:spcPct val="150000"/>
              </a:lnSpc>
            </a:pPr>
            <a:r>
              <a:rPr lang="en-GB" dirty="0"/>
              <a:t>Cause swellings on tomato roots.</a:t>
            </a:r>
          </a:p>
          <a:p>
            <a:pPr>
              <a:lnSpc>
                <a:spcPct val="150000"/>
              </a:lnSpc>
            </a:pPr>
            <a:endParaRPr lang="en-GB" dirty="0"/>
          </a:p>
          <a:p>
            <a:pPr>
              <a:lnSpc>
                <a:spcPct val="150000"/>
              </a:lnSpc>
            </a:pPr>
            <a:r>
              <a:rPr lang="en-GB" dirty="0"/>
              <a:t>Reduce plant growth and fruit production.</a:t>
            </a:r>
          </a:p>
          <a:p>
            <a:pPr>
              <a:lnSpc>
                <a:spcPct val="150000"/>
              </a:lnSpc>
            </a:pPr>
            <a:endParaRPr lang="en-GB" dirty="0"/>
          </a:p>
          <a:p>
            <a:pPr>
              <a:lnSpc>
                <a:spcPct val="150000"/>
              </a:lnSpc>
            </a:pPr>
            <a:endParaRPr lang="en-GB" dirty="0"/>
          </a:p>
          <a:p>
            <a:pPr>
              <a:lnSpc>
                <a:spcPct val="150000"/>
              </a:lnSpc>
            </a:pPr>
            <a:r>
              <a:rPr lang="en-GB" dirty="0"/>
              <a:t>They can live in the soil as free living worms (facultative parasites) then become </a:t>
            </a:r>
            <a:r>
              <a:rPr lang="en-GB" dirty="0" err="1"/>
              <a:t>endoparasites</a:t>
            </a:r>
            <a:r>
              <a:rPr lang="en-GB" dirty="0"/>
              <a:t>.</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402301"/>
            <a:ext cx="5328592" cy="6169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509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1063</Words>
  <Application>Microsoft Office PowerPoint</Application>
  <PresentationFormat>Widescreen</PresentationFormat>
  <Paragraphs>181</Paragraphs>
  <Slides>23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Helvetica</vt:lpstr>
      <vt:lpstr>Lucida Grande</vt:lpstr>
      <vt:lpstr>Office Theme</vt:lpstr>
      <vt:lpstr>1_Office Theme</vt:lpstr>
      <vt:lpstr>Species interactions: parasitism and mutualism</vt:lpstr>
      <vt:lpstr>Species interactions: parasitism and mutualism</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Fry</dc:creator>
  <cp:lastModifiedBy>Nicholas Harvey</cp:lastModifiedBy>
  <cp:revision>91</cp:revision>
  <dcterms:created xsi:type="dcterms:W3CDTF">2020-06-22T10:20:56Z</dcterms:created>
  <dcterms:modified xsi:type="dcterms:W3CDTF">2021-05-11T22:04:02Z</dcterms:modified>
</cp:coreProperties>
</file>