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1" r:id="rId2"/>
    <p:sldId id="262" r:id="rId3"/>
    <p:sldId id="300" r:id="rId4"/>
    <p:sldId id="263" r:id="rId5"/>
    <p:sldId id="285" r:id="rId6"/>
    <p:sldId id="306" r:id="rId7"/>
    <p:sldId id="259" r:id="rId8"/>
    <p:sldId id="307" r:id="rId9"/>
    <p:sldId id="309" r:id="rId10"/>
    <p:sldId id="314" r:id="rId11"/>
    <p:sldId id="315" r:id="rId12"/>
    <p:sldId id="301" r:id="rId13"/>
    <p:sldId id="260" r:id="rId14"/>
    <p:sldId id="310" r:id="rId15"/>
    <p:sldId id="303" r:id="rId16"/>
    <p:sldId id="268" r:id="rId17"/>
    <p:sldId id="304" r:id="rId18"/>
    <p:sldId id="282" r:id="rId19"/>
    <p:sldId id="311" r:id="rId20"/>
    <p:sldId id="312" r:id="rId21"/>
    <p:sldId id="313" r:id="rId22"/>
    <p:sldId id="302" r:id="rId23"/>
    <p:sldId id="305" r:id="rId24"/>
    <p:sldId id="269" r:id="rId25"/>
    <p:sldId id="280" r:id="rId26"/>
    <p:sldId id="281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0691B-BC5D-4C2F-AFF8-5AB082A3B4FF}" v="169" dt="2019-11-28T06:52:2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Harvey" userId="a2e80a2cf01f411a" providerId="LiveId" clId="{7270691B-BC5D-4C2F-AFF8-5AB082A3B4FF}"/>
    <pc:docChg chg="undo redo custSel addSld delSld modSld sldOrd">
      <pc:chgData name="Nick Harvey" userId="a2e80a2cf01f411a" providerId="LiveId" clId="{7270691B-BC5D-4C2F-AFF8-5AB082A3B4FF}" dt="2019-11-28T06:54:34.740" v="1701" actId="1076"/>
      <pc:docMkLst>
        <pc:docMk/>
      </pc:docMkLst>
      <pc:sldChg chg="modSp">
        <pc:chgData name="Nick Harvey" userId="a2e80a2cf01f411a" providerId="LiveId" clId="{7270691B-BC5D-4C2F-AFF8-5AB082A3B4FF}" dt="2019-10-03T20:15:03.039" v="231" actId="27636"/>
        <pc:sldMkLst>
          <pc:docMk/>
          <pc:sldMk cId="666903215" sldId="259"/>
        </pc:sldMkLst>
        <pc:spChg chg="mod">
          <ac:chgData name="Nick Harvey" userId="a2e80a2cf01f411a" providerId="LiveId" clId="{7270691B-BC5D-4C2F-AFF8-5AB082A3B4FF}" dt="2019-10-03T20:15:03.039" v="231" actId="27636"/>
          <ac:spMkLst>
            <pc:docMk/>
            <pc:sldMk cId="666903215" sldId="259"/>
            <ac:spMk id="3" creationId="{00000000-0000-0000-0000-000000000000}"/>
          </ac:spMkLst>
        </pc:spChg>
      </pc:sldChg>
      <pc:sldChg chg="addSp delSp modSp">
        <pc:chgData name="Nick Harvey" userId="a2e80a2cf01f411a" providerId="LiveId" clId="{7270691B-BC5D-4C2F-AFF8-5AB082A3B4FF}" dt="2019-10-03T20:17:54.631" v="303" actId="1076"/>
        <pc:sldMkLst>
          <pc:docMk/>
          <pc:sldMk cId="1969733974" sldId="260"/>
        </pc:sldMkLst>
        <pc:spChg chg="del">
          <ac:chgData name="Nick Harvey" userId="a2e80a2cf01f411a" providerId="LiveId" clId="{7270691B-BC5D-4C2F-AFF8-5AB082A3B4FF}" dt="2019-10-03T20:15:58.013" v="290" actId="478"/>
          <ac:spMkLst>
            <pc:docMk/>
            <pc:sldMk cId="1969733974" sldId="260"/>
            <ac:spMk id="2" creationId="{00000000-0000-0000-0000-000000000000}"/>
          </ac:spMkLst>
        </pc:spChg>
        <pc:spChg chg="mod">
          <ac:chgData name="Nick Harvey" userId="a2e80a2cf01f411a" providerId="LiveId" clId="{7270691B-BC5D-4C2F-AFF8-5AB082A3B4FF}" dt="2019-10-03T20:16:26.528" v="295" actId="20577"/>
          <ac:spMkLst>
            <pc:docMk/>
            <pc:sldMk cId="1969733974" sldId="260"/>
            <ac:spMk id="3" creationId="{00000000-0000-0000-0000-000000000000}"/>
          </ac:spMkLst>
        </pc:spChg>
        <pc:spChg chg="add mod">
          <ac:chgData name="Nick Harvey" userId="a2e80a2cf01f411a" providerId="LiveId" clId="{7270691B-BC5D-4C2F-AFF8-5AB082A3B4FF}" dt="2019-10-03T20:16:06.353" v="292" actId="1076"/>
          <ac:spMkLst>
            <pc:docMk/>
            <pc:sldMk cId="1969733974" sldId="260"/>
            <ac:spMk id="5" creationId="{D6809C7F-0528-4C14-8FF5-13FB33140DBE}"/>
          </ac:spMkLst>
        </pc:spChg>
        <pc:spChg chg="add del mod">
          <ac:chgData name="Nick Harvey" userId="a2e80a2cf01f411a" providerId="LiveId" clId="{7270691B-BC5D-4C2F-AFF8-5AB082A3B4FF}" dt="2019-10-03T20:16:00.198" v="291" actId="478"/>
          <ac:spMkLst>
            <pc:docMk/>
            <pc:sldMk cId="1969733974" sldId="260"/>
            <ac:spMk id="7" creationId="{687B1766-DBFF-4BBE-BB48-A399621212CE}"/>
          </ac:spMkLst>
        </pc:spChg>
        <pc:picChg chg="del mod">
          <ac:chgData name="Nick Harvey" userId="a2e80a2cf01f411a" providerId="LiveId" clId="{7270691B-BC5D-4C2F-AFF8-5AB082A3B4FF}" dt="2019-10-03T20:16:17.290" v="293" actId="478"/>
          <ac:picMkLst>
            <pc:docMk/>
            <pc:sldMk cId="1969733974" sldId="260"/>
            <ac:picMk id="4" creationId="{00000000-0000-0000-0000-000000000000}"/>
          </ac:picMkLst>
        </pc:picChg>
        <pc:picChg chg="add mod">
          <ac:chgData name="Nick Harvey" userId="a2e80a2cf01f411a" providerId="LiveId" clId="{7270691B-BC5D-4C2F-AFF8-5AB082A3B4FF}" dt="2019-10-03T20:17:54.631" v="303" actId="1076"/>
          <ac:picMkLst>
            <pc:docMk/>
            <pc:sldMk cId="1969733974" sldId="260"/>
            <ac:picMk id="9" creationId="{565E9DF3-AE53-4887-BD21-D598BA8377F5}"/>
          </ac:picMkLst>
        </pc:picChg>
      </pc:sldChg>
      <pc:sldChg chg="delSp modSp setBg">
        <pc:chgData name="Nick Harvey" userId="a2e80a2cf01f411a" providerId="LiveId" clId="{7270691B-BC5D-4C2F-AFF8-5AB082A3B4FF}" dt="2019-10-04T10:18:46.451" v="1258"/>
        <pc:sldMkLst>
          <pc:docMk/>
          <pc:sldMk cId="2484963081" sldId="261"/>
        </pc:sldMkLst>
        <pc:spChg chg="mod">
          <ac:chgData name="Nick Harvey" userId="a2e80a2cf01f411a" providerId="LiveId" clId="{7270691B-BC5D-4C2F-AFF8-5AB082A3B4FF}" dt="2019-10-04T10:18:31.108" v="1256" actId="207"/>
          <ac:spMkLst>
            <pc:docMk/>
            <pc:sldMk cId="2484963081" sldId="261"/>
            <ac:spMk id="2" creationId="{00000000-0000-0000-0000-000000000000}"/>
          </ac:spMkLst>
        </pc:spChg>
        <pc:spChg chg="del">
          <ac:chgData name="Nick Harvey" userId="a2e80a2cf01f411a" providerId="LiveId" clId="{7270691B-BC5D-4C2F-AFF8-5AB082A3B4FF}" dt="2019-10-03T21:08:52.567" v="1237" actId="478"/>
          <ac:spMkLst>
            <pc:docMk/>
            <pc:sldMk cId="2484963081" sldId="261"/>
            <ac:spMk id="3" creationId="{00000000-0000-0000-0000-000000000000}"/>
          </ac:spMkLst>
        </pc:spChg>
      </pc:sldChg>
      <pc:sldChg chg="modSp">
        <pc:chgData name="Nick Harvey" userId="a2e80a2cf01f411a" providerId="LiveId" clId="{7270691B-BC5D-4C2F-AFF8-5AB082A3B4FF}" dt="2019-11-24T14:55:12.727" v="1298" actId="1076"/>
        <pc:sldMkLst>
          <pc:docMk/>
          <pc:sldMk cId="1170251277" sldId="263"/>
        </pc:sldMkLst>
        <pc:spChg chg="mod">
          <ac:chgData name="Nick Harvey" userId="a2e80a2cf01f411a" providerId="LiveId" clId="{7270691B-BC5D-4C2F-AFF8-5AB082A3B4FF}" dt="2019-11-24T14:55:12.727" v="1298" actId="1076"/>
          <ac:spMkLst>
            <pc:docMk/>
            <pc:sldMk cId="1170251277" sldId="263"/>
            <ac:spMk id="5" creationId="{00000000-0000-0000-0000-000000000000}"/>
          </ac:spMkLst>
        </pc:spChg>
      </pc:sldChg>
      <pc:sldChg chg="addSp delSp modSp setBg">
        <pc:chgData name="Nick Harvey" userId="a2e80a2cf01f411a" providerId="LiveId" clId="{7270691B-BC5D-4C2F-AFF8-5AB082A3B4FF}" dt="2019-10-04T10:28:21.106" v="1278"/>
        <pc:sldMkLst>
          <pc:docMk/>
          <pc:sldMk cId="3773077031" sldId="268"/>
        </pc:sldMkLst>
        <pc:spChg chg="add del">
          <ac:chgData name="Nick Harvey" userId="a2e80a2cf01f411a" providerId="LiveId" clId="{7270691B-BC5D-4C2F-AFF8-5AB082A3B4FF}" dt="2019-10-03T20:36:36.933" v="654"/>
          <ac:spMkLst>
            <pc:docMk/>
            <pc:sldMk cId="3773077031" sldId="268"/>
            <ac:spMk id="2" creationId="{B862BE0C-B8ED-4E2A-B6BD-218BDB098E82}"/>
          </ac:spMkLst>
        </pc:spChg>
        <pc:spChg chg="add del">
          <ac:chgData name="Nick Harvey" userId="a2e80a2cf01f411a" providerId="LiveId" clId="{7270691B-BC5D-4C2F-AFF8-5AB082A3B4FF}" dt="2019-10-03T20:36:41.629" v="656" actId="478"/>
          <ac:spMkLst>
            <pc:docMk/>
            <pc:sldMk cId="3773077031" sldId="268"/>
            <ac:spMk id="3" creationId="{98CE7300-A594-41A1-A522-2F7282F2300B}"/>
          </ac:spMkLst>
        </pc:spChg>
        <pc:spChg chg="add mod">
          <ac:chgData name="Nick Harvey" userId="a2e80a2cf01f411a" providerId="LiveId" clId="{7270691B-BC5D-4C2F-AFF8-5AB082A3B4FF}" dt="2019-10-04T10:28:06.668" v="1274" actId="20577"/>
          <ac:spMkLst>
            <pc:docMk/>
            <pc:sldMk cId="3773077031" sldId="268"/>
            <ac:spMk id="4" creationId="{20E788E4-BA34-493E-BEE9-2E7D4B2FAE2C}"/>
          </ac:spMkLst>
        </pc:spChg>
        <pc:spChg chg="add del">
          <ac:chgData name="Nick Harvey" userId="a2e80a2cf01f411a" providerId="LiveId" clId="{7270691B-BC5D-4C2F-AFF8-5AB082A3B4FF}" dt="2019-10-03T20:38:07.367" v="666"/>
          <ac:spMkLst>
            <pc:docMk/>
            <pc:sldMk cId="3773077031" sldId="268"/>
            <ac:spMk id="4" creationId="{F430C073-93B9-4B17-AD19-51FDE0DF2C5A}"/>
          </ac:spMkLst>
        </pc:spChg>
        <pc:spChg chg="add del">
          <ac:chgData name="Nick Harvey" userId="a2e80a2cf01f411a" providerId="LiveId" clId="{7270691B-BC5D-4C2F-AFF8-5AB082A3B4FF}" dt="2019-10-03T20:38:07.367" v="666"/>
          <ac:spMkLst>
            <pc:docMk/>
            <pc:sldMk cId="3773077031" sldId="268"/>
            <ac:spMk id="5" creationId="{9CEC0FB6-B6DC-4D2A-AB05-9153E54602AB}"/>
          </ac:spMkLst>
        </pc:spChg>
        <pc:spChg chg="add del">
          <ac:chgData name="Nick Harvey" userId="a2e80a2cf01f411a" providerId="LiveId" clId="{7270691B-BC5D-4C2F-AFF8-5AB082A3B4FF}" dt="2019-10-04T10:28:21.106" v="1278"/>
          <ac:spMkLst>
            <pc:docMk/>
            <pc:sldMk cId="3773077031" sldId="268"/>
            <ac:spMk id="5" creationId="{BFB9E6A0-035C-42CD-A742-068419FF23EE}"/>
          </ac:spMkLst>
        </pc:spChg>
        <pc:spChg chg="add mod">
          <ac:chgData name="Nick Harvey" userId="a2e80a2cf01f411a" providerId="LiveId" clId="{7270691B-BC5D-4C2F-AFF8-5AB082A3B4FF}" dt="2019-10-03T20:44:03.428" v="928" actId="20577"/>
          <ac:spMkLst>
            <pc:docMk/>
            <pc:sldMk cId="3773077031" sldId="268"/>
            <ac:spMk id="7" creationId="{163457F0-78EB-41B6-9F22-FE432B7586AB}"/>
          </ac:spMkLst>
        </pc:spChg>
        <pc:spChg chg="add del">
          <ac:chgData name="Nick Harvey" userId="a2e80a2cf01f411a" providerId="LiveId" clId="{7270691B-BC5D-4C2F-AFF8-5AB082A3B4FF}" dt="2019-10-03T20:38:07.367" v="666"/>
          <ac:spMkLst>
            <pc:docMk/>
            <pc:sldMk cId="3773077031" sldId="268"/>
            <ac:spMk id="8" creationId="{1E3EEAA3-004F-4BC6-8DDF-48C694DED754}"/>
          </ac:spMkLst>
        </pc:spChg>
        <pc:spChg chg="add del">
          <ac:chgData name="Nick Harvey" userId="a2e80a2cf01f411a" providerId="LiveId" clId="{7270691B-BC5D-4C2F-AFF8-5AB082A3B4FF}" dt="2019-10-03T20:38:07.367" v="666"/>
          <ac:spMkLst>
            <pc:docMk/>
            <pc:sldMk cId="3773077031" sldId="268"/>
            <ac:spMk id="9" creationId="{147900A7-F1FD-496C-A723-032ADC24DBF0}"/>
          </ac:spMkLst>
        </pc:spChg>
        <pc:spChg chg="add del">
          <ac:chgData name="Nick Harvey" userId="a2e80a2cf01f411a" providerId="LiveId" clId="{7270691B-BC5D-4C2F-AFF8-5AB082A3B4FF}" dt="2019-10-03T20:38:07.367" v="666"/>
          <ac:spMkLst>
            <pc:docMk/>
            <pc:sldMk cId="3773077031" sldId="268"/>
            <ac:spMk id="10" creationId="{1B074BA3-DE60-40DD-B1D8-0EBE60542D1B}"/>
          </ac:spMkLst>
        </pc:spChg>
        <pc:picChg chg="del">
          <ac:chgData name="Nick Harvey" userId="a2e80a2cf01f411a" providerId="LiveId" clId="{7270691B-BC5D-4C2F-AFF8-5AB082A3B4FF}" dt="2019-10-03T20:36:26.799" v="652" actId="478"/>
          <ac:picMkLst>
            <pc:docMk/>
            <pc:sldMk cId="3773077031" sldId="268"/>
            <ac:picMk id="6" creationId="{00000000-0000-0000-0000-000000000000}"/>
          </ac:picMkLst>
        </pc:picChg>
        <pc:picChg chg="add mod">
          <ac:chgData name="Nick Harvey" userId="a2e80a2cf01f411a" providerId="LiveId" clId="{7270691B-BC5D-4C2F-AFF8-5AB082A3B4FF}" dt="2019-10-04T10:28:13.014" v="1276" actId="1076"/>
          <ac:picMkLst>
            <pc:docMk/>
            <pc:sldMk cId="3773077031" sldId="268"/>
            <ac:picMk id="2054" creationId="{47C5D3D6-9DDC-4D86-AC07-EEEBE931587D}"/>
          </ac:picMkLst>
        </pc:picChg>
      </pc:sldChg>
      <pc:sldChg chg="addSp delSp modSp">
        <pc:chgData name="Nick Harvey" userId="a2e80a2cf01f411a" providerId="LiveId" clId="{7270691B-BC5D-4C2F-AFF8-5AB082A3B4FF}" dt="2019-10-03T20:55:34.751" v="1194" actId="27636"/>
        <pc:sldMkLst>
          <pc:docMk/>
          <pc:sldMk cId="4289055096" sldId="269"/>
        </pc:sldMkLst>
        <pc:spChg chg="del">
          <ac:chgData name="Nick Harvey" userId="a2e80a2cf01f411a" providerId="LiveId" clId="{7270691B-BC5D-4C2F-AFF8-5AB082A3B4FF}" dt="2019-10-03T20:21:00.083" v="323" actId="478"/>
          <ac:spMkLst>
            <pc:docMk/>
            <pc:sldMk cId="4289055096" sldId="269"/>
            <ac:spMk id="2" creationId="{00000000-0000-0000-0000-000000000000}"/>
          </ac:spMkLst>
        </pc:spChg>
        <pc:spChg chg="mod">
          <ac:chgData name="Nick Harvey" userId="a2e80a2cf01f411a" providerId="LiveId" clId="{7270691B-BC5D-4C2F-AFF8-5AB082A3B4FF}" dt="2019-10-03T20:55:34.751" v="1194" actId="27636"/>
          <ac:spMkLst>
            <pc:docMk/>
            <pc:sldMk cId="4289055096" sldId="269"/>
            <ac:spMk id="3" creationId="{00000000-0000-0000-0000-000000000000}"/>
          </ac:spMkLst>
        </pc:spChg>
        <pc:spChg chg="add del mod">
          <ac:chgData name="Nick Harvey" userId="a2e80a2cf01f411a" providerId="LiveId" clId="{7270691B-BC5D-4C2F-AFF8-5AB082A3B4FF}" dt="2019-10-03T20:21:16.770" v="356" actId="478"/>
          <ac:spMkLst>
            <pc:docMk/>
            <pc:sldMk cId="4289055096" sldId="269"/>
            <ac:spMk id="5" creationId="{DCE58F95-A654-42E9-8A7B-416A284B6683}"/>
          </ac:spMkLst>
        </pc:spChg>
        <pc:spChg chg="add mod">
          <ac:chgData name="Nick Harvey" userId="a2e80a2cf01f411a" providerId="LiveId" clId="{7270691B-BC5D-4C2F-AFF8-5AB082A3B4FF}" dt="2019-10-03T20:21:08.277" v="355" actId="20577"/>
          <ac:spMkLst>
            <pc:docMk/>
            <pc:sldMk cId="4289055096" sldId="269"/>
            <ac:spMk id="6" creationId="{89A3BA0A-85A1-4571-923B-8F1219ACEFB1}"/>
          </ac:spMkLst>
        </pc:spChg>
      </pc:sldChg>
      <pc:sldChg chg="addSp delSp modSp delAnim">
        <pc:chgData name="Nick Harvey" userId="a2e80a2cf01f411a" providerId="LiveId" clId="{7270691B-BC5D-4C2F-AFF8-5AB082A3B4FF}" dt="2019-10-03T21:04:37.758" v="1204" actId="14100"/>
        <pc:sldMkLst>
          <pc:docMk/>
          <pc:sldMk cId="3792340907" sldId="280"/>
        </pc:sldMkLst>
        <pc:spChg chg="del">
          <ac:chgData name="Nick Harvey" userId="a2e80a2cf01f411a" providerId="LiveId" clId="{7270691B-BC5D-4C2F-AFF8-5AB082A3B4FF}" dt="2019-10-03T20:55:58.539" v="1201" actId="478"/>
          <ac:spMkLst>
            <pc:docMk/>
            <pc:sldMk cId="3792340907" sldId="280"/>
            <ac:spMk id="2" creationId="{00000000-0000-0000-0000-000000000000}"/>
          </ac:spMkLst>
        </pc:spChg>
        <pc:spChg chg="add del mod">
          <ac:chgData name="Nick Harvey" userId="a2e80a2cf01f411a" providerId="LiveId" clId="{7270691B-BC5D-4C2F-AFF8-5AB082A3B4FF}" dt="2019-10-03T20:55:42.383" v="1196" actId="478"/>
          <ac:spMkLst>
            <pc:docMk/>
            <pc:sldMk cId="3792340907" sldId="280"/>
            <ac:spMk id="11" creationId="{B30012ED-3333-41A1-923A-92FDB5BE87DC}"/>
          </ac:spMkLst>
        </pc:spChg>
        <pc:spChg chg="add del mod">
          <ac:chgData name="Nick Harvey" userId="a2e80a2cf01f411a" providerId="LiveId" clId="{7270691B-BC5D-4C2F-AFF8-5AB082A3B4FF}" dt="2019-10-03T20:55:56.959" v="1200" actId="478"/>
          <ac:spMkLst>
            <pc:docMk/>
            <pc:sldMk cId="3792340907" sldId="280"/>
            <ac:spMk id="13" creationId="{E3BA0FA1-FF44-44E4-9A21-4A24519E3708}"/>
          </ac:spMkLst>
        </pc:spChg>
        <pc:grpChg chg="del">
          <ac:chgData name="Nick Harvey" userId="a2e80a2cf01f411a" providerId="LiveId" clId="{7270691B-BC5D-4C2F-AFF8-5AB082A3B4FF}" dt="2019-10-03T20:55:51.252" v="1198" actId="478"/>
          <ac:grpSpMkLst>
            <pc:docMk/>
            <pc:sldMk cId="3792340907" sldId="280"/>
            <ac:grpSpMk id="6" creationId="{00000000-0000-0000-0000-000000000000}"/>
          </ac:grpSpMkLst>
        </pc:grpChg>
        <pc:grpChg chg="del">
          <ac:chgData name="Nick Harvey" userId="a2e80a2cf01f411a" providerId="LiveId" clId="{7270691B-BC5D-4C2F-AFF8-5AB082A3B4FF}" dt="2019-10-03T20:55:47.459" v="1197" actId="478"/>
          <ac:grpSpMkLst>
            <pc:docMk/>
            <pc:sldMk cId="3792340907" sldId="280"/>
            <ac:grpSpMk id="7" creationId="{00000000-0000-0000-0000-000000000000}"/>
          </ac:grpSpMkLst>
        </pc:grpChg>
        <pc:picChg chg="add del">
          <ac:chgData name="Nick Harvey" userId="a2e80a2cf01f411a" providerId="LiveId" clId="{7270691B-BC5D-4C2F-AFF8-5AB082A3B4FF}" dt="2019-10-03T20:55:53.542" v="1199" actId="478"/>
          <ac:picMkLst>
            <pc:docMk/>
            <pc:sldMk cId="3792340907" sldId="280"/>
            <ac:picMk id="4" creationId="{00000000-0000-0000-0000-000000000000}"/>
          </ac:picMkLst>
        </pc:picChg>
        <pc:picChg chg="add mod">
          <ac:chgData name="Nick Harvey" userId="a2e80a2cf01f411a" providerId="LiveId" clId="{7270691B-BC5D-4C2F-AFF8-5AB082A3B4FF}" dt="2019-10-03T21:04:37.758" v="1204" actId="14100"/>
          <ac:picMkLst>
            <pc:docMk/>
            <pc:sldMk cId="3792340907" sldId="280"/>
            <ac:picMk id="4098" creationId="{FF35692A-B7E8-4336-BBA5-C6969CD4036D}"/>
          </ac:picMkLst>
        </pc:picChg>
      </pc:sldChg>
      <pc:sldChg chg="addSp delSp modSp addAnim delAnim">
        <pc:chgData name="Nick Harvey" userId="a2e80a2cf01f411a" providerId="LiveId" clId="{7270691B-BC5D-4C2F-AFF8-5AB082A3B4FF}" dt="2019-11-25T15:33:17.921" v="1483" actId="478"/>
        <pc:sldMkLst>
          <pc:docMk/>
          <pc:sldMk cId="920392457" sldId="282"/>
        </pc:sldMkLst>
        <pc:spChg chg="add del mod">
          <ac:chgData name="Nick Harvey" userId="a2e80a2cf01f411a" providerId="LiveId" clId="{7270691B-BC5D-4C2F-AFF8-5AB082A3B4FF}" dt="2019-10-03T20:23:19.098" v="378"/>
          <ac:spMkLst>
            <pc:docMk/>
            <pc:sldMk cId="920392457" sldId="282"/>
            <ac:spMk id="2" creationId="{632BB89A-4BB0-4459-8521-E6E642DFA939}"/>
          </ac:spMkLst>
        </pc:spChg>
        <pc:spChg chg="add del mod">
          <ac:chgData name="Nick Harvey" userId="a2e80a2cf01f411a" providerId="LiveId" clId="{7270691B-BC5D-4C2F-AFF8-5AB082A3B4FF}" dt="2019-10-03T20:26:22.202" v="501" actId="478"/>
          <ac:spMkLst>
            <pc:docMk/>
            <pc:sldMk cId="920392457" sldId="282"/>
            <ac:spMk id="3" creationId="{BD68CA03-FB44-45FA-A45C-DB6923890D1E}"/>
          </ac:spMkLst>
        </pc:spChg>
        <pc:spChg chg="del">
          <ac:chgData name="Nick Harvey" userId="a2e80a2cf01f411a" providerId="LiveId" clId="{7270691B-BC5D-4C2F-AFF8-5AB082A3B4FF}" dt="2019-10-03T20:22:02.726" v="357" actId="478"/>
          <ac:spMkLst>
            <pc:docMk/>
            <pc:sldMk cId="920392457" sldId="282"/>
            <ac:spMk id="10" creationId="{00000000-0000-0000-0000-000000000000}"/>
          </ac:spMkLst>
        </pc:spChg>
        <pc:spChg chg="del">
          <ac:chgData name="Nick Harvey" userId="a2e80a2cf01f411a" providerId="LiveId" clId="{7270691B-BC5D-4C2F-AFF8-5AB082A3B4FF}" dt="2019-10-03T20:22:04.915" v="358" actId="478"/>
          <ac:spMkLst>
            <pc:docMk/>
            <pc:sldMk cId="920392457" sldId="282"/>
            <ac:spMk id="11" creationId="{00000000-0000-0000-0000-000000000000}"/>
          </ac:spMkLst>
        </pc:spChg>
        <pc:spChg chg="add del">
          <ac:chgData name="Nick Harvey" userId="a2e80a2cf01f411a" providerId="LiveId" clId="{7270691B-BC5D-4C2F-AFF8-5AB082A3B4FF}" dt="2019-10-03T20:28:40.540" v="520" actId="27957"/>
          <ac:spMkLst>
            <pc:docMk/>
            <pc:sldMk cId="920392457" sldId="282"/>
            <ac:spMk id="11" creationId="{5923C2BC-96EC-4CFA-BC2C-E36A81FF10FC}"/>
          </ac:spMkLst>
        </pc:spChg>
        <pc:spChg chg="del">
          <ac:chgData name="Nick Harvey" userId="a2e80a2cf01f411a" providerId="LiveId" clId="{7270691B-BC5D-4C2F-AFF8-5AB082A3B4FF}" dt="2019-10-03T20:22:06.219" v="359" actId="478"/>
          <ac:spMkLst>
            <pc:docMk/>
            <pc:sldMk cId="920392457" sldId="282"/>
            <ac:spMk id="12" creationId="{00000000-0000-0000-0000-000000000000}"/>
          </ac:spMkLst>
        </pc:spChg>
        <pc:spChg chg="del">
          <ac:chgData name="Nick Harvey" userId="a2e80a2cf01f411a" providerId="LiveId" clId="{7270691B-BC5D-4C2F-AFF8-5AB082A3B4FF}" dt="2019-10-03T20:22:09.005" v="360" actId="478"/>
          <ac:spMkLst>
            <pc:docMk/>
            <pc:sldMk cId="920392457" sldId="282"/>
            <ac:spMk id="13" creationId="{00000000-0000-0000-0000-000000000000}"/>
          </ac:spMkLst>
        </pc:spChg>
        <pc:spChg chg="add mod">
          <ac:chgData name="Nick Harvey" userId="a2e80a2cf01f411a" providerId="LiveId" clId="{7270691B-BC5D-4C2F-AFF8-5AB082A3B4FF}" dt="2019-10-04T10:28:29.818" v="1297" actId="20577"/>
          <ac:spMkLst>
            <pc:docMk/>
            <pc:sldMk cId="920392457" sldId="282"/>
            <ac:spMk id="13" creationId="{97E1990B-C77B-4C5D-BFAB-21CA7F729C12}"/>
          </ac:spMkLst>
        </pc:spChg>
        <pc:spChg chg="del">
          <ac:chgData name="Nick Harvey" userId="a2e80a2cf01f411a" providerId="LiveId" clId="{7270691B-BC5D-4C2F-AFF8-5AB082A3B4FF}" dt="2019-10-03T20:22:12.258" v="361" actId="478"/>
          <ac:spMkLst>
            <pc:docMk/>
            <pc:sldMk cId="920392457" sldId="282"/>
            <ac:spMk id="14" creationId="{00000000-0000-0000-0000-000000000000}"/>
          </ac:spMkLst>
        </pc:spChg>
        <pc:spChg chg="add del mod">
          <ac:chgData name="Nick Harvey" userId="a2e80a2cf01f411a" providerId="LiveId" clId="{7270691B-BC5D-4C2F-AFF8-5AB082A3B4FF}" dt="2019-11-25T15:32:56.002" v="1475" actId="478"/>
          <ac:spMkLst>
            <pc:docMk/>
            <pc:sldMk cId="920392457" sldId="282"/>
            <ac:spMk id="14" creationId="{187473B2-361E-4B62-950A-C142B58808DD}"/>
          </ac:spMkLst>
        </pc:spChg>
        <pc:spChg chg="add del mod">
          <ac:chgData name="Nick Harvey" userId="a2e80a2cf01f411a" providerId="LiveId" clId="{7270691B-BC5D-4C2F-AFF8-5AB082A3B4FF}" dt="2019-11-25T15:32:57.512" v="1476" actId="478"/>
          <ac:spMkLst>
            <pc:docMk/>
            <pc:sldMk cId="920392457" sldId="282"/>
            <ac:spMk id="15" creationId="{E32CF9B6-BE18-4C20-A3D9-06F7FB19A222}"/>
          </ac:spMkLst>
        </pc:spChg>
        <pc:spChg chg="del">
          <ac:chgData name="Nick Harvey" userId="a2e80a2cf01f411a" providerId="LiveId" clId="{7270691B-BC5D-4C2F-AFF8-5AB082A3B4FF}" dt="2019-10-03T20:22:14.013" v="362" actId="478"/>
          <ac:spMkLst>
            <pc:docMk/>
            <pc:sldMk cId="920392457" sldId="282"/>
            <ac:spMk id="16" creationId="{00000000-0000-0000-0000-000000000000}"/>
          </ac:spMkLst>
        </pc:spChg>
        <pc:spChg chg="add del mod">
          <ac:chgData name="Nick Harvey" userId="a2e80a2cf01f411a" providerId="LiveId" clId="{7270691B-BC5D-4C2F-AFF8-5AB082A3B4FF}" dt="2019-11-25T15:32:59.202" v="1477" actId="478"/>
          <ac:spMkLst>
            <pc:docMk/>
            <pc:sldMk cId="920392457" sldId="282"/>
            <ac:spMk id="16" creationId="{46D23014-1BFA-45FF-8F00-9003144CCEED}"/>
          </ac:spMkLst>
        </pc:spChg>
        <pc:spChg chg="del">
          <ac:chgData name="Nick Harvey" userId="a2e80a2cf01f411a" providerId="LiveId" clId="{7270691B-BC5D-4C2F-AFF8-5AB082A3B4FF}" dt="2019-10-03T20:22:16.936" v="363" actId="478"/>
          <ac:spMkLst>
            <pc:docMk/>
            <pc:sldMk cId="920392457" sldId="282"/>
            <ac:spMk id="17" creationId="{00000000-0000-0000-0000-000000000000}"/>
          </ac:spMkLst>
        </pc:spChg>
        <pc:spChg chg="add mod">
          <ac:chgData name="Nick Harvey" userId="a2e80a2cf01f411a" providerId="LiveId" clId="{7270691B-BC5D-4C2F-AFF8-5AB082A3B4FF}" dt="2019-10-03T20:32:18.683" v="585" actId="1076"/>
          <ac:spMkLst>
            <pc:docMk/>
            <pc:sldMk cId="920392457" sldId="282"/>
            <ac:spMk id="47" creationId="{BE6DE8DC-ABCF-4B3C-82C1-844318D821E3}"/>
          </ac:spMkLst>
        </pc:spChg>
        <pc:spChg chg="add del mod">
          <ac:chgData name="Nick Harvey" userId="a2e80a2cf01f411a" providerId="LiveId" clId="{7270691B-BC5D-4C2F-AFF8-5AB082A3B4FF}" dt="2019-11-25T15:33:13.788" v="1482" actId="478"/>
          <ac:spMkLst>
            <pc:docMk/>
            <pc:sldMk cId="920392457" sldId="282"/>
            <ac:spMk id="48" creationId="{BF6B7996-3A72-40C2-BF16-76052A9D7693}"/>
          </ac:spMkLst>
        </pc:spChg>
        <pc:spChg chg="add del mod">
          <ac:chgData name="Nick Harvey" userId="a2e80a2cf01f411a" providerId="LiveId" clId="{7270691B-BC5D-4C2F-AFF8-5AB082A3B4FF}" dt="2019-11-25T15:33:07.940" v="1480" actId="478"/>
          <ac:spMkLst>
            <pc:docMk/>
            <pc:sldMk cId="920392457" sldId="282"/>
            <ac:spMk id="49" creationId="{218F4691-A45D-454F-8781-691A2F05613A}"/>
          </ac:spMkLst>
        </pc:spChg>
        <pc:spChg chg="add del mod">
          <ac:chgData name="Nick Harvey" userId="a2e80a2cf01f411a" providerId="LiveId" clId="{7270691B-BC5D-4C2F-AFF8-5AB082A3B4FF}" dt="2019-11-25T15:33:01.081" v="1478" actId="478"/>
          <ac:spMkLst>
            <pc:docMk/>
            <pc:sldMk cId="920392457" sldId="282"/>
            <ac:spMk id="50" creationId="{A120F4FE-3931-4486-9DFD-22D2E28BD691}"/>
          </ac:spMkLst>
        </pc:spChg>
        <pc:spChg chg="add mod">
          <ac:chgData name="Nick Harvey" userId="a2e80a2cf01f411a" providerId="LiveId" clId="{7270691B-BC5D-4C2F-AFF8-5AB082A3B4FF}" dt="2019-10-03T20:34:06.280" v="613" actId="1076"/>
          <ac:spMkLst>
            <pc:docMk/>
            <pc:sldMk cId="920392457" sldId="282"/>
            <ac:spMk id="51" creationId="{909C88B6-6023-4590-B5E3-664D2821FD87}"/>
          </ac:spMkLst>
        </pc:spChg>
        <pc:spChg chg="add mod">
          <ac:chgData name="Nick Harvey" userId="a2e80a2cf01f411a" providerId="LiveId" clId="{7270691B-BC5D-4C2F-AFF8-5AB082A3B4FF}" dt="2019-10-03T20:32:45.198" v="596" actId="14100"/>
          <ac:spMkLst>
            <pc:docMk/>
            <pc:sldMk cId="920392457" sldId="282"/>
            <ac:spMk id="52" creationId="{1ECA65BA-CAF0-487A-8FC6-2F229FC30760}"/>
          </ac:spMkLst>
        </pc:spChg>
        <pc:spChg chg="add del mod">
          <ac:chgData name="Nick Harvey" userId="a2e80a2cf01f411a" providerId="LiveId" clId="{7270691B-BC5D-4C2F-AFF8-5AB082A3B4FF}" dt="2019-11-25T15:33:17.921" v="1483" actId="478"/>
          <ac:spMkLst>
            <pc:docMk/>
            <pc:sldMk cId="920392457" sldId="282"/>
            <ac:spMk id="53" creationId="{1FAF6AD0-BF94-40AE-9082-E2D0542008EC}"/>
          </ac:spMkLst>
        </pc:spChg>
        <pc:spChg chg="add del mod">
          <ac:chgData name="Nick Harvey" userId="a2e80a2cf01f411a" providerId="LiveId" clId="{7270691B-BC5D-4C2F-AFF8-5AB082A3B4FF}" dt="2019-11-25T15:33:10.360" v="1481" actId="478"/>
          <ac:spMkLst>
            <pc:docMk/>
            <pc:sldMk cId="920392457" sldId="282"/>
            <ac:spMk id="54" creationId="{632256BC-AECD-4F8C-B9D9-4608A09F22C4}"/>
          </ac:spMkLst>
        </pc:spChg>
        <pc:spChg chg="add del mod">
          <ac:chgData name="Nick Harvey" userId="a2e80a2cf01f411a" providerId="LiveId" clId="{7270691B-BC5D-4C2F-AFF8-5AB082A3B4FF}" dt="2019-11-25T15:33:06.111" v="1479" actId="478"/>
          <ac:spMkLst>
            <pc:docMk/>
            <pc:sldMk cId="920392457" sldId="282"/>
            <ac:spMk id="55" creationId="{DAF0B918-ACAE-473A-80AF-95BD29915ECB}"/>
          </ac:spMkLst>
        </pc:spChg>
        <pc:spChg chg="add del">
          <ac:chgData name="Nick Harvey" userId="a2e80a2cf01f411a" providerId="LiveId" clId="{7270691B-BC5D-4C2F-AFF8-5AB082A3B4FF}" dt="2019-10-03T20:33:32.462" v="607"/>
          <ac:spMkLst>
            <pc:docMk/>
            <pc:sldMk cId="920392457" sldId="282"/>
            <ac:spMk id="56" creationId="{15ED75C1-B638-4056-A671-1A29D5F7A79B}"/>
          </ac:spMkLst>
        </pc:spChg>
        <pc:spChg chg="add del mod">
          <ac:chgData name="Nick Harvey" userId="a2e80a2cf01f411a" providerId="LiveId" clId="{7270691B-BC5D-4C2F-AFF8-5AB082A3B4FF}" dt="2019-10-03T20:35:07.170" v="635" actId="11529"/>
          <ac:spMkLst>
            <pc:docMk/>
            <pc:sldMk cId="920392457" sldId="282"/>
            <ac:spMk id="57" creationId="{77BBEFA4-5800-4F29-99ED-AC66827D0A88}"/>
          </ac:spMkLst>
        </pc:spChg>
        <pc:spChg chg="add del mod">
          <ac:chgData name="Nick Harvey" userId="a2e80a2cf01f411a" providerId="LiveId" clId="{7270691B-BC5D-4C2F-AFF8-5AB082A3B4FF}" dt="2019-10-03T20:35:49.018" v="651" actId="11529"/>
          <ac:spMkLst>
            <pc:docMk/>
            <pc:sldMk cId="920392457" sldId="282"/>
            <ac:spMk id="58" creationId="{16BBFDB4-F8C0-4F1B-BCE0-0EA878633DBD}"/>
          </ac:spMkLst>
        </pc:spChg>
        <pc:spChg chg="add del mod">
          <ac:chgData name="Nick Harvey" userId="a2e80a2cf01f411a" providerId="LiveId" clId="{7270691B-BC5D-4C2F-AFF8-5AB082A3B4FF}" dt="2019-10-03T20:35:46.500" v="646"/>
          <ac:spMkLst>
            <pc:docMk/>
            <pc:sldMk cId="920392457" sldId="282"/>
            <ac:spMk id="59" creationId="{10328760-E33E-4ABD-BC8B-C848B5427BE0}"/>
          </ac:spMkLst>
        </pc:spChg>
        <pc:grpChg chg="add del">
          <ac:chgData name="Nick Harvey" userId="a2e80a2cf01f411a" providerId="LiveId" clId="{7270691B-BC5D-4C2F-AFF8-5AB082A3B4FF}" dt="2019-10-03T20:22:38.526" v="368" actId="478"/>
          <ac:grpSpMkLst>
            <pc:docMk/>
            <pc:sldMk cId="920392457" sldId="282"/>
            <ac:grpSpMk id="18" creationId="{00000000-0000-0000-0000-000000000000}"/>
          </ac:grpSpMkLst>
        </pc:grpChg>
        <pc:picChg chg="mod modCrop">
          <ac:chgData name="Nick Harvey" userId="a2e80a2cf01f411a" providerId="LiveId" clId="{7270691B-BC5D-4C2F-AFF8-5AB082A3B4FF}" dt="2019-10-03T20:32:15.217" v="584" actId="1076"/>
          <ac:picMkLst>
            <pc:docMk/>
            <pc:sldMk cId="920392457" sldId="282"/>
            <ac:picMk id="8" creationId="{00000000-0000-0000-0000-000000000000}"/>
          </ac:picMkLst>
        </pc:picChg>
        <pc:picChg chg="mod">
          <ac:chgData name="Nick Harvey" userId="a2e80a2cf01f411a" providerId="LiveId" clId="{7270691B-BC5D-4C2F-AFF8-5AB082A3B4FF}" dt="2019-10-03T20:31:28.744" v="576" actId="1076"/>
          <ac:picMkLst>
            <pc:docMk/>
            <pc:sldMk cId="920392457" sldId="282"/>
            <ac:picMk id="9" creationId="{00000000-0000-0000-0000-000000000000}"/>
          </ac:picMkLst>
        </pc:picChg>
        <pc:inkChg chg="add del">
          <ac:chgData name="Nick Harvey" userId="a2e80a2cf01f411a" providerId="LiveId" clId="{7270691B-BC5D-4C2F-AFF8-5AB082A3B4FF}" dt="2019-10-03T20:26:40.215" v="503" actId="9405"/>
          <ac:inkMkLst>
            <pc:docMk/>
            <pc:sldMk cId="920392457" sldId="282"/>
            <ac:inkMk id="4" creationId="{2B3F2CEE-0786-4B93-86C6-1CC86C2600BE}"/>
          </ac:inkMkLst>
        </pc:inkChg>
        <pc:inkChg chg="add del mod">
          <ac:chgData name="Nick Harvey" userId="a2e80a2cf01f411a" providerId="LiveId" clId="{7270691B-BC5D-4C2F-AFF8-5AB082A3B4FF}" dt="2019-10-03T20:31:23.654" v="574" actId="478"/>
          <ac:inkMkLst>
            <pc:docMk/>
            <pc:sldMk cId="920392457" sldId="282"/>
            <ac:inkMk id="5" creationId="{D05272B1-2D6D-4D20-A974-718100AA4BD3}"/>
          </ac:inkMkLst>
        </pc:inkChg>
        <pc:inkChg chg="add del">
          <ac:chgData name="Nick Harvey" userId="a2e80a2cf01f411a" providerId="LiveId" clId="{7270691B-BC5D-4C2F-AFF8-5AB082A3B4FF}" dt="2019-10-03T20:28:33.666" v="519" actId="27957"/>
          <ac:inkMkLst>
            <pc:docMk/>
            <pc:sldMk cId="920392457" sldId="282"/>
            <ac:inkMk id="26" creationId="{E230388B-F722-4FFC-B755-248E5EBCDF73}"/>
          </ac:inkMkLst>
        </pc:inkChg>
        <pc:inkChg chg="add del">
          <ac:chgData name="Nick Harvey" userId="a2e80a2cf01f411a" providerId="LiveId" clId="{7270691B-BC5D-4C2F-AFF8-5AB082A3B4FF}" dt="2019-10-03T20:30:32.626" v="548" actId="9405"/>
          <ac:inkMkLst>
            <pc:docMk/>
            <pc:sldMk cId="920392457" sldId="282"/>
            <ac:inkMk id="29" creationId="{18FCEDD4-5EA6-43C4-81B3-8AD1BD34B8D7}"/>
          </ac:inkMkLst>
        </pc:inkChg>
        <pc:inkChg chg="add del">
          <ac:chgData name="Nick Harvey" userId="a2e80a2cf01f411a" providerId="LiveId" clId="{7270691B-BC5D-4C2F-AFF8-5AB082A3B4FF}" dt="2019-10-03T20:30:32.256" v="547" actId="9405"/>
          <ac:inkMkLst>
            <pc:docMk/>
            <pc:sldMk cId="920392457" sldId="282"/>
            <ac:inkMk id="30" creationId="{8F42E8C1-55AA-45B2-B9D3-4F941EC584E4}"/>
          </ac:inkMkLst>
        </pc:inkChg>
        <pc:inkChg chg="add del">
          <ac:chgData name="Nick Harvey" userId="a2e80a2cf01f411a" providerId="LiveId" clId="{7270691B-BC5D-4C2F-AFF8-5AB082A3B4FF}" dt="2019-10-03T20:30:31.896" v="546" actId="9405"/>
          <ac:inkMkLst>
            <pc:docMk/>
            <pc:sldMk cId="920392457" sldId="282"/>
            <ac:inkMk id="31" creationId="{B47F395B-650C-4865-9B5A-13F29F622C46}"/>
          </ac:inkMkLst>
        </pc:inkChg>
        <pc:inkChg chg="add">
          <ac:chgData name="Nick Harvey" userId="a2e80a2cf01f411a" providerId="LiveId" clId="{7270691B-BC5D-4C2F-AFF8-5AB082A3B4FF}" dt="2019-10-03T20:30:31.180" v="545"/>
          <ac:inkMkLst>
            <pc:docMk/>
            <pc:sldMk cId="920392457" sldId="282"/>
            <ac:inkMk id="32" creationId="{BCE62BAE-9D5F-4D1B-B0CA-9B2DC1C80F69}"/>
          </ac:inkMkLst>
        </pc:inkChg>
        <pc:inkChg chg="add del">
          <ac:chgData name="Nick Harvey" userId="a2e80a2cf01f411a" providerId="LiveId" clId="{7270691B-BC5D-4C2F-AFF8-5AB082A3B4FF}" dt="2019-10-03T20:31:19.526" v="571" actId="9405"/>
          <ac:inkMkLst>
            <pc:docMk/>
            <pc:sldMk cId="920392457" sldId="282"/>
            <ac:inkMk id="33" creationId="{5098EE99-1281-4125-B38F-D28F7A2E1F68}"/>
          </ac:inkMkLst>
        </pc:inkChg>
        <pc:inkChg chg="add del">
          <ac:chgData name="Nick Harvey" userId="a2e80a2cf01f411a" providerId="LiveId" clId="{7270691B-BC5D-4C2F-AFF8-5AB082A3B4FF}" dt="2019-10-03T20:31:19.324" v="570" actId="9405"/>
          <ac:inkMkLst>
            <pc:docMk/>
            <pc:sldMk cId="920392457" sldId="282"/>
            <ac:inkMk id="34" creationId="{D4C1F44D-652A-4734-8C8E-2708609267F3}"/>
          </ac:inkMkLst>
        </pc:inkChg>
        <pc:inkChg chg="add del">
          <ac:chgData name="Nick Harvey" userId="a2e80a2cf01f411a" providerId="LiveId" clId="{7270691B-BC5D-4C2F-AFF8-5AB082A3B4FF}" dt="2019-10-03T20:30:41.176" v="553"/>
          <ac:inkMkLst>
            <pc:docMk/>
            <pc:sldMk cId="920392457" sldId="282"/>
            <ac:inkMk id="35" creationId="{3534358C-1CD4-4BAC-8215-222030F3D9D4}"/>
          </ac:inkMkLst>
        </pc:inkChg>
        <pc:inkChg chg="add del">
          <ac:chgData name="Nick Harvey" userId="a2e80a2cf01f411a" providerId="LiveId" clId="{7270691B-BC5D-4C2F-AFF8-5AB082A3B4FF}" dt="2019-10-03T20:31:19.126" v="569" actId="9405"/>
          <ac:inkMkLst>
            <pc:docMk/>
            <pc:sldMk cId="920392457" sldId="282"/>
            <ac:inkMk id="36" creationId="{66647882-3173-442A-897A-B50F536EB190}"/>
          </ac:inkMkLst>
        </pc:inkChg>
        <pc:inkChg chg="add">
          <ac:chgData name="Nick Harvey" userId="a2e80a2cf01f411a" providerId="LiveId" clId="{7270691B-BC5D-4C2F-AFF8-5AB082A3B4FF}" dt="2019-10-03T20:30:41.176" v="553"/>
          <ac:inkMkLst>
            <pc:docMk/>
            <pc:sldMk cId="920392457" sldId="282"/>
            <ac:inkMk id="37" creationId="{D701B9E5-F8D3-480A-B4D3-EC99FD97722D}"/>
          </ac:inkMkLst>
        </pc:inkChg>
        <pc:inkChg chg="add del">
          <ac:chgData name="Nick Harvey" userId="a2e80a2cf01f411a" providerId="LiveId" clId="{7270691B-BC5D-4C2F-AFF8-5AB082A3B4FF}" dt="2019-10-03T20:31:18.916" v="568" actId="9405"/>
          <ac:inkMkLst>
            <pc:docMk/>
            <pc:sldMk cId="920392457" sldId="282"/>
            <ac:inkMk id="38" creationId="{52EA860A-8C39-417E-8F86-2D0E25624F4E}"/>
          </ac:inkMkLst>
        </pc:inkChg>
        <pc:inkChg chg="add del">
          <ac:chgData name="Nick Harvey" userId="a2e80a2cf01f411a" providerId="LiveId" clId="{7270691B-BC5D-4C2F-AFF8-5AB082A3B4FF}" dt="2019-10-03T20:31:18.696" v="567" actId="9405"/>
          <ac:inkMkLst>
            <pc:docMk/>
            <pc:sldMk cId="920392457" sldId="282"/>
            <ac:inkMk id="39" creationId="{1CE78153-E1BB-49A8-BC68-76B6136A4904}"/>
          </ac:inkMkLst>
        </pc:inkChg>
        <pc:inkChg chg="add del">
          <ac:chgData name="Nick Harvey" userId="a2e80a2cf01f411a" providerId="LiveId" clId="{7270691B-BC5D-4C2F-AFF8-5AB082A3B4FF}" dt="2019-10-03T20:31:02.776" v="559"/>
          <ac:inkMkLst>
            <pc:docMk/>
            <pc:sldMk cId="920392457" sldId="282"/>
            <ac:inkMk id="40" creationId="{3711C023-45EB-4D5D-9EC8-9C48E8374937}"/>
          </ac:inkMkLst>
        </pc:inkChg>
        <pc:inkChg chg="add del">
          <ac:chgData name="Nick Harvey" userId="a2e80a2cf01f411a" providerId="LiveId" clId="{7270691B-BC5D-4C2F-AFF8-5AB082A3B4FF}" dt="2019-10-03T20:31:18.526" v="566" actId="9405"/>
          <ac:inkMkLst>
            <pc:docMk/>
            <pc:sldMk cId="920392457" sldId="282"/>
            <ac:inkMk id="41" creationId="{3020B1D7-F2C6-49F7-B428-B5612B512B80}"/>
          </ac:inkMkLst>
        </pc:inkChg>
        <pc:inkChg chg="add del">
          <ac:chgData name="Nick Harvey" userId="a2e80a2cf01f411a" providerId="LiveId" clId="{7270691B-BC5D-4C2F-AFF8-5AB082A3B4FF}" dt="2019-10-03T20:31:18.326" v="565" actId="9405"/>
          <ac:inkMkLst>
            <pc:docMk/>
            <pc:sldMk cId="920392457" sldId="282"/>
            <ac:inkMk id="42" creationId="{5060558A-9838-4106-9EB5-20C833416305}"/>
          </ac:inkMkLst>
        </pc:inkChg>
        <pc:inkChg chg="add del">
          <ac:chgData name="Nick Harvey" userId="a2e80a2cf01f411a" providerId="LiveId" clId="{7270691B-BC5D-4C2F-AFF8-5AB082A3B4FF}" dt="2019-10-03T20:31:04.075" v="562"/>
          <ac:inkMkLst>
            <pc:docMk/>
            <pc:sldMk cId="920392457" sldId="282"/>
            <ac:inkMk id="43" creationId="{84822E83-ACD0-4B3B-B3D2-F4A4487AE40A}"/>
          </ac:inkMkLst>
        </pc:inkChg>
        <pc:inkChg chg="add del">
          <ac:chgData name="Nick Harvey" userId="a2e80a2cf01f411a" providerId="LiveId" clId="{7270691B-BC5D-4C2F-AFF8-5AB082A3B4FF}" dt="2019-10-03T20:31:18.055" v="564" actId="9405"/>
          <ac:inkMkLst>
            <pc:docMk/>
            <pc:sldMk cId="920392457" sldId="282"/>
            <ac:inkMk id="44" creationId="{FDFEA211-BDF6-47A8-98E5-777418A82142}"/>
          </ac:inkMkLst>
        </pc:inkChg>
        <pc:inkChg chg="add del">
          <ac:chgData name="Nick Harvey" userId="a2e80a2cf01f411a" providerId="LiveId" clId="{7270691B-BC5D-4C2F-AFF8-5AB082A3B4FF}" dt="2019-10-03T20:31:16.275" v="563" actId="9405"/>
          <ac:inkMkLst>
            <pc:docMk/>
            <pc:sldMk cId="920392457" sldId="282"/>
            <ac:inkMk id="45" creationId="{8328B386-DE35-4EC7-B647-CFB4E390DA3C}"/>
          </ac:inkMkLst>
        </pc:inkChg>
        <pc:inkChg chg="add">
          <ac:chgData name="Nick Harvey" userId="a2e80a2cf01f411a" providerId="LiveId" clId="{7270691B-BC5D-4C2F-AFF8-5AB082A3B4FF}" dt="2019-10-03T20:31:04.075" v="562"/>
          <ac:inkMkLst>
            <pc:docMk/>
            <pc:sldMk cId="920392457" sldId="282"/>
            <ac:inkMk id="46" creationId="{6DBE69C6-6900-42B1-9577-168B78D30463}"/>
          </ac:inkMkLst>
        </pc:inkChg>
        <pc:cxnChg chg="add del mod">
          <ac:chgData name="Nick Harvey" userId="a2e80a2cf01f411a" providerId="LiveId" clId="{7270691B-BC5D-4C2F-AFF8-5AB082A3B4FF}" dt="2019-10-03T20:26:54.183" v="505" actId="11529"/>
          <ac:cxnSpMkLst>
            <pc:docMk/>
            <pc:sldMk cId="920392457" sldId="282"/>
            <ac:cxnSpMk id="6" creationId="{87260B15-01AF-43E4-A398-80C730823FE7}"/>
          </ac:cxnSpMkLst>
        </pc:cxnChg>
        <pc:cxnChg chg="add del mod">
          <ac:chgData name="Nick Harvey" userId="a2e80a2cf01f411a" providerId="LiveId" clId="{7270691B-BC5D-4C2F-AFF8-5AB082A3B4FF}" dt="2019-10-03T20:27:24.023" v="517" actId="11529"/>
          <ac:cxnSpMkLst>
            <pc:docMk/>
            <pc:sldMk cId="920392457" sldId="282"/>
            <ac:cxnSpMk id="15" creationId="{9B42E281-70A7-4B27-A129-822379ADBFB8}"/>
          </ac:cxnSpMkLst>
        </pc:cxnChg>
        <pc:cxnChg chg="add del mod">
          <ac:chgData name="Nick Harvey" userId="a2e80a2cf01f411a" providerId="LiveId" clId="{7270691B-BC5D-4C2F-AFF8-5AB082A3B4FF}" dt="2019-10-03T20:31:21.341" v="573" actId="11529"/>
          <ac:cxnSpMkLst>
            <pc:docMk/>
            <pc:sldMk cId="920392457" sldId="282"/>
            <ac:cxnSpMk id="28" creationId="{9E7F474A-A0B2-45FE-BFC8-98923C854F1F}"/>
          </ac:cxnSpMkLst>
        </pc:cxnChg>
      </pc:sldChg>
      <pc:sldChg chg="addSp delSp modSp">
        <pc:chgData name="Nick Harvey" userId="a2e80a2cf01f411a" providerId="LiveId" clId="{7270691B-BC5D-4C2F-AFF8-5AB082A3B4FF}" dt="2019-10-03T21:08:12.792" v="1221" actId="1076"/>
        <pc:sldMkLst>
          <pc:docMk/>
          <pc:sldMk cId="2040958594" sldId="283"/>
        </pc:sldMkLst>
        <pc:spChg chg="mod">
          <ac:chgData name="Nick Harvey" userId="a2e80a2cf01f411a" providerId="LiveId" clId="{7270691B-BC5D-4C2F-AFF8-5AB082A3B4FF}" dt="2019-10-03T21:07:52.025" v="1216" actId="1076"/>
          <ac:spMkLst>
            <pc:docMk/>
            <pc:sldMk cId="2040958594" sldId="283"/>
            <ac:spMk id="2" creationId="{00000000-0000-0000-0000-000000000000}"/>
          </ac:spMkLst>
        </pc:spChg>
        <pc:spChg chg="mod">
          <ac:chgData name="Nick Harvey" userId="a2e80a2cf01f411a" providerId="LiveId" clId="{7270691B-BC5D-4C2F-AFF8-5AB082A3B4FF}" dt="2019-10-03T21:07:55.156" v="1217" actId="1076"/>
          <ac:spMkLst>
            <pc:docMk/>
            <pc:sldMk cId="2040958594" sldId="283"/>
            <ac:spMk id="3" creationId="{00000000-0000-0000-0000-000000000000}"/>
          </ac:spMkLst>
        </pc:spChg>
        <pc:picChg chg="del">
          <ac:chgData name="Nick Harvey" userId="a2e80a2cf01f411a" providerId="LiveId" clId="{7270691B-BC5D-4C2F-AFF8-5AB082A3B4FF}" dt="2019-10-03T21:06:04.747" v="1205" actId="478"/>
          <ac:picMkLst>
            <pc:docMk/>
            <pc:sldMk cId="2040958594" sldId="283"/>
            <ac:picMk id="4" creationId="{00000000-0000-0000-0000-000000000000}"/>
          </ac:picMkLst>
        </pc:picChg>
        <pc:picChg chg="add mod modCrop">
          <ac:chgData name="Nick Harvey" userId="a2e80a2cf01f411a" providerId="LiveId" clId="{7270691B-BC5D-4C2F-AFF8-5AB082A3B4FF}" dt="2019-10-03T21:08:12.792" v="1221" actId="1076"/>
          <ac:picMkLst>
            <pc:docMk/>
            <pc:sldMk cId="2040958594" sldId="283"/>
            <ac:picMk id="5" creationId="{FC6ED7BE-119B-49CF-AE6C-15629252CB23}"/>
          </ac:picMkLst>
        </pc:picChg>
      </pc:sldChg>
      <pc:sldChg chg="modSp">
        <pc:chgData name="Nick Harvey" userId="a2e80a2cf01f411a" providerId="LiveId" clId="{7270691B-BC5D-4C2F-AFF8-5AB082A3B4FF}" dt="2019-10-03T21:08:28.931" v="1236" actId="20577"/>
        <pc:sldMkLst>
          <pc:docMk/>
          <pc:sldMk cId="431310186" sldId="284"/>
        </pc:sldMkLst>
        <pc:spChg chg="mod">
          <ac:chgData name="Nick Harvey" userId="a2e80a2cf01f411a" providerId="LiveId" clId="{7270691B-BC5D-4C2F-AFF8-5AB082A3B4FF}" dt="2019-10-03T21:08:28.931" v="1236" actId="20577"/>
          <ac:spMkLst>
            <pc:docMk/>
            <pc:sldMk cId="431310186" sldId="284"/>
            <ac:spMk id="2" creationId="{00000000-0000-0000-0000-000000000000}"/>
          </ac:spMkLst>
        </pc:spChg>
      </pc:sldChg>
      <pc:sldChg chg="addSp delSp modSp add ord">
        <pc:chgData name="Nick Harvey" userId="a2e80a2cf01f411a" providerId="LiveId" clId="{7270691B-BC5D-4C2F-AFF8-5AB082A3B4FF}" dt="2019-11-26T06:53:54.410" v="1515"/>
        <pc:sldMkLst>
          <pc:docMk/>
          <pc:sldMk cId="3028832559" sldId="285"/>
        </pc:sldMkLst>
        <pc:spChg chg="del">
          <ac:chgData name="Nick Harvey" userId="a2e80a2cf01f411a" providerId="LiveId" clId="{7270691B-BC5D-4C2F-AFF8-5AB082A3B4FF}" dt="2019-10-03T20:12:00.815" v="2" actId="478"/>
          <ac:spMkLst>
            <pc:docMk/>
            <pc:sldMk cId="3028832559" sldId="285"/>
            <ac:spMk id="2" creationId="{2286609B-8169-47B7-AF63-5E9F70FAE4BD}"/>
          </ac:spMkLst>
        </pc:spChg>
        <pc:spChg chg="del">
          <ac:chgData name="Nick Harvey" userId="a2e80a2cf01f411a" providerId="LiveId" clId="{7270691B-BC5D-4C2F-AFF8-5AB082A3B4FF}" dt="2019-10-03T20:11:59.389" v="1" actId="478"/>
          <ac:spMkLst>
            <pc:docMk/>
            <pc:sldMk cId="3028832559" sldId="285"/>
            <ac:spMk id="3" creationId="{8B6BA3F1-6567-46F7-A97D-94F350C2A522}"/>
          </ac:spMkLst>
        </pc:spChg>
        <pc:spChg chg="add mod">
          <ac:chgData name="Nick Harvey" userId="a2e80a2cf01f411a" providerId="LiveId" clId="{7270691B-BC5D-4C2F-AFF8-5AB082A3B4FF}" dt="2019-10-03T20:14:40.807" v="229" actId="20577"/>
          <ac:spMkLst>
            <pc:docMk/>
            <pc:sldMk cId="3028832559" sldId="285"/>
            <ac:spMk id="6" creationId="{1982137B-D73D-4A07-8BF4-9F5339FF7428}"/>
          </ac:spMkLst>
        </pc:spChg>
        <pc:picChg chg="add del mod">
          <ac:chgData name="Nick Harvey" userId="a2e80a2cf01f411a" providerId="LiveId" clId="{7270691B-BC5D-4C2F-AFF8-5AB082A3B4FF}" dt="2019-10-03T20:12:41.915" v="8" actId="478"/>
          <ac:picMkLst>
            <pc:docMk/>
            <pc:sldMk cId="3028832559" sldId="285"/>
            <ac:picMk id="1026" creationId="{095ED789-FD38-46E2-A610-E138E74FDB41}"/>
          </ac:picMkLst>
        </pc:picChg>
        <pc:picChg chg="add mod">
          <ac:chgData name="Nick Harvey" userId="a2e80a2cf01f411a" providerId="LiveId" clId="{7270691B-BC5D-4C2F-AFF8-5AB082A3B4FF}" dt="2019-10-03T20:12:53.942" v="12" actId="1076"/>
          <ac:picMkLst>
            <pc:docMk/>
            <pc:sldMk cId="3028832559" sldId="285"/>
            <ac:picMk id="1028" creationId="{A651DE2A-356A-4288-A5B2-3195CEA30C85}"/>
          </ac:picMkLst>
        </pc:picChg>
      </pc:sldChg>
      <pc:sldChg chg="modSp">
        <pc:chgData name="Nick Harvey" userId="a2e80a2cf01f411a" providerId="LiveId" clId="{7270691B-BC5D-4C2F-AFF8-5AB082A3B4FF}" dt="2019-10-03T20:14:00.472" v="73" actId="1076"/>
        <pc:sldMkLst>
          <pc:docMk/>
          <pc:sldMk cId="3561774428" sldId="300"/>
        </pc:sldMkLst>
        <pc:spChg chg="mod">
          <ac:chgData name="Nick Harvey" userId="a2e80a2cf01f411a" providerId="LiveId" clId="{7270691B-BC5D-4C2F-AFF8-5AB082A3B4FF}" dt="2019-10-03T20:14:00.472" v="73" actId="1076"/>
          <ac:spMkLst>
            <pc:docMk/>
            <pc:sldMk cId="3561774428" sldId="300"/>
            <ac:spMk id="5" creationId="{00000000-0000-0000-0000-000000000000}"/>
          </ac:spMkLst>
        </pc:spChg>
      </pc:sldChg>
      <pc:sldChg chg="modSp add ord">
        <pc:chgData name="Nick Harvey" userId="a2e80a2cf01f411a" providerId="LiveId" clId="{7270691B-BC5D-4C2F-AFF8-5AB082A3B4FF}" dt="2019-10-03T20:20:25.857" v="322" actId="20577"/>
        <pc:sldMkLst>
          <pc:docMk/>
          <pc:sldMk cId="2158924104" sldId="301"/>
        </pc:sldMkLst>
        <pc:spChg chg="mod">
          <ac:chgData name="Nick Harvey" userId="a2e80a2cf01f411a" providerId="LiveId" clId="{7270691B-BC5D-4C2F-AFF8-5AB082A3B4FF}" dt="2019-10-03T20:20:25.857" v="322" actId="20577"/>
          <ac:spMkLst>
            <pc:docMk/>
            <pc:sldMk cId="2158924104" sldId="301"/>
            <ac:spMk id="5" creationId="{00000000-0000-0000-0000-000000000000}"/>
          </ac:spMkLst>
        </pc:spChg>
      </pc:sldChg>
      <pc:sldChg chg="add">
        <pc:chgData name="Nick Harvey" userId="a2e80a2cf01f411a" providerId="LiveId" clId="{7270691B-BC5D-4C2F-AFF8-5AB082A3B4FF}" dt="2019-10-03T20:26:18.256" v="500"/>
        <pc:sldMkLst>
          <pc:docMk/>
          <pc:sldMk cId="529193460" sldId="302"/>
        </pc:sldMkLst>
      </pc:sldChg>
      <pc:sldChg chg="addSp delSp modSp add">
        <pc:chgData name="Nick Harvey" userId="a2e80a2cf01f411a" providerId="LiveId" clId="{7270691B-BC5D-4C2F-AFF8-5AB082A3B4FF}" dt="2019-10-03T20:43:30.287" v="868" actId="20577"/>
        <pc:sldMkLst>
          <pc:docMk/>
          <pc:sldMk cId="1202443283" sldId="303"/>
        </pc:sldMkLst>
        <pc:spChg chg="del">
          <ac:chgData name="Nick Harvey" userId="a2e80a2cf01f411a" providerId="LiveId" clId="{7270691B-BC5D-4C2F-AFF8-5AB082A3B4FF}" dt="2019-10-03T20:40:51.975" v="691" actId="478"/>
          <ac:spMkLst>
            <pc:docMk/>
            <pc:sldMk cId="1202443283" sldId="303"/>
            <ac:spMk id="3" creationId="{00000000-0000-0000-0000-000000000000}"/>
          </ac:spMkLst>
        </pc:spChg>
        <pc:spChg chg="add del mod">
          <ac:chgData name="Nick Harvey" userId="a2e80a2cf01f411a" providerId="LiveId" clId="{7270691B-BC5D-4C2F-AFF8-5AB082A3B4FF}" dt="2019-10-03T20:41:39.887" v="795" actId="478"/>
          <ac:spMkLst>
            <pc:docMk/>
            <pc:sldMk cId="1202443283" sldId="303"/>
            <ac:spMk id="4" creationId="{C55F4BEA-7900-4BD7-AAEE-65DC431E5618}"/>
          </ac:spMkLst>
        </pc:spChg>
        <pc:spChg chg="mod">
          <ac:chgData name="Nick Harvey" userId="a2e80a2cf01f411a" providerId="LiveId" clId="{7270691B-BC5D-4C2F-AFF8-5AB082A3B4FF}" dt="2019-10-03T20:43:30.287" v="868" actId="20577"/>
          <ac:spMkLst>
            <pc:docMk/>
            <pc:sldMk cId="1202443283" sldId="303"/>
            <ac:spMk id="5" creationId="{D6809C7F-0528-4C14-8FF5-13FB33140DBE}"/>
          </ac:spMkLst>
        </pc:spChg>
        <pc:spChg chg="add mod">
          <ac:chgData name="Nick Harvey" userId="a2e80a2cf01f411a" providerId="LiveId" clId="{7270691B-BC5D-4C2F-AFF8-5AB082A3B4FF}" dt="2019-10-03T20:43:12.067" v="829" actId="20577"/>
          <ac:spMkLst>
            <pc:docMk/>
            <pc:sldMk cId="1202443283" sldId="303"/>
            <ac:spMk id="8" creationId="{06D8320D-6F17-4E15-957D-EF7E7074F007}"/>
          </ac:spMkLst>
        </pc:spChg>
        <pc:picChg chg="del">
          <ac:chgData name="Nick Harvey" userId="a2e80a2cf01f411a" providerId="LiveId" clId="{7270691B-BC5D-4C2F-AFF8-5AB082A3B4FF}" dt="2019-10-03T20:40:48.055" v="690" actId="478"/>
          <ac:picMkLst>
            <pc:docMk/>
            <pc:sldMk cId="1202443283" sldId="303"/>
            <ac:picMk id="9" creationId="{565E9DF3-AE53-4887-BD21-D598BA8377F5}"/>
          </ac:picMkLst>
        </pc:picChg>
        <pc:picChg chg="add mod">
          <ac:chgData name="Nick Harvey" userId="a2e80a2cf01f411a" providerId="LiveId" clId="{7270691B-BC5D-4C2F-AFF8-5AB082A3B4FF}" dt="2019-10-03T20:42:57.877" v="803" actId="1076"/>
          <ac:picMkLst>
            <pc:docMk/>
            <pc:sldMk cId="1202443283" sldId="303"/>
            <ac:picMk id="3074" creationId="{1CFFFBAC-98B0-44F3-9833-95266DE169AA}"/>
          </ac:picMkLst>
        </pc:picChg>
      </pc:sldChg>
      <pc:sldChg chg="addSp delSp modSp add">
        <pc:chgData name="Nick Harvey" userId="a2e80a2cf01f411a" providerId="LiveId" clId="{7270691B-BC5D-4C2F-AFF8-5AB082A3B4FF}" dt="2019-10-03T20:52:52.173" v="1031" actId="1076"/>
        <pc:sldMkLst>
          <pc:docMk/>
          <pc:sldMk cId="3686716388" sldId="304"/>
        </pc:sldMkLst>
        <pc:spChg chg="add del mod">
          <ac:chgData name="Nick Harvey" userId="a2e80a2cf01f411a" providerId="LiveId" clId="{7270691B-BC5D-4C2F-AFF8-5AB082A3B4FF}" dt="2019-10-03T20:45:16.302" v="931" actId="478"/>
          <ac:spMkLst>
            <pc:docMk/>
            <pc:sldMk cId="3686716388" sldId="304"/>
            <ac:spMk id="3" creationId="{BD63CCAC-ACEA-4C36-ACC6-7E104E2E991B}"/>
          </ac:spMkLst>
        </pc:spChg>
        <pc:spChg chg="add mod">
          <ac:chgData name="Nick Harvey" userId="a2e80a2cf01f411a" providerId="LiveId" clId="{7270691B-BC5D-4C2F-AFF8-5AB082A3B4FF}" dt="2019-10-03T20:47:14.440" v="952" actId="1076"/>
          <ac:spMkLst>
            <pc:docMk/>
            <pc:sldMk cId="3686716388" sldId="304"/>
            <ac:spMk id="4" creationId="{F3111780-AB27-492F-95C2-92C3D46CF1D8}"/>
          </ac:spMkLst>
        </pc:spChg>
        <pc:spChg chg="del">
          <ac:chgData name="Nick Harvey" userId="a2e80a2cf01f411a" providerId="LiveId" clId="{7270691B-BC5D-4C2F-AFF8-5AB082A3B4FF}" dt="2019-10-03T20:45:12.613" v="930" actId="478"/>
          <ac:spMkLst>
            <pc:docMk/>
            <pc:sldMk cId="3686716388" sldId="304"/>
            <ac:spMk id="7" creationId="{163457F0-78EB-41B6-9F22-FE432B7586AB}"/>
          </ac:spMkLst>
        </pc:spChg>
        <pc:spChg chg="add">
          <ac:chgData name="Nick Harvey" userId="a2e80a2cf01f411a" providerId="LiveId" clId="{7270691B-BC5D-4C2F-AFF8-5AB082A3B4FF}" dt="2019-10-03T20:47:03.489" v="948"/>
          <ac:spMkLst>
            <pc:docMk/>
            <pc:sldMk cId="3686716388" sldId="304"/>
            <ac:spMk id="8" creationId="{246EB7C5-9FCD-4548-B647-3754CE620C6C}"/>
          </ac:spMkLst>
        </pc:spChg>
        <pc:spChg chg="add mod">
          <ac:chgData name="Nick Harvey" userId="a2e80a2cf01f411a" providerId="LiveId" clId="{7270691B-BC5D-4C2F-AFF8-5AB082A3B4FF}" dt="2019-10-03T20:47:21.965" v="955" actId="20577"/>
          <ac:spMkLst>
            <pc:docMk/>
            <pc:sldMk cId="3686716388" sldId="304"/>
            <ac:spMk id="9" creationId="{FEA9915C-4F21-4A23-B69E-C60528AAE110}"/>
          </ac:spMkLst>
        </pc:spChg>
        <pc:spChg chg="add mod">
          <ac:chgData name="Nick Harvey" userId="a2e80a2cf01f411a" providerId="LiveId" clId="{7270691B-BC5D-4C2F-AFF8-5AB082A3B4FF}" dt="2019-10-03T20:48:35.541" v="988" actId="1076"/>
          <ac:spMkLst>
            <pc:docMk/>
            <pc:sldMk cId="3686716388" sldId="304"/>
            <ac:spMk id="10" creationId="{97A656AA-7ADB-4D90-98D7-E71C88DAD351}"/>
          </ac:spMkLst>
        </pc:spChg>
        <pc:spChg chg="add mod">
          <ac:chgData name="Nick Harvey" userId="a2e80a2cf01f411a" providerId="LiveId" clId="{7270691B-BC5D-4C2F-AFF8-5AB082A3B4FF}" dt="2019-10-03T20:49:00.378" v="1009" actId="1076"/>
          <ac:spMkLst>
            <pc:docMk/>
            <pc:sldMk cId="3686716388" sldId="304"/>
            <ac:spMk id="11" creationId="{D62E31D6-5EEB-4C4B-A772-FBA1B7953F4C}"/>
          </ac:spMkLst>
        </pc:spChg>
        <pc:spChg chg="add mod">
          <ac:chgData name="Nick Harvey" userId="a2e80a2cf01f411a" providerId="LiveId" clId="{7270691B-BC5D-4C2F-AFF8-5AB082A3B4FF}" dt="2019-10-03T20:48:57.410" v="1008" actId="1076"/>
          <ac:spMkLst>
            <pc:docMk/>
            <pc:sldMk cId="3686716388" sldId="304"/>
            <ac:spMk id="12" creationId="{6DD540AF-0DDB-4A73-B8DF-FFF23FBDBB61}"/>
          </ac:spMkLst>
        </pc:spChg>
        <pc:spChg chg="add del">
          <ac:chgData name="Nick Harvey" userId="a2e80a2cf01f411a" providerId="LiveId" clId="{7270691B-BC5D-4C2F-AFF8-5AB082A3B4FF}" dt="2019-10-03T20:51:23.143" v="1011"/>
          <ac:spMkLst>
            <pc:docMk/>
            <pc:sldMk cId="3686716388" sldId="304"/>
            <ac:spMk id="13" creationId="{65168A7B-3BB5-434E-A6F0-9BF29D4D7DA3}"/>
          </ac:spMkLst>
        </pc:spChg>
        <pc:spChg chg="add mod">
          <ac:chgData name="Nick Harvey" userId="a2e80a2cf01f411a" providerId="LiveId" clId="{7270691B-BC5D-4C2F-AFF8-5AB082A3B4FF}" dt="2019-10-03T20:51:54.158" v="1018" actId="1076"/>
          <ac:spMkLst>
            <pc:docMk/>
            <pc:sldMk cId="3686716388" sldId="304"/>
            <ac:spMk id="14" creationId="{0AB5559D-06EB-461E-9D5E-94AA1509992C}"/>
          </ac:spMkLst>
        </pc:spChg>
        <pc:spChg chg="add mod">
          <ac:chgData name="Nick Harvey" userId="a2e80a2cf01f411a" providerId="LiveId" clId="{7270691B-BC5D-4C2F-AFF8-5AB082A3B4FF}" dt="2019-10-03T20:52:01.178" v="1019" actId="14100"/>
          <ac:spMkLst>
            <pc:docMk/>
            <pc:sldMk cId="3686716388" sldId="304"/>
            <ac:spMk id="15" creationId="{23F3D3D8-D6BA-4D6B-BC45-F20CDD03DD5F}"/>
          </ac:spMkLst>
        </pc:spChg>
        <pc:spChg chg="add mod">
          <ac:chgData name="Nick Harvey" userId="a2e80a2cf01f411a" providerId="LiveId" clId="{7270691B-BC5D-4C2F-AFF8-5AB082A3B4FF}" dt="2019-10-03T20:52:10.835" v="1021" actId="1076"/>
          <ac:spMkLst>
            <pc:docMk/>
            <pc:sldMk cId="3686716388" sldId="304"/>
            <ac:spMk id="16" creationId="{73AF60D4-88C9-4601-BC0D-CA1DAC7A825C}"/>
          </ac:spMkLst>
        </pc:spChg>
        <pc:spChg chg="add mod">
          <ac:chgData name="Nick Harvey" userId="a2e80a2cf01f411a" providerId="LiveId" clId="{7270691B-BC5D-4C2F-AFF8-5AB082A3B4FF}" dt="2019-10-03T20:52:31.599" v="1027" actId="1076"/>
          <ac:spMkLst>
            <pc:docMk/>
            <pc:sldMk cId="3686716388" sldId="304"/>
            <ac:spMk id="17" creationId="{BAAB9429-C72A-4C48-99F8-18006400C802}"/>
          </ac:spMkLst>
        </pc:spChg>
        <pc:spChg chg="add mod">
          <ac:chgData name="Nick Harvey" userId="a2e80a2cf01f411a" providerId="LiveId" clId="{7270691B-BC5D-4C2F-AFF8-5AB082A3B4FF}" dt="2019-10-03T20:52:52.173" v="1031" actId="1076"/>
          <ac:spMkLst>
            <pc:docMk/>
            <pc:sldMk cId="3686716388" sldId="304"/>
            <ac:spMk id="18" creationId="{61367314-5065-4E07-A97B-A2A7BAAE4D28}"/>
          </ac:spMkLst>
        </pc:spChg>
        <pc:picChg chg="mod">
          <ac:chgData name="Nick Harvey" userId="a2e80a2cf01f411a" providerId="LiveId" clId="{7270691B-BC5D-4C2F-AFF8-5AB082A3B4FF}" dt="2019-10-03T20:45:19.549" v="932" actId="1076"/>
          <ac:picMkLst>
            <pc:docMk/>
            <pc:sldMk cId="3686716388" sldId="304"/>
            <ac:picMk id="2054" creationId="{47C5D3D6-9DDC-4D86-AC07-EEEBE931587D}"/>
          </ac:picMkLst>
        </pc:picChg>
      </pc:sldChg>
      <pc:sldChg chg="addSp delSp modSp add ord">
        <pc:chgData name="Nick Harvey" userId="a2e80a2cf01f411a" providerId="LiveId" clId="{7270691B-BC5D-4C2F-AFF8-5AB082A3B4FF}" dt="2019-10-03T20:55:17.977" v="1190" actId="20577"/>
        <pc:sldMkLst>
          <pc:docMk/>
          <pc:sldMk cId="1365818650" sldId="305"/>
        </pc:sldMkLst>
        <pc:spChg chg="del">
          <ac:chgData name="Nick Harvey" userId="a2e80a2cf01f411a" providerId="LiveId" clId="{7270691B-BC5D-4C2F-AFF8-5AB082A3B4FF}" dt="2019-10-03T20:54:06.697" v="1035" actId="478"/>
          <ac:spMkLst>
            <pc:docMk/>
            <pc:sldMk cId="1365818650" sldId="305"/>
            <ac:spMk id="4" creationId="{F3111780-AB27-492F-95C2-92C3D46CF1D8}"/>
          </ac:spMkLst>
        </pc:spChg>
        <pc:spChg chg="del">
          <ac:chgData name="Nick Harvey" userId="a2e80a2cf01f411a" providerId="LiveId" clId="{7270691B-BC5D-4C2F-AFF8-5AB082A3B4FF}" dt="2019-10-03T20:54:06.697" v="1035" actId="478"/>
          <ac:spMkLst>
            <pc:docMk/>
            <pc:sldMk cId="1365818650" sldId="305"/>
            <ac:spMk id="8" creationId="{246EB7C5-9FCD-4548-B647-3754CE620C6C}"/>
          </ac:spMkLst>
        </pc:spChg>
        <pc:spChg chg="del">
          <ac:chgData name="Nick Harvey" userId="a2e80a2cf01f411a" providerId="LiveId" clId="{7270691B-BC5D-4C2F-AFF8-5AB082A3B4FF}" dt="2019-10-03T20:54:06.697" v="1035" actId="478"/>
          <ac:spMkLst>
            <pc:docMk/>
            <pc:sldMk cId="1365818650" sldId="305"/>
            <ac:spMk id="9" creationId="{FEA9915C-4F21-4A23-B69E-C60528AAE110}"/>
          </ac:spMkLst>
        </pc:spChg>
        <pc:spChg chg="del">
          <ac:chgData name="Nick Harvey" userId="a2e80a2cf01f411a" providerId="LiveId" clId="{7270691B-BC5D-4C2F-AFF8-5AB082A3B4FF}" dt="2019-10-03T20:54:06.697" v="1035" actId="478"/>
          <ac:spMkLst>
            <pc:docMk/>
            <pc:sldMk cId="1365818650" sldId="305"/>
            <ac:spMk id="10" creationId="{97A656AA-7ADB-4D90-98D7-E71C88DAD351}"/>
          </ac:spMkLst>
        </pc:spChg>
        <pc:spChg chg="del">
          <ac:chgData name="Nick Harvey" userId="a2e80a2cf01f411a" providerId="LiveId" clId="{7270691B-BC5D-4C2F-AFF8-5AB082A3B4FF}" dt="2019-10-03T20:54:06.697" v="1035" actId="478"/>
          <ac:spMkLst>
            <pc:docMk/>
            <pc:sldMk cId="1365818650" sldId="305"/>
            <ac:spMk id="11" creationId="{D62E31D6-5EEB-4C4B-A772-FBA1B7953F4C}"/>
          </ac:spMkLst>
        </pc:spChg>
        <pc:spChg chg="del">
          <ac:chgData name="Nick Harvey" userId="a2e80a2cf01f411a" providerId="LiveId" clId="{7270691B-BC5D-4C2F-AFF8-5AB082A3B4FF}" dt="2019-10-03T20:54:06.697" v="1035" actId="478"/>
          <ac:spMkLst>
            <pc:docMk/>
            <pc:sldMk cId="1365818650" sldId="305"/>
            <ac:spMk id="12" creationId="{6DD540AF-0DDB-4A73-B8DF-FFF23FBDBB61}"/>
          </ac:spMkLst>
        </pc:spChg>
        <pc:spChg chg="add mod">
          <ac:chgData name="Nick Harvey" userId="a2e80a2cf01f411a" providerId="LiveId" clId="{7270691B-BC5D-4C2F-AFF8-5AB082A3B4FF}" dt="2019-10-03T20:55:17.977" v="1190" actId="20577"/>
          <ac:spMkLst>
            <pc:docMk/>
            <pc:sldMk cId="1365818650" sldId="305"/>
            <ac:spMk id="19" creationId="{86229121-48BF-41CF-B3F2-6D628F8A53C5}"/>
          </ac:spMkLst>
        </pc:spChg>
        <pc:picChg chg="del">
          <ac:chgData name="Nick Harvey" userId="a2e80a2cf01f411a" providerId="LiveId" clId="{7270691B-BC5D-4C2F-AFF8-5AB082A3B4FF}" dt="2019-10-03T20:53:59.787" v="1034" actId="478"/>
          <ac:picMkLst>
            <pc:docMk/>
            <pc:sldMk cId="1365818650" sldId="305"/>
            <ac:picMk id="2054" creationId="{47C5D3D6-9DDC-4D86-AC07-EEEBE931587D}"/>
          </ac:picMkLst>
        </pc:picChg>
      </pc:sldChg>
      <pc:sldChg chg="addSp delSp modSp add">
        <pc:chgData name="Nick Harvey" userId="a2e80a2cf01f411a" providerId="LiveId" clId="{7270691B-BC5D-4C2F-AFF8-5AB082A3B4FF}" dt="2019-11-24T15:04:11.156" v="1305" actId="1076"/>
        <pc:sldMkLst>
          <pc:docMk/>
          <pc:sldMk cId="2053489028" sldId="306"/>
        </pc:sldMkLst>
        <pc:spChg chg="del">
          <ac:chgData name="Nick Harvey" userId="a2e80a2cf01f411a" providerId="LiveId" clId="{7270691B-BC5D-4C2F-AFF8-5AB082A3B4FF}" dt="2019-11-24T15:03:56.129" v="1301" actId="478"/>
          <ac:spMkLst>
            <pc:docMk/>
            <pc:sldMk cId="2053489028" sldId="306"/>
            <ac:spMk id="2" creationId="{3A639194-9E5C-414D-B2D2-10B581A9EDFA}"/>
          </ac:spMkLst>
        </pc:spChg>
        <pc:spChg chg="del">
          <ac:chgData name="Nick Harvey" userId="a2e80a2cf01f411a" providerId="LiveId" clId="{7270691B-BC5D-4C2F-AFF8-5AB082A3B4FF}" dt="2019-11-24T15:03:54.759" v="1300" actId="478"/>
          <ac:spMkLst>
            <pc:docMk/>
            <pc:sldMk cId="2053489028" sldId="306"/>
            <ac:spMk id="3" creationId="{D7C2654E-0458-4B45-BAFE-C3672000AA55}"/>
          </ac:spMkLst>
        </pc:spChg>
        <pc:picChg chg="add mod modCrop">
          <ac:chgData name="Nick Harvey" userId="a2e80a2cf01f411a" providerId="LiveId" clId="{7270691B-BC5D-4C2F-AFF8-5AB082A3B4FF}" dt="2019-11-24T15:04:11.156" v="1305" actId="1076"/>
          <ac:picMkLst>
            <pc:docMk/>
            <pc:sldMk cId="2053489028" sldId="306"/>
            <ac:picMk id="4" creationId="{CD8CBD7C-E12A-4511-98A0-A0D9008887AB}"/>
          </ac:picMkLst>
        </pc:picChg>
      </pc:sldChg>
      <pc:sldChg chg="addSp delSp modSp add modNotesTx">
        <pc:chgData name="Nick Harvey" userId="a2e80a2cf01f411a" providerId="LiveId" clId="{7270691B-BC5D-4C2F-AFF8-5AB082A3B4FF}" dt="2019-11-24T15:16:04.446" v="1386" actId="20577"/>
        <pc:sldMkLst>
          <pc:docMk/>
          <pc:sldMk cId="1993501408" sldId="307"/>
        </pc:sldMkLst>
        <pc:spChg chg="del">
          <ac:chgData name="Nick Harvey" userId="a2e80a2cf01f411a" providerId="LiveId" clId="{7270691B-BC5D-4C2F-AFF8-5AB082A3B4FF}" dt="2019-11-24T15:12:34.293" v="1307" actId="478"/>
          <ac:spMkLst>
            <pc:docMk/>
            <pc:sldMk cId="1993501408" sldId="307"/>
            <ac:spMk id="2" creationId="{4F6CF699-F801-43F3-B512-5D3A27C52934}"/>
          </ac:spMkLst>
        </pc:spChg>
        <pc:spChg chg="del">
          <ac:chgData name="Nick Harvey" userId="a2e80a2cf01f411a" providerId="LiveId" clId="{7270691B-BC5D-4C2F-AFF8-5AB082A3B4FF}" dt="2019-11-24T15:12:36.100" v="1308" actId="478"/>
          <ac:spMkLst>
            <pc:docMk/>
            <pc:sldMk cId="1993501408" sldId="307"/>
            <ac:spMk id="3" creationId="{E4B294A1-3953-4A88-9FC3-662FD711C2E0}"/>
          </ac:spMkLst>
        </pc:spChg>
        <pc:picChg chg="add mod">
          <ac:chgData name="Nick Harvey" userId="a2e80a2cf01f411a" providerId="LiveId" clId="{7270691B-BC5D-4C2F-AFF8-5AB082A3B4FF}" dt="2019-11-24T15:14:11.359" v="1313" actId="1076"/>
          <ac:picMkLst>
            <pc:docMk/>
            <pc:sldMk cId="1993501408" sldId="307"/>
            <ac:picMk id="1026" creationId="{A9B315D2-83DC-43A3-8981-8FD9E29F0931}"/>
          </ac:picMkLst>
        </pc:picChg>
        <pc:picChg chg="add mod">
          <ac:chgData name="Nick Harvey" userId="a2e80a2cf01f411a" providerId="LiveId" clId="{7270691B-BC5D-4C2F-AFF8-5AB082A3B4FF}" dt="2019-11-24T15:14:55.902" v="1316" actId="1076"/>
          <ac:picMkLst>
            <pc:docMk/>
            <pc:sldMk cId="1993501408" sldId="307"/>
            <ac:picMk id="1028" creationId="{1B737103-A140-4462-986F-3901E1C9A18A}"/>
          </ac:picMkLst>
        </pc:picChg>
      </pc:sldChg>
      <pc:sldChg chg="addSp delSp add del">
        <pc:chgData name="Nick Harvey" userId="a2e80a2cf01f411a" providerId="LiveId" clId="{7270691B-BC5D-4C2F-AFF8-5AB082A3B4FF}" dt="2019-11-24T15:21:21.699" v="1408" actId="2696"/>
        <pc:sldMkLst>
          <pc:docMk/>
          <pc:sldMk cId="1095940118" sldId="308"/>
        </pc:sldMkLst>
        <pc:spChg chg="add del">
          <ac:chgData name="Nick Harvey" userId="a2e80a2cf01f411a" providerId="LiveId" clId="{7270691B-BC5D-4C2F-AFF8-5AB082A3B4FF}" dt="2019-11-24T15:21:05.278" v="1404" actId="478"/>
          <ac:spMkLst>
            <pc:docMk/>
            <pc:sldMk cId="1095940118" sldId="308"/>
            <ac:spMk id="2" creationId="{4DDC6545-BF79-4FAE-BE8C-1D276A1B39A1}"/>
          </ac:spMkLst>
        </pc:spChg>
      </pc:sldChg>
      <pc:sldChg chg="add del">
        <pc:chgData name="Nick Harvey" userId="a2e80a2cf01f411a" providerId="LiveId" clId="{7270691B-BC5D-4C2F-AFF8-5AB082A3B4FF}" dt="2019-11-24T15:16:27.020" v="1388" actId="2696"/>
        <pc:sldMkLst>
          <pc:docMk/>
          <pc:sldMk cId="1983447791" sldId="308"/>
        </pc:sldMkLst>
      </pc:sldChg>
      <pc:sldChg chg="addSp delSp modSp add del">
        <pc:chgData name="Nick Harvey" userId="a2e80a2cf01f411a" providerId="LiveId" clId="{7270691B-BC5D-4C2F-AFF8-5AB082A3B4FF}" dt="2019-11-24T15:20:54.334" v="1401" actId="2696"/>
        <pc:sldMkLst>
          <pc:docMk/>
          <pc:sldMk cId="3547867014" sldId="308"/>
        </pc:sldMkLst>
        <pc:spChg chg="del">
          <ac:chgData name="Nick Harvey" userId="a2e80a2cf01f411a" providerId="LiveId" clId="{7270691B-BC5D-4C2F-AFF8-5AB082A3B4FF}" dt="2019-11-24T15:19:37.973" v="1390" actId="478"/>
          <ac:spMkLst>
            <pc:docMk/>
            <pc:sldMk cId="3547867014" sldId="308"/>
            <ac:spMk id="2" creationId="{3FA7C0F8-7DFA-4357-A299-73012CD78C03}"/>
          </ac:spMkLst>
        </pc:spChg>
        <pc:spChg chg="del">
          <ac:chgData name="Nick Harvey" userId="a2e80a2cf01f411a" providerId="LiveId" clId="{7270691B-BC5D-4C2F-AFF8-5AB082A3B4FF}" dt="2019-11-24T15:19:41.881" v="1391" actId="478"/>
          <ac:spMkLst>
            <pc:docMk/>
            <pc:sldMk cId="3547867014" sldId="308"/>
            <ac:spMk id="3" creationId="{000D706C-630D-48CD-A5FD-B0750362A36A}"/>
          </ac:spMkLst>
        </pc:spChg>
        <pc:spChg chg="add del mod">
          <ac:chgData name="Nick Harvey" userId="a2e80a2cf01f411a" providerId="LiveId" clId="{7270691B-BC5D-4C2F-AFF8-5AB082A3B4FF}" dt="2019-11-24T15:19:51.185" v="1397"/>
          <ac:spMkLst>
            <pc:docMk/>
            <pc:sldMk cId="3547867014" sldId="308"/>
            <ac:spMk id="5" creationId="{FEC36D89-E048-4902-98CA-6BBE3289996E}"/>
          </ac:spMkLst>
        </pc:spChg>
        <pc:spChg chg="add del mod">
          <ac:chgData name="Nick Harvey" userId="a2e80a2cf01f411a" providerId="LiveId" clId="{7270691B-BC5D-4C2F-AFF8-5AB082A3B4FF}" dt="2019-11-24T15:20:01.221" v="1400" actId="478"/>
          <ac:spMkLst>
            <pc:docMk/>
            <pc:sldMk cId="3547867014" sldId="308"/>
            <ac:spMk id="6" creationId="{BED15F30-629A-46EA-9CA1-A020ED8A9482}"/>
          </ac:spMkLst>
        </pc:spChg>
        <pc:picChg chg="add del">
          <ac:chgData name="Nick Harvey" userId="a2e80a2cf01f411a" providerId="LiveId" clId="{7270691B-BC5D-4C2F-AFF8-5AB082A3B4FF}" dt="2019-11-24T15:19:45.580" v="1393"/>
          <ac:picMkLst>
            <pc:docMk/>
            <pc:sldMk cId="3547867014" sldId="308"/>
            <ac:picMk id="4" creationId="{61C657C9-25FC-4FA9-BB2D-AC6F3B3BD9FB}"/>
          </ac:picMkLst>
        </pc:picChg>
      </pc:sldChg>
      <pc:sldChg chg="addSp delSp modSp add del ord">
        <pc:chgData name="Nick Harvey" userId="a2e80a2cf01f411a" providerId="LiveId" clId="{7270691B-BC5D-4C2F-AFF8-5AB082A3B4FF}" dt="2019-11-24T15:23:03.561" v="1454" actId="1076"/>
        <pc:sldMkLst>
          <pc:docMk/>
          <pc:sldMk cId="2506714240" sldId="309"/>
        </pc:sldMkLst>
        <pc:spChg chg="del mod">
          <ac:chgData name="Nick Harvey" userId="a2e80a2cf01f411a" providerId="LiveId" clId="{7270691B-BC5D-4C2F-AFF8-5AB082A3B4FF}" dt="2019-11-24T15:22:15.355" v="1444" actId="478"/>
          <ac:spMkLst>
            <pc:docMk/>
            <pc:sldMk cId="2506714240" sldId="309"/>
            <ac:spMk id="3" creationId="{00000000-0000-0000-0000-000000000000}"/>
          </ac:spMkLst>
        </pc:spChg>
        <pc:spChg chg="del mod">
          <ac:chgData name="Nick Harvey" userId="a2e80a2cf01f411a" providerId="LiveId" clId="{7270691B-BC5D-4C2F-AFF8-5AB082A3B4FF}" dt="2019-11-24T15:22:46.235" v="1447" actId="478"/>
          <ac:spMkLst>
            <pc:docMk/>
            <pc:sldMk cId="2506714240" sldId="309"/>
            <ac:spMk id="5" creationId="{D6809C7F-0528-4C14-8FF5-13FB33140DBE}"/>
          </ac:spMkLst>
        </pc:spChg>
        <pc:picChg chg="del">
          <ac:chgData name="Nick Harvey" userId="a2e80a2cf01f411a" providerId="LiveId" clId="{7270691B-BC5D-4C2F-AFF8-5AB082A3B4FF}" dt="2019-11-24T15:21:26.175" v="1409" actId="478"/>
          <ac:picMkLst>
            <pc:docMk/>
            <pc:sldMk cId="2506714240" sldId="309"/>
            <ac:picMk id="9" creationId="{565E9DF3-AE53-4887-BD21-D598BA8377F5}"/>
          </ac:picMkLst>
        </pc:picChg>
        <pc:picChg chg="add mod">
          <ac:chgData name="Nick Harvey" userId="a2e80a2cf01f411a" providerId="LiveId" clId="{7270691B-BC5D-4C2F-AFF8-5AB082A3B4FF}" dt="2019-11-24T15:23:03.561" v="1454" actId="1076"/>
          <ac:picMkLst>
            <pc:docMk/>
            <pc:sldMk cId="2506714240" sldId="309"/>
            <ac:picMk id="3074" creationId="{41504AD7-ED38-4127-8A03-47D886DB694D}"/>
          </ac:picMkLst>
        </pc:picChg>
      </pc:sldChg>
      <pc:sldChg chg="addSp delSp modSp add">
        <pc:chgData name="Nick Harvey" userId="a2e80a2cf01f411a" providerId="LiveId" clId="{7270691B-BC5D-4C2F-AFF8-5AB082A3B4FF}" dt="2019-11-24T15:26:59.409" v="1467" actId="14100"/>
        <pc:sldMkLst>
          <pc:docMk/>
          <pc:sldMk cId="984363378" sldId="310"/>
        </pc:sldMkLst>
        <pc:spChg chg="del">
          <ac:chgData name="Nick Harvey" userId="a2e80a2cf01f411a" providerId="LiveId" clId="{7270691B-BC5D-4C2F-AFF8-5AB082A3B4FF}" dt="2019-11-24T15:23:28.545" v="1457" actId="478"/>
          <ac:spMkLst>
            <pc:docMk/>
            <pc:sldMk cId="984363378" sldId="310"/>
            <ac:spMk id="2" creationId="{2AE16F5A-31C3-4652-AC62-ECA28806B420}"/>
          </ac:spMkLst>
        </pc:spChg>
        <pc:spChg chg="del">
          <ac:chgData name="Nick Harvey" userId="a2e80a2cf01f411a" providerId="LiveId" clId="{7270691B-BC5D-4C2F-AFF8-5AB082A3B4FF}" dt="2019-11-24T15:23:27.618" v="1456" actId="478"/>
          <ac:spMkLst>
            <pc:docMk/>
            <pc:sldMk cId="984363378" sldId="310"/>
            <ac:spMk id="3" creationId="{E5B0AD4F-966B-4ED7-9ED2-A7C68305DF32}"/>
          </ac:spMkLst>
        </pc:spChg>
        <pc:picChg chg="add del mod">
          <ac:chgData name="Nick Harvey" userId="a2e80a2cf01f411a" providerId="LiveId" clId="{7270691B-BC5D-4C2F-AFF8-5AB082A3B4FF}" dt="2019-11-24T15:26:43.721" v="1461" actId="478"/>
          <ac:picMkLst>
            <pc:docMk/>
            <pc:sldMk cId="984363378" sldId="310"/>
            <ac:picMk id="4" creationId="{B21BBA1E-4808-4184-8416-15A1A3B2F9A5}"/>
          </ac:picMkLst>
        </pc:picChg>
        <pc:picChg chg="add mod">
          <ac:chgData name="Nick Harvey" userId="a2e80a2cf01f411a" providerId="LiveId" clId="{7270691B-BC5D-4C2F-AFF8-5AB082A3B4FF}" dt="2019-11-24T15:26:59.409" v="1467" actId="14100"/>
          <ac:picMkLst>
            <pc:docMk/>
            <pc:sldMk cId="984363378" sldId="310"/>
            <ac:picMk id="4098" creationId="{9664A022-6491-4C58-A7D6-118394AD7F7D}"/>
          </ac:picMkLst>
        </pc:picChg>
      </pc:sldChg>
      <pc:sldChg chg="delSp modSp add">
        <pc:chgData name="Nick Harvey" userId="a2e80a2cf01f411a" providerId="LiveId" clId="{7270691B-BC5D-4C2F-AFF8-5AB082A3B4FF}" dt="2019-11-25T15:34:49.312" v="1495" actId="478"/>
        <pc:sldMkLst>
          <pc:docMk/>
          <pc:sldMk cId="3694611122" sldId="311"/>
        </pc:sldMkLst>
        <pc:spChg chg="del">
          <ac:chgData name="Nick Harvey" userId="a2e80a2cf01f411a" providerId="LiveId" clId="{7270691B-BC5D-4C2F-AFF8-5AB082A3B4FF}" dt="2019-11-25T15:34:31.799" v="1487" actId="478"/>
          <ac:spMkLst>
            <pc:docMk/>
            <pc:sldMk cId="3694611122" sldId="311"/>
            <ac:spMk id="15" creationId="{E32CF9B6-BE18-4C20-A3D9-06F7FB19A222}"/>
          </ac:spMkLst>
        </pc:spChg>
        <pc:spChg chg="del">
          <ac:chgData name="Nick Harvey" userId="a2e80a2cf01f411a" providerId="LiveId" clId="{7270691B-BC5D-4C2F-AFF8-5AB082A3B4FF}" dt="2019-11-25T15:34:33.282" v="1488" actId="478"/>
          <ac:spMkLst>
            <pc:docMk/>
            <pc:sldMk cId="3694611122" sldId="311"/>
            <ac:spMk id="16" creationId="{46D23014-1BFA-45FF-8F00-9003144CCEED}"/>
          </ac:spMkLst>
        </pc:spChg>
        <pc:spChg chg="del">
          <ac:chgData name="Nick Harvey" userId="a2e80a2cf01f411a" providerId="LiveId" clId="{7270691B-BC5D-4C2F-AFF8-5AB082A3B4FF}" dt="2019-11-25T15:34:30.314" v="1486" actId="478"/>
          <ac:spMkLst>
            <pc:docMk/>
            <pc:sldMk cId="3694611122" sldId="311"/>
            <ac:spMk id="47" creationId="{BE6DE8DC-ABCF-4B3C-82C1-844318D821E3}"/>
          </ac:spMkLst>
        </pc:spChg>
        <pc:spChg chg="del">
          <ac:chgData name="Nick Harvey" userId="a2e80a2cf01f411a" providerId="LiveId" clId="{7270691B-BC5D-4C2F-AFF8-5AB082A3B4FF}" dt="2019-11-25T15:34:46.390" v="1494" actId="478"/>
          <ac:spMkLst>
            <pc:docMk/>
            <pc:sldMk cId="3694611122" sldId="311"/>
            <ac:spMk id="48" creationId="{BF6B7996-3A72-40C2-BF16-76052A9D7693}"/>
          </ac:spMkLst>
        </pc:spChg>
        <pc:spChg chg="del">
          <ac:chgData name="Nick Harvey" userId="a2e80a2cf01f411a" providerId="LiveId" clId="{7270691B-BC5D-4C2F-AFF8-5AB082A3B4FF}" dt="2019-11-25T15:34:40.749" v="1492" actId="478"/>
          <ac:spMkLst>
            <pc:docMk/>
            <pc:sldMk cId="3694611122" sldId="311"/>
            <ac:spMk id="49" creationId="{218F4691-A45D-454F-8781-691A2F05613A}"/>
          </ac:spMkLst>
        </pc:spChg>
        <pc:spChg chg="del">
          <ac:chgData name="Nick Harvey" userId="a2e80a2cf01f411a" providerId="LiveId" clId="{7270691B-BC5D-4C2F-AFF8-5AB082A3B4FF}" dt="2019-11-25T15:34:34.751" v="1489" actId="478"/>
          <ac:spMkLst>
            <pc:docMk/>
            <pc:sldMk cId="3694611122" sldId="311"/>
            <ac:spMk id="51" creationId="{909C88B6-6023-4590-B5E3-664D2821FD87}"/>
          </ac:spMkLst>
        </pc:spChg>
        <pc:spChg chg="del">
          <ac:chgData name="Nick Harvey" userId="a2e80a2cf01f411a" providerId="LiveId" clId="{7270691B-BC5D-4C2F-AFF8-5AB082A3B4FF}" dt="2019-11-25T15:34:49.312" v="1495" actId="478"/>
          <ac:spMkLst>
            <pc:docMk/>
            <pc:sldMk cId="3694611122" sldId="311"/>
            <ac:spMk id="53" creationId="{1FAF6AD0-BF94-40AE-9082-E2D0542008EC}"/>
          </ac:spMkLst>
        </pc:spChg>
        <pc:spChg chg="del">
          <ac:chgData name="Nick Harvey" userId="a2e80a2cf01f411a" providerId="LiveId" clId="{7270691B-BC5D-4C2F-AFF8-5AB082A3B4FF}" dt="2019-11-25T15:34:43.722" v="1493" actId="478"/>
          <ac:spMkLst>
            <pc:docMk/>
            <pc:sldMk cId="3694611122" sldId="311"/>
            <ac:spMk id="54" creationId="{632256BC-AECD-4F8C-B9D9-4608A09F22C4}"/>
          </ac:spMkLst>
        </pc:spChg>
        <pc:spChg chg="del mod">
          <ac:chgData name="Nick Harvey" userId="a2e80a2cf01f411a" providerId="LiveId" clId="{7270691B-BC5D-4C2F-AFF8-5AB082A3B4FF}" dt="2019-11-25T15:34:37.919" v="1491" actId="478"/>
          <ac:spMkLst>
            <pc:docMk/>
            <pc:sldMk cId="3694611122" sldId="311"/>
            <ac:spMk id="55" creationId="{DAF0B918-ACAE-473A-80AF-95BD29915ECB}"/>
          </ac:spMkLst>
        </pc:spChg>
      </pc:sldChg>
      <pc:sldChg chg="delSp add">
        <pc:chgData name="Nick Harvey" userId="a2e80a2cf01f411a" providerId="LiveId" clId="{7270691B-BC5D-4C2F-AFF8-5AB082A3B4FF}" dt="2019-11-25T15:35:13.572" v="1504" actId="478"/>
        <pc:sldMkLst>
          <pc:docMk/>
          <pc:sldMk cId="761634072" sldId="312"/>
        </pc:sldMkLst>
        <pc:spChg chg="del">
          <ac:chgData name="Nick Harvey" userId="a2e80a2cf01f411a" providerId="LiveId" clId="{7270691B-BC5D-4C2F-AFF8-5AB082A3B4FF}" dt="2019-11-25T15:34:55.301" v="1497" actId="478"/>
          <ac:spMkLst>
            <pc:docMk/>
            <pc:sldMk cId="761634072" sldId="312"/>
            <ac:spMk id="14" creationId="{187473B2-361E-4B62-950A-C142B58808DD}"/>
          </ac:spMkLst>
        </pc:spChg>
        <pc:spChg chg="del">
          <ac:chgData name="Nick Harvey" userId="a2e80a2cf01f411a" providerId="LiveId" clId="{7270691B-BC5D-4C2F-AFF8-5AB082A3B4FF}" dt="2019-11-25T15:34:57.282" v="1498" actId="478"/>
          <ac:spMkLst>
            <pc:docMk/>
            <pc:sldMk cId="761634072" sldId="312"/>
            <ac:spMk id="16" creationId="{46D23014-1BFA-45FF-8F00-9003144CCEED}"/>
          </ac:spMkLst>
        </pc:spChg>
        <pc:spChg chg="del">
          <ac:chgData name="Nick Harvey" userId="a2e80a2cf01f411a" providerId="LiveId" clId="{7270691B-BC5D-4C2F-AFF8-5AB082A3B4FF}" dt="2019-11-25T15:34:52.721" v="1496" actId="478"/>
          <ac:spMkLst>
            <pc:docMk/>
            <pc:sldMk cId="761634072" sldId="312"/>
            <ac:spMk id="47" creationId="{BE6DE8DC-ABCF-4B3C-82C1-844318D821E3}"/>
          </ac:spMkLst>
        </pc:spChg>
        <pc:spChg chg="del">
          <ac:chgData name="Nick Harvey" userId="a2e80a2cf01f411a" providerId="LiveId" clId="{7270691B-BC5D-4C2F-AFF8-5AB082A3B4FF}" dt="2019-11-25T15:35:13.572" v="1504" actId="478"/>
          <ac:spMkLst>
            <pc:docMk/>
            <pc:sldMk cId="761634072" sldId="312"/>
            <ac:spMk id="48" creationId="{BF6B7996-3A72-40C2-BF16-76052A9D7693}"/>
          </ac:spMkLst>
        </pc:spChg>
        <pc:spChg chg="del">
          <ac:chgData name="Nick Harvey" userId="a2e80a2cf01f411a" providerId="LiveId" clId="{7270691B-BC5D-4C2F-AFF8-5AB082A3B4FF}" dt="2019-11-25T15:35:02.752" v="1500" actId="478"/>
          <ac:spMkLst>
            <pc:docMk/>
            <pc:sldMk cId="761634072" sldId="312"/>
            <ac:spMk id="50" creationId="{A120F4FE-3931-4486-9DFD-22D2E28BD691}"/>
          </ac:spMkLst>
        </pc:spChg>
        <pc:spChg chg="del">
          <ac:chgData name="Nick Harvey" userId="a2e80a2cf01f411a" providerId="LiveId" clId="{7270691B-BC5D-4C2F-AFF8-5AB082A3B4FF}" dt="2019-11-25T15:34:58.550" v="1499" actId="478"/>
          <ac:spMkLst>
            <pc:docMk/>
            <pc:sldMk cId="761634072" sldId="312"/>
            <ac:spMk id="51" creationId="{909C88B6-6023-4590-B5E3-664D2821FD87}"/>
          </ac:spMkLst>
        </pc:spChg>
        <pc:spChg chg="del">
          <ac:chgData name="Nick Harvey" userId="a2e80a2cf01f411a" providerId="LiveId" clId="{7270691B-BC5D-4C2F-AFF8-5AB082A3B4FF}" dt="2019-11-25T15:35:11.424" v="1503" actId="478"/>
          <ac:spMkLst>
            <pc:docMk/>
            <pc:sldMk cId="761634072" sldId="312"/>
            <ac:spMk id="53" creationId="{1FAF6AD0-BF94-40AE-9082-E2D0542008EC}"/>
          </ac:spMkLst>
        </pc:spChg>
        <pc:spChg chg="del">
          <ac:chgData name="Nick Harvey" userId="a2e80a2cf01f411a" providerId="LiveId" clId="{7270691B-BC5D-4C2F-AFF8-5AB082A3B4FF}" dt="2019-11-25T15:35:08.051" v="1502" actId="478"/>
          <ac:spMkLst>
            <pc:docMk/>
            <pc:sldMk cId="761634072" sldId="312"/>
            <ac:spMk id="54" creationId="{632256BC-AECD-4F8C-B9D9-4608A09F22C4}"/>
          </ac:spMkLst>
        </pc:spChg>
        <pc:spChg chg="del">
          <ac:chgData name="Nick Harvey" userId="a2e80a2cf01f411a" providerId="LiveId" clId="{7270691B-BC5D-4C2F-AFF8-5AB082A3B4FF}" dt="2019-11-25T15:35:05.345" v="1501" actId="478"/>
          <ac:spMkLst>
            <pc:docMk/>
            <pc:sldMk cId="761634072" sldId="312"/>
            <ac:spMk id="55" creationId="{DAF0B918-ACAE-473A-80AF-95BD29915ECB}"/>
          </ac:spMkLst>
        </pc:spChg>
      </pc:sldChg>
      <pc:sldChg chg="delSp add">
        <pc:chgData name="Nick Harvey" userId="a2e80a2cf01f411a" providerId="LiveId" clId="{7270691B-BC5D-4C2F-AFF8-5AB082A3B4FF}" dt="2019-11-25T15:35:43.540" v="1513" actId="478"/>
        <pc:sldMkLst>
          <pc:docMk/>
          <pc:sldMk cId="139787889" sldId="313"/>
        </pc:sldMkLst>
        <pc:spChg chg="del">
          <ac:chgData name="Nick Harvey" userId="a2e80a2cf01f411a" providerId="LiveId" clId="{7270691B-BC5D-4C2F-AFF8-5AB082A3B4FF}" dt="2019-11-25T15:35:23.691" v="1506" actId="478"/>
          <ac:spMkLst>
            <pc:docMk/>
            <pc:sldMk cId="139787889" sldId="313"/>
            <ac:spMk id="14" creationId="{187473B2-361E-4B62-950A-C142B58808DD}"/>
          </ac:spMkLst>
        </pc:spChg>
        <pc:spChg chg="del">
          <ac:chgData name="Nick Harvey" userId="a2e80a2cf01f411a" providerId="LiveId" clId="{7270691B-BC5D-4C2F-AFF8-5AB082A3B4FF}" dt="2019-11-25T15:35:25.461" v="1507" actId="478"/>
          <ac:spMkLst>
            <pc:docMk/>
            <pc:sldMk cId="139787889" sldId="313"/>
            <ac:spMk id="15" creationId="{E32CF9B6-BE18-4C20-A3D9-06F7FB19A222}"/>
          </ac:spMkLst>
        </pc:spChg>
        <pc:spChg chg="del">
          <ac:chgData name="Nick Harvey" userId="a2e80a2cf01f411a" providerId="LiveId" clId="{7270691B-BC5D-4C2F-AFF8-5AB082A3B4FF}" dt="2019-11-25T15:35:20.611" v="1505" actId="478"/>
          <ac:spMkLst>
            <pc:docMk/>
            <pc:sldMk cId="139787889" sldId="313"/>
            <ac:spMk id="47" creationId="{BE6DE8DC-ABCF-4B3C-82C1-844318D821E3}"/>
          </ac:spMkLst>
        </pc:spChg>
        <pc:spChg chg="del">
          <ac:chgData name="Nick Harvey" userId="a2e80a2cf01f411a" providerId="LiveId" clId="{7270691B-BC5D-4C2F-AFF8-5AB082A3B4FF}" dt="2019-11-25T15:35:38.143" v="1512" actId="478"/>
          <ac:spMkLst>
            <pc:docMk/>
            <pc:sldMk cId="139787889" sldId="313"/>
            <ac:spMk id="49" creationId="{218F4691-A45D-454F-8781-691A2F05613A}"/>
          </ac:spMkLst>
        </pc:spChg>
        <pc:spChg chg="del">
          <ac:chgData name="Nick Harvey" userId="a2e80a2cf01f411a" providerId="LiveId" clId="{7270691B-BC5D-4C2F-AFF8-5AB082A3B4FF}" dt="2019-11-25T15:35:32.801" v="1510" actId="478"/>
          <ac:spMkLst>
            <pc:docMk/>
            <pc:sldMk cId="139787889" sldId="313"/>
            <ac:spMk id="50" creationId="{A120F4FE-3931-4486-9DFD-22D2E28BD691}"/>
          </ac:spMkLst>
        </pc:spChg>
        <pc:spChg chg="del">
          <ac:chgData name="Nick Harvey" userId="a2e80a2cf01f411a" providerId="LiveId" clId="{7270691B-BC5D-4C2F-AFF8-5AB082A3B4FF}" dt="2019-11-25T15:35:27.403" v="1508" actId="478"/>
          <ac:spMkLst>
            <pc:docMk/>
            <pc:sldMk cId="139787889" sldId="313"/>
            <ac:spMk id="51" creationId="{909C88B6-6023-4590-B5E3-664D2821FD87}"/>
          </ac:spMkLst>
        </pc:spChg>
        <pc:spChg chg="del">
          <ac:chgData name="Nick Harvey" userId="a2e80a2cf01f411a" providerId="LiveId" clId="{7270691B-BC5D-4C2F-AFF8-5AB082A3B4FF}" dt="2019-11-25T15:35:43.540" v="1513" actId="478"/>
          <ac:spMkLst>
            <pc:docMk/>
            <pc:sldMk cId="139787889" sldId="313"/>
            <ac:spMk id="53" creationId="{1FAF6AD0-BF94-40AE-9082-E2D0542008EC}"/>
          </ac:spMkLst>
        </pc:spChg>
        <pc:spChg chg="del">
          <ac:chgData name="Nick Harvey" userId="a2e80a2cf01f411a" providerId="LiveId" clId="{7270691B-BC5D-4C2F-AFF8-5AB082A3B4FF}" dt="2019-11-25T15:35:36.071" v="1511" actId="478"/>
          <ac:spMkLst>
            <pc:docMk/>
            <pc:sldMk cId="139787889" sldId="313"/>
            <ac:spMk id="54" creationId="{632256BC-AECD-4F8C-B9D9-4608A09F22C4}"/>
          </ac:spMkLst>
        </pc:spChg>
        <pc:spChg chg="del">
          <ac:chgData name="Nick Harvey" userId="a2e80a2cf01f411a" providerId="LiveId" clId="{7270691B-BC5D-4C2F-AFF8-5AB082A3B4FF}" dt="2019-11-25T15:35:31.111" v="1509" actId="478"/>
          <ac:spMkLst>
            <pc:docMk/>
            <pc:sldMk cId="139787889" sldId="313"/>
            <ac:spMk id="55" creationId="{DAF0B918-ACAE-473A-80AF-95BD29915ECB}"/>
          </ac:spMkLst>
        </pc:spChg>
      </pc:sldChg>
      <pc:sldChg chg="addSp delSp modSp add">
        <pc:chgData name="Nick Harvey" userId="a2e80a2cf01f411a" providerId="LiveId" clId="{7270691B-BC5D-4C2F-AFF8-5AB082A3B4FF}" dt="2019-11-28T06:54:34.740" v="1701" actId="1076"/>
        <pc:sldMkLst>
          <pc:docMk/>
          <pc:sldMk cId="2295123959" sldId="314"/>
        </pc:sldMkLst>
        <pc:picChg chg="add mod">
          <ac:chgData name="Nick Harvey" userId="a2e80a2cf01f411a" providerId="LiveId" clId="{7270691B-BC5D-4C2F-AFF8-5AB082A3B4FF}" dt="2019-11-28T06:54:34.740" v="1701" actId="1076"/>
          <ac:picMkLst>
            <pc:docMk/>
            <pc:sldMk cId="2295123959" sldId="314"/>
            <ac:picMk id="2" creationId="{DFA2B972-F262-4E19-BFE6-D029673ECB41}"/>
          </ac:picMkLst>
        </pc:picChg>
        <pc:picChg chg="del">
          <ac:chgData name="Nick Harvey" userId="a2e80a2cf01f411a" providerId="LiveId" clId="{7270691B-BC5D-4C2F-AFF8-5AB082A3B4FF}" dt="2019-11-28T06:51:10.510" v="1517" actId="478"/>
          <ac:picMkLst>
            <pc:docMk/>
            <pc:sldMk cId="2295123959" sldId="314"/>
            <ac:picMk id="3074" creationId="{41504AD7-ED38-4127-8A03-47D886DB694D}"/>
          </ac:picMkLst>
        </pc:picChg>
      </pc:sldChg>
      <pc:sldChg chg="addSp modSp add">
        <pc:chgData name="Nick Harvey" userId="a2e80a2cf01f411a" providerId="LiveId" clId="{7270691B-BC5D-4C2F-AFF8-5AB082A3B4FF}" dt="2019-11-28T06:54:20.982" v="1698" actId="1076"/>
        <pc:sldMkLst>
          <pc:docMk/>
          <pc:sldMk cId="2146936879" sldId="315"/>
        </pc:sldMkLst>
        <pc:spChg chg="add mod">
          <ac:chgData name="Nick Harvey" userId="a2e80a2cf01f411a" providerId="LiveId" clId="{7270691B-BC5D-4C2F-AFF8-5AB082A3B4FF}" dt="2019-11-28T06:54:17.766" v="1697" actId="122"/>
          <ac:spMkLst>
            <pc:docMk/>
            <pc:sldMk cId="2146936879" sldId="315"/>
            <ac:spMk id="3" creationId="{E677D129-C933-4D42-B7CC-7D5733E1A9D2}"/>
          </ac:spMkLst>
        </pc:spChg>
        <pc:picChg chg="mod">
          <ac:chgData name="Nick Harvey" userId="a2e80a2cf01f411a" providerId="LiveId" clId="{7270691B-BC5D-4C2F-AFF8-5AB082A3B4FF}" dt="2019-11-28T06:54:20.982" v="1698" actId="1076"/>
          <ac:picMkLst>
            <pc:docMk/>
            <pc:sldMk cId="2146936879" sldId="315"/>
            <ac:picMk id="2" creationId="{DFA2B972-F262-4E19-BFE6-D029673ECB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91E0-D50D-4F72-B9FD-33F3AB1030E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AEB6B-CE15-4944-9F1B-328693134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8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k_and_recaptur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ids.mongabay.com/facts/2015/02/11/counting-elephants-on-the-moon-the-great-elephant-census-and-why-it-count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Snail - </a:t>
            </a:r>
            <a:r>
              <a:rPr lang="en-GB" dirty="0">
                <a:hlinkClick r:id="rId3"/>
              </a:rPr>
              <a:t>https://en.wikipedia.org/wiki/Mark_and_recapture</a:t>
            </a:r>
            <a:endParaRPr lang="en-GB" dirty="0"/>
          </a:p>
          <a:p>
            <a:endParaRPr lang="en-GB" dirty="0"/>
          </a:p>
          <a:p>
            <a:r>
              <a:rPr lang="en-GB" dirty="0"/>
              <a:t>Elephants - </a:t>
            </a:r>
            <a:r>
              <a:rPr lang="en-GB" dirty="0">
                <a:hlinkClick r:id="rId4"/>
              </a:rPr>
              <a:t>https://kids.mongabay.com/facts/2015/02/11/counting-elephants-on-the-moon-the-great-elephant-census-and-why-it-counts/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AEB6B-CE15-4944-9F1B-3286931343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4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DD3D-2691-0849-AB62-B0222E9BD9B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B382-2709-234E-85B9-6EE46644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Session 3: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Predicting extinction risk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in small populations</a:t>
            </a:r>
          </a:p>
        </p:txBody>
      </p:sp>
    </p:spTree>
    <p:extLst>
      <p:ext uri="{BB962C8B-B14F-4D97-AF65-F5344CB8AC3E}">
        <p14:creationId xmlns:p14="http://schemas.microsoft.com/office/powerpoint/2010/main" val="248496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2B972-F262-4E19-BFE6-D029673E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5" y="432144"/>
            <a:ext cx="7806170" cy="58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2B972-F262-4E19-BFE6-D029673E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29" y="551414"/>
            <a:ext cx="4333941" cy="3253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77D129-C933-4D42-B7CC-7D5733E1A9D2}"/>
              </a:ext>
            </a:extLst>
          </p:cNvPr>
          <p:cNvSpPr txBox="1"/>
          <p:nvPr/>
        </p:nvSpPr>
        <p:spPr>
          <a:xfrm>
            <a:off x="778092" y="4032447"/>
            <a:ext cx="73947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 = 10 (individuals caught on day 1)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 = 10 (individuals caught on day 2)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m = 5 (tagged individuals caught day 2)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 = (10 x 10) / 5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 = 20</a:t>
            </a:r>
          </a:p>
        </p:txBody>
      </p:sp>
    </p:spTree>
    <p:extLst>
      <p:ext uri="{BB962C8B-B14F-4D97-AF65-F5344CB8AC3E}">
        <p14:creationId xmlns:p14="http://schemas.microsoft.com/office/powerpoint/2010/main" val="214693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687" y="2274838"/>
            <a:ext cx="799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Population models</a:t>
            </a:r>
          </a:p>
        </p:txBody>
      </p:sp>
    </p:spTree>
    <p:extLst>
      <p:ext uri="{BB962C8B-B14F-4D97-AF65-F5344CB8AC3E}">
        <p14:creationId xmlns:p14="http://schemas.microsoft.com/office/powerpoint/2010/main" val="215892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776"/>
            <a:ext cx="8229600" cy="4525963"/>
          </a:xfrm>
        </p:spPr>
        <p:txBody>
          <a:bodyPr/>
          <a:lstStyle/>
          <a:p>
            <a:r>
              <a:rPr lang="en-US" dirty="0"/>
              <a:t>r  = (births + immigration) – (deaths + emigration)</a:t>
            </a:r>
          </a:p>
          <a:p>
            <a:endParaRPr lang="en-US" dirty="0"/>
          </a:p>
          <a:p>
            <a:r>
              <a:rPr lang="en-US" dirty="0"/>
              <a:t>Expressed as a %.</a:t>
            </a:r>
          </a:p>
          <a:p>
            <a:pPr lvl="1"/>
            <a:r>
              <a:rPr lang="en-US" dirty="0"/>
              <a:t>Population of 100</a:t>
            </a:r>
          </a:p>
          <a:p>
            <a:pPr lvl="1"/>
            <a:r>
              <a:rPr lang="en-US" dirty="0"/>
              <a:t>10 births and 5 deaths</a:t>
            </a:r>
          </a:p>
          <a:p>
            <a:pPr lvl="1"/>
            <a:r>
              <a:rPr lang="en-US" dirty="0"/>
              <a:t>r = 5</a:t>
            </a:r>
          </a:p>
          <a:p>
            <a:pPr lvl="1"/>
            <a:r>
              <a:rPr lang="en-US" dirty="0"/>
              <a:t>Change: 5/100 or 0.05 or 5%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09C7F-0528-4C14-8FF5-13FB33140DBE}"/>
              </a:ext>
            </a:extLst>
          </p:cNvPr>
          <p:cNvSpPr txBox="1"/>
          <p:nvPr/>
        </p:nvSpPr>
        <p:spPr>
          <a:xfrm>
            <a:off x="370306" y="121026"/>
            <a:ext cx="831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Quantitative models of population growth</a:t>
            </a:r>
          </a:p>
        </p:txBody>
      </p:sp>
      <p:pic>
        <p:nvPicPr>
          <p:cNvPr id="9" name="Picture 8" descr="Rhinoceros standing on a dry grass field&#10;&#10;Description automatically generated">
            <a:extLst>
              <a:ext uri="{FF2B5EF4-FFF2-40B4-BE49-F238E27FC236}">
                <a16:creationId xmlns:a16="http://schemas.microsoft.com/office/drawing/2014/main" id="{565E9DF3-AE53-4887-BD21-D598BA837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12" y="2869033"/>
            <a:ext cx="4051886" cy="27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9664A022-6491-4C58-A7D6-118394AD7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/>
          <a:stretch/>
        </p:blipFill>
        <p:spPr bwMode="auto">
          <a:xfrm>
            <a:off x="590549" y="952500"/>
            <a:ext cx="7929974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6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809C7F-0528-4C14-8FF5-13FB33140DBE}"/>
              </a:ext>
            </a:extLst>
          </p:cNvPr>
          <p:cNvSpPr txBox="1"/>
          <p:nvPr/>
        </p:nvSpPr>
        <p:spPr>
          <a:xfrm>
            <a:off x="546475" y="4667859"/>
            <a:ext cx="8316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Populations can be divided into age classes or ontogenetic stages that have different vital rates</a:t>
            </a:r>
          </a:p>
        </p:txBody>
      </p:sp>
      <p:pic>
        <p:nvPicPr>
          <p:cNvPr id="3074" name="Picture 2" descr="Fig. 2">
            <a:extLst>
              <a:ext uri="{FF2B5EF4-FFF2-40B4-BE49-F238E27FC236}">
                <a16:creationId xmlns:a16="http://schemas.microsoft.com/office/drawing/2014/main" id="{1CFFFBAC-98B0-44F3-9833-95266DE1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8" y="1786856"/>
            <a:ext cx="7384958" cy="2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D8320D-6F17-4E15-957D-EF7E7074F007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Black rhino population</a:t>
            </a:r>
          </a:p>
        </p:txBody>
      </p:sp>
    </p:spTree>
    <p:extLst>
      <p:ext uri="{BB962C8B-B14F-4D97-AF65-F5344CB8AC3E}">
        <p14:creationId xmlns:p14="http://schemas.microsoft.com/office/powerpoint/2010/main" val="120244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leslie matrix">
            <a:extLst>
              <a:ext uri="{FF2B5EF4-FFF2-40B4-BE49-F238E27FC236}">
                <a16:creationId xmlns:a16="http://schemas.microsoft.com/office/drawing/2014/main" id="{47C5D3D6-9DDC-4D86-AC07-EEEBE931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9" y="1136074"/>
            <a:ext cx="6723679" cy="24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3457F0-78EB-41B6-9F22-FE432B75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01023"/>
            <a:ext cx="8229600" cy="289271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nₓ, the count of individuals (n) of each age class x</a:t>
            </a:r>
          </a:p>
          <a:p>
            <a:r>
              <a:rPr lang="en-GB" dirty="0"/>
              <a:t>sₓ, the fraction of individuals that survives from age class x to age class x+1,</a:t>
            </a:r>
          </a:p>
          <a:p>
            <a:r>
              <a:rPr lang="en-GB" dirty="0"/>
              <a:t>fₓ, fecundity, the per capita average number of female offspring reaching nₒ, born from mother of the age class x.</a:t>
            </a:r>
            <a:endParaRPr lang="en-US" dirty="0"/>
          </a:p>
          <a:p>
            <a:r>
              <a:rPr lang="en-US" dirty="0"/>
              <a:t>w, maximum age that the individuals can reach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788E4-BA34-493E-BEE9-2E7D4B2FAE2C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Leslie matrix</a:t>
            </a:r>
          </a:p>
        </p:txBody>
      </p:sp>
    </p:spTree>
    <p:extLst>
      <p:ext uri="{BB962C8B-B14F-4D97-AF65-F5344CB8AC3E}">
        <p14:creationId xmlns:p14="http://schemas.microsoft.com/office/powerpoint/2010/main" val="377307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leslie matrix">
            <a:extLst>
              <a:ext uri="{FF2B5EF4-FFF2-40B4-BE49-F238E27FC236}">
                <a16:creationId xmlns:a16="http://schemas.microsoft.com/office/drawing/2014/main" id="{47C5D3D6-9DDC-4D86-AC07-EEEBE931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5" y="3196205"/>
            <a:ext cx="8095287" cy="28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11780-AB27-492F-95C2-92C3D46CF1D8}"/>
              </a:ext>
            </a:extLst>
          </p:cNvPr>
          <p:cNvSpPr txBox="1"/>
          <p:nvPr/>
        </p:nvSpPr>
        <p:spPr>
          <a:xfrm>
            <a:off x="7657750" y="2299982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N</a:t>
            </a:r>
            <a:r>
              <a:rPr lang="en-GB" sz="2000" dirty="0" err="1">
                <a:solidFill>
                  <a:srgbClr val="FF0000"/>
                </a:solidFill>
              </a:rPr>
              <a:t>t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EB7C5-9FCD-4548-B647-3754CE620C6C}"/>
              </a:ext>
            </a:extLst>
          </p:cNvPr>
          <p:cNvSpPr txBox="1"/>
          <p:nvPr/>
        </p:nvSpPr>
        <p:spPr>
          <a:xfrm>
            <a:off x="991299" y="2299982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</a:t>
            </a:r>
            <a:r>
              <a:rPr lang="en-GB" sz="2000" dirty="0">
                <a:solidFill>
                  <a:srgbClr val="FF0000"/>
                </a:solidFill>
              </a:rPr>
              <a:t>t+1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9915C-4F21-4A23-B69E-C60528AAE110}"/>
              </a:ext>
            </a:extLst>
          </p:cNvPr>
          <p:cNvSpPr txBox="1"/>
          <p:nvPr/>
        </p:nvSpPr>
        <p:spPr>
          <a:xfrm>
            <a:off x="4823670" y="2299982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656AA-7ADB-4D90-98D7-E71C88DAD351}"/>
              </a:ext>
            </a:extLst>
          </p:cNvPr>
          <p:cNvSpPr txBox="1"/>
          <p:nvPr/>
        </p:nvSpPr>
        <p:spPr>
          <a:xfrm>
            <a:off x="374285" y="1251706"/>
            <a:ext cx="2125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Population at time t+1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E31D6-5EEB-4C4B-A772-FBA1B7953F4C}"/>
              </a:ext>
            </a:extLst>
          </p:cNvPr>
          <p:cNvSpPr txBox="1"/>
          <p:nvPr/>
        </p:nvSpPr>
        <p:spPr>
          <a:xfrm>
            <a:off x="3966171" y="1374187"/>
            <a:ext cx="212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Leslie matrix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540AF-0DDB-4A73-B8DF-FFF23FBDBB61}"/>
              </a:ext>
            </a:extLst>
          </p:cNvPr>
          <p:cNvSpPr txBox="1"/>
          <p:nvPr/>
        </p:nvSpPr>
        <p:spPr>
          <a:xfrm>
            <a:off x="6892531" y="1345875"/>
            <a:ext cx="2125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Population at time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5559D-06EB-461E-9D5E-94AA1509992C}"/>
              </a:ext>
            </a:extLst>
          </p:cNvPr>
          <p:cNvSpPr txBox="1"/>
          <p:nvPr/>
        </p:nvSpPr>
        <p:spPr>
          <a:xfrm>
            <a:off x="3029400" y="477964"/>
            <a:ext cx="93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</a:t>
            </a:r>
            <a:r>
              <a:rPr lang="en-GB" sz="2000" dirty="0">
                <a:solidFill>
                  <a:srgbClr val="FF0000"/>
                </a:solidFill>
              </a:rPr>
              <a:t>t+1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3D3D8-D6BA-4D6B-BC45-F20CDD03DD5F}"/>
              </a:ext>
            </a:extLst>
          </p:cNvPr>
          <p:cNvSpPr txBox="1"/>
          <p:nvPr/>
        </p:nvSpPr>
        <p:spPr>
          <a:xfrm>
            <a:off x="4254617" y="477964"/>
            <a:ext cx="5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F60D4-88C9-4601-BC0D-CA1DAC7A825C}"/>
              </a:ext>
            </a:extLst>
          </p:cNvPr>
          <p:cNvSpPr txBox="1"/>
          <p:nvPr/>
        </p:nvSpPr>
        <p:spPr>
          <a:xfrm>
            <a:off x="5007971" y="477964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N</a:t>
            </a:r>
            <a:r>
              <a:rPr lang="en-GB" sz="2000" dirty="0" err="1">
                <a:solidFill>
                  <a:srgbClr val="FF0000"/>
                </a:solidFill>
              </a:rPr>
              <a:t>t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B9429-C72A-4C48-99F8-18006400C802}"/>
              </a:ext>
            </a:extLst>
          </p:cNvPr>
          <p:cNvSpPr txBox="1"/>
          <p:nvPr/>
        </p:nvSpPr>
        <p:spPr>
          <a:xfrm>
            <a:off x="3835167" y="525048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67314-5065-4E07-A97B-A2A7BAAE4D28}"/>
              </a:ext>
            </a:extLst>
          </p:cNvPr>
          <p:cNvSpPr txBox="1"/>
          <p:nvPr/>
        </p:nvSpPr>
        <p:spPr>
          <a:xfrm>
            <a:off x="4682880" y="506845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1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8-10-11 at 22.13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0" r="1748"/>
          <a:stretch/>
        </p:blipFill>
        <p:spPr>
          <a:xfrm>
            <a:off x="110836" y="1512521"/>
            <a:ext cx="6217920" cy="3754515"/>
          </a:xfrm>
        </p:spPr>
      </p:pic>
      <p:pic>
        <p:nvPicPr>
          <p:cNvPr id="9" name="Picture 8" descr="Screen Shot 2018-10-11 at 22.1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3" y="1659307"/>
            <a:ext cx="1994441" cy="346094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BE6DE8DC-ABCF-4B3C-82C1-844318D821E3}"/>
              </a:ext>
            </a:extLst>
          </p:cNvPr>
          <p:cNvSpPr/>
          <p:nvPr/>
        </p:nvSpPr>
        <p:spPr>
          <a:xfrm>
            <a:off x="703811" y="1736893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9C88B6-6023-4590-B5E3-664D2821FD87}"/>
              </a:ext>
            </a:extLst>
          </p:cNvPr>
          <p:cNvSpPr/>
          <p:nvPr/>
        </p:nvSpPr>
        <p:spPr>
          <a:xfrm>
            <a:off x="5317375" y="1771062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CA65BA-CAF0-487A-8FC6-2F229FC30760}"/>
              </a:ext>
            </a:extLst>
          </p:cNvPr>
          <p:cNvSpPr/>
          <p:nvPr/>
        </p:nvSpPr>
        <p:spPr>
          <a:xfrm>
            <a:off x="7323513" y="1771061"/>
            <a:ext cx="1349432" cy="10164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1990B-C77B-4C5D-BFAB-21CA7F729C12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Matrix algebra</a:t>
            </a:r>
          </a:p>
        </p:txBody>
      </p:sp>
    </p:spTree>
    <p:extLst>
      <p:ext uri="{BB962C8B-B14F-4D97-AF65-F5344CB8AC3E}">
        <p14:creationId xmlns:p14="http://schemas.microsoft.com/office/powerpoint/2010/main" val="92039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8-10-11 at 22.13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0" r="1748"/>
          <a:stretch/>
        </p:blipFill>
        <p:spPr>
          <a:xfrm>
            <a:off x="110836" y="1512521"/>
            <a:ext cx="6217920" cy="3754515"/>
          </a:xfrm>
        </p:spPr>
      </p:pic>
      <p:pic>
        <p:nvPicPr>
          <p:cNvPr id="9" name="Picture 8" descr="Screen Shot 2018-10-11 at 22.1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3" y="1659307"/>
            <a:ext cx="1994441" cy="3460942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A120F4FE-3931-4486-9DFD-22D2E28BD691}"/>
              </a:ext>
            </a:extLst>
          </p:cNvPr>
          <p:cNvSpPr/>
          <p:nvPr/>
        </p:nvSpPr>
        <p:spPr>
          <a:xfrm>
            <a:off x="5331130" y="2579615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CA65BA-CAF0-487A-8FC6-2F229FC30760}"/>
              </a:ext>
            </a:extLst>
          </p:cNvPr>
          <p:cNvSpPr/>
          <p:nvPr/>
        </p:nvSpPr>
        <p:spPr>
          <a:xfrm>
            <a:off x="7323513" y="1771061"/>
            <a:ext cx="1349432" cy="10164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1990B-C77B-4C5D-BFAB-21CA7F729C12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Matrix algebra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7473B2-361E-4B62-950A-C142B58808DD}"/>
              </a:ext>
            </a:extLst>
          </p:cNvPr>
          <p:cNvSpPr/>
          <p:nvPr/>
        </p:nvSpPr>
        <p:spPr>
          <a:xfrm>
            <a:off x="1605905" y="1736893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1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Small population problems</a:t>
            </a:r>
          </a:p>
          <a:p>
            <a:pPr lvl="1"/>
            <a:r>
              <a:rPr lang="en-US" dirty="0"/>
              <a:t>Relative risk from inbreeding versus demographic collapse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Monitoring populations</a:t>
            </a:r>
          </a:p>
          <a:p>
            <a:pPr marL="914400" lvl="1" indent="-514350"/>
            <a:r>
              <a:rPr lang="en-US" dirty="0"/>
              <a:t>Estimating population size</a:t>
            </a:r>
          </a:p>
          <a:p>
            <a:pPr marL="914400" lvl="1" indent="-514350"/>
            <a:r>
              <a:rPr lang="en-US" dirty="0"/>
              <a:t>Vital rates and demography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future population growth</a:t>
            </a:r>
          </a:p>
          <a:p>
            <a:pPr lvl="1"/>
            <a:r>
              <a:rPr lang="en-US" dirty="0"/>
              <a:t>Population growth models</a:t>
            </a:r>
          </a:p>
          <a:p>
            <a:pPr lvl="1"/>
            <a:r>
              <a:rPr lang="en-US" dirty="0"/>
              <a:t>PVA models</a:t>
            </a:r>
          </a:p>
          <a:p>
            <a:pPr lvl="1"/>
            <a:r>
              <a:rPr lang="en-US" dirty="0" err="1"/>
              <a:t>Stochasticity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6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8-10-11 at 22.13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0" r="1748"/>
          <a:stretch/>
        </p:blipFill>
        <p:spPr>
          <a:xfrm>
            <a:off x="110836" y="1512521"/>
            <a:ext cx="6217920" cy="3754515"/>
          </a:xfrm>
        </p:spPr>
      </p:pic>
      <p:pic>
        <p:nvPicPr>
          <p:cNvPr id="9" name="Picture 8" descr="Screen Shot 2018-10-11 at 22.1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3" y="1659307"/>
            <a:ext cx="1994441" cy="3460942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218F4691-A45D-454F-8781-691A2F05613A}"/>
              </a:ext>
            </a:extLst>
          </p:cNvPr>
          <p:cNvSpPr/>
          <p:nvPr/>
        </p:nvSpPr>
        <p:spPr>
          <a:xfrm>
            <a:off x="5317375" y="3389778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CA65BA-CAF0-487A-8FC6-2F229FC30760}"/>
              </a:ext>
            </a:extLst>
          </p:cNvPr>
          <p:cNvSpPr/>
          <p:nvPr/>
        </p:nvSpPr>
        <p:spPr>
          <a:xfrm>
            <a:off x="7323513" y="1771061"/>
            <a:ext cx="1349432" cy="10164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1990B-C77B-4C5D-BFAB-21CA7F729C12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Matrix algebra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2CF9B6-BE18-4C20-A3D9-06F7FB19A222}"/>
              </a:ext>
            </a:extLst>
          </p:cNvPr>
          <p:cNvSpPr/>
          <p:nvPr/>
        </p:nvSpPr>
        <p:spPr>
          <a:xfrm>
            <a:off x="2597727" y="1741664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3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8-10-11 at 22.13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0" r="1748"/>
          <a:stretch/>
        </p:blipFill>
        <p:spPr>
          <a:xfrm>
            <a:off x="110836" y="1512521"/>
            <a:ext cx="6217920" cy="3754515"/>
          </a:xfrm>
        </p:spPr>
      </p:pic>
      <p:pic>
        <p:nvPicPr>
          <p:cNvPr id="9" name="Picture 8" descr="Screen Shot 2018-10-11 at 22.1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3" y="1659307"/>
            <a:ext cx="1994441" cy="3460942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F6B7996-3A72-40C2-BF16-76052A9D7693}"/>
              </a:ext>
            </a:extLst>
          </p:cNvPr>
          <p:cNvSpPr/>
          <p:nvPr/>
        </p:nvSpPr>
        <p:spPr>
          <a:xfrm>
            <a:off x="5317375" y="4151816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CA65BA-CAF0-487A-8FC6-2F229FC30760}"/>
              </a:ext>
            </a:extLst>
          </p:cNvPr>
          <p:cNvSpPr/>
          <p:nvPr/>
        </p:nvSpPr>
        <p:spPr>
          <a:xfrm>
            <a:off x="7323513" y="1771061"/>
            <a:ext cx="1349432" cy="10164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1990B-C77B-4C5D-BFAB-21CA7F729C12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Matrix algebra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D23014-1BFA-45FF-8F00-9003144CCEED}"/>
              </a:ext>
            </a:extLst>
          </p:cNvPr>
          <p:cNvSpPr/>
          <p:nvPr/>
        </p:nvSpPr>
        <p:spPr>
          <a:xfrm>
            <a:off x="3746268" y="1741664"/>
            <a:ext cx="825732" cy="856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8-10-11 at 22.13.3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0" r="1748"/>
          <a:stretch/>
        </p:blipFill>
        <p:spPr>
          <a:xfrm>
            <a:off x="0" y="2665220"/>
            <a:ext cx="6217920" cy="3754515"/>
          </a:xfrm>
        </p:spPr>
      </p:pic>
      <p:pic>
        <p:nvPicPr>
          <p:cNvPr id="9" name="Picture 8" descr="Screen Shot 2018-10-11 at 22.1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87" y="2812006"/>
            <a:ext cx="1994441" cy="3460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8CA03-FB44-45FA-A45C-DB6923890D1E}"/>
              </a:ext>
            </a:extLst>
          </p:cNvPr>
          <p:cNvSpPr txBox="1"/>
          <p:nvPr/>
        </p:nvSpPr>
        <p:spPr>
          <a:xfrm>
            <a:off x="532015" y="354676"/>
            <a:ext cx="8237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(0x45) + (1x18) + (1.5x11) + (1.2x4) = 39.3</a:t>
            </a:r>
          </a:p>
          <a:p>
            <a:r>
              <a:rPr lang="en-GB" sz="3200" dirty="0">
                <a:solidFill>
                  <a:srgbClr val="FF0000"/>
                </a:solidFill>
              </a:rPr>
              <a:t>(0.8x45) + (0x18) + (0x11) + (0x4) = 36</a:t>
            </a:r>
          </a:p>
          <a:p>
            <a:r>
              <a:rPr lang="en-GB" sz="3200" dirty="0">
                <a:solidFill>
                  <a:srgbClr val="FF0000"/>
                </a:solidFill>
              </a:rPr>
              <a:t>(0x45) + (0.5x18) + (0x11) + (0x4) = 9</a:t>
            </a:r>
          </a:p>
          <a:p>
            <a:r>
              <a:rPr lang="en-GB" sz="3200" dirty="0">
                <a:solidFill>
                  <a:srgbClr val="FF0000"/>
                </a:solidFill>
              </a:rPr>
              <a:t>(0x45) + (0x18) + (0.25x11) + (0x4) = 2.75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29193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AB5559D-06EB-461E-9D5E-94AA1509992C}"/>
              </a:ext>
            </a:extLst>
          </p:cNvPr>
          <p:cNvSpPr txBox="1"/>
          <p:nvPr/>
        </p:nvSpPr>
        <p:spPr>
          <a:xfrm>
            <a:off x="3029400" y="477964"/>
            <a:ext cx="93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</a:t>
            </a:r>
            <a:r>
              <a:rPr lang="en-GB" sz="2000" dirty="0">
                <a:solidFill>
                  <a:srgbClr val="FF0000"/>
                </a:solidFill>
              </a:rPr>
              <a:t>t+1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3D3D8-D6BA-4D6B-BC45-F20CDD03DD5F}"/>
              </a:ext>
            </a:extLst>
          </p:cNvPr>
          <p:cNvSpPr txBox="1"/>
          <p:nvPr/>
        </p:nvSpPr>
        <p:spPr>
          <a:xfrm>
            <a:off x="4254617" y="477964"/>
            <a:ext cx="5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F60D4-88C9-4601-BC0D-CA1DAC7A825C}"/>
              </a:ext>
            </a:extLst>
          </p:cNvPr>
          <p:cNvSpPr txBox="1"/>
          <p:nvPr/>
        </p:nvSpPr>
        <p:spPr>
          <a:xfrm>
            <a:off x="5007971" y="477964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N</a:t>
            </a:r>
            <a:r>
              <a:rPr lang="en-GB" sz="2000" dirty="0" err="1">
                <a:solidFill>
                  <a:srgbClr val="FF0000"/>
                </a:solidFill>
              </a:rPr>
              <a:t>t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B9429-C72A-4C48-99F8-18006400C802}"/>
              </a:ext>
            </a:extLst>
          </p:cNvPr>
          <p:cNvSpPr txBox="1"/>
          <p:nvPr/>
        </p:nvSpPr>
        <p:spPr>
          <a:xfrm>
            <a:off x="3835167" y="525048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67314-5065-4E07-A97B-A2A7BAAE4D28}"/>
              </a:ext>
            </a:extLst>
          </p:cNvPr>
          <p:cNvSpPr txBox="1"/>
          <p:nvPr/>
        </p:nvSpPr>
        <p:spPr>
          <a:xfrm>
            <a:off x="4682880" y="506845"/>
            <a:ext cx="98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29121-48BF-41CF-B3F2-6D628F8A53C5}"/>
              </a:ext>
            </a:extLst>
          </p:cNvPr>
          <p:cNvSpPr txBox="1"/>
          <p:nvPr/>
        </p:nvSpPr>
        <p:spPr>
          <a:xfrm>
            <a:off x="665423" y="2100828"/>
            <a:ext cx="8316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Repeat this for every year into the future you want to model the population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>
                <a:solidFill>
                  <a:srgbClr val="FF0000"/>
                </a:solidFill>
              </a:rPr>
              <a:t>What uses can there be for this?</a:t>
            </a:r>
          </a:p>
        </p:txBody>
      </p:sp>
    </p:spTree>
    <p:extLst>
      <p:ext uri="{BB962C8B-B14F-4D97-AF65-F5344CB8AC3E}">
        <p14:creationId xmlns:p14="http://schemas.microsoft.com/office/powerpoint/2010/main" val="136581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157"/>
            <a:ext cx="8229600" cy="5406311"/>
          </a:xfrm>
        </p:spPr>
        <p:txBody>
          <a:bodyPr>
            <a:normAutofit fontScale="85000" lnSpcReduction="20000"/>
          </a:bodyPr>
          <a:lstStyle/>
          <a:p>
            <a:endParaRPr lang="en-US" sz="3600" dirty="0"/>
          </a:p>
          <a:p>
            <a:r>
              <a:rPr lang="en-US" sz="3600" dirty="0"/>
              <a:t>Models to evaluate risk or probability of extinction for a population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dirty="0"/>
              <a:t>But provides evidence for management and surprisingly robust (Brook et al 2000)</a:t>
            </a:r>
          </a:p>
          <a:p>
            <a:r>
              <a:rPr lang="en-US" sz="3600" dirty="0"/>
              <a:t>Can be used to evaluate different management scenarios</a:t>
            </a:r>
          </a:p>
          <a:p>
            <a:endParaRPr lang="en-US" sz="3600" dirty="0"/>
          </a:p>
          <a:p>
            <a:r>
              <a:rPr lang="en-US" sz="3600" dirty="0"/>
              <a:t>Critiques</a:t>
            </a:r>
          </a:p>
          <a:p>
            <a:pPr lvl="1"/>
            <a:r>
              <a:rPr lang="en-US" sz="3600" dirty="0"/>
              <a:t>Data dependent- need numbers!</a:t>
            </a:r>
          </a:p>
          <a:p>
            <a:pPr lvl="1"/>
            <a:r>
              <a:rPr lang="en-US" sz="3600" dirty="0"/>
              <a:t>Overly Pessimistic – often predicts decline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3BA0A-85A1-4571-923B-8F1219ACEFB1}"/>
              </a:ext>
            </a:extLst>
          </p:cNvPr>
          <p:cNvSpPr txBox="1"/>
          <p:nvPr/>
        </p:nvSpPr>
        <p:spPr>
          <a:xfrm>
            <a:off x="370306" y="121026"/>
            <a:ext cx="831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Population viability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428905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4. ">
            <a:extLst>
              <a:ext uri="{FF2B5EF4-FFF2-40B4-BE49-F238E27FC236}">
                <a16:creationId xmlns:a16="http://schemas.microsoft.com/office/drawing/2014/main" id="{FF35692A-B7E8-4336-BBA5-C6969CD4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1" y="467686"/>
            <a:ext cx="7943151" cy="61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4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populations are vulnerable for genetic (long-term) and demographic (short-term) reasons</a:t>
            </a:r>
          </a:p>
          <a:p>
            <a:r>
              <a:rPr lang="en-US" dirty="0"/>
              <a:t>IUCN can use population models to establish extinction risk criteria </a:t>
            </a:r>
          </a:p>
          <a:p>
            <a:r>
              <a:rPr lang="en-US" dirty="0"/>
              <a:t>Basic population growth calculated on total numbers</a:t>
            </a:r>
          </a:p>
          <a:p>
            <a:r>
              <a:rPr lang="en-US" dirty="0"/>
              <a:t>Matrix based models use detailed population structure to predict future growth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PVA of elephants in Myanmar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131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915"/>
            <a:ext cx="8229600" cy="1143000"/>
          </a:xfrm>
        </p:spPr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746"/>
            <a:ext cx="8229600" cy="3599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Working through example with R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ED7BE-119B-49CF-AE6C-15629252C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8" r="27756" b="28770"/>
          <a:stretch/>
        </p:blipFill>
        <p:spPr>
          <a:xfrm>
            <a:off x="671945" y="2111432"/>
            <a:ext cx="7800109" cy="42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5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687" y="2274838"/>
            <a:ext cx="7997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Small population paradigm</a:t>
            </a:r>
          </a:p>
        </p:txBody>
      </p:sp>
    </p:spTree>
    <p:extLst>
      <p:ext uri="{BB962C8B-B14F-4D97-AF65-F5344CB8AC3E}">
        <p14:creationId xmlns:p14="http://schemas.microsoft.com/office/powerpoint/2010/main" val="356177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Small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22" y="1600200"/>
            <a:ext cx="5064748" cy="47090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Genetic</a:t>
            </a:r>
          </a:p>
          <a:p>
            <a:pPr lvl="1"/>
            <a:r>
              <a:rPr lang="en-US" dirty="0"/>
              <a:t>Inbreeding </a:t>
            </a:r>
          </a:p>
          <a:p>
            <a:pPr lvl="1"/>
            <a:r>
              <a:rPr lang="en-US" dirty="0"/>
              <a:t>Loss of </a:t>
            </a:r>
            <a:r>
              <a:rPr lang="en-US" dirty="0" err="1"/>
              <a:t>heterozygosity</a:t>
            </a:r>
            <a:endParaRPr lang="en-US" dirty="0"/>
          </a:p>
          <a:p>
            <a:r>
              <a:rPr lang="en-US" dirty="0"/>
              <a:t>Demographic</a:t>
            </a:r>
          </a:p>
          <a:p>
            <a:pPr lvl="1"/>
            <a:r>
              <a:rPr lang="en-US" dirty="0" err="1"/>
              <a:t>Stochasticity</a:t>
            </a:r>
            <a:r>
              <a:rPr lang="en-US" dirty="0"/>
              <a:t> (randomness)</a:t>
            </a:r>
          </a:p>
          <a:p>
            <a:pPr lvl="1"/>
            <a:r>
              <a:rPr lang="en-US" dirty="0"/>
              <a:t>Sex ratio bias</a:t>
            </a:r>
          </a:p>
          <a:p>
            <a:pPr lvl="1"/>
            <a:r>
              <a:rPr lang="en-US" dirty="0" err="1"/>
              <a:t>Allee</a:t>
            </a:r>
            <a:r>
              <a:rPr lang="en-US" dirty="0"/>
              <a:t> effects</a:t>
            </a:r>
          </a:p>
          <a:p>
            <a:r>
              <a:rPr lang="en-US" dirty="0"/>
              <a:t>Environmental</a:t>
            </a:r>
          </a:p>
          <a:p>
            <a:pPr lvl="1"/>
            <a:r>
              <a:rPr lang="en-US" dirty="0"/>
              <a:t>Fragmentation</a:t>
            </a:r>
          </a:p>
          <a:p>
            <a:pPr lvl="1"/>
            <a:r>
              <a:rPr lang="en-US" dirty="0"/>
              <a:t>Small range size</a:t>
            </a:r>
          </a:p>
          <a:p>
            <a:pPr lvl="1"/>
            <a:endParaRPr lang="en-US" dirty="0"/>
          </a:p>
        </p:txBody>
      </p:sp>
      <p:pic>
        <p:nvPicPr>
          <p:cNvPr id="4" name="Picture 6" descr="glanville_fritil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4435" y="1417638"/>
            <a:ext cx="3812027" cy="3812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1573" y="5248920"/>
            <a:ext cx="413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Sacherri</a:t>
            </a:r>
            <a:r>
              <a:rPr lang="en-US" dirty="0"/>
              <a:t> et al 1998. Glanville fritillary </a:t>
            </a:r>
          </a:p>
        </p:txBody>
      </p:sp>
    </p:spTree>
    <p:extLst>
      <p:ext uri="{BB962C8B-B14F-4D97-AF65-F5344CB8AC3E}">
        <p14:creationId xmlns:p14="http://schemas.microsoft.com/office/powerpoint/2010/main" val="117025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llee effect">
            <a:extLst>
              <a:ext uri="{FF2B5EF4-FFF2-40B4-BE49-F238E27FC236}">
                <a16:creationId xmlns:a16="http://schemas.microsoft.com/office/drawing/2014/main" id="{A651DE2A-356A-4288-A5B2-3195CEA3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5" y="131778"/>
            <a:ext cx="3363111" cy="67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2137B-D73D-4A07-8BF4-9F5339FF7428}"/>
              </a:ext>
            </a:extLst>
          </p:cNvPr>
          <p:cNvSpPr txBox="1"/>
          <p:nvPr/>
        </p:nvSpPr>
        <p:spPr>
          <a:xfrm>
            <a:off x="4884977" y="2273973"/>
            <a:ext cx="3889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Populations can experience a greater threat of extinction just because they are small </a:t>
            </a:r>
          </a:p>
        </p:txBody>
      </p:sp>
    </p:spTree>
    <p:extLst>
      <p:ext uri="{BB962C8B-B14F-4D97-AF65-F5344CB8AC3E}">
        <p14:creationId xmlns:p14="http://schemas.microsoft.com/office/powerpoint/2010/main" val="302883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CBD7C-E12A-4511-98A0-A0D900888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1" b="7213"/>
          <a:stretch/>
        </p:blipFill>
        <p:spPr>
          <a:xfrm>
            <a:off x="0" y="766733"/>
            <a:ext cx="9144000" cy="49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8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estimate population growth?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individuals</a:t>
            </a:r>
          </a:p>
          <a:p>
            <a:pPr lvl="1"/>
            <a:r>
              <a:rPr lang="en-US" dirty="0"/>
              <a:t>Observation bias- what proportion of population do you actually record?</a:t>
            </a:r>
          </a:p>
          <a:p>
            <a:pPr lvl="1"/>
            <a:r>
              <a:rPr lang="en-US" dirty="0"/>
              <a:t>Observations in disturbed habitats different from undisturbed</a:t>
            </a:r>
          </a:p>
          <a:p>
            <a:r>
              <a:rPr lang="en-US" dirty="0"/>
              <a:t>Mark re-capture</a:t>
            </a:r>
          </a:p>
          <a:p>
            <a:pPr lvl="1"/>
            <a:r>
              <a:rPr lang="en-US" dirty="0"/>
              <a:t>Record each time an individual is caught to determine proportion of new individuals at each time point</a:t>
            </a:r>
          </a:p>
        </p:txBody>
      </p:sp>
    </p:spTree>
    <p:extLst>
      <p:ext uri="{BB962C8B-B14F-4D97-AF65-F5344CB8AC3E}">
        <p14:creationId xmlns:p14="http://schemas.microsoft.com/office/powerpoint/2010/main" val="66690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unting elephants from the air">
            <a:extLst>
              <a:ext uri="{FF2B5EF4-FFF2-40B4-BE49-F238E27FC236}">
                <a16:creationId xmlns:a16="http://schemas.microsoft.com/office/drawing/2014/main" id="{A9B315D2-83DC-43A3-8981-8FD9E29F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5" y="478972"/>
            <a:ext cx="3975653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unt mark recapture">
            <a:extLst>
              <a:ext uri="{FF2B5EF4-FFF2-40B4-BE49-F238E27FC236}">
                <a16:creationId xmlns:a16="http://schemas.microsoft.com/office/drawing/2014/main" id="{1B737103-A140-4462-986F-3901E1C9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63" y="3429000"/>
            <a:ext cx="4096910" cy="28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0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rk recapture equation">
            <a:extLst>
              <a:ext uri="{FF2B5EF4-FFF2-40B4-BE49-F238E27FC236}">
                <a16:creationId xmlns:a16="http://schemas.microsoft.com/office/drawing/2014/main" id="{41504AD7-ED38-4127-8A03-47D886DB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3556"/>
            <a:ext cx="853440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1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5BAA3-8671-43E1-A83A-6BE598FCE4A9}"/>
</file>

<file path=customXml/itemProps2.xml><?xml version="1.0" encoding="utf-8"?>
<ds:datastoreItem xmlns:ds="http://schemas.openxmlformats.org/officeDocument/2006/customXml" ds:itemID="{28B11423-E26B-4DEF-83D4-A2A2B74C084D}"/>
</file>

<file path=customXml/itemProps3.xml><?xml version="1.0" encoding="utf-8"?>
<ds:datastoreItem xmlns:ds="http://schemas.openxmlformats.org/officeDocument/2006/customXml" ds:itemID="{451B3A01-296C-4893-A15C-F30E29312F1E}"/>
</file>

<file path=docProps/app.xml><?xml version="1.0" encoding="utf-8"?>
<Properties xmlns="http://schemas.openxmlformats.org/officeDocument/2006/extended-properties" xmlns:vt="http://schemas.openxmlformats.org/officeDocument/2006/docPropsVTypes">
  <TotalTime>9243</TotalTime>
  <Words>573</Words>
  <Application>Microsoft Office PowerPoint</Application>
  <PresentationFormat>On-screen Show (4:3)</PresentationFormat>
  <Paragraphs>106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Session 3: Predicting extinction risk in small populations</vt:lpstr>
      <vt:lpstr>Learning outcomes</vt:lpstr>
      <vt:lpstr>PowerPoint Presentation</vt:lpstr>
      <vt:lpstr>Problems of Small Populations</vt:lpstr>
      <vt:lpstr>PowerPoint Presentation</vt:lpstr>
      <vt:lpstr>PowerPoint Presentation</vt:lpstr>
      <vt:lpstr>How to estimate population growth?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PVA of elephants in Myanmar</vt:lpstr>
      <vt:lpstr>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Shultz</dc:creator>
  <cp:lastModifiedBy>Nick Harvey</cp:lastModifiedBy>
  <cp:revision>23</cp:revision>
  <dcterms:created xsi:type="dcterms:W3CDTF">2018-10-09T09:02:06Z</dcterms:created>
  <dcterms:modified xsi:type="dcterms:W3CDTF">2019-11-28T06:54:36Z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</Properties>
</file>