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23"/>
  </p:notesMasterIdLst>
  <p:sldIdLst>
    <p:sldId id="266" r:id="rId5"/>
    <p:sldId id="264" r:id="rId6"/>
    <p:sldId id="272" r:id="rId7"/>
    <p:sldId id="308" r:id="rId8"/>
    <p:sldId id="317" r:id="rId9"/>
    <p:sldId id="318" r:id="rId10"/>
    <p:sldId id="277" r:id="rId11"/>
    <p:sldId id="311" r:id="rId12"/>
    <p:sldId id="278" r:id="rId13"/>
    <p:sldId id="312" r:id="rId14"/>
    <p:sldId id="313" r:id="rId15"/>
    <p:sldId id="285" r:id="rId16"/>
    <p:sldId id="280" r:id="rId17"/>
    <p:sldId id="314" r:id="rId18"/>
    <p:sldId id="315" r:id="rId19"/>
    <p:sldId id="316" r:id="rId20"/>
    <p:sldId id="289" r:id="rId21"/>
    <p:sldId id="269"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n79q40A/4Smpu2SKtaU1A==" hashData="bJb7Y9kuAKRQRJQPAP3/iVOFYIMizVKVy80YRxj7GTf3tVEC7l8P5TyKBcASyijLS7PL3pcDPbzJ9f9hQICZOQ=="/>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0"/>
    <p:restoredTop sz="83069" autoAdjust="0"/>
  </p:normalViewPr>
  <p:slideViewPr>
    <p:cSldViewPr snapToGrid="0">
      <p:cViewPr>
        <p:scale>
          <a:sx n="100" d="100"/>
          <a:sy n="100" d="100"/>
        </p:scale>
        <p:origin x="12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Aptos" panose="020B0004020202020204" pitchFamily="34" charset="0"/>
                <a:ea typeface="+mn-ea"/>
                <a:cs typeface="+mn-cs"/>
              </a:defRPr>
            </a:pPr>
            <a:r>
              <a:rPr lang="es-CO" sz="2000" b="1"/>
              <a:t>Consumo final de energia em todo o mundo em 2022, por setor</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Aptos" panose="020B0004020202020204" pitchFamily="34" charset="0"/>
              <a:ea typeface="+mn-ea"/>
              <a:cs typeface="+mn-cs"/>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3B-4320-9400-03BDE1C1F12F}"/>
              </c:ext>
            </c:extLst>
          </c:dPt>
          <c:dPt>
            <c:idx val="1"/>
            <c:bubble3D val="0"/>
            <c:spPr>
              <a:solidFill>
                <a:schemeClr val="accent2"/>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3B-4320-9400-03BDE1C1F12F}"/>
              </c:ext>
            </c:extLst>
          </c:dPt>
          <c:dPt>
            <c:idx val="2"/>
            <c:bubble3D val="0"/>
            <c:spPr>
              <a:solidFill>
                <a:schemeClr val="accent3"/>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3B-4320-9400-03BDE1C1F12F}"/>
              </c:ext>
            </c:extLst>
          </c:dPt>
          <c:dPt>
            <c:idx val="3"/>
            <c:bubble3D val="0"/>
            <c:spPr>
              <a:solidFill>
                <a:schemeClr val="accent4"/>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3B-4320-9400-03BDE1C1F12F}"/>
              </c:ext>
            </c:extLst>
          </c:dPt>
          <c:dPt>
            <c:idx val="4"/>
            <c:bubble3D val="0"/>
            <c:spPr>
              <a:solidFill>
                <a:schemeClr val="accent5"/>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3B-4320-9400-03BDE1C1F12F}"/>
              </c:ext>
            </c:extLst>
          </c:dPt>
          <c:dPt>
            <c:idx val="5"/>
            <c:bubble3D val="0"/>
            <c:spPr>
              <a:solidFill>
                <a:schemeClr val="accent6"/>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3B-4320-9400-03BDE1C1F12F}"/>
              </c:ext>
            </c:extLst>
          </c:dPt>
          <c:dPt>
            <c:idx val="6"/>
            <c:bubble3D val="0"/>
            <c:spPr>
              <a:solidFill>
                <a:schemeClr val="accent1">
                  <a:lumMod val="60000"/>
                </a:schemeClr>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1C3B-4320-9400-03BDE1C1F12F}"/>
              </c:ext>
            </c:extLst>
          </c:dPt>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ptos" panose="020B0004020202020204" pitchFamily="34" charset="0"/>
                    <a:ea typeface="+mn-ea"/>
                    <a:cs typeface="+mn-cs"/>
                  </a:defRPr>
                </a:pPr>
                <a:endParaRPr lang="es-CO"/>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Sheet1!$D$3:$D$9</c:f>
              <c:strCache>
                <c:ptCount val="7"/>
                <c:pt idx="0">
                  <c:v>Setor</c:v>
                </c:pt>
                <c:pt idx="1">
                  <c:v>Transporte</c:v>
                </c:pt>
                <c:pt idx="2">
                  <c:v>Residencial</c:v>
                </c:pt>
                <c:pt idx="3">
                  <c:v>Serviços comerciais e públicos</c:v>
                </c:pt>
                <c:pt idx="4">
                  <c:v>Agricultura, silvicultura e pesca</c:v>
                </c:pt>
                <c:pt idx="5">
                  <c:v>Uso não energético</c:v>
                </c:pt>
                <c:pt idx="6">
                  <c:v>Não especificado</c:v>
                </c:pt>
              </c:strCache>
            </c:strRef>
          </c:cat>
          <c:val>
            <c:numRef>
              <c:f>Sheet1!$E$3:$E$9</c:f>
              <c:numCache>
                <c:formatCode>General</c:formatCode>
                <c:ptCount val="7"/>
                <c:pt idx="0">
                  <c:v>128.29</c:v>
                </c:pt>
                <c:pt idx="1">
                  <c:v>117.33</c:v>
                </c:pt>
                <c:pt idx="2">
                  <c:v>85.63</c:v>
                </c:pt>
                <c:pt idx="3">
                  <c:v>33.72</c:v>
                </c:pt>
                <c:pt idx="4">
                  <c:v>34.04</c:v>
                </c:pt>
                <c:pt idx="5">
                  <c:v>40.68</c:v>
                </c:pt>
                <c:pt idx="6">
                  <c:v>6.58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1C3B-4320-9400-03BDE1C1F12F}"/>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013916784489623"/>
          <c:y val="0.12327156075187573"/>
          <c:w val="0.33704716639738913"/>
          <c:h val="0.8412918688194277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ptos" panose="020B0004020202020204" pitchFamily="34" charset="0"/>
              <a:ea typeface="+mn-ea"/>
              <a:cs typeface="+mn-cs"/>
            </a:defRPr>
          </a:pPr>
          <a:endParaRPr lang="es-CO"/>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ptos" panose="020B0004020202020204" pitchFamily="34" charset="0"/>
        </a:defRPr>
      </a:pPr>
      <a:endParaRPr lang="es-CO"/>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17F10-694E-42C7-94CF-2EA8CF5AB7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C21E6746-6963-4423-9140-C59D2DF84B02}">
      <dgm:prSet phldrT="[Text]"/>
      <dgm:spPr/>
      <dgm:t>
        <a:bodyPr/>
        <a:lstStyle/>
        <a:p>
          <a:r>
            <a:rPr lang="es-CO" dirty="0" err="1"/>
            <a:t>Ferro </a:t>
          </a:r>
          <a:r>
            <a:rPr lang="es-CO" dirty="0"/>
            <a:t>e </a:t>
          </a:r>
          <a:r>
            <a:rPr lang="es-CO" dirty="0" err="1"/>
            <a:t>aço</a:t>
          </a:r>
          <a:endParaRPr lang="es-CO" dirty="0"/>
        </a:p>
      </dgm:t>
    </dgm:pt>
    <dgm:pt modelId="{283CBDCA-EF2F-47DE-BC21-AA7F00271277}" type="parTrans" cxnId="{34901EC2-D4EC-4090-A349-7EEDB375DCE2}">
      <dgm:prSet/>
      <dgm:spPr/>
      <dgm:t>
        <a:bodyPr/>
        <a:lstStyle/>
        <a:p>
          <a:endParaRPr lang="es-CO"/>
        </a:p>
      </dgm:t>
    </dgm:pt>
    <dgm:pt modelId="{87939866-2BE5-47DE-B45B-88873D19221E}" type="sibTrans" cxnId="{34901EC2-D4EC-4090-A349-7EEDB375DCE2}">
      <dgm:prSet/>
      <dgm:spPr/>
      <dgm:t>
        <a:bodyPr/>
        <a:lstStyle/>
        <a:p>
          <a:endParaRPr lang="es-CO"/>
        </a:p>
      </dgm:t>
    </dgm:pt>
    <dgm:pt modelId="{8B535668-3E5F-4419-8EA1-9D92EEB0A608}">
      <dgm:prSet phldrT="[Text]"/>
      <dgm:spPr/>
      <dgm:t>
        <a:bodyPr/>
        <a:lstStyle/>
        <a:p>
          <a:r>
            <a:rPr lang="es-CO" dirty="0"/>
            <a:t>Química e </a:t>
          </a:r>
          <a:r>
            <a:rPr lang="es-CO" dirty="0" err="1"/>
            <a:t>petroquímica</a:t>
          </a:r>
          <a:endParaRPr lang="es-CO" dirty="0"/>
        </a:p>
      </dgm:t>
    </dgm:pt>
    <dgm:pt modelId="{60719D42-0180-483A-BB7C-A227685258BF}" type="parTrans" cxnId="{55542F63-28B7-4AAB-9557-8729E096A5DA}">
      <dgm:prSet/>
      <dgm:spPr/>
      <dgm:t>
        <a:bodyPr/>
        <a:lstStyle/>
        <a:p>
          <a:endParaRPr lang="es-CO"/>
        </a:p>
      </dgm:t>
    </dgm:pt>
    <dgm:pt modelId="{424BEEE0-2216-4613-89CF-7229DE5FE8A1}" type="sibTrans" cxnId="{55542F63-28B7-4AAB-9557-8729E096A5DA}">
      <dgm:prSet/>
      <dgm:spPr/>
      <dgm:t>
        <a:bodyPr/>
        <a:lstStyle/>
        <a:p>
          <a:endParaRPr lang="es-CO"/>
        </a:p>
      </dgm:t>
    </dgm:pt>
    <dgm:pt modelId="{8949C054-2D18-4F5E-9820-C20EADE9AEFF}">
      <dgm:prSet phldrT="[Text]"/>
      <dgm:spPr/>
      <dgm:t>
        <a:bodyPr/>
        <a:lstStyle/>
        <a:p>
          <a:r>
            <a:rPr lang="es-CO" dirty="0" err="1"/>
            <a:t>Metais </a:t>
          </a:r>
          <a:r>
            <a:rPr lang="es-CO" dirty="0"/>
            <a:t>não </a:t>
          </a:r>
          <a:r>
            <a:rPr lang="es-CO" dirty="0" err="1"/>
            <a:t>ferrosos</a:t>
          </a:r>
          <a:endParaRPr lang="es-CO" dirty="0"/>
        </a:p>
      </dgm:t>
    </dgm:pt>
    <dgm:pt modelId="{FE7A93D2-41A7-4E20-AAFB-5B32CC4FCB40}" type="parTrans" cxnId="{19163831-5236-4AF2-89EB-553CC1AF2513}">
      <dgm:prSet/>
      <dgm:spPr/>
      <dgm:t>
        <a:bodyPr/>
        <a:lstStyle/>
        <a:p>
          <a:endParaRPr lang="es-CO"/>
        </a:p>
      </dgm:t>
    </dgm:pt>
    <dgm:pt modelId="{2F38F845-74EA-47A1-9F99-B6ACEFF661DC}" type="sibTrans" cxnId="{19163831-5236-4AF2-89EB-553CC1AF2513}">
      <dgm:prSet/>
      <dgm:spPr/>
      <dgm:t>
        <a:bodyPr/>
        <a:lstStyle/>
        <a:p>
          <a:endParaRPr lang="es-CO"/>
        </a:p>
      </dgm:t>
    </dgm:pt>
    <dgm:pt modelId="{66B29193-D39A-43CC-A950-659B85E530FA}">
      <dgm:prSet phldrT="[Text]"/>
      <dgm:spPr/>
      <dgm:t>
        <a:bodyPr/>
        <a:lstStyle/>
        <a:p>
          <a:r>
            <a:rPr lang="es-CO" dirty="0" err="1"/>
            <a:t>Minerais </a:t>
          </a:r>
          <a:r>
            <a:rPr lang="es-CO" dirty="0"/>
            <a:t>não </a:t>
          </a:r>
          <a:r>
            <a:rPr lang="es-CO" dirty="0" err="1"/>
            <a:t>metálicos</a:t>
          </a:r>
          <a:endParaRPr lang="es-CO" dirty="0"/>
        </a:p>
      </dgm:t>
    </dgm:pt>
    <dgm:pt modelId="{8BAF15F3-7960-4ABF-AE5E-D459F52BF16D}" type="parTrans" cxnId="{44E25C22-33E7-46B6-AFF0-4A892890F1DA}">
      <dgm:prSet/>
      <dgm:spPr/>
      <dgm:t>
        <a:bodyPr/>
        <a:lstStyle/>
        <a:p>
          <a:endParaRPr lang="es-CO"/>
        </a:p>
      </dgm:t>
    </dgm:pt>
    <dgm:pt modelId="{71D50D41-2EF9-4246-AD80-99ADDACB98E5}" type="sibTrans" cxnId="{44E25C22-33E7-46B6-AFF0-4A892890F1DA}">
      <dgm:prSet/>
      <dgm:spPr/>
      <dgm:t>
        <a:bodyPr/>
        <a:lstStyle/>
        <a:p>
          <a:endParaRPr lang="es-CO"/>
        </a:p>
      </dgm:t>
    </dgm:pt>
    <dgm:pt modelId="{69755462-56EB-4030-8C12-9A65EFFACADE}">
      <dgm:prSet phldrT="[Text]"/>
      <dgm:spPr/>
      <dgm:t>
        <a:bodyPr/>
        <a:lstStyle/>
        <a:p>
          <a:r>
            <a:rPr lang="es-CO" dirty="0" err="1"/>
            <a:t>Equipamentos de transporte</a:t>
          </a:r>
          <a:endParaRPr lang="es-CO" dirty="0"/>
        </a:p>
      </dgm:t>
    </dgm:pt>
    <dgm:pt modelId="{3FA093DC-CDCB-4E44-9C97-DB95CA018431}" type="parTrans" cxnId="{8BCBB1D9-7CAD-4018-8000-C079916D92F4}">
      <dgm:prSet/>
      <dgm:spPr/>
      <dgm:t>
        <a:bodyPr/>
        <a:lstStyle/>
        <a:p>
          <a:endParaRPr lang="es-CO"/>
        </a:p>
      </dgm:t>
    </dgm:pt>
    <dgm:pt modelId="{16D729DE-C6DF-4566-A5CB-97CB2EA67C20}" type="sibTrans" cxnId="{8BCBB1D9-7CAD-4018-8000-C079916D92F4}">
      <dgm:prSet/>
      <dgm:spPr/>
      <dgm:t>
        <a:bodyPr/>
        <a:lstStyle/>
        <a:p>
          <a:endParaRPr lang="es-CO"/>
        </a:p>
      </dgm:t>
    </dgm:pt>
    <dgm:pt modelId="{3FF7EA3A-2153-421F-94B3-D6D3F2386586}">
      <dgm:prSet phldrT="[Text]"/>
      <dgm:spPr/>
      <dgm:t>
        <a:bodyPr/>
        <a:lstStyle/>
        <a:p>
          <a:r>
            <a:rPr lang="es-CO" dirty="0" err="1"/>
            <a:t>Construção</a:t>
          </a:r>
          <a:endParaRPr lang="es-CO" dirty="0"/>
        </a:p>
      </dgm:t>
    </dgm:pt>
    <dgm:pt modelId="{E22CF033-BA10-49B5-9740-AFE70D69E63A}" type="parTrans" cxnId="{B353A9C3-E7B3-4CE8-8586-6A1EA48318C3}">
      <dgm:prSet/>
      <dgm:spPr/>
      <dgm:t>
        <a:bodyPr/>
        <a:lstStyle/>
        <a:p>
          <a:endParaRPr lang="es-CO"/>
        </a:p>
      </dgm:t>
    </dgm:pt>
    <dgm:pt modelId="{4A2A8720-AD82-438D-82D3-6B65BD7D3096}" type="sibTrans" cxnId="{B353A9C3-E7B3-4CE8-8586-6A1EA48318C3}">
      <dgm:prSet/>
      <dgm:spPr/>
      <dgm:t>
        <a:bodyPr/>
        <a:lstStyle/>
        <a:p>
          <a:endParaRPr lang="es-CO"/>
        </a:p>
      </dgm:t>
    </dgm:pt>
    <dgm:pt modelId="{4BF5D400-1EE9-492E-B01D-A8B0D1B2418F}">
      <dgm:prSet phldrT="[Text]"/>
      <dgm:spPr/>
      <dgm:t>
        <a:bodyPr/>
        <a:lstStyle/>
        <a:p>
          <a:r>
            <a:rPr lang="es-CO" dirty="0" err="1"/>
            <a:t>Maquinário</a:t>
          </a:r>
          <a:endParaRPr lang="es-CO" dirty="0"/>
        </a:p>
      </dgm:t>
    </dgm:pt>
    <dgm:pt modelId="{96062F81-CC5E-49AD-9C20-39A8D5115BCC}" type="parTrans" cxnId="{D13C820E-2762-4D9A-87D6-1B66B1EDC440}">
      <dgm:prSet/>
      <dgm:spPr/>
      <dgm:t>
        <a:bodyPr/>
        <a:lstStyle/>
        <a:p>
          <a:endParaRPr lang="es-CO"/>
        </a:p>
      </dgm:t>
    </dgm:pt>
    <dgm:pt modelId="{66A1D702-261C-46DC-B738-4ECC8B270BF4}" type="sibTrans" cxnId="{D13C820E-2762-4D9A-87D6-1B66B1EDC440}">
      <dgm:prSet/>
      <dgm:spPr/>
      <dgm:t>
        <a:bodyPr/>
        <a:lstStyle/>
        <a:p>
          <a:endParaRPr lang="es-CO"/>
        </a:p>
      </dgm:t>
    </dgm:pt>
    <dgm:pt modelId="{27A25A5E-9714-4BE0-AE33-C03077D7E8B7}">
      <dgm:prSet phldrT="[Text]"/>
      <dgm:spPr/>
      <dgm:t>
        <a:bodyPr/>
        <a:lstStyle/>
        <a:p>
          <a:r>
            <a:rPr lang="es-CO" dirty="0" err="1"/>
            <a:t>Mineração </a:t>
          </a:r>
          <a:r>
            <a:rPr lang="es-CO" dirty="0"/>
            <a:t>e </a:t>
          </a:r>
          <a:r>
            <a:rPr lang="es-CO" dirty="0" err="1"/>
            <a:t>pedreiras</a:t>
          </a:r>
          <a:endParaRPr lang="es-CO" dirty="0"/>
        </a:p>
      </dgm:t>
    </dgm:pt>
    <dgm:pt modelId="{3595EE0B-C26C-4683-A738-F8EEA2F6BE92}" type="parTrans" cxnId="{89D30D96-9309-4122-BD3D-C8A8D98C4E96}">
      <dgm:prSet/>
      <dgm:spPr/>
      <dgm:t>
        <a:bodyPr/>
        <a:lstStyle/>
        <a:p>
          <a:endParaRPr lang="es-CO"/>
        </a:p>
      </dgm:t>
    </dgm:pt>
    <dgm:pt modelId="{FEA64056-BEA7-4B4C-8A0C-9DAD69CBB9BD}" type="sibTrans" cxnId="{89D30D96-9309-4122-BD3D-C8A8D98C4E96}">
      <dgm:prSet/>
      <dgm:spPr/>
      <dgm:t>
        <a:bodyPr/>
        <a:lstStyle/>
        <a:p>
          <a:endParaRPr lang="es-CO"/>
        </a:p>
      </dgm:t>
    </dgm:pt>
    <dgm:pt modelId="{A40C792F-5755-4ADA-B20B-16A9C58FD2DF}">
      <dgm:prSet phldrT="[Text]"/>
      <dgm:spPr/>
      <dgm:t>
        <a:bodyPr/>
        <a:lstStyle/>
        <a:p>
          <a:r>
            <a:rPr lang="es-CO" dirty="0" err="1"/>
            <a:t>Alimentos</a:t>
          </a:r>
          <a:r>
            <a:rPr lang="es-CO" dirty="0"/>
            <a:t>, </a:t>
          </a:r>
          <a:r>
            <a:rPr lang="es-CO" dirty="0" err="1"/>
            <a:t>bebidas </a:t>
          </a:r>
          <a:r>
            <a:rPr lang="es-CO" dirty="0"/>
            <a:t>e </a:t>
          </a:r>
          <a:r>
            <a:rPr lang="es-CO" dirty="0" err="1"/>
            <a:t>tabaco</a:t>
          </a:r>
          <a:endParaRPr lang="es-CO" dirty="0"/>
        </a:p>
      </dgm:t>
    </dgm:pt>
    <dgm:pt modelId="{90116273-1884-48B2-8929-85E78F640254}" type="parTrans" cxnId="{53B0C0CB-1BF9-4F99-B41F-EB6D7E877F94}">
      <dgm:prSet/>
      <dgm:spPr/>
      <dgm:t>
        <a:bodyPr/>
        <a:lstStyle/>
        <a:p>
          <a:endParaRPr lang="es-CO"/>
        </a:p>
      </dgm:t>
    </dgm:pt>
    <dgm:pt modelId="{7F36F0DA-F02B-4396-ABDA-649584216301}" type="sibTrans" cxnId="{53B0C0CB-1BF9-4F99-B41F-EB6D7E877F94}">
      <dgm:prSet/>
      <dgm:spPr/>
      <dgm:t>
        <a:bodyPr/>
        <a:lstStyle/>
        <a:p>
          <a:endParaRPr lang="es-CO"/>
        </a:p>
      </dgm:t>
    </dgm:pt>
    <dgm:pt modelId="{055D5B9C-2609-4BFD-A0F0-9F448B782FAE}">
      <dgm:prSet phldrT="[Text]"/>
      <dgm:spPr/>
      <dgm:t>
        <a:bodyPr/>
        <a:lstStyle/>
        <a:p>
          <a:r>
            <a:rPr lang="es-CO" dirty="0" err="1"/>
            <a:t>Papel</a:t>
          </a:r>
          <a:r>
            <a:rPr lang="es-CO" dirty="0"/>
            <a:t>, celulose e </a:t>
          </a:r>
          <a:r>
            <a:rPr lang="es-CO" dirty="0" err="1"/>
            <a:t>impressão</a:t>
          </a:r>
          <a:endParaRPr lang="es-CO" dirty="0"/>
        </a:p>
      </dgm:t>
    </dgm:pt>
    <dgm:pt modelId="{80AD7AEF-C09E-4203-8924-6E8C0048458B}" type="parTrans" cxnId="{3B218C4B-0BA2-42E0-96FE-470E8AC6DF0C}">
      <dgm:prSet/>
      <dgm:spPr/>
      <dgm:t>
        <a:bodyPr/>
        <a:lstStyle/>
        <a:p>
          <a:endParaRPr lang="es-CO"/>
        </a:p>
      </dgm:t>
    </dgm:pt>
    <dgm:pt modelId="{F0991D30-2621-4927-909A-5A316A3EAF7C}" type="sibTrans" cxnId="{3B218C4B-0BA2-42E0-96FE-470E8AC6DF0C}">
      <dgm:prSet/>
      <dgm:spPr/>
      <dgm:t>
        <a:bodyPr/>
        <a:lstStyle/>
        <a:p>
          <a:endParaRPr lang="es-CO"/>
        </a:p>
      </dgm:t>
    </dgm:pt>
    <dgm:pt modelId="{30BF833B-10BE-44F7-9A8E-2BDBFDCA2058}">
      <dgm:prSet phldrT="[Text]"/>
      <dgm:spPr/>
      <dgm:t>
        <a:bodyPr/>
        <a:lstStyle/>
        <a:p>
          <a:r>
            <a:rPr lang="es-CO" dirty="0"/>
            <a:t>Madeira e </a:t>
          </a:r>
          <a:r>
            <a:rPr lang="es-CO" dirty="0" err="1"/>
            <a:t>produtos de madeira</a:t>
          </a:r>
          <a:endParaRPr lang="es-CO" dirty="0"/>
        </a:p>
      </dgm:t>
    </dgm:pt>
    <dgm:pt modelId="{E9CCF8C0-D540-4D2C-9CD4-6548803DF633}" type="parTrans" cxnId="{85550F89-C2BA-428A-AF16-E5B72E7981C8}">
      <dgm:prSet/>
      <dgm:spPr/>
      <dgm:t>
        <a:bodyPr/>
        <a:lstStyle/>
        <a:p>
          <a:endParaRPr lang="es-CO"/>
        </a:p>
      </dgm:t>
    </dgm:pt>
    <dgm:pt modelId="{3E7EFA5A-50C9-465A-8D50-C2512D78E604}" type="sibTrans" cxnId="{85550F89-C2BA-428A-AF16-E5B72E7981C8}">
      <dgm:prSet/>
      <dgm:spPr/>
      <dgm:t>
        <a:bodyPr/>
        <a:lstStyle/>
        <a:p>
          <a:endParaRPr lang="es-CO"/>
        </a:p>
      </dgm:t>
    </dgm:pt>
    <dgm:pt modelId="{49167CED-CEC8-4FD4-89DD-9A248D861688}">
      <dgm:prSet phldrT="[Text]"/>
      <dgm:spPr/>
      <dgm:t>
        <a:bodyPr/>
        <a:lstStyle/>
        <a:p>
          <a:r>
            <a:rPr lang="es-CO" dirty="0" err="1"/>
            <a:t>Têxtil </a:t>
          </a:r>
          <a:r>
            <a:rPr lang="es-CO" dirty="0"/>
            <a:t>e </a:t>
          </a:r>
          <a:r>
            <a:rPr lang="es-CO" dirty="0" err="1"/>
            <a:t>couro</a:t>
          </a:r>
          <a:endParaRPr lang="es-CO" dirty="0"/>
        </a:p>
      </dgm:t>
    </dgm:pt>
    <dgm:pt modelId="{6FA88769-0160-418F-9CC6-83B45B6B1CC7}" type="parTrans" cxnId="{9CD3B41E-9DE2-4341-95CF-FBFFF51FB265}">
      <dgm:prSet/>
      <dgm:spPr/>
      <dgm:t>
        <a:bodyPr/>
        <a:lstStyle/>
        <a:p>
          <a:endParaRPr lang="es-CO"/>
        </a:p>
      </dgm:t>
    </dgm:pt>
    <dgm:pt modelId="{25A20D69-F818-4341-B796-3C40C93CF533}" type="sibTrans" cxnId="{9CD3B41E-9DE2-4341-95CF-FBFFF51FB265}">
      <dgm:prSet/>
      <dgm:spPr/>
      <dgm:t>
        <a:bodyPr/>
        <a:lstStyle/>
        <a:p>
          <a:endParaRPr lang="es-CO"/>
        </a:p>
      </dgm:t>
    </dgm:pt>
    <dgm:pt modelId="{AD0927F0-805C-42B5-BE23-78F4E1E58479}" type="pres">
      <dgm:prSet presAssocID="{0E017F10-694E-42C7-94CF-2EA8CF5AB7B8}" presName="diagram" presStyleCnt="0">
        <dgm:presLayoutVars>
          <dgm:dir/>
          <dgm:resizeHandles val="exact"/>
        </dgm:presLayoutVars>
      </dgm:prSet>
      <dgm:spPr/>
    </dgm:pt>
    <dgm:pt modelId="{C5750EB0-AF1D-4CF1-95CC-1DFB30D82674}" type="pres">
      <dgm:prSet presAssocID="{C21E6746-6963-4423-9140-C59D2DF84B02}" presName="node" presStyleLbl="node1" presStyleIdx="0" presStyleCnt="12">
        <dgm:presLayoutVars>
          <dgm:bulletEnabled val="1"/>
        </dgm:presLayoutVars>
      </dgm:prSet>
      <dgm:spPr/>
    </dgm:pt>
    <dgm:pt modelId="{A39F20DE-C270-4C53-BE0F-6DA8EAB0FE4D}" type="pres">
      <dgm:prSet presAssocID="{87939866-2BE5-47DE-B45B-88873D19221E}" presName="sibTrans" presStyleCnt="0"/>
      <dgm:spPr/>
    </dgm:pt>
    <dgm:pt modelId="{D9526428-1889-47BE-B6EF-6138D6E03BC4}" type="pres">
      <dgm:prSet presAssocID="{8B535668-3E5F-4419-8EA1-9D92EEB0A608}" presName="node" presStyleLbl="node1" presStyleIdx="1" presStyleCnt="12">
        <dgm:presLayoutVars>
          <dgm:bulletEnabled val="1"/>
        </dgm:presLayoutVars>
      </dgm:prSet>
      <dgm:spPr/>
    </dgm:pt>
    <dgm:pt modelId="{2A38AFCE-66D0-4F1F-812E-C70EDCA0FE20}" type="pres">
      <dgm:prSet presAssocID="{424BEEE0-2216-4613-89CF-7229DE5FE8A1}" presName="sibTrans" presStyleCnt="0"/>
      <dgm:spPr/>
    </dgm:pt>
    <dgm:pt modelId="{4560E0D1-BD80-4ADB-9AC0-4C3C3861FD5E}" type="pres">
      <dgm:prSet presAssocID="{8949C054-2D18-4F5E-9820-C20EADE9AEFF}" presName="node" presStyleLbl="node1" presStyleIdx="2" presStyleCnt="12">
        <dgm:presLayoutVars>
          <dgm:bulletEnabled val="1"/>
        </dgm:presLayoutVars>
      </dgm:prSet>
      <dgm:spPr/>
    </dgm:pt>
    <dgm:pt modelId="{22FB6606-1597-46D8-AEC7-9085D1088A28}" type="pres">
      <dgm:prSet presAssocID="{2F38F845-74EA-47A1-9F99-B6ACEFF661DC}" presName="sibTrans" presStyleCnt="0"/>
      <dgm:spPr/>
    </dgm:pt>
    <dgm:pt modelId="{07CA1388-984D-40C9-913C-1258F4066B78}" type="pres">
      <dgm:prSet presAssocID="{66B29193-D39A-43CC-A950-659B85E530FA}" presName="node" presStyleLbl="node1" presStyleIdx="3" presStyleCnt="12">
        <dgm:presLayoutVars>
          <dgm:bulletEnabled val="1"/>
        </dgm:presLayoutVars>
      </dgm:prSet>
      <dgm:spPr/>
    </dgm:pt>
    <dgm:pt modelId="{D6D3B3C4-51A1-4973-AC20-79A076C1B5F1}" type="pres">
      <dgm:prSet presAssocID="{71D50D41-2EF9-4246-AD80-99ADDACB98E5}" presName="sibTrans" presStyleCnt="0"/>
      <dgm:spPr/>
    </dgm:pt>
    <dgm:pt modelId="{0DFEFE40-0F54-4492-958A-6B0F93A8BD65}" type="pres">
      <dgm:prSet presAssocID="{69755462-56EB-4030-8C12-9A65EFFACADE}" presName="node" presStyleLbl="node1" presStyleIdx="4" presStyleCnt="12">
        <dgm:presLayoutVars>
          <dgm:bulletEnabled val="1"/>
        </dgm:presLayoutVars>
      </dgm:prSet>
      <dgm:spPr/>
    </dgm:pt>
    <dgm:pt modelId="{FE45CA0B-0746-4B29-B64F-497B899C9CDA}" type="pres">
      <dgm:prSet presAssocID="{16D729DE-C6DF-4566-A5CB-97CB2EA67C20}" presName="sibTrans" presStyleCnt="0"/>
      <dgm:spPr/>
    </dgm:pt>
    <dgm:pt modelId="{69430A30-C81D-41FF-B28C-0334B42B6D83}" type="pres">
      <dgm:prSet presAssocID="{4BF5D400-1EE9-492E-B01D-A8B0D1B2418F}" presName="node" presStyleLbl="node1" presStyleIdx="5" presStyleCnt="12">
        <dgm:presLayoutVars>
          <dgm:bulletEnabled val="1"/>
        </dgm:presLayoutVars>
      </dgm:prSet>
      <dgm:spPr/>
    </dgm:pt>
    <dgm:pt modelId="{4E4ECABB-EDFA-44EA-A83C-B8FE69F6D24C}" type="pres">
      <dgm:prSet presAssocID="{66A1D702-261C-46DC-B738-4ECC8B270BF4}" presName="sibTrans" presStyleCnt="0"/>
      <dgm:spPr/>
    </dgm:pt>
    <dgm:pt modelId="{DA4FE01D-148E-4A9D-A4B0-876B873F1A9B}" type="pres">
      <dgm:prSet presAssocID="{27A25A5E-9714-4BE0-AE33-C03077D7E8B7}" presName="node" presStyleLbl="node1" presStyleIdx="6" presStyleCnt="12">
        <dgm:presLayoutVars>
          <dgm:bulletEnabled val="1"/>
        </dgm:presLayoutVars>
      </dgm:prSet>
      <dgm:spPr/>
    </dgm:pt>
    <dgm:pt modelId="{193A360F-9629-47CF-85A1-B8F331E66D91}" type="pres">
      <dgm:prSet presAssocID="{FEA64056-BEA7-4B4C-8A0C-9DAD69CBB9BD}" presName="sibTrans" presStyleCnt="0"/>
      <dgm:spPr/>
    </dgm:pt>
    <dgm:pt modelId="{A80DCD46-9435-4FDA-AADB-D69C5D047FF9}" type="pres">
      <dgm:prSet presAssocID="{A40C792F-5755-4ADA-B20B-16A9C58FD2DF}" presName="node" presStyleLbl="node1" presStyleIdx="7" presStyleCnt="12">
        <dgm:presLayoutVars>
          <dgm:bulletEnabled val="1"/>
        </dgm:presLayoutVars>
      </dgm:prSet>
      <dgm:spPr/>
    </dgm:pt>
    <dgm:pt modelId="{A3BCF4EF-813F-4C37-BEAC-9DAF250C883F}" type="pres">
      <dgm:prSet presAssocID="{7F36F0DA-F02B-4396-ABDA-649584216301}" presName="sibTrans" presStyleCnt="0"/>
      <dgm:spPr/>
    </dgm:pt>
    <dgm:pt modelId="{C5A604A2-4FEC-4E6F-9490-3775B17577AB}" type="pres">
      <dgm:prSet presAssocID="{055D5B9C-2609-4BFD-A0F0-9F448B782FAE}" presName="node" presStyleLbl="node1" presStyleIdx="8" presStyleCnt="12">
        <dgm:presLayoutVars>
          <dgm:bulletEnabled val="1"/>
        </dgm:presLayoutVars>
      </dgm:prSet>
      <dgm:spPr/>
    </dgm:pt>
    <dgm:pt modelId="{41127A8E-F477-4340-93D1-2B2A314770C3}" type="pres">
      <dgm:prSet presAssocID="{F0991D30-2621-4927-909A-5A316A3EAF7C}" presName="sibTrans" presStyleCnt="0"/>
      <dgm:spPr/>
    </dgm:pt>
    <dgm:pt modelId="{D63BF2B5-AB51-4B8C-B397-FDC94B3678E8}" type="pres">
      <dgm:prSet presAssocID="{30BF833B-10BE-44F7-9A8E-2BDBFDCA2058}" presName="node" presStyleLbl="node1" presStyleIdx="9" presStyleCnt="12">
        <dgm:presLayoutVars>
          <dgm:bulletEnabled val="1"/>
        </dgm:presLayoutVars>
      </dgm:prSet>
      <dgm:spPr/>
    </dgm:pt>
    <dgm:pt modelId="{491728A7-F971-4D8F-8871-FDFD4EC47B8E}" type="pres">
      <dgm:prSet presAssocID="{3E7EFA5A-50C9-465A-8D50-C2512D78E604}" presName="sibTrans" presStyleCnt="0"/>
      <dgm:spPr/>
    </dgm:pt>
    <dgm:pt modelId="{51D0FF0A-950E-42FF-9671-1E873F3661BA}" type="pres">
      <dgm:prSet presAssocID="{49167CED-CEC8-4FD4-89DD-9A248D861688}" presName="node" presStyleLbl="node1" presStyleIdx="10" presStyleCnt="12">
        <dgm:presLayoutVars>
          <dgm:bulletEnabled val="1"/>
        </dgm:presLayoutVars>
      </dgm:prSet>
      <dgm:spPr/>
    </dgm:pt>
    <dgm:pt modelId="{D09805BD-F8D5-474E-A9BE-8D29DA9F575C}" type="pres">
      <dgm:prSet presAssocID="{25A20D69-F818-4341-B796-3C40C93CF533}" presName="sibTrans" presStyleCnt="0"/>
      <dgm:spPr/>
    </dgm:pt>
    <dgm:pt modelId="{43C98DB0-F2A0-4AD0-A0D4-0BED5FA9EAE9}" type="pres">
      <dgm:prSet presAssocID="{3FF7EA3A-2153-421F-94B3-D6D3F2386586}" presName="node" presStyleLbl="node1" presStyleIdx="11" presStyleCnt="12">
        <dgm:presLayoutVars>
          <dgm:bulletEnabled val="1"/>
        </dgm:presLayoutVars>
      </dgm:prSet>
      <dgm:spPr/>
    </dgm:pt>
  </dgm:ptLst>
  <dgm:cxnLst>
    <dgm:cxn modelId="{D13C820E-2762-4D9A-87D6-1B66B1EDC440}" srcId="{0E017F10-694E-42C7-94CF-2EA8CF5AB7B8}" destId="{4BF5D400-1EE9-492E-B01D-A8B0D1B2418F}" srcOrd="5" destOrd="0" parTransId="{96062F81-CC5E-49AD-9C20-39A8D5115BCC}" sibTransId="{66A1D702-261C-46DC-B738-4ECC8B270BF4}"/>
    <dgm:cxn modelId="{DB43FC14-2C8A-4EBB-997E-358805697E06}" type="presOf" srcId="{8949C054-2D18-4F5E-9820-C20EADE9AEFF}" destId="{4560E0D1-BD80-4ADB-9AC0-4C3C3861FD5E}" srcOrd="0" destOrd="0" presId="urn:microsoft.com/office/officeart/2005/8/layout/default"/>
    <dgm:cxn modelId="{9CD3B41E-9DE2-4341-95CF-FBFFF51FB265}" srcId="{0E017F10-694E-42C7-94CF-2EA8CF5AB7B8}" destId="{49167CED-CEC8-4FD4-89DD-9A248D861688}" srcOrd="10" destOrd="0" parTransId="{6FA88769-0160-418F-9CC6-83B45B6B1CC7}" sibTransId="{25A20D69-F818-4341-B796-3C40C93CF533}"/>
    <dgm:cxn modelId="{44E25C22-33E7-46B6-AFF0-4A892890F1DA}" srcId="{0E017F10-694E-42C7-94CF-2EA8CF5AB7B8}" destId="{66B29193-D39A-43CC-A950-659B85E530FA}" srcOrd="3" destOrd="0" parTransId="{8BAF15F3-7960-4ABF-AE5E-D459F52BF16D}" sibTransId="{71D50D41-2EF9-4246-AD80-99ADDACB98E5}"/>
    <dgm:cxn modelId="{A18B192D-D85E-42D2-9BC2-B5EC46520366}" type="presOf" srcId="{30BF833B-10BE-44F7-9A8E-2BDBFDCA2058}" destId="{D63BF2B5-AB51-4B8C-B397-FDC94B3678E8}" srcOrd="0" destOrd="0" presId="urn:microsoft.com/office/officeart/2005/8/layout/default"/>
    <dgm:cxn modelId="{19163831-5236-4AF2-89EB-553CC1AF2513}" srcId="{0E017F10-694E-42C7-94CF-2EA8CF5AB7B8}" destId="{8949C054-2D18-4F5E-9820-C20EADE9AEFF}" srcOrd="2" destOrd="0" parTransId="{FE7A93D2-41A7-4E20-AAFB-5B32CC4FCB40}" sibTransId="{2F38F845-74EA-47A1-9F99-B6ACEFF661DC}"/>
    <dgm:cxn modelId="{9D7A4C36-5A71-42B8-BD97-F2899FCF0F65}" type="presOf" srcId="{69755462-56EB-4030-8C12-9A65EFFACADE}" destId="{0DFEFE40-0F54-4492-958A-6B0F93A8BD65}" srcOrd="0" destOrd="0" presId="urn:microsoft.com/office/officeart/2005/8/layout/default"/>
    <dgm:cxn modelId="{C0D3753C-9040-4992-93BA-661F16C51FBE}" type="presOf" srcId="{49167CED-CEC8-4FD4-89DD-9A248D861688}" destId="{51D0FF0A-950E-42FF-9671-1E873F3661BA}" srcOrd="0" destOrd="0" presId="urn:microsoft.com/office/officeart/2005/8/layout/default"/>
    <dgm:cxn modelId="{3B218C4B-0BA2-42E0-96FE-470E8AC6DF0C}" srcId="{0E017F10-694E-42C7-94CF-2EA8CF5AB7B8}" destId="{055D5B9C-2609-4BFD-A0F0-9F448B782FAE}" srcOrd="8" destOrd="0" parTransId="{80AD7AEF-C09E-4203-8924-6E8C0048458B}" sibTransId="{F0991D30-2621-4927-909A-5A316A3EAF7C}"/>
    <dgm:cxn modelId="{3099FF4F-55D2-4EC5-A695-D3A1BC86B47B}" type="presOf" srcId="{A40C792F-5755-4ADA-B20B-16A9C58FD2DF}" destId="{A80DCD46-9435-4FDA-AADB-D69C5D047FF9}" srcOrd="0" destOrd="0" presId="urn:microsoft.com/office/officeart/2005/8/layout/default"/>
    <dgm:cxn modelId="{55542F63-28B7-4AAB-9557-8729E096A5DA}" srcId="{0E017F10-694E-42C7-94CF-2EA8CF5AB7B8}" destId="{8B535668-3E5F-4419-8EA1-9D92EEB0A608}" srcOrd="1" destOrd="0" parTransId="{60719D42-0180-483A-BB7C-A227685258BF}" sibTransId="{424BEEE0-2216-4613-89CF-7229DE5FE8A1}"/>
    <dgm:cxn modelId="{99648074-A2CE-43E1-B480-1330D8CD28DA}" type="presOf" srcId="{0E017F10-694E-42C7-94CF-2EA8CF5AB7B8}" destId="{AD0927F0-805C-42B5-BE23-78F4E1E58479}" srcOrd="0" destOrd="0" presId="urn:microsoft.com/office/officeart/2005/8/layout/default"/>
    <dgm:cxn modelId="{243FF87E-1F83-4930-8090-E5D811C8B75B}" type="presOf" srcId="{055D5B9C-2609-4BFD-A0F0-9F448B782FAE}" destId="{C5A604A2-4FEC-4E6F-9490-3775B17577AB}" srcOrd="0" destOrd="0" presId="urn:microsoft.com/office/officeart/2005/8/layout/default"/>
    <dgm:cxn modelId="{85550F89-C2BA-428A-AF16-E5B72E7981C8}" srcId="{0E017F10-694E-42C7-94CF-2EA8CF5AB7B8}" destId="{30BF833B-10BE-44F7-9A8E-2BDBFDCA2058}" srcOrd="9" destOrd="0" parTransId="{E9CCF8C0-D540-4D2C-9CD4-6548803DF633}" sibTransId="{3E7EFA5A-50C9-465A-8D50-C2512D78E604}"/>
    <dgm:cxn modelId="{89D30D96-9309-4122-BD3D-C8A8D98C4E96}" srcId="{0E017F10-694E-42C7-94CF-2EA8CF5AB7B8}" destId="{27A25A5E-9714-4BE0-AE33-C03077D7E8B7}" srcOrd="6" destOrd="0" parTransId="{3595EE0B-C26C-4683-A738-F8EEA2F6BE92}" sibTransId="{FEA64056-BEA7-4B4C-8A0C-9DAD69CBB9BD}"/>
    <dgm:cxn modelId="{3D3D9E96-AD0B-4E85-984A-0A0D3F82E947}" type="presOf" srcId="{4BF5D400-1EE9-492E-B01D-A8B0D1B2418F}" destId="{69430A30-C81D-41FF-B28C-0334B42B6D83}" srcOrd="0" destOrd="0" presId="urn:microsoft.com/office/officeart/2005/8/layout/default"/>
    <dgm:cxn modelId="{22F542A2-7BF5-4283-9FE6-BE186EFA0E1D}" type="presOf" srcId="{C21E6746-6963-4423-9140-C59D2DF84B02}" destId="{C5750EB0-AF1D-4CF1-95CC-1DFB30D82674}" srcOrd="0" destOrd="0" presId="urn:microsoft.com/office/officeart/2005/8/layout/default"/>
    <dgm:cxn modelId="{34901EC2-D4EC-4090-A349-7EEDB375DCE2}" srcId="{0E017F10-694E-42C7-94CF-2EA8CF5AB7B8}" destId="{C21E6746-6963-4423-9140-C59D2DF84B02}" srcOrd="0" destOrd="0" parTransId="{283CBDCA-EF2F-47DE-BC21-AA7F00271277}" sibTransId="{87939866-2BE5-47DE-B45B-88873D19221E}"/>
    <dgm:cxn modelId="{B353A9C3-E7B3-4CE8-8586-6A1EA48318C3}" srcId="{0E017F10-694E-42C7-94CF-2EA8CF5AB7B8}" destId="{3FF7EA3A-2153-421F-94B3-D6D3F2386586}" srcOrd="11" destOrd="0" parTransId="{E22CF033-BA10-49B5-9740-AFE70D69E63A}" sibTransId="{4A2A8720-AD82-438D-82D3-6B65BD7D3096}"/>
    <dgm:cxn modelId="{E830F8C3-8981-4D67-BE47-79ED5AF56796}" type="presOf" srcId="{3FF7EA3A-2153-421F-94B3-D6D3F2386586}" destId="{43C98DB0-F2A0-4AD0-A0D4-0BED5FA9EAE9}" srcOrd="0" destOrd="0" presId="urn:microsoft.com/office/officeart/2005/8/layout/default"/>
    <dgm:cxn modelId="{B5AB62C4-790E-4565-801D-531840D0E102}" type="presOf" srcId="{66B29193-D39A-43CC-A950-659B85E530FA}" destId="{07CA1388-984D-40C9-913C-1258F4066B78}" srcOrd="0" destOrd="0" presId="urn:microsoft.com/office/officeart/2005/8/layout/default"/>
    <dgm:cxn modelId="{53B0C0CB-1BF9-4F99-B41F-EB6D7E877F94}" srcId="{0E017F10-694E-42C7-94CF-2EA8CF5AB7B8}" destId="{A40C792F-5755-4ADA-B20B-16A9C58FD2DF}" srcOrd="7" destOrd="0" parTransId="{90116273-1884-48B2-8929-85E78F640254}" sibTransId="{7F36F0DA-F02B-4396-ABDA-649584216301}"/>
    <dgm:cxn modelId="{8BCBB1D9-7CAD-4018-8000-C079916D92F4}" srcId="{0E017F10-694E-42C7-94CF-2EA8CF5AB7B8}" destId="{69755462-56EB-4030-8C12-9A65EFFACADE}" srcOrd="4" destOrd="0" parTransId="{3FA093DC-CDCB-4E44-9C97-DB95CA018431}" sibTransId="{16D729DE-C6DF-4566-A5CB-97CB2EA67C20}"/>
    <dgm:cxn modelId="{513E51DC-8FDA-4824-BDE8-BBEB5AB681DD}" type="presOf" srcId="{27A25A5E-9714-4BE0-AE33-C03077D7E8B7}" destId="{DA4FE01D-148E-4A9D-A4B0-876B873F1A9B}" srcOrd="0" destOrd="0" presId="urn:microsoft.com/office/officeart/2005/8/layout/default"/>
    <dgm:cxn modelId="{35056FF1-DFC1-4418-87FF-81FFBFE560BF}" type="presOf" srcId="{8B535668-3E5F-4419-8EA1-9D92EEB0A608}" destId="{D9526428-1889-47BE-B6EF-6138D6E03BC4}" srcOrd="0" destOrd="0" presId="urn:microsoft.com/office/officeart/2005/8/layout/default"/>
    <dgm:cxn modelId="{C79A274E-7E01-4899-9117-2D4685DC1FDD}" type="presParOf" srcId="{AD0927F0-805C-42B5-BE23-78F4E1E58479}" destId="{C5750EB0-AF1D-4CF1-95CC-1DFB30D82674}" srcOrd="0" destOrd="0" presId="urn:microsoft.com/office/officeart/2005/8/layout/default"/>
    <dgm:cxn modelId="{0BB204E9-CD0F-4452-BAF1-EFB905F873E2}" type="presParOf" srcId="{AD0927F0-805C-42B5-BE23-78F4E1E58479}" destId="{A39F20DE-C270-4C53-BE0F-6DA8EAB0FE4D}" srcOrd="1" destOrd="0" presId="urn:microsoft.com/office/officeart/2005/8/layout/default"/>
    <dgm:cxn modelId="{9E73DD51-0B2C-4BC8-A87C-EF8783465172}" type="presParOf" srcId="{AD0927F0-805C-42B5-BE23-78F4E1E58479}" destId="{D9526428-1889-47BE-B6EF-6138D6E03BC4}" srcOrd="2" destOrd="0" presId="urn:microsoft.com/office/officeart/2005/8/layout/default"/>
    <dgm:cxn modelId="{1475748C-1527-4082-B0AC-99C83EF0D773}" type="presParOf" srcId="{AD0927F0-805C-42B5-BE23-78F4E1E58479}" destId="{2A38AFCE-66D0-4F1F-812E-C70EDCA0FE20}" srcOrd="3" destOrd="0" presId="urn:microsoft.com/office/officeart/2005/8/layout/default"/>
    <dgm:cxn modelId="{5EEB108D-C882-420D-9A61-B2E56D2FD97E}" type="presParOf" srcId="{AD0927F0-805C-42B5-BE23-78F4E1E58479}" destId="{4560E0D1-BD80-4ADB-9AC0-4C3C3861FD5E}" srcOrd="4" destOrd="0" presId="urn:microsoft.com/office/officeart/2005/8/layout/default"/>
    <dgm:cxn modelId="{4C0732B0-9776-474B-8E55-737EAC93A648}" type="presParOf" srcId="{AD0927F0-805C-42B5-BE23-78F4E1E58479}" destId="{22FB6606-1597-46D8-AEC7-9085D1088A28}" srcOrd="5" destOrd="0" presId="urn:microsoft.com/office/officeart/2005/8/layout/default"/>
    <dgm:cxn modelId="{9204E076-3DFA-400C-8BCB-BF20ECAD5FB4}" type="presParOf" srcId="{AD0927F0-805C-42B5-BE23-78F4E1E58479}" destId="{07CA1388-984D-40C9-913C-1258F4066B78}" srcOrd="6" destOrd="0" presId="urn:microsoft.com/office/officeart/2005/8/layout/default"/>
    <dgm:cxn modelId="{59D9A5C5-A0C3-4CE8-82CE-8B37EF397F60}" type="presParOf" srcId="{AD0927F0-805C-42B5-BE23-78F4E1E58479}" destId="{D6D3B3C4-51A1-4973-AC20-79A076C1B5F1}" srcOrd="7" destOrd="0" presId="urn:microsoft.com/office/officeart/2005/8/layout/default"/>
    <dgm:cxn modelId="{562EC230-ADAD-4BC8-9DD0-1030E8611CB9}" type="presParOf" srcId="{AD0927F0-805C-42B5-BE23-78F4E1E58479}" destId="{0DFEFE40-0F54-4492-958A-6B0F93A8BD65}" srcOrd="8" destOrd="0" presId="urn:microsoft.com/office/officeart/2005/8/layout/default"/>
    <dgm:cxn modelId="{247E5CCE-346D-4712-AE5A-90BEC09045EF}" type="presParOf" srcId="{AD0927F0-805C-42B5-BE23-78F4E1E58479}" destId="{FE45CA0B-0746-4B29-B64F-497B899C9CDA}" srcOrd="9" destOrd="0" presId="urn:microsoft.com/office/officeart/2005/8/layout/default"/>
    <dgm:cxn modelId="{57EBC403-E21F-40E2-8121-C1878CAC740C}" type="presParOf" srcId="{AD0927F0-805C-42B5-BE23-78F4E1E58479}" destId="{69430A30-C81D-41FF-B28C-0334B42B6D83}" srcOrd="10" destOrd="0" presId="urn:microsoft.com/office/officeart/2005/8/layout/default"/>
    <dgm:cxn modelId="{44F95964-B213-4C2D-9C48-60AFED8B9821}" type="presParOf" srcId="{AD0927F0-805C-42B5-BE23-78F4E1E58479}" destId="{4E4ECABB-EDFA-44EA-A83C-B8FE69F6D24C}" srcOrd="11" destOrd="0" presId="urn:microsoft.com/office/officeart/2005/8/layout/default"/>
    <dgm:cxn modelId="{DA4E0307-69CA-4294-B9EE-7FC50D50B600}" type="presParOf" srcId="{AD0927F0-805C-42B5-BE23-78F4E1E58479}" destId="{DA4FE01D-148E-4A9D-A4B0-876B873F1A9B}" srcOrd="12" destOrd="0" presId="urn:microsoft.com/office/officeart/2005/8/layout/default"/>
    <dgm:cxn modelId="{9194DD3C-1DA7-4327-A1DB-1E651481A483}" type="presParOf" srcId="{AD0927F0-805C-42B5-BE23-78F4E1E58479}" destId="{193A360F-9629-47CF-85A1-B8F331E66D91}" srcOrd="13" destOrd="0" presId="urn:microsoft.com/office/officeart/2005/8/layout/default"/>
    <dgm:cxn modelId="{4CC98602-0870-4360-AC25-4BD12D3A696B}" type="presParOf" srcId="{AD0927F0-805C-42B5-BE23-78F4E1E58479}" destId="{A80DCD46-9435-4FDA-AADB-D69C5D047FF9}" srcOrd="14" destOrd="0" presId="urn:microsoft.com/office/officeart/2005/8/layout/default"/>
    <dgm:cxn modelId="{745BD553-2142-46C9-B42C-D3A56FBE0E34}" type="presParOf" srcId="{AD0927F0-805C-42B5-BE23-78F4E1E58479}" destId="{A3BCF4EF-813F-4C37-BEAC-9DAF250C883F}" srcOrd="15" destOrd="0" presId="urn:microsoft.com/office/officeart/2005/8/layout/default"/>
    <dgm:cxn modelId="{F0255BF5-1D03-4CC8-A2AE-9476DAA52EEA}" type="presParOf" srcId="{AD0927F0-805C-42B5-BE23-78F4E1E58479}" destId="{C5A604A2-4FEC-4E6F-9490-3775B17577AB}" srcOrd="16" destOrd="0" presId="urn:microsoft.com/office/officeart/2005/8/layout/default"/>
    <dgm:cxn modelId="{D01330D9-4210-4219-BA2C-CC2A88A5D3DB}" type="presParOf" srcId="{AD0927F0-805C-42B5-BE23-78F4E1E58479}" destId="{41127A8E-F477-4340-93D1-2B2A314770C3}" srcOrd="17" destOrd="0" presId="urn:microsoft.com/office/officeart/2005/8/layout/default"/>
    <dgm:cxn modelId="{2F84FC0A-D9FA-47E5-BF6C-7FE17C331B52}" type="presParOf" srcId="{AD0927F0-805C-42B5-BE23-78F4E1E58479}" destId="{D63BF2B5-AB51-4B8C-B397-FDC94B3678E8}" srcOrd="18" destOrd="0" presId="urn:microsoft.com/office/officeart/2005/8/layout/default"/>
    <dgm:cxn modelId="{A4A2C3AF-AB80-41AB-B256-6490D9B5D299}" type="presParOf" srcId="{AD0927F0-805C-42B5-BE23-78F4E1E58479}" destId="{491728A7-F971-4D8F-8871-FDFD4EC47B8E}" srcOrd="19" destOrd="0" presId="urn:microsoft.com/office/officeart/2005/8/layout/default"/>
    <dgm:cxn modelId="{AF095053-663F-4EE4-8FE3-41BFE0C4776B}" type="presParOf" srcId="{AD0927F0-805C-42B5-BE23-78F4E1E58479}" destId="{51D0FF0A-950E-42FF-9671-1E873F3661BA}" srcOrd="20" destOrd="0" presId="urn:microsoft.com/office/officeart/2005/8/layout/default"/>
    <dgm:cxn modelId="{EAE8B7AA-1F45-44A2-AEAC-FB7B2A814EA4}" type="presParOf" srcId="{AD0927F0-805C-42B5-BE23-78F4E1E58479}" destId="{D09805BD-F8D5-474E-A9BE-8D29DA9F575C}" srcOrd="21" destOrd="0" presId="urn:microsoft.com/office/officeart/2005/8/layout/default"/>
    <dgm:cxn modelId="{428B0463-DB08-4844-BC93-698121BEB5D3}" type="presParOf" srcId="{AD0927F0-805C-42B5-BE23-78F4E1E58479}" destId="{43C98DB0-F2A0-4AD0-A0D4-0BED5FA9EAE9}"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F3ED8-8325-48CB-B9D4-CA733027063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C00586E-887A-4858-A37F-CB0A29014831}">
      <dgm:prSet phldrT="[Text]" custT="1"/>
      <dgm:spPr/>
      <dgm:t>
        <a:bodyPr/>
        <a:lstStyle/>
        <a:p>
          <a:r>
            <a:rPr lang="es-CO" sz="3600" b="1" dirty="0"/>
            <a:t>Propulsores</a:t>
          </a:r>
        </a:p>
      </dgm:t>
    </dgm:pt>
    <dgm:pt modelId="{C7C621FA-F272-402F-B035-6695334A86D0}" type="parTrans" cxnId="{1FA50A9E-0174-41D7-B809-C1F7A2C83A8D}">
      <dgm:prSet/>
      <dgm:spPr/>
      <dgm:t>
        <a:bodyPr/>
        <a:lstStyle/>
        <a:p>
          <a:endParaRPr lang="es-CO"/>
        </a:p>
      </dgm:t>
    </dgm:pt>
    <dgm:pt modelId="{A63EFE58-09EB-4A90-9404-865AD58FE4D7}" type="sibTrans" cxnId="{1FA50A9E-0174-41D7-B809-C1F7A2C83A8D}">
      <dgm:prSet/>
      <dgm:spPr/>
      <dgm:t>
        <a:bodyPr/>
        <a:lstStyle/>
        <a:p>
          <a:endParaRPr lang="es-CO"/>
        </a:p>
      </dgm:t>
    </dgm:pt>
    <dgm:pt modelId="{1DC8F65F-6A2D-4E5C-A998-348D0405D123}">
      <dgm:prSet phldrT="[Text]"/>
      <dgm:spPr/>
      <dgm:t>
        <a:bodyPr/>
        <a:lstStyle/>
        <a:p>
          <a:r>
            <a:rPr lang="es-CO" dirty="0" err="1"/>
            <a:t>Crescimento econômico </a:t>
          </a:r>
          <a:r>
            <a:rPr lang="es-CO" dirty="0"/>
            <a:t>e </a:t>
          </a:r>
          <a:r>
            <a:rPr lang="es-CO" dirty="0" err="1"/>
            <a:t>industrialização</a:t>
          </a:r>
          <a:endParaRPr lang="es-CO" dirty="0"/>
        </a:p>
      </dgm:t>
    </dgm:pt>
    <dgm:pt modelId="{D094EBC1-C011-48A3-8A9A-3FB3B58FA6AB}" type="parTrans" cxnId="{C3718DBA-13C5-45B9-9880-2F919E202548}">
      <dgm:prSet/>
      <dgm:spPr/>
      <dgm:t>
        <a:bodyPr/>
        <a:lstStyle/>
        <a:p>
          <a:endParaRPr lang="es-CO"/>
        </a:p>
      </dgm:t>
    </dgm:pt>
    <dgm:pt modelId="{B6F54B4C-8209-43F3-81A1-35670EBF304B}" type="sibTrans" cxnId="{C3718DBA-13C5-45B9-9880-2F919E202548}">
      <dgm:prSet/>
      <dgm:spPr/>
      <dgm:t>
        <a:bodyPr/>
        <a:lstStyle/>
        <a:p>
          <a:endParaRPr lang="es-CO"/>
        </a:p>
      </dgm:t>
    </dgm:pt>
    <dgm:pt modelId="{9EAD6C84-3FB1-476F-85F5-B973567EC711}">
      <dgm:prSet phldrT="[Text]"/>
      <dgm:spPr/>
      <dgm:t>
        <a:bodyPr/>
        <a:lstStyle/>
        <a:p>
          <a:r>
            <a:rPr lang="es-CO" dirty="0" err="1"/>
            <a:t>Crescimento populacional </a:t>
          </a:r>
          <a:r>
            <a:rPr lang="es-CO" dirty="0"/>
            <a:t>e </a:t>
          </a:r>
          <a:r>
            <a:rPr lang="es-CO" dirty="0" err="1"/>
            <a:t>urbanização</a:t>
          </a:r>
          <a:endParaRPr lang="es-CO" dirty="0"/>
        </a:p>
      </dgm:t>
    </dgm:pt>
    <dgm:pt modelId="{56D02854-CC4F-4911-B96B-03B94B354567}" type="parTrans" cxnId="{DA2D3A53-D879-499E-AFBA-4B2FC9ABFBAF}">
      <dgm:prSet/>
      <dgm:spPr/>
      <dgm:t>
        <a:bodyPr/>
        <a:lstStyle/>
        <a:p>
          <a:endParaRPr lang="es-CO"/>
        </a:p>
      </dgm:t>
    </dgm:pt>
    <dgm:pt modelId="{99F95442-9168-4C87-AEFD-43A11DB5E23F}" type="sibTrans" cxnId="{DA2D3A53-D879-499E-AFBA-4B2FC9ABFBAF}">
      <dgm:prSet/>
      <dgm:spPr/>
      <dgm:t>
        <a:bodyPr/>
        <a:lstStyle/>
        <a:p>
          <a:endParaRPr lang="es-CO"/>
        </a:p>
      </dgm:t>
    </dgm:pt>
    <dgm:pt modelId="{92CE128F-F8DC-4F95-9151-8143931FAE46}">
      <dgm:prSet phldrT="[Text]" custT="1"/>
      <dgm:spPr>
        <a:solidFill>
          <a:schemeClr val="accent2">
            <a:lumMod val="75000"/>
          </a:schemeClr>
        </a:solidFill>
      </dgm:spPr>
      <dgm:t>
        <a:bodyPr/>
        <a:lstStyle/>
        <a:p>
          <a:r>
            <a:rPr lang="es-CO" sz="3600" b="1" dirty="0" err="1"/>
            <a:t>Desafios</a:t>
          </a:r>
          <a:endParaRPr lang="es-CO" sz="3600" b="1" dirty="0"/>
        </a:p>
      </dgm:t>
    </dgm:pt>
    <dgm:pt modelId="{B936056F-71BB-470D-A7B0-0E15F2ACF8D2}" type="parTrans" cxnId="{0DA58E90-A69E-4F12-8189-02F27FF79699}">
      <dgm:prSet/>
      <dgm:spPr/>
      <dgm:t>
        <a:bodyPr/>
        <a:lstStyle/>
        <a:p>
          <a:endParaRPr lang="es-CO"/>
        </a:p>
      </dgm:t>
    </dgm:pt>
    <dgm:pt modelId="{2F5F0C0B-DC26-4135-9477-53F0963DFD57}" type="sibTrans" cxnId="{0DA58E90-A69E-4F12-8189-02F27FF79699}">
      <dgm:prSet/>
      <dgm:spPr/>
      <dgm:t>
        <a:bodyPr/>
        <a:lstStyle/>
        <a:p>
          <a:endParaRPr lang="es-CO"/>
        </a:p>
      </dgm:t>
    </dgm:pt>
    <dgm:pt modelId="{6EE6DFCA-838D-4418-9532-C719B39D1473}">
      <dgm:prSet phldrT="[Text]"/>
      <dgm:spPr>
        <a:ln>
          <a:solidFill>
            <a:schemeClr val="accent2">
              <a:lumMod val="75000"/>
            </a:schemeClr>
          </a:solidFill>
        </a:ln>
      </dgm:spPr>
      <dgm:t>
        <a:bodyPr/>
        <a:lstStyle/>
        <a:p>
          <a:r>
            <a:rPr lang="es-CO" dirty="0" err="1"/>
            <a:t>Dependência de combustíveis fósseis</a:t>
          </a:r>
          <a:endParaRPr lang="es-CO" dirty="0"/>
        </a:p>
      </dgm:t>
    </dgm:pt>
    <dgm:pt modelId="{47711386-835A-41AB-B91F-9BD745FA2155}" type="parTrans" cxnId="{1FE82F62-6E9B-4BBD-BD1C-2C0D417F41B7}">
      <dgm:prSet/>
      <dgm:spPr>
        <a:ln>
          <a:solidFill>
            <a:schemeClr val="accent2">
              <a:lumMod val="75000"/>
            </a:schemeClr>
          </a:solidFill>
        </a:ln>
      </dgm:spPr>
      <dgm:t>
        <a:bodyPr/>
        <a:lstStyle/>
        <a:p>
          <a:endParaRPr lang="es-CO"/>
        </a:p>
      </dgm:t>
    </dgm:pt>
    <dgm:pt modelId="{5743880F-3C1D-4EEE-8E26-02771EBDD22F}" type="sibTrans" cxnId="{1FE82F62-6E9B-4BBD-BD1C-2C0D417F41B7}">
      <dgm:prSet/>
      <dgm:spPr/>
      <dgm:t>
        <a:bodyPr/>
        <a:lstStyle/>
        <a:p>
          <a:endParaRPr lang="es-CO"/>
        </a:p>
      </dgm:t>
    </dgm:pt>
    <dgm:pt modelId="{2C79D5A3-0F74-4D95-9582-5105160099A9}">
      <dgm:prSet phldrT="[Text]"/>
      <dgm:spPr>
        <a:ln>
          <a:solidFill>
            <a:schemeClr val="accent2">
              <a:lumMod val="75000"/>
            </a:schemeClr>
          </a:solidFill>
        </a:ln>
      </dgm:spPr>
      <dgm:t>
        <a:bodyPr/>
        <a:lstStyle/>
        <a:p>
          <a:r>
            <a:rPr lang="es-CO" dirty="0"/>
            <a:t>Longos </a:t>
          </a:r>
          <a:r>
            <a:rPr lang="es-CO" dirty="0" err="1"/>
            <a:t>ciclos de vida dos ativos</a:t>
          </a:r>
          <a:endParaRPr lang="es-CO" dirty="0"/>
        </a:p>
      </dgm:t>
    </dgm:pt>
    <dgm:pt modelId="{2B43EE1D-65FC-4130-B3F4-45A7AEED7483}" type="parTrans" cxnId="{B085C6AE-9E97-4309-B927-F4EB84094585}">
      <dgm:prSet/>
      <dgm:spPr>
        <a:ln>
          <a:solidFill>
            <a:schemeClr val="accent2">
              <a:lumMod val="75000"/>
            </a:schemeClr>
          </a:solidFill>
        </a:ln>
      </dgm:spPr>
      <dgm:t>
        <a:bodyPr/>
        <a:lstStyle/>
        <a:p>
          <a:endParaRPr lang="es-CO"/>
        </a:p>
      </dgm:t>
    </dgm:pt>
    <dgm:pt modelId="{3771CB0A-1BEC-4C60-9EB2-1C0B54755574}" type="sibTrans" cxnId="{B085C6AE-9E97-4309-B927-F4EB84094585}">
      <dgm:prSet/>
      <dgm:spPr/>
      <dgm:t>
        <a:bodyPr/>
        <a:lstStyle/>
        <a:p>
          <a:endParaRPr lang="es-CO"/>
        </a:p>
      </dgm:t>
    </dgm:pt>
    <dgm:pt modelId="{0E5352C7-1BFA-4534-A273-DFB62F724AF4}">
      <dgm:prSet phldrT="[Text]"/>
      <dgm:spPr/>
      <dgm:t>
        <a:bodyPr/>
        <a:lstStyle/>
        <a:p>
          <a:r>
            <a:rPr lang="es-CO" dirty="0" err="1"/>
            <a:t>Cadeias de suprimentos </a:t>
          </a:r>
          <a:r>
            <a:rPr lang="es-CO" dirty="0"/>
            <a:t>e </a:t>
          </a:r>
          <a:r>
            <a:rPr lang="es-CO" dirty="0" err="1"/>
            <a:t>comércio </a:t>
          </a:r>
          <a:r>
            <a:rPr lang="es-CO" dirty="0"/>
            <a:t>globais</a:t>
          </a:r>
        </a:p>
      </dgm:t>
    </dgm:pt>
    <dgm:pt modelId="{8F2A2A8F-2B80-4487-A2B0-0018D17D8C62}" type="parTrans" cxnId="{5F5E432F-6472-4D26-BB61-F8C413901B73}">
      <dgm:prSet/>
      <dgm:spPr/>
      <dgm:t>
        <a:bodyPr/>
        <a:lstStyle/>
        <a:p>
          <a:endParaRPr lang="es-CO"/>
        </a:p>
      </dgm:t>
    </dgm:pt>
    <dgm:pt modelId="{F0008CDD-23E5-41BC-B3DE-C69C295B8C5A}" type="sibTrans" cxnId="{5F5E432F-6472-4D26-BB61-F8C413901B73}">
      <dgm:prSet/>
      <dgm:spPr/>
      <dgm:t>
        <a:bodyPr/>
        <a:lstStyle/>
        <a:p>
          <a:endParaRPr lang="es-CO"/>
        </a:p>
      </dgm:t>
    </dgm:pt>
    <dgm:pt modelId="{64589CC0-5BE9-458E-9AF3-EE12A8934C8B}">
      <dgm:prSet phldrT="[Text]"/>
      <dgm:spPr>
        <a:ln>
          <a:solidFill>
            <a:schemeClr val="accent2">
              <a:lumMod val="75000"/>
            </a:schemeClr>
          </a:solidFill>
        </a:ln>
      </dgm:spPr>
      <dgm:t>
        <a:bodyPr/>
        <a:lstStyle/>
        <a:p>
          <a:r>
            <a:rPr lang="es-CO" dirty="0"/>
            <a:t>Altos </a:t>
          </a:r>
          <a:r>
            <a:rPr lang="es-CO" dirty="0" err="1"/>
            <a:t>custos de soluções emergentes</a:t>
          </a:r>
          <a:endParaRPr lang="es-CO" dirty="0"/>
        </a:p>
      </dgm:t>
    </dgm:pt>
    <dgm:pt modelId="{B6E03E1A-DA02-426E-9FA9-6D74FFE6F181}" type="parTrans" cxnId="{B397D9E0-3056-416C-8955-CF02BDE66DB9}">
      <dgm:prSet/>
      <dgm:spPr>
        <a:ln>
          <a:solidFill>
            <a:schemeClr val="accent2">
              <a:lumMod val="75000"/>
            </a:schemeClr>
          </a:solidFill>
        </a:ln>
      </dgm:spPr>
      <dgm:t>
        <a:bodyPr/>
        <a:lstStyle/>
        <a:p>
          <a:endParaRPr lang="es-CO"/>
        </a:p>
      </dgm:t>
    </dgm:pt>
    <dgm:pt modelId="{99B9717A-31FA-4FA8-AA02-4757A222AFB1}" type="sibTrans" cxnId="{B397D9E0-3056-416C-8955-CF02BDE66DB9}">
      <dgm:prSet/>
      <dgm:spPr/>
      <dgm:t>
        <a:bodyPr/>
        <a:lstStyle/>
        <a:p>
          <a:endParaRPr lang="es-CO"/>
        </a:p>
      </dgm:t>
    </dgm:pt>
    <dgm:pt modelId="{E3A4BBCF-8D91-4BCC-9E1E-9C6874AD9417}">
      <dgm:prSet phldrT="[Text]"/>
      <dgm:spPr/>
      <dgm:t>
        <a:bodyPr/>
        <a:lstStyle/>
        <a:p>
          <a:r>
            <a:rPr lang="es-CO" dirty="0" err="1"/>
            <a:t>Avanço tecnológico</a:t>
          </a:r>
          <a:endParaRPr lang="es-CO" dirty="0"/>
        </a:p>
      </dgm:t>
    </dgm:pt>
    <dgm:pt modelId="{A9E70DDF-F3F5-4925-B78A-94B6EEEE9BFE}" type="parTrans" cxnId="{1905F622-8202-41E7-AF2A-1003949FF956}">
      <dgm:prSet/>
      <dgm:spPr/>
      <dgm:t>
        <a:bodyPr/>
        <a:lstStyle/>
        <a:p>
          <a:endParaRPr lang="es-CO"/>
        </a:p>
      </dgm:t>
    </dgm:pt>
    <dgm:pt modelId="{5F9532F5-A04B-417A-AF0F-07868DC641C6}" type="sibTrans" cxnId="{1905F622-8202-41E7-AF2A-1003949FF956}">
      <dgm:prSet/>
      <dgm:spPr/>
      <dgm:t>
        <a:bodyPr/>
        <a:lstStyle/>
        <a:p>
          <a:endParaRPr lang="es-CO"/>
        </a:p>
      </dgm:t>
    </dgm:pt>
    <dgm:pt modelId="{7A0007DF-6AAD-468D-93BD-32C611DDB220}">
      <dgm:prSet phldrT="[Text]"/>
      <dgm:spPr>
        <a:ln>
          <a:solidFill>
            <a:schemeClr val="accent2">
              <a:lumMod val="75000"/>
            </a:schemeClr>
          </a:solidFill>
        </a:ln>
      </dgm:spPr>
      <dgm:t>
        <a:bodyPr/>
        <a:lstStyle/>
        <a:p>
          <a:r>
            <a:rPr lang="es-CO" dirty="0" err="1"/>
            <a:t>Barreiras </a:t>
          </a:r>
          <a:r>
            <a:rPr lang="es-CO" dirty="0"/>
            <a:t>na </a:t>
          </a:r>
          <a:r>
            <a:rPr lang="es-CO" dirty="0" err="1"/>
            <a:t>regulamentação </a:t>
          </a:r>
          <a:r>
            <a:rPr lang="es-CO" dirty="0"/>
            <a:t>e no </a:t>
          </a:r>
          <a:r>
            <a:rPr lang="es-CO" dirty="0" err="1"/>
            <a:t>financiamento</a:t>
          </a:r>
          <a:endParaRPr lang="es-CO" dirty="0"/>
        </a:p>
      </dgm:t>
    </dgm:pt>
    <dgm:pt modelId="{B4C0ECBD-9373-4296-8334-D2B48CB2A249}" type="parTrans" cxnId="{5607F563-7DDB-46E1-8D98-C9675BE1E7A9}">
      <dgm:prSet/>
      <dgm:spPr>
        <a:ln>
          <a:solidFill>
            <a:schemeClr val="accent2">
              <a:lumMod val="75000"/>
            </a:schemeClr>
          </a:solidFill>
        </a:ln>
      </dgm:spPr>
      <dgm:t>
        <a:bodyPr/>
        <a:lstStyle/>
        <a:p>
          <a:endParaRPr lang="es-CO"/>
        </a:p>
      </dgm:t>
    </dgm:pt>
    <dgm:pt modelId="{80E37357-F2B9-43FB-8862-AE89E6689B9B}" type="sibTrans" cxnId="{5607F563-7DDB-46E1-8D98-C9675BE1E7A9}">
      <dgm:prSet/>
      <dgm:spPr/>
      <dgm:t>
        <a:bodyPr/>
        <a:lstStyle/>
        <a:p>
          <a:endParaRPr lang="es-CO"/>
        </a:p>
      </dgm:t>
    </dgm:pt>
    <dgm:pt modelId="{87AC17BA-5FB3-485A-80A6-6E4E08FE7BAD}" type="pres">
      <dgm:prSet presAssocID="{51BF3ED8-8325-48CB-B9D4-CA7330270630}" presName="diagram" presStyleCnt="0">
        <dgm:presLayoutVars>
          <dgm:chPref val="1"/>
          <dgm:dir/>
          <dgm:animOne val="branch"/>
          <dgm:animLvl val="lvl"/>
          <dgm:resizeHandles/>
        </dgm:presLayoutVars>
      </dgm:prSet>
      <dgm:spPr/>
    </dgm:pt>
    <dgm:pt modelId="{C4EEDECC-F51E-4964-B9A9-57CC4C5638CF}" type="pres">
      <dgm:prSet presAssocID="{BC00586E-887A-4858-A37F-CB0A29014831}" presName="root" presStyleCnt="0"/>
      <dgm:spPr/>
    </dgm:pt>
    <dgm:pt modelId="{AA243494-4E9D-44FC-A5B0-E0B3EB522064}" type="pres">
      <dgm:prSet presAssocID="{BC00586E-887A-4858-A37F-CB0A29014831}" presName="rootComposite" presStyleCnt="0"/>
      <dgm:spPr/>
    </dgm:pt>
    <dgm:pt modelId="{095C5577-2DD9-4123-A6B5-AB85D7572AE4}" type="pres">
      <dgm:prSet presAssocID="{BC00586E-887A-4858-A37F-CB0A29014831}" presName="rootText" presStyleLbl="node1" presStyleIdx="0" presStyleCnt="2" custScaleX="251399"/>
      <dgm:spPr/>
    </dgm:pt>
    <dgm:pt modelId="{C52F675F-1DB5-45A5-ACE4-3496B1AE1EA2}" type="pres">
      <dgm:prSet presAssocID="{BC00586E-887A-4858-A37F-CB0A29014831}" presName="rootConnector" presStyleLbl="node1" presStyleIdx="0" presStyleCnt="2"/>
      <dgm:spPr/>
    </dgm:pt>
    <dgm:pt modelId="{3C45317B-D3EF-40E9-B89D-0BBE42030F61}" type="pres">
      <dgm:prSet presAssocID="{BC00586E-887A-4858-A37F-CB0A29014831}" presName="childShape" presStyleCnt="0"/>
      <dgm:spPr/>
    </dgm:pt>
    <dgm:pt modelId="{AF6B8F4D-5197-42D8-A5F2-28401A720B04}" type="pres">
      <dgm:prSet presAssocID="{D094EBC1-C011-48A3-8A9A-3FB3B58FA6AB}" presName="Name13" presStyleLbl="parChTrans1D2" presStyleIdx="0" presStyleCnt="8"/>
      <dgm:spPr/>
    </dgm:pt>
    <dgm:pt modelId="{574A0CD4-D3D1-4653-AD6F-E247D9189184}" type="pres">
      <dgm:prSet presAssocID="{1DC8F65F-6A2D-4E5C-A998-348D0405D123}" presName="childText" presStyleLbl="bgAcc1" presStyleIdx="0" presStyleCnt="8" custScaleX="251399">
        <dgm:presLayoutVars>
          <dgm:bulletEnabled val="1"/>
        </dgm:presLayoutVars>
      </dgm:prSet>
      <dgm:spPr/>
    </dgm:pt>
    <dgm:pt modelId="{8A0CEC3E-B5BE-4728-9C57-9335455F24E8}" type="pres">
      <dgm:prSet presAssocID="{56D02854-CC4F-4911-B96B-03B94B354567}" presName="Name13" presStyleLbl="parChTrans1D2" presStyleIdx="1" presStyleCnt="8"/>
      <dgm:spPr/>
    </dgm:pt>
    <dgm:pt modelId="{AE6D2C3E-474A-4B66-87B8-DB01DD778BD8}" type="pres">
      <dgm:prSet presAssocID="{9EAD6C84-3FB1-476F-85F5-B973567EC711}" presName="childText" presStyleLbl="bgAcc1" presStyleIdx="1" presStyleCnt="8" custScaleX="251399">
        <dgm:presLayoutVars>
          <dgm:bulletEnabled val="1"/>
        </dgm:presLayoutVars>
      </dgm:prSet>
      <dgm:spPr/>
    </dgm:pt>
    <dgm:pt modelId="{5163349E-BB44-486A-A483-B5BF604832E4}" type="pres">
      <dgm:prSet presAssocID="{A9E70DDF-F3F5-4925-B78A-94B6EEEE9BFE}" presName="Name13" presStyleLbl="parChTrans1D2" presStyleIdx="2" presStyleCnt="8"/>
      <dgm:spPr/>
    </dgm:pt>
    <dgm:pt modelId="{FC7B19AA-94F6-4D00-BBDA-2B27780BF526}" type="pres">
      <dgm:prSet presAssocID="{E3A4BBCF-8D91-4BCC-9E1E-9C6874AD9417}" presName="childText" presStyleLbl="bgAcc1" presStyleIdx="2" presStyleCnt="8" custScaleX="251399">
        <dgm:presLayoutVars>
          <dgm:bulletEnabled val="1"/>
        </dgm:presLayoutVars>
      </dgm:prSet>
      <dgm:spPr/>
    </dgm:pt>
    <dgm:pt modelId="{CCC73930-0316-4D66-8A6D-44562CF56B0D}" type="pres">
      <dgm:prSet presAssocID="{8F2A2A8F-2B80-4487-A2B0-0018D17D8C62}" presName="Name13" presStyleLbl="parChTrans1D2" presStyleIdx="3" presStyleCnt="8"/>
      <dgm:spPr/>
    </dgm:pt>
    <dgm:pt modelId="{270BDBAB-4720-472B-B97E-A0E93799340E}" type="pres">
      <dgm:prSet presAssocID="{0E5352C7-1BFA-4534-A273-DFB62F724AF4}" presName="childText" presStyleLbl="bgAcc1" presStyleIdx="3" presStyleCnt="8" custScaleX="251399">
        <dgm:presLayoutVars>
          <dgm:bulletEnabled val="1"/>
        </dgm:presLayoutVars>
      </dgm:prSet>
      <dgm:spPr/>
    </dgm:pt>
    <dgm:pt modelId="{616BDB51-D2CB-4A13-AF2B-3FD7A95C0F3A}" type="pres">
      <dgm:prSet presAssocID="{92CE128F-F8DC-4F95-9151-8143931FAE46}" presName="root" presStyleCnt="0"/>
      <dgm:spPr/>
    </dgm:pt>
    <dgm:pt modelId="{3D9C96E7-6EEC-4B09-976D-8575B6F0AA0E}" type="pres">
      <dgm:prSet presAssocID="{92CE128F-F8DC-4F95-9151-8143931FAE46}" presName="rootComposite" presStyleCnt="0"/>
      <dgm:spPr/>
    </dgm:pt>
    <dgm:pt modelId="{B99FC748-28D1-4EDE-B72B-52E16ED5EC46}" type="pres">
      <dgm:prSet presAssocID="{92CE128F-F8DC-4F95-9151-8143931FAE46}" presName="rootText" presStyleLbl="node1" presStyleIdx="1" presStyleCnt="2" custScaleX="251399"/>
      <dgm:spPr/>
    </dgm:pt>
    <dgm:pt modelId="{50A4D161-6352-457E-98D1-ADEE075836D2}" type="pres">
      <dgm:prSet presAssocID="{92CE128F-F8DC-4F95-9151-8143931FAE46}" presName="rootConnector" presStyleLbl="node1" presStyleIdx="1" presStyleCnt="2"/>
      <dgm:spPr/>
    </dgm:pt>
    <dgm:pt modelId="{A12C4DEA-F412-45BD-98DE-4B79A1054021}" type="pres">
      <dgm:prSet presAssocID="{92CE128F-F8DC-4F95-9151-8143931FAE46}" presName="childShape" presStyleCnt="0"/>
      <dgm:spPr/>
    </dgm:pt>
    <dgm:pt modelId="{141F766A-CFC8-415D-AEDC-FDF06C92D9CD}" type="pres">
      <dgm:prSet presAssocID="{47711386-835A-41AB-B91F-9BD745FA2155}" presName="Name13" presStyleLbl="parChTrans1D2" presStyleIdx="4" presStyleCnt="8"/>
      <dgm:spPr/>
    </dgm:pt>
    <dgm:pt modelId="{820F42D2-5345-4C2B-83B2-C392251136E9}" type="pres">
      <dgm:prSet presAssocID="{6EE6DFCA-838D-4418-9532-C719B39D1473}" presName="childText" presStyleLbl="bgAcc1" presStyleIdx="4" presStyleCnt="8" custScaleX="251399">
        <dgm:presLayoutVars>
          <dgm:bulletEnabled val="1"/>
        </dgm:presLayoutVars>
      </dgm:prSet>
      <dgm:spPr/>
    </dgm:pt>
    <dgm:pt modelId="{759F0B1B-69A1-4B81-9C47-7FDDBD6D2173}" type="pres">
      <dgm:prSet presAssocID="{2B43EE1D-65FC-4130-B3F4-45A7AEED7483}" presName="Name13" presStyleLbl="parChTrans1D2" presStyleIdx="5" presStyleCnt="8"/>
      <dgm:spPr/>
    </dgm:pt>
    <dgm:pt modelId="{44E7D1CC-8706-459F-877F-AC5B41789D55}" type="pres">
      <dgm:prSet presAssocID="{2C79D5A3-0F74-4D95-9582-5105160099A9}" presName="childText" presStyleLbl="bgAcc1" presStyleIdx="5" presStyleCnt="8" custScaleX="251399">
        <dgm:presLayoutVars>
          <dgm:bulletEnabled val="1"/>
        </dgm:presLayoutVars>
      </dgm:prSet>
      <dgm:spPr/>
    </dgm:pt>
    <dgm:pt modelId="{6A181C0E-5DBF-456A-BAC4-C47010B17A59}" type="pres">
      <dgm:prSet presAssocID="{B4C0ECBD-9373-4296-8334-D2B48CB2A249}" presName="Name13" presStyleLbl="parChTrans1D2" presStyleIdx="6" presStyleCnt="8"/>
      <dgm:spPr/>
    </dgm:pt>
    <dgm:pt modelId="{8AF6F5C3-DAC4-45BD-B318-939AB5F27543}" type="pres">
      <dgm:prSet presAssocID="{7A0007DF-6AAD-468D-93BD-32C611DDB220}" presName="childText" presStyleLbl="bgAcc1" presStyleIdx="6" presStyleCnt="8" custScaleX="251399">
        <dgm:presLayoutVars>
          <dgm:bulletEnabled val="1"/>
        </dgm:presLayoutVars>
      </dgm:prSet>
      <dgm:spPr/>
    </dgm:pt>
    <dgm:pt modelId="{9462A31F-5667-4082-ADF1-C592D0FEC891}" type="pres">
      <dgm:prSet presAssocID="{B6E03E1A-DA02-426E-9FA9-6D74FFE6F181}" presName="Name13" presStyleLbl="parChTrans1D2" presStyleIdx="7" presStyleCnt="8"/>
      <dgm:spPr/>
    </dgm:pt>
    <dgm:pt modelId="{22576BCF-2004-4060-96C2-9AE9F4910F22}" type="pres">
      <dgm:prSet presAssocID="{64589CC0-5BE9-458E-9AF3-EE12A8934C8B}" presName="childText" presStyleLbl="bgAcc1" presStyleIdx="7" presStyleCnt="8" custScaleX="251399">
        <dgm:presLayoutVars>
          <dgm:bulletEnabled val="1"/>
        </dgm:presLayoutVars>
      </dgm:prSet>
      <dgm:spPr/>
    </dgm:pt>
  </dgm:ptLst>
  <dgm:cxnLst>
    <dgm:cxn modelId="{395ADB0D-68E4-4ABC-AFF5-833FFEC356DF}" type="presOf" srcId="{BC00586E-887A-4858-A37F-CB0A29014831}" destId="{095C5577-2DD9-4123-A6B5-AB85D7572AE4}" srcOrd="0" destOrd="0" presId="urn:microsoft.com/office/officeart/2005/8/layout/hierarchy3"/>
    <dgm:cxn modelId="{FED07518-CADF-440F-B6BA-CFA1A752ECE9}" type="presOf" srcId="{1DC8F65F-6A2D-4E5C-A998-348D0405D123}" destId="{574A0CD4-D3D1-4653-AD6F-E247D9189184}" srcOrd="0" destOrd="0" presId="urn:microsoft.com/office/officeart/2005/8/layout/hierarchy3"/>
    <dgm:cxn modelId="{B8EC4019-2370-4DAC-AD3B-04AE3BE07BB1}" type="presOf" srcId="{64589CC0-5BE9-458E-9AF3-EE12A8934C8B}" destId="{22576BCF-2004-4060-96C2-9AE9F4910F22}" srcOrd="0" destOrd="0" presId="urn:microsoft.com/office/officeart/2005/8/layout/hierarchy3"/>
    <dgm:cxn modelId="{7473AD1F-6E21-46E0-8DC1-BD443995DB17}" type="presOf" srcId="{7A0007DF-6AAD-468D-93BD-32C611DDB220}" destId="{8AF6F5C3-DAC4-45BD-B318-939AB5F27543}" srcOrd="0" destOrd="0" presId="urn:microsoft.com/office/officeart/2005/8/layout/hierarchy3"/>
    <dgm:cxn modelId="{1905F622-8202-41E7-AF2A-1003949FF956}" srcId="{BC00586E-887A-4858-A37F-CB0A29014831}" destId="{E3A4BBCF-8D91-4BCC-9E1E-9C6874AD9417}" srcOrd="2" destOrd="0" parTransId="{A9E70DDF-F3F5-4925-B78A-94B6EEEE9BFE}" sibTransId="{5F9532F5-A04B-417A-AF0F-07868DC641C6}"/>
    <dgm:cxn modelId="{5F5E432F-6472-4D26-BB61-F8C413901B73}" srcId="{BC00586E-887A-4858-A37F-CB0A29014831}" destId="{0E5352C7-1BFA-4534-A273-DFB62F724AF4}" srcOrd="3" destOrd="0" parTransId="{8F2A2A8F-2B80-4487-A2B0-0018D17D8C62}" sibTransId="{F0008CDD-23E5-41BC-B3DE-C69C295B8C5A}"/>
    <dgm:cxn modelId="{6432483F-98BD-4D19-B12F-9779C7D5626D}" type="presOf" srcId="{0E5352C7-1BFA-4534-A273-DFB62F724AF4}" destId="{270BDBAB-4720-472B-B97E-A0E93799340E}" srcOrd="0" destOrd="0" presId="urn:microsoft.com/office/officeart/2005/8/layout/hierarchy3"/>
    <dgm:cxn modelId="{DA2D3A53-D879-499E-AFBA-4B2FC9ABFBAF}" srcId="{BC00586E-887A-4858-A37F-CB0A29014831}" destId="{9EAD6C84-3FB1-476F-85F5-B973567EC711}" srcOrd="1" destOrd="0" parTransId="{56D02854-CC4F-4911-B96B-03B94B354567}" sibTransId="{99F95442-9168-4C87-AEFD-43A11DB5E23F}"/>
    <dgm:cxn modelId="{1FE82F62-6E9B-4BBD-BD1C-2C0D417F41B7}" srcId="{92CE128F-F8DC-4F95-9151-8143931FAE46}" destId="{6EE6DFCA-838D-4418-9532-C719B39D1473}" srcOrd="0" destOrd="0" parTransId="{47711386-835A-41AB-B91F-9BD745FA2155}" sibTransId="{5743880F-3C1D-4EEE-8E26-02771EBDD22F}"/>
    <dgm:cxn modelId="{5607F563-7DDB-46E1-8D98-C9675BE1E7A9}" srcId="{92CE128F-F8DC-4F95-9151-8143931FAE46}" destId="{7A0007DF-6AAD-468D-93BD-32C611DDB220}" srcOrd="2" destOrd="0" parTransId="{B4C0ECBD-9373-4296-8334-D2B48CB2A249}" sibTransId="{80E37357-F2B9-43FB-8862-AE89E6689B9B}"/>
    <dgm:cxn modelId="{90ABE864-BE18-4733-BBA7-B26890D572DA}" type="presOf" srcId="{51BF3ED8-8325-48CB-B9D4-CA7330270630}" destId="{87AC17BA-5FB3-485A-80A6-6E4E08FE7BAD}" srcOrd="0" destOrd="0" presId="urn:microsoft.com/office/officeart/2005/8/layout/hierarchy3"/>
    <dgm:cxn modelId="{6C10BE75-CE78-4FAB-84FA-6A6694DB88AE}" type="presOf" srcId="{B4C0ECBD-9373-4296-8334-D2B48CB2A249}" destId="{6A181C0E-5DBF-456A-BAC4-C47010B17A59}" srcOrd="0" destOrd="0" presId="urn:microsoft.com/office/officeart/2005/8/layout/hierarchy3"/>
    <dgm:cxn modelId="{06FEAE79-D589-48CA-85CE-BA71BC756F7E}" type="presOf" srcId="{2B43EE1D-65FC-4130-B3F4-45A7AEED7483}" destId="{759F0B1B-69A1-4B81-9C47-7FDDBD6D2173}" srcOrd="0" destOrd="0" presId="urn:microsoft.com/office/officeart/2005/8/layout/hierarchy3"/>
    <dgm:cxn modelId="{A04BD082-D2C3-4022-9547-8FD561D70B3B}" type="presOf" srcId="{E3A4BBCF-8D91-4BCC-9E1E-9C6874AD9417}" destId="{FC7B19AA-94F6-4D00-BBDA-2B27780BF526}" srcOrd="0" destOrd="0" presId="urn:microsoft.com/office/officeart/2005/8/layout/hierarchy3"/>
    <dgm:cxn modelId="{0DA58E90-A69E-4F12-8189-02F27FF79699}" srcId="{51BF3ED8-8325-48CB-B9D4-CA7330270630}" destId="{92CE128F-F8DC-4F95-9151-8143931FAE46}" srcOrd="1" destOrd="0" parTransId="{B936056F-71BB-470D-A7B0-0E15F2ACF8D2}" sibTransId="{2F5F0C0B-DC26-4135-9477-53F0963DFD57}"/>
    <dgm:cxn modelId="{5F6DBE99-56D4-4FA0-959F-758DAFC0008F}" type="presOf" srcId="{92CE128F-F8DC-4F95-9151-8143931FAE46}" destId="{B99FC748-28D1-4EDE-B72B-52E16ED5EC46}" srcOrd="0" destOrd="0" presId="urn:microsoft.com/office/officeart/2005/8/layout/hierarchy3"/>
    <dgm:cxn modelId="{1FA50A9E-0174-41D7-B809-C1F7A2C83A8D}" srcId="{51BF3ED8-8325-48CB-B9D4-CA7330270630}" destId="{BC00586E-887A-4858-A37F-CB0A29014831}" srcOrd="0" destOrd="0" parTransId="{C7C621FA-F272-402F-B035-6695334A86D0}" sibTransId="{A63EFE58-09EB-4A90-9404-865AD58FE4D7}"/>
    <dgm:cxn modelId="{C02F3EA5-533E-4505-9D02-03E66061A9D7}" type="presOf" srcId="{6EE6DFCA-838D-4418-9532-C719B39D1473}" destId="{820F42D2-5345-4C2B-83B2-C392251136E9}" srcOrd="0" destOrd="0" presId="urn:microsoft.com/office/officeart/2005/8/layout/hierarchy3"/>
    <dgm:cxn modelId="{B085C6AE-9E97-4309-B927-F4EB84094585}" srcId="{92CE128F-F8DC-4F95-9151-8143931FAE46}" destId="{2C79D5A3-0F74-4D95-9582-5105160099A9}" srcOrd="1" destOrd="0" parTransId="{2B43EE1D-65FC-4130-B3F4-45A7AEED7483}" sibTransId="{3771CB0A-1BEC-4C60-9EB2-1C0B54755574}"/>
    <dgm:cxn modelId="{9C2C48B9-6595-4BB4-A90C-DCC5250504C7}" type="presOf" srcId="{92CE128F-F8DC-4F95-9151-8143931FAE46}" destId="{50A4D161-6352-457E-98D1-ADEE075836D2}" srcOrd="1" destOrd="0" presId="urn:microsoft.com/office/officeart/2005/8/layout/hierarchy3"/>
    <dgm:cxn modelId="{C3718DBA-13C5-45B9-9880-2F919E202548}" srcId="{BC00586E-887A-4858-A37F-CB0A29014831}" destId="{1DC8F65F-6A2D-4E5C-A998-348D0405D123}" srcOrd="0" destOrd="0" parTransId="{D094EBC1-C011-48A3-8A9A-3FB3B58FA6AB}" sibTransId="{B6F54B4C-8209-43F3-81A1-35670EBF304B}"/>
    <dgm:cxn modelId="{048849BB-EB4C-42F9-BBE9-92807C52F379}" type="presOf" srcId="{D094EBC1-C011-48A3-8A9A-3FB3B58FA6AB}" destId="{AF6B8F4D-5197-42D8-A5F2-28401A720B04}" srcOrd="0" destOrd="0" presId="urn:microsoft.com/office/officeart/2005/8/layout/hierarchy3"/>
    <dgm:cxn modelId="{1A17C2C2-50FD-48EF-A6AE-18724A4B1A1B}" type="presOf" srcId="{BC00586E-887A-4858-A37F-CB0A29014831}" destId="{C52F675F-1DB5-45A5-ACE4-3496B1AE1EA2}" srcOrd="1" destOrd="0" presId="urn:microsoft.com/office/officeart/2005/8/layout/hierarchy3"/>
    <dgm:cxn modelId="{43C758C6-E2BF-41F6-9085-540A15A80023}" type="presOf" srcId="{2C79D5A3-0F74-4D95-9582-5105160099A9}" destId="{44E7D1CC-8706-459F-877F-AC5B41789D55}" srcOrd="0" destOrd="0" presId="urn:microsoft.com/office/officeart/2005/8/layout/hierarchy3"/>
    <dgm:cxn modelId="{2CB73FCD-EE52-4DE8-AF7F-529ED3A953B7}" type="presOf" srcId="{47711386-835A-41AB-B91F-9BD745FA2155}" destId="{141F766A-CFC8-415D-AEDC-FDF06C92D9CD}" srcOrd="0" destOrd="0" presId="urn:microsoft.com/office/officeart/2005/8/layout/hierarchy3"/>
    <dgm:cxn modelId="{119440D3-4A67-473A-8289-8943A369F07C}" type="presOf" srcId="{A9E70DDF-F3F5-4925-B78A-94B6EEEE9BFE}" destId="{5163349E-BB44-486A-A483-B5BF604832E4}" srcOrd="0" destOrd="0" presId="urn:microsoft.com/office/officeart/2005/8/layout/hierarchy3"/>
    <dgm:cxn modelId="{B397D9E0-3056-416C-8955-CF02BDE66DB9}" srcId="{92CE128F-F8DC-4F95-9151-8143931FAE46}" destId="{64589CC0-5BE9-458E-9AF3-EE12A8934C8B}" srcOrd="3" destOrd="0" parTransId="{B6E03E1A-DA02-426E-9FA9-6D74FFE6F181}" sibTransId="{99B9717A-31FA-4FA8-AA02-4757A222AFB1}"/>
    <dgm:cxn modelId="{9261F5E5-88F3-4000-A39A-FA8671559D7E}" type="presOf" srcId="{56D02854-CC4F-4911-B96B-03B94B354567}" destId="{8A0CEC3E-B5BE-4728-9C57-9335455F24E8}" srcOrd="0" destOrd="0" presId="urn:microsoft.com/office/officeart/2005/8/layout/hierarchy3"/>
    <dgm:cxn modelId="{001210E8-0407-4443-96C6-710211D6A21D}" type="presOf" srcId="{9EAD6C84-3FB1-476F-85F5-B973567EC711}" destId="{AE6D2C3E-474A-4B66-87B8-DB01DD778BD8}" srcOrd="0" destOrd="0" presId="urn:microsoft.com/office/officeart/2005/8/layout/hierarchy3"/>
    <dgm:cxn modelId="{E0CE64F1-8F92-4F44-BA2A-E5BAB3376B3F}" type="presOf" srcId="{B6E03E1A-DA02-426E-9FA9-6D74FFE6F181}" destId="{9462A31F-5667-4082-ADF1-C592D0FEC891}" srcOrd="0" destOrd="0" presId="urn:microsoft.com/office/officeart/2005/8/layout/hierarchy3"/>
    <dgm:cxn modelId="{2E6AECF5-B640-4392-8E1E-C251CFC537CF}" type="presOf" srcId="{8F2A2A8F-2B80-4487-A2B0-0018D17D8C62}" destId="{CCC73930-0316-4D66-8A6D-44562CF56B0D}" srcOrd="0" destOrd="0" presId="urn:microsoft.com/office/officeart/2005/8/layout/hierarchy3"/>
    <dgm:cxn modelId="{099E5E4A-AA05-4886-A3FD-42E260E2EAF1}" type="presParOf" srcId="{87AC17BA-5FB3-485A-80A6-6E4E08FE7BAD}" destId="{C4EEDECC-F51E-4964-B9A9-57CC4C5638CF}" srcOrd="0" destOrd="0" presId="urn:microsoft.com/office/officeart/2005/8/layout/hierarchy3"/>
    <dgm:cxn modelId="{1D677B25-4D6C-4C7C-BEE2-9CB5016789D9}" type="presParOf" srcId="{C4EEDECC-F51E-4964-B9A9-57CC4C5638CF}" destId="{AA243494-4E9D-44FC-A5B0-E0B3EB522064}" srcOrd="0" destOrd="0" presId="urn:microsoft.com/office/officeart/2005/8/layout/hierarchy3"/>
    <dgm:cxn modelId="{F8EC2B2C-446B-4864-8C4F-B2B1FC4532B2}" type="presParOf" srcId="{AA243494-4E9D-44FC-A5B0-E0B3EB522064}" destId="{095C5577-2DD9-4123-A6B5-AB85D7572AE4}" srcOrd="0" destOrd="0" presId="urn:microsoft.com/office/officeart/2005/8/layout/hierarchy3"/>
    <dgm:cxn modelId="{F1F9A9EF-8E92-4F10-8A18-2B3EA7A177FE}" type="presParOf" srcId="{AA243494-4E9D-44FC-A5B0-E0B3EB522064}" destId="{C52F675F-1DB5-45A5-ACE4-3496B1AE1EA2}" srcOrd="1" destOrd="0" presId="urn:microsoft.com/office/officeart/2005/8/layout/hierarchy3"/>
    <dgm:cxn modelId="{DD511180-4D59-4E72-BAA6-2AE0FF64AC2E}" type="presParOf" srcId="{C4EEDECC-F51E-4964-B9A9-57CC4C5638CF}" destId="{3C45317B-D3EF-40E9-B89D-0BBE42030F61}" srcOrd="1" destOrd="0" presId="urn:microsoft.com/office/officeart/2005/8/layout/hierarchy3"/>
    <dgm:cxn modelId="{00E2E148-CC7E-42EC-8259-8F1A37E9EAD3}" type="presParOf" srcId="{3C45317B-D3EF-40E9-B89D-0BBE42030F61}" destId="{AF6B8F4D-5197-42D8-A5F2-28401A720B04}" srcOrd="0" destOrd="0" presId="urn:microsoft.com/office/officeart/2005/8/layout/hierarchy3"/>
    <dgm:cxn modelId="{E1FA20EC-197C-4A39-AD71-BABD4D9D569D}" type="presParOf" srcId="{3C45317B-D3EF-40E9-B89D-0BBE42030F61}" destId="{574A0CD4-D3D1-4653-AD6F-E247D9189184}" srcOrd="1" destOrd="0" presId="urn:microsoft.com/office/officeart/2005/8/layout/hierarchy3"/>
    <dgm:cxn modelId="{B40616BD-03D1-47BE-9344-F6507F29C102}" type="presParOf" srcId="{3C45317B-D3EF-40E9-B89D-0BBE42030F61}" destId="{8A0CEC3E-B5BE-4728-9C57-9335455F24E8}" srcOrd="2" destOrd="0" presId="urn:microsoft.com/office/officeart/2005/8/layout/hierarchy3"/>
    <dgm:cxn modelId="{A9F55131-F220-4701-A234-6A27F5FA8B37}" type="presParOf" srcId="{3C45317B-D3EF-40E9-B89D-0BBE42030F61}" destId="{AE6D2C3E-474A-4B66-87B8-DB01DD778BD8}" srcOrd="3" destOrd="0" presId="urn:microsoft.com/office/officeart/2005/8/layout/hierarchy3"/>
    <dgm:cxn modelId="{5BC17394-7DFE-4F2A-BE1B-977C46118C43}" type="presParOf" srcId="{3C45317B-D3EF-40E9-B89D-0BBE42030F61}" destId="{5163349E-BB44-486A-A483-B5BF604832E4}" srcOrd="4" destOrd="0" presId="urn:microsoft.com/office/officeart/2005/8/layout/hierarchy3"/>
    <dgm:cxn modelId="{C85552F6-14BC-4CA1-8CE4-2787D8488C9E}" type="presParOf" srcId="{3C45317B-D3EF-40E9-B89D-0BBE42030F61}" destId="{FC7B19AA-94F6-4D00-BBDA-2B27780BF526}" srcOrd="5" destOrd="0" presId="urn:microsoft.com/office/officeart/2005/8/layout/hierarchy3"/>
    <dgm:cxn modelId="{65287739-345F-4094-AB48-4C91F1365F2F}" type="presParOf" srcId="{3C45317B-D3EF-40E9-B89D-0BBE42030F61}" destId="{CCC73930-0316-4D66-8A6D-44562CF56B0D}" srcOrd="6" destOrd="0" presId="urn:microsoft.com/office/officeart/2005/8/layout/hierarchy3"/>
    <dgm:cxn modelId="{B9947511-F382-4FDE-9838-30C3BE0F5AC9}" type="presParOf" srcId="{3C45317B-D3EF-40E9-B89D-0BBE42030F61}" destId="{270BDBAB-4720-472B-B97E-A0E93799340E}" srcOrd="7" destOrd="0" presId="urn:microsoft.com/office/officeart/2005/8/layout/hierarchy3"/>
    <dgm:cxn modelId="{62512407-FD61-4231-83EB-7C7B24EE6EDA}" type="presParOf" srcId="{87AC17BA-5FB3-485A-80A6-6E4E08FE7BAD}" destId="{616BDB51-D2CB-4A13-AF2B-3FD7A95C0F3A}" srcOrd="1" destOrd="0" presId="urn:microsoft.com/office/officeart/2005/8/layout/hierarchy3"/>
    <dgm:cxn modelId="{9C70B672-1561-4288-B1CF-B005C1AB7C59}" type="presParOf" srcId="{616BDB51-D2CB-4A13-AF2B-3FD7A95C0F3A}" destId="{3D9C96E7-6EEC-4B09-976D-8575B6F0AA0E}" srcOrd="0" destOrd="0" presId="urn:microsoft.com/office/officeart/2005/8/layout/hierarchy3"/>
    <dgm:cxn modelId="{56F24183-4111-456E-9D73-3F24DCB7BB41}" type="presParOf" srcId="{3D9C96E7-6EEC-4B09-976D-8575B6F0AA0E}" destId="{B99FC748-28D1-4EDE-B72B-52E16ED5EC46}" srcOrd="0" destOrd="0" presId="urn:microsoft.com/office/officeart/2005/8/layout/hierarchy3"/>
    <dgm:cxn modelId="{76999352-5720-4C50-B24D-AD7803073ABA}" type="presParOf" srcId="{3D9C96E7-6EEC-4B09-976D-8575B6F0AA0E}" destId="{50A4D161-6352-457E-98D1-ADEE075836D2}" srcOrd="1" destOrd="0" presId="urn:microsoft.com/office/officeart/2005/8/layout/hierarchy3"/>
    <dgm:cxn modelId="{4BECC1A3-66D1-4607-99AE-CF719047945B}" type="presParOf" srcId="{616BDB51-D2CB-4A13-AF2B-3FD7A95C0F3A}" destId="{A12C4DEA-F412-45BD-98DE-4B79A1054021}" srcOrd="1" destOrd="0" presId="urn:microsoft.com/office/officeart/2005/8/layout/hierarchy3"/>
    <dgm:cxn modelId="{EAEA5105-5A81-4001-92BE-10B694924AB7}" type="presParOf" srcId="{A12C4DEA-F412-45BD-98DE-4B79A1054021}" destId="{141F766A-CFC8-415D-AEDC-FDF06C92D9CD}" srcOrd="0" destOrd="0" presId="urn:microsoft.com/office/officeart/2005/8/layout/hierarchy3"/>
    <dgm:cxn modelId="{6A4669A4-9965-4806-927F-071288A5897D}" type="presParOf" srcId="{A12C4DEA-F412-45BD-98DE-4B79A1054021}" destId="{820F42D2-5345-4C2B-83B2-C392251136E9}" srcOrd="1" destOrd="0" presId="urn:microsoft.com/office/officeart/2005/8/layout/hierarchy3"/>
    <dgm:cxn modelId="{04A9EA9D-2898-4BC1-A7EE-E331E8ACD26F}" type="presParOf" srcId="{A12C4DEA-F412-45BD-98DE-4B79A1054021}" destId="{759F0B1B-69A1-4B81-9C47-7FDDBD6D2173}" srcOrd="2" destOrd="0" presId="urn:microsoft.com/office/officeart/2005/8/layout/hierarchy3"/>
    <dgm:cxn modelId="{4402F074-9E48-40FE-A184-988CBDEB8D67}" type="presParOf" srcId="{A12C4DEA-F412-45BD-98DE-4B79A1054021}" destId="{44E7D1CC-8706-459F-877F-AC5B41789D55}" srcOrd="3" destOrd="0" presId="urn:microsoft.com/office/officeart/2005/8/layout/hierarchy3"/>
    <dgm:cxn modelId="{AB09597A-F0AA-4A75-80DA-40D100CDDA20}" type="presParOf" srcId="{A12C4DEA-F412-45BD-98DE-4B79A1054021}" destId="{6A181C0E-5DBF-456A-BAC4-C47010B17A59}" srcOrd="4" destOrd="0" presId="urn:microsoft.com/office/officeart/2005/8/layout/hierarchy3"/>
    <dgm:cxn modelId="{55D207FA-DF8A-4803-AF8D-13E1083F8255}" type="presParOf" srcId="{A12C4DEA-F412-45BD-98DE-4B79A1054021}" destId="{8AF6F5C3-DAC4-45BD-B318-939AB5F27543}" srcOrd="5" destOrd="0" presId="urn:microsoft.com/office/officeart/2005/8/layout/hierarchy3"/>
    <dgm:cxn modelId="{D235DA03-7FC4-416D-B98E-E3914A1DD20D}" type="presParOf" srcId="{A12C4DEA-F412-45BD-98DE-4B79A1054021}" destId="{9462A31F-5667-4082-ADF1-C592D0FEC891}" srcOrd="6" destOrd="0" presId="urn:microsoft.com/office/officeart/2005/8/layout/hierarchy3"/>
    <dgm:cxn modelId="{41AC9554-D5BF-4438-AB3B-C28F5A1E649B}" type="presParOf" srcId="{A12C4DEA-F412-45BD-98DE-4B79A1054021}" destId="{22576BCF-2004-4060-96C2-9AE9F4910F22}" srcOrd="7"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21CEDA-51CD-4217-A20F-6BF914E9C4C2}"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s-CO"/>
        </a:p>
      </dgm:t>
    </dgm:pt>
    <dgm:pt modelId="{E65DC7C8-5061-45CF-8D0B-C0D06B7E2FFC}">
      <dgm:prSet phldrT="[Text]"/>
      <dgm:spPr/>
      <dgm:t>
        <a:bodyPr/>
        <a:lstStyle/>
        <a:p>
          <a:r>
            <a:rPr lang="es-CO" dirty="0" err="1"/>
            <a:t>Minerais </a:t>
          </a:r>
          <a:r>
            <a:rPr lang="es-CO" dirty="0"/>
            <a:t>não </a:t>
          </a:r>
          <a:r>
            <a:rPr lang="es-CO" dirty="0" err="1"/>
            <a:t>metálicos</a:t>
          </a:r>
          <a:endParaRPr lang="es-CO" dirty="0"/>
        </a:p>
      </dgm:t>
    </dgm:pt>
    <dgm:pt modelId="{BCBE0F61-8E18-474F-9B9F-56419DC5D130}" type="parTrans" cxnId="{428A386C-115C-4432-B7ED-5409396D8FC1}">
      <dgm:prSet/>
      <dgm:spPr/>
      <dgm:t>
        <a:bodyPr/>
        <a:lstStyle/>
        <a:p>
          <a:endParaRPr lang="es-CO"/>
        </a:p>
      </dgm:t>
    </dgm:pt>
    <dgm:pt modelId="{EF73E0F3-09F5-4E8B-933F-40FAC3B0D5C7}" type="sibTrans" cxnId="{428A386C-115C-4432-B7ED-5409396D8FC1}">
      <dgm:prSet/>
      <dgm:spPr/>
      <dgm:t>
        <a:bodyPr/>
        <a:lstStyle/>
        <a:p>
          <a:endParaRPr lang="es-CO"/>
        </a:p>
      </dgm:t>
    </dgm:pt>
    <dgm:pt modelId="{60F9E3E2-1BE7-4E7D-B132-CD03517B3699}">
      <dgm:prSet phldrT="[Text]"/>
      <dgm:spPr/>
      <dgm:t>
        <a:bodyPr/>
        <a:lstStyle/>
        <a:p>
          <a:r>
            <a:rPr lang="es-CO" dirty="0" err="1"/>
            <a:t>Cimento</a:t>
          </a:r>
          <a:endParaRPr lang="es-CO" dirty="0"/>
        </a:p>
      </dgm:t>
    </dgm:pt>
    <dgm:pt modelId="{EDD6CC8C-1E94-41AA-BBC2-3A53F2447574}" type="parTrans" cxnId="{D349855A-57B3-4BB9-9C28-4037B5B92C8E}">
      <dgm:prSet/>
      <dgm:spPr/>
      <dgm:t>
        <a:bodyPr/>
        <a:lstStyle/>
        <a:p>
          <a:endParaRPr lang="es-CO"/>
        </a:p>
      </dgm:t>
    </dgm:pt>
    <dgm:pt modelId="{71B65CBD-BD0E-4628-B718-013CE11F0537}" type="sibTrans" cxnId="{D349855A-57B3-4BB9-9C28-4037B5B92C8E}">
      <dgm:prSet/>
      <dgm:spPr/>
      <dgm:t>
        <a:bodyPr/>
        <a:lstStyle/>
        <a:p>
          <a:endParaRPr lang="es-CO"/>
        </a:p>
      </dgm:t>
    </dgm:pt>
    <dgm:pt modelId="{2E608868-62EB-4C2D-A1EE-22189399D737}">
      <dgm:prSet phldrT="[Text]"/>
      <dgm:spPr/>
      <dgm:t>
        <a:bodyPr/>
        <a:lstStyle/>
        <a:p>
          <a:r>
            <a:rPr lang="es-CO" dirty="0" err="1"/>
            <a:t>Cerâmica</a:t>
          </a:r>
          <a:endParaRPr lang="es-CO" dirty="0"/>
        </a:p>
      </dgm:t>
    </dgm:pt>
    <dgm:pt modelId="{A0FC4344-D394-4AA3-A23D-CA44D550CB9A}" type="parTrans" cxnId="{7E22D014-9F7A-4EA2-AC54-BC90F8F52ED3}">
      <dgm:prSet/>
      <dgm:spPr/>
      <dgm:t>
        <a:bodyPr/>
        <a:lstStyle/>
        <a:p>
          <a:endParaRPr lang="es-CO"/>
        </a:p>
      </dgm:t>
    </dgm:pt>
    <dgm:pt modelId="{B38E6D1A-20D9-4DE2-A681-9E55A8313AB4}" type="sibTrans" cxnId="{7E22D014-9F7A-4EA2-AC54-BC90F8F52ED3}">
      <dgm:prSet/>
      <dgm:spPr/>
      <dgm:t>
        <a:bodyPr/>
        <a:lstStyle/>
        <a:p>
          <a:endParaRPr lang="es-CO"/>
        </a:p>
      </dgm:t>
    </dgm:pt>
    <dgm:pt modelId="{571519BF-935C-4D7F-BC50-0B2EAB347C79}">
      <dgm:prSet phldrT="[Text]"/>
      <dgm:spPr/>
      <dgm:t>
        <a:bodyPr/>
        <a:lstStyle/>
        <a:p>
          <a:r>
            <a:rPr lang="es-CO" dirty="0"/>
            <a:t>Vidro</a:t>
          </a:r>
        </a:p>
      </dgm:t>
    </dgm:pt>
    <dgm:pt modelId="{73911C26-9BD8-4574-BEFE-4AE97E75BFD6}" type="parTrans" cxnId="{86F3DE18-CEBD-4E40-B424-D02F8DA91918}">
      <dgm:prSet/>
      <dgm:spPr/>
      <dgm:t>
        <a:bodyPr/>
        <a:lstStyle/>
        <a:p>
          <a:endParaRPr lang="es-CO"/>
        </a:p>
      </dgm:t>
    </dgm:pt>
    <dgm:pt modelId="{9675C256-F11C-4460-9EB6-33BC29958151}" type="sibTrans" cxnId="{86F3DE18-CEBD-4E40-B424-D02F8DA91918}">
      <dgm:prSet/>
      <dgm:spPr/>
      <dgm:t>
        <a:bodyPr/>
        <a:lstStyle/>
        <a:p>
          <a:endParaRPr lang="es-CO"/>
        </a:p>
      </dgm:t>
    </dgm:pt>
    <dgm:pt modelId="{5B474D28-5A7A-48B6-A316-A1558AE75814}">
      <dgm:prSet phldrT="[Text]"/>
      <dgm:spPr/>
      <dgm:t>
        <a:bodyPr/>
        <a:lstStyle/>
        <a:p>
          <a:r>
            <a:rPr lang="es-CO" dirty="0"/>
            <a:t>Cal</a:t>
          </a:r>
        </a:p>
      </dgm:t>
    </dgm:pt>
    <dgm:pt modelId="{7940F0BD-D79E-4539-8F1E-2B4819D550BC}" type="parTrans" cxnId="{936B5EA6-D980-4ED7-85EC-CDEA164E3BCB}">
      <dgm:prSet/>
      <dgm:spPr/>
      <dgm:t>
        <a:bodyPr/>
        <a:lstStyle/>
        <a:p>
          <a:endParaRPr lang="es-CO"/>
        </a:p>
      </dgm:t>
    </dgm:pt>
    <dgm:pt modelId="{7139E5A2-A3E0-495A-A45A-0A9A444C7E32}" type="sibTrans" cxnId="{936B5EA6-D980-4ED7-85EC-CDEA164E3BCB}">
      <dgm:prSet/>
      <dgm:spPr/>
      <dgm:t>
        <a:bodyPr/>
        <a:lstStyle/>
        <a:p>
          <a:endParaRPr lang="es-CO"/>
        </a:p>
      </dgm:t>
    </dgm:pt>
    <dgm:pt modelId="{C40DA057-FB03-4DD5-9697-11F7AF193720}">
      <dgm:prSet phldrT="[Text]"/>
      <dgm:spPr/>
      <dgm:t>
        <a:bodyPr/>
        <a:lstStyle/>
        <a:p>
          <a:r>
            <a:rPr lang="es-CO" dirty="0" err="1"/>
            <a:t>Tijolos</a:t>
          </a:r>
          <a:endParaRPr lang="es-CO" dirty="0"/>
        </a:p>
      </dgm:t>
    </dgm:pt>
    <dgm:pt modelId="{B01AE00A-82C6-464D-A621-E9A1CE3FA723}" type="parTrans" cxnId="{F057AA40-5DB0-4BA1-9BA9-B544C19D0919}">
      <dgm:prSet/>
      <dgm:spPr/>
      <dgm:t>
        <a:bodyPr/>
        <a:lstStyle/>
        <a:p>
          <a:endParaRPr lang="es-CO"/>
        </a:p>
      </dgm:t>
    </dgm:pt>
    <dgm:pt modelId="{48273A46-BB5E-4BE5-829F-019AAF585449}" type="sibTrans" cxnId="{F057AA40-5DB0-4BA1-9BA9-B544C19D0919}">
      <dgm:prSet/>
      <dgm:spPr/>
      <dgm:t>
        <a:bodyPr/>
        <a:lstStyle/>
        <a:p>
          <a:endParaRPr lang="es-CO"/>
        </a:p>
      </dgm:t>
    </dgm:pt>
    <dgm:pt modelId="{9C886B1F-E54C-4D04-AC03-678F66B20EA7}" type="pres">
      <dgm:prSet presAssocID="{3A21CEDA-51CD-4217-A20F-6BF914E9C4C2}" presName="Name0" presStyleCnt="0">
        <dgm:presLayoutVars>
          <dgm:chPref val="1"/>
          <dgm:dir/>
          <dgm:animOne val="branch"/>
          <dgm:animLvl val="lvl"/>
          <dgm:resizeHandles val="exact"/>
        </dgm:presLayoutVars>
      </dgm:prSet>
      <dgm:spPr/>
    </dgm:pt>
    <dgm:pt modelId="{5BB2A034-0B60-4380-ACC3-E605EFEEFE62}" type="pres">
      <dgm:prSet presAssocID="{E65DC7C8-5061-45CF-8D0B-C0D06B7E2FFC}" presName="root1" presStyleCnt="0"/>
      <dgm:spPr/>
    </dgm:pt>
    <dgm:pt modelId="{A9BB33BA-5D11-4A6A-8FE4-E79B5BF2ADF3}" type="pres">
      <dgm:prSet presAssocID="{E65DC7C8-5061-45CF-8D0B-C0D06B7E2FFC}" presName="LevelOneTextNode" presStyleLbl="node0" presStyleIdx="0" presStyleCnt="1" custScaleX="159104" custScaleY="128783">
        <dgm:presLayoutVars>
          <dgm:chPref val="3"/>
        </dgm:presLayoutVars>
      </dgm:prSet>
      <dgm:spPr/>
    </dgm:pt>
    <dgm:pt modelId="{82516B78-E21C-4ACA-A5C3-806DCE3C8DAD}" type="pres">
      <dgm:prSet presAssocID="{E65DC7C8-5061-45CF-8D0B-C0D06B7E2FFC}" presName="level2hierChild" presStyleCnt="0"/>
      <dgm:spPr/>
    </dgm:pt>
    <dgm:pt modelId="{6A50DB43-AD9E-4B67-B255-DCCC2B76DFCB}" type="pres">
      <dgm:prSet presAssocID="{EDD6CC8C-1E94-41AA-BBC2-3A53F2447574}" presName="conn2-1" presStyleLbl="parChTrans1D2" presStyleIdx="0" presStyleCnt="5"/>
      <dgm:spPr/>
    </dgm:pt>
    <dgm:pt modelId="{88AA311E-8363-4709-ADAB-D87695B08ECD}" type="pres">
      <dgm:prSet presAssocID="{EDD6CC8C-1E94-41AA-BBC2-3A53F2447574}" presName="connTx" presStyleLbl="parChTrans1D2" presStyleIdx="0" presStyleCnt="5"/>
      <dgm:spPr/>
    </dgm:pt>
    <dgm:pt modelId="{BEF258AB-D7B1-418D-88F8-9D00F521D7B8}" type="pres">
      <dgm:prSet presAssocID="{60F9E3E2-1BE7-4E7D-B132-CD03517B3699}" presName="root2" presStyleCnt="0"/>
      <dgm:spPr/>
    </dgm:pt>
    <dgm:pt modelId="{F5FD61DD-CFD5-4984-87B3-F97CAEB1C2B0}" type="pres">
      <dgm:prSet presAssocID="{60F9E3E2-1BE7-4E7D-B132-CD03517B3699}" presName="LevelTwoTextNode" presStyleLbl="node2" presStyleIdx="0" presStyleCnt="5" custScaleX="229131" custScaleY="100472">
        <dgm:presLayoutVars>
          <dgm:chPref val="3"/>
        </dgm:presLayoutVars>
      </dgm:prSet>
      <dgm:spPr/>
    </dgm:pt>
    <dgm:pt modelId="{6787AD07-9FA2-45B7-B0A8-DA0CE9EE03AE}" type="pres">
      <dgm:prSet presAssocID="{60F9E3E2-1BE7-4E7D-B132-CD03517B3699}" presName="level3hierChild" presStyleCnt="0"/>
      <dgm:spPr/>
    </dgm:pt>
    <dgm:pt modelId="{F7A470EA-62D7-48A0-B268-3C77BC4866E3}" type="pres">
      <dgm:prSet presAssocID="{A0FC4344-D394-4AA3-A23D-CA44D550CB9A}" presName="conn2-1" presStyleLbl="parChTrans1D2" presStyleIdx="1" presStyleCnt="5"/>
      <dgm:spPr/>
    </dgm:pt>
    <dgm:pt modelId="{B34F51D5-B8AA-4A8C-B988-D11568B26736}" type="pres">
      <dgm:prSet presAssocID="{A0FC4344-D394-4AA3-A23D-CA44D550CB9A}" presName="connTx" presStyleLbl="parChTrans1D2" presStyleIdx="1" presStyleCnt="5"/>
      <dgm:spPr/>
    </dgm:pt>
    <dgm:pt modelId="{60ADC2E0-8BC4-4A68-B907-D5AB4695D962}" type="pres">
      <dgm:prSet presAssocID="{2E608868-62EB-4C2D-A1EE-22189399D737}" presName="root2" presStyleCnt="0"/>
      <dgm:spPr/>
    </dgm:pt>
    <dgm:pt modelId="{17D0D10F-E810-4CB1-8EFD-ED7F08804AD3}" type="pres">
      <dgm:prSet presAssocID="{2E608868-62EB-4C2D-A1EE-22189399D737}" presName="LevelTwoTextNode" presStyleLbl="node2" presStyleIdx="1" presStyleCnt="5" custScaleX="229131" custScaleY="100472">
        <dgm:presLayoutVars>
          <dgm:chPref val="3"/>
        </dgm:presLayoutVars>
      </dgm:prSet>
      <dgm:spPr/>
    </dgm:pt>
    <dgm:pt modelId="{A3EF396D-18EA-45BB-A59F-8EA935F9AB2C}" type="pres">
      <dgm:prSet presAssocID="{2E608868-62EB-4C2D-A1EE-22189399D737}" presName="level3hierChild" presStyleCnt="0"/>
      <dgm:spPr/>
    </dgm:pt>
    <dgm:pt modelId="{E070FCCE-42F6-4AF2-BBC4-99C3B9B4598E}" type="pres">
      <dgm:prSet presAssocID="{73911C26-9BD8-4574-BEFE-4AE97E75BFD6}" presName="conn2-1" presStyleLbl="parChTrans1D2" presStyleIdx="2" presStyleCnt="5"/>
      <dgm:spPr/>
    </dgm:pt>
    <dgm:pt modelId="{50F75C4D-C81F-44FD-87EE-E7F34054F126}" type="pres">
      <dgm:prSet presAssocID="{73911C26-9BD8-4574-BEFE-4AE97E75BFD6}" presName="connTx" presStyleLbl="parChTrans1D2" presStyleIdx="2" presStyleCnt="5"/>
      <dgm:spPr/>
    </dgm:pt>
    <dgm:pt modelId="{BD224A47-7075-4642-862D-990ABC8923EE}" type="pres">
      <dgm:prSet presAssocID="{571519BF-935C-4D7F-BC50-0B2EAB347C79}" presName="root2" presStyleCnt="0"/>
      <dgm:spPr/>
    </dgm:pt>
    <dgm:pt modelId="{C4D735D6-4C21-4A1C-AE4B-D3C116F6B60F}" type="pres">
      <dgm:prSet presAssocID="{571519BF-935C-4D7F-BC50-0B2EAB347C79}" presName="LevelTwoTextNode" presStyleLbl="node2" presStyleIdx="2" presStyleCnt="5" custScaleX="229131" custScaleY="100472">
        <dgm:presLayoutVars>
          <dgm:chPref val="3"/>
        </dgm:presLayoutVars>
      </dgm:prSet>
      <dgm:spPr/>
    </dgm:pt>
    <dgm:pt modelId="{C9C8FC2B-D4B8-4FCD-B75A-3C961974020E}" type="pres">
      <dgm:prSet presAssocID="{571519BF-935C-4D7F-BC50-0B2EAB347C79}" presName="level3hierChild" presStyleCnt="0"/>
      <dgm:spPr/>
    </dgm:pt>
    <dgm:pt modelId="{319765A5-6C9B-4659-B048-1B4963D35C29}" type="pres">
      <dgm:prSet presAssocID="{B01AE00A-82C6-464D-A621-E9A1CE3FA723}" presName="conn2-1" presStyleLbl="parChTrans1D2" presStyleIdx="3" presStyleCnt="5"/>
      <dgm:spPr/>
    </dgm:pt>
    <dgm:pt modelId="{5EBD2EFB-4632-45C4-BE33-981FB25F3BE8}" type="pres">
      <dgm:prSet presAssocID="{B01AE00A-82C6-464D-A621-E9A1CE3FA723}" presName="connTx" presStyleLbl="parChTrans1D2" presStyleIdx="3" presStyleCnt="5"/>
      <dgm:spPr/>
    </dgm:pt>
    <dgm:pt modelId="{F9739DD1-5D58-4E45-8995-E071D75901CC}" type="pres">
      <dgm:prSet presAssocID="{C40DA057-FB03-4DD5-9697-11F7AF193720}" presName="root2" presStyleCnt="0"/>
      <dgm:spPr/>
    </dgm:pt>
    <dgm:pt modelId="{3F87E1D4-49F2-4488-86F4-E34CAD13206D}" type="pres">
      <dgm:prSet presAssocID="{C40DA057-FB03-4DD5-9697-11F7AF193720}" presName="LevelTwoTextNode" presStyleLbl="node2" presStyleIdx="3" presStyleCnt="5" custScaleX="229131" custScaleY="100472">
        <dgm:presLayoutVars>
          <dgm:chPref val="3"/>
        </dgm:presLayoutVars>
      </dgm:prSet>
      <dgm:spPr/>
    </dgm:pt>
    <dgm:pt modelId="{6716DB89-1BA8-4177-B0A0-07BE04AC40A8}" type="pres">
      <dgm:prSet presAssocID="{C40DA057-FB03-4DD5-9697-11F7AF193720}" presName="level3hierChild" presStyleCnt="0"/>
      <dgm:spPr/>
    </dgm:pt>
    <dgm:pt modelId="{729D4476-C100-40D1-B552-AD1492DD6C90}" type="pres">
      <dgm:prSet presAssocID="{7940F0BD-D79E-4539-8F1E-2B4819D550BC}" presName="conn2-1" presStyleLbl="parChTrans1D2" presStyleIdx="4" presStyleCnt="5"/>
      <dgm:spPr/>
    </dgm:pt>
    <dgm:pt modelId="{42D8B696-659C-48BC-9382-5FAC9F985FC5}" type="pres">
      <dgm:prSet presAssocID="{7940F0BD-D79E-4539-8F1E-2B4819D550BC}" presName="connTx" presStyleLbl="parChTrans1D2" presStyleIdx="4" presStyleCnt="5"/>
      <dgm:spPr/>
    </dgm:pt>
    <dgm:pt modelId="{FF77874E-05D4-44B1-8E1E-441403FEDDE4}" type="pres">
      <dgm:prSet presAssocID="{5B474D28-5A7A-48B6-A316-A1558AE75814}" presName="root2" presStyleCnt="0"/>
      <dgm:spPr/>
    </dgm:pt>
    <dgm:pt modelId="{F4C8EB48-5650-47AA-A02B-2967A7100513}" type="pres">
      <dgm:prSet presAssocID="{5B474D28-5A7A-48B6-A316-A1558AE75814}" presName="LevelTwoTextNode" presStyleLbl="node2" presStyleIdx="4" presStyleCnt="5" custScaleX="229131" custScaleY="100472">
        <dgm:presLayoutVars>
          <dgm:chPref val="3"/>
        </dgm:presLayoutVars>
      </dgm:prSet>
      <dgm:spPr/>
    </dgm:pt>
    <dgm:pt modelId="{9F8D73ED-3E30-4344-A9E8-F8D1FD6D8129}" type="pres">
      <dgm:prSet presAssocID="{5B474D28-5A7A-48B6-A316-A1558AE75814}" presName="level3hierChild" presStyleCnt="0"/>
      <dgm:spPr/>
    </dgm:pt>
  </dgm:ptLst>
  <dgm:cxnLst>
    <dgm:cxn modelId="{14AE7708-9276-49E1-BE38-0D81072545E7}" type="presOf" srcId="{EDD6CC8C-1E94-41AA-BBC2-3A53F2447574}" destId="{88AA311E-8363-4709-ADAB-D87695B08ECD}" srcOrd="1" destOrd="0" presId="urn:microsoft.com/office/officeart/2008/layout/HorizontalMultiLevelHierarchy"/>
    <dgm:cxn modelId="{7E22D014-9F7A-4EA2-AC54-BC90F8F52ED3}" srcId="{E65DC7C8-5061-45CF-8D0B-C0D06B7E2FFC}" destId="{2E608868-62EB-4C2D-A1EE-22189399D737}" srcOrd="1" destOrd="0" parTransId="{A0FC4344-D394-4AA3-A23D-CA44D550CB9A}" sibTransId="{B38E6D1A-20D9-4DE2-A681-9E55A8313AB4}"/>
    <dgm:cxn modelId="{86F3DE18-CEBD-4E40-B424-D02F8DA91918}" srcId="{E65DC7C8-5061-45CF-8D0B-C0D06B7E2FFC}" destId="{571519BF-935C-4D7F-BC50-0B2EAB347C79}" srcOrd="2" destOrd="0" parTransId="{73911C26-9BD8-4574-BEFE-4AE97E75BFD6}" sibTransId="{9675C256-F11C-4460-9EB6-33BC29958151}"/>
    <dgm:cxn modelId="{011F6A1B-E78D-4F2B-A53C-6B707C4C9FE1}" type="presOf" srcId="{7940F0BD-D79E-4539-8F1E-2B4819D550BC}" destId="{729D4476-C100-40D1-B552-AD1492DD6C90}" srcOrd="0" destOrd="0" presId="urn:microsoft.com/office/officeart/2008/layout/HorizontalMultiLevelHierarchy"/>
    <dgm:cxn modelId="{4D3EB430-21B8-41B3-947D-DBBCEF52FB9C}" type="presOf" srcId="{EDD6CC8C-1E94-41AA-BBC2-3A53F2447574}" destId="{6A50DB43-AD9E-4B67-B255-DCCC2B76DFCB}" srcOrd="0" destOrd="0" presId="urn:microsoft.com/office/officeart/2008/layout/HorizontalMultiLevelHierarchy"/>
    <dgm:cxn modelId="{A2D2D232-A821-439D-9438-51EF636E935E}" type="presOf" srcId="{73911C26-9BD8-4574-BEFE-4AE97E75BFD6}" destId="{50F75C4D-C81F-44FD-87EE-E7F34054F126}" srcOrd="1" destOrd="0" presId="urn:microsoft.com/office/officeart/2008/layout/HorizontalMultiLevelHierarchy"/>
    <dgm:cxn modelId="{F057AA40-5DB0-4BA1-9BA9-B544C19D0919}" srcId="{E65DC7C8-5061-45CF-8D0B-C0D06B7E2FFC}" destId="{C40DA057-FB03-4DD5-9697-11F7AF193720}" srcOrd="3" destOrd="0" parTransId="{B01AE00A-82C6-464D-A621-E9A1CE3FA723}" sibTransId="{48273A46-BB5E-4BE5-829F-019AAF585449}"/>
    <dgm:cxn modelId="{11017B46-3880-450A-94C7-74B64168EE27}" type="presOf" srcId="{73911C26-9BD8-4574-BEFE-4AE97E75BFD6}" destId="{E070FCCE-42F6-4AF2-BBC4-99C3B9B4598E}" srcOrd="0" destOrd="0" presId="urn:microsoft.com/office/officeart/2008/layout/HorizontalMultiLevelHierarchy"/>
    <dgm:cxn modelId="{A9299948-B35E-4CD0-84CB-225646BED9D1}" type="presOf" srcId="{3A21CEDA-51CD-4217-A20F-6BF914E9C4C2}" destId="{9C886B1F-E54C-4D04-AC03-678F66B20EA7}" srcOrd="0" destOrd="0" presId="urn:microsoft.com/office/officeart/2008/layout/HorizontalMultiLevelHierarchy"/>
    <dgm:cxn modelId="{FD9BCB49-A6A9-4BEF-9FAD-0DF413887DE9}" type="presOf" srcId="{5B474D28-5A7A-48B6-A316-A1558AE75814}" destId="{F4C8EB48-5650-47AA-A02B-2967A7100513}" srcOrd="0" destOrd="0" presId="urn:microsoft.com/office/officeart/2008/layout/HorizontalMultiLevelHierarchy"/>
    <dgm:cxn modelId="{4DDD134E-ABCF-4E3A-8B1F-26CDB4EE806C}" type="presOf" srcId="{B01AE00A-82C6-464D-A621-E9A1CE3FA723}" destId="{319765A5-6C9B-4659-B048-1B4963D35C29}" srcOrd="0" destOrd="0" presId="urn:microsoft.com/office/officeart/2008/layout/HorizontalMultiLevelHierarchy"/>
    <dgm:cxn modelId="{1BDB1450-2B14-4507-B3EA-569433E9371E}" type="presOf" srcId="{C40DA057-FB03-4DD5-9697-11F7AF193720}" destId="{3F87E1D4-49F2-4488-86F4-E34CAD13206D}" srcOrd="0" destOrd="0" presId="urn:microsoft.com/office/officeart/2008/layout/HorizontalMultiLevelHierarchy"/>
    <dgm:cxn modelId="{D349855A-57B3-4BB9-9C28-4037B5B92C8E}" srcId="{E65DC7C8-5061-45CF-8D0B-C0D06B7E2FFC}" destId="{60F9E3E2-1BE7-4E7D-B132-CD03517B3699}" srcOrd="0" destOrd="0" parTransId="{EDD6CC8C-1E94-41AA-BBC2-3A53F2447574}" sibTransId="{71B65CBD-BD0E-4628-B718-013CE11F0537}"/>
    <dgm:cxn modelId="{428A386C-115C-4432-B7ED-5409396D8FC1}" srcId="{3A21CEDA-51CD-4217-A20F-6BF914E9C4C2}" destId="{E65DC7C8-5061-45CF-8D0B-C0D06B7E2FFC}" srcOrd="0" destOrd="0" parTransId="{BCBE0F61-8E18-474F-9B9F-56419DC5D130}" sibTransId="{EF73E0F3-09F5-4E8B-933F-40FAC3B0D5C7}"/>
    <dgm:cxn modelId="{F3801171-4D00-432C-B3BF-6E3CBFF25D30}" type="presOf" srcId="{A0FC4344-D394-4AA3-A23D-CA44D550CB9A}" destId="{F7A470EA-62D7-48A0-B268-3C77BC4866E3}" srcOrd="0" destOrd="0" presId="urn:microsoft.com/office/officeart/2008/layout/HorizontalMultiLevelHierarchy"/>
    <dgm:cxn modelId="{C63AD77F-D06D-4ED8-B0D5-8FF186F61506}" type="presOf" srcId="{7940F0BD-D79E-4539-8F1E-2B4819D550BC}" destId="{42D8B696-659C-48BC-9382-5FAC9F985FC5}" srcOrd="1" destOrd="0" presId="urn:microsoft.com/office/officeart/2008/layout/HorizontalMultiLevelHierarchy"/>
    <dgm:cxn modelId="{6F80DC8C-898A-4D15-8F03-ED435D1E61B3}" type="presOf" srcId="{60F9E3E2-1BE7-4E7D-B132-CD03517B3699}" destId="{F5FD61DD-CFD5-4984-87B3-F97CAEB1C2B0}" srcOrd="0" destOrd="0" presId="urn:microsoft.com/office/officeart/2008/layout/HorizontalMultiLevelHierarchy"/>
    <dgm:cxn modelId="{91FAD8A5-1B11-4DBC-A3D9-093516901AB1}" type="presOf" srcId="{B01AE00A-82C6-464D-A621-E9A1CE3FA723}" destId="{5EBD2EFB-4632-45C4-BE33-981FB25F3BE8}" srcOrd="1" destOrd="0" presId="urn:microsoft.com/office/officeart/2008/layout/HorizontalMultiLevelHierarchy"/>
    <dgm:cxn modelId="{936B5EA6-D980-4ED7-85EC-CDEA164E3BCB}" srcId="{E65DC7C8-5061-45CF-8D0B-C0D06B7E2FFC}" destId="{5B474D28-5A7A-48B6-A316-A1558AE75814}" srcOrd="4" destOrd="0" parTransId="{7940F0BD-D79E-4539-8F1E-2B4819D550BC}" sibTransId="{7139E5A2-A3E0-495A-A45A-0A9A444C7E32}"/>
    <dgm:cxn modelId="{F76582BD-FF69-41B6-A83E-ECF806035DB0}" type="presOf" srcId="{E65DC7C8-5061-45CF-8D0B-C0D06B7E2FFC}" destId="{A9BB33BA-5D11-4A6A-8FE4-E79B5BF2ADF3}" srcOrd="0" destOrd="0" presId="urn:microsoft.com/office/officeart/2008/layout/HorizontalMultiLevelHierarchy"/>
    <dgm:cxn modelId="{66EF61BF-6C09-4805-BA10-2691E995A2C0}" type="presOf" srcId="{2E608868-62EB-4C2D-A1EE-22189399D737}" destId="{17D0D10F-E810-4CB1-8EFD-ED7F08804AD3}" srcOrd="0" destOrd="0" presId="urn:microsoft.com/office/officeart/2008/layout/HorizontalMultiLevelHierarchy"/>
    <dgm:cxn modelId="{81186EF6-1D45-416F-B38C-068AAC0A37A8}" type="presOf" srcId="{571519BF-935C-4D7F-BC50-0B2EAB347C79}" destId="{C4D735D6-4C21-4A1C-AE4B-D3C116F6B60F}" srcOrd="0" destOrd="0" presId="urn:microsoft.com/office/officeart/2008/layout/HorizontalMultiLevelHierarchy"/>
    <dgm:cxn modelId="{F91E78FB-723D-417C-867B-70D152C53AAC}" type="presOf" srcId="{A0FC4344-D394-4AA3-A23D-CA44D550CB9A}" destId="{B34F51D5-B8AA-4A8C-B988-D11568B26736}" srcOrd="1" destOrd="0" presId="urn:microsoft.com/office/officeart/2008/layout/HorizontalMultiLevelHierarchy"/>
    <dgm:cxn modelId="{88C00F05-8714-48C7-92CC-C16C9C0723EC}" type="presParOf" srcId="{9C886B1F-E54C-4D04-AC03-678F66B20EA7}" destId="{5BB2A034-0B60-4380-ACC3-E605EFEEFE62}" srcOrd="0" destOrd="0" presId="urn:microsoft.com/office/officeart/2008/layout/HorizontalMultiLevelHierarchy"/>
    <dgm:cxn modelId="{3E5157CE-CED1-40D6-A5C2-E304E60F21DC}" type="presParOf" srcId="{5BB2A034-0B60-4380-ACC3-E605EFEEFE62}" destId="{A9BB33BA-5D11-4A6A-8FE4-E79B5BF2ADF3}" srcOrd="0" destOrd="0" presId="urn:microsoft.com/office/officeart/2008/layout/HorizontalMultiLevelHierarchy"/>
    <dgm:cxn modelId="{63EA2E34-B7D8-432E-A4AF-68EFAEDEC0AE}" type="presParOf" srcId="{5BB2A034-0B60-4380-ACC3-E605EFEEFE62}" destId="{82516B78-E21C-4ACA-A5C3-806DCE3C8DAD}" srcOrd="1" destOrd="0" presId="urn:microsoft.com/office/officeart/2008/layout/HorizontalMultiLevelHierarchy"/>
    <dgm:cxn modelId="{8D94663A-6D95-4255-AECA-1FC2FEE4E8A7}" type="presParOf" srcId="{82516B78-E21C-4ACA-A5C3-806DCE3C8DAD}" destId="{6A50DB43-AD9E-4B67-B255-DCCC2B76DFCB}" srcOrd="0" destOrd="0" presId="urn:microsoft.com/office/officeart/2008/layout/HorizontalMultiLevelHierarchy"/>
    <dgm:cxn modelId="{F07940AC-ECD4-4519-9A00-0F0187952FFC}" type="presParOf" srcId="{6A50DB43-AD9E-4B67-B255-DCCC2B76DFCB}" destId="{88AA311E-8363-4709-ADAB-D87695B08ECD}" srcOrd="0" destOrd="0" presId="urn:microsoft.com/office/officeart/2008/layout/HorizontalMultiLevelHierarchy"/>
    <dgm:cxn modelId="{EB897AD2-862E-4F9F-AD63-7D5E5678162C}" type="presParOf" srcId="{82516B78-E21C-4ACA-A5C3-806DCE3C8DAD}" destId="{BEF258AB-D7B1-418D-88F8-9D00F521D7B8}" srcOrd="1" destOrd="0" presId="urn:microsoft.com/office/officeart/2008/layout/HorizontalMultiLevelHierarchy"/>
    <dgm:cxn modelId="{38E16BE8-B8F7-42DA-B56E-B7030812A3A4}" type="presParOf" srcId="{BEF258AB-D7B1-418D-88F8-9D00F521D7B8}" destId="{F5FD61DD-CFD5-4984-87B3-F97CAEB1C2B0}" srcOrd="0" destOrd="0" presId="urn:microsoft.com/office/officeart/2008/layout/HorizontalMultiLevelHierarchy"/>
    <dgm:cxn modelId="{5F66647B-C962-4E5A-B3BF-C21879366825}" type="presParOf" srcId="{BEF258AB-D7B1-418D-88F8-9D00F521D7B8}" destId="{6787AD07-9FA2-45B7-B0A8-DA0CE9EE03AE}" srcOrd="1" destOrd="0" presId="urn:microsoft.com/office/officeart/2008/layout/HorizontalMultiLevelHierarchy"/>
    <dgm:cxn modelId="{009A6E9A-E9B0-40B2-A3EC-CFE7A603A74B}" type="presParOf" srcId="{82516B78-E21C-4ACA-A5C3-806DCE3C8DAD}" destId="{F7A470EA-62D7-48A0-B268-3C77BC4866E3}" srcOrd="2" destOrd="0" presId="urn:microsoft.com/office/officeart/2008/layout/HorizontalMultiLevelHierarchy"/>
    <dgm:cxn modelId="{582D4710-0030-4F7A-B0B4-FC422AD1AE89}" type="presParOf" srcId="{F7A470EA-62D7-48A0-B268-3C77BC4866E3}" destId="{B34F51D5-B8AA-4A8C-B988-D11568B26736}" srcOrd="0" destOrd="0" presId="urn:microsoft.com/office/officeart/2008/layout/HorizontalMultiLevelHierarchy"/>
    <dgm:cxn modelId="{34239D5D-EDE1-4C4C-A948-EFF1E0ACE10D}" type="presParOf" srcId="{82516B78-E21C-4ACA-A5C3-806DCE3C8DAD}" destId="{60ADC2E0-8BC4-4A68-B907-D5AB4695D962}" srcOrd="3" destOrd="0" presId="urn:microsoft.com/office/officeart/2008/layout/HorizontalMultiLevelHierarchy"/>
    <dgm:cxn modelId="{586BDA58-C1FF-455E-AE50-1F5F6785F505}" type="presParOf" srcId="{60ADC2E0-8BC4-4A68-B907-D5AB4695D962}" destId="{17D0D10F-E810-4CB1-8EFD-ED7F08804AD3}" srcOrd="0" destOrd="0" presId="urn:microsoft.com/office/officeart/2008/layout/HorizontalMultiLevelHierarchy"/>
    <dgm:cxn modelId="{46364824-16F3-4EC3-BF4D-BC8AD630E3E6}" type="presParOf" srcId="{60ADC2E0-8BC4-4A68-B907-D5AB4695D962}" destId="{A3EF396D-18EA-45BB-A59F-8EA935F9AB2C}" srcOrd="1" destOrd="0" presId="urn:microsoft.com/office/officeart/2008/layout/HorizontalMultiLevelHierarchy"/>
    <dgm:cxn modelId="{192EB061-9EEB-4548-BC04-6584966F88A5}" type="presParOf" srcId="{82516B78-E21C-4ACA-A5C3-806DCE3C8DAD}" destId="{E070FCCE-42F6-4AF2-BBC4-99C3B9B4598E}" srcOrd="4" destOrd="0" presId="urn:microsoft.com/office/officeart/2008/layout/HorizontalMultiLevelHierarchy"/>
    <dgm:cxn modelId="{32D0D5FE-D193-4BF4-8DDA-E76C4D2B51B4}" type="presParOf" srcId="{E070FCCE-42F6-4AF2-BBC4-99C3B9B4598E}" destId="{50F75C4D-C81F-44FD-87EE-E7F34054F126}" srcOrd="0" destOrd="0" presId="urn:microsoft.com/office/officeart/2008/layout/HorizontalMultiLevelHierarchy"/>
    <dgm:cxn modelId="{5D4FA4E9-46E9-4949-83BD-521ECAE48277}" type="presParOf" srcId="{82516B78-E21C-4ACA-A5C3-806DCE3C8DAD}" destId="{BD224A47-7075-4642-862D-990ABC8923EE}" srcOrd="5" destOrd="0" presId="urn:microsoft.com/office/officeart/2008/layout/HorizontalMultiLevelHierarchy"/>
    <dgm:cxn modelId="{B7B48643-B4A7-4A18-B126-80D824541BF9}" type="presParOf" srcId="{BD224A47-7075-4642-862D-990ABC8923EE}" destId="{C4D735D6-4C21-4A1C-AE4B-D3C116F6B60F}" srcOrd="0" destOrd="0" presId="urn:microsoft.com/office/officeart/2008/layout/HorizontalMultiLevelHierarchy"/>
    <dgm:cxn modelId="{B3547A3A-2914-48D8-928A-C3158A27B153}" type="presParOf" srcId="{BD224A47-7075-4642-862D-990ABC8923EE}" destId="{C9C8FC2B-D4B8-4FCD-B75A-3C961974020E}" srcOrd="1" destOrd="0" presId="urn:microsoft.com/office/officeart/2008/layout/HorizontalMultiLevelHierarchy"/>
    <dgm:cxn modelId="{757FB2B3-765D-4F40-881A-1C0F6DA54D2E}" type="presParOf" srcId="{82516B78-E21C-4ACA-A5C3-806DCE3C8DAD}" destId="{319765A5-6C9B-4659-B048-1B4963D35C29}" srcOrd="6" destOrd="0" presId="urn:microsoft.com/office/officeart/2008/layout/HorizontalMultiLevelHierarchy"/>
    <dgm:cxn modelId="{886623B7-96D9-4771-A85C-123A85569438}" type="presParOf" srcId="{319765A5-6C9B-4659-B048-1B4963D35C29}" destId="{5EBD2EFB-4632-45C4-BE33-981FB25F3BE8}" srcOrd="0" destOrd="0" presId="urn:microsoft.com/office/officeart/2008/layout/HorizontalMultiLevelHierarchy"/>
    <dgm:cxn modelId="{3910835D-CE85-492D-90ED-7C1F90D98AA5}" type="presParOf" srcId="{82516B78-E21C-4ACA-A5C3-806DCE3C8DAD}" destId="{F9739DD1-5D58-4E45-8995-E071D75901CC}" srcOrd="7" destOrd="0" presId="urn:microsoft.com/office/officeart/2008/layout/HorizontalMultiLevelHierarchy"/>
    <dgm:cxn modelId="{8792096D-E983-4E82-AAC1-4FCC711288F3}" type="presParOf" srcId="{F9739DD1-5D58-4E45-8995-E071D75901CC}" destId="{3F87E1D4-49F2-4488-86F4-E34CAD13206D}" srcOrd="0" destOrd="0" presId="urn:microsoft.com/office/officeart/2008/layout/HorizontalMultiLevelHierarchy"/>
    <dgm:cxn modelId="{0FEC49DF-FFBC-4A6A-8C29-1137A40349DB}" type="presParOf" srcId="{F9739DD1-5D58-4E45-8995-E071D75901CC}" destId="{6716DB89-1BA8-4177-B0A0-07BE04AC40A8}" srcOrd="1" destOrd="0" presId="urn:microsoft.com/office/officeart/2008/layout/HorizontalMultiLevelHierarchy"/>
    <dgm:cxn modelId="{9586DDE8-BAD0-4A15-A978-26D3261F3AB3}" type="presParOf" srcId="{82516B78-E21C-4ACA-A5C3-806DCE3C8DAD}" destId="{729D4476-C100-40D1-B552-AD1492DD6C90}" srcOrd="8" destOrd="0" presId="urn:microsoft.com/office/officeart/2008/layout/HorizontalMultiLevelHierarchy"/>
    <dgm:cxn modelId="{D4AD36C7-8BFB-449C-AD38-E9685154B229}" type="presParOf" srcId="{729D4476-C100-40D1-B552-AD1492DD6C90}" destId="{42D8B696-659C-48BC-9382-5FAC9F985FC5}" srcOrd="0" destOrd="0" presId="urn:microsoft.com/office/officeart/2008/layout/HorizontalMultiLevelHierarchy"/>
    <dgm:cxn modelId="{F50EC29B-670A-44AD-A17A-360E6100DE27}" type="presParOf" srcId="{82516B78-E21C-4ACA-A5C3-806DCE3C8DAD}" destId="{FF77874E-05D4-44B1-8E1E-441403FEDDE4}" srcOrd="9" destOrd="0" presId="urn:microsoft.com/office/officeart/2008/layout/HorizontalMultiLevelHierarchy"/>
    <dgm:cxn modelId="{DEB2AC21-D296-4FEF-B713-4C6B916889A4}" type="presParOf" srcId="{FF77874E-05D4-44B1-8E1E-441403FEDDE4}" destId="{F4C8EB48-5650-47AA-A02B-2967A7100513}" srcOrd="0" destOrd="0" presId="urn:microsoft.com/office/officeart/2008/layout/HorizontalMultiLevelHierarchy"/>
    <dgm:cxn modelId="{E36671A2-C049-412D-9519-492E79FD300F}" type="presParOf" srcId="{FF77874E-05D4-44B1-8E1E-441403FEDDE4}" destId="{9F8D73ED-3E30-4344-A9E8-F8D1FD6D812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21CEDA-51CD-4217-A20F-6BF914E9C4C2}" type="doc">
      <dgm:prSet loTypeId="urn:microsoft.com/office/officeart/2008/layout/HorizontalMultiLevelHierarchy" loCatId="hierarchy" qsTypeId="urn:microsoft.com/office/officeart/2005/8/quickstyle/simple1" qsCatId="simple" csTypeId="urn:microsoft.com/office/officeart/2005/8/colors/accent5_3" csCatId="accent5" phldr="1"/>
      <dgm:spPr/>
      <dgm:t>
        <a:bodyPr/>
        <a:lstStyle/>
        <a:p>
          <a:endParaRPr lang="es-CO"/>
        </a:p>
      </dgm:t>
    </dgm:pt>
    <dgm:pt modelId="{E65DC7C8-5061-45CF-8D0B-C0D06B7E2FFC}">
      <dgm:prSet phldrT="[Text]"/>
      <dgm:spPr/>
      <dgm:t>
        <a:bodyPr/>
        <a:lstStyle/>
        <a:p>
          <a:r>
            <a:rPr lang="es-CO" dirty="0" err="1"/>
            <a:t>Metais </a:t>
          </a:r>
          <a:r>
            <a:rPr lang="es-CO" dirty="0"/>
            <a:t>não </a:t>
          </a:r>
          <a:r>
            <a:rPr lang="es-CO" dirty="0" err="1"/>
            <a:t>ferrosos</a:t>
          </a:r>
          <a:endParaRPr lang="es-CO" dirty="0"/>
        </a:p>
      </dgm:t>
    </dgm:pt>
    <dgm:pt modelId="{BCBE0F61-8E18-474F-9B9F-56419DC5D130}" type="parTrans" cxnId="{428A386C-115C-4432-B7ED-5409396D8FC1}">
      <dgm:prSet/>
      <dgm:spPr/>
      <dgm:t>
        <a:bodyPr/>
        <a:lstStyle/>
        <a:p>
          <a:endParaRPr lang="es-CO"/>
        </a:p>
      </dgm:t>
    </dgm:pt>
    <dgm:pt modelId="{EF73E0F3-09F5-4E8B-933F-40FAC3B0D5C7}" type="sibTrans" cxnId="{428A386C-115C-4432-B7ED-5409396D8FC1}">
      <dgm:prSet/>
      <dgm:spPr/>
      <dgm:t>
        <a:bodyPr/>
        <a:lstStyle/>
        <a:p>
          <a:endParaRPr lang="es-CO"/>
        </a:p>
      </dgm:t>
    </dgm:pt>
    <dgm:pt modelId="{60F9E3E2-1BE7-4E7D-B132-CD03517B3699}">
      <dgm:prSet phldrT="[Text]"/>
      <dgm:spPr/>
      <dgm:t>
        <a:bodyPr/>
        <a:lstStyle/>
        <a:p>
          <a:r>
            <a:rPr lang="es-CO" dirty="0" err="1"/>
            <a:t>Cobre</a:t>
          </a:r>
          <a:endParaRPr lang="es-CO" dirty="0"/>
        </a:p>
      </dgm:t>
    </dgm:pt>
    <dgm:pt modelId="{EDD6CC8C-1E94-41AA-BBC2-3A53F2447574}" type="parTrans" cxnId="{D349855A-57B3-4BB9-9C28-4037B5B92C8E}">
      <dgm:prSet/>
      <dgm:spPr/>
      <dgm:t>
        <a:bodyPr/>
        <a:lstStyle/>
        <a:p>
          <a:endParaRPr lang="es-CO"/>
        </a:p>
      </dgm:t>
    </dgm:pt>
    <dgm:pt modelId="{71B65CBD-BD0E-4628-B718-013CE11F0537}" type="sibTrans" cxnId="{D349855A-57B3-4BB9-9C28-4037B5B92C8E}">
      <dgm:prSet/>
      <dgm:spPr/>
      <dgm:t>
        <a:bodyPr/>
        <a:lstStyle/>
        <a:p>
          <a:endParaRPr lang="es-CO"/>
        </a:p>
      </dgm:t>
    </dgm:pt>
    <dgm:pt modelId="{2E608868-62EB-4C2D-A1EE-22189399D737}">
      <dgm:prSet phldrT="[Text]"/>
      <dgm:spPr/>
      <dgm:t>
        <a:bodyPr/>
        <a:lstStyle/>
        <a:p>
          <a:r>
            <a:rPr lang="es-CO" dirty="0" err="1"/>
            <a:t>Alumínio</a:t>
          </a:r>
          <a:endParaRPr lang="es-CO" dirty="0"/>
        </a:p>
      </dgm:t>
    </dgm:pt>
    <dgm:pt modelId="{A0FC4344-D394-4AA3-A23D-CA44D550CB9A}" type="parTrans" cxnId="{7E22D014-9F7A-4EA2-AC54-BC90F8F52ED3}">
      <dgm:prSet/>
      <dgm:spPr/>
      <dgm:t>
        <a:bodyPr/>
        <a:lstStyle/>
        <a:p>
          <a:endParaRPr lang="es-CO"/>
        </a:p>
      </dgm:t>
    </dgm:pt>
    <dgm:pt modelId="{B38E6D1A-20D9-4DE2-A681-9E55A8313AB4}" type="sibTrans" cxnId="{7E22D014-9F7A-4EA2-AC54-BC90F8F52ED3}">
      <dgm:prSet/>
      <dgm:spPr/>
      <dgm:t>
        <a:bodyPr/>
        <a:lstStyle/>
        <a:p>
          <a:endParaRPr lang="es-CO"/>
        </a:p>
      </dgm:t>
    </dgm:pt>
    <dgm:pt modelId="{571519BF-935C-4D7F-BC50-0B2EAB347C79}">
      <dgm:prSet phldrT="[Text]"/>
      <dgm:spPr/>
      <dgm:t>
        <a:bodyPr/>
        <a:lstStyle/>
        <a:p>
          <a:r>
            <a:rPr lang="es-CO" dirty="0"/>
            <a:t>Chumbo </a:t>
          </a:r>
          <a:r>
            <a:rPr lang="es-CO" dirty="0" err="1"/>
            <a:t>e/ou estanho</a:t>
          </a:r>
          <a:endParaRPr lang="es-CO" dirty="0"/>
        </a:p>
      </dgm:t>
    </dgm:pt>
    <dgm:pt modelId="{73911C26-9BD8-4574-BEFE-4AE97E75BFD6}" type="parTrans" cxnId="{86F3DE18-CEBD-4E40-B424-D02F8DA91918}">
      <dgm:prSet/>
      <dgm:spPr/>
      <dgm:t>
        <a:bodyPr/>
        <a:lstStyle/>
        <a:p>
          <a:endParaRPr lang="es-CO"/>
        </a:p>
      </dgm:t>
    </dgm:pt>
    <dgm:pt modelId="{9675C256-F11C-4460-9EB6-33BC29958151}" type="sibTrans" cxnId="{86F3DE18-CEBD-4E40-B424-D02F8DA91918}">
      <dgm:prSet/>
      <dgm:spPr/>
      <dgm:t>
        <a:bodyPr/>
        <a:lstStyle/>
        <a:p>
          <a:endParaRPr lang="es-CO"/>
        </a:p>
      </dgm:t>
    </dgm:pt>
    <dgm:pt modelId="{5B474D28-5A7A-48B6-A316-A1558AE75814}">
      <dgm:prSet phldrT="[Text]"/>
      <dgm:spPr/>
      <dgm:t>
        <a:bodyPr/>
        <a:lstStyle/>
        <a:p>
          <a:r>
            <a:rPr lang="es-CO" dirty="0"/>
            <a:t>Níquel </a:t>
          </a:r>
          <a:r>
            <a:rPr lang="es-CO" dirty="0" err="1"/>
            <a:t>e/ou Cobalto</a:t>
          </a:r>
          <a:endParaRPr lang="es-CO" dirty="0"/>
        </a:p>
      </dgm:t>
    </dgm:pt>
    <dgm:pt modelId="{7940F0BD-D79E-4539-8F1E-2B4819D550BC}" type="parTrans" cxnId="{936B5EA6-D980-4ED7-85EC-CDEA164E3BCB}">
      <dgm:prSet/>
      <dgm:spPr/>
      <dgm:t>
        <a:bodyPr/>
        <a:lstStyle/>
        <a:p>
          <a:endParaRPr lang="es-CO"/>
        </a:p>
      </dgm:t>
    </dgm:pt>
    <dgm:pt modelId="{7139E5A2-A3E0-495A-A45A-0A9A444C7E32}" type="sibTrans" cxnId="{936B5EA6-D980-4ED7-85EC-CDEA164E3BCB}">
      <dgm:prSet/>
      <dgm:spPr/>
      <dgm:t>
        <a:bodyPr/>
        <a:lstStyle/>
        <a:p>
          <a:endParaRPr lang="es-CO"/>
        </a:p>
      </dgm:t>
    </dgm:pt>
    <dgm:pt modelId="{C40DA057-FB03-4DD5-9697-11F7AF193720}">
      <dgm:prSet phldrT="[Text]"/>
      <dgm:spPr/>
      <dgm:t>
        <a:bodyPr/>
        <a:lstStyle/>
        <a:p>
          <a:r>
            <a:rPr lang="es-CO" dirty="0"/>
            <a:t>Zinco </a:t>
          </a:r>
          <a:r>
            <a:rPr lang="es-CO" dirty="0" err="1"/>
            <a:t>e/ou cádmio</a:t>
          </a:r>
          <a:endParaRPr lang="es-CO" dirty="0"/>
        </a:p>
      </dgm:t>
    </dgm:pt>
    <dgm:pt modelId="{B01AE00A-82C6-464D-A621-E9A1CE3FA723}" type="parTrans" cxnId="{F057AA40-5DB0-4BA1-9BA9-B544C19D0919}">
      <dgm:prSet/>
      <dgm:spPr/>
      <dgm:t>
        <a:bodyPr/>
        <a:lstStyle/>
        <a:p>
          <a:endParaRPr lang="es-CO"/>
        </a:p>
      </dgm:t>
    </dgm:pt>
    <dgm:pt modelId="{48273A46-BB5E-4BE5-829F-019AAF585449}" type="sibTrans" cxnId="{F057AA40-5DB0-4BA1-9BA9-B544C19D0919}">
      <dgm:prSet/>
      <dgm:spPr/>
      <dgm:t>
        <a:bodyPr/>
        <a:lstStyle/>
        <a:p>
          <a:endParaRPr lang="es-CO"/>
        </a:p>
      </dgm:t>
    </dgm:pt>
    <dgm:pt modelId="{9C886B1F-E54C-4D04-AC03-678F66B20EA7}" type="pres">
      <dgm:prSet presAssocID="{3A21CEDA-51CD-4217-A20F-6BF914E9C4C2}" presName="Name0" presStyleCnt="0">
        <dgm:presLayoutVars>
          <dgm:chPref val="1"/>
          <dgm:dir/>
          <dgm:animOne val="branch"/>
          <dgm:animLvl val="lvl"/>
          <dgm:resizeHandles val="exact"/>
        </dgm:presLayoutVars>
      </dgm:prSet>
      <dgm:spPr/>
    </dgm:pt>
    <dgm:pt modelId="{5BB2A034-0B60-4380-ACC3-E605EFEEFE62}" type="pres">
      <dgm:prSet presAssocID="{E65DC7C8-5061-45CF-8D0B-C0D06B7E2FFC}" presName="root1" presStyleCnt="0"/>
      <dgm:spPr/>
    </dgm:pt>
    <dgm:pt modelId="{A9BB33BA-5D11-4A6A-8FE4-E79B5BF2ADF3}" type="pres">
      <dgm:prSet presAssocID="{E65DC7C8-5061-45CF-8D0B-C0D06B7E2FFC}" presName="LevelOneTextNode" presStyleLbl="node0" presStyleIdx="0" presStyleCnt="1" custScaleX="159104" custScaleY="128783">
        <dgm:presLayoutVars>
          <dgm:chPref val="3"/>
        </dgm:presLayoutVars>
      </dgm:prSet>
      <dgm:spPr/>
    </dgm:pt>
    <dgm:pt modelId="{82516B78-E21C-4ACA-A5C3-806DCE3C8DAD}" type="pres">
      <dgm:prSet presAssocID="{E65DC7C8-5061-45CF-8D0B-C0D06B7E2FFC}" presName="level2hierChild" presStyleCnt="0"/>
      <dgm:spPr/>
    </dgm:pt>
    <dgm:pt modelId="{6A50DB43-AD9E-4B67-B255-DCCC2B76DFCB}" type="pres">
      <dgm:prSet presAssocID="{EDD6CC8C-1E94-41AA-BBC2-3A53F2447574}" presName="conn2-1" presStyleLbl="parChTrans1D2" presStyleIdx="0" presStyleCnt="5"/>
      <dgm:spPr/>
    </dgm:pt>
    <dgm:pt modelId="{88AA311E-8363-4709-ADAB-D87695B08ECD}" type="pres">
      <dgm:prSet presAssocID="{EDD6CC8C-1E94-41AA-BBC2-3A53F2447574}" presName="connTx" presStyleLbl="parChTrans1D2" presStyleIdx="0" presStyleCnt="5"/>
      <dgm:spPr/>
    </dgm:pt>
    <dgm:pt modelId="{BEF258AB-D7B1-418D-88F8-9D00F521D7B8}" type="pres">
      <dgm:prSet presAssocID="{60F9E3E2-1BE7-4E7D-B132-CD03517B3699}" presName="root2" presStyleCnt="0"/>
      <dgm:spPr/>
    </dgm:pt>
    <dgm:pt modelId="{F5FD61DD-CFD5-4984-87B3-F97CAEB1C2B0}" type="pres">
      <dgm:prSet presAssocID="{60F9E3E2-1BE7-4E7D-B132-CD03517B3699}" presName="LevelTwoTextNode" presStyleLbl="node2" presStyleIdx="0" presStyleCnt="5" custScaleX="229131" custScaleY="100472">
        <dgm:presLayoutVars>
          <dgm:chPref val="3"/>
        </dgm:presLayoutVars>
      </dgm:prSet>
      <dgm:spPr/>
    </dgm:pt>
    <dgm:pt modelId="{6787AD07-9FA2-45B7-B0A8-DA0CE9EE03AE}" type="pres">
      <dgm:prSet presAssocID="{60F9E3E2-1BE7-4E7D-B132-CD03517B3699}" presName="level3hierChild" presStyleCnt="0"/>
      <dgm:spPr/>
    </dgm:pt>
    <dgm:pt modelId="{F7A470EA-62D7-48A0-B268-3C77BC4866E3}" type="pres">
      <dgm:prSet presAssocID="{A0FC4344-D394-4AA3-A23D-CA44D550CB9A}" presName="conn2-1" presStyleLbl="parChTrans1D2" presStyleIdx="1" presStyleCnt="5"/>
      <dgm:spPr/>
    </dgm:pt>
    <dgm:pt modelId="{B34F51D5-B8AA-4A8C-B988-D11568B26736}" type="pres">
      <dgm:prSet presAssocID="{A0FC4344-D394-4AA3-A23D-CA44D550CB9A}" presName="connTx" presStyleLbl="parChTrans1D2" presStyleIdx="1" presStyleCnt="5"/>
      <dgm:spPr/>
    </dgm:pt>
    <dgm:pt modelId="{60ADC2E0-8BC4-4A68-B907-D5AB4695D962}" type="pres">
      <dgm:prSet presAssocID="{2E608868-62EB-4C2D-A1EE-22189399D737}" presName="root2" presStyleCnt="0"/>
      <dgm:spPr/>
    </dgm:pt>
    <dgm:pt modelId="{17D0D10F-E810-4CB1-8EFD-ED7F08804AD3}" type="pres">
      <dgm:prSet presAssocID="{2E608868-62EB-4C2D-A1EE-22189399D737}" presName="LevelTwoTextNode" presStyleLbl="node2" presStyleIdx="1" presStyleCnt="5" custScaleX="229131" custScaleY="100472">
        <dgm:presLayoutVars>
          <dgm:chPref val="3"/>
        </dgm:presLayoutVars>
      </dgm:prSet>
      <dgm:spPr/>
    </dgm:pt>
    <dgm:pt modelId="{A3EF396D-18EA-45BB-A59F-8EA935F9AB2C}" type="pres">
      <dgm:prSet presAssocID="{2E608868-62EB-4C2D-A1EE-22189399D737}" presName="level3hierChild" presStyleCnt="0"/>
      <dgm:spPr/>
    </dgm:pt>
    <dgm:pt modelId="{E070FCCE-42F6-4AF2-BBC4-99C3B9B4598E}" type="pres">
      <dgm:prSet presAssocID="{73911C26-9BD8-4574-BEFE-4AE97E75BFD6}" presName="conn2-1" presStyleLbl="parChTrans1D2" presStyleIdx="2" presStyleCnt="5"/>
      <dgm:spPr/>
    </dgm:pt>
    <dgm:pt modelId="{50F75C4D-C81F-44FD-87EE-E7F34054F126}" type="pres">
      <dgm:prSet presAssocID="{73911C26-9BD8-4574-BEFE-4AE97E75BFD6}" presName="connTx" presStyleLbl="parChTrans1D2" presStyleIdx="2" presStyleCnt="5"/>
      <dgm:spPr/>
    </dgm:pt>
    <dgm:pt modelId="{BD224A47-7075-4642-862D-990ABC8923EE}" type="pres">
      <dgm:prSet presAssocID="{571519BF-935C-4D7F-BC50-0B2EAB347C79}" presName="root2" presStyleCnt="0"/>
      <dgm:spPr/>
    </dgm:pt>
    <dgm:pt modelId="{C4D735D6-4C21-4A1C-AE4B-D3C116F6B60F}" type="pres">
      <dgm:prSet presAssocID="{571519BF-935C-4D7F-BC50-0B2EAB347C79}" presName="LevelTwoTextNode" presStyleLbl="node2" presStyleIdx="2" presStyleCnt="5" custScaleX="229131" custScaleY="100472">
        <dgm:presLayoutVars>
          <dgm:chPref val="3"/>
        </dgm:presLayoutVars>
      </dgm:prSet>
      <dgm:spPr/>
    </dgm:pt>
    <dgm:pt modelId="{C9C8FC2B-D4B8-4FCD-B75A-3C961974020E}" type="pres">
      <dgm:prSet presAssocID="{571519BF-935C-4D7F-BC50-0B2EAB347C79}" presName="level3hierChild" presStyleCnt="0"/>
      <dgm:spPr/>
    </dgm:pt>
    <dgm:pt modelId="{319765A5-6C9B-4659-B048-1B4963D35C29}" type="pres">
      <dgm:prSet presAssocID="{B01AE00A-82C6-464D-A621-E9A1CE3FA723}" presName="conn2-1" presStyleLbl="parChTrans1D2" presStyleIdx="3" presStyleCnt="5"/>
      <dgm:spPr/>
    </dgm:pt>
    <dgm:pt modelId="{5EBD2EFB-4632-45C4-BE33-981FB25F3BE8}" type="pres">
      <dgm:prSet presAssocID="{B01AE00A-82C6-464D-A621-E9A1CE3FA723}" presName="connTx" presStyleLbl="parChTrans1D2" presStyleIdx="3" presStyleCnt="5"/>
      <dgm:spPr/>
    </dgm:pt>
    <dgm:pt modelId="{F9739DD1-5D58-4E45-8995-E071D75901CC}" type="pres">
      <dgm:prSet presAssocID="{C40DA057-FB03-4DD5-9697-11F7AF193720}" presName="root2" presStyleCnt="0"/>
      <dgm:spPr/>
    </dgm:pt>
    <dgm:pt modelId="{3F87E1D4-49F2-4488-86F4-E34CAD13206D}" type="pres">
      <dgm:prSet presAssocID="{C40DA057-FB03-4DD5-9697-11F7AF193720}" presName="LevelTwoTextNode" presStyleLbl="node2" presStyleIdx="3" presStyleCnt="5" custScaleX="229131" custScaleY="100472">
        <dgm:presLayoutVars>
          <dgm:chPref val="3"/>
        </dgm:presLayoutVars>
      </dgm:prSet>
      <dgm:spPr/>
    </dgm:pt>
    <dgm:pt modelId="{6716DB89-1BA8-4177-B0A0-07BE04AC40A8}" type="pres">
      <dgm:prSet presAssocID="{C40DA057-FB03-4DD5-9697-11F7AF193720}" presName="level3hierChild" presStyleCnt="0"/>
      <dgm:spPr/>
    </dgm:pt>
    <dgm:pt modelId="{729D4476-C100-40D1-B552-AD1492DD6C90}" type="pres">
      <dgm:prSet presAssocID="{7940F0BD-D79E-4539-8F1E-2B4819D550BC}" presName="conn2-1" presStyleLbl="parChTrans1D2" presStyleIdx="4" presStyleCnt="5"/>
      <dgm:spPr/>
    </dgm:pt>
    <dgm:pt modelId="{42D8B696-659C-48BC-9382-5FAC9F985FC5}" type="pres">
      <dgm:prSet presAssocID="{7940F0BD-D79E-4539-8F1E-2B4819D550BC}" presName="connTx" presStyleLbl="parChTrans1D2" presStyleIdx="4" presStyleCnt="5"/>
      <dgm:spPr/>
    </dgm:pt>
    <dgm:pt modelId="{FF77874E-05D4-44B1-8E1E-441403FEDDE4}" type="pres">
      <dgm:prSet presAssocID="{5B474D28-5A7A-48B6-A316-A1558AE75814}" presName="root2" presStyleCnt="0"/>
      <dgm:spPr/>
    </dgm:pt>
    <dgm:pt modelId="{F4C8EB48-5650-47AA-A02B-2967A7100513}" type="pres">
      <dgm:prSet presAssocID="{5B474D28-5A7A-48B6-A316-A1558AE75814}" presName="LevelTwoTextNode" presStyleLbl="node2" presStyleIdx="4" presStyleCnt="5" custScaleX="229131" custScaleY="100472">
        <dgm:presLayoutVars>
          <dgm:chPref val="3"/>
        </dgm:presLayoutVars>
      </dgm:prSet>
      <dgm:spPr/>
    </dgm:pt>
    <dgm:pt modelId="{9F8D73ED-3E30-4344-A9E8-F8D1FD6D8129}" type="pres">
      <dgm:prSet presAssocID="{5B474D28-5A7A-48B6-A316-A1558AE75814}" presName="level3hierChild" presStyleCnt="0"/>
      <dgm:spPr/>
    </dgm:pt>
  </dgm:ptLst>
  <dgm:cxnLst>
    <dgm:cxn modelId="{14AE7708-9276-49E1-BE38-0D81072545E7}" type="presOf" srcId="{EDD6CC8C-1E94-41AA-BBC2-3A53F2447574}" destId="{88AA311E-8363-4709-ADAB-D87695B08ECD}" srcOrd="1" destOrd="0" presId="urn:microsoft.com/office/officeart/2008/layout/HorizontalMultiLevelHierarchy"/>
    <dgm:cxn modelId="{7E22D014-9F7A-4EA2-AC54-BC90F8F52ED3}" srcId="{E65DC7C8-5061-45CF-8D0B-C0D06B7E2FFC}" destId="{2E608868-62EB-4C2D-A1EE-22189399D737}" srcOrd="1" destOrd="0" parTransId="{A0FC4344-D394-4AA3-A23D-CA44D550CB9A}" sibTransId="{B38E6D1A-20D9-4DE2-A681-9E55A8313AB4}"/>
    <dgm:cxn modelId="{86F3DE18-CEBD-4E40-B424-D02F8DA91918}" srcId="{E65DC7C8-5061-45CF-8D0B-C0D06B7E2FFC}" destId="{571519BF-935C-4D7F-BC50-0B2EAB347C79}" srcOrd="2" destOrd="0" parTransId="{73911C26-9BD8-4574-BEFE-4AE97E75BFD6}" sibTransId="{9675C256-F11C-4460-9EB6-33BC29958151}"/>
    <dgm:cxn modelId="{011F6A1B-E78D-4F2B-A53C-6B707C4C9FE1}" type="presOf" srcId="{7940F0BD-D79E-4539-8F1E-2B4819D550BC}" destId="{729D4476-C100-40D1-B552-AD1492DD6C90}" srcOrd="0" destOrd="0" presId="urn:microsoft.com/office/officeart/2008/layout/HorizontalMultiLevelHierarchy"/>
    <dgm:cxn modelId="{4D3EB430-21B8-41B3-947D-DBBCEF52FB9C}" type="presOf" srcId="{EDD6CC8C-1E94-41AA-BBC2-3A53F2447574}" destId="{6A50DB43-AD9E-4B67-B255-DCCC2B76DFCB}" srcOrd="0" destOrd="0" presId="urn:microsoft.com/office/officeart/2008/layout/HorizontalMultiLevelHierarchy"/>
    <dgm:cxn modelId="{A2D2D232-A821-439D-9438-51EF636E935E}" type="presOf" srcId="{73911C26-9BD8-4574-BEFE-4AE97E75BFD6}" destId="{50F75C4D-C81F-44FD-87EE-E7F34054F126}" srcOrd="1" destOrd="0" presId="urn:microsoft.com/office/officeart/2008/layout/HorizontalMultiLevelHierarchy"/>
    <dgm:cxn modelId="{F057AA40-5DB0-4BA1-9BA9-B544C19D0919}" srcId="{E65DC7C8-5061-45CF-8D0B-C0D06B7E2FFC}" destId="{C40DA057-FB03-4DD5-9697-11F7AF193720}" srcOrd="3" destOrd="0" parTransId="{B01AE00A-82C6-464D-A621-E9A1CE3FA723}" sibTransId="{48273A46-BB5E-4BE5-829F-019AAF585449}"/>
    <dgm:cxn modelId="{11017B46-3880-450A-94C7-74B64168EE27}" type="presOf" srcId="{73911C26-9BD8-4574-BEFE-4AE97E75BFD6}" destId="{E070FCCE-42F6-4AF2-BBC4-99C3B9B4598E}" srcOrd="0" destOrd="0" presId="urn:microsoft.com/office/officeart/2008/layout/HorizontalMultiLevelHierarchy"/>
    <dgm:cxn modelId="{A9299948-B35E-4CD0-84CB-225646BED9D1}" type="presOf" srcId="{3A21CEDA-51CD-4217-A20F-6BF914E9C4C2}" destId="{9C886B1F-E54C-4D04-AC03-678F66B20EA7}" srcOrd="0" destOrd="0" presId="urn:microsoft.com/office/officeart/2008/layout/HorizontalMultiLevelHierarchy"/>
    <dgm:cxn modelId="{FD9BCB49-A6A9-4BEF-9FAD-0DF413887DE9}" type="presOf" srcId="{5B474D28-5A7A-48B6-A316-A1558AE75814}" destId="{F4C8EB48-5650-47AA-A02B-2967A7100513}" srcOrd="0" destOrd="0" presId="urn:microsoft.com/office/officeart/2008/layout/HorizontalMultiLevelHierarchy"/>
    <dgm:cxn modelId="{4DDD134E-ABCF-4E3A-8B1F-26CDB4EE806C}" type="presOf" srcId="{B01AE00A-82C6-464D-A621-E9A1CE3FA723}" destId="{319765A5-6C9B-4659-B048-1B4963D35C29}" srcOrd="0" destOrd="0" presId="urn:microsoft.com/office/officeart/2008/layout/HorizontalMultiLevelHierarchy"/>
    <dgm:cxn modelId="{1BDB1450-2B14-4507-B3EA-569433E9371E}" type="presOf" srcId="{C40DA057-FB03-4DD5-9697-11F7AF193720}" destId="{3F87E1D4-49F2-4488-86F4-E34CAD13206D}" srcOrd="0" destOrd="0" presId="urn:microsoft.com/office/officeart/2008/layout/HorizontalMultiLevelHierarchy"/>
    <dgm:cxn modelId="{D349855A-57B3-4BB9-9C28-4037B5B92C8E}" srcId="{E65DC7C8-5061-45CF-8D0B-C0D06B7E2FFC}" destId="{60F9E3E2-1BE7-4E7D-B132-CD03517B3699}" srcOrd="0" destOrd="0" parTransId="{EDD6CC8C-1E94-41AA-BBC2-3A53F2447574}" sibTransId="{71B65CBD-BD0E-4628-B718-013CE11F0537}"/>
    <dgm:cxn modelId="{428A386C-115C-4432-B7ED-5409396D8FC1}" srcId="{3A21CEDA-51CD-4217-A20F-6BF914E9C4C2}" destId="{E65DC7C8-5061-45CF-8D0B-C0D06B7E2FFC}" srcOrd="0" destOrd="0" parTransId="{BCBE0F61-8E18-474F-9B9F-56419DC5D130}" sibTransId="{EF73E0F3-09F5-4E8B-933F-40FAC3B0D5C7}"/>
    <dgm:cxn modelId="{F3801171-4D00-432C-B3BF-6E3CBFF25D30}" type="presOf" srcId="{A0FC4344-D394-4AA3-A23D-CA44D550CB9A}" destId="{F7A470EA-62D7-48A0-B268-3C77BC4866E3}" srcOrd="0" destOrd="0" presId="urn:microsoft.com/office/officeart/2008/layout/HorizontalMultiLevelHierarchy"/>
    <dgm:cxn modelId="{C63AD77F-D06D-4ED8-B0D5-8FF186F61506}" type="presOf" srcId="{7940F0BD-D79E-4539-8F1E-2B4819D550BC}" destId="{42D8B696-659C-48BC-9382-5FAC9F985FC5}" srcOrd="1" destOrd="0" presId="urn:microsoft.com/office/officeart/2008/layout/HorizontalMultiLevelHierarchy"/>
    <dgm:cxn modelId="{6F80DC8C-898A-4D15-8F03-ED435D1E61B3}" type="presOf" srcId="{60F9E3E2-1BE7-4E7D-B132-CD03517B3699}" destId="{F5FD61DD-CFD5-4984-87B3-F97CAEB1C2B0}" srcOrd="0" destOrd="0" presId="urn:microsoft.com/office/officeart/2008/layout/HorizontalMultiLevelHierarchy"/>
    <dgm:cxn modelId="{91FAD8A5-1B11-4DBC-A3D9-093516901AB1}" type="presOf" srcId="{B01AE00A-82C6-464D-A621-E9A1CE3FA723}" destId="{5EBD2EFB-4632-45C4-BE33-981FB25F3BE8}" srcOrd="1" destOrd="0" presId="urn:microsoft.com/office/officeart/2008/layout/HorizontalMultiLevelHierarchy"/>
    <dgm:cxn modelId="{936B5EA6-D980-4ED7-85EC-CDEA164E3BCB}" srcId="{E65DC7C8-5061-45CF-8D0B-C0D06B7E2FFC}" destId="{5B474D28-5A7A-48B6-A316-A1558AE75814}" srcOrd="4" destOrd="0" parTransId="{7940F0BD-D79E-4539-8F1E-2B4819D550BC}" sibTransId="{7139E5A2-A3E0-495A-A45A-0A9A444C7E32}"/>
    <dgm:cxn modelId="{F76582BD-FF69-41B6-A83E-ECF806035DB0}" type="presOf" srcId="{E65DC7C8-5061-45CF-8D0B-C0D06B7E2FFC}" destId="{A9BB33BA-5D11-4A6A-8FE4-E79B5BF2ADF3}" srcOrd="0" destOrd="0" presId="urn:microsoft.com/office/officeart/2008/layout/HorizontalMultiLevelHierarchy"/>
    <dgm:cxn modelId="{66EF61BF-6C09-4805-BA10-2691E995A2C0}" type="presOf" srcId="{2E608868-62EB-4C2D-A1EE-22189399D737}" destId="{17D0D10F-E810-4CB1-8EFD-ED7F08804AD3}" srcOrd="0" destOrd="0" presId="urn:microsoft.com/office/officeart/2008/layout/HorizontalMultiLevelHierarchy"/>
    <dgm:cxn modelId="{81186EF6-1D45-416F-B38C-068AAC0A37A8}" type="presOf" srcId="{571519BF-935C-4D7F-BC50-0B2EAB347C79}" destId="{C4D735D6-4C21-4A1C-AE4B-D3C116F6B60F}" srcOrd="0" destOrd="0" presId="urn:microsoft.com/office/officeart/2008/layout/HorizontalMultiLevelHierarchy"/>
    <dgm:cxn modelId="{F91E78FB-723D-417C-867B-70D152C53AAC}" type="presOf" srcId="{A0FC4344-D394-4AA3-A23D-CA44D550CB9A}" destId="{B34F51D5-B8AA-4A8C-B988-D11568B26736}" srcOrd="1" destOrd="0" presId="urn:microsoft.com/office/officeart/2008/layout/HorizontalMultiLevelHierarchy"/>
    <dgm:cxn modelId="{88C00F05-8714-48C7-92CC-C16C9C0723EC}" type="presParOf" srcId="{9C886B1F-E54C-4D04-AC03-678F66B20EA7}" destId="{5BB2A034-0B60-4380-ACC3-E605EFEEFE62}" srcOrd="0" destOrd="0" presId="urn:microsoft.com/office/officeart/2008/layout/HorizontalMultiLevelHierarchy"/>
    <dgm:cxn modelId="{3E5157CE-CED1-40D6-A5C2-E304E60F21DC}" type="presParOf" srcId="{5BB2A034-0B60-4380-ACC3-E605EFEEFE62}" destId="{A9BB33BA-5D11-4A6A-8FE4-E79B5BF2ADF3}" srcOrd="0" destOrd="0" presId="urn:microsoft.com/office/officeart/2008/layout/HorizontalMultiLevelHierarchy"/>
    <dgm:cxn modelId="{63EA2E34-B7D8-432E-A4AF-68EFAEDEC0AE}" type="presParOf" srcId="{5BB2A034-0B60-4380-ACC3-E605EFEEFE62}" destId="{82516B78-E21C-4ACA-A5C3-806DCE3C8DAD}" srcOrd="1" destOrd="0" presId="urn:microsoft.com/office/officeart/2008/layout/HorizontalMultiLevelHierarchy"/>
    <dgm:cxn modelId="{8D94663A-6D95-4255-AECA-1FC2FEE4E8A7}" type="presParOf" srcId="{82516B78-E21C-4ACA-A5C3-806DCE3C8DAD}" destId="{6A50DB43-AD9E-4B67-B255-DCCC2B76DFCB}" srcOrd="0" destOrd="0" presId="urn:microsoft.com/office/officeart/2008/layout/HorizontalMultiLevelHierarchy"/>
    <dgm:cxn modelId="{F07940AC-ECD4-4519-9A00-0F0187952FFC}" type="presParOf" srcId="{6A50DB43-AD9E-4B67-B255-DCCC2B76DFCB}" destId="{88AA311E-8363-4709-ADAB-D87695B08ECD}" srcOrd="0" destOrd="0" presId="urn:microsoft.com/office/officeart/2008/layout/HorizontalMultiLevelHierarchy"/>
    <dgm:cxn modelId="{EB897AD2-862E-4F9F-AD63-7D5E5678162C}" type="presParOf" srcId="{82516B78-E21C-4ACA-A5C3-806DCE3C8DAD}" destId="{BEF258AB-D7B1-418D-88F8-9D00F521D7B8}" srcOrd="1" destOrd="0" presId="urn:microsoft.com/office/officeart/2008/layout/HorizontalMultiLevelHierarchy"/>
    <dgm:cxn modelId="{38E16BE8-B8F7-42DA-B56E-B7030812A3A4}" type="presParOf" srcId="{BEF258AB-D7B1-418D-88F8-9D00F521D7B8}" destId="{F5FD61DD-CFD5-4984-87B3-F97CAEB1C2B0}" srcOrd="0" destOrd="0" presId="urn:microsoft.com/office/officeart/2008/layout/HorizontalMultiLevelHierarchy"/>
    <dgm:cxn modelId="{5F66647B-C962-4E5A-B3BF-C21879366825}" type="presParOf" srcId="{BEF258AB-D7B1-418D-88F8-9D00F521D7B8}" destId="{6787AD07-9FA2-45B7-B0A8-DA0CE9EE03AE}" srcOrd="1" destOrd="0" presId="urn:microsoft.com/office/officeart/2008/layout/HorizontalMultiLevelHierarchy"/>
    <dgm:cxn modelId="{009A6E9A-E9B0-40B2-A3EC-CFE7A603A74B}" type="presParOf" srcId="{82516B78-E21C-4ACA-A5C3-806DCE3C8DAD}" destId="{F7A470EA-62D7-48A0-B268-3C77BC4866E3}" srcOrd="2" destOrd="0" presId="urn:microsoft.com/office/officeart/2008/layout/HorizontalMultiLevelHierarchy"/>
    <dgm:cxn modelId="{582D4710-0030-4F7A-B0B4-FC422AD1AE89}" type="presParOf" srcId="{F7A470EA-62D7-48A0-B268-3C77BC4866E3}" destId="{B34F51D5-B8AA-4A8C-B988-D11568B26736}" srcOrd="0" destOrd="0" presId="urn:microsoft.com/office/officeart/2008/layout/HorizontalMultiLevelHierarchy"/>
    <dgm:cxn modelId="{34239D5D-EDE1-4C4C-A948-EFF1E0ACE10D}" type="presParOf" srcId="{82516B78-E21C-4ACA-A5C3-806DCE3C8DAD}" destId="{60ADC2E0-8BC4-4A68-B907-D5AB4695D962}" srcOrd="3" destOrd="0" presId="urn:microsoft.com/office/officeart/2008/layout/HorizontalMultiLevelHierarchy"/>
    <dgm:cxn modelId="{586BDA58-C1FF-455E-AE50-1F5F6785F505}" type="presParOf" srcId="{60ADC2E0-8BC4-4A68-B907-D5AB4695D962}" destId="{17D0D10F-E810-4CB1-8EFD-ED7F08804AD3}" srcOrd="0" destOrd="0" presId="urn:microsoft.com/office/officeart/2008/layout/HorizontalMultiLevelHierarchy"/>
    <dgm:cxn modelId="{46364824-16F3-4EC3-BF4D-BC8AD630E3E6}" type="presParOf" srcId="{60ADC2E0-8BC4-4A68-B907-D5AB4695D962}" destId="{A3EF396D-18EA-45BB-A59F-8EA935F9AB2C}" srcOrd="1" destOrd="0" presId="urn:microsoft.com/office/officeart/2008/layout/HorizontalMultiLevelHierarchy"/>
    <dgm:cxn modelId="{192EB061-9EEB-4548-BC04-6584966F88A5}" type="presParOf" srcId="{82516B78-E21C-4ACA-A5C3-806DCE3C8DAD}" destId="{E070FCCE-42F6-4AF2-BBC4-99C3B9B4598E}" srcOrd="4" destOrd="0" presId="urn:microsoft.com/office/officeart/2008/layout/HorizontalMultiLevelHierarchy"/>
    <dgm:cxn modelId="{32D0D5FE-D193-4BF4-8DDA-E76C4D2B51B4}" type="presParOf" srcId="{E070FCCE-42F6-4AF2-BBC4-99C3B9B4598E}" destId="{50F75C4D-C81F-44FD-87EE-E7F34054F126}" srcOrd="0" destOrd="0" presId="urn:microsoft.com/office/officeart/2008/layout/HorizontalMultiLevelHierarchy"/>
    <dgm:cxn modelId="{5D4FA4E9-46E9-4949-83BD-521ECAE48277}" type="presParOf" srcId="{82516B78-E21C-4ACA-A5C3-806DCE3C8DAD}" destId="{BD224A47-7075-4642-862D-990ABC8923EE}" srcOrd="5" destOrd="0" presId="urn:microsoft.com/office/officeart/2008/layout/HorizontalMultiLevelHierarchy"/>
    <dgm:cxn modelId="{B7B48643-B4A7-4A18-B126-80D824541BF9}" type="presParOf" srcId="{BD224A47-7075-4642-862D-990ABC8923EE}" destId="{C4D735D6-4C21-4A1C-AE4B-D3C116F6B60F}" srcOrd="0" destOrd="0" presId="urn:microsoft.com/office/officeart/2008/layout/HorizontalMultiLevelHierarchy"/>
    <dgm:cxn modelId="{B3547A3A-2914-48D8-928A-C3158A27B153}" type="presParOf" srcId="{BD224A47-7075-4642-862D-990ABC8923EE}" destId="{C9C8FC2B-D4B8-4FCD-B75A-3C961974020E}" srcOrd="1" destOrd="0" presId="urn:microsoft.com/office/officeart/2008/layout/HorizontalMultiLevelHierarchy"/>
    <dgm:cxn modelId="{757FB2B3-765D-4F40-881A-1C0F6DA54D2E}" type="presParOf" srcId="{82516B78-E21C-4ACA-A5C3-806DCE3C8DAD}" destId="{319765A5-6C9B-4659-B048-1B4963D35C29}" srcOrd="6" destOrd="0" presId="urn:microsoft.com/office/officeart/2008/layout/HorizontalMultiLevelHierarchy"/>
    <dgm:cxn modelId="{886623B7-96D9-4771-A85C-123A85569438}" type="presParOf" srcId="{319765A5-6C9B-4659-B048-1B4963D35C29}" destId="{5EBD2EFB-4632-45C4-BE33-981FB25F3BE8}" srcOrd="0" destOrd="0" presId="urn:microsoft.com/office/officeart/2008/layout/HorizontalMultiLevelHierarchy"/>
    <dgm:cxn modelId="{3910835D-CE85-492D-90ED-7C1F90D98AA5}" type="presParOf" srcId="{82516B78-E21C-4ACA-A5C3-806DCE3C8DAD}" destId="{F9739DD1-5D58-4E45-8995-E071D75901CC}" srcOrd="7" destOrd="0" presId="urn:microsoft.com/office/officeart/2008/layout/HorizontalMultiLevelHierarchy"/>
    <dgm:cxn modelId="{8792096D-E983-4E82-AAC1-4FCC711288F3}" type="presParOf" srcId="{F9739DD1-5D58-4E45-8995-E071D75901CC}" destId="{3F87E1D4-49F2-4488-86F4-E34CAD13206D}" srcOrd="0" destOrd="0" presId="urn:microsoft.com/office/officeart/2008/layout/HorizontalMultiLevelHierarchy"/>
    <dgm:cxn modelId="{0FEC49DF-FFBC-4A6A-8C29-1137A40349DB}" type="presParOf" srcId="{F9739DD1-5D58-4E45-8995-E071D75901CC}" destId="{6716DB89-1BA8-4177-B0A0-07BE04AC40A8}" srcOrd="1" destOrd="0" presId="urn:microsoft.com/office/officeart/2008/layout/HorizontalMultiLevelHierarchy"/>
    <dgm:cxn modelId="{9586DDE8-BAD0-4A15-A978-26D3261F3AB3}" type="presParOf" srcId="{82516B78-E21C-4ACA-A5C3-806DCE3C8DAD}" destId="{729D4476-C100-40D1-B552-AD1492DD6C90}" srcOrd="8" destOrd="0" presId="urn:microsoft.com/office/officeart/2008/layout/HorizontalMultiLevelHierarchy"/>
    <dgm:cxn modelId="{D4AD36C7-8BFB-449C-AD38-E9685154B229}" type="presParOf" srcId="{729D4476-C100-40D1-B552-AD1492DD6C90}" destId="{42D8B696-659C-48BC-9382-5FAC9F985FC5}" srcOrd="0" destOrd="0" presId="urn:microsoft.com/office/officeart/2008/layout/HorizontalMultiLevelHierarchy"/>
    <dgm:cxn modelId="{F50EC29B-670A-44AD-A17A-360E6100DE27}" type="presParOf" srcId="{82516B78-E21C-4ACA-A5C3-806DCE3C8DAD}" destId="{FF77874E-05D4-44B1-8E1E-441403FEDDE4}" srcOrd="9" destOrd="0" presId="urn:microsoft.com/office/officeart/2008/layout/HorizontalMultiLevelHierarchy"/>
    <dgm:cxn modelId="{DEB2AC21-D296-4FEF-B713-4C6B916889A4}" type="presParOf" srcId="{FF77874E-05D4-44B1-8E1E-441403FEDDE4}" destId="{F4C8EB48-5650-47AA-A02B-2967A7100513}" srcOrd="0" destOrd="0" presId="urn:microsoft.com/office/officeart/2008/layout/HorizontalMultiLevelHierarchy"/>
    <dgm:cxn modelId="{E36671A2-C049-412D-9519-492E79FD300F}" type="presParOf" srcId="{FF77874E-05D4-44B1-8E1E-441403FEDDE4}" destId="{9F8D73ED-3E30-4344-A9E8-F8D1FD6D8129}"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0EB0-AF1D-4CF1-95CC-1DFB30D82674}">
      <dsp:nvSpPr>
        <dsp:cNvPr id="0" name=""/>
        <dsp:cNvSpPr/>
      </dsp:nvSpPr>
      <dsp:spPr>
        <a:xfrm>
          <a:off x="1203278"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Ferro </a:t>
          </a:r>
          <a:r>
            <a:rPr lang="es-CO" sz="2400" kern="1200" dirty="0"/>
            <a:t>e </a:t>
          </a:r>
          <a:r>
            <a:rPr lang="es-CO" sz="2400" kern="1200" dirty="0" err="1"/>
            <a:t>aço</a:t>
          </a:r>
          <a:endParaRPr lang="es-CO" sz="2400" kern="1200" dirty="0"/>
        </a:p>
      </dsp:txBody>
      <dsp:txXfrm>
        <a:off x="1203278" y="2487"/>
        <a:ext cx="2194612" cy="1316767"/>
      </dsp:txXfrm>
    </dsp:sp>
    <dsp:sp modelId="{D9526428-1889-47BE-B6EF-6138D6E03BC4}">
      <dsp:nvSpPr>
        <dsp:cNvPr id="0" name=""/>
        <dsp:cNvSpPr/>
      </dsp:nvSpPr>
      <dsp:spPr>
        <a:xfrm>
          <a:off x="3617352"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t>Química e </a:t>
          </a:r>
          <a:r>
            <a:rPr lang="es-CO" sz="2400" kern="1200" dirty="0" err="1"/>
            <a:t>petroquímica</a:t>
          </a:r>
          <a:endParaRPr lang="es-CO" sz="2400" kern="1200" dirty="0"/>
        </a:p>
      </dsp:txBody>
      <dsp:txXfrm>
        <a:off x="3617352" y="2487"/>
        <a:ext cx="2194612" cy="1316767"/>
      </dsp:txXfrm>
    </dsp:sp>
    <dsp:sp modelId="{4560E0D1-BD80-4ADB-9AC0-4C3C3861FD5E}">
      <dsp:nvSpPr>
        <dsp:cNvPr id="0" name=""/>
        <dsp:cNvSpPr/>
      </dsp:nvSpPr>
      <dsp:spPr>
        <a:xfrm>
          <a:off x="6031426"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Metais </a:t>
          </a:r>
          <a:r>
            <a:rPr lang="es-CO" sz="2400" kern="1200" dirty="0"/>
            <a:t>não </a:t>
          </a:r>
          <a:r>
            <a:rPr lang="es-CO" sz="2400" kern="1200" dirty="0" err="1"/>
            <a:t>ferrosos</a:t>
          </a:r>
          <a:endParaRPr lang="es-CO" sz="2400" kern="1200" dirty="0"/>
        </a:p>
      </dsp:txBody>
      <dsp:txXfrm>
        <a:off x="6031426" y="2487"/>
        <a:ext cx="2194612" cy="1316767"/>
      </dsp:txXfrm>
    </dsp:sp>
    <dsp:sp modelId="{07CA1388-984D-40C9-913C-1258F4066B78}">
      <dsp:nvSpPr>
        <dsp:cNvPr id="0" name=""/>
        <dsp:cNvSpPr/>
      </dsp:nvSpPr>
      <dsp:spPr>
        <a:xfrm>
          <a:off x="8445500"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Minerais </a:t>
          </a:r>
          <a:r>
            <a:rPr lang="es-CO" sz="2400" kern="1200" dirty="0"/>
            <a:t>não </a:t>
          </a:r>
          <a:r>
            <a:rPr lang="es-CO" sz="2400" kern="1200" dirty="0" err="1"/>
            <a:t>metálicos</a:t>
          </a:r>
          <a:endParaRPr lang="es-CO" sz="2400" kern="1200" dirty="0"/>
        </a:p>
      </dsp:txBody>
      <dsp:txXfrm>
        <a:off x="8445500" y="2487"/>
        <a:ext cx="2194612" cy="1316767"/>
      </dsp:txXfrm>
    </dsp:sp>
    <dsp:sp modelId="{0DFEFE40-0F54-4492-958A-6B0F93A8BD65}">
      <dsp:nvSpPr>
        <dsp:cNvPr id="0" name=""/>
        <dsp:cNvSpPr/>
      </dsp:nvSpPr>
      <dsp:spPr>
        <a:xfrm>
          <a:off x="1203278"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Equipamentos de transporte</a:t>
          </a:r>
          <a:endParaRPr lang="es-CO" sz="2400" kern="1200" dirty="0"/>
        </a:p>
      </dsp:txBody>
      <dsp:txXfrm>
        <a:off x="1203278" y="1538716"/>
        <a:ext cx="2194612" cy="1316767"/>
      </dsp:txXfrm>
    </dsp:sp>
    <dsp:sp modelId="{69430A30-C81D-41FF-B28C-0334B42B6D83}">
      <dsp:nvSpPr>
        <dsp:cNvPr id="0" name=""/>
        <dsp:cNvSpPr/>
      </dsp:nvSpPr>
      <dsp:spPr>
        <a:xfrm>
          <a:off x="3617352"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Maquinário</a:t>
          </a:r>
          <a:endParaRPr lang="es-CO" sz="2400" kern="1200" dirty="0"/>
        </a:p>
      </dsp:txBody>
      <dsp:txXfrm>
        <a:off x="3617352" y="1538716"/>
        <a:ext cx="2194612" cy="1316767"/>
      </dsp:txXfrm>
    </dsp:sp>
    <dsp:sp modelId="{DA4FE01D-148E-4A9D-A4B0-876B873F1A9B}">
      <dsp:nvSpPr>
        <dsp:cNvPr id="0" name=""/>
        <dsp:cNvSpPr/>
      </dsp:nvSpPr>
      <dsp:spPr>
        <a:xfrm>
          <a:off x="6031426"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Mineração </a:t>
          </a:r>
          <a:r>
            <a:rPr lang="es-CO" sz="2400" kern="1200" dirty="0"/>
            <a:t>e </a:t>
          </a:r>
          <a:r>
            <a:rPr lang="es-CO" sz="2400" kern="1200" dirty="0" err="1"/>
            <a:t>pedreiras</a:t>
          </a:r>
          <a:endParaRPr lang="es-CO" sz="2400" kern="1200" dirty="0"/>
        </a:p>
      </dsp:txBody>
      <dsp:txXfrm>
        <a:off x="6031426" y="1538716"/>
        <a:ext cx="2194612" cy="1316767"/>
      </dsp:txXfrm>
    </dsp:sp>
    <dsp:sp modelId="{A80DCD46-9435-4FDA-AADB-D69C5D047FF9}">
      <dsp:nvSpPr>
        <dsp:cNvPr id="0" name=""/>
        <dsp:cNvSpPr/>
      </dsp:nvSpPr>
      <dsp:spPr>
        <a:xfrm>
          <a:off x="8445500"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Alimentos</a:t>
          </a:r>
          <a:r>
            <a:rPr lang="es-CO" sz="2400" kern="1200" dirty="0"/>
            <a:t>, </a:t>
          </a:r>
          <a:r>
            <a:rPr lang="es-CO" sz="2400" kern="1200" dirty="0" err="1"/>
            <a:t>bebidas </a:t>
          </a:r>
          <a:r>
            <a:rPr lang="es-CO" sz="2400" kern="1200" dirty="0"/>
            <a:t>e </a:t>
          </a:r>
          <a:r>
            <a:rPr lang="es-CO" sz="2400" kern="1200" dirty="0" err="1"/>
            <a:t>tabaco</a:t>
          </a:r>
          <a:endParaRPr lang="es-CO" sz="2400" kern="1200" dirty="0"/>
        </a:p>
      </dsp:txBody>
      <dsp:txXfrm>
        <a:off x="8445500" y="1538716"/>
        <a:ext cx="2194612" cy="1316767"/>
      </dsp:txXfrm>
    </dsp:sp>
    <dsp:sp modelId="{C5A604A2-4FEC-4E6F-9490-3775B17577AB}">
      <dsp:nvSpPr>
        <dsp:cNvPr id="0" name=""/>
        <dsp:cNvSpPr/>
      </dsp:nvSpPr>
      <dsp:spPr>
        <a:xfrm>
          <a:off x="1203278"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Papel</a:t>
          </a:r>
          <a:r>
            <a:rPr lang="es-CO" sz="2400" kern="1200" dirty="0"/>
            <a:t>, celulose e </a:t>
          </a:r>
          <a:r>
            <a:rPr lang="es-CO" sz="2400" kern="1200" dirty="0" err="1"/>
            <a:t>impressão</a:t>
          </a:r>
          <a:endParaRPr lang="es-CO" sz="2400" kern="1200" dirty="0"/>
        </a:p>
      </dsp:txBody>
      <dsp:txXfrm>
        <a:off x="1203278" y="3074945"/>
        <a:ext cx="2194612" cy="1316767"/>
      </dsp:txXfrm>
    </dsp:sp>
    <dsp:sp modelId="{D63BF2B5-AB51-4B8C-B397-FDC94B3678E8}">
      <dsp:nvSpPr>
        <dsp:cNvPr id="0" name=""/>
        <dsp:cNvSpPr/>
      </dsp:nvSpPr>
      <dsp:spPr>
        <a:xfrm>
          <a:off x="3617352"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t>Madeira e </a:t>
          </a:r>
          <a:r>
            <a:rPr lang="es-CO" sz="2400" kern="1200" dirty="0" err="1"/>
            <a:t>produtos de madeira</a:t>
          </a:r>
          <a:endParaRPr lang="es-CO" sz="2400" kern="1200" dirty="0"/>
        </a:p>
      </dsp:txBody>
      <dsp:txXfrm>
        <a:off x="3617352" y="3074945"/>
        <a:ext cx="2194612" cy="1316767"/>
      </dsp:txXfrm>
    </dsp:sp>
    <dsp:sp modelId="{51D0FF0A-950E-42FF-9671-1E873F3661BA}">
      <dsp:nvSpPr>
        <dsp:cNvPr id="0" name=""/>
        <dsp:cNvSpPr/>
      </dsp:nvSpPr>
      <dsp:spPr>
        <a:xfrm>
          <a:off x="6031426"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Têxtil </a:t>
          </a:r>
          <a:r>
            <a:rPr lang="es-CO" sz="2400" kern="1200" dirty="0"/>
            <a:t>e </a:t>
          </a:r>
          <a:r>
            <a:rPr lang="es-CO" sz="2400" kern="1200" dirty="0" err="1"/>
            <a:t>couro</a:t>
          </a:r>
          <a:endParaRPr lang="es-CO" sz="2400" kern="1200" dirty="0"/>
        </a:p>
      </dsp:txBody>
      <dsp:txXfrm>
        <a:off x="6031426" y="3074945"/>
        <a:ext cx="2194612" cy="1316767"/>
      </dsp:txXfrm>
    </dsp:sp>
    <dsp:sp modelId="{43C98DB0-F2A0-4AD0-A0D4-0BED5FA9EAE9}">
      <dsp:nvSpPr>
        <dsp:cNvPr id="0" name=""/>
        <dsp:cNvSpPr/>
      </dsp:nvSpPr>
      <dsp:spPr>
        <a:xfrm>
          <a:off x="8445500"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err="1"/>
            <a:t>Construção</a:t>
          </a:r>
          <a:endParaRPr lang="es-CO" sz="2400" kern="1200" dirty="0"/>
        </a:p>
      </dsp:txBody>
      <dsp:txXfrm>
        <a:off x="8445500" y="3074945"/>
        <a:ext cx="2194612" cy="1316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C5577-2DD9-4123-A6B5-AB85D7572AE4}">
      <dsp:nvSpPr>
        <dsp:cNvPr id="0" name=""/>
        <dsp:cNvSpPr/>
      </dsp:nvSpPr>
      <dsp:spPr>
        <a:xfrm>
          <a:off x="1528093" y="3096"/>
          <a:ext cx="4053616" cy="8062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a:t>Propulsores</a:t>
          </a:r>
        </a:p>
      </dsp:txBody>
      <dsp:txXfrm>
        <a:off x="1551706" y="26709"/>
        <a:ext cx="4006390" cy="758985"/>
      </dsp:txXfrm>
    </dsp:sp>
    <dsp:sp modelId="{AF6B8F4D-5197-42D8-A5F2-28401A720B04}">
      <dsp:nvSpPr>
        <dsp:cNvPr id="0" name=""/>
        <dsp:cNvSpPr/>
      </dsp:nvSpPr>
      <dsp:spPr>
        <a:xfrm>
          <a:off x="1933455" y="809307"/>
          <a:ext cx="405361" cy="604658"/>
        </a:xfrm>
        <a:custGeom>
          <a:avLst/>
          <a:gdLst/>
          <a:ahLst/>
          <a:cxnLst/>
          <a:rect l="0" t="0" r="0" b="0"/>
          <a:pathLst>
            <a:path>
              <a:moveTo>
                <a:pt x="0" y="0"/>
              </a:moveTo>
              <a:lnTo>
                <a:pt x="0" y="604658"/>
              </a:lnTo>
              <a:lnTo>
                <a:pt x="405361" y="604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A0CD4-D3D1-4653-AD6F-E247D9189184}">
      <dsp:nvSpPr>
        <dsp:cNvPr id="0" name=""/>
        <dsp:cNvSpPr/>
      </dsp:nvSpPr>
      <dsp:spPr>
        <a:xfrm>
          <a:off x="2338816" y="1010860"/>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O" sz="1900" kern="1200" dirty="0" err="1"/>
            <a:t>Crescimento econômico </a:t>
          </a:r>
          <a:r>
            <a:rPr lang="es-CO" sz="1900" kern="1200" dirty="0"/>
            <a:t>e </a:t>
          </a:r>
          <a:r>
            <a:rPr lang="es-CO" sz="1900" kern="1200" dirty="0" err="1"/>
            <a:t>industrialização</a:t>
          </a:r>
          <a:endParaRPr lang="es-CO" sz="1900" kern="1200" dirty="0"/>
        </a:p>
      </dsp:txBody>
      <dsp:txXfrm>
        <a:off x="2362429" y="1034473"/>
        <a:ext cx="3195666" cy="758985"/>
      </dsp:txXfrm>
    </dsp:sp>
    <dsp:sp modelId="{8A0CEC3E-B5BE-4728-9C57-9335455F24E8}">
      <dsp:nvSpPr>
        <dsp:cNvPr id="0" name=""/>
        <dsp:cNvSpPr/>
      </dsp:nvSpPr>
      <dsp:spPr>
        <a:xfrm>
          <a:off x="1933455" y="809307"/>
          <a:ext cx="405361" cy="1612423"/>
        </a:xfrm>
        <a:custGeom>
          <a:avLst/>
          <a:gdLst/>
          <a:ahLst/>
          <a:cxnLst/>
          <a:rect l="0" t="0" r="0" b="0"/>
          <a:pathLst>
            <a:path>
              <a:moveTo>
                <a:pt x="0" y="0"/>
              </a:moveTo>
              <a:lnTo>
                <a:pt x="0" y="1612423"/>
              </a:lnTo>
              <a:lnTo>
                <a:pt x="405361" y="16124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D2C3E-474A-4B66-87B8-DB01DD778BD8}">
      <dsp:nvSpPr>
        <dsp:cNvPr id="0" name=""/>
        <dsp:cNvSpPr/>
      </dsp:nvSpPr>
      <dsp:spPr>
        <a:xfrm>
          <a:off x="2338816" y="2018625"/>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O" sz="1900" kern="1200" dirty="0" err="1"/>
            <a:t>Crescimento populacional </a:t>
          </a:r>
          <a:r>
            <a:rPr lang="es-CO" sz="1900" kern="1200" dirty="0"/>
            <a:t>e </a:t>
          </a:r>
          <a:r>
            <a:rPr lang="es-CO" sz="1900" kern="1200" dirty="0" err="1"/>
            <a:t>urbanização</a:t>
          </a:r>
          <a:endParaRPr lang="es-CO" sz="1900" kern="1200" dirty="0"/>
        </a:p>
      </dsp:txBody>
      <dsp:txXfrm>
        <a:off x="2362429" y="2042238"/>
        <a:ext cx="3195666" cy="758985"/>
      </dsp:txXfrm>
    </dsp:sp>
    <dsp:sp modelId="{5163349E-BB44-486A-A483-B5BF604832E4}">
      <dsp:nvSpPr>
        <dsp:cNvPr id="0" name=""/>
        <dsp:cNvSpPr/>
      </dsp:nvSpPr>
      <dsp:spPr>
        <a:xfrm>
          <a:off x="1933455" y="809307"/>
          <a:ext cx="405361" cy="2620187"/>
        </a:xfrm>
        <a:custGeom>
          <a:avLst/>
          <a:gdLst/>
          <a:ahLst/>
          <a:cxnLst/>
          <a:rect l="0" t="0" r="0" b="0"/>
          <a:pathLst>
            <a:path>
              <a:moveTo>
                <a:pt x="0" y="0"/>
              </a:moveTo>
              <a:lnTo>
                <a:pt x="0" y="2620187"/>
              </a:lnTo>
              <a:lnTo>
                <a:pt x="405361" y="2620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B19AA-94F6-4D00-BBDA-2B27780BF526}">
      <dsp:nvSpPr>
        <dsp:cNvPr id="0" name=""/>
        <dsp:cNvSpPr/>
      </dsp:nvSpPr>
      <dsp:spPr>
        <a:xfrm>
          <a:off x="2338816" y="3026389"/>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O" sz="1900" kern="1200" dirty="0" err="1"/>
            <a:t>Avanço tecnológico</a:t>
          </a:r>
          <a:endParaRPr lang="es-CO" sz="1900" kern="1200" dirty="0"/>
        </a:p>
      </dsp:txBody>
      <dsp:txXfrm>
        <a:off x="2362429" y="3050002"/>
        <a:ext cx="3195666" cy="758985"/>
      </dsp:txXfrm>
    </dsp:sp>
    <dsp:sp modelId="{CCC73930-0316-4D66-8A6D-44562CF56B0D}">
      <dsp:nvSpPr>
        <dsp:cNvPr id="0" name=""/>
        <dsp:cNvSpPr/>
      </dsp:nvSpPr>
      <dsp:spPr>
        <a:xfrm>
          <a:off x="1933455" y="809307"/>
          <a:ext cx="405361" cy="3627952"/>
        </a:xfrm>
        <a:custGeom>
          <a:avLst/>
          <a:gdLst/>
          <a:ahLst/>
          <a:cxnLst/>
          <a:rect l="0" t="0" r="0" b="0"/>
          <a:pathLst>
            <a:path>
              <a:moveTo>
                <a:pt x="0" y="0"/>
              </a:moveTo>
              <a:lnTo>
                <a:pt x="0" y="3627952"/>
              </a:lnTo>
              <a:lnTo>
                <a:pt x="405361" y="36279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BDBAB-4720-472B-B97E-A0E93799340E}">
      <dsp:nvSpPr>
        <dsp:cNvPr id="0" name=""/>
        <dsp:cNvSpPr/>
      </dsp:nvSpPr>
      <dsp:spPr>
        <a:xfrm>
          <a:off x="2338816" y="4034154"/>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O" sz="1900" kern="1200" dirty="0" err="1"/>
            <a:t>Cadeias de suprimentos </a:t>
          </a:r>
          <a:r>
            <a:rPr lang="es-CO" sz="1900" kern="1200" dirty="0"/>
            <a:t>e </a:t>
          </a:r>
          <a:r>
            <a:rPr lang="es-CO" sz="1900" kern="1200" dirty="0" err="1"/>
            <a:t>comércio </a:t>
          </a:r>
          <a:r>
            <a:rPr lang="es-CO" sz="1900" kern="1200" dirty="0"/>
            <a:t>globais</a:t>
          </a:r>
        </a:p>
      </dsp:txBody>
      <dsp:txXfrm>
        <a:off x="2362429" y="4057767"/>
        <a:ext cx="3195666" cy="758985"/>
      </dsp:txXfrm>
    </dsp:sp>
    <dsp:sp modelId="{B99FC748-28D1-4EDE-B72B-52E16ED5EC46}">
      <dsp:nvSpPr>
        <dsp:cNvPr id="0" name=""/>
        <dsp:cNvSpPr/>
      </dsp:nvSpPr>
      <dsp:spPr>
        <a:xfrm>
          <a:off x="5984815" y="3096"/>
          <a:ext cx="4053616" cy="80621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err="1"/>
            <a:t>Desafios</a:t>
          </a:r>
          <a:endParaRPr lang="es-CO" sz="3600" b="1" kern="1200" dirty="0"/>
        </a:p>
      </dsp:txBody>
      <dsp:txXfrm>
        <a:off x="6008428" y="26709"/>
        <a:ext cx="4006390" cy="758985"/>
      </dsp:txXfrm>
    </dsp:sp>
    <dsp:sp modelId="{141F766A-CFC8-415D-AEDC-FDF06C92D9CD}">
      <dsp:nvSpPr>
        <dsp:cNvPr id="0" name=""/>
        <dsp:cNvSpPr/>
      </dsp:nvSpPr>
      <dsp:spPr>
        <a:xfrm>
          <a:off x="6390177" y="809307"/>
          <a:ext cx="405361" cy="604658"/>
        </a:xfrm>
        <a:custGeom>
          <a:avLst/>
          <a:gdLst/>
          <a:ahLst/>
          <a:cxnLst/>
          <a:rect l="0" t="0" r="0" b="0"/>
          <a:pathLst>
            <a:path>
              <a:moveTo>
                <a:pt x="0" y="0"/>
              </a:moveTo>
              <a:lnTo>
                <a:pt x="0" y="604658"/>
              </a:lnTo>
              <a:lnTo>
                <a:pt x="405361" y="604658"/>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820F42D2-5345-4C2B-83B2-C392251136E9}">
      <dsp:nvSpPr>
        <dsp:cNvPr id="0" name=""/>
        <dsp:cNvSpPr/>
      </dsp:nvSpPr>
      <dsp:spPr>
        <a:xfrm>
          <a:off x="6795538" y="1010860"/>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O" sz="1900" kern="1200" dirty="0" err="1"/>
            <a:t>Dependência de combustíveis fósseis</a:t>
          </a:r>
          <a:endParaRPr lang="es-CO" sz="1900" kern="1200" dirty="0"/>
        </a:p>
      </dsp:txBody>
      <dsp:txXfrm>
        <a:off x="6819151" y="1034473"/>
        <a:ext cx="3195666" cy="758985"/>
      </dsp:txXfrm>
    </dsp:sp>
    <dsp:sp modelId="{759F0B1B-69A1-4B81-9C47-7FDDBD6D2173}">
      <dsp:nvSpPr>
        <dsp:cNvPr id="0" name=""/>
        <dsp:cNvSpPr/>
      </dsp:nvSpPr>
      <dsp:spPr>
        <a:xfrm>
          <a:off x="6390177" y="809307"/>
          <a:ext cx="405361" cy="1612423"/>
        </a:xfrm>
        <a:custGeom>
          <a:avLst/>
          <a:gdLst/>
          <a:ahLst/>
          <a:cxnLst/>
          <a:rect l="0" t="0" r="0" b="0"/>
          <a:pathLst>
            <a:path>
              <a:moveTo>
                <a:pt x="0" y="0"/>
              </a:moveTo>
              <a:lnTo>
                <a:pt x="0" y="1612423"/>
              </a:lnTo>
              <a:lnTo>
                <a:pt x="405361" y="161242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44E7D1CC-8706-459F-877F-AC5B41789D55}">
      <dsp:nvSpPr>
        <dsp:cNvPr id="0" name=""/>
        <dsp:cNvSpPr/>
      </dsp:nvSpPr>
      <dsp:spPr>
        <a:xfrm>
          <a:off x="6795538" y="2018625"/>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O" sz="1900" kern="1200" dirty="0"/>
            <a:t>Longos </a:t>
          </a:r>
          <a:r>
            <a:rPr lang="es-CO" sz="1900" kern="1200" dirty="0" err="1"/>
            <a:t>ciclos de vida dos ativos</a:t>
          </a:r>
          <a:endParaRPr lang="es-CO" sz="1900" kern="1200" dirty="0"/>
        </a:p>
      </dsp:txBody>
      <dsp:txXfrm>
        <a:off x="6819151" y="2042238"/>
        <a:ext cx="3195666" cy="758985"/>
      </dsp:txXfrm>
    </dsp:sp>
    <dsp:sp modelId="{6A181C0E-5DBF-456A-BAC4-C47010B17A59}">
      <dsp:nvSpPr>
        <dsp:cNvPr id="0" name=""/>
        <dsp:cNvSpPr/>
      </dsp:nvSpPr>
      <dsp:spPr>
        <a:xfrm>
          <a:off x="6390177" y="809307"/>
          <a:ext cx="405361" cy="2620187"/>
        </a:xfrm>
        <a:custGeom>
          <a:avLst/>
          <a:gdLst/>
          <a:ahLst/>
          <a:cxnLst/>
          <a:rect l="0" t="0" r="0" b="0"/>
          <a:pathLst>
            <a:path>
              <a:moveTo>
                <a:pt x="0" y="0"/>
              </a:moveTo>
              <a:lnTo>
                <a:pt x="0" y="2620187"/>
              </a:lnTo>
              <a:lnTo>
                <a:pt x="405361" y="2620187"/>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8AF6F5C3-DAC4-45BD-B318-939AB5F27543}">
      <dsp:nvSpPr>
        <dsp:cNvPr id="0" name=""/>
        <dsp:cNvSpPr/>
      </dsp:nvSpPr>
      <dsp:spPr>
        <a:xfrm>
          <a:off x="6795538" y="3026389"/>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O" sz="1900" kern="1200" dirty="0" err="1"/>
            <a:t>Barreiras </a:t>
          </a:r>
          <a:r>
            <a:rPr lang="es-CO" sz="1900" kern="1200" dirty="0"/>
            <a:t>na </a:t>
          </a:r>
          <a:r>
            <a:rPr lang="es-CO" sz="1900" kern="1200" dirty="0" err="1"/>
            <a:t>regulamentação </a:t>
          </a:r>
          <a:r>
            <a:rPr lang="es-CO" sz="1900" kern="1200" dirty="0"/>
            <a:t>e no </a:t>
          </a:r>
          <a:r>
            <a:rPr lang="es-CO" sz="1900" kern="1200" dirty="0" err="1"/>
            <a:t>financiamento</a:t>
          </a:r>
          <a:endParaRPr lang="es-CO" sz="1900" kern="1200" dirty="0"/>
        </a:p>
      </dsp:txBody>
      <dsp:txXfrm>
        <a:off x="6819151" y="3050002"/>
        <a:ext cx="3195666" cy="758985"/>
      </dsp:txXfrm>
    </dsp:sp>
    <dsp:sp modelId="{9462A31F-5667-4082-ADF1-C592D0FEC891}">
      <dsp:nvSpPr>
        <dsp:cNvPr id="0" name=""/>
        <dsp:cNvSpPr/>
      </dsp:nvSpPr>
      <dsp:spPr>
        <a:xfrm>
          <a:off x="6390177" y="809307"/>
          <a:ext cx="405361" cy="3627952"/>
        </a:xfrm>
        <a:custGeom>
          <a:avLst/>
          <a:gdLst/>
          <a:ahLst/>
          <a:cxnLst/>
          <a:rect l="0" t="0" r="0" b="0"/>
          <a:pathLst>
            <a:path>
              <a:moveTo>
                <a:pt x="0" y="0"/>
              </a:moveTo>
              <a:lnTo>
                <a:pt x="0" y="3627952"/>
              </a:lnTo>
              <a:lnTo>
                <a:pt x="405361" y="3627952"/>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22576BCF-2004-4060-96C2-9AE9F4910F22}">
      <dsp:nvSpPr>
        <dsp:cNvPr id="0" name=""/>
        <dsp:cNvSpPr/>
      </dsp:nvSpPr>
      <dsp:spPr>
        <a:xfrm>
          <a:off x="6795538" y="4034154"/>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CO" sz="1900" kern="1200" dirty="0"/>
            <a:t>Altos </a:t>
          </a:r>
          <a:r>
            <a:rPr lang="es-CO" sz="1900" kern="1200" dirty="0" err="1"/>
            <a:t>custos de soluções emergentes</a:t>
          </a:r>
          <a:endParaRPr lang="es-CO" sz="1900" kern="1200" dirty="0"/>
        </a:p>
      </dsp:txBody>
      <dsp:txXfrm>
        <a:off x="6819151" y="4057767"/>
        <a:ext cx="3195666" cy="758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4476-C100-40D1-B552-AD1492DD6C90}">
      <dsp:nvSpPr>
        <dsp:cNvPr id="0" name=""/>
        <dsp:cNvSpPr/>
      </dsp:nvSpPr>
      <dsp:spPr>
        <a:xfrm>
          <a:off x="4134267" y="1570174"/>
          <a:ext cx="303880" cy="1162452"/>
        </a:xfrm>
        <a:custGeom>
          <a:avLst/>
          <a:gdLst/>
          <a:ahLst/>
          <a:cxnLst/>
          <a:rect l="0" t="0" r="0" b="0"/>
          <a:pathLst>
            <a:path>
              <a:moveTo>
                <a:pt x="0" y="0"/>
              </a:moveTo>
              <a:lnTo>
                <a:pt x="151940" y="0"/>
              </a:lnTo>
              <a:lnTo>
                <a:pt x="151940" y="1162452"/>
              </a:lnTo>
              <a:lnTo>
                <a:pt x="303880" y="116245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2121362"/>
        <a:ext cx="60075" cy="60075"/>
      </dsp:txXfrm>
    </dsp:sp>
    <dsp:sp modelId="{319765A5-6C9B-4659-B048-1B4963D35C29}">
      <dsp:nvSpPr>
        <dsp:cNvPr id="0" name=""/>
        <dsp:cNvSpPr/>
      </dsp:nvSpPr>
      <dsp:spPr>
        <a:xfrm>
          <a:off x="4134267" y="1570174"/>
          <a:ext cx="303880" cy="581226"/>
        </a:xfrm>
        <a:custGeom>
          <a:avLst/>
          <a:gdLst/>
          <a:ahLst/>
          <a:cxnLst/>
          <a:rect l="0" t="0" r="0" b="0"/>
          <a:pathLst>
            <a:path>
              <a:moveTo>
                <a:pt x="0" y="0"/>
              </a:moveTo>
              <a:lnTo>
                <a:pt x="151940" y="0"/>
              </a:lnTo>
              <a:lnTo>
                <a:pt x="151940" y="581226"/>
              </a:lnTo>
              <a:lnTo>
                <a:pt x="303880" y="58122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844390"/>
        <a:ext cx="32793" cy="32793"/>
      </dsp:txXfrm>
    </dsp:sp>
    <dsp:sp modelId="{E070FCCE-42F6-4AF2-BBC4-99C3B9B4598E}">
      <dsp:nvSpPr>
        <dsp:cNvPr id="0" name=""/>
        <dsp:cNvSpPr/>
      </dsp:nvSpPr>
      <dsp:spPr>
        <a:xfrm>
          <a:off x="4134267" y="1524453"/>
          <a:ext cx="303880" cy="91440"/>
        </a:xfrm>
        <a:custGeom>
          <a:avLst/>
          <a:gdLst/>
          <a:ahLst/>
          <a:cxnLst/>
          <a:rect l="0" t="0" r="0" b="0"/>
          <a:pathLst>
            <a:path>
              <a:moveTo>
                <a:pt x="0" y="45720"/>
              </a:moveTo>
              <a:lnTo>
                <a:pt x="303880"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78611" y="1562576"/>
        <a:ext cx="15194" cy="15194"/>
      </dsp:txXfrm>
    </dsp:sp>
    <dsp:sp modelId="{F7A470EA-62D7-48A0-B268-3C77BC4866E3}">
      <dsp:nvSpPr>
        <dsp:cNvPr id="0" name=""/>
        <dsp:cNvSpPr/>
      </dsp:nvSpPr>
      <dsp:spPr>
        <a:xfrm>
          <a:off x="4134267" y="988947"/>
          <a:ext cx="303880" cy="581226"/>
        </a:xfrm>
        <a:custGeom>
          <a:avLst/>
          <a:gdLst/>
          <a:ahLst/>
          <a:cxnLst/>
          <a:rect l="0" t="0" r="0" b="0"/>
          <a:pathLst>
            <a:path>
              <a:moveTo>
                <a:pt x="0" y="581226"/>
              </a:moveTo>
              <a:lnTo>
                <a:pt x="151940" y="581226"/>
              </a:lnTo>
              <a:lnTo>
                <a:pt x="151940" y="0"/>
              </a:lnTo>
              <a:lnTo>
                <a:pt x="30388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263163"/>
        <a:ext cx="32793" cy="32793"/>
      </dsp:txXfrm>
    </dsp:sp>
    <dsp:sp modelId="{6A50DB43-AD9E-4B67-B255-DCCC2B76DFCB}">
      <dsp:nvSpPr>
        <dsp:cNvPr id="0" name=""/>
        <dsp:cNvSpPr/>
      </dsp:nvSpPr>
      <dsp:spPr>
        <a:xfrm>
          <a:off x="4134267" y="407721"/>
          <a:ext cx="303880" cy="1162452"/>
        </a:xfrm>
        <a:custGeom>
          <a:avLst/>
          <a:gdLst/>
          <a:ahLst/>
          <a:cxnLst/>
          <a:rect l="0" t="0" r="0" b="0"/>
          <a:pathLst>
            <a:path>
              <a:moveTo>
                <a:pt x="0" y="1162452"/>
              </a:moveTo>
              <a:lnTo>
                <a:pt x="151940" y="1162452"/>
              </a:lnTo>
              <a:lnTo>
                <a:pt x="151940" y="0"/>
              </a:lnTo>
              <a:lnTo>
                <a:pt x="30388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958909"/>
        <a:ext cx="60075" cy="60075"/>
      </dsp:txXfrm>
    </dsp:sp>
    <dsp:sp modelId="{A9BB33BA-5D11-4A6A-8FE4-E79B5BF2ADF3}">
      <dsp:nvSpPr>
        <dsp:cNvPr id="0" name=""/>
        <dsp:cNvSpPr/>
      </dsp:nvSpPr>
      <dsp:spPr>
        <a:xfrm rot="16200000">
          <a:off x="2195852" y="1201663"/>
          <a:ext cx="3139810" cy="737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Minerais </a:t>
          </a:r>
          <a:r>
            <a:rPr lang="es-CO" sz="2500" kern="1200" dirty="0"/>
            <a:t>não </a:t>
          </a:r>
          <a:r>
            <a:rPr lang="es-CO" sz="2500" kern="1200" dirty="0" err="1"/>
            <a:t>metálicos</a:t>
          </a:r>
          <a:endParaRPr lang="es-CO" sz="2500" kern="1200" dirty="0"/>
        </a:p>
      </dsp:txBody>
      <dsp:txXfrm>
        <a:off x="2195852" y="1201663"/>
        <a:ext cx="3139810" cy="737020"/>
      </dsp:txXfrm>
    </dsp:sp>
    <dsp:sp modelId="{F5FD61DD-CFD5-4984-87B3-F97CAEB1C2B0}">
      <dsp:nvSpPr>
        <dsp:cNvPr id="0" name=""/>
        <dsp:cNvSpPr/>
      </dsp:nvSpPr>
      <dsp:spPr>
        <a:xfrm>
          <a:off x="4438148" y="175011"/>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Cimento</a:t>
          </a:r>
          <a:endParaRPr lang="es-CO" sz="2500" kern="1200" dirty="0"/>
        </a:p>
      </dsp:txBody>
      <dsp:txXfrm>
        <a:off x="4438148" y="175011"/>
        <a:ext cx="3481418" cy="465418"/>
      </dsp:txXfrm>
    </dsp:sp>
    <dsp:sp modelId="{17D0D10F-E810-4CB1-8EFD-ED7F08804AD3}">
      <dsp:nvSpPr>
        <dsp:cNvPr id="0" name=""/>
        <dsp:cNvSpPr/>
      </dsp:nvSpPr>
      <dsp:spPr>
        <a:xfrm>
          <a:off x="4438148" y="756238"/>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Cerâmica</a:t>
          </a:r>
          <a:endParaRPr lang="es-CO" sz="2500" kern="1200" dirty="0"/>
        </a:p>
      </dsp:txBody>
      <dsp:txXfrm>
        <a:off x="4438148" y="756238"/>
        <a:ext cx="3481418" cy="465418"/>
      </dsp:txXfrm>
    </dsp:sp>
    <dsp:sp modelId="{C4D735D6-4C21-4A1C-AE4B-D3C116F6B60F}">
      <dsp:nvSpPr>
        <dsp:cNvPr id="0" name=""/>
        <dsp:cNvSpPr/>
      </dsp:nvSpPr>
      <dsp:spPr>
        <a:xfrm>
          <a:off x="4438148" y="1337464"/>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Vidro</a:t>
          </a:r>
        </a:p>
      </dsp:txBody>
      <dsp:txXfrm>
        <a:off x="4438148" y="1337464"/>
        <a:ext cx="3481418" cy="465418"/>
      </dsp:txXfrm>
    </dsp:sp>
    <dsp:sp modelId="{3F87E1D4-49F2-4488-86F4-E34CAD13206D}">
      <dsp:nvSpPr>
        <dsp:cNvPr id="0" name=""/>
        <dsp:cNvSpPr/>
      </dsp:nvSpPr>
      <dsp:spPr>
        <a:xfrm>
          <a:off x="4438148" y="1918691"/>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Tijolos</a:t>
          </a:r>
          <a:endParaRPr lang="es-CO" sz="2500" kern="1200" dirty="0"/>
        </a:p>
      </dsp:txBody>
      <dsp:txXfrm>
        <a:off x="4438148" y="1918691"/>
        <a:ext cx="3481418" cy="465418"/>
      </dsp:txXfrm>
    </dsp:sp>
    <dsp:sp modelId="{F4C8EB48-5650-47AA-A02B-2967A7100513}">
      <dsp:nvSpPr>
        <dsp:cNvPr id="0" name=""/>
        <dsp:cNvSpPr/>
      </dsp:nvSpPr>
      <dsp:spPr>
        <a:xfrm>
          <a:off x="4438148" y="2499917"/>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Cal</a:t>
          </a:r>
        </a:p>
      </dsp:txBody>
      <dsp:txXfrm>
        <a:off x="4438148" y="2499917"/>
        <a:ext cx="3481418" cy="465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4476-C100-40D1-B552-AD1492DD6C90}">
      <dsp:nvSpPr>
        <dsp:cNvPr id="0" name=""/>
        <dsp:cNvSpPr/>
      </dsp:nvSpPr>
      <dsp:spPr>
        <a:xfrm>
          <a:off x="4134267" y="1570174"/>
          <a:ext cx="303880" cy="1162452"/>
        </a:xfrm>
        <a:custGeom>
          <a:avLst/>
          <a:gdLst/>
          <a:ahLst/>
          <a:cxnLst/>
          <a:rect l="0" t="0" r="0" b="0"/>
          <a:pathLst>
            <a:path>
              <a:moveTo>
                <a:pt x="0" y="0"/>
              </a:moveTo>
              <a:lnTo>
                <a:pt x="151940" y="0"/>
              </a:lnTo>
              <a:lnTo>
                <a:pt x="151940" y="1162452"/>
              </a:lnTo>
              <a:lnTo>
                <a:pt x="303880" y="1162452"/>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2121362"/>
        <a:ext cx="60075" cy="60075"/>
      </dsp:txXfrm>
    </dsp:sp>
    <dsp:sp modelId="{319765A5-6C9B-4659-B048-1B4963D35C29}">
      <dsp:nvSpPr>
        <dsp:cNvPr id="0" name=""/>
        <dsp:cNvSpPr/>
      </dsp:nvSpPr>
      <dsp:spPr>
        <a:xfrm>
          <a:off x="4134267" y="1570174"/>
          <a:ext cx="303880" cy="581226"/>
        </a:xfrm>
        <a:custGeom>
          <a:avLst/>
          <a:gdLst/>
          <a:ahLst/>
          <a:cxnLst/>
          <a:rect l="0" t="0" r="0" b="0"/>
          <a:pathLst>
            <a:path>
              <a:moveTo>
                <a:pt x="0" y="0"/>
              </a:moveTo>
              <a:lnTo>
                <a:pt x="151940" y="0"/>
              </a:lnTo>
              <a:lnTo>
                <a:pt x="151940" y="581226"/>
              </a:lnTo>
              <a:lnTo>
                <a:pt x="303880" y="581226"/>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844390"/>
        <a:ext cx="32793" cy="32793"/>
      </dsp:txXfrm>
    </dsp:sp>
    <dsp:sp modelId="{E070FCCE-42F6-4AF2-BBC4-99C3B9B4598E}">
      <dsp:nvSpPr>
        <dsp:cNvPr id="0" name=""/>
        <dsp:cNvSpPr/>
      </dsp:nvSpPr>
      <dsp:spPr>
        <a:xfrm>
          <a:off x="4134267" y="1524453"/>
          <a:ext cx="303880" cy="91440"/>
        </a:xfrm>
        <a:custGeom>
          <a:avLst/>
          <a:gdLst/>
          <a:ahLst/>
          <a:cxnLst/>
          <a:rect l="0" t="0" r="0" b="0"/>
          <a:pathLst>
            <a:path>
              <a:moveTo>
                <a:pt x="0" y="45720"/>
              </a:moveTo>
              <a:lnTo>
                <a:pt x="303880" y="4572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78611" y="1562576"/>
        <a:ext cx="15194" cy="15194"/>
      </dsp:txXfrm>
    </dsp:sp>
    <dsp:sp modelId="{F7A470EA-62D7-48A0-B268-3C77BC4866E3}">
      <dsp:nvSpPr>
        <dsp:cNvPr id="0" name=""/>
        <dsp:cNvSpPr/>
      </dsp:nvSpPr>
      <dsp:spPr>
        <a:xfrm>
          <a:off x="4134267" y="988947"/>
          <a:ext cx="303880" cy="581226"/>
        </a:xfrm>
        <a:custGeom>
          <a:avLst/>
          <a:gdLst/>
          <a:ahLst/>
          <a:cxnLst/>
          <a:rect l="0" t="0" r="0" b="0"/>
          <a:pathLst>
            <a:path>
              <a:moveTo>
                <a:pt x="0" y="581226"/>
              </a:moveTo>
              <a:lnTo>
                <a:pt x="151940" y="581226"/>
              </a:lnTo>
              <a:lnTo>
                <a:pt x="151940" y="0"/>
              </a:lnTo>
              <a:lnTo>
                <a:pt x="303880"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263163"/>
        <a:ext cx="32793" cy="32793"/>
      </dsp:txXfrm>
    </dsp:sp>
    <dsp:sp modelId="{6A50DB43-AD9E-4B67-B255-DCCC2B76DFCB}">
      <dsp:nvSpPr>
        <dsp:cNvPr id="0" name=""/>
        <dsp:cNvSpPr/>
      </dsp:nvSpPr>
      <dsp:spPr>
        <a:xfrm>
          <a:off x="4134267" y="407721"/>
          <a:ext cx="303880" cy="1162452"/>
        </a:xfrm>
        <a:custGeom>
          <a:avLst/>
          <a:gdLst/>
          <a:ahLst/>
          <a:cxnLst/>
          <a:rect l="0" t="0" r="0" b="0"/>
          <a:pathLst>
            <a:path>
              <a:moveTo>
                <a:pt x="0" y="1162452"/>
              </a:moveTo>
              <a:lnTo>
                <a:pt x="151940" y="1162452"/>
              </a:lnTo>
              <a:lnTo>
                <a:pt x="151940" y="0"/>
              </a:lnTo>
              <a:lnTo>
                <a:pt x="303880"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958909"/>
        <a:ext cx="60075" cy="60075"/>
      </dsp:txXfrm>
    </dsp:sp>
    <dsp:sp modelId="{A9BB33BA-5D11-4A6A-8FE4-E79B5BF2ADF3}">
      <dsp:nvSpPr>
        <dsp:cNvPr id="0" name=""/>
        <dsp:cNvSpPr/>
      </dsp:nvSpPr>
      <dsp:spPr>
        <a:xfrm rot="16200000">
          <a:off x="2195852" y="1201663"/>
          <a:ext cx="3139810" cy="737020"/>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CO" sz="2600" kern="1200" dirty="0" err="1"/>
            <a:t>Metais </a:t>
          </a:r>
          <a:r>
            <a:rPr lang="es-CO" sz="2600" kern="1200" dirty="0"/>
            <a:t>não </a:t>
          </a:r>
          <a:r>
            <a:rPr lang="es-CO" sz="2600" kern="1200" dirty="0" err="1"/>
            <a:t>ferrosos</a:t>
          </a:r>
          <a:endParaRPr lang="es-CO" sz="2600" kern="1200" dirty="0"/>
        </a:p>
      </dsp:txBody>
      <dsp:txXfrm>
        <a:off x="2195852" y="1201663"/>
        <a:ext cx="3139810" cy="737020"/>
      </dsp:txXfrm>
    </dsp:sp>
    <dsp:sp modelId="{F5FD61DD-CFD5-4984-87B3-F97CAEB1C2B0}">
      <dsp:nvSpPr>
        <dsp:cNvPr id="0" name=""/>
        <dsp:cNvSpPr/>
      </dsp:nvSpPr>
      <dsp:spPr>
        <a:xfrm>
          <a:off x="4438148" y="175011"/>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err="1"/>
            <a:t>Cobre</a:t>
          </a:r>
          <a:endParaRPr lang="es-CO" sz="2400" kern="1200" dirty="0"/>
        </a:p>
      </dsp:txBody>
      <dsp:txXfrm>
        <a:off x="4438148" y="175011"/>
        <a:ext cx="3481418" cy="465418"/>
      </dsp:txXfrm>
    </dsp:sp>
    <dsp:sp modelId="{17D0D10F-E810-4CB1-8EFD-ED7F08804AD3}">
      <dsp:nvSpPr>
        <dsp:cNvPr id="0" name=""/>
        <dsp:cNvSpPr/>
      </dsp:nvSpPr>
      <dsp:spPr>
        <a:xfrm>
          <a:off x="4438148" y="756238"/>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err="1"/>
            <a:t>Alumínio</a:t>
          </a:r>
          <a:endParaRPr lang="es-CO" sz="2400" kern="1200" dirty="0"/>
        </a:p>
      </dsp:txBody>
      <dsp:txXfrm>
        <a:off x="4438148" y="756238"/>
        <a:ext cx="3481418" cy="465418"/>
      </dsp:txXfrm>
    </dsp:sp>
    <dsp:sp modelId="{C4D735D6-4C21-4A1C-AE4B-D3C116F6B60F}">
      <dsp:nvSpPr>
        <dsp:cNvPr id="0" name=""/>
        <dsp:cNvSpPr/>
      </dsp:nvSpPr>
      <dsp:spPr>
        <a:xfrm>
          <a:off x="4438148" y="1337464"/>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Chumbo </a:t>
          </a:r>
          <a:r>
            <a:rPr lang="es-CO" sz="2300" kern="1200" dirty="0" err="1"/>
            <a:t>e/ou estanho</a:t>
          </a:r>
          <a:endParaRPr lang="es-CO" sz="2300" kern="1200" dirty="0"/>
        </a:p>
      </dsp:txBody>
      <dsp:txXfrm>
        <a:off x="4438148" y="1337464"/>
        <a:ext cx="3481418" cy="465418"/>
      </dsp:txXfrm>
    </dsp:sp>
    <dsp:sp modelId="{3F87E1D4-49F2-4488-86F4-E34CAD13206D}">
      <dsp:nvSpPr>
        <dsp:cNvPr id="0" name=""/>
        <dsp:cNvSpPr/>
      </dsp:nvSpPr>
      <dsp:spPr>
        <a:xfrm>
          <a:off x="4438148" y="1918691"/>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Zinco </a:t>
          </a:r>
          <a:r>
            <a:rPr lang="es-CO" sz="2300" kern="1200" dirty="0" err="1"/>
            <a:t>e/ou cádmio</a:t>
          </a:r>
          <a:endParaRPr lang="es-CO" sz="2300" kern="1200" dirty="0"/>
        </a:p>
      </dsp:txBody>
      <dsp:txXfrm>
        <a:off x="4438148" y="1918691"/>
        <a:ext cx="3481418" cy="465418"/>
      </dsp:txXfrm>
    </dsp:sp>
    <dsp:sp modelId="{F4C8EB48-5650-47AA-A02B-2967A7100513}">
      <dsp:nvSpPr>
        <dsp:cNvPr id="0" name=""/>
        <dsp:cNvSpPr/>
      </dsp:nvSpPr>
      <dsp:spPr>
        <a:xfrm>
          <a:off x="4438148" y="2499917"/>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Níquel </a:t>
          </a:r>
          <a:r>
            <a:rPr lang="es-CO" sz="2200" kern="1200" dirty="0" err="1"/>
            <a:t>e/ou Cobalto</a:t>
          </a:r>
          <a:endParaRPr lang="es-CO" sz="2200" kern="1200" dirty="0"/>
        </a:p>
      </dsp:txBody>
      <dsp:txXfrm>
        <a:off x="4438148" y="2499917"/>
        <a:ext cx="3481418" cy="4654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0.6377</cdr:x>
      <cdr:y>0.11769</cdr:y>
    </cdr:from>
    <cdr:to>
      <cdr:x>0.81609</cdr:x>
      <cdr:y>0.19951</cdr:y>
    </cdr:to>
    <cdr:sp macro="" textlink="">
      <cdr:nvSpPr>
        <cdr:cNvPr id="2" name="Rectangle: Rounded Corners 1">
          <a:extLst xmlns:a="http://schemas.openxmlformats.org/drawingml/2006/main">
            <a:ext uri="{FF2B5EF4-FFF2-40B4-BE49-F238E27FC236}">
              <a16:creationId xmlns:a16="http://schemas.microsoft.com/office/drawing/2014/main" id="{E3850728-5D3D-A5D4-A049-A8083178541C}"/>
            </a:ext>
          </a:extLst>
        </cdr:cNvPr>
        <cdr:cNvSpPr/>
      </cdr:nvSpPr>
      <cdr:spPr>
        <a:xfrm xmlns:a="http://schemas.openxmlformats.org/drawingml/2006/main">
          <a:off x="4852189" y="554872"/>
          <a:ext cx="1357350" cy="385772"/>
        </a:xfrm>
        <a:prstGeom xmlns:a="http://schemas.openxmlformats.org/drawingml/2006/main" prst="roundRect">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kern="1200"/>
        </a:p>
      </cdr:txBody>
    </cdr:sp>
  </cdr:relSizeAnchor>
  <cdr:relSizeAnchor xmlns:cdr="http://schemas.openxmlformats.org/drawingml/2006/chartDrawing">
    <cdr:from>
      <cdr:x>0.48102</cdr:x>
      <cdr:y>0.29337</cdr:y>
    </cdr:from>
    <cdr:to>
      <cdr:x>0.59827</cdr:x>
      <cdr:y>0.37405</cdr:y>
    </cdr:to>
    <cdr:sp macro="" textlink="">
      <cdr:nvSpPr>
        <cdr:cNvPr id="3" name="Rectangle: Rounded Corners 2">
          <a:extLst xmlns:a="http://schemas.openxmlformats.org/drawingml/2006/main">
            <a:ext uri="{FF2B5EF4-FFF2-40B4-BE49-F238E27FC236}">
              <a16:creationId xmlns:a16="http://schemas.microsoft.com/office/drawing/2014/main" id="{931646C7-36E9-3CEA-A2B5-DC17074552DF}"/>
            </a:ext>
          </a:extLst>
        </cdr:cNvPr>
        <cdr:cNvSpPr/>
      </cdr:nvSpPr>
      <cdr:spPr>
        <a:xfrm xmlns:a="http://schemas.openxmlformats.org/drawingml/2006/main">
          <a:off x="3660011" y="1383213"/>
          <a:ext cx="892143" cy="380396"/>
        </a:xfrm>
        <a:prstGeom xmlns:a="http://schemas.openxmlformats.org/drawingml/2006/main" prst="roundRect">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83EC6B5-DAA4-3822-1DD0-7B6A9B2B507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D75C798-5846-C504-D314-E44D92BC7F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7657FFC-694A-B9A8-9EA6-8E835533CD1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Plazas-Niño et al. (2023) modelaram o sistema energético colombiano, incluindo o setor industrial. Devido à indisponibilidade de dados, os subsetores não foram modelados; em vez disso, as demandas de energia de todo o setor foram agregadas. Três serviços finais de energia foram representados: calor direto, calor indireto e eletricidade.</a:t>
            </a:r>
          </a:p>
          <a:p>
            <a:r>
              <a:rPr lang="en-US" dirty="0"/>
              <a:t>O calor direto é usado principalmente para processos de alta temperatura em setores com uso intensivo de energia, como aço, cimento, petroquímica e papel. O calor indireto está associado principalmente à geração de vapor e água quente, que são usados em setores como processamento de alimentos e bebidas, têxteis e manufatura em pequena escala. Por fim, a eletricidade é essencial em todos os setores para várias aplicações, sem consideração explícita da demanda de força motriz.</a:t>
            </a:r>
          </a:p>
          <a:p>
            <a:r>
              <a:rPr lang="en-US" dirty="0"/>
              <a:t>Para o calor indireto, foram incluídas diferentes opções de caldeiras (por exemplo, biomassa, gás natural, hidrogênio, eletricidade) e, para o calor direto, foi representada uma categoria agregada de fornos. Esse exemplo ilustra uma abordagem altamente simplificada para modelar o setor industrial.</a:t>
            </a:r>
          </a:p>
        </p:txBody>
      </p:sp>
      <p:sp>
        <p:nvSpPr>
          <p:cNvPr id="165" name="Google Shape;165;p13:notes">
            <a:extLst>
              <a:ext uri="{FF2B5EF4-FFF2-40B4-BE49-F238E27FC236}">
                <a16:creationId xmlns:a16="http://schemas.microsoft.com/office/drawing/2014/main" id="{BF22FFD0-3F2D-DC4D-539B-B5B8FCB6B25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57322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159750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Semelhante às usinas de energia, as tecnologias de uso final são representadas como caixas </a:t>
            </a:r>
            <a:r>
              <a:rPr lang="en-US" dirty="0" err="1"/>
              <a:t>nos</a:t>
            </a:r>
            <a:r>
              <a:rPr lang="en-US" dirty="0"/>
              <a:t> </a:t>
            </a:r>
            <a:r>
              <a:rPr lang="en-US" dirty="0" err="1"/>
              <a:t>sistemas</a:t>
            </a:r>
            <a:r>
              <a:rPr lang="en-US" dirty="0"/>
              <a:t> </a:t>
            </a:r>
            <a:r>
              <a:rPr lang="en-US" dirty="0" err="1"/>
              <a:t>energéticos</a:t>
            </a:r>
            <a:r>
              <a:rPr lang="en-US" dirty="0"/>
              <a:t> de referência. As commodities de entrada podem ser portadores de energia secundária (por exemplo, diesel, eletricidade) ou primária (por exemplo, biomassa, carvão), dependendo da tecnologia, enquanto a commodity de saída corresponde à demanda de energia final (por exemplo, calor) ou ao produto final (por exemplo, </a:t>
            </a:r>
            <a:r>
              <a:rPr lang="en-US" dirty="0" err="1"/>
              <a:t>toneladas </a:t>
            </a:r>
            <a:r>
              <a:rPr lang="en-US" dirty="0"/>
              <a:t>de aço).</a:t>
            </a:r>
          </a:p>
          <a:p>
            <a:r>
              <a:rPr lang="en-US" dirty="0"/>
              <a:t>Os exemplos mostrados no slide ilustram três demandas finais de energia descritas anteriormente: calor de processo alto e baixo e força motriz para empilhadeiras. Alternativas tecnológicas adicionais para atender a essas demandas finais de energia podem ser incluídas, como exploraremos no próximo slide, para analisar futuros caminhos de transição energética. Se você precisar relembrar as convenções de nomenclatura, consulte o material da Aula 3.</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76356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B2592A6-E2BB-41FC-7B38-1311CAB9886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88C547A-E3BD-64BA-11D8-5BE54A7910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BFE2DF9-E353-B767-CADA-65966DD86B8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A troca de combustível desempenha um papel importante na modelagem de tecnologias industriais. No entanto, a melhoria da eficiência está intimamente ligada à troca de combustível, pois os combustíveis mais limpos, como a eletricidade ou o hidrogênio verde, geralmente exigem quantidades menores do que os combustíveis fósseis. Além disso, como muitos processos de fabricação já estão maduros, é improvável que as eficiências tecnológicas mudem significativamente, o que significa que os ganhos de eficiência são obtidos principalmente por meio da troca de combustível. Nos exemplos do slide, as mesmas demandas de calor podem ser atendidas por diferentes combustíveis. Tecnologias como fornos a carvão, fornos a gás natural e fornos a hidrogênio são normalmente modeladas para analisar as transições para fontes de energia mais limpas. Essa abordagem permite a avaliação de como diferentes combustíveis e tecnologias podem fornecer calor de processo, o que é fundamental para setores como aço, cimento e produtos químicos, conforme estudado anteriormente. Por exemplo, a substituição de fornos a carvão por fornos a gás natural pode reduzir significativamente as emissões de carbono, uma vez que o gás natural queima de forma mais limpa. Da mesma forma, os fornos a hidrogênio oferecem uma alternativa quase sem emissões quando o hidrogênio é produzido a partir de energia renovável, o que os torna uma opção atraente em cenários voltados para a descarbonização profunda.</a:t>
            </a:r>
            <a:endParaRPr dirty="0"/>
          </a:p>
        </p:txBody>
      </p:sp>
      <p:sp>
        <p:nvSpPr>
          <p:cNvPr id="165" name="Google Shape;165;p13:notes">
            <a:extLst>
              <a:ext uri="{FF2B5EF4-FFF2-40B4-BE49-F238E27FC236}">
                <a16:creationId xmlns:a16="http://schemas.microsoft.com/office/drawing/2014/main" id="{21632865-B32C-7C9B-41D7-44731B52895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97055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2ACF68A-BE2F-607C-DF71-85341521D171}"/>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5440C76-A737-B99A-E357-C2817B4560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37199C9-7997-CF51-7844-E0CC9E73F4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Para as tecnologias de uso final no setor industrial, alguns parâmetros-chave são suficientes para fornecer uma boa caracterização.</a:t>
            </a:r>
          </a:p>
          <a:p>
            <a:pPr>
              <a:buFont typeface="+mj-lt"/>
              <a:buAutoNum type="arabicPeriod"/>
            </a:pPr>
            <a:r>
              <a:rPr lang="en-US" b="1" dirty="0"/>
              <a:t>Índices de atividade de entrada e saída:</a:t>
            </a:r>
            <a:r>
              <a:rPr lang="en-US" dirty="0"/>
              <a:t> São usadas para definir a eficiência da tecnologia, conforme estudado anteriormente.</a:t>
            </a:r>
          </a:p>
          <a:p>
            <a:pPr>
              <a:buFont typeface="+mj-lt"/>
              <a:buAutoNum type="arabicPeriod"/>
            </a:pPr>
            <a:r>
              <a:rPr lang="en-US" b="1" dirty="0"/>
              <a:t>Custo de capital:</a:t>
            </a:r>
            <a:r>
              <a:rPr lang="en-US" dirty="0"/>
              <a:t> É o custo da noite para o dia por unidade de capacidade instalada.</a:t>
            </a:r>
          </a:p>
          <a:p>
            <a:pPr>
              <a:buFont typeface="+mj-lt"/>
              <a:buAutoNum type="arabicPeriod"/>
            </a:pPr>
            <a:r>
              <a:rPr lang="en-US" b="1" dirty="0"/>
              <a:t>Custo fixo:</a:t>
            </a:r>
            <a:r>
              <a:rPr lang="en-US" dirty="0"/>
              <a:t> Custos operacionais e de manutenção que são independentes da atividade das tecnologias.</a:t>
            </a:r>
          </a:p>
          <a:p>
            <a:pPr>
              <a:buFont typeface="+mj-lt"/>
              <a:buAutoNum type="arabicPeriod"/>
            </a:pPr>
            <a:r>
              <a:rPr lang="en-US" b="1" dirty="0"/>
              <a:t>Capacidade residual:</a:t>
            </a:r>
            <a:r>
              <a:rPr lang="en-US" dirty="0"/>
              <a:t> Representa a capacidade instalada de cada tecnologia.</a:t>
            </a:r>
          </a:p>
          <a:p>
            <a:pPr>
              <a:buFont typeface="+mj-lt"/>
              <a:buAutoNum type="arabicPeriod"/>
            </a:pPr>
            <a:r>
              <a:rPr lang="en-US" b="1" dirty="0"/>
              <a:t>Vida útil operacional:</a:t>
            </a:r>
            <a:r>
              <a:rPr lang="en-US" dirty="0"/>
              <a:t> Indica a vida útil de cada tecnologia, geralmente fornecida pelo fabricante.</a:t>
            </a:r>
          </a:p>
          <a:p>
            <a:pPr>
              <a:buFont typeface="+mj-lt"/>
              <a:buAutoNum type="arabicPeriod"/>
            </a:pPr>
            <a:r>
              <a:rPr lang="en-US" b="1" dirty="0"/>
              <a:t>Fator de capacidade: </a:t>
            </a:r>
            <a:r>
              <a:rPr lang="en-US" dirty="0"/>
              <a:t>Semelhante às usinas de energia, os equipamentos de nível industrial exigem a consideração da porcentagem da capacidade disponível real usada para produzir energia durante cada </a:t>
            </a:r>
            <a:r>
              <a:rPr lang="en-US" dirty="0" err="1"/>
              <a:t>intervalo de tempo</a:t>
            </a:r>
            <a:r>
              <a:rPr lang="en-US" dirty="0"/>
              <a:t>.</a:t>
            </a:r>
          </a:p>
          <a:p>
            <a:pPr marL="228600" indent="0">
              <a:buFont typeface="+mj-lt"/>
              <a:buNone/>
            </a:pPr>
            <a:endParaRPr lang="en-US" dirty="0"/>
          </a:p>
          <a:p>
            <a:pPr marL="228600" indent="0">
              <a:buFont typeface="+mj-lt"/>
              <a:buNone/>
            </a:pPr>
            <a:r>
              <a:rPr lang="en-US" dirty="0"/>
              <a:t>Na próxima seção, exploraremos os cálculos básicos para estimar alguns desses parâmetros quando os dados não estiverem disponíveis.</a:t>
            </a:r>
            <a:endParaRPr dirty="0"/>
          </a:p>
        </p:txBody>
      </p:sp>
      <p:sp>
        <p:nvSpPr>
          <p:cNvPr id="165" name="Google Shape;165;p13:notes">
            <a:extLst>
              <a:ext uri="{FF2B5EF4-FFF2-40B4-BE49-F238E27FC236}">
                <a16:creationId xmlns:a16="http://schemas.microsoft.com/office/drawing/2014/main" id="{2B0F1CC3-F090-3962-74D7-E3E19071067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173990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D8EC10-51FF-EED5-BB62-044B6FC8BFD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4BB4F9D-56B7-3487-1F4F-2325F10C86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9246D633-CF3B-BF4E-0151-76E18F93A88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Este slide apresenta dados de exemplo de uma caldeira de biomassa, obtidos em um artigo de 2023 que usou o </a:t>
            </a:r>
            <a:r>
              <a:rPr lang="en-US" dirty="0" err="1"/>
              <a:t>OSeMOSYS</a:t>
            </a:r>
            <a:r>
              <a:rPr lang="en-US" dirty="0"/>
              <a:t> para modelar o </a:t>
            </a:r>
            <a:r>
              <a:rPr lang="en-US" dirty="0" err="1"/>
              <a:t>sistema</a:t>
            </a:r>
            <a:r>
              <a:rPr lang="en-US" dirty="0"/>
              <a:t> </a:t>
            </a:r>
            <a:r>
              <a:rPr lang="en-US" dirty="0" err="1"/>
              <a:t>energético</a:t>
            </a:r>
            <a:r>
              <a:rPr lang="en-US" dirty="0"/>
              <a:t> colombiano.</a:t>
            </a:r>
          </a:p>
          <a:p>
            <a:r>
              <a:rPr lang="en-US" dirty="0"/>
              <a:t>O custo de capital é de US$ 970 por kW, enquanto o custo fixo é de US$ 1,6 por kW. A capacidade residual é fornecida em GW. A vida operacional é definida em 25 anos, o que é muito semelhante às usinas de energia de biomassa. </a:t>
            </a:r>
          </a:p>
          <a:p>
            <a:r>
              <a:rPr lang="en-US" dirty="0"/>
              <a:t>Este slide também inclui um exemplo de cálculo para a taxa de atividade de entrada. O combustível de saída é de baixa demanda de calor e a taxa de atividade de saída é definida com um valor padrão de 1, como nos exemplos anteriores. A taxa de atividade de entrada pode ser calculada dividindo-se 1 pela eficiência. Nesse caso, a divisão de 1 por 0,72 resulta em uma taxa de atividade de entrada de aproximadamente 1,39. Esse valor seria atribuído à biomassa, pois é o combustível de entrada para uma caldeira de biomassa.</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F526ACE-0617-003A-7983-65AF9F7D2E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390219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O setor industrial abrange uma ampla gama de atividades econômicas que transformam matérias-primas em bens acabados e produtos intermediários. Ele inclui indústrias com uso intensivo de energia, como a produção de aço, cimento e produtos químicos, bem como setores com uso menos intensivo de energia, como processamento de alimentos e têxteis. Esse setor desempenha um papel fundamental no apoio ao crescimento econômico global, no desenvolvimento da infraestrutura e nas cadeias de suprimentos de vários bens e serviços. No entanto, ele também é um dos maiores consumidores de energia, sendo responsável por aproximadamente 30% do uso final de energia global e contribuindo significativamente para as emissões de gases de efeito estufa.</a:t>
            </a:r>
          </a:p>
          <a:p>
            <a:pPr marL="0" lvl="0" indent="0" algn="l" rtl="0">
              <a:lnSpc>
                <a:spcPct val="100000"/>
              </a:lnSpc>
              <a:spcBef>
                <a:spcPts val="0"/>
              </a:spcBef>
              <a:spcAft>
                <a:spcPts val="0"/>
              </a:spcAft>
              <a:buClr>
                <a:schemeClr val="dk1"/>
              </a:buClr>
              <a:buSzPts val="1200"/>
              <a:buFont typeface="Calibri"/>
              <a:buNone/>
            </a:pPr>
            <a:r>
              <a:rPr lang="en-US" dirty="0"/>
              <a:t>O consumo de energia do setor industrial é caracterizado pela dependência tanto de eletricidade quanto de combustíveis fósseis, com uma parcela significativa usada para processos mecânicos e de aquecimento de alta temperatura. Os setores com uso intensivo de energia, como ferro e aço, cimento e petroquímica, dominam a demanda de energia e as emissões de carbono do setor devido à sua dependência de combustíveis com uso intensivo de carbono. Enquanto isso, os setores leves, como o processamento de alimentos e bebidas, normalmente têm demandas de energia menores, mas ainda desempenham um papel significativo nas economias regionais. À medida que a demanda por produtos industriais aumenta nos mercados emergentes, projeta-se que o uso de energia e as emissões do setor cresçam, ressaltando a importância da inovação e das medidas políticas para impulsionar a eficiência energética e a descarbonização.</a:t>
            </a: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213B0ED-E1EB-AC56-9993-109FF7258E9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C165CC8-BD3A-D8F8-D8FC-DF99BC0D83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EA3BA4BC-CD1E-F9B2-5A33-82F0B72484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O setor industrial pode ser categorizado em vários subsetores com base em balanços de energia, refletindo diferenças na intensidade energética e nos padrões de uso. Os setores com uso intensivo de energia, como ferro e aço, química e petroquímica, metais não ferrosos e minerais não metálicos, dominam o consumo global de energia industrial. Esses setores exigem quantidades significativas de calor e energia de alta temperatura para processos como fundição, síntese química e produção de cimento. Por exemplo, o setor de ferro e aço é um dos maiores consumidores de carvão e eletricidade, enquanto o setor químico e petroquímico usa energia e matérias-primas, como o gás natural, para produzir fertilizantes, plásticos e outros materiais. Os setores de metais não ferrosos e minerais não metálicos também demandam muita energia para processos como a fundição de alumínio e a operação de fornos de cimento, o que torna esses subsetores áreas essenciais para os esforços de eficiência energética e descarbonização.</a:t>
            </a:r>
          </a:p>
          <a:p>
            <a:r>
              <a:rPr lang="en-US" dirty="0"/>
              <a:t>Outros subsetores industriais, como equipamentos de transporte, maquinário, mineração e pedreiras e construção, são menos intensivos em energia, mas ainda são significativos em termos de demanda total de energia devido à sua escala e importância econômica. Por exemplo, as indústrias de equipamentos de transporte e maquinário consomem principalmente eletricidade para os processos de fabricação e montagem. Enquanto isso, os setores de alimentos e tabaco, papel, celulose e impressão, madeira e produtos de madeira dependem de uma combinação de energia térmica e elétrica para a produção. Esses subsetores geralmente se sobrepõem às prioridades econômicas locais e regionais, como a mineração em áreas ricas em recursos ou o processamento de alimentos em regiões agrícolas. Por fim, setores como têxtil e couro e construção são contribuintes vitais para economias específicas e consomem energia para processos como produção de tecidos ou fabricação de materiais. A categorização dos setores com base nos balanços de energia ajuda a identificar áreas que precisam ser melhoradas, permitindo intervenções direcionadas para otimizar o uso de energia e reduzir as emissões.</a:t>
            </a:r>
            <a:endParaRPr dirty="0"/>
          </a:p>
        </p:txBody>
      </p:sp>
      <p:sp>
        <p:nvSpPr>
          <p:cNvPr id="165" name="Google Shape;165;p13:notes">
            <a:extLst>
              <a:ext uri="{FF2B5EF4-FFF2-40B4-BE49-F238E27FC236}">
                <a16:creationId xmlns:a16="http://schemas.microsoft.com/office/drawing/2014/main" id="{1B8C230E-D6F7-47C7-A012-706040E28DE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319020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E4F04F1-FD9E-2330-203A-0F73D5203A26}"/>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3BF6997-0CE3-9CDD-EE46-861DD19990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6E2E953-CA23-C6CA-D8BC-5A2DA244F6D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As demandas de energia do setor industrial são diversas, refletindo a ampla gama de processos e atividades em diferentes setores. A maior parte do consumo de energia vem do </a:t>
            </a:r>
            <a:r>
              <a:rPr lang="en-US" b="1" dirty="0"/>
              <a:t>calor de processo</a:t>
            </a:r>
            <a:r>
              <a:rPr lang="en-US" dirty="0"/>
              <a:t>, que é usado em aplicações de alta temperatura, como siderurgia, produção de cimento e fabricação de produtos químicos. Esses processos exigem temperaturas que variam de várias centenas a milhares de graus Celsius e, muitas vezes, dependem de combustíveis fósseis como carvão, gás natural e petróleo. O calor de processo também inclui aplicações de baixa temperatura para geração de vapor usado em vários processos. Além disso, </a:t>
            </a:r>
            <a:r>
              <a:rPr lang="en-US" b="1" dirty="0"/>
              <a:t>a energia de acionamento mecânico </a:t>
            </a:r>
            <a:r>
              <a:rPr lang="en-US" dirty="0"/>
              <a:t>é essencial para acionar máquinas, compressores e bombas em setores como mineração, manufatura e processamento de alimentos. Os usos específicos da eletricidade incluem iluminação, motores e tecnologias cada vez mais avançadas, como robótica e linhas de produção automatizadas.</a:t>
            </a:r>
          </a:p>
          <a:p>
            <a:r>
              <a:rPr lang="en-US" dirty="0"/>
              <a:t>As demandas de energia variam significativamente entre os subsetores. Por exemplo, o </a:t>
            </a:r>
            <a:r>
              <a:rPr lang="en-US" b="1" dirty="0"/>
              <a:t>setor químico e petroquímico </a:t>
            </a:r>
            <a:r>
              <a:rPr lang="en-US" dirty="0"/>
              <a:t>consome energia não apenas para aquecimento, mas também como matéria-prima para a produção de produtos químicos e plásticos. O </a:t>
            </a:r>
            <a:r>
              <a:rPr lang="en-US" b="1" dirty="0"/>
              <a:t>setor de ferro e aço </a:t>
            </a:r>
            <a:r>
              <a:rPr lang="en-US" dirty="0"/>
              <a:t>depende muito do carvão para os altos-fornos, enquanto o </a:t>
            </a:r>
            <a:r>
              <a:rPr lang="en-US" b="1" dirty="0"/>
              <a:t>setor de metais não ferrosos</a:t>
            </a:r>
            <a:r>
              <a:rPr lang="en-US" dirty="0"/>
              <a:t>, como a produção de alumínio, exige grandes quantidades de eletricidade para eletrólise. Setores como </a:t>
            </a:r>
            <a:r>
              <a:rPr lang="en-US" b="1" dirty="0"/>
              <a:t>processamento de alimentos </a:t>
            </a:r>
            <a:r>
              <a:rPr lang="en-US" dirty="0"/>
              <a:t>e </a:t>
            </a:r>
            <a:r>
              <a:rPr lang="en-US" b="1" dirty="0"/>
              <a:t>manufatura têxtil </a:t>
            </a:r>
            <a:r>
              <a:rPr lang="en-US" dirty="0"/>
              <a:t>usam energia principalmente para aplicações térmicas, como secagem, aquecimento e refrigeração. Em todos os subsetores, há uma tendência crescente de eletrificação e integração de tecnologias de energia renovável para atender a essas demandas de forma sustentável.</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3B4688C-1D7A-6B14-BB8D-7B58A31B0CA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147855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6F70E5C-4815-D54D-BDA8-DF61758FBD8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A066FA7-3A6E-AA54-58D5-771FBDADC5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39BD6EE-7437-45DB-4A03-3B00A0B4060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Vários fatores impulsionam o uso de energia no setor industrial. O crescimento econômico e a industrialização estão entre os mais significativos, principalmente nas economias emergentes, onde as atividades de fabricação e construção estão se expandindo rapidamente. O crescimento populacional e a urbanização aumentam ainda mais a demanda por produtos industriais, como aço, cimento e produtos químicos. Os avanços tecnológicos também impulsionam o uso de energia, pois os setores adotam maquinário e automação mais complexos, que geralmente exigem eletricidade e insumos energéticos de alta qualidade. As cadeias de suprimentos e o comércio globais também influenciam o consumo de energia, pois os centros de produção se concentram em regiões com vantagens de custo, o que leva ao aumento da demanda de energia nessas áreas.</a:t>
            </a:r>
          </a:p>
          <a:p>
            <a:r>
              <a:rPr lang="en-US" dirty="0"/>
              <a:t>O setor industrial enfrenta desafios significativos para gerenciar e reduzir o uso de energia. Um dos principais problemas é a forte dependência de combustíveis fósseis para processos de alta temperatura, que carecem de alternativas econômicas de baixo carbono em escala. O setor também enfrenta longos ciclos de vida dos ativos, o que dificulta o retrofit ou a substituição da infraestrutura existente por tecnologias mais eficientes ou mais limpas. Outro desafio é a variabilidade nas práticas de eficiência energética e na adoção de tecnologia entre setores e regiões, geralmente devido a diferentes ambientes regulatórios ou acesso a financiamento. Além disso, os esforços de descarbonização podem ser prejudicados pelos altos custos e complexidades técnicas das soluções emergentes, como hidrogênio, captura de carbono e eletrificação. Para superar esses desafios, são necessários esforços coordenados entre as partes interessadas do setor, os governos e os fornecedores de tecnologia para promover a inovação, o apoio às políticas e os investimentos em práticas industriais sustentáveis.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F73A218-9F90-F04A-1735-3D59E707D3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199994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823FC1E-FEE2-9AC3-D141-5421D17C40E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83280D9-3A2E-82A1-8CC9-655D222E0C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E39ECCC-8D6C-9350-E2F7-B1BCD27E5A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Primeiro, é importante definir quais subsetores e atividades industriais serão modelados. Nem todos os subsetores estão ativos em todos os países, e nem todos têm o mesmo nível de consumo de energia. O balanço energético final deve ser a entrada inicial para determinar o nível aconselhável de desagregação em cada caso. Para os subsetores em que não há consumo de energia de nenhum combustível, podemos descartá-los imediatamente, a menos que haja planos futuros conhecidos para desenvolver indústrias específicas na região.</a:t>
            </a:r>
          </a:p>
          <a:p>
            <a:r>
              <a:rPr lang="en-US" dirty="0"/>
              <a:t>Em seguida, devemos examinar os relatórios de manufatura ou industriais para entender os tipos de indústrias incluídas em cada subsetor de sua região. Por exemplo, se houver consumo de energia no subsetor de minerais não metálicos, poderemos encontrar três atividades principais: produção de cimento, cerâmica e vidro. Cada uma dessas atividades industriais envolve diferentes processos de energia e exige uma modelagem personalizada.</a:t>
            </a:r>
          </a:p>
          <a:p>
            <a:r>
              <a:rPr lang="en-US" dirty="0"/>
              <a:t>No entanto, um maior detalhamento na desagregação geralmente resulta em maior complexidade do modelo, e as percepções obtidas com esse detalhamento adicional nem sempre são valiosas. Estudaremos três exemplos de modelagem no setor industrial para explorar as diferenças e opções nessa área.</a:t>
            </a:r>
          </a:p>
        </p:txBody>
      </p:sp>
      <p:sp>
        <p:nvSpPr>
          <p:cNvPr id="165" name="Google Shape;165;p13:notes">
            <a:extLst>
              <a:ext uri="{FF2B5EF4-FFF2-40B4-BE49-F238E27FC236}">
                <a16:creationId xmlns:a16="http://schemas.microsoft.com/office/drawing/2014/main" id="{DF9D8A38-6C12-0B75-4E3C-0BCB8C90A39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5887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Em um estudo realizado por Sanchez </a:t>
            </a:r>
            <a:r>
              <a:rPr lang="en-US" dirty="0" err="1"/>
              <a:t>Dieguez </a:t>
            </a:r>
            <a:r>
              <a:rPr lang="en-US" dirty="0"/>
              <a:t>et al. (2022), foi apresentada uma avaliação da descarbonização industrial na Holanda. Foram incluídas quatro atividades principais: produtos químicos de alto valor, hidrocarbonetos, amônia e produção de aço. A abordagem usada para conduzir o sistema foi tratar os materiais, em vez da energia útil, como demandas finais. Conforme mostrado na figura, as demandas finais foram definidas em termos de </a:t>
            </a:r>
            <a:r>
              <a:rPr lang="en-US" dirty="0" err="1"/>
              <a:t>toneladas </a:t>
            </a:r>
            <a:r>
              <a:rPr lang="en-US" dirty="0"/>
              <a:t>de olefinas, hidrocarbonetos, fertilizantes e aço.</a:t>
            </a:r>
          </a:p>
          <a:p>
            <a:r>
              <a:rPr lang="en-US" dirty="0"/>
              <a:t>Diferentes alternativas tecnológicas foram modeladas em cada subsetor. Por exemplo, no setor siderúrgico, foram abordados quatro processos de produção de aço: alto-forno, redução de fundição, redução direta e métodos eletrolíticos. Para cada método, várias tecnologias foram consideradas. Por exemplo, na produção de alto-forno, as opções incluíam retrofits de CCUS, recirculação de gás de topo (TGR) ou uma combinação de ambos.</a:t>
            </a:r>
          </a:p>
          <a:p>
            <a:r>
              <a:rPr lang="en-US" dirty="0"/>
              <a:t>Além disso, outros subsetores foram modelados com menos detalhes para completar o setor industrial, incluindo alumínio, ureia, cloro, vidro, cerâmica e produção de papel e papelão. Esse estudo serve como exemplo de modelagem muito detalhada do setor industrial.</a:t>
            </a:r>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270441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FE09F75-1B0D-3981-96B2-3E7219C98E1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1CA9871-104E-FDD6-E1B3-8661DB1668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5294F12-98D5-16BC-335A-9490F54D136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O Laboratório de Pesquisa de Energia Elétrica e Energia da Universidade da Costa Rica desenvolveu uma segunda versão do modelo </a:t>
            </a:r>
            <a:r>
              <a:rPr lang="en-US" dirty="0" err="1"/>
              <a:t>OSeMOSYS </a:t>
            </a:r>
            <a:r>
              <a:rPr lang="en-US" dirty="0"/>
              <a:t>para a Costa Rica, incorporando o setor industrial. Nesse modelo, foram definidas sete demandas finais de energia, representando as necessidades de calor, força motriz e eletricidade.</a:t>
            </a:r>
          </a:p>
          <a:p>
            <a:r>
              <a:rPr lang="en-US" dirty="0"/>
              <a:t>Uma simplificação inicial foi agregar a demanda de vapor de todos os setores em uma única demanda. Para a geração de vapor, foram modeladas diferentes tecnologias de caldeira (por exemplo, biomassa, GLP, diesel, hidrogênio, eletricidade). Para a demanda de calor, foram especificados os três principais setores do país: cimento, vidro e produção de alimentos. Da mesma forma, várias opções tecnológicas para fornos, fornalhas e aquecedores foram modeladas para cada demanda de energia.</a:t>
            </a:r>
          </a:p>
          <a:p>
            <a:r>
              <a:rPr lang="en-US" dirty="0"/>
              <a:t>A demanda por movimentação de empilhadeiras também foi incluída, considerando diesel, GLP e eletricidade como combustíveis de entrada. Por fim, foram incluídas a geração de eletricidade no local e a eletricidade fornecida pela rede centralizada.</a:t>
            </a:r>
          </a:p>
          <a:p>
            <a:r>
              <a:rPr lang="en-US" dirty="0"/>
              <a:t>Diferentemente do exemplo anterior, esse modelo representa as demandas finais como transportadores de energia em vez de produtos finais. Esse caso pode ser considerado um exemplo desagregado de médio porte que equilibra simplificações com foco nos principais subsetores.</a:t>
            </a:r>
          </a:p>
        </p:txBody>
      </p:sp>
      <p:sp>
        <p:nvSpPr>
          <p:cNvPr id="165" name="Google Shape;165;p13:notes">
            <a:extLst>
              <a:ext uri="{FF2B5EF4-FFF2-40B4-BE49-F238E27FC236}">
                <a16:creationId xmlns:a16="http://schemas.microsoft.com/office/drawing/2014/main" id="{0349483D-206F-CA85-7131-3F6C2B8CAD9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746930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Clique para editar o estilo do título mestre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Clique para editar os estilos de texto mestre</a:t>
            </a:r>
          </a:p>
          <a:p>
            <a:pPr lvl="1"/>
            <a:r>
              <a:rPr lang="en-GB" dirty="0"/>
              <a:t>Segundo nível</a:t>
            </a:r>
          </a:p>
          <a:p>
            <a:pPr lvl="2"/>
            <a:r>
              <a:rPr lang="en-GB" dirty="0"/>
              <a:t>Terceiro nível</a:t>
            </a:r>
          </a:p>
          <a:p>
            <a:pPr lvl="3"/>
            <a:r>
              <a:rPr lang="en-GB" dirty="0"/>
              <a:t>Quarto nível</a:t>
            </a:r>
          </a:p>
          <a:p>
            <a:pPr lvl="4"/>
            <a:r>
              <a:rPr lang="en-GB" dirty="0"/>
              <a:t>Quinto nível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osemosys-cr-v2.readthedocs.io/en/latest/Overview.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doi.org/10.1016/j.esr.2023.101226" TargetMode="External"/><Relationship Id="rId4" Type="http://schemas.openxmlformats.org/officeDocument/2006/relationships/hyperlink" Target="https://doi.org/10.1016/j.adapen.2022.10010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https:/doi.org/10.1016/j.dib.2023.109268"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statista.com/statistics/482733/energy-consumption-worldwide-sector/"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adapen.2022.100105"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326210"/>
            <a:ext cx="3093912" cy="523220"/>
          </a:xfrm>
          <a:prstGeom prst="rect">
            <a:avLst/>
          </a:prstGeom>
          <a:noFill/>
        </p:spPr>
        <p:txBody>
          <a:bodyPr wrap="square" lIns="91440" tIns="45720" rIns="91440" bIns="45720" rtlCol="0" anchor="b">
            <a:spAutoFit/>
          </a:bodyPr>
          <a:lstStyle/>
          <a:p>
            <a:r>
              <a:rPr lang="en-ZA" b="1" dirty="0" err="1">
                <a:latin typeface="Open Sans ExtraBold"/>
                <a:ea typeface="Open Sans ExtraBold" panose="020B0606030504020204" pitchFamily="34" charset="0"/>
                <a:cs typeface="Open Sans ExtraBold" panose="020B0606030504020204" pitchFamily="34" charset="0"/>
              </a:rPr>
              <a:t>Modelagem</a:t>
            </a:r>
            <a:r>
              <a:rPr lang="en-ZA" b="1" dirty="0">
                <a:latin typeface="Open Sans ExtraBold"/>
                <a:ea typeface="Open Sans ExtraBold" panose="020B0606030504020204" pitchFamily="34" charset="0"/>
                <a:cs typeface="Open Sans ExtraBold" panose="020B0606030504020204" pitchFamily="34" charset="0"/>
              </a:rPr>
              <a:t> De Sistemas </a:t>
            </a:r>
            <a:r>
              <a:rPr lang="en-ZA" b="1" dirty="0" err="1">
                <a:latin typeface="Open Sans ExtraBold"/>
                <a:ea typeface="Open Sans ExtraBold" panose="020B0606030504020204" pitchFamily="34" charset="0"/>
                <a:cs typeface="Open Sans ExtraBold" panose="020B0606030504020204" pitchFamily="34" charset="0"/>
              </a:rPr>
              <a:t>Energéticos</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Usando</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Osemosys</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981162"/>
            <a:ext cx="8465146"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AULA 12 </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MODELAGEM DO SETOR INDUSTRIAL</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7C0FBAB-C1AB-E9F0-FACB-B0A205870D2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C4254B5-D459-43AB-A949-5701C9228FA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10</a:t>
            </a:fld>
            <a:endParaRPr lang="sv-SE" sz="1000" b="1" dirty="0">
              <a:solidFill>
                <a:schemeClr val="bg1"/>
              </a:solidFill>
            </a:endParaRPr>
          </a:p>
        </p:txBody>
      </p:sp>
      <p:sp>
        <p:nvSpPr>
          <p:cNvPr id="2" name="Rectangle 1">
            <a:extLst>
              <a:ext uri="{FF2B5EF4-FFF2-40B4-BE49-F238E27FC236}">
                <a16:creationId xmlns:a16="http://schemas.microsoft.com/office/drawing/2014/main" id="{B6578422-156B-353D-789D-8743F271580F}"/>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12.2.3 O caso da Costa Rica</a:t>
            </a:r>
          </a:p>
        </p:txBody>
      </p:sp>
      <p:sp>
        <p:nvSpPr>
          <p:cNvPr id="4" name="Title 10">
            <a:extLst>
              <a:ext uri="{FF2B5EF4-FFF2-40B4-BE49-F238E27FC236}">
                <a16:creationId xmlns:a16="http://schemas.microsoft.com/office/drawing/2014/main" id="{D9560203-85B2-DD98-F9C7-22DCA065CDC2}"/>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Abordagens para modelar o setor industrial</a:t>
            </a:r>
          </a:p>
        </p:txBody>
      </p:sp>
      <p:sp>
        <p:nvSpPr>
          <p:cNvPr id="5" name="TextBox 4">
            <a:extLst>
              <a:ext uri="{FF2B5EF4-FFF2-40B4-BE49-F238E27FC236}">
                <a16:creationId xmlns:a16="http://schemas.microsoft.com/office/drawing/2014/main" id="{F065E751-2E17-E4B6-08D9-1BEC65B81DA9}"/>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Sete demandas de energia industrial foram modeladas com as opções de tecnologia correspondentes</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6BD3FA0D-5A5E-DE8F-D4AD-FF53E62753A3}"/>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Tecnologias</a:t>
            </a:r>
          </a:p>
        </p:txBody>
      </p:sp>
      <p:sp>
        <p:nvSpPr>
          <p:cNvPr id="7" name="Rectangle 6">
            <a:extLst>
              <a:ext uri="{FF2B5EF4-FFF2-40B4-BE49-F238E27FC236}">
                <a16:creationId xmlns:a16="http://schemas.microsoft.com/office/drawing/2014/main" id="{2770EF0E-6D12-D03B-56F6-32F34C918673}"/>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Caldeiras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Fornos de cimento</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Fornos </a:t>
            </a:r>
            <a:r>
              <a:rPr lang="es-CO" sz="2000" dirty="0">
                <a:solidFill>
                  <a:sysClr val="windowText" lastClr="000000"/>
                </a:solidFill>
                <a:latin typeface="Aptos" panose="020B0004020202020204" pitchFamily="34" charset="0"/>
              </a:rPr>
              <a:t>de vidro</a:t>
            </a:r>
          </a:p>
          <a:p>
            <a:pPr algn="ctr"/>
            <a:r>
              <a:rPr lang="es-CO" sz="2000" dirty="0" err="1">
                <a:solidFill>
                  <a:sysClr val="windowText" lastClr="000000"/>
                </a:solidFill>
                <a:latin typeface="Aptos" panose="020B0004020202020204" pitchFamily="34" charset="0"/>
              </a:rPr>
              <a:t>Aquecedores para produção de alimentos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Empilhadeiras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Geração de energia no </a:t>
            </a:r>
            <a:r>
              <a:rPr lang="es-CO" sz="2000" dirty="0">
                <a:solidFill>
                  <a:sysClr val="windowText" lastClr="000000"/>
                </a:solidFill>
                <a:latin typeface="Aptos" panose="020B0004020202020204" pitchFamily="34" charset="0"/>
              </a:rPr>
              <a:t>local</a:t>
            </a:r>
          </a:p>
          <a:p>
            <a:pPr algn="ctr"/>
            <a:r>
              <a:rPr lang="es-CO" sz="2000" dirty="0" err="1">
                <a:solidFill>
                  <a:sysClr val="windowText" lastClr="000000"/>
                </a:solidFill>
                <a:latin typeface="Aptos" panose="020B0004020202020204" pitchFamily="34" charset="0"/>
              </a:rPr>
              <a:t>Outros </a:t>
            </a:r>
            <a:r>
              <a:rPr lang="es-CO" sz="2000" dirty="0">
                <a:solidFill>
                  <a:sysClr val="windowText" lastClr="000000"/>
                </a:solidFill>
                <a:latin typeface="Aptos" panose="020B0004020202020204" pitchFamily="34" charset="0"/>
              </a:rPr>
              <a:t>usos </a:t>
            </a:r>
            <a:r>
              <a:rPr lang="es-CO" sz="2000" dirty="0" err="1">
                <a:solidFill>
                  <a:sysClr val="windowText" lastClr="000000"/>
                </a:solidFill>
                <a:latin typeface="Aptos" panose="020B0004020202020204" pitchFamily="34" charset="0"/>
              </a:rPr>
              <a:t>de eletricidade</a:t>
            </a:r>
          </a:p>
        </p:txBody>
      </p:sp>
      <p:sp>
        <p:nvSpPr>
          <p:cNvPr id="8" name="Rectangle 7">
            <a:extLst>
              <a:ext uri="{FF2B5EF4-FFF2-40B4-BE49-F238E27FC236}">
                <a16:creationId xmlns:a16="http://schemas.microsoft.com/office/drawing/2014/main" id="{1683FC1C-9161-B1C6-62AF-4FFF73022FAA}"/>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latin typeface="Aptos" panose="020B0004020202020204" pitchFamily="34" charset="0"/>
              </a:rPr>
              <a:t>Demandas </a:t>
            </a:r>
            <a:r>
              <a:rPr lang="es-CO" sz="2000" dirty="0">
                <a:latin typeface="Aptos" panose="020B0004020202020204" pitchFamily="34" charset="0"/>
              </a:rPr>
              <a:t>finais</a:t>
            </a:r>
          </a:p>
        </p:txBody>
      </p:sp>
      <p:sp>
        <p:nvSpPr>
          <p:cNvPr id="9" name="Rectangle 8">
            <a:extLst>
              <a:ext uri="{FF2B5EF4-FFF2-40B4-BE49-F238E27FC236}">
                <a16:creationId xmlns:a16="http://schemas.microsoft.com/office/drawing/2014/main" id="{4EFAC2C6-2378-CC7A-8363-0E71CFFF13D0}"/>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Vapor para todos os </a:t>
            </a:r>
            <a:r>
              <a:rPr lang="es-CO" sz="2000" dirty="0">
                <a:solidFill>
                  <a:sysClr val="windowText" lastClr="000000"/>
                </a:solidFill>
                <a:latin typeface="Aptos" panose="020B0004020202020204" pitchFamily="34" charset="0"/>
              </a:rPr>
              <a:t>setores</a:t>
            </a:r>
          </a:p>
          <a:p>
            <a:pPr algn="ctr"/>
            <a:r>
              <a:rPr lang="es-CO" sz="2000" dirty="0" err="1">
                <a:solidFill>
                  <a:sysClr val="windowText" lastClr="000000"/>
                </a:solidFill>
                <a:latin typeface="Aptos" panose="020B0004020202020204" pitchFamily="34" charset="0"/>
              </a:rPr>
              <a:t>Calor de processo para cimento</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Calor de processo para vidro</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Calor de processo para alimentos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Demanda de empilhadeiras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Demanda de eletricidade no </a:t>
            </a:r>
            <a:r>
              <a:rPr lang="es-CO" sz="2000" dirty="0">
                <a:solidFill>
                  <a:sysClr val="windowText" lastClr="000000"/>
                </a:solidFill>
                <a:latin typeface="Aptos" panose="020B0004020202020204" pitchFamily="34" charset="0"/>
              </a:rPr>
              <a:t>local</a:t>
            </a:r>
          </a:p>
          <a:p>
            <a:pPr algn="ctr"/>
            <a:r>
              <a:rPr lang="es-CO" sz="2000" dirty="0" err="1">
                <a:solidFill>
                  <a:sysClr val="windowText" lastClr="000000"/>
                </a:solidFill>
                <a:latin typeface="Aptos" panose="020B0004020202020204" pitchFamily="34" charset="0"/>
              </a:rPr>
              <a:t>Outra demanda de eletricidade</a:t>
            </a:r>
            <a:endParaRPr lang="es-CO" sz="2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FD047525-5CD7-D138-88F0-9AD5CE3DC2FF}"/>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4768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7A21D65C-F066-56F0-C8BB-8D4510487E6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1B285DA-99CB-B0C1-B87D-E1B8B8BAEF1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11</a:t>
            </a:fld>
            <a:endParaRPr lang="sv-SE" sz="1000" b="1" dirty="0">
              <a:solidFill>
                <a:schemeClr val="bg1"/>
              </a:solidFill>
            </a:endParaRPr>
          </a:p>
        </p:txBody>
      </p:sp>
      <p:sp>
        <p:nvSpPr>
          <p:cNvPr id="2" name="Rectangle 1">
            <a:extLst>
              <a:ext uri="{FF2B5EF4-FFF2-40B4-BE49-F238E27FC236}">
                <a16:creationId xmlns:a16="http://schemas.microsoft.com/office/drawing/2014/main" id="{F334B9F5-4579-195D-A8FA-A22050A84919}"/>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12.2.4 O caso da Colômbia</a:t>
            </a:r>
          </a:p>
        </p:txBody>
      </p:sp>
      <p:sp>
        <p:nvSpPr>
          <p:cNvPr id="4" name="Title 10">
            <a:extLst>
              <a:ext uri="{FF2B5EF4-FFF2-40B4-BE49-F238E27FC236}">
                <a16:creationId xmlns:a16="http://schemas.microsoft.com/office/drawing/2014/main" id="{6B703837-7B14-BAC5-D577-4EAF9A62C5C5}"/>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Abordagens para modelar o setor industrial</a:t>
            </a:r>
          </a:p>
        </p:txBody>
      </p:sp>
      <p:sp>
        <p:nvSpPr>
          <p:cNvPr id="5" name="TextBox 4">
            <a:extLst>
              <a:ext uri="{FF2B5EF4-FFF2-40B4-BE49-F238E27FC236}">
                <a16:creationId xmlns:a16="http://schemas.microsoft.com/office/drawing/2014/main" id="{CBA3A026-D502-6BBA-5A3D-A3EBA68F5A2E}"/>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Todos os setores são agregados em três demandas unificadas, representando as necessidades de calor e eletricidade.</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A8BEEE4D-8D3E-843E-BC26-37B50C293917}"/>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500" dirty="0">
                <a:latin typeface="Aptos" panose="020B0004020202020204" pitchFamily="34" charset="0"/>
              </a:rPr>
              <a:t>Tecnologias</a:t>
            </a:r>
          </a:p>
        </p:txBody>
      </p:sp>
      <p:sp>
        <p:nvSpPr>
          <p:cNvPr id="7" name="Rectangle 6">
            <a:extLst>
              <a:ext uri="{FF2B5EF4-FFF2-40B4-BE49-F238E27FC236}">
                <a16:creationId xmlns:a16="http://schemas.microsoft.com/office/drawing/2014/main" id="{DD821734-36EB-92D5-EBF4-87EEFBE41E52}"/>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000" dirty="0" err="1">
                <a:solidFill>
                  <a:sysClr val="windowText" lastClr="000000"/>
                </a:solidFill>
                <a:latin typeface="Aptos" panose="020B0004020202020204" pitchFamily="34" charset="0"/>
              </a:rPr>
              <a:t>Caldeiras</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Fornos</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Dispositivos elétricos</a:t>
            </a:r>
            <a:endParaRPr lang="es-CO" sz="3000" dirty="0">
              <a:solidFill>
                <a:sysClr val="windowText" lastClr="000000"/>
              </a:solidFill>
              <a:latin typeface="Aptos" panose="020B0004020202020204" pitchFamily="34" charset="0"/>
            </a:endParaRPr>
          </a:p>
        </p:txBody>
      </p:sp>
      <p:sp>
        <p:nvSpPr>
          <p:cNvPr id="8" name="Rectangle 7">
            <a:extLst>
              <a:ext uri="{FF2B5EF4-FFF2-40B4-BE49-F238E27FC236}">
                <a16:creationId xmlns:a16="http://schemas.microsoft.com/office/drawing/2014/main" id="{E03F44AE-B4BC-8A0B-9B88-41287245276C}"/>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500" dirty="0" err="1">
                <a:latin typeface="Aptos" panose="020B0004020202020204" pitchFamily="34" charset="0"/>
              </a:rPr>
              <a:t>Demandas </a:t>
            </a:r>
            <a:r>
              <a:rPr lang="es-CO" sz="2500" dirty="0">
                <a:latin typeface="Aptos" panose="020B0004020202020204" pitchFamily="34" charset="0"/>
              </a:rPr>
              <a:t>finais</a:t>
            </a:r>
          </a:p>
        </p:txBody>
      </p:sp>
      <p:sp>
        <p:nvSpPr>
          <p:cNvPr id="9" name="Rectangle 8">
            <a:extLst>
              <a:ext uri="{FF2B5EF4-FFF2-40B4-BE49-F238E27FC236}">
                <a16:creationId xmlns:a16="http://schemas.microsoft.com/office/drawing/2014/main" id="{739E4EEF-967C-A244-B09F-167ED0418078}"/>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000" dirty="0" err="1">
                <a:solidFill>
                  <a:sysClr val="windowText" lastClr="000000"/>
                </a:solidFill>
                <a:latin typeface="Aptos" panose="020B0004020202020204" pitchFamily="34" charset="0"/>
              </a:rPr>
              <a:t>Aquecimento indireto</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Calor </a:t>
            </a:r>
            <a:r>
              <a:rPr lang="es-CO" sz="3000" dirty="0">
                <a:solidFill>
                  <a:sysClr val="windowText" lastClr="000000"/>
                </a:solidFill>
                <a:latin typeface="Aptos" panose="020B0004020202020204" pitchFamily="34" charset="0"/>
              </a:rPr>
              <a:t>direto</a:t>
            </a: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Demanda de eletricidade</a:t>
            </a:r>
            <a:endParaRPr lang="es-CO" sz="3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7A791FB9-58F7-DE67-E43D-1F529203A6C5}"/>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8264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12</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Aula 12.2 Referências</a:t>
            </a:r>
          </a:p>
        </p:txBody>
      </p:sp>
      <p:sp>
        <p:nvSpPr>
          <p:cNvPr id="5" name="TextBox 4">
            <a:extLst>
              <a:ext uri="{FF2B5EF4-FFF2-40B4-BE49-F238E27FC236}">
                <a16:creationId xmlns:a16="http://schemas.microsoft.com/office/drawing/2014/main" id="{512794A9-2AD3-6AA5-E3D9-E62DB796D066}"/>
              </a:ext>
            </a:extLst>
          </p:cNvPr>
          <p:cNvSpPr txBox="1"/>
          <p:nvPr/>
        </p:nvSpPr>
        <p:spPr>
          <a:xfrm>
            <a:off x="929195" y="1494761"/>
            <a:ext cx="9843579" cy="63658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2400" indent="-457200">
              <a:lnSpc>
                <a:spcPct val="107000"/>
              </a:lnSpc>
              <a:spcAft>
                <a:spcPts val="800"/>
              </a:spcAft>
              <a:buAutoNum type="arabicPeriod"/>
            </a:pPr>
            <a:r>
              <a:rPr lang="es-CO" sz="2000" kern="100" dirty="0" err="1">
                <a:effectLst/>
                <a:latin typeface="Aptos" panose="020B0004020202020204" pitchFamily="34" charset="0"/>
                <a:ea typeface="Times New Roman" panose="02020603050405020304" pitchFamily="18" charset="0"/>
                <a:cs typeface="Times New Roman" panose="02020603050405020304" pitchFamily="18" charset="0"/>
              </a:rPr>
              <a:t>EPERLab-UCR</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(2021).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OSeMOSYS-CR </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v2.0.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Documentação. </a:t>
            </a:r>
            <a:r>
              <a:rPr lang="es-CO" sz="2000" kern="100" dirty="0">
                <a:latin typeface="Aptos" panose="020B0004020202020204" pitchFamily="34" charset="0"/>
                <a:ea typeface="Times New Roman" panose="02020603050405020304" pitchFamily="18" charset="0"/>
                <a:cs typeface="Times New Roman" panose="02020603050405020304" pitchFamily="18" charset="0"/>
                <a:hlinkClick r:id="rId3"/>
              </a:rPr>
              <a:t>https://osemosys-cr-v2.readthedocs.io/en/latest/Overview.html</a:t>
            </a:r>
            <a:endParaRPr lang="es-CO"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endParaRPr lang="es-CO"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Manuel, S. D., Floris, T., Kira, W., Jos, S., &amp; André, F. (2022). </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Modelagem de </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sistema</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energético</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integrado de alta resolução técnica e temporal da descarbonização industrial. </a:t>
            </a:r>
            <a:r>
              <a:rPr lang="en-GB" sz="2000" i="1" kern="100" dirty="0">
                <a:effectLst/>
                <a:latin typeface="Aptos" panose="020B0004020202020204" pitchFamily="34" charset="0"/>
                <a:ea typeface="Times New Roman" panose="02020603050405020304" pitchFamily="18" charset="0"/>
                <a:cs typeface="Times New Roman" panose="02020603050405020304" pitchFamily="18" charset="0"/>
              </a:rPr>
              <a:t>Advances in Applied Energy</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000" i="1" kern="100" dirty="0">
                <a:effectLst/>
                <a:latin typeface="Aptos" panose="020B0004020202020204" pitchFamily="34" charset="0"/>
                <a:ea typeface="Times New Roman" panose="02020603050405020304" pitchFamily="18" charset="0"/>
                <a:cs typeface="Times New Roman" panose="02020603050405020304" pitchFamily="18" charset="0"/>
              </a:rPr>
              <a:t>7. </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hlinkClick r:id="rId4"/>
              </a:rPr>
              <a:t>https://doi.org/10.1016/j.adapen.2022.100105</a:t>
            </a:r>
            <a:endParaRPr lang="en-GB"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endParaRPr lang="en-GB"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Plazas-Niño, F. A., </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Yeganyan</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R., Cannone, C., Howells, M., &amp; </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Quirós-Tortós</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J. (2023). Informando a política de energia sustentável nos países em desenvolvimento: An assessment of decarbonization pathways in Colombia using open energy system optimization modelling. </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Energy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Strategy Reviews</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50</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101226. </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hlinkClick r:id="rId5"/>
              </a:rPr>
              <a:t>https://doi.org/10.1016/j.esr.2023.101226</a:t>
            </a:r>
            <a:endParaRPr lang="es-CO"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000" kern="100" dirty="0">
              <a:effectLst/>
              <a:latin typeface="Aptos" panose="020B0004020202020204" pitchFamily="34" charset="0"/>
              <a:ea typeface="Calibri" panose="020F0502020204030204" pitchFamily="34" charset="0"/>
              <a:cs typeface="Times New Roman" panose="02020603050405020304" pitchFamily="18" charset="0"/>
            </a:endParaRPr>
          </a:p>
          <a:p>
            <a:pPr marL="152400" indent="-457200">
              <a:lnSpc>
                <a:spcPct val="107000"/>
              </a:lnSpc>
              <a:spcAft>
                <a:spcPts val="800"/>
              </a:spcAft>
              <a:buAutoNum type="arabicPeriod"/>
            </a:pPr>
            <a:endParaRPr lang="es-CO"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indent="-342900">
              <a:buAutoNum type="arabicPeriod"/>
            </a:pPr>
            <a:endParaRPr lang="en-GB" sz="2000" dirty="0">
              <a:latin typeface="Aptos" panose="020B0004020202020204" pitchFamily="34" charset="0"/>
              <a:ea typeface="+mn-lt"/>
              <a:cs typeface="+mn-lt"/>
            </a:endParaRPr>
          </a:p>
          <a:p>
            <a:pPr marL="342900" indent="-342900">
              <a:buAutoNum type="arabicPeriod"/>
            </a:pPr>
            <a:endParaRPr lang="en-GB" sz="2000" dirty="0">
              <a:latin typeface="Aptos" panose="020B0004020202020204" pitchFamily="34" charset="0"/>
              <a:ea typeface="+mn-lt"/>
              <a:cs typeface="+mn-lt"/>
            </a:endParaRPr>
          </a:p>
        </p:txBody>
      </p:sp>
    </p:spTree>
    <p:extLst>
      <p:ext uri="{BB962C8B-B14F-4D97-AF65-F5344CB8AC3E}">
        <p14:creationId xmlns:p14="http://schemas.microsoft.com/office/powerpoint/2010/main" val="96406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13</a:t>
            </a:fld>
            <a:endParaRPr lang="sv-SE" sz="1000" b="1" dirty="0">
              <a:solidFill>
                <a:schemeClr val="bg1"/>
              </a:solidFill>
            </a:endParaRPr>
          </a:p>
        </p:txBody>
      </p:sp>
      <p:sp>
        <p:nvSpPr>
          <p:cNvPr id="5" name="Rectangle 4">
            <a:extLst>
              <a:ext uri="{FF2B5EF4-FFF2-40B4-BE49-F238E27FC236}">
                <a16:creationId xmlns:a16="http://schemas.microsoft.com/office/drawing/2014/main" id="{56B666DB-C3D1-00FB-14AA-33398F73EE1D}"/>
              </a:ext>
            </a:extLst>
          </p:cNvPr>
          <p:cNvSpPr/>
          <p:nvPr/>
        </p:nvSpPr>
        <p:spPr>
          <a:xfrm>
            <a:off x="472546" y="1643063"/>
            <a:ext cx="7942792"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12.3.1 Tecnologias no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sistema</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energético</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 referência</a:t>
            </a:r>
          </a:p>
        </p:txBody>
      </p:sp>
      <p:sp>
        <p:nvSpPr>
          <p:cNvPr id="6" name="Title 10">
            <a:extLst>
              <a:ext uri="{FF2B5EF4-FFF2-40B4-BE49-F238E27FC236}">
                <a16:creationId xmlns:a16="http://schemas.microsoft.com/office/drawing/2014/main" id="{258398D6-E7B6-547F-135B-96F682BED301}"/>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Modelagem do setor industrial usando o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D4188BA3-B0B3-1461-09D6-0767BEF13E2A}"/>
              </a:ext>
            </a:extLst>
          </p:cNvPr>
          <p:cNvSpPr/>
          <p:nvPr/>
        </p:nvSpPr>
        <p:spPr>
          <a:xfrm>
            <a:off x="1643370"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Forno </a:t>
            </a:r>
            <a:r>
              <a:rPr lang="es-CO" sz="1800" dirty="0">
                <a:solidFill>
                  <a:sysClr val="windowText" lastClr="000000"/>
                </a:solidFill>
              </a:rPr>
              <a:t>de carvão</a:t>
            </a:r>
          </a:p>
        </p:txBody>
      </p:sp>
      <p:cxnSp>
        <p:nvCxnSpPr>
          <p:cNvPr id="4" name="Straight Arrow Connector 3">
            <a:extLst>
              <a:ext uri="{FF2B5EF4-FFF2-40B4-BE49-F238E27FC236}">
                <a16:creationId xmlns:a16="http://schemas.microsoft.com/office/drawing/2014/main" id="{0E258A63-89E4-88F3-AC3D-4B7AD2BD7111}"/>
              </a:ext>
            </a:extLst>
          </p:cNvPr>
          <p:cNvCxnSpPr>
            <a:cxnSpLocks/>
            <a:stCxn id="2" idx="3"/>
          </p:cNvCxnSpPr>
          <p:nvPr/>
        </p:nvCxnSpPr>
        <p:spPr>
          <a:xfrm>
            <a:off x="4235128"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028AA03-FAB8-02EC-A063-6E5550A56A10}"/>
              </a:ext>
            </a:extLst>
          </p:cNvPr>
          <p:cNvSpPr/>
          <p:nvPr/>
        </p:nvSpPr>
        <p:spPr>
          <a:xfrm>
            <a:off x="1643370"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Caldeira a gás natural</a:t>
            </a:r>
          </a:p>
        </p:txBody>
      </p:sp>
      <p:cxnSp>
        <p:nvCxnSpPr>
          <p:cNvPr id="8" name="Straight Arrow Connector 7">
            <a:extLst>
              <a:ext uri="{FF2B5EF4-FFF2-40B4-BE49-F238E27FC236}">
                <a16:creationId xmlns:a16="http://schemas.microsoft.com/office/drawing/2014/main" id="{647B32AA-DFD8-D698-BD80-77BC241FE453}"/>
              </a:ext>
            </a:extLst>
          </p:cNvPr>
          <p:cNvCxnSpPr>
            <a:cxnSpLocks/>
            <a:stCxn id="7" idx="3"/>
          </p:cNvCxnSpPr>
          <p:nvPr/>
        </p:nvCxnSpPr>
        <p:spPr>
          <a:xfrm>
            <a:off x="4235128"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21079B0-F177-5C4B-CED7-F0519D452F65}"/>
              </a:ext>
            </a:extLst>
          </p:cNvPr>
          <p:cNvSpPr/>
          <p:nvPr/>
        </p:nvSpPr>
        <p:spPr>
          <a:xfrm>
            <a:off x="1647174"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Caminhão de elevação </a:t>
            </a:r>
            <a:r>
              <a:rPr lang="es-CO" sz="1800" dirty="0">
                <a:solidFill>
                  <a:sysClr val="windowText" lastClr="000000"/>
                </a:solidFill>
              </a:rPr>
              <a:t>a diesel</a:t>
            </a:r>
          </a:p>
        </p:txBody>
      </p:sp>
      <p:cxnSp>
        <p:nvCxnSpPr>
          <p:cNvPr id="10" name="Straight Arrow Connector 9">
            <a:extLst>
              <a:ext uri="{FF2B5EF4-FFF2-40B4-BE49-F238E27FC236}">
                <a16:creationId xmlns:a16="http://schemas.microsoft.com/office/drawing/2014/main" id="{933D8916-4E6E-A217-9210-5076FDEA52C9}"/>
              </a:ext>
            </a:extLst>
          </p:cNvPr>
          <p:cNvCxnSpPr>
            <a:cxnSpLocks/>
            <a:stCxn id="9" idx="3"/>
          </p:cNvCxnSpPr>
          <p:nvPr/>
        </p:nvCxnSpPr>
        <p:spPr>
          <a:xfrm>
            <a:off x="4238932"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7882EC-A780-10A7-2BF0-456142F36B1D}"/>
              </a:ext>
            </a:extLst>
          </p:cNvPr>
          <p:cNvSpPr txBox="1"/>
          <p:nvPr/>
        </p:nvSpPr>
        <p:spPr>
          <a:xfrm>
            <a:off x="5011902" y="2440253"/>
            <a:ext cx="1256859" cy="646331"/>
          </a:xfrm>
          <a:prstGeom prst="rect">
            <a:avLst/>
          </a:prstGeom>
          <a:noFill/>
        </p:spPr>
        <p:txBody>
          <a:bodyPr wrap="square" rtlCol="0">
            <a:spAutoFit/>
          </a:bodyPr>
          <a:lstStyle/>
          <a:p>
            <a:pPr algn="ctr"/>
            <a:r>
              <a:rPr lang="es-CO" sz="1800" dirty="0"/>
              <a:t>Alta </a:t>
            </a:r>
            <a:r>
              <a:rPr lang="es-CO" sz="1800" dirty="0" err="1"/>
              <a:t>demanda de calor</a:t>
            </a:r>
            <a:endParaRPr lang="es-CO" sz="1800" dirty="0"/>
          </a:p>
        </p:txBody>
      </p:sp>
      <p:cxnSp>
        <p:nvCxnSpPr>
          <p:cNvPr id="12" name="Straight Arrow Connector 11">
            <a:extLst>
              <a:ext uri="{FF2B5EF4-FFF2-40B4-BE49-F238E27FC236}">
                <a16:creationId xmlns:a16="http://schemas.microsoft.com/office/drawing/2014/main" id="{B6907451-DA4C-0432-8AAA-7BDCAF375A5C}"/>
              </a:ext>
            </a:extLst>
          </p:cNvPr>
          <p:cNvCxnSpPr>
            <a:cxnSpLocks/>
          </p:cNvCxnSpPr>
          <p:nvPr/>
        </p:nvCxnSpPr>
        <p:spPr>
          <a:xfrm>
            <a:off x="759461"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D54CA5-428B-8C3D-8105-92C61C9C7963}"/>
              </a:ext>
            </a:extLst>
          </p:cNvPr>
          <p:cNvCxnSpPr>
            <a:cxnSpLocks/>
          </p:cNvCxnSpPr>
          <p:nvPr/>
        </p:nvCxnSpPr>
        <p:spPr>
          <a:xfrm>
            <a:off x="759461" y="4445797"/>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D94595-D7B5-961C-5399-E74C0D8DBB2D}"/>
              </a:ext>
            </a:extLst>
          </p:cNvPr>
          <p:cNvCxnSpPr>
            <a:cxnSpLocks/>
          </p:cNvCxnSpPr>
          <p:nvPr/>
        </p:nvCxnSpPr>
        <p:spPr>
          <a:xfrm>
            <a:off x="820417"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95711C-2721-9C6D-2BE4-4801005061EC}"/>
              </a:ext>
            </a:extLst>
          </p:cNvPr>
          <p:cNvSpPr txBox="1"/>
          <p:nvPr/>
        </p:nvSpPr>
        <p:spPr>
          <a:xfrm>
            <a:off x="399663" y="2497979"/>
            <a:ext cx="1126733" cy="369332"/>
          </a:xfrm>
          <a:prstGeom prst="rect">
            <a:avLst/>
          </a:prstGeom>
          <a:noFill/>
        </p:spPr>
        <p:txBody>
          <a:bodyPr wrap="square" rtlCol="0">
            <a:spAutoFit/>
          </a:bodyPr>
          <a:lstStyle/>
          <a:p>
            <a:r>
              <a:rPr lang="es-CO" sz="1800" dirty="0"/>
              <a:t>Carvão</a:t>
            </a:r>
          </a:p>
        </p:txBody>
      </p:sp>
      <p:sp>
        <p:nvSpPr>
          <p:cNvPr id="16" name="TextBox 15">
            <a:extLst>
              <a:ext uri="{FF2B5EF4-FFF2-40B4-BE49-F238E27FC236}">
                <a16:creationId xmlns:a16="http://schemas.microsoft.com/office/drawing/2014/main" id="{D5AF2E59-6F9C-0B65-831F-5842E516CD07}"/>
              </a:ext>
            </a:extLst>
          </p:cNvPr>
          <p:cNvSpPr txBox="1"/>
          <p:nvPr/>
        </p:nvSpPr>
        <p:spPr>
          <a:xfrm>
            <a:off x="65100" y="3987667"/>
            <a:ext cx="1503035" cy="369332"/>
          </a:xfrm>
          <a:prstGeom prst="rect">
            <a:avLst/>
          </a:prstGeom>
          <a:noFill/>
        </p:spPr>
        <p:txBody>
          <a:bodyPr wrap="square" rtlCol="0">
            <a:spAutoFit/>
          </a:bodyPr>
          <a:lstStyle/>
          <a:p>
            <a:r>
              <a:rPr lang="es-CO" sz="1800" dirty="0"/>
              <a:t>Gás natural</a:t>
            </a:r>
          </a:p>
        </p:txBody>
      </p:sp>
      <p:sp>
        <p:nvSpPr>
          <p:cNvPr id="17" name="TextBox 16">
            <a:extLst>
              <a:ext uri="{FF2B5EF4-FFF2-40B4-BE49-F238E27FC236}">
                <a16:creationId xmlns:a16="http://schemas.microsoft.com/office/drawing/2014/main" id="{E32529ED-50E9-7D47-AA88-AB413A515439}"/>
              </a:ext>
            </a:extLst>
          </p:cNvPr>
          <p:cNvSpPr txBox="1"/>
          <p:nvPr/>
        </p:nvSpPr>
        <p:spPr>
          <a:xfrm>
            <a:off x="142483" y="5405286"/>
            <a:ext cx="1383914" cy="369332"/>
          </a:xfrm>
          <a:prstGeom prst="rect">
            <a:avLst/>
          </a:prstGeom>
          <a:noFill/>
        </p:spPr>
        <p:txBody>
          <a:bodyPr wrap="square" rtlCol="0">
            <a:spAutoFit/>
          </a:bodyPr>
          <a:lstStyle/>
          <a:p>
            <a:r>
              <a:rPr lang="es-CO" sz="1800" dirty="0"/>
              <a:t>Diesel</a:t>
            </a:r>
          </a:p>
        </p:txBody>
      </p:sp>
      <p:sp>
        <p:nvSpPr>
          <p:cNvPr id="18" name="TextBox 17">
            <a:extLst>
              <a:ext uri="{FF2B5EF4-FFF2-40B4-BE49-F238E27FC236}">
                <a16:creationId xmlns:a16="http://schemas.microsoft.com/office/drawing/2014/main" id="{83ADF3E6-F988-DDD1-D208-7D1E5753ABCB}"/>
              </a:ext>
            </a:extLst>
          </p:cNvPr>
          <p:cNvSpPr txBox="1"/>
          <p:nvPr/>
        </p:nvSpPr>
        <p:spPr>
          <a:xfrm>
            <a:off x="5002963" y="3908276"/>
            <a:ext cx="1250192" cy="646331"/>
          </a:xfrm>
          <a:prstGeom prst="rect">
            <a:avLst/>
          </a:prstGeom>
          <a:noFill/>
        </p:spPr>
        <p:txBody>
          <a:bodyPr wrap="square" rtlCol="0">
            <a:spAutoFit/>
          </a:bodyPr>
          <a:lstStyle/>
          <a:p>
            <a:pPr algn="ctr"/>
            <a:r>
              <a:rPr lang="es-CO" sz="1800" dirty="0"/>
              <a:t>Baixa </a:t>
            </a:r>
            <a:r>
              <a:rPr lang="es-CO" sz="1800" dirty="0" err="1"/>
              <a:t>demanda de calor</a:t>
            </a:r>
            <a:endParaRPr lang="es-CO" sz="1800" dirty="0"/>
          </a:p>
        </p:txBody>
      </p:sp>
      <p:sp>
        <p:nvSpPr>
          <p:cNvPr id="19" name="TextBox 18">
            <a:extLst>
              <a:ext uri="{FF2B5EF4-FFF2-40B4-BE49-F238E27FC236}">
                <a16:creationId xmlns:a16="http://schemas.microsoft.com/office/drawing/2014/main" id="{2461E4B2-B5DA-9C5E-5423-A54849860A1B}"/>
              </a:ext>
            </a:extLst>
          </p:cNvPr>
          <p:cNvSpPr txBox="1"/>
          <p:nvPr/>
        </p:nvSpPr>
        <p:spPr>
          <a:xfrm>
            <a:off x="4675180" y="5146337"/>
            <a:ext cx="1666956" cy="646331"/>
          </a:xfrm>
          <a:prstGeom prst="rect">
            <a:avLst/>
          </a:prstGeom>
          <a:noFill/>
        </p:spPr>
        <p:txBody>
          <a:bodyPr wrap="square" rtlCol="0">
            <a:spAutoFit/>
          </a:bodyPr>
          <a:lstStyle/>
          <a:p>
            <a:pPr algn="ctr"/>
            <a:r>
              <a:rPr lang="es-CO" sz="1800" dirty="0" err="1"/>
              <a:t>Demanda de empilhadeiras</a:t>
            </a:r>
            <a:endParaRPr lang="es-CO" sz="1800" dirty="0"/>
          </a:p>
        </p:txBody>
      </p:sp>
      <p:sp>
        <p:nvSpPr>
          <p:cNvPr id="20" name="Rectangle 19">
            <a:extLst>
              <a:ext uri="{FF2B5EF4-FFF2-40B4-BE49-F238E27FC236}">
                <a16:creationId xmlns:a16="http://schemas.microsoft.com/office/drawing/2014/main" id="{8C6B23D0-C5EB-A790-526A-62C63F86FCD0}"/>
              </a:ext>
            </a:extLst>
          </p:cNvPr>
          <p:cNvSpPr/>
          <p:nvPr/>
        </p:nvSpPr>
        <p:spPr>
          <a:xfrm>
            <a:off x="7528657"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DEMINDHHECOA</a:t>
            </a:r>
          </a:p>
        </p:txBody>
      </p:sp>
      <p:cxnSp>
        <p:nvCxnSpPr>
          <p:cNvPr id="21" name="Straight Arrow Connector 20">
            <a:extLst>
              <a:ext uri="{FF2B5EF4-FFF2-40B4-BE49-F238E27FC236}">
                <a16:creationId xmlns:a16="http://schemas.microsoft.com/office/drawing/2014/main" id="{71F9861B-CE87-D797-97B5-DA3D5CAEA4E8}"/>
              </a:ext>
            </a:extLst>
          </p:cNvPr>
          <p:cNvCxnSpPr>
            <a:cxnSpLocks/>
            <a:stCxn id="20" idx="3"/>
          </p:cNvCxnSpPr>
          <p:nvPr/>
        </p:nvCxnSpPr>
        <p:spPr>
          <a:xfrm>
            <a:off x="10120415"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81F1DBE-CE16-43FE-242A-7CF2F06E217F}"/>
              </a:ext>
            </a:extLst>
          </p:cNvPr>
          <p:cNvSpPr/>
          <p:nvPr/>
        </p:nvSpPr>
        <p:spPr>
          <a:xfrm>
            <a:off x="7528657"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DEMINDLHENGS</a:t>
            </a:r>
          </a:p>
        </p:txBody>
      </p:sp>
      <p:cxnSp>
        <p:nvCxnSpPr>
          <p:cNvPr id="23" name="Straight Arrow Connector 22">
            <a:extLst>
              <a:ext uri="{FF2B5EF4-FFF2-40B4-BE49-F238E27FC236}">
                <a16:creationId xmlns:a16="http://schemas.microsoft.com/office/drawing/2014/main" id="{8E1CA6E7-7A79-05EE-7390-B7BF6E2FD7A9}"/>
              </a:ext>
            </a:extLst>
          </p:cNvPr>
          <p:cNvCxnSpPr>
            <a:cxnSpLocks/>
            <a:stCxn id="22" idx="3"/>
          </p:cNvCxnSpPr>
          <p:nvPr/>
        </p:nvCxnSpPr>
        <p:spPr>
          <a:xfrm>
            <a:off x="10120415"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1EC24FF-FAB2-C45B-E7C6-B418346D30CC}"/>
              </a:ext>
            </a:extLst>
          </p:cNvPr>
          <p:cNvSpPr/>
          <p:nvPr/>
        </p:nvSpPr>
        <p:spPr>
          <a:xfrm>
            <a:off x="7532461"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DEMINDLIFDSL</a:t>
            </a:r>
          </a:p>
        </p:txBody>
      </p:sp>
      <p:cxnSp>
        <p:nvCxnSpPr>
          <p:cNvPr id="25" name="Straight Arrow Connector 24">
            <a:extLst>
              <a:ext uri="{FF2B5EF4-FFF2-40B4-BE49-F238E27FC236}">
                <a16:creationId xmlns:a16="http://schemas.microsoft.com/office/drawing/2014/main" id="{03F2C7F0-4733-68A5-B6F3-293CD00D2841}"/>
              </a:ext>
            </a:extLst>
          </p:cNvPr>
          <p:cNvCxnSpPr>
            <a:cxnSpLocks/>
            <a:stCxn id="24" idx="3"/>
          </p:cNvCxnSpPr>
          <p:nvPr/>
        </p:nvCxnSpPr>
        <p:spPr>
          <a:xfrm>
            <a:off x="10124219"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78E49-CED4-088A-C684-5F6F685EF184}"/>
              </a:ext>
            </a:extLst>
          </p:cNvPr>
          <p:cNvSpPr txBox="1"/>
          <p:nvPr/>
        </p:nvSpPr>
        <p:spPr>
          <a:xfrm>
            <a:off x="10473327" y="2495815"/>
            <a:ext cx="1324973" cy="369332"/>
          </a:xfrm>
          <a:prstGeom prst="rect">
            <a:avLst/>
          </a:prstGeom>
          <a:noFill/>
        </p:spPr>
        <p:txBody>
          <a:bodyPr wrap="square" rtlCol="0">
            <a:spAutoFit/>
          </a:bodyPr>
          <a:lstStyle/>
          <a:p>
            <a:r>
              <a:rPr lang="es-CO" sz="1800" dirty="0"/>
              <a:t>INDHHE</a:t>
            </a:r>
          </a:p>
        </p:txBody>
      </p:sp>
      <p:cxnSp>
        <p:nvCxnSpPr>
          <p:cNvPr id="27" name="Straight Arrow Connector 26">
            <a:extLst>
              <a:ext uri="{FF2B5EF4-FFF2-40B4-BE49-F238E27FC236}">
                <a16:creationId xmlns:a16="http://schemas.microsoft.com/office/drawing/2014/main" id="{7A370634-1B76-B07A-ADDE-068EAA4BE86E}"/>
              </a:ext>
            </a:extLst>
          </p:cNvPr>
          <p:cNvCxnSpPr>
            <a:cxnSpLocks/>
          </p:cNvCxnSpPr>
          <p:nvPr/>
        </p:nvCxnSpPr>
        <p:spPr>
          <a:xfrm>
            <a:off x="6644748"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0A5812-20FF-0FA0-95A9-9B2ADEBCD641}"/>
              </a:ext>
            </a:extLst>
          </p:cNvPr>
          <p:cNvCxnSpPr>
            <a:cxnSpLocks/>
          </p:cNvCxnSpPr>
          <p:nvPr/>
        </p:nvCxnSpPr>
        <p:spPr>
          <a:xfrm>
            <a:off x="6644748" y="4445797"/>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FE5E11-3D72-CF2D-E8E0-9081CBD15ADF}"/>
              </a:ext>
            </a:extLst>
          </p:cNvPr>
          <p:cNvCxnSpPr>
            <a:cxnSpLocks/>
          </p:cNvCxnSpPr>
          <p:nvPr/>
        </p:nvCxnSpPr>
        <p:spPr>
          <a:xfrm>
            <a:off x="6705704"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F4ED95E-3A96-921F-372C-86132B2E8AAC}"/>
              </a:ext>
            </a:extLst>
          </p:cNvPr>
          <p:cNvSpPr txBox="1"/>
          <p:nvPr/>
        </p:nvSpPr>
        <p:spPr>
          <a:xfrm>
            <a:off x="6284951" y="2497979"/>
            <a:ext cx="784352" cy="369332"/>
          </a:xfrm>
          <a:prstGeom prst="rect">
            <a:avLst/>
          </a:prstGeom>
          <a:noFill/>
        </p:spPr>
        <p:txBody>
          <a:bodyPr wrap="square" rtlCol="0">
            <a:spAutoFit/>
          </a:bodyPr>
          <a:lstStyle/>
          <a:p>
            <a:r>
              <a:rPr lang="es-CO" sz="1800" dirty="0"/>
              <a:t>COA</a:t>
            </a:r>
          </a:p>
        </p:txBody>
      </p:sp>
      <p:sp>
        <p:nvSpPr>
          <p:cNvPr id="31" name="TextBox 30">
            <a:extLst>
              <a:ext uri="{FF2B5EF4-FFF2-40B4-BE49-F238E27FC236}">
                <a16:creationId xmlns:a16="http://schemas.microsoft.com/office/drawing/2014/main" id="{E4FA9504-8EBE-2FD2-C0F1-8597CD0A5F5D}"/>
              </a:ext>
            </a:extLst>
          </p:cNvPr>
          <p:cNvSpPr txBox="1"/>
          <p:nvPr/>
        </p:nvSpPr>
        <p:spPr>
          <a:xfrm>
            <a:off x="6252571" y="3987667"/>
            <a:ext cx="1015107" cy="369332"/>
          </a:xfrm>
          <a:prstGeom prst="rect">
            <a:avLst/>
          </a:prstGeom>
          <a:noFill/>
        </p:spPr>
        <p:txBody>
          <a:bodyPr wrap="square" rtlCol="0">
            <a:spAutoFit/>
          </a:bodyPr>
          <a:lstStyle/>
          <a:p>
            <a:r>
              <a:rPr lang="es-CO" sz="1800" dirty="0"/>
              <a:t>NGS</a:t>
            </a:r>
          </a:p>
        </p:txBody>
      </p:sp>
      <p:sp>
        <p:nvSpPr>
          <p:cNvPr id="32" name="TextBox 31">
            <a:extLst>
              <a:ext uri="{FF2B5EF4-FFF2-40B4-BE49-F238E27FC236}">
                <a16:creationId xmlns:a16="http://schemas.microsoft.com/office/drawing/2014/main" id="{FD45FEB3-0D93-D601-B645-A2A610D32EF6}"/>
              </a:ext>
            </a:extLst>
          </p:cNvPr>
          <p:cNvSpPr txBox="1"/>
          <p:nvPr/>
        </p:nvSpPr>
        <p:spPr>
          <a:xfrm>
            <a:off x="6313528" y="5405286"/>
            <a:ext cx="1383914" cy="369332"/>
          </a:xfrm>
          <a:prstGeom prst="rect">
            <a:avLst/>
          </a:prstGeom>
          <a:noFill/>
        </p:spPr>
        <p:txBody>
          <a:bodyPr wrap="square" rtlCol="0">
            <a:spAutoFit/>
          </a:bodyPr>
          <a:lstStyle/>
          <a:p>
            <a:r>
              <a:rPr lang="es-CO" sz="1800" dirty="0"/>
              <a:t>DSL</a:t>
            </a:r>
          </a:p>
        </p:txBody>
      </p:sp>
      <p:sp>
        <p:nvSpPr>
          <p:cNvPr id="33" name="TextBox 32">
            <a:extLst>
              <a:ext uri="{FF2B5EF4-FFF2-40B4-BE49-F238E27FC236}">
                <a16:creationId xmlns:a16="http://schemas.microsoft.com/office/drawing/2014/main" id="{3A5B81AE-78D5-6603-3D38-B6F02C32A709}"/>
              </a:ext>
            </a:extLst>
          </p:cNvPr>
          <p:cNvSpPr txBox="1"/>
          <p:nvPr/>
        </p:nvSpPr>
        <p:spPr>
          <a:xfrm>
            <a:off x="10475478" y="3944814"/>
            <a:ext cx="1324973" cy="369332"/>
          </a:xfrm>
          <a:prstGeom prst="rect">
            <a:avLst/>
          </a:prstGeom>
          <a:noFill/>
        </p:spPr>
        <p:txBody>
          <a:bodyPr wrap="square" rtlCol="0">
            <a:spAutoFit/>
          </a:bodyPr>
          <a:lstStyle/>
          <a:p>
            <a:r>
              <a:rPr lang="es-CO" sz="1800" dirty="0"/>
              <a:t>INDLHE</a:t>
            </a:r>
          </a:p>
        </p:txBody>
      </p:sp>
      <p:sp>
        <p:nvSpPr>
          <p:cNvPr id="34" name="TextBox 33">
            <a:extLst>
              <a:ext uri="{FF2B5EF4-FFF2-40B4-BE49-F238E27FC236}">
                <a16:creationId xmlns:a16="http://schemas.microsoft.com/office/drawing/2014/main" id="{3547E544-0F3F-65BE-9039-14D63D79547D}"/>
              </a:ext>
            </a:extLst>
          </p:cNvPr>
          <p:cNvSpPr txBox="1"/>
          <p:nvPr/>
        </p:nvSpPr>
        <p:spPr>
          <a:xfrm>
            <a:off x="10517846" y="5359781"/>
            <a:ext cx="1383914" cy="369332"/>
          </a:xfrm>
          <a:prstGeom prst="rect">
            <a:avLst/>
          </a:prstGeom>
          <a:noFill/>
        </p:spPr>
        <p:txBody>
          <a:bodyPr wrap="square" rtlCol="0">
            <a:spAutoFit/>
          </a:bodyPr>
          <a:lstStyle/>
          <a:p>
            <a:r>
              <a:rPr lang="es-CO" sz="1800" dirty="0"/>
              <a:t>INDLIF</a:t>
            </a:r>
          </a:p>
        </p:txBody>
      </p:sp>
    </p:spTree>
    <p:extLst>
      <p:ext uri="{BB962C8B-B14F-4D97-AF65-F5344CB8AC3E}">
        <p14:creationId xmlns:p14="http://schemas.microsoft.com/office/powerpoint/2010/main" val="217222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9A14206-9921-74B4-5BF4-1ED92761352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DC9D3D2-C342-5FCE-F048-D0EA383BF8C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14</a:t>
            </a:fld>
            <a:endParaRPr lang="sv-SE" sz="1000" b="1" dirty="0">
              <a:solidFill>
                <a:schemeClr val="bg1"/>
              </a:solidFill>
            </a:endParaRPr>
          </a:p>
        </p:txBody>
      </p:sp>
      <p:sp>
        <p:nvSpPr>
          <p:cNvPr id="5" name="Rectangle 4">
            <a:extLst>
              <a:ext uri="{FF2B5EF4-FFF2-40B4-BE49-F238E27FC236}">
                <a16:creationId xmlns:a16="http://schemas.microsoft.com/office/drawing/2014/main" id="{2270A2D4-74CE-DC1A-F654-B68920E2C5AE}"/>
              </a:ext>
            </a:extLst>
          </p:cNvPr>
          <p:cNvSpPr/>
          <p:nvPr/>
        </p:nvSpPr>
        <p:spPr>
          <a:xfrm>
            <a:off x="472546" y="164306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12.3.2 Troca de combustível no setor industrial</a:t>
            </a:r>
          </a:p>
        </p:txBody>
      </p:sp>
      <p:sp>
        <p:nvSpPr>
          <p:cNvPr id="6" name="Title 10">
            <a:extLst>
              <a:ext uri="{FF2B5EF4-FFF2-40B4-BE49-F238E27FC236}">
                <a16:creationId xmlns:a16="http://schemas.microsoft.com/office/drawing/2014/main" id="{CAA610BC-6370-B768-D187-AE99154F9F8C}"/>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Modelagem do setor industrial usando o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9E0C1C08-FA8F-76C7-66D4-0A1BF84B91CB}"/>
              </a:ext>
            </a:extLst>
          </p:cNvPr>
          <p:cNvSpPr/>
          <p:nvPr/>
        </p:nvSpPr>
        <p:spPr>
          <a:xfrm>
            <a:off x="1643370"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Forno </a:t>
            </a:r>
            <a:r>
              <a:rPr lang="es-CO" sz="1800" dirty="0">
                <a:solidFill>
                  <a:sysClr val="windowText" lastClr="000000"/>
                </a:solidFill>
              </a:rPr>
              <a:t>de carvão</a:t>
            </a:r>
          </a:p>
        </p:txBody>
      </p:sp>
      <p:cxnSp>
        <p:nvCxnSpPr>
          <p:cNvPr id="4" name="Straight Arrow Connector 3">
            <a:extLst>
              <a:ext uri="{FF2B5EF4-FFF2-40B4-BE49-F238E27FC236}">
                <a16:creationId xmlns:a16="http://schemas.microsoft.com/office/drawing/2014/main" id="{61012613-6BFA-7F3F-DF07-EC720F9CA554}"/>
              </a:ext>
            </a:extLst>
          </p:cNvPr>
          <p:cNvCxnSpPr>
            <a:cxnSpLocks/>
            <a:stCxn id="2" idx="3"/>
          </p:cNvCxnSpPr>
          <p:nvPr/>
        </p:nvCxnSpPr>
        <p:spPr>
          <a:xfrm>
            <a:off x="4235128"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8E48D4B-A655-1D7C-7F12-ECD5C14CF43C}"/>
              </a:ext>
            </a:extLst>
          </p:cNvPr>
          <p:cNvSpPr/>
          <p:nvPr/>
        </p:nvSpPr>
        <p:spPr>
          <a:xfrm>
            <a:off x="1643370"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Forno a</a:t>
            </a:r>
            <a:r>
              <a:rPr lang="es-CO" sz="1800" dirty="0">
                <a:solidFill>
                  <a:sysClr val="windowText" lastClr="000000"/>
                </a:solidFill>
              </a:rPr>
              <a:t> gás natural</a:t>
            </a:r>
          </a:p>
        </p:txBody>
      </p:sp>
      <p:cxnSp>
        <p:nvCxnSpPr>
          <p:cNvPr id="8" name="Straight Arrow Connector 7">
            <a:extLst>
              <a:ext uri="{FF2B5EF4-FFF2-40B4-BE49-F238E27FC236}">
                <a16:creationId xmlns:a16="http://schemas.microsoft.com/office/drawing/2014/main" id="{3FD500D3-05AB-B9FB-4459-988CAC90D67D}"/>
              </a:ext>
            </a:extLst>
          </p:cNvPr>
          <p:cNvCxnSpPr>
            <a:cxnSpLocks/>
            <a:stCxn id="7" idx="3"/>
          </p:cNvCxnSpPr>
          <p:nvPr/>
        </p:nvCxnSpPr>
        <p:spPr>
          <a:xfrm>
            <a:off x="4235128"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7F5FD25-0FF8-B4B5-DFE6-BAC082577079}"/>
              </a:ext>
            </a:extLst>
          </p:cNvPr>
          <p:cNvSpPr/>
          <p:nvPr/>
        </p:nvSpPr>
        <p:spPr>
          <a:xfrm>
            <a:off x="1647174"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Forno de hidrogênio</a:t>
            </a:r>
            <a:endParaRPr lang="es-CO" sz="1800" dirty="0">
              <a:solidFill>
                <a:sysClr val="windowText" lastClr="000000"/>
              </a:solidFill>
            </a:endParaRPr>
          </a:p>
        </p:txBody>
      </p:sp>
      <p:cxnSp>
        <p:nvCxnSpPr>
          <p:cNvPr id="10" name="Straight Arrow Connector 9">
            <a:extLst>
              <a:ext uri="{FF2B5EF4-FFF2-40B4-BE49-F238E27FC236}">
                <a16:creationId xmlns:a16="http://schemas.microsoft.com/office/drawing/2014/main" id="{D07EC781-C7F7-6449-A635-B8EF36E2FCC1}"/>
              </a:ext>
            </a:extLst>
          </p:cNvPr>
          <p:cNvCxnSpPr>
            <a:cxnSpLocks/>
            <a:stCxn id="9" idx="3"/>
          </p:cNvCxnSpPr>
          <p:nvPr/>
        </p:nvCxnSpPr>
        <p:spPr>
          <a:xfrm>
            <a:off x="4238932"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BBA82BD-5108-A221-28CF-9529E232D03B}"/>
              </a:ext>
            </a:extLst>
          </p:cNvPr>
          <p:cNvSpPr txBox="1"/>
          <p:nvPr/>
        </p:nvSpPr>
        <p:spPr>
          <a:xfrm>
            <a:off x="4969809" y="2469583"/>
            <a:ext cx="1256859" cy="646331"/>
          </a:xfrm>
          <a:prstGeom prst="rect">
            <a:avLst/>
          </a:prstGeom>
          <a:noFill/>
        </p:spPr>
        <p:txBody>
          <a:bodyPr wrap="square" rtlCol="0">
            <a:spAutoFit/>
          </a:bodyPr>
          <a:lstStyle/>
          <a:p>
            <a:pPr algn="ctr"/>
            <a:r>
              <a:rPr lang="es-CO" sz="1800" dirty="0"/>
              <a:t>Alta </a:t>
            </a:r>
            <a:r>
              <a:rPr lang="es-CO" sz="1800" dirty="0" err="1"/>
              <a:t>demanda de calor</a:t>
            </a:r>
            <a:endParaRPr lang="es-CO" sz="1800" dirty="0"/>
          </a:p>
        </p:txBody>
      </p:sp>
      <p:cxnSp>
        <p:nvCxnSpPr>
          <p:cNvPr id="12" name="Straight Arrow Connector 11">
            <a:extLst>
              <a:ext uri="{FF2B5EF4-FFF2-40B4-BE49-F238E27FC236}">
                <a16:creationId xmlns:a16="http://schemas.microsoft.com/office/drawing/2014/main" id="{2D6CEAAA-5B3C-A126-3453-CE7D4870DAD1}"/>
              </a:ext>
            </a:extLst>
          </p:cNvPr>
          <p:cNvCxnSpPr>
            <a:cxnSpLocks/>
          </p:cNvCxnSpPr>
          <p:nvPr/>
        </p:nvCxnSpPr>
        <p:spPr>
          <a:xfrm>
            <a:off x="759461"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D82BAC-6C2E-0DF8-C24C-7277874A083A}"/>
              </a:ext>
            </a:extLst>
          </p:cNvPr>
          <p:cNvCxnSpPr>
            <a:cxnSpLocks/>
          </p:cNvCxnSpPr>
          <p:nvPr/>
        </p:nvCxnSpPr>
        <p:spPr>
          <a:xfrm>
            <a:off x="759461" y="4445797"/>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4FD325-713C-3D98-AECF-F7CAE417B9EE}"/>
              </a:ext>
            </a:extLst>
          </p:cNvPr>
          <p:cNvCxnSpPr>
            <a:cxnSpLocks/>
          </p:cNvCxnSpPr>
          <p:nvPr/>
        </p:nvCxnSpPr>
        <p:spPr>
          <a:xfrm>
            <a:off x="820417"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D6DACB-8612-0841-4513-732D1A1DF553}"/>
              </a:ext>
            </a:extLst>
          </p:cNvPr>
          <p:cNvSpPr txBox="1"/>
          <p:nvPr/>
        </p:nvSpPr>
        <p:spPr>
          <a:xfrm>
            <a:off x="399663" y="2497979"/>
            <a:ext cx="1126733" cy="369332"/>
          </a:xfrm>
          <a:prstGeom prst="rect">
            <a:avLst/>
          </a:prstGeom>
          <a:noFill/>
        </p:spPr>
        <p:txBody>
          <a:bodyPr wrap="square" rtlCol="0">
            <a:spAutoFit/>
          </a:bodyPr>
          <a:lstStyle/>
          <a:p>
            <a:r>
              <a:rPr lang="es-CO" sz="1800" dirty="0"/>
              <a:t>Carvão</a:t>
            </a:r>
          </a:p>
        </p:txBody>
      </p:sp>
      <p:sp>
        <p:nvSpPr>
          <p:cNvPr id="16" name="TextBox 15">
            <a:extLst>
              <a:ext uri="{FF2B5EF4-FFF2-40B4-BE49-F238E27FC236}">
                <a16:creationId xmlns:a16="http://schemas.microsoft.com/office/drawing/2014/main" id="{6AE21C4E-271C-CD62-CA57-626547635158}"/>
              </a:ext>
            </a:extLst>
          </p:cNvPr>
          <p:cNvSpPr txBox="1"/>
          <p:nvPr/>
        </p:nvSpPr>
        <p:spPr>
          <a:xfrm>
            <a:off x="65100" y="3987667"/>
            <a:ext cx="1503035" cy="369332"/>
          </a:xfrm>
          <a:prstGeom prst="rect">
            <a:avLst/>
          </a:prstGeom>
          <a:noFill/>
        </p:spPr>
        <p:txBody>
          <a:bodyPr wrap="square" rtlCol="0">
            <a:spAutoFit/>
          </a:bodyPr>
          <a:lstStyle/>
          <a:p>
            <a:r>
              <a:rPr lang="es-CO" sz="1800" dirty="0"/>
              <a:t>Gás natural</a:t>
            </a:r>
          </a:p>
        </p:txBody>
      </p:sp>
      <p:sp>
        <p:nvSpPr>
          <p:cNvPr id="17" name="TextBox 16">
            <a:extLst>
              <a:ext uri="{FF2B5EF4-FFF2-40B4-BE49-F238E27FC236}">
                <a16:creationId xmlns:a16="http://schemas.microsoft.com/office/drawing/2014/main" id="{471887B9-62DA-6C24-4BF5-8BDAFFD8CCEB}"/>
              </a:ext>
            </a:extLst>
          </p:cNvPr>
          <p:cNvSpPr txBox="1"/>
          <p:nvPr/>
        </p:nvSpPr>
        <p:spPr>
          <a:xfrm>
            <a:off x="142483" y="5405286"/>
            <a:ext cx="1383914" cy="369332"/>
          </a:xfrm>
          <a:prstGeom prst="rect">
            <a:avLst/>
          </a:prstGeom>
          <a:noFill/>
        </p:spPr>
        <p:txBody>
          <a:bodyPr wrap="square" rtlCol="0">
            <a:spAutoFit/>
          </a:bodyPr>
          <a:lstStyle/>
          <a:p>
            <a:r>
              <a:rPr lang="es-CO" sz="1800" dirty="0" err="1"/>
              <a:t>Hidrogênio</a:t>
            </a:r>
            <a:endParaRPr lang="es-CO" sz="1800" dirty="0"/>
          </a:p>
        </p:txBody>
      </p:sp>
      <p:sp>
        <p:nvSpPr>
          <p:cNvPr id="20" name="Rectangle 19">
            <a:extLst>
              <a:ext uri="{FF2B5EF4-FFF2-40B4-BE49-F238E27FC236}">
                <a16:creationId xmlns:a16="http://schemas.microsoft.com/office/drawing/2014/main" id="{582D4093-2AAC-8594-0792-5FA624D82DCD}"/>
              </a:ext>
            </a:extLst>
          </p:cNvPr>
          <p:cNvSpPr/>
          <p:nvPr/>
        </p:nvSpPr>
        <p:spPr>
          <a:xfrm>
            <a:off x="7528657"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Caldeira </a:t>
            </a:r>
            <a:r>
              <a:rPr lang="es-CO" sz="1800" dirty="0" err="1">
                <a:solidFill>
                  <a:sysClr val="windowText" lastClr="000000"/>
                </a:solidFill>
              </a:rPr>
              <a:t>de biomassa</a:t>
            </a:r>
          </a:p>
        </p:txBody>
      </p:sp>
      <p:cxnSp>
        <p:nvCxnSpPr>
          <p:cNvPr id="21" name="Straight Arrow Connector 20">
            <a:extLst>
              <a:ext uri="{FF2B5EF4-FFF2-40B4-BE49-F238E27FC236}">
                <a16:creationId xmlns:a16="http://schemas.microsoft.com/office/drawing/2014/main" id="{9D27E6EF-3B5E-5B95-5750-0D21DCAC27A1}"/>
              </a:ext>
            </a:extLst>
          </p:cNvPr>
          <p:cNvCxnSpPr>
            <a:cxnSpLocks/>
            <a:stCxn id="20" idx="3"/>
          </p:cNvCxnSpPr>
          <p:nvPr/>
        </p:nvCxnSpPr>
        <p:spPr>
          <a:xfrm>
            <a:off x="10120415"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CCF4AB8-5AC7-D9D3-3C41-AAEDEDBCFE32}"/>
              </a:ext>
            </a:extLst>
          </p:cNvPr>
          <p:cNvSpPr/>
          <p:nvPr/>
        </p:nvSpPr>
        <p:spPr>
          <a:xfrm>
            <a:off x="7528657"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Caldeira de LPG</a:t>
            </a:r>
          </a:p>
        </p:txBody>
      </p:sp>
      <p:cxnSp>
        <p:nvCxnSpPr>
          <p:cNvPr id="23" name="Straight Arrow Connector 22">
            <a:extLst>
              <a:ext uri="{FF2B5EF4-FFF2-40B4-BE49-F238E27FC236}">
                <a16:creationId xmlns:a16="http://schemas.microsoft.com/office/drawing/2014/main" id="{830F7E13-98E1-A052-2FA2-CB783376C570}"/>
              </a:ext>
            </a:extLst>
          </p:cNvPr>
          <p:cNvCxnSpPr>
            <a:cxnSpLocks/>
            <a:stCxn id="22" idx="3"/>
          </p:cNvCxnSpPr>
          <p:nvPr/>
        </p:nvCxnSpPr>
        <p:spPr>
          <a:xfrm>
            <a:off x="10120415"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FE2A62B-299E-5361-A73B-D8B2AC98D32C}"/>
              </a:ext>
            </a:extLst>
          </p:cNvPr>
          <p:cNvSpPr/>
          <p:nvPr/>
        </p:nvSpPr>
        <p:spPr>
          <a:xfrm>
            <a:off x="7532461"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Caldeira </a:t>
            </a:r>
            <a:r>
              <a:rPr lang="es-CO" sz="1800" dirty="0" err="1">
                <a:solidFill>
                  <a:sysClr val="windowText" lastClr="000000"/>
                </a:solidFill>
              </a:rPr>
              <a:t>elétrica</a:t>
            </a:r>
          </a:p>
        </p:txBody>
      </p:sp>
      <p:cxnSp>
        <p:nvCxnSpPr>
          <p:cNvPr id="25" name="Straight Arrow Connector 24">
            <a:extLst>
              <a:ext uri="{FF2B5EF4-FFF2-40B4-BE49-F238E27FC236}">
                <a16:creationId xmlns:a16="http://schemas.microsoft.com/office/drawing/2014/main" id="{4716698A-71D3-E3C4-E45E-EF3905C887A9}"/>
              </a:ext>
            </a:extLst>
          </p:cNvPr>
          <p:cNvCxnSpPr>
            <a:cxnSpLocks/>
            <a:stCxn id="24" idx="3"/>
          </p:cNvCxnSpPr>
          <p:nvPr/>
        </p:nvCxnSpPr>
        <p:spPr>
          <a:xfrm>
            <a:off x="10124219"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3146CED-831D-001D-D597-BFA05BC18DD1}"/>
              </a:ext>
            </a:extLst>
          </p:cNvPr>
          <p:cNvSpPr txBox="1"/>
          <p:nvPr/>
        </p:nvSpPr>
        <p:spPr>
          <a:xfrm>
            <a:off x="10719971" y="2252331"/>
            <a:ext cx="1324973" cy="646331"/>
          </a:xfrm>
          <a:prstGeom prst="rect">
            <a:avLst/>
          </a:prstGeom>
          <a:noFill/>
        </p:spPr>
        <p:txBody>
          <a:bodyPr wrap="square" rtlCol="0">
            <a:spAutoFit/>
          </a:bodyPr>
          <a:lstStyle/>
          <a:p>
            <a:pPr algn="ctr"/>
            <a:r>
              <a:rPr lang="es-CO" sz="1800" dirty="0"/>
              <a:t>Baixa </a:t>
            </a:r>
            <a:r>
              <a:rPr lang="es-CO" sz="1800" dirty="0" err="1"/>
              <a:t>demanda de calor</a:t>
            </a:r>
            <a:endParaRPr lang="es-CO" sz="1800" dirty="0"/>
          </a:p>
        </p:txBody>
      </p:sp>
      <p:cxnSp>
        <p:nvCxnSpPr>
          <p:cNvPr id="27" name="Straight Arrow Connector 26">
            <a:extLst>
              <a:ext uri="{FF2B5EF4-FFF2-40B4-BE49-F238E27FC236}">
                <a16:creationId xmlns:a16="http://schemas.microsoft.com/office/drawing/2014/main" id="{809579E0-DB60-EF35-E3BF-FE7AA22CCD98}"/>
              </a:ext>
            </a:extLst>
          </p:cNvPr>
          <p:cNvCxnSpPr>
            <a:cxnSpLocks/>
          </p:cNvCxnSpPr>
          <p:nvPr/>
        </p:nvCxnSpPr>
        <p:spPr>
          <a:xfrm>
            <a:off x="6644748"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0DAC357-B864-8537-1622-68D0468AA00B}"/>
              </a:ext>
            </a:extLst>
          </p:cNvPr>
          <p:cNvCxnSpPr>
            <a:cxnSpLocks/>
          </p:cNvCxnSpPr>
          <p:nvPr/>
        </p:nvCxnSpPr>
        <p:spPr>
          <a:xfrm>
            <a:off x="6644748" y="4445797"/>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A58707C-6356-DF46-FB6F-D1C9EBC2AF51}"/>
              </a:ext>
            </a:extLst>
          </p:cNvPr>
          <p:cNvCxnSpPr>
            <a:cxnSpLocks/>
          </p:cNvCxnSpPr>
          <p:nvPr/>
        </p:nvCxnSpPr>
        <p:spPr>
          <a:xfrm>
            <a:off x="6705704"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F67E0AB-9C08-4443-92F1-12051F24310A}"/>
              </a:ext>
            </a:extLst>
          </p:cNvPr>
          <p:cNvSpPr txBox="1"/>
          <p:nvPr/>
        </p:nvSpPr>
        <p:spPr>
          <a:xfrm>
            <a:off x="6142073" y="2540843"/>
            <a:ext cx="1211327" cy="369332"/>
          </a:xfrm>
          <a:prstGeom prst="rect">
            <a:avLst/>
          </a:prstGeom>
          <a:noFill/>
        </p:spPr>
        <p:txBody>
          <a:bodyPr wrap="square" rtlCol="0">
            <a:spAutoFit/>
          </a:bodyPr>
          <a:lstStyle/>
          <a:p>
            <a:r>
              <a:rPr lang="es-CO" sz="1800" dirty="0" err="1"/>
              <a:t>Biomassa</a:t>
            </a:r>
            <a:endParaRPr lang="es-CO" sz="1800" dirty="0"/>
          </a:p>
        </p:txBody>
      </p:sp>
      <p:sp>
        <p:nvSpPr>
          <p:cNvPr id="31" name="TextBox 30">
            <a:extLst>
              <a:ext uri="{FF2B5EF4-FFF2-40B4-BE49-F238E27FC236}">
                <a16:creationId xmlns:a16="http://schemas.microsoft.com/office/drawing/2014/main" id="{E597215F-B8EF-A839-0745-7EA3C34B0849}"/>
              </a:ext>
            </a:extLst>
          </p:cNvPr>
          <p:cNvSpPr txBox="1"/>
          <p:nvPr/>
        </p:nvSpPr>
        <p:spPr>
          <a:xfrm>
            <a:off x="6252571" y="3987667"/>
            <a:ext cx="1015107" cy="369332"/>
          </a:xfrm>
          <a:prstGeom prst="rect">
            <a:avLst/>
          </a:prstGeom>
          <a:noFill/>
        </p:spPr>
        <p:txBody>
          <a:bodyPr wrap="square" rtlCol="0">
            <a:spAutoFit/>
          </a:bodyPr>
          <a:lstStyle/>
          <a:p>
            <a:r>
              <a:rPr lang="es-CO" sz="1800" dirty="0"/>
              <a:t>LPG</a:t>
            </a:r>
          </a:p>
        </p:txBody>
      </p:sp>
      <p:sp>
        <p:nvSpPr>
          <p:cNvPr id="32" name="TextBox 31">
            <a:extLst>
              <a:ext uri="{FF2B5EF4-FFF2-40B4-BE49-F238E27FC236}">
                <a16:creationId xmlns:a16="http://schemas.microsoft.com/office/drawing/2014/main" id="{DE05CB98-5221-939D-F6DD-2E4FC8DD94BA}"/>
              </a:ext>
            </a:extLst>
          </p:cNvPr>
          <p:cNvSpPr txBox="1"/>
          <p:nvPr/>
        </p:nvSpPr>
        <p:spPr>
          <a:xfrm>
            <a:off x="6148547" y="5417924"/>
            <a:ext cx="1383914" cy="369332"/>
          </a:xfrm>
          <a:prstGeom prst="rect">
            <a:avLst/>
          </a:prstGeom>
          <a:noFill/>
        </p:spPr>
        <p:txBody>
          <a:bodyPr wrap="square" rtlCol="0">
            <a:spAutoFit/>
          </a:bodyPr>
          <a:lstStyle/>
          <a:p>
            <a:r>
              <a:rPr lang="es-CO" sz="1800" dirty="0" err="1"/>
              <a:t>Eletricidade</a:t>
            </a:r>
            <a:endParaRPr lang="es-CO" sz="1800" dirty="0"/>
          </a:p>
        </p:txBody>
      </p:sp>
      <p:sp>
        <p:nvSpPr>
          <p:cNvPr id="35" name="TextBox 34">
            <a:extLst>
              <a:ext uri="{FF2B5EF4-FFF2-40B4-BE49-F238E27FC236}">
                <a16:creationId xmlns:a16="http://schemas.microsoft.com/office/drawing/2014/main" id="{98B4C495-BBA7-897D-DB26-3594D3091385}"/>
              </a:ext>
            </a:extLst>
          </p:cNvPr>
          <p:cNvSpPr txBox="1"/>
          <p:nvPr/>
        </p:nvSpPr>
        <p:spPr>
          <a:xfrm>
            <a:off x="4975919" y="3925142"/>
            <a:ext cx="1256859" cy="646331"/>
          </a:xfrm>
          <a:prstGeom prst="rect">
            <a:avLst/>
          </a:prstGeom>
          <a:noFill/>
        </p:spPr>
        <p:txBody>
          <a:bodyPr wrap="square" rtlCol="0">
            <a:spAutoFit/>
          </a:bodyPr>
          <a:lstStyle/>
          <a:p>
            <a:pPr algn="ctr"/>
            <a:r>
              <a:rPr lang="es-CO" sz="1800" dirty="0"/>
              <a:t>Alta </a:t>
            </a:r>
            <a:r>
              <a:rPr lang="es-CO" sz="1800" dirty="0" err="1"/>
              <a:t>demanda de calor</a:t>
            </a:r>
            <a:endParaRPr lang="es-CO" sz="1800" dirty="0"/>
          </a:p>
        </p:txBody>
      </p:sp>
      <p:sp>
        <p:nvSpPr>
          <p:cNvPr id="36" name="TextBox 35">
            <a:extLst>
              <a:ext uri="{FF2B5EF4-FFF2-40B4-BE49-F238E27FC236}">
                <a16:creationId xmlns:a16="http://schemas.microsoft.com/office/drawing/2014/main" id="{2D1390B4-A07A-2E45-7336-A84842BC6649}"/>
              </a:ext>
            </a:extLst>
          </p:cNvPr>
          <p:cNvSpPr txBox="1"/>
          <p:nvPr/>
        </p:nvSpPr>
        <p:spPr>
          <a:xfrm>
            <a:off x="4955216" y="5281760"/>
            <a:ext cx="1256859" cy="646331"/>
          </a:xfrm>
          <a:prstGeom prst="rect">
            <a:avLst/>
          </a:prstGeom>
          <a:noFill/>
        </p:spPr>
        <p:txBody>
          <a:bodyPr wrap="square" rtlCol="0">
            <a:spAutoFit/>
          </a:bodyPr>
          <a:lstStyle/>
          <a:p>
            <a:pPr algn="ctr"/>
            <a:r>
              <a:rPr lang="es-CO" sz="1800" dirty="0"/>
              <a:t>Alta </a:t>
            </a:r>
            <a:r>
              <a:rPr lang="es-CO" sz="1800" dirty="0" err="1"/>
              <a:t>demanda de calor</a:t>
            </a:r>
            <a:endParaRPr lang="es-CO" sz="1800" dirty="0"/>
          </a:p>
        </p:txBody>
      </p:sp>
      <p:sp>
        <p:nvSpPr>
          <p:cNvPr id="37" name="TextBox 36">
            <a:extLst>
              <a:ext uri="{FF2B5EF4-FFF2-40B4-BE49-F238E27FC236}">
                <a16:creationId xmlns:a16="http://schemas.microsoft.com/office/drawing/2014/main" id="{A43F2D9C-64A4-08AE-F2F5-4CFEF4C7DBC3}"/>
              </a:ext>
            </a:extLst>
          </p:cNvPr>
          <p:cNvSpPr txBox="1"/>
          <p:nvPr/>
        </p:nvSpPr>
        <p:spPr>
          <a:xfrm>
            <a:off x="10719971" y="3739941"/>
            <a:ext cx="1324973" cy="646331"/>
          </a:xfrm>
          <a:prstGeom prst="rect">
            <a:avLst/>
          </a:prstGeom>
          <a:noFill/>
        </p:spPr>
        <p:txBody>
          <a:bodyPr wrap="square" rtlCol="0">
            <a:spAutoFit/>
          </a:bodyPr>
          <a:lstStyle/>
          <a:p>
            <a:pPr algn="ctr"/>
            <a:r>
              <a:rPr lang="es-CO" sz="1800" dirty="0"/>
              <a:t>Baixa </a:t>
            </a:r>
            <a:r>
              <a:rPr lang="es-CO" sz="1800" dirty="0" err="1"/>
              <a:t>demanda de calor</a:t>
            </a:r>
            <a:endParaRPr lang="es-CO" sz="1800" dirty="0"/>
          </a:p>
        </p:txBody>
      </p:sp>
      <p:sp>
        <p:nvSpPr>
          <p:cNvPr id="38" name="TextBox 37">
            <a:extLst>
              <a:ext uri="{FF2B5EF4-FFF2-40B4-BE49-F238E27FC236}">
                <a16:creationId xmlns:a16="http://schemas.microsoft.com/office/drawing/2014/main" id="{3130B945-F993-0125-857D-8006A99517C7}"/>
              </a:ext>
            </a:extLst>
          </p:cNvPr>
          <p:cNvSpPr txBox="1"/>
          <p:nvPr/>
        </p:nvSpPr>
        <p:spPr>
          <a:xfrm>
            <a:off x="10719970" y="5094758"/>
            <a:ext cx="1324973" cy="646331"/>
          </a:xfrm>
          <a:prstGeom prst="rect">
            <a:avLst/>
          </a:prstGeom>
          <a:noFill/>
        </p:spPr>
        <p:txBody>
          <a:bodyPr wrap="square" rtlCol="0">
            <a:spAutoFit/>
          </a:bodyPr>
          <a:lstStyle/>
          <a:p>
            <a:pPr algn="ctr"/>
            <a:r>
              <a:rPr lang="es-CO" sz="1800" dirty="0"/>
              <a:t>Baixa </a:t>
            </a:r>
            <a:r>
              <a:rPr lang="es-CO" sz="1800" dirty="0" err="1"/>
              <a:t>demanda de calor</a:t>
            </a:r>
            <a:endParaRPr lang="es-CO" sz="1800" dirty="0"/>
          </a:p>
        </p:txBody>
      </p:sp>
    </p:spTree>
    <p:extLst>
      <p:ext uri="{BB962C8B-B14F-4D97-AF65-F5344CB8AC3E}">
        <p14:creationId xmlns:p14="http://schemas.microsoft.com/office/powerpoint/2010/main" val="7309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B02597B-FB9D-0571-C4A2-E97168BBD4E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3D7A2BF-70AD-AD7B-3267-57A5A425316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15</a:t>
            </a:fld>
            <a:endParaRPr lang="sv-SE" sz="1000" b="1" dirty="0">
              <a:solidFill>
                <a:schemeClr val="bg1"/>
              </a:solidFill>
            </a:endParaRPr>
          </a:p>
        </p:txBody>
      </p:sp>
      <p:sp>
        <p:nvSpPr>
          <p:cNvPr id="5" name="Rectangle 4">
            <a:extLst>
              <a:ext uri="{FF2B5EF4-FFF2-40B4-BE49-F238E27FC236}">
                <a16:creationId xmlns:a16="http://schemas.microsoft.com/office/drawing/2014/main" id="{84F9B320-9355-3C36-736D-444C9638827D}"/>
              </a:ext>
            </a:extLst>
          </p:cNvPr>
          <p:cNvSpPr/>
          <p:nvPr/>
        </p:nvSpPr>
        <p:spPr>
          <a:xfrm>
            <a:off x="472545" y="1643063"/>
            <a:ext cx="9000067"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12.3.3 Definição de tecnologias de uso final no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6" name="Title 10">
            <a:extLst>
              <a:ext uri="{FF2B5EF4-FFF2-40B4-BE49-F238E27FC236}">
                <a16:creationId xmlns:a16="http://schemas.microsoft.com/office/drawing/2014/main" id="{5CE6A692-E4A8-A5D1-137F-A5BA70993DFC}"/>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Modelagem do setor industrial usando o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FA8C682-166A-BFCA-ADF6-1B1B721EAA93}"/>
              </a:ext>
            </a:extLst>
          </p:cNvPr>
          <p:cNvSpPr/>
          <p:nvPr/>
        </p:nvSpPr>
        <p:spPr>
          <a:xfrm>
            <a:off x="472546" y="2193402"/>
            <a:ext cx="11100329" cy="4247317"/>
          </a:xfrm>
          <a:prstGeom prst="rect">
            <a:avLst/>
          </a:prstGeom>
        </p:spPr>
        <p:txBody>
          <a:bodyPr wrap="square" lIns="91440" tIns="45720" rIns="91440" bIns="45720" anchor="t">
            <a:spAutoFit/>
          </a:bodyPr>
          <a:lstStyle/>
          <a:p>
            <a:pPr>
              <a:spcAft>
                <a:spcPts val="1200"/>
              </a:spcAft>
            </a:pPr>
            <a:r>
              <a:rPr lang="en-ZA" sz="2500" dirty="0">
                <a:latin typeface="Aptos" panose="020B0004020202020204" pitchFamily="34" charset="0"/>
                <a:ea typeface="Open Sans" panose="020B0606030504020204" pitchFamily="34" charset="0"/>
                <a:cs typeface="Open Sans" panose="020B0606030504020204" pitchFamily="34" charset="0"/>
              </a:rPr>
              <a:t>Parâmetros-chave para definir as tecnologias de uso final no setor industrial:</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Taxa de atividade de saída</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Taxa de atividade de entrada</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Custo </a:t>
            </a: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de capital</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Custo </a:t>
            </a: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fixo</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Fator de capacidade</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Capacidade residual</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Vida operacional </a:t>
            </a:r>
          </a:p>
        </p:txBody>
      </p:sp>
    </p:spTree>
    <p:extLst>
      <p:ext uri="{BB962C8B-B14F-4D97-AF65-F5344CB8AC3E}">
        <p14:creationId xmlns:p14="http://schemas.microsoft.com/office/powerpoint/2010/main" val="167516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718B5A6-BBDF-2EF0-ACEF-4FFE119675A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9DAE2A6-4D52-9BCC-B545-5DD2E9516B4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16</a:t>
            </a:fld>
            <a:endParaRPr lang="sv-SE" sz="1000" b="1" dirty="0">
              <a:solidFill>
                <a:schemeClr val="bg1"/>
              </a:solidFill>
            </a:endParaRPr>
          </a:p>
        </p:txBody>
      </p:sp>
      <p:sp>
        <p:nvSpPr>
          <p:cNvPr id="5" name="Rectangle 4">
            <a:extLst>
              <a:ext uri="{FF2B5EF4-FFF2-40B4-BE49-F238E27FC236}">
                <a16:creationId xmlns:a16="http://schemas.microsoft.com/office/drawing/2014/main" id="{78D8A7B6-65CC-3396-4203-CD886EFC3DF6}"/>
              </a:ext>
            </a:extLst>
          </p:cNvPr>
          <p:cNvSpPr/>
          <p:nvPr/>
        </p:nvSpPr>
        <p:spPr>
          <a:xfrm>
            <a:off x="472546" y="1643063"/>
            <a:ext cx="872860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12.3.4 Exemplo de tecnologias de uso final no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6" name="Title 10">
            <a:extLst>
              <a:ext uri="{FF2B5EF4-FFF2-40B4-BE49-F238E27FC236}">
                <a16:creationId xmlns:a16="http://schemas.microsoft.com/office/drawing/2014/main" id="{EF0FA561-7472-578D-2B8A-3182D863E236}"/>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Modelagem do setor industrial usando o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1C10314C-9516-2DF0-F28B-88DDC0E4309D}"/>
              </a:ext>
            </a:extLst>
          </p:cNvPr>
          <p:cNvSpPr/>
          <p:nvPr/>
        </p:nvSpPr>
        <p:spPr>
          <a:xfrm>
            <a:off x="251619" y="2422002"/>
            <a:ext cx="4981741" cy="4093428"/>
          </a:xfrm>
          <a:prstGeom prst="rect">
            <a:avLst/>
          </a:prstGeom>
        </p:spPr>
        <p:txBody>
          <a:bodyPr wrap="square" lIns="91440" tIns="45720" rIns="91440" bIns="45720" anchor="t">
            <a:spAutoFit/>
          </a:bodyPr>
          <a:lstStyle/>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Taxa de atividade de saída: 1</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Índice de atividade de entrada: 2,44</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Custo </a:t>
            </a: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de capital</a:t>
            </a:r>
            <a:r>
              <a:rPr lang="en-ZA" sz="2500" dirty="0">
                <a:latin typeface="Aptos" panose="020B0004020202020204" pitchFamily="34" charset="0"/>
                <a:ea typeface="Open Sans" panose="020B0606030504020204" pitchFamily="34" charset="0"/>
                <a:cs typeface="Open Sans" panose="020B0606030504020204" pitchFamily="34" charset="0"/>
              </a:rPr>
              <a:t>: 970 USD/kW</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Custo </a:t>
            </a: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fixo</a:t>
            </a:r>
            <a:r>
              <a:rPr lang="en-ZA" sz="2500" dirty="0">
                <a:latin typeface="Aptos" panose="020B0004020202020204" pitchFamily="34" charset="0"/>
                <a:ea typeface="Open Sans" panose="020B0606030504020204" pitchFamily="34" charset="0"/>
                <a:cs typeface="Open Sans" panose="020B0606030504020204" pitchFamily="34" charset="0"/>
              </a:rPr>
              <a:t>: 1,6 USD/kW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Capacidade residual: 1,06 GW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Vida útil operacional: </a:t>
            </a:r>
            <a:r>
              <a:rPr lang="en-ZA" sz="2500" dirty="0">
                <a:latin typeface="Aptos" panose="020B0004020202020204" pitchFamily="34" charset="0"/>
                <a:ea typeface="Open Sans" panose="020B0606030504020204" pitchFamily="34" charset="0"/>
                <a:cs typeface="Open Sans" panose="020B0606030504020204" pitchFamily="34" charset="0"/>
              </a:rPr>
              <a:t>25 </a:t>
            </a: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anos</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Fator de capacidade: 0,91 </a:t>
            </a:r>
            <a:endPar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FD0BE43-8F0A-5641-B0E6-70EDE7A22E83}"/>
              </a:ext>
            </a:extLst>
          </p:cNvPr>
          <p:cNvSpPr/>
          <p:nvPr/>
        </p:nvSpPr>
        <p:spPr>
          <a:xfrm>
            <a:off x="6972603" y="2716072"/>
            <a:ext cx="2591758" cy="58350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Caldeira </a:t>
            </a:r>
            <a:r>
              <a:rPr lang="es-CO" sz="1800" dirty="0" err="1">
                <a:solidFill>
                  <a:sysClr val="windowText" lastClr="000000"/>
                </a:solidFill>
              </a:rPr>
              <a:t>de biomassa</a:t>
            </a:r>
          </a:p>
        </p:txBody>
      </p:sp>
      <p:cxnSp>
        <p:nvCxnSpPr>
          <p:cNvPr id="7" name="Straight Arrow Connector 6">
            <a:extLst>
              <a:ext uri="{FF2B5EF4-FFF2-40B4-BE49-F238E27FC236}">
                <a16:creationId xmlns:a16="http://schemas.microsoft.com/office/drawing/2014/main" id="{914A1B51-CDCD-1A6F-A74F-1EB2FED170B0}"/>
              </a:ext>
            </a:extLst>
          </p:cNvPr>
          <p:cNvCxnSpPr>
            <a:cxnSpLocks/>
            <a:stCxn id="4" idx="3"/>
          </p:cNvCxnSpPr>
          <p:nvPr/>
        </p:nvCxnSpPr>
        <p:spPr>
          <a:xfrm>
            <a:off x="9564361" y="3007826"/>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91288FA-613F-12AD-44EA-9C98FB6DE3BD}"/>
              </a:ext>
            </a:extLst>
          </p:cNvPr>
          <p:cNvSpPr/>
          <p:nvPr/>
        </p:nvSpPr>
        <p:spPr>
          <a:xfrm>
            <a:off x="6972603" y="3822621"/>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DEMINDLHEBIO</a:t>
            </a:r>
          </a:p>
        </p:txBody>
      </p:sp>
      <p:cxnSp>
        <p:nvCxnSpPr>
          <p:cNvPr id="9" name="Straight Arrow Connector 8">
            <a:extLst>
              <a:ext uri="{FF2B5EF4-FFF2-40B4-BE49-F238E27FC236}">
                <a16:creationId xmlns:a16="http://schemas.microsoft.com/office/drawing/2014/main" id="{2314DE0F-F340-D082-52A7-9541AB2B4FB2}"/>
              </a:ext>
            </a:extLst>
          </p:cNvPr>
          <p:cNvCxnSpPr>
            <a:cxnSpLocks/>
            <a:stCxn id="8" idx="3"/>
          </p:cNvCxnSpPr>
          <p:nvPr/>
        </p:nvCxnSpPr>
        <p:spPr>
          <a:xfrm>
            <a:off x="9564361" y="4114375"/>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FB0615-7812-92A9-5B4B-127306C3AA57}"/>
              </a:ext>
            </a:extLst>
          </p:cNvPr>
          <p:cNvSpPr txBox="1"/>
          <p:nvPr/>
        </p:nvSpPr>
        <p:spPr>
          <a:xfrm>
            <a:off x="10316016" y="2277263"/>
            <a:ext cx="1256859" cy="646331"/>
          </a:xfrm>
          <a:prstGeom prst="rect">
            <a:avLst/>
          </a:prstGeom>
          <a:noFill/>
        </p:spPr>
        <p:txBody>
          <a:bodyPr wrap="square" rtlCol="0">
            <a:spAutoFit/>
          </a:bodyPr>
          <a:lstStyle/>
          <a:p>
            <a:pPr algn="ctr"/>
            <a:r>
              <a:rPr lang="es-CO" sz="1800" dirty="0"/>
              <a:t>Baixa </a:t>
            </a:r>
            <a:r>
              <a:rPr lang="es-CO" sz="1800" dirty="0" err="1"/>
              <a:t>demanda de calor</a:t>
            </a:r>
            <a:endParaRPr lang="es-CO" sz="1800" dirty="0"/>
          </a:p>
        </p:txBody>
      </p:sp>
      <p:cxnSp>
        <p:nvCxnSpPr>
          <p:cNvPr id="11" name="Straight Arrow Connector 10">
            <a:extLst>
              <a:ext uri="{FF2B5EF4-FFF2-40B4-BE49-F238E27FC236}">
                <a16:creationId xmlns:a16="http://schemas.microsoft.com/office/drawing/2014/main" id="{4754593D-27B9-937B-516E-D34A436390AF}"/>
              </a:ext>
            </a:extLst>
          </p:cNvPr>
          <p:cNvCxnSpPr>
            <a:cxnSpLocks/>
          </p:cNvCxnSpPr>
          <p:nvPr/>
        </p:nvCxnSpPr>
        <p:spPr>
          <a:xfrm>
            <a:off x="6088694" y="3036864"/>
            <a:ext cx="851530" cy="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C7462D0-AC90-CAEF-2FE3-D35B476E95AA}"/>
              </a:ext>
            </a:extLst>
          </p:cNvPr>
          <p:cNvCxnSpPr>
            <a:cxnSpLocks/>
          </p:cNvCxnSpPr>
          <p:nvPr/>
        </p:nvCxnSpPr>
        <p:spPr>
          <a:xfrm>
            <a:off x="6088694" y="4143413"/>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1088DB-6AF5-0159-D4D8-74A15CDB1BE2}"/>
              </a:ext>
            </a:extLst>
          </p:cNvPr>
          <p:cNvSpPr txBox="1"/>
          <p:nvPr/>
        </p:nvSpPr>
        <p:spPr>
          <a:xfrm>
            <a:off x="5237164" y="2552790"/>
            <a:ext cx="1618465" cy="369332"/>
          </a:xfrm>
          <a:prstGeom prst="rect">
            <a:avLst/>
          </a:prstGeom>
          <a:noFill/>
        </p:spPr>
        <p:txBody>
          <a:bodyPr wrap="square" rtlCol="0">
            <a:spAutoFit/>
          </a:bodyPr>
          <a:lstStyle/>
          <a:p>
            <a:r>
              <a:rPr lang="es-CO" sz="1800" dirty="0" err="1"/>
              <a:t>Biomassa</a:t>
            </a:r>
            <a:endParaRPr lang="es-CO" sz="1800" dirty="0"/>
          </a:p>
        </p:txBody>
      </p:sp>
      <p:sp>
        <p:nvSpPr>
          <p:cNvPr id="14" name="TextBox 13">
            <a:extLst>
              <a:ext uri="{FF2B5EF4-FFF2-40B4-BE49-F238E27FC236}">
                <a16:creationId xmlns:a16="http://schemas.microsoft.com/office/drawing/2014/main" id="{B9D94E94-8E7F-BB5A-9F8F-BAAFA9A11338}"/>
              </a:ext>
            </a:extLst>
          </p:cNvPr>
          <p:cNvSpPr txBox="1"/>
          <p:nvPr/>
        </p:nvSpPr>
        <p:spPr>
          <a:xfrm>
            <a:off x="9818673" y="3629429"/>
            <a:ext cx="1256859" cy="369332"/>
          </a:xfrm>
          <a:prstGeom prst="rect">
            <a:avLst/>
          </a:prstGeom>
          <a:noFill/>
        </p:spPr>
        <p:txBody>
          <a:bodyPr wrap="square" rtlCol="0">
            <a:spAutoFit/>
          </a:bodyPr>
          <a:lstStyle/>
          <a:p>
            <a:pPr algn="ctr"/>
            <a:r>
              <a:rPr lang="es-CO" sz="1800" dirty="0"/>
              <a:t>INDLHE</a:t>
            </a:r>
          </a:p>
        </p:txBody>
      </p:sp>
      <p:sp>
        <p:nvSpPr>
          <p:cNvPr id="15" name="TextBox 14">
            <a:extLst>
              <a:ext uri="{FF2B5EF4-FFF2-40B4-BE49-F238E27FC236}">
                <a16:creationId xmlns:a16="http://schemas.microsoft.com/office/drawing/2014/main" id="{6CE9C717-0A9A-7BE3-BA7C-A0DA00487A99}"/>
              </a:ext>
            </a:extLst>
          </p:cNvPr>
          <p:cNvSpPr txBox="1"/>
          <p:nvPr/>
        </p:nvSpPr>
        <p:spPr>
          <a:xfrm>
            <a:off x="5772150" y="3665217"/>
            <a:ext cx="1065713" cy="369332"/>
          </a:xfrm>
          <a:prstGeom prst="rect">
            <a:avLst/>
          </a:prstGeom>
          <a:noFill/>
        </p:spPr>
        <p:txBody>
          <a:bodyPr wrap="square" rtlCol="0">
            <a:spAutoFit/>
          </a:bodyPr>
          <a:lstStyle/>
          <a:p>
            <a:r>
              <a:rPr lang="es-CO" sz="1800" dirty="0"/>
              <a:t>BIO</a:t>
            </a:r>
          </a:p>
        </p:txBody>
      </p:sp>
      <p:sp>
        <p:nvSpPr>
          <p:cNvPr id="16" name="TextBox 15">
            <a:extLst>
              <a:ext uri="{FF2B5EF4-FFF2-40B4-BE49-F238E27FC236}">
                <a16:creationId xmlns:a16="http://schemas.microsoft.com/office/drawing/2014/main" id="{E20B63D2-C92E-B0F9-7AAE-11619BD9BF49}"/>
              </a:ext>
            </a:extLst>
          </p:cNvPr>
          <p:cNvSpPr txBox="1"/>
          <p:nvPr/>
        </p:nvSpPr>
        <p:spPr>
          <a:xfrm>
            <a:off x="5027496" y="4777644"/>
            <a:ext cx="6427904" cy="1723549"/>
          </a:xfrm>
          <a:prstGeom prst="rect">
            <a:avLst/>
          </a:prstGeom>
          <a:noFill/>
        </p:spPr>
        <p:txBody>
          <a:bodyPr wrap="square">
            <a:spAutoFit/>
          </a:bodyPr>
          <a:lstStyle/>
          <a:p>
            <a:pPr algn="ctr">
              <a:spcAft>
                <a:spcPts val="1200"/>
              </a:spcAft>
            </a:pPr>
            <a:r>
              <a:rPr lang="en-ZA" sz="2400" dirty="0">
                <a:latin typeface="Aptos" panose="020B0004020202020204" pitchFamily="34" charset="0"/>
                <a:ea typeface="Open Sans" panose="020B0606030504020204" pitchFamily="34" charset="0"/>
                <a:cs typeface="Open Sans" panose="020B0606030504020204" pitchFamily="34" charset="0"/>
              </a:rPr>
              <a:t>Se a eficiência for de </a:t>
            </a:r>
            <a:r>
              <a:rPr lang="en-ZA" sz="2400" dirty="0">
                <a:solidFill>
                  <a:schemeClr val="accent2">
                    <a:lumMod val="75000"/>
                  </a:schemeClr>
                </a:solidFill>
                <a:latin typeface="Aptos" panose="020B0004020202020204" pitchFamily="34" charset="0"/>
                <a:ea typeface="Open Sans" panose="020B0606030504020204" pitchFamily="34" charset="0"/>
                <a:cs typeface="Open Sans" panose="020B0606030504020204" pitchFamily="34" charset="0"/>
              </a:rPr>
              <a:t>72% </a:t>
            </a:r>
            <a:r>
              <a:rPr lang="en-ZA" sz="2400" dirty="0">
                <a:latin typeface="Aptos" panose="020B0004020202020204" pitchFamily="34" charset="0"/>
                <a:ea typeface="Open Sans" panose="020B0606030504020204" pitchFamily="34" charset="0"/>
                <a:cs typeface="Open Sans" panose="020B0606030504020204" pitchFamily="34" charset="0"/>
              </a:rPr>
              <a:t>e o taxa de atividade de saída (INDLHE) for 1:</a:t>
            </a:r>
          </a:p>
          <a:p>
            <a:pPr algn="ctr">
              <a:spcAft>
                <a:spcPts val="1200"/>
              </a:spcAft>
            </a:pPr>
            <a:r>
              <a:rPr lang="en-ZA" sz="2400" dirty="0">
                <a:latin typeface="Aptos" panose="020B0004020202020204" pitchFamily="34" charset="0"/>
                <a:ea typeface="Open Sans" panose="020B0606030504020204" pitchFamily="34" charset="0"/>
                <a:cs typeface="Open Sans" panose="020B0606030504020204" pitchFamily="34" charset="0"/>
              </a:rPr>
              <a:t>Taxa de atividade de entrada = 1/0</a:t>
            </a:r>
            <a:r>
              <a:rPr lang="en-ZA" sz="2400" dirty="0">
                <a:solidFill>
                  <a:schemeClr val="accent2">
                    <a:lumMod val="75000"/>
                  </a:schemeClr>
                </a:solidFill>
                <a:latin typeface="Aptos" panose="020B0004020202020204" pitchFamily="34" charset="0"/>
                <a:ea typeface="Open Sans" panose="020B0606030504020204" pitchFamily="34" charset="0"/>
                <a:cs typeface="Open Sans" panose="020B0606030504020204" pitchFamily="34" charset="0"/>
              </a:rPr>
              <a:t>,72 </a:t>
            </a:r>
            <a:r>
              <a:rPr lang="en-ZA" sz="2400" dirty="0">
                <a:latin typeface="Aptos" panose="020B0004020202020204" pitchFamily="34" charset="0"/>
                <a:ea typeface="Open Sans" panose="020B0606030504020204" pitchFamily="34" charset="0"/>
                <a:cs typeface="Open Sans" panose="020B0606030504020204" pitchFamily="34" charset="0"/>
              </a:rPr>
              <a:t>= 1,39 (BIO) </a:t>
            </a:r>
          </a:p>
        </p:txBody>
      </p:sp>
    </p:spTree>
    <p:extLst>
      <p:ext uri="{BB962C8B-B14F-4D97-AF65-F5344CB8AC3E}">
        <p14:creationId xmlns:p14="http://schemas.microsoft.com/office/powerpoint/2010/main" val="3175296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17</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Aula 12.3 Referências</a:t>
            </a:r>
          </a:p>
        </p:txBody>
      </p:sp>
      <p:sp>
        <p:nvSpPr>
          <p:cNvPr id="5" name="TextBox 4">
            <a:extLst>
              <a:ext uri="{FF2B5EF4-FFF2-40B4-BE49-F238E27FC236}">
                <a16:creationId xmlns:a16="http://schemas.microsoft.com/office/drawing/2014/main" id="{DC6E6DE7-B923-C50F-7B16-8C9544CE8A57}"/>
              </a:ext>
            </a:extLst>
          </p:cNvPr>
          <p:cNvSpPr txBox="1"/>
          <p:nvPr/>
        </p:nvSpPr>
        <p:spPr>
          <a:xfrm>
            <a:off x="887214" y="1783907"/>
            <a:ext cx="10428485" cy="2548455"/>
          </a:xfrm>
          <a:prstGeom prst="rect">
            <a:avLst/>
          </a:prstGeom>
          <a:noFill/>
        </p:spPr>
        <p:txBody>
          <a:bodyPr wrap="square">
            <a:spAutoFit/>
          </a:bodyPr>
          <a:lstStyle/>
          <a:p>
            <a:pPr indent="-304800">
              <a:lnSpc>
                <a:spcPct val="107000"/>
              </a:lnSpc>
              <a:spcAft>
                <a:spcPts val="800"/>
              </a:spcAft>
            </a:pPr>
            <a:r>
              <a:rPr lang="es-CO" sz="2400" kern="100" dirty="0">
                <a:effectLst/>
                <a:latin typeface="Calibri" panose="020F0502020204030204" pitchFamily="34" charset="0"/>
                <a:ea typeface="Times New Roman" panose="02020603050405020304" pitchFamily="18" charset="0"/>
                <a:cs typeface="Times New Roman" panose="02020603050405020304" pitchFamily="18" charset="0"/>
              </a:rPr>
              <a:t>Plazas-Niño, F. A., Ortiz-Pimiento, N. R., &amp; </a:t>
            </a:r>
            <a:r>
              <a:rPr lang="es-CO" sz="2400" kern="100" dirty="0" err="1">
                <a:effectLst/>
                <a:latin typeface="Calibri" panose="020F0502020204030204" pitchFamily="34" charset="0"/>
                <a:ea typeface="Times New Roman" panose="02020603050405020304" pitchFamily="18" charset="0"/>
                <a:cs typeface="Times New Roman" panose="02020603050405020304" pitchFamily="18" charset="0"/>
              </a:rPr>
              <a:t>Quirós-Tortós</a:t>
            </a:r>
            <a:r>
              <a:rPr lang="es-CO" sz="2400" kern="100" dirty="0">
                <a:effectLst/>
                <a:latin typeface="Calibri" panose="020F0502020204030204" pitchFamily="34" charset="0"/>
                <a:ea typeface="Times New Roman" panose="02020603050405020304" pitchFamily="18" charset="0"/>
                <a:cs typeface="Times New Roman" panose="02020603050405020304" pitchFamily="18" charset="0"/>
              </a:rPr>
              <a:t>, J. (2023). </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Apoio à modelagem de </a:t>
            </a:r>
            <a:r>
              <a:rPr lang="en-GB" sz="2400" kern="100" dirty="0" err="1">
                <a:effectLst/>
                <a:latin typeface="Calibri" panose="020F0502020204030204" pitchFamily="34" charset="0"/>
                <a:ea typeface="Times New Roman" panose="02020603050405020304" pitchFamily="18" charset="0"/>
                <a:cs typeface="Times New Roman" panose="02020603050405020304" pitchFamily="18" charset="0"/>
              </a:rPr>
              <a:t>sistemas</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kern="100" dirty="0" err="1">
                <a:effectLst/>
                <a:latin typeface="Calibri" panose="020F0502020204030204" pitchFamily="34" charset="0"/>
                <a:ea typeface="Times New Roman" panose="02020603050405020304" pitchFamily="18" charset="0"/>
                <a:cs typeface="Times New Roman" panose="02020603050405020304" pitchFamily="18" charset="0"/>
              </a:rPr>
              <a:t>energéticos</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em países em desenvolvimento: Conjunto de dados tecnoeconômicos de energia para modelagem aberta de caminhos de descarbonização na Colômbia. </a:t>
            </a:r>
            <a:r>
              <a:rPr lang="en-GB" sz="2400" i="1" kern="100" dirty="0">
                <a:effectLst/>
                <a:latin typeface="Calibri" panose="020F0502020204030204" pitchFamily="34" charset="0"/>
                <a:ea typeface="Times New Roman" panose="02020603050405020304" pitchFamily="18" charset="0"/>
                <a:cs typeface="Times New Roman" panose="02020603050405020304" pitchFamily="18" charset="0"/>
              </a:rPr>
              <a:t>Data in Brief</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i="1" kern="100" dirty="0">
                <a:effectLst/>
                <a:latin typeface="Calibri" panose="020F0502020204030204" pitchFamily="34" charset="0"/>
                <a:ea typeface="Times New Roman" panose="02020603050405020304" pitchFamily="18" charset="0"/>
                <a:cs typeface="Times New Roman" panose="02020603050405020304" pitchFamily="18" charset="0"/>
              </a:rPr>
              <a:t>48</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109268. </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https://doi.org/https://doi.org/10.1016/j.dib.2023.109268</a:t>
            </a: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45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err="1"/>
              <a:t>Obrigado</a:t>
            </a: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8" y="520700"/>
            <a:ext cx="8943571" cy="887348"/>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dirty="0" err="1">
                <a:latin typeface="Open Sans"/>
              </a:rPr>
              <a:t>Resultados</a:t>
            </a:r>
            <a:r>
              <a:rPr lang="en-GB" sz="4400" dirty="0">
                <a:latin typeface="Open Sans"/>
              </a:rPr>
              <a:t> de </a:t>
            </a:r>
            <a:r>
              <a:rPr lang="en-GB" sz="4400" dirty="0" err="1">
                <a:latin typeface="Open Sans"/>
              </a:rPr>
              <a:t>aprendizagem</a:t>
            </a:r>
            <a:endParaRPr lang="en-GB" sz="4400" dirty="0">
              <a:latin typeface="Open Sans"/>
            </a:endParaRP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9751610" cy="422852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400" b="1" dirty="0">
                <a:solidFill>
                  <a:schemeClr val="accent5">
                    <a:lumMod val="60000"/>
                    <a:lumOff val="40000"/>
                  </a:schemeClr>
                </a:solidFill>
                <a:latin typeface="Open Sans"/>
                <a:ea typeface="+mn-lt"/>
                <a:cs typeface="+mn-lt"/>
              </a:rPr>
              <a:t>Ao final </a:t>
            </a:r>
            <a:r>
              <a:rPr lang="en-GB" sz="2400" b="1" dirty="0" err="1">
                <a:solidFill>
                  <a:schemeClr val="accent5">
                    <a:lumMod val="60000"/>
                    <a:lumOff val="40000"/>
                  </a:schemeClr>
                </a:solidFill>
                <a:latin typeface="Open Sans"/>
                <a:ea typeface="+mn-lt"/>
                <a:cs typeface="+mn-lt"/>
              </a:rPr>
              <a:t>desta</a:t>
            </a:r>
            <a:r>
              <a:rPr lang="en-GB" sz="2400" b="1" dirty="0">
                <a:solidFill>
                  <a:schemeClr val="accent5">
                    <a:lumMod val="60000"/>
                    <a:lumOff val="40000"/>
                  </a:schemeClr>
                </a:solidFill>
                <a:latin typeface="Open Sans"/>
                <a:ea typeface="+mn-lt"/>
                <a:cs typeface="+mn-lt"/>
              </a:rPr>
              <a:t> aula, </a:t>
            </a:r>
            <a:r>
              <a:rPr lang="en-GB" sz="2400" b="1" dirty="0" err="1">
                <a:solidFill>
                  <a:schemeClr val="accent5">
                    <a:lumMod val="60000"/>
                    <a:lumOff val="40000"/>
                  </a:schemeClr>
                </a:solidFill>
                <a:latin typeface="Open Sans"/>
                <a:ea typeface="+mn-lt"/>
                <a:cs typeface="+mn-lt"/>
              </a:rPr>
              <a:t>poderá</a:t>
            </a:r>
            <a:r>
              <a:rPr lang="en-GB" sz="2400" b="1" dirty="0">
                <a:solidFill>
                  <a:schemeClr val="accent5">
                    <a:lumMod val="60000"/>
                    <a:lumOff val="40000"/>
                  </a:schemeClr>
                </a:solidFill>
                <a:latin typeface="Open Sans"/>
                <a:ea typeface="+mn-lt"/>
                <a:cs typeface="+mn-lt"/>
              </a:rPr>
              <a:t>:</a:t>
            </a:r>
            <a:endParaRPr lang="en-US" sz="2400" b="1" dirty="0">
              <a:solidFill>
                <a:schemeClr val="accent5">
                  <a:lumMod val="60000"/>
                  <a:lumOff val="40000"/>
                </a:schemeClr>
              </a:solidFill>
              <a:latin typeface="Open Sans"/>
              <a:cs typeface="Calibri" panose="020F0502020204030204"/>
            </a:endParaRPr>
          </a:p>
          <a:p>
            <a:pPr>
              <a:spcBef>
                <a:spcPts val="1000"/>
              </a:spcBef>
            </a:pPr>
            <a:r>
              <a:rPr lang="en-GB" sz="2400" dirty="0">
                <a:latin typeface="Open Sans"/>
                <a:ea typeface="+mn-lt"/>
                <a:cs typeface="+mn-lt"/>
              </a:rPr>
              <a:t>ILO1: </a:t>
            </a:r>
            <a:r>
              <a:rPr lang="en-GB" sz="2400" dirty="0" err="1">
                <a:latin typeface="Open Sans"/>
                <a:ea typeface="+mn-lt"/>
                <a:cs typeface="+mn-lt"/>
              </a:rPr>
              <a:t>Aprender</a:t>
            </a:r>
            <a:r>
              <a:rPr lang="en-GB" sz="2400" dirty="0">
                <a:latin typeface="Open Sans"/>
                <a:ea typeface="+mn-lt"/>
                <a:cs typeface="+mn-lt"/>
              </a:rPr>
              <a:t> sobre o consumo de energia no setor industrial</a:t>
            </a:r>
          </a:p>
          <a:p>
            <a:pPr>
              <a:spcBef>
                <a:spcPts val="1000"/>
              </a:spcBef>
            </a:pPr>
            <a:r>
              <a:rPr lang="en-US" sz="2400" dirty="0">
                <a:latin typeface="Open Sans"/>
                <a:ea typeface="+mn-lt"/>
                <a:cs typeface="+mn-lt"/>
              </a:rPr>
              <a:t>ILO2: </a:t>
            </a:r>
            <a:r>
              <a:rPr lang="en-US" sz="2400" dirty="0" err="1">
                <a:latin typeface="Open Sans"/>
                <a:ea typeface="+mn-lt"/>
                <a:cs typeface="+mn-lt"/>
              </a:rPr>
              <a:t>Compreender</a:t>
            </a:r>
            <a:r>
              <a:rPr lang="en-US" sz="2400" dirty="0">
                <a:latin typeface="Open Sans"/>
                <a:ea typeface="+mn-lt"/>
                <a:cs typeface="+mn-lt"/>
              </a:rPr>
              <a:t> diferentes abordagens para desagregar o consumo de energia no setor industrial </a:t>
            </a:r>
          </a:p>
          <a:p>
            <a:pPr>
              <a:spcBef>
                <a:spcPts val="1000"/>
              </a:spcBef>
            </a:pPr>
            <a:r>
              <a:rPr lang="en-US" sz="2400" dirty="0">
                <a:latin typeface="Open Sans"/>
                <a:ea typeface="+mn-lt"/>
                <a:cs typeface="+mn-lt"/>
              </a:rPr>
              <a:t>ILO3: Compreender como modelar tecnologias de uso final no setor industrial usando o </a:t>
            </a:r>
            <a:r>
              <a:rPr lang="en-US" sz="2400" dirty="0" err="1">
                <a:latin typeface="Open Sans"/>
                <a:ea typeface="+mn-lt"/>
                <a:cs typeface="+mn-lt"/>
              </a:rPr>
              <a:t>OSeMOSYS</a:t>
            </a:r>
            <a:endParaRPr lang="en-US" sz="2400" b="1" dirty="0">
              <a:latin typeface="Open Sans"/>
              <a:ea typeface="+mn-lt"/>
              <a:cs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3</a:t>
            </a:fld>
            <a:endParaRPr lang="sv-SE" sz="1000" b="1" dirty="0">
              <a:solidFill>
                <a:schemeClr val="bg1"/>
              </a:solidFill>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12.1.1 Introdução</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215900"/>
            <a:ext cx="10767176" cy="6967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Setor industrial</a:t>
            </a:r>
            <a:endParaRPr lang="en-US" dirty="0">
              <a:cs typeface="Calibri Light" panose="020F0302020204030204"/>
            </a:endParaRPr>
          </a:p>
        </p:txBody>
      </p:sp>
      <p:graphicFrame>
        <p:nvGraphicFramePr>
          <p:cNvPr id="2" name="Chart 1">
            <a:extLst>
              <a:ext uri="{FF2B5EF4-FFF2-40B4-BE49-F238E27FC236}">
                <a16:creationId xmlns:a16="http://schemas.microsoft.com/office/drawing/2014/main" id="{56779A07-029C-9AA2-C597-6C2D05C533B6}"/>
              </a:ext>
            </a:extLst>
          </p:cNvPr>
          <p:cNvGraphicFramePr>
            <a:graphicFrameLocks/>
          </p:cNvGraphicFramePr>
          <p:nvPr>
            <p:extLst>
              <p:ext uri="{D42A27DB-BD31-4B8C-83A1-F6EECF244321}">
                <p14:modId xmlns:p14="http://schemas.microsoft.com/office/powerpoint/2010/main" val="1465348158"/>
              </p:ext>
            </p:extLst>
          </p:nvPr>
        </p:nvGraphicFramePr>
        <p:xfrm>
          <a:off x="-351638" y="1536799"/>
          <a:ext cx="7608890"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A2A89B7-155A-A7CA-2B35-BC30DB908580}"/>
              </a:ext>
            </a:extLst>
          </p:cNvPr>
          <p:cNvSpPr txBox="1"/>
          <p:nvPr/>
        </p:nvSpPr>
        <p:spPr>
          <a:xfrm>
            <a:off x="592765" y="6249561"/>
            <a:ext cx="6097772" cy="246221"/>
          </a:xfrm>
          <a:prstGeom prst="rect">
            <a:avLst/>
          </a:prstGeom>
          <a:noFill/>
        </p:spPr>
        <p:txBody>
          <a:bodyPr wrap="square">
            <a:spAutoFit/>
          </a:bodyPr>
          <a:lstStyle/>
          <a:p>
            <a:r>
              <a:rPr lang="es-CO" sz="1000" b="1" dirty="0" err="1">
                <a:latin typeface="Open Sans" panose="020B0606030504020204" pitchFamily="34" charset="0"/>
                <a:ea typeface="Open Sans" panose="020B0606030504020204" pitchFamily="34" charset="0"/>
                <a:cs typeface="Open Sans" panose="020B0606030504020204" pitchFamily="34" charset="0"/>
              </a:rPr>
              <a:t>Fonte</a:t>
            </a:r>
            <a:r>
              <a:rPr lang="es-CO" sz="1000" b="1" dirty="0">
                <a:latin typeface="Open Sans" panose="020B0606030504020204" pitchFamily="34" charset="0"/>
                <a:ea typeface="Open Sans" panose="020B0606030504020204" pitchFamily="34" charset="0"/>
                <a:cs typeface="Open Sans" panose="020B0606030504020204" pitchFamily="34" charset="0"/>
              </a:rPr>
              <a:t>: </a:t>
            </a:r>
            <a:r>
              <a:rPr lang="es-CO" sz="1000" dirty="0">
                <a:latin typeface="Open Sans" panose="020B0606030504020204" pitchFamily="34" charset="0"/>
                <a:ea typeface="Open Sans" panose="020B0606030504020204" pitchFamily="34" charset="0"/>
                <a:cs typeface="Open Sans" panose="020B0606030504020204" pitchFamily="34" charset="0"/>
              </a:rPr>
              <a:t>Statista (2024) - </a:t>
            </a:r>
            <a:r>
              <a:rPr lang="es-CO" sz="1000" dirty="0">
                <a:latin typeface="Open Sans" panose="020B0606030504020204" pitchFamily="34" charset="0"/>
                <a:ea typeface="Open Sans" panose="020B0606030504020204" pitchFamily="34" charset="0"/>
                <a:cs typeface="Open Sans" panose="020B0606030504020204" pitchFamily="34" charset="0"/>
                <a:hlinkClick r:id="rId4"/>
              </a:rPr>
              <a:t>Link</a:t>
            </a:r>
            <a:endParaRPr lang="es-CO"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92FD343-81C2-9F31-FEDA-503C28DE4D8E}"/>
              </a:ext>
            </a:extLst>
          </p:cNvPr>
          <p:cNvSpPr txBox="1"/>
          <p:nvPr/>
        </p:nvSpPr>
        <p:spPr>
          <a:xfrm>
            <a:off x="7257252" y="1253191"/>
            <a:ext cx="4541048" cy="2308324"/>
          </a:xfrm>
          <a:prstGeom prst="rect">
            <a:avLst/>
          </a:prstGeom>
          <a:noFill/>
        </p:spPr>
        <p:txBody>
          <a:bodyPr wrap="square">
            <a:spAutoFit/>
          </a:bodyPr>
          <a:lstStyle/>
          <a:p>
            <a:pPr algn="just"/>
            <a:r>
              <a:rPr lang="en-US" sz="2400" dirty="0">
                <a:latin typeface="Aptos" panose="020B0004020202020204" pitchFamily="34" charset="0"/>
              </a:rPr>
              <a:t>O setor industrial abrange uma ampla gama de atividades econômicas que transformam matérias-primas em bens acabados e produtos intermediários. </a:t>
            </a:r>
            <a:endParaRPr lang="es-CO" sz="2400" dirty="0">
              <a:latin typeface="Aptos" panose="020B0004020202020204" pitchFamily="34" charset="0"/>
            </a:endParaRPr>
          </a:p>
        </p:txBody>
      </p:sp>
      <p:pic>
        <p:nvPicPr>
          <p:cNvPr id="1026" name="Picture 2" descr="Industry Line Icon Vector, Industry Icon, Production, Prorities PNG and  Vector with Transparent Background for Free Download">
            <a:extLst>
              <a:ext uri="{FF2B5EF4-FFF2-40B4-BE49-F238E27FC236}">
                <a16:creationId xmlns:a16="http://schemas.microsoft.com/office/drawing/2014/main" id="{99169DF4-E954-11C6-CF7A-71175096B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740" y="3429000"/>
            <a:ext cx="1901036" cy="1901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9AFFCE3-1F13-E925-4396-8C461EC4D377}"/>
              </a:ext>
            </a:extLst>
          </p:cNvPr>
          <p:cNvPicPr>
            <a:picLocks noChangeAspect="1"/>
          </p:cNvPicPr>
          <p:nvPr/>
        </p:nvPicPr>
        <p:blipFill>
          <a:blip r:embed="rId6"/>
          <a:stretch>
            <a:fillRect/>
          </a:stretch>
        </p:blipFill>
        <p:spPr>
          <a:xfrm>
            <a:off x="8584011" y="4829175"/>
            <a:ext cx="2100263" cy="2028826"/>
          </a:xfrm>
          <a:prstGeom prst="rect">
            <a:avLst/>
          </a:prstGeom>
        </p:spPr>
      </p:pic>
      <p:pic>
        <p:nvPicPr>
          <p:cNvPr id="11" name="Picture 10">
            <a:extLst>
              <a:ext uri="{FF2B5EF4-FFF2-40B4-BE49-F238E27FC236}">
                <a16:creationId xmlns:a16="http://schemas.microsoft.com/office/drawing/2014/main" id="{900EF179-55B7-6CDC-989F-5071573E5F89}"/>
              </a:ext>
            </a:extLst>
          </p:cNvPr>
          <p:cNvPicPr>
            <a:picLocks noChangeAspect="1"/>
          </p:cNvPicPr>
          <p:nvPr/>
        </p:nvPicPr>
        <p:blipFill>
          <a:blip r:embed="rId7"/>
          <a:stretch>
            <a:fillRect/>
          </a:stretch>
        </p:blipFill>
        <p:spPr>
          <a:xfrm>
            <a:off x="9938548" y="3556789"/>
            <a:ext cx="1731963" cy="1731963"/>
          </a:xfrm>
          <a:prstGeom prst="rect">
            <a:avLst/>
          </a:prstGeom>
        </p:spPr>
      </p:pic>
    </p:spTree>
    <p:extLst>
      <p:ext uri="{BB962C8B-B14F-4D97-AF65-F5344CB8AC3E}">
        <p14:creationId xmlns:p14="http://schemas.microsoft.com/office/powerpoint/2010/main" val="197282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05E874A9-D576-9B57-CBBE-B80C7CD6D12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3B4B110-4E58-CBD7-E0A4-6178A9AC8C84}"/>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4</a:t>
            </a:fld>
            <a:endParaRPr lang="sv-SE" sz="1000" b="1" dirty="0">
              <a:solidFill>
                <a:schemeClr val="bg1"/>
              </a:solidFill>
            </a:endParaRPr>
          </a:p>
        </p:txBody>
      </p:sp>
      <p:sp>
        <p:nvSpPr>
          <p:cNvPr id="7" name="Rectangle 6">
            <a:extLst>
              <a:ext uri="{FF2B5EF4-FFF2-40B4-BE49-F238E27FC236}">
                <a16:creationId xmlns:a16="http://schemas.microsoft.com/office/drawing/2014/main" id="{16973BB7-AA48-C564-A66D-8B4C50F4A45B}"/>
              </a:ext>
            </a:extLst>
          </p:cNvPr>
          <p:cNvSpPr/>
          <p:nvPr/>
        </p:nvSpPr>
        <p:spPr>
          <a:xfrm>
            <a:off x="343847" y="9070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12.1.2 Subsetores </a:t>
            </a:r>
          </a:p>
        </p:txBody>
      </p:sp>
      <p:sp>
        <p:nvSpPr>
          <p:cNvPr id="8" name="Title 10">
            <a:extLst>
              <a:ext uri="{FF2B5EF4-FFF2-40B4-BE49-F238E27FC236}">
                <a16:creationId xmlns:a16="http://schemas.microsoft.com/office/drawing/2014/main" id="{BDBF0EB4-C150-86B8-E68D-7017AD1DC88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Setor industrial</a:t>
            </a:r>
            <a:endParaRPr lang="en-US" dirty="0">
              <a:cs typeface="Calibri Light" panose="020F0302020204030204"/>
            </a:endParaRPr>
          </a:p>
        </p:txBody>
      </p:sp>
      <p:sp>
        <p:nvSpPr>
          <p:cNvPr id="2" name="TextBox 1">
            <a:extLst>
              <a:ext uri="{FF2B5EF4-FFF2-40B4-BE49-F238E27FC236}">
                <a16:creationId xmlns:a16="http://schemas.microsoft.com/office/drawing/2014/main" id="{855DBAF4-31E0-4D2D-4A4E-AB272414690D}"/>
              </a:ext>
            </a:extLst>
          </p:cNvPr>
          <p:cNvSpPr txBox="1"/>
          <p:nvPr/>
        </p:nvSpPr>
        <p:spPr>
          <a:xfrm>
            <a:off x="343847" y="1238121"/>
            <a:ext cx="11229028" cy="477054"/>
          </a:xfrm>
          <a:prstGeom prst="rect">
            <a:avLst/>
          </a:prstGeom>
          <a:noFill/>
        </p:spPr>
        <p:txBody>
          <a:bodyPr wrap="square">
            <a:spAutoFit/>
          </a:bodyPr>
          <a:lstStyle/>
          <a:p>
            <a:pPr algn="just"/>
            <a:r>
              <a:rPr lang="en-US" sz="2500" dirty="0">
                <a:latin typeface="Aptos" panose="020B0004020202020204" pitchFamily="34" charset="0"/>
              </a:rPr>
              <a:t>Os seguintes subsetores são normalmente definidos nos balanços finais de energia: </a:t>
            </a:r>
            <a:endParaRPr lang="es-CO" sz="2500" dirty="0">
              <a:latin typeface="Aptos" panose="020B0004020202020204" pitchFamily="34" charset="0"/>
            </a:endParaRPr>
          </a:p>
        </p:txBody>
      </p:sp>
      <p:graphicFrame>
        <p:nvGraphicFramePr>
          <p:cNvPr id="4" name="Diagram 3">
            <a:extLst>
              <a:ext uri="{FF2B5EF4-FFF2-40B4-BE49-F238E27FC236}">
                <a16:creationId xmlns:a16="http://schemas.microsoft.com/office/drawing/2014/main" id="{0BB0C4AC-0C58-91E1-F68A-172C76B7035E}"/>
              </a:ext>
            </a:extLst>
          </p:cNvPr>
          <p:cNvGraphicFramePr/>
          <p:nvPr>
            <p:extLst>
              <p:ext uri="{D42A27DB-BD31-4B8C-83A1-F6EECF244321}">
                <p14:modId xmlns:p14="http://schemas.microsoft.com/office/powerpoint/2010/main" val="3241283169"/>
              </p:ext>
            </p:extLst>
          </p:nvPr>
        </p:nvGraphicFramePr>
        <p:xfrm>
          <a:off x="151759" y="2024411"/>
          <a:ext cx="11843391"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42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7F8762E-C028-8588-5F6B-79D0D117398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880599F-2116-039D-EE20-3E910B4C9BA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5</a:t>
            </a:fld>
            <a:endParaRPr lang="sv-SE" sz="1000" b="1" dirty="0">
              <a:solidFill>
                <a:schemeClr val="bg1"/>
              </a:solidFill>
            </a:endParaRPr>
          </a:p>
        </p:txBody>
      </p:sp>
      <p:sp>
        <p:nvSpPr>
          <p:cNvPr id="7" name="Rectangle 6">
            <a:extLst>
              <a:ext uri="{FF2B5EF4-FFF2-40B4-BE49-F238E27FC236}">
                <a16:creationId xmlns:a16="http://schemas.microsoft.com/office/drawing/2014/main" id="{EBB24D34-2E5C-1A2F-8DC1-3FD94F220BB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12.1.3 Demandas de energia </a:t>
            </a:r>
          </a:p>
        </p:txBody>
      </p:sp>
      <p:sp>
        <p:nvSpPr>
          <p:cNvPr id="8" name="Title 10">
            <a:extLst>
              <a:ext uri="{FF2B5EF4-FFF2-40B4-BE49-F238E27FC236}">
                <a16:creationId xmlns:a16="http://schemas.microsoft.com/office/drawing/2014/main" id="{C3218482-346B-2C7C-879C-B86E452ACC66}"/>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Setor industrial</a:t>
            </a:r>
            <a:endParaRPr lang="en-US" dirty="0">
              <a:cs typeface="Calibri Light" panose="020F0302020204030204"/>
            </a:endParaRPr>
          </a:p>
        </p:txBody>
      </p:sp>
      <p:pic>
        <p:nvPicPr>
          <p:cNvPr id="2052" name="Picture 4" descr="Heating system line icon sign Royalty Free Vector Image">
            <a:extLst>
              <a:ext uri="{FF2B5EF4-FFF2-40B4-BE49-F238E27FC236}">
                <a16:creationId xmlns:a16="http://schemas.microsoft.com/office/drawing/2014/main" id="{6106832F-8D45-F60B-3C5F-66E1AA3257D7}"/>
              </a:ext>
            </a:extLst>
          </p:cNvPr>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1348" b="7568"/>
          <a:stretch/>
        </p:blipFill>
        <p:spPr bwMode="auto">
          <a:xfrm>
            <a:off x="4864241" y="2262157"/>
            <a:ext cx="2712901" cy="27146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tor eléctrico - Iconos gratis de tecnología">
            <a:extLst>
              <a:ext uri="{FF2B5EF4-FFF2-40B4-BE49-F238E27FC236}">
                <a16:creationId xmlns:a16="http://schemas.microsoft.com/office/drawing/2014/main" id="{A57E6EFA-C648-06BF-8CBF-DDC6DB13D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59" y="2262157"/>
            <a:ext cx="2887814" cy="28878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37E256-C170-D277-05CB-1582A2A553F1}"/>
              </a:ext>
            </a:extLst>
          </p:cNvPr>
          <p:cNvPicPr>
            <a:picLocks noChangeAspect="1"/>
          </p:cNvPicPr>
          <p:nvPr/>
        </p:nvPicPr>
        <p:blipFill>
          <a:blip r:embed="rId5"/>
          <a:stretch>
            <a:fillRect/>
          </a:stretch>
        </p:blipFill>
        <p:spPr>
          <a:xfrm>
            <a:off x="8766816" y="2429714"/>
            <a:ext cx="2552700" cy="2552700"/>
          </a:xfrm>
          <a:prstGeom prst="rect">
            <a:avLst/>
          </a:prstGeom>
        </p:spPr>
      </p:pic>
      <p:sp>
        <p:nvSpPr>
          <p:cNvPr id="4" name="TextBox 3">
            <a:extLst>
              <a:ext uri="{FF2B5EF4-FFF2-40B4-BE49-F238E27FC236}">
                <a16:creationId xmlns:a16="http://schemas.microsoft.com/office/drawing/2014/main" id="{F39F457C-DEAF-5A1F-1859-B94C17672A87}"/>
              </a:ext>
            </a:extLst>
          </p:cNvPr>
          <p:cNvSpPr txBox="1"/>
          <p:nvPr/>
        </p:nvSpPr>
        <p:spPr>
          <a:xfrm>
            <a:off x="343847" y="1479421"/>
            <a:ext cx="11229028" cy="523220"/>
          </a:xfrm>
          <a:prstGeom prst="rect">
            <a:avLst/>
          </a:prstGeom>
          <a:noFill/>
        </p:spPr>
        <p:txBody>
          <a:bodyPr wrap="square">
            <a:spAutoFit/>
          </a:bodyPr>
          <a:lstStyle/>
          <a:p>
            <a:pPr algn="just"/>
            <a:r>
              <a:rPr lang="en-US" sz="2800" dirty="0">
                <a:latin typeface="Aptos" panose="020B0004020202020204" pitchFamily="34" charset="0"/>
              </a:rPr>
              <a:t>As demandas de energia mais comuns modeladas são:</a:t>
            </a:r>
            <a:endParaRPr lang="es-CO" sz="2800" dirty="0">
              <a:latin typeface="Aptos" panose="020B0004020202020204" pitchFamily="34" charset="0"/>
            </a:endParaRPr>
          </a:p>
        </p:txBody>
      </p:sp>
      <p:sp>
        <p:nvSpPr>
          <p:cNvPr id="5" name="TextBox 4">
            <a:extLst>
              <a:ext uri="{FF2B5EF4-FFF2-40B4-BE49-F238E27FC236}">
                <a16:creationId xmlns:a16="http://schemas.microsoft.com/office/drawing/2014/main" id="{D7A035A2-E870-3F5A-664C-0EEB3BBC9E66}"/>
              </a:ext>
            </a:extLst>
          </p:cNvPr>
          <p:cNvSpPr txBox="1"/>
          <p:nvPr/>
        </p:nvSpPr>
        <p:spPr>
          <a:xfrm>
            <a:off x="832468" y="5477412"/>
            <a:ext cx="2632735"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Força </a:t>
            </a:r>
            <a:r>
              <a:rPr lang="es-CO" sz="2500" b="1" dirty="0">
                <a:solidFill>
                  <a:schemeClr val="bg1"/>
                </a:solidFill>
                <a:latin typeface="Aptos" panose="020B0004020202020204" pitchFamily="34" charset="0"/>
              </a:rPr>
              <a:t>motriz</a:t>
            </a:r>
          </a:p>
        </p:txBody>
      </p:sp>
      <p:sp>
        <p:nvSpPr>
          <p:cNvPr id="6" name="TextBox 5">
            <a:extLst>
              <a:ext uri="{FF2B5EF4-FFF2-40B4-BE49-F238E27FC236}">
                <a16:creationId xmlns:a16="http://schemas.microsoft.com/office/drawing/2014/main" id="{F254C67F-67AC-F087-0990-1C43F3CBDC90}"/>
              </a:ext>
            </a:extLst>
          </p:cNvPr>
          <p:cNvSpPr txBox="1"/>
          <p:nvPr/>
        </p:nvSpPr>
        <p:spPr>
          <a:xfrm>
            <a:off x="4944407" y="5469727"/>
            <a:ext cx="2632735" cy="86177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Calor de </a:t>
            </a:r>
            <a:r>
              <a:rPr lang="es-CO" sz="2500" b="1" dirty="0" err="1">
                <a:solidFill>
                  <a:schemeClr val="bg1"/>
                </a:solidFill>
                <a:latin typeface="Aptos" panose="020B0004020202020204" pitchFamily="34" charset="0"/>
              </a:rPr>
              <a:t>processo</a:t>
            </a:r>
            <a:endParaRPr lang="es-CO" sz="2500" b="1"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3C3AC33F-84F4-ABA0-E062-C659BD1E8F2F}"/>
              </a:ext>
            </a:extLst>
          </p:cNvPr>
          <p:cNvSpPr txBox="1"/>
          <p:nvPr/>
        </p:nvSpPr>
        <p:spPr>
          <a:xfrm>
            <a:off x="8726798" y="5277367"/>
            <a:ext cx="2632735" cy="1246495"/>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Usos específicos de </a:t>
            </a:r>
            <a:r>
              <a:rPr lang="es-CO" sz="2500" b="1" dirty="0" err="1">
                <a:solidFill>
                  <a:schemeClr val="bg1"/>
                </a:solidFill>
                <a:latin typeface="Aptos" panose="020B0004020202020204" pitchFamily="34" charset="0"/>
              </a:rPr>
              <a:t>eletricidade</a:t>
            </a:r>
            <a:endParaRPr lang="es-CO" sz="25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219937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434B66B-2774-9C77-D882-68E5A03FC31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0C3A5F7-B4B7-19C5-9467-617DCDADFD8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6</a:t>
            </a:fld>
            <a:endParaRPr lang="sv-SE" sz="1000" b="1" dirty="0">
              <a:solidFill>
                <a:schemeClr val="bg1"/>
              </a:solidFill>
            </a:endParaRPr>
          </a:p>
        </p:txBody>
      </p:sp>
      <p:sp>
        <p:nvSpPr>
          <p:cNvPr id="7" name="Rectangle 6">
            <a:extLst>
              <a:ext uri="{FF2B5EF4-FFF2-40B4-BE49-F238E27FC236}">
                <a16:creationId xmlns:a16="http://schemas.microsoft.com/office/drawing/2014/main" id="{548C8AE4-2629-93C3-FA4D-B674C24BE30B}"/>
              </a:ext>
            </a:extLst>
          </p:cNvPr>
          <p:cNvSpPr/>
          <p:nvPr/>
        </p:nvSpPr>
        <p:spPr>
          <a:xfrm>
            <a:off x="343847" y="995986"/>
            <a:ext cx="1037177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Principais motivadores e desafios no </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uso de</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energia industrial </a:t>
            </a:r>
          </a:p>
        </p:txBody>
      </p:sp>
      <p:sp>
        <p:nvSpPr>
          <p:cNvPr id="8" name="Title 10">
            <a:extLst>
              <a:ext uri="{FF2B5EF4-FFF2-40B4-BE49-F238E27FC236}">
                <a16:creationId xmlns:a16="http://schemas.microsoft.com/office/drawing/2014/main" id="{D91E87E3-29C4-6528-4067-1CC3719728D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Setor industrial</a:t>
            </a:r>
            <a:endParaRPr lang="en-US" dirty="0">
              <a:cs typeface="Calibri Light" panose="020F0302020204030204"/>
            </a:endParaRPr>
          </a:p>
        </p:txBody>
      </p:sp>
      <p:graphicFrame>
        <p:nvGraphicFramePr>
          <p:cNvPr id="2" name="Diagram 1">
            <a:extLst>
              <a:ext uri="{FF2B5EF4-FFF2-40B4-BE49-F238E27FC236}">
                <a16:creationId xmlns:a16="http://schemas.microsoft.com/office/drawing/2014/main" id="{3953BA82-6A4F-60E3-5C1E-E6A9E715B4BB}"/>
              </a:ext>
            </a:extLst>
          </p:cNvPr>
          <p:cNvGraphicFramePr/>
          <p:nvPr>
            <p:extLst>
              <p:ext uri="{D42A27DB-BD31-4B8C-83A1-F6EECF244321}">
                <p14:modId xmlns:p14="http://schemas.microsoft.com/office/powerpoint/2010/main" val="3338474237"/>
              </p:ext>
            </p:extLst>
          </p:nvPr>
        </p:nvGraphicFramePr>
        <p:xfrm>
          <a:off x="231774" y="1614488"/>
          <a:ext cx="11566525" cy="484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66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7</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887215" y="8748"/>
            <a:ext cx="1217135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Aula 12.1 Referências</a:t>
            </a:r>
          </a:p>
        </p:txBody>
      </p:sp>
      <p:sp>
        <p:nvSpPr>
          <p:cNvPr id="5" name="TextBox 4">
            <a:extLst>
              <a:ext uri="{FF2B5EF4-FFF2-40B4-BE49-F238E27FC236}">
                <a16:creationId xmlns:a16="http://schemas.microsoft.com/office/drawing/2014/main" id="{8898F266-6D45-2561-2868-0AC2D2AE1389}"/>
              </a:ext>
            </a:extLst>
          </p:cNvPr>
          <p:cNvSpPr txBox="1"/>
          <p:nvPr/>
        </p:nvSpPr>
        <p:spPr>
          <a:xfrm>
            <a:off x="887215" y="1780511"/>
            <a:ext cx="10342760" cy="21572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304800">
              <a:lnSpc>
                <a:spcPct val="107000"/>
              </a:lnSpc>
              <a:spcAft>
                <a:spcPts val="800"/>
              </a:spcAft>
            </a:pPr>
            <a:r>
              <a:rPr lang="en-GB"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Manuel, S. D., Floris, T., Kira, W., Jos, S., &amp; André, F. (2022). Modelagem de </a:t>
            </a:r>
            <a:r>
              <a:rPr lang="en-GB" sz="2400"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sistema</a:t>
            </a:r>
            <a:r>
              <a:rPr lang="en-GB"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GB" sz="2400"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energético</a:t>
            </a:r>
            <a:r>
              <a:rPr lang="en-GB"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integrado de alta resolução técnica e temporal da descarbonização industrial. </a:t>
            </a:r>
            <a:r>
              <a:rPr lang="es-CO" sz="2400" i="1"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Advances </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 </a:t>
            </a:r>
            <a:r>
              <a:rPr lang="es-CO" sz="2400" i="1"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Applied </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Energy</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 </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https://doi.org/10.1016/j.adapen.2022.100105</a:t>
            </a:r>
            <a:endPar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400" kern="100" dirty="0">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22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834FA2D-5F89-85E8-2D58-3D15B85230E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099F028-2700-2993-49DA-A1F91AA805C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8</a:t>
            </a:fld>
            <a:endParaRPr lang="sv-SE" sz="1000" b="1" dirty="0">
              <a:solidFill>
                <a:schemeClr val="bg1"/>
              </a:solidFill>
            </a:endParaRPr>
          </a:p>
        </p:txBody>
      </p:sp>
      <p:sp>
        <p:nvSpPr>
          <p:cNvPr id="2" name="Rectangle 1">
            <a:extLst>
              <a:ext uri="{FF2B5EF4-FFF2-40B4-BE49-F238E27FC236}">
                <a16:creationId xmlns:a16="http://schemas.microsoft.com/office/drawing/2014/main" id="{E33A529D-0CC6-9086-6D0C-CEDF460D970E}"/>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12.2.1 Nível de desagregação</a:t>
            </a:r>
          </a:p>
        </p:txBody>
      </p:sp>
      <p:sp>
        <p:nvSpPr>
          <p:cNvPr id="4" name="Title 10">
            <a:extLst>
              <a:ext uri="{FF2B5EF4-FFF2-40B4-BE49-F238E27FC236}">
                <a16:creationId xmlns:a16="http://schemas.microsoft.com/office/drawing/2014/main" id="{18215D7E-4063-BBED-B045-E400377AC0F2}"/>
              </a:ext>
            </a:extLst>
          </p:cNvPr>
          <p:cNvSpPr txBox="1">
            <a:spLocks/>
          </p:cNvSpPr>
          <p:nvPr/>
        </p:nvSpPr>
        <p:spPr>
          <a:xfrm>
            <a:off x="582415" y="112946"/>
            <a:ext cx="10276085"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Abordagens para modelar o setor industrial</a:t>
            </a:r>
          </a:p>
        </p:txBody>
      </p:sp>
      <p:sp>
        <p:nvSpPr>
          <p:cNvPr id="5" name="TextBox 4">
            <a:extLst>
              <a:ext uri="{FF2B5EF4-FFF2-40B4-BE49-F238E27FC236}">
                <a16:creationId xmlns:a16="http://schemas.microsoft.com/office/drawing/2014/main" id="{5A2D30B6-D6BA-DA7A-72DD-686F80D8CE95}"/>
              </a:ext>
            </a:extLst>
          </p:cNvPr>
          <p:cNvSpPr txBox="1"/>
          <p:nvPr/>
        </p:nvSpPr>
        <p:spPr>
          <a:xfrm>
            <a:off x="393700" y="1944500"/>
            <a:ext cx="11316814" cy="1384995"/>
          </a:xfrm>
          <a:prstGeom prst="rect">
            <a:avLst/>
          </a:prstGeom>
          <a:noFill/>
        </p:spPr>
        <p:txBody>
          <a:bodyPr wrap="square">
            <a:spAutoFit/>
          </a:bodyPr>
          <a:lstStyle/>
          <a:p>
            <a:pPr algn="just"/>
            <a:r>
              <a:rPr lang="en-US" sz="2800" dirty="0">
                <a:latin typeface="Aptos" panose="020B0004020202020204" pitchFamily="34" charset="0"/>
              </a:rPr>
              <a:t>A </a:t>
            </a:r>
            <a:r>
              <a:rPr lang="en-US" sz="2800" dirty="0" err="1">
                <a:latin typeface="Aptos" panose="020B0004020202020204" pitchFamily="34" charset="0"/>
              </a:rPr>
              <a:t>modelagem</a:t>
            </a:r>
            <a:r>
              <a:rPr lang="en-US" sz="2800" dirty="0">
                <a:latin typeface="Aptos" panose="020B0004020202020204" pitchFamily="34" charset="0"/>
              </a:rPr>
              <a:t> industrial é uma tarefa desafiadora devido à grande variedade de subsetores e processos. Um único subsetor geralmente engloba vários sub-setores. Alguns exemplos são mostrados abaixo.</a:t>
            </a:r>
            <a:endParaRPr lang="es-CO" sz="2800" dirty="0">
              <a:latin typeface="Aptos" panose="020B0004020202020204" pitchFamily="34" charset="0"/>
            </a:endParaRPr>
          </a:p>
        </p:txBody>
      </p:sp>
      <p:graphicFrame>
        <p:nvGraphicFramePr>
          <p:cNvPr id="7" name="Diagram 6">
            <a:extLst>
              <a:ext uri="{FF2B5EF4-FFF2-40B4-BE49-F238E27FC236}">
                <a16:creationId xmlns:a16="http://schemas.microsoft.com/office/drawing/2014/main" id="{EE1B3451-CE8C-4326-E307-5C13D5B2206F}"/>
              </a:ext>
            </a:extLst>
          </p:cNvPr>
          <p:cNvGraphicFramePr/>
          <p:nvPr>
            <p:extLst>
              <p:ext uri="{D42A27DB-BD31-4B8C-83A1-F6EECF244321}">
                <p14:modId xmlns:p14="http://schemas.microsoft.com/office/powerpoint/2010/main" val="2328678356"/>
              </p:ext>
            </p:extLst>
          </p:nvPr>
        </p:nvGraphicFramePr>
        <p:xfrm>
          <a:off x="-2661764" y="3329495"/>
          <a:ext cx="11316814" cy="3140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871622B-8487-A1B8-3066-8E89078CA007}"/>
              </a:ext>
            </a:extLst>
          </p:cNvPr>
          <p:cNvGraphicFramePr/>
          <p:nvPr>
            <p:extLst>
              <p:ext uri="{D42A27DB-BD31-4B8C-83A1-F6EECF244321}">
                <p14:modId xmlns:p14="http://schemas.microsoft.com/office/powerpoint/2010/main" val="446449641"/>
              </p:ext>
            </p:extLst>
          </p:nvPr>
        </p:nvGraphicFramePr>
        <p:xfrm>
          <a:off x="3177062" y="3291445"/>
          <a:ext cx="11316814" cy="31403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647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9</a:t>
            </a:fld>
            <a:endParaRPr lang="sv-SE" sz="1000" b="1" dirty="0">
              <a:solidFill>
                <a:schemeClr val="bg1"/>
              </a:solidFill>
            </a:endParaRPr>
          </a:p>
        </p:txBody>
      </p:sp>
      <p:sp>
        <p:nvSpPr>
          <p:cNvPr id="2" name="Rectangle 1">
            <a:extLst>
              <a:ext uri="{FF2B5EF4-FFF2-40B4-BE49-F238E27FC236}">
                <a16:creationId xmlns:a16="http://schemas.microsoft.com/office/drawing/2014/main" id="{80ED264C-2459-7E9C-B4E7-0AC20593E710}"/>
              </a:ext>
            </a:extLst>
          </p:cNvPr>
          <p:cNvSpPr/>
          <p:nvPr/>
        </p:nvSpPr>
        <p:spPr>
          <a:xfrm>
            <a:off x="582414" y="1510595"/>
            <a:ext cx="863302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12.2.2 O caso da Holanda</a:t>
            </a:r>
          </a:p>
        </p:txBody>
      </p:sp>
      <p:sp>
        <p:nvSpPr>
          <p:cNvPr id="4" name="Title 10">
            <a:extLst>
              <a:ext uri="{FF2B5EF4-FFF2-40B4-BE49-F238E27FC236}">
                <a16:creationId xmlns:a16="http://schemas.microsoft.com/office/drawing/2014/main" id="{EB3BB423-193C-BD62-291D-DC8376691DE5}"/>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Abordagens para modelar o setor industrial</a:t>
            </a:r>
          </a:p>
        </p:txBody>
      </p:sp>
      <p:sp>
        <p:nvSpPr>
          <p:cNvPr id="5" name="TextBox 4">
            <a:extLst>
              <a:ext uri="{FF2B5EF4-FFF2-40B4-BE49-F238E27FC236}">
                <a16:creationId xmlns:a16="http://schemas.microsoft.com/office/drawing/2014/main" id="{6BE234A1-85E7-DE23-E4E7-3C72C11A590D}"/>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Quatro subsetores principais foram modelados e as demandas finais foram expressas em termos de </a:t>
            </a:r>
            <a:r>
              <a:rPr lang="en-US" sz="2800" dirty="0" err="1">
                <a:latin typeface="Aptos" panose="020B0004020202020204" pitchFamily="34" charset="0"/>
              </a:rPr>
              <a:t>toneladas </a:t>
            </a:r>
            <a:r>
              <a:rPr lang="en-US" sz="2800" dirty="0">
                <a:latin typeface="Aptos" panose="020B0004020202020204" pitchFamily="34" charset="0"/>
              </a:rPr>
              <a:t>de materiais. </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817E4D24-9739-6640-A6F7-0EFA35F71705}"/>
              </a:ext>
            </a:extLst>
          </p:cNvPr>
          <p:cNvSpPr/>
          <p:nvPr/>
        </p:nvSpPr>
        <p:spPr>
          <a:xfrm>
            <a:off x="1887139" y="2825707"/>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latin typeface="Aptos" panose="020B0004020202020204" pitchFamily="34" charset="0"/>
              </a:rPr>
              <a:t>Subsetores</a:t>
            </a:r>
            <a:endParaRPr lang="es-CO" sz="2000" dirty="0">
              <a:latin typeface="Aptos" panose="020B0004020202020204" pitchFamily="34" charset="0"/>
            </a:endParaRPr>
          </a:p>
        </p:txBody>
      </p:sp>
      <p:sp>
        <p:nvSpPr>
          <p:cNvPr id="7" name="Rectangle 6">
            <a:extLst>
              <a:ext uri="{FF2B5EF4-FFF2-40B4-BE49-F238E27FC236}">
                <a16:creationId xmlns:a16="http://schemas.microsoft.com/office/drawing/2014/main" id="{4A34EF94-6D84-02B9-7EB2-EEB35D45F2C5}"/>
              </a:ext>
            </a:extLst>
          </p:cNvPr>
          <p:cNvSpPr/>
          <p:nvPr/>
        </p:nvSpPr>
        <p:spPr>
          <a:xfrm>
            <a:off x="393699" y="3443484"/>
            <a:ext cx="5803901" cy="3020816"/>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Produtos químicos </a:t>
            </a:r>
            <a:r>
              <a:rPr lang="es-CO" sz="2000" dirty="0">
                <a:solidFill>
                  <a:sysClr val="windowText" lastClr="000000"/>
                </a:solidFill>
                <a:latin typeface="Aptos" panose="020B0004020202020204" pitchFamily="34" charset="0"/>
              </a:rPr>
              <a:t>de </a:t>
            </a:r>
            <a:r>
              <a:rPr lang="es-CO" sz="2000" dirty="0" err="1">
                <a:solidFill>
                  <a:sysClr val="windowText" lastClr="000000"/>
                </a:solidFill>
                <a:latin typeface="Aptos" panose="020B0004020202020204" pitchFamily="34" charset="0"/>
              </a:rPr>
              <a:t>alto</a:t>
            </a:r>
            <a:r>
              <a:rPr lang="es-CO" sz="2000" dirty="0">
                <a:solidFill>
                  <a:sysClr val="windowText" lastClr="000000"/>
                </a:solidFill>
                <a:latin typeface="Aptos" panose="020B0004020202020204" pitchFamily="34" charset="0"/>
              </a:rPr>
              <a:t> valor (</a:t>
            </a:r>
            <a:r>
              <a:rPr lang="es-CO" sz="2000" dirty="0" err="1">
                <a:solidFill>
                  <a:sysClr val="windowText" lastClr="000000"/>
                </a:solidFill>
                <a:latin typeface="Aptos" panose="020B0004020202020204" pitchFamily="34" charset="0"/>
              </a:rPr>
              <a:t>por exemplo</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craker de vapor de nafta</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 Hidrocarbonetos </a:t>
            </a:r>
            <a:r>
              <a:rPr lang="es-CO" sz="2000" dirty="0">
                <a:solidFill>
                  <a:sysClr val="windowText" lastClr="000000"/>
                </a:solidFill>
                <a:latin typeface="Aptos" panose="020B0004020202020204" pitchFamily="34" charset="0"/>
              </a:rPr>
              <a:t>(</a:t>
            </a:r>
            <a:r>
              <a:rPr lang="es-CO" sz="2000" dirty="0" err="1">
                <a:solidFill>
                  <a:sysClr val="windowText" lastClr="000000"/>
                </a:solidFill>
                <a:latin typeface="Aptos" panose="020B0004020202020204" pitchFamily="34" charset="0"/>
              </a:rPr>
              <a:t>por exemplo</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refino tradicional de petróleo </a:t>
            </a:r>
            <a:r>
              <a:rPr lang="es-CO" sz="2000" dirty="0">
                <a:solidFill>
                  <a:sysClr val="windowText" lastClr="000000"/>
                </a:solidFill>
                <a:latin typeface="Aptos" panose="020B0004020202020204" pitchFamily="34" charset="0"/>
              </a:rPr>
              <a:t>bruto)</a:t>
            </a: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Produção</a:t>
            </a:r>
            <a:r>
              <a:rPr lang="es-CO" sz="2000" dirty="0">
                <a:solidFill>
                  <a:sysClr val="windowText" lastClr="000000"/>
                </a:solidFill>
                <a:latin typeface="Aptos" panose="020B0004020202020204" pitchFamily="34" charset="0"/>
              </a:rPr>
              <a:t> de </a:t>
            </a:r>
            <a:r>
              <a:rPr lang="es-CO" sz="2000" dirty="0" err="1">
                <a:solidFill>
                  <a:sysClr val="windowText" lastClr="000000"/>
                </a:solidFill>
                <a:latin typeface="Aptos" panose="020B0004020202020204" pitchFamily="34" charset="0"/>
              </a:rPr>
              <a:t>amônia</a:t>
            </a:r>
            <a:r>
              <a:rPr lang="es-CO" sz="2000" dirty="0">
                <a:solidFill>
                  <a:sysClr val="windowText" lastClr="000000"/>
                </a:solidFill>
                <a:latin typeface="Aptos" panose="020B0004020202020204" pitchFamily="34" charset="0"/>
              </a:rPr>
              <a:t> (por </a:t>
            </a:r>
            <a:r>
              <a:rPr lang="es-CO" sz="2000" dirty="0" err="1">
                <a:solidFill>
                  <a:sysClr val="windowText" lastClr="000000"/>
                </a:solidFill>
                <a:latin typeface="Aptos" panose="020B0004020202020204" pitchFamily="34" charset="0"/>
              </a:rPr>
              <a:t>exemplo</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processo</a:t>
            </a:r>
            <a:r>
              <a:rPr lang="es-CO" sz="2000" dirty="0">
                <a:solidFill>
                  <a:sysClr val="windowText" lastClr="000000"/>
                </a:solidFill>
                <a:latin typeface="Aptos" panose="020B0004020202020204" pitchFamily="34" charset="0"/>
              </a:rPr>
              <a:t> Haber-Bosh)</a:t>
            </a: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Produção</a:t>
            </a:r>
            <a:r>
              <a:rPr lang="es-CO" sz="2000" dirty="0">
                <a:solidFill>
                  <a:sysClr val="windowText" lastClr="000000"/>
                </a:solidFill>
                <a:latin typeface="Aptos" panose="020B0004020202020204" pitchFamily="34" charset="0"/>
              </a:rPr>
              <a:t> de </a:t>
            </a:r>
            <a:r>
              <a:rPr lang="es-CO" sz="2000" dirty="0" err="1">
                <a:solidFill>
                  <a:sysClr val="windowText" lastClr="000000"/>
                </a:solidFill>
                <a:latin typeface="Aptos" panose="020B0004020202020204" pitchFamily="34" charset="0"/>
              </a:rPr>
              <a:t>aço</a:t>
            </a:r>
            <a:r>
              <a:rPr lang="es-CO" sz="2000" dirty="0">
                <a:solidFill>
                  <a:sysClr val="windowText" lastClr="000000"/>
                </a:solidFill>
                <a:latin typeface="Aptos" panose="020B0004020202020204" pitchFamily="34" charset="0"/>
              </a:rPr>
              <a:t> (por </a:t>
            </a:r>
            <a:r>
              <a:rPr lang="es-CO" sz="2000" dirty="0" err="1">
                <a:solidFill>
                  <a:sysClr val="windowText" lastClr="000000"/>
                </a:solidFill>
                <a:latin typeface="Aptos" panose="020B0004020202020204" pitchFamily="34" charset="0"/>
              </a:rPr>
              <a:t>exemplo</a:t>
            </a:r>
            <a:r>
              <a:rPr lang="es-CO" sz="2000" dirty="0">
                <a:solidFill>
                  <a:sysClr val="windowText" lastClr="000000"/>
                </a:solidFill>
                <a:latin typeface="Aptos" panose="020B0004020202020204" pitchFamily="34" charset="0"/>
              </a:rPr>
              <a:t>, alto-forno)</a:t>
            </a:r>
          </a:p>
        </p:txBody>
      </p:sp>
      <p:sp>
        <p:nvSpPr>
          <p:cNvPr id="8" name="Rectangle 7">
            <a:extLst>
              <a:ext uri="{FF2B5EF4-FFF2-40B4-BE49-F238E27FC236}">
                <a16:creationId xmlns:a16="http://schemas.microsoft.com/office/drawing/2014/main" id="{8B6E05BC-9554-CA64-E195-BBE928B88EB8}"/>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latin typeface="Aptos" panose="020B0004020202020204" pitchFamily="34" charset="0"/>
              </a:rPr>
              <a:t>Demandas </a:t>
            </a:r>
            <a:r>
              <a:rPr lang="es-CO" sz="2000" dirty="0">
                <a:latin typeface="Aptos" panose="020B0004020202020204" pitchFamily="34" charset="0"/>
              </a:rPr>
              <a:t>finais</a:t>
            </a:r>
          </a:p>
        </p:txBody>
      </p:sp>
      <p:sp>
        <p:nvSpPr>
          <p:cNvPr id="9" name="Rectangle 8">
            <a:extLst>
              <a:ext uri="{FF2B5EF4-FFF2-40B4-BE49-F238E27FC236}">
                <a16:creationId xmlns:a16="http://schemas.microsoft.com/office/drawing/2014/main" id="{B3BB4FDA-1335-91E0-0BB6-F2B0111860BD}"/>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Toneladas de olefinas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 Toneladas de hidrocarbonetos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Toneladas de fertilizantes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Toneladas de aço</a:t>
            </a:r>
            <a:endParaRPr lang="es-CO" sz="2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97CF5944-A681-DC9D-9ECC-46FFC3FCB526}"/>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53203308"/>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15F298B4-568F-490A-8C52-634CC17EC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AB1DDE83-2ED0-4567-A669-A16A212F164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b696a8a-ab1a-459b-a09e-44df7cbe9330"/>
    <ds:schemaRef ds:uri="35b8b66e-5759-43c1-a138-f967a8bf5a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5988</TotalTime>
  <Words>3937</Words>
  <Application>Microsoft Macintosh PowerPoint</Application>
  <PresentationFormat>Widescreen</PresentationFormat>
  <Paragraphs>264</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Calibri</vt:lpstr>
      <vt:lpstr>Calibri Light</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keywords>, docId:76C7825503DC594A4DEE7F50099C3FD0</cp:keywords>
  <cp:lastModifiedBy>Pedro Peters</cp:lastModifiedBy>
  <cp:revision>106</cp:revision>
  <dcterms:created xsi:type="dcterms:W3CDTF">2019-06-09T10:25:43Z</dcterms:created>
  <dcterms:modified xsi:type="dcterms:W3CDTF">2025-03-04T05:48:10Z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