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6" r:id="rId2"/>
  </p:sldMasterIdLst>
  <p:notesMasterIdLst>
    <p:notesMasterId r:id="rId32"/>
  </p:notesMasterIdLst>
  <p:sldIdLst>
    <p:sldId id="393" r:id="rId3"/>
    <p:sldId id="256" r:id="rId4"/>
    <p:sldId id="388" r:id="rId5"/>
    <p:sldId id="392" r:id="rId6"/>
    <p:sldId id="387" r:id="rId7"/>
    <p:sldId id="268" r:id="rId8"/>
    <p:sldId id="398" r:id="rId9"/>
    <p:sldId id="348" r:id="rId10"/>
    <p:sldId id="364" r:id="rId11"/>
    <p:sldId id="396" r:id="rId12"/>
    <p:sldId id="269" r:id="rId13"/>
    <p:sldId id="389" r:id="rId14"/>
    <p:sldId id="267" r:id="rId15"/>
    <p:sldId id="331" r:id="rId16"/>
    <p:sldId id="329" r:id="rId17"/>
    <p:sldId id="394" r:id="rId18"/>
    <p:sldId id="395" r:id="rId19"/>
    <p:sldId id="400" r:id="rId20"/>
    <p:sldId id="399" r:id="rId21"/>
    <p:sldId id="401" r:id="rId22"/>
    <p:sldId id="351" r:id="rId23"/>
    <p:sldId id="404" r:id="rId24"/>
    <p:sldId id="356" r:id="rId25"/>
    <p:sldId id="357" r:id="rId26"/>
    <p:sldId id="352" r:id="rId27"/>
    <p:sldId id="402" r:id="rId28"/>
    <p:sldId id="367" r:id="rId29"/>
    <p:sldId id="403" r:id="rId30"/>
    <p:sldId id="39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04CF88-A087-4226-8358-ADD7E40255C5}" v="38" dt="2021-05-25T09:43:19.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0" autoAdjust="0"/>
    <p:restoredTop sz="76196" autoAdjust="0"/>
  </p:normalViewPr>
  <p:slideViewPr>
    <p:cSldViewPr snapToGrid="0" snapToObjects="1">
      <p:cViewPr varScale="1">
        <p:scale>
          <a:sx n="83" d="100"/>
          <a:sy n="83" d="100"/>
        </p:scale>
        <p:origin x="1650" y="84"/>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8304CF88-A087-4226-8358-ADD7E40255C5}"/>
    <pc:docChg chg="undo redo custSel addSld delSld modSld sldOrd addMainMaster modMainMaster modNotesMaster">
      <pc:chgData name="Nicholas Harvey" userId="6c8f5bcc-6372-430f-9774-4498d9d8aa03" providerId="ADAL" clId="{8304CF88-A087-4226-8358-ADD7E40255C5}" dt="2021-05-25T09:46:02.541" v="1963" actId="14100"/>
      <pc:docMkLst>
        <pc:docMk/>
      </pc:docMkLst>
      <pc:sldChg chg="modSp mod modNotes">
        <pc:chgData name="Nicholas Harvey" userId="6c8f5bcc-6372-430f-9774-4498d9d8aa03" providerId="ADAL" clId="{8304CF88-A087-4226-8358-ADD7E40255C5}" dt="2021-05-11T20:47:57.040" v="278" actId="20577"/>
        <pc:sldMkLst>
          <pc:docMk/>
          <pc:sldMk cId="1665215417" sldId="256"/>
        </pc:sldMkLst>
        <pc:spChg chg="mod">
          <ac:chgData name="Nicholas Harvey" userId="6c8f5bcc-6372-430f-9774-4498d9d8aa03" providerId="ADAL" clId="{8304CF88-A087-4226-8358-ADD7E40255C5}" dt="2021-05-11T20:47:57.040" v="278" actId="20577"/>
          <ac:spMkLst>
            <pc:docMk/>
            <pc:sldMk cId="1665215417" sldId="256"/>
            <ac:spMk id="2" creationId="{00000000-0000-0000-0000-000000000000}"/>
          </ac:spMkLst>
        </pc:spChg>
        <pc:picChg chg="mod">
          <ac:chgData name="Nicholas Harvey" userId="6c8f5bcc-6372-430f-9774-4498d9d8aa03" providerId="ADAL" clId="{8304CF88-A087-4226-8358-ADD7E40255C5}" dt="2021-04-30T13:35:16.999" v="195"/>
          <ac:picMkLst>
            <pc:docMk/>
            <pc:sldMk cId="1665215417" sldId="256"/>
            <ac:picMk id="4" creationId="{00000000-0000-0000-0000-000000000000}"/>
          </ac:picMkLst>
        </pc:picChg>
      </pc:sldChg>
      <pc:sldChg chg="del">
        <pc:chgData name="Nicholas Harvey" userId="6c8f5bcc-6372-430f-9774-4498d9d8aa03" providerId="ADAL" clId="{8304CF88-A087-4226-8358-ADD7E40255C5}" dt="2021-04-27T16:36:48.966" v="2" actId="47"/>
        <pc:sldMkLst>
          <pc:docMk/>
          <pc:sldMk cId="2847905459" sldId="258"/>
        </pc:sldMkLst>
      </pc:sldChg>
      <pc:sldChg chg="modSp add mod ord modNotes">
        <pc:chgData name="Nicholas Harvey" userId="6c8f5bcc-6372-430f-9774-4498d9d8aa03" providerId="ADAL" clId="{8304CF88-A087-4226-8358-ADD7E40255C5}" dt="2021-05-24T23:57:16.543" v="1676" actId="14100"/>
        <pc:sldMkLst>
          <pc:docMk/>
          <pc:sldMk cId="902815250" sldId="267"/>
        </pc:sldMkLst>
        <pc:spChg chg="mod">
          <ac:chgData name="Nicholas Harvey" userId="6c8f5bcc-6372-430f-9774-4498d9d8aa03" providerId="ADAL" clId="{8304CF88-A087-4226-8358-ADD7E40255C5}" dt="2021-05-24T12:56:43.519" v="858" actId="27636"/>
          <ac:spMkLst>
            <pc:docMk/>
            <pc:sldMk cId="902815250" sldId="267"/>
            <ac:spMk id="3" creationId="{6C1E899F-5481-4835-B438-3FEDD5EB6BA4}"/>
          </ac:spMkLst>
        </pc:spChg>
        <pc:picChg chg="mod">
          <ac:chgData name="Nicholas Harvey" userId="6c8f5bcc-6372-430f-9774-4498d9d8aa03" providerId="ADAL" clId="{8304CF88-A087-4226-8358-ADD7E40255C5}" dt="2021-05-24T23:57:16.543" v="1676" actId="14100"/>
          <ac:picMkLst>
            <pc:docMk/>
            <pc:sldMk cId="902815250" sldId="267"/>
            <ac:picMk id="2050" creationId="{C27CB1D5-782A-494C-908D-3F750DD7D57B}"/>
          </ac:picMkLst>
        </pc:picChg>
      </pc:sldChg>
      <pc:sldChg chg="modSp add mod modNotes modNotesTx">
        <pc:chgData name="Nicholas Harvey" userId="6c8f5bcc-6372-430f-9774-4498d9d8aa03" providerId="ADAL" clId="{8304CF88-A087-4226-8358-ADD7E40255C5}" dt="2021-05-24T12:36:22.194" v="524" actId="1076"/>
        <pc:sldMkLst>
          <pc:docMk/>
          <pc:sldMk cId="1375751450" sldId="268"/>
        </pc:sldMkLst>
        <pc:spChg chg="mod">
          <ac:chgData name="Nicholas Harvey" userId="6c8f5bcc-6372-430f-9774-4498d9d8aa03" providerId="ADAL" clId="{8304CF88-A087-4226-8358-ADD7E40255C5}" dt="2021-05-24T12:36:17.365" v="522" actId="27636"/>
          <ac:spMkLst>
            <pc:docMk/>
            <pc:sldMk cId="1375751450" sldId="268"/>
            <ac:spMk id="4" creationId="{9C3FFE34-08A7-4785-89AF-591070C6A2FB}"/>
          </ac:spMkLst>
        </pc:spChg>
        <pc:picChg chg="mod">
          <ac:chgData name="Nicholas Harvey" userId="6c8f5bcc-6372-430f-9774-4498d9d8aa03" providerId="ADAL" clId="{8304CF88-A087-4226-8358-ADD7E40255C5}" dt="2021-05-24T12:36:22.194" v="524" actId="1076"/>
          <ac:picMkLst>
            <pc:docMk/>
            <pc:sldMk cId="1375751450" sldId="268"/>
            <ac:picMk id="1026" creationId="{EA4DA4A7-63BE-4DCC-8BCA-AD3454E8ACB5}"/>
          </ac:picMkLst>
        </pc:picChg>
      </pc:sldChg>
      <pc:sldChg chg="modSp add mod ord">
        <pc:chgData name="Nicholas Harvey" userId="6c8f5bcc-6372-430f-9774-4498d9d8aa03" providerId="ADAL" clId="{8304CF88-A087-4226-8358-ADD7E40255C5}" dt="2021-05-24T23:58:20.062" v="1682"/>
        <pc:sldMkLst>
          <pc:docMk/>
          <pc:sldMk cId="1676701690" sldId="269"/>
        </pc:sldMkLst>
        <pc:spChg chg="mod">
          <ac:chgData name="Nicholas Harvey" userId="6c8f5bcc-6372-430f-9774-4498d9d8aa03" providerId="ADAL" clId="{8304CF88-A087-4226-8358-ADD7E40255C5}" dt="2021-05-24T12:56:35.379" v="855" actId="27636"/>
          <ac:spMkLst>
            <pc:docMk/>
            <pc:sldMk cId="1676701690" sldId="269"/>
            <ac:spMk id="3" creationId="{6C1E899F-5481-4835-B438-3FEDD5EB6BA4}"/>
          </ac:spMkLst>
        </pc:spChg>
      </pc:sldChg>
      <pc:sldChg chg="del">
        <pc:chgData name="Nicholas Harvey" userId="6c8f5bcc-6372-430f-9774-4498d9d8aa03" providerId="ADAL" clId="{8304CF88-A087-4226-8358-ADD7E40255C5}" dt="2021-04-27T17:11:43.768" v="14" actId="2696"/>
        <pc:sldMkLst>
          <pc:docMk/>
          <pc:sldMk cId="1753830196" sldId="292"/>
        </pc:sldMkLst>
      </pc:sldChg>
      <pc:sldChg chg="del">
        <pc:chgData name="Nicholas Harvey" userId="6c8f5bcc-6372-430f-9774-4498d9d8aa03" providerId="ADAL" clId="{8304CF88-A087-4226-8358-ADD7E40255C5}" dt="2021-04-27T17:11:43.768" v="14" actId="2696"/>
        <pc:sldMkLst>
          <pc:docMk/>
          <pc:sldMk cId="3779141511" sldId="293"/>
        </pc:sldMkLst>
      </pc:sldChg>
      <pc:sldChg chg="del">
        <pc:chgData name="Nicholas Harvey" userId="6c8f5bcc-6372-430f-9774-4498d9d8aa03" providerId="ADAL" clId="{8304CF88-A087-4226-8358-ADD7E40255C5}" dt="2021-04-27T17:11:43.768" v="14" actId="2696"/>
        <pc:sldMkLst>
          <pc:docMk/>
          <pc:sldMk cId="3551623982" sldId="294"/>
        </pc:sldMkLst>
      </pc:sldChg>
      <pc:sldChg chg="del">
        <pc:chgData name="Nicholas Harvey" userId="6c8f5bcc-6372-430f-9774-4498d9d8aa03" providerId="ADAL" clId="{8304CF88-A087-4226-8358-ADD7E40255C5}" dt="2021-04-27T17:11:43.768" v="14" actId="2696"/>
        <pc:sldMkLst>
          <pc:docMk/>
          <pc:sldMk cId="296389204" sldId="295"/>
        </pc:sldMkLst>
      </pc:sldChg>
      <pc:sldChg chg="del">
        <pc:chgData name="Nicholas Harvey" userId="6c8f5bcc-6372-430f-9774-4498d9d8aa03" providerId="ADAL" clId="{8304CF88-A087-4226-8358-ADD7E40255C5}" dt="2021-04-27T17:14:59.331" v="15" actId="2696"/>
        <pc:sldMkLst>
          <pc:docMk/>
          <pc:sldMk cId="2789546572" sldId="296"/>
        </pc:sldMkLst>
      </pc:sldChg>
      <pc:sldChg chg="del">
        <pc:chgData name="Nicholas Harvey" userId="6c8f5bcc-6372-430f-9774-4498d9d8aa03" providerId="ADAL" clId="{8304CF88-A087-4226-8358-ADD7E40255C5}" dt="2021-04-27T17:14:59.331" v="15" actId="2696"/>
        <pc:sldMkLst>
          <pc:docMk/>
          <pc:sldMk cId="237797796" sldId="297"/>
        </pc:sldMkLst>
      </pc:sldChg>
      <pc:sldChg chg="del">
        <pc:chgData name="Nicholas Harvey" userId="6c8f5bcc-6372-430f-9774-4498d9d8aa03" providerId="ADAL" clId="{8304CF88-A087-4226-8358-ADD7E40255C5}" dt="2021-04-27T17:14:59.331" v="15" actId="2696"/>
        <pc:sldMkLst>
          <pc:docMk/>
          <pc:sldMk cId="2141178283" sldId="298"/>
        </pc:sldMkLst>
      </pc:sldChg>
      <pc:sldChg chg="del">
        <pc:chgData name="Nicholas Harvey" userId="6c8f5bcc-6372-430f-9774-4498d9d8aa03" providerId="ADAL" clId="{8304CF88-A087-4226-8358-ADD7E40255C5}" dt="2021-04-27T17:14:59.331" v="15" actId="2696"/>
        <pc:sldMkLst>
          <pc:docMk/>
          <pc:sldMk cId="3631016965" sldId="299"/>
        </pc:sldMkLst>
      </pc:sldChg>
      <pc:sldChg chg="del">
        <pc:chgData name="Nicholas Harvey" userId="6c8f5bcc-6372-430f-9774-4498d9d8aa03" providerId="ADAL" clId="{8304CF88-A087-4226-8358-ADD7E40255C5}" dt="2021-04-27T17:14:59.331" v="15" actId="2696"/>
        <pc:sldMkLst>
          <pc:docMk/>
          <pc:sldMk cId="2804228741" sldId="303"/>
        </pc:sldMkLst>
      </pc:sldChg>
      <pc:sldChg chg="modSp add del mod">
        <pc:chgData name="Nicholas Harvey" userId="6c8f5bcc-6372-430f-9774-4498d9d8aa03" providerId="ADAL" clId="{8304CF88-A087-4226-8358-ADD7E40255C5}" dt="2021-05-11T20:13:10.874" v="253" actId="47"/>
        <pc:sldMkLst>
          <pc:docMk/>
          <pc:sldMk cId="1039711339" sldId="304"/>
        </pc:sldMkLst>
        <pc:spChg chg="mod">
          <ac:chgData name="Nicholas Harvey" userId="6c8f5bcc-6372-430f-9774-4498d9d8aa03" providerId="ADAL" clId="{8304CF88-A087-4226-8358-ADD7E40255C5}" dt="2021-05-11T20:13:03.755" v="252" actId="27636"/>
          <ac:spMkLst>
            <pc:docMk/>
            <pc:sldMk cId="1039711339" sldId="304"/>
            <ac:spMk id="6" creationId="{D98CA6AC-AF6D-ED4D-A561-6ED549640C49}"/>
          </ac:spMkLst>
        </pc:spChg>
      </pc:sldChg>
      <pc:sldChg chg="del">
        <pc:chgData name="Nicholas Harvey" userId="6c8f5bcc-6372-430f-9774-4498d9d8aa03" providerId="ADAL" clId="{8304CF88-A087-4226-8358-ADD7E40255C5}" dt="2021-04-27T17:14:59.331" v="15" actId="2696"/>
        <pc:sldMkLst>
          <pc:docMk/>
          <pc:sldMk cId="2890361698" sldId="304"/>
        </pc:sldMkLst>
      </pc:sldChg>
      <pc:sldChg chg="del">
        <pc:chgData name="Nicholas Harvey" userId="6c8f5bcc-6372-430f-9774-4498d9d8aa03" providerId="ADAL" clId="{8304CF88-A087-4226-8358-ADD7E40255C5}" dt="2021-04-27T17:14:59.331" v="15" actId="2696"/>
        <pc:sldMkLst>
          <pc:docMk/>
          <pc:sldMk cId="2789484598" sldId="305"/>
        </pc:sldMkLst>
      </pc:sldChg>
      <pc:sldChg chg="del">
        <pc:chgData name="Nicholas Harvey" userId="6c8f5bcc-6372-430f-9774-4498d9d8aa03" providerId="ADAL" clId="{8304CF88-A087-4226-8358-ADD7E40255C5}" dt="2021-04-27T17:08:20.588" v="11" actId="2696"/>
        <pc:sldMkLst>
          <pc:docMk/>
          <pc:sldMk cId="3715257643" sldId="313"/>
        </pc:sldMkLst>
      </pc:sldChg>
      <pc:sldChg chg="del">
        <pc:chgData name="Nicholas Harvey" userId="6c8f5bcc-6372-430f-9774-4498d9d8aa03" providerId="ADAL" clId="{8304CF88-A087-4226-8358-ADD7E40255C5}" dt="2021-04-27T16:36:48.966" v="2" actId="47"/>
        <pc:sldMkLst>
          <pc:docMk/>
          <pc:sldMk cId="0" sldId="321"/>
        </pc:sldMkLst>
      </pc:sldChg>
      <pc:sldChg chg="del">
        <pc:chgData name="Nicholas Harvey" userId="6c8f5bcc-6372-430f-9774-4498d9d8aa03" providerId="ADAL" clId="{8304CF88-A087-4226-8358-ADD7E40255C5}" dt="2021-04-27T16:36:48.966" v="2" actId="47"/>
        <pc:sldMkLst>
          <pc:docMk/>
          <pc:sldMk cId="0" sldId="322"/>
        </pc:sldMkLst>
      </pc:sldChg>
      <pc:sldChg chg="modSp mod ord modNotes">
        <pc:chgData name="Nicholas Harvey" userId="6c8f5bcc-6372-430f-9774-4498d9d8aa03" providerId="ADAL" clId="{8304CF88-A087-4226-8358-ADD7E40255C5}" dt="2021-05-24T13:12:02.712" v="1526" actId="1076"/>
        <pc:sldMkLst>
          <pc:docMk/>
          <pc:sldMk cId="0" sldId="329"/>
        </pc:sldMkLst>
        <pc:spChg chg="mod">
          <ac:chgData name="Nicholas Harvey" userId="6c8f5bcc-6372-430f-9774-4498d9d8aa03" providerId="ADAL" clId="{8304CF88-A087-4226-8358-ADD7E40255C5}" dt="2021-05-24T13:11:18.806" v="1515" actId="14100"/>
          <ac:spMkLst>
            <pc:docMk/>
            <pc:sldMk cId="0" sldId="329"/>
            <ac:spMk id="2" creationId="{00000000-0000-0000-0000-000000000000}"/>
          </ac:spMkLst>
        </pc:spChg>
        <pc:spChg chg="mod">
          <ac:chgData name="Nicholas Harvey" userId="6c8f5bcc-6372-430f-9774-4498d9d8aa03" providerId="ADAL" clId="{8304CF88-A087-4226-8358-ADD7E40255C5}" dt="2021-05-24T13:11:44.253" v="1522" actId="1076"/>
          <ac:spMkLst>
            <pc:docMk/>
            <pc:sldMk cId="0" sldId="329"/>
            <ac:spMk id="3" creationId="{00000000-0000-0000-0000-000000000000}"/>
          </ac:spMkLst>
        </pc:spChg>
        <pc:spChg chg="mod">
          <ac:chgData name="Nicholas Harvey" userId="6c8f5bcc-6372-430f-9774-4498d9d8aa03" providerId="ADAL" clId="{8304CF88-A087-4226-8358-ADD7E40255C5}" dt="2021-05-24T13:12:02.712" v="1526" actId="1076"/>
          <ac:spMkLst>
            <pc:docMk/>
            <pc:sldMk cId="0" sldId="329"/>
            <ac:spMk id="7" creationId="{00000000-0000-0000-0000-000000000000}"/>
          </ac:spMkLst>
        </pc:spChg>
        <pc:spChg chg="mod">
          <ac:chgData name="Nicholas Harvey" userId="6c8f5bcc-6372-430f-9774-4498d9d8aa03" providerId="ADAL" clId="{8304CF88-A087-4226-8358-ADD7E40255C5}" dt="2021-05-24T13:12:02.712" v="1526" actId="1076"/>
          <ac:spMkLst>
            <pc:docMk/>
            <pc:sldMk cId="0" sldId="329"/>
            <ac:spMk id="8" creationId="{00000000-0000-0000-0000-000000000000}"/>
          </ac:spMkLst>
        </pc:spChg>
        <pc:spChg chg="mod">
          <ac:chgData name="Nicholas Harvey" userId="6c8f5bcc-6372-430f-9774-4498d9d8aa03" providerId="ADAL" clId="{8304CF88-A087-4226-8358-ADD7E40255C5}" dt="2021-05-24T13:12:02.712" v="1526" actId="1076"/>
          <ac:spMkLst>
            <pc:docMk/>
            <pc:sldMk cId="0" sldId="329"/>
            <ac:spMk id="9" creationId="{00000000-0000-0000-0000-000000000000}"/>
          </ac:spMkLst>
        </pc:spChg>
        <pc:spChg chg="mod">
          <ac:chgData name="Nicholas Harvey" userId="6c8f5bcc-6372-430f-9774-4498d9d8aa03" providerId="ADAL" clId="{8304CF88-A087-4226-8358-ADD7E40255C5}" dt="2021-05-24T13:12:02.712" v="1526" actId="1076"/>
          <ac:spMkLst>
            <pc:docMk/>
            <pc:sldMk cId="0" sldId="329"/>
            <ac:spMk id="10" creationId="{00000000-0000-0000-0000-000000000000}"/>
          </ac:spMkLst>
        </pc:spChg>
        <pc:spChg chg="mod">
          <ac:chgData name="Nicholas Harvey" userId="6c8f5bcc-6372-430f-9774-4498d9d8aa03" providerId="ADAL" clId="{8304CF88-A087-4226-8358-ADD7E40255C5}" dt="2021-05-24T13:12:02.712" v="1526" actId="1076"/>
          <ac:spMkLst>
            <pc:docMk/>
            <pc:sldMk cId="0" sldId="329"/>
            <ac:spMk id="11" creationId="{00000000-0000-0000-0000-000000000000}"/>
          </ac:spMkLst>
        </pc:spChg>
        <pc:spChg chg="mod">
          <ac:chgData name="Nicholas Harvey" userId="6c8f5bcc-6372-430f-9774-4498d9d8aa03" providerId="ADAL" clId="{8304CF88-A087-4226-8358-ADD7E40255C5}" dt="2021-05-24T13:12:02.712" v="1526" actId="1076"/>
          <ac:spMkLst>
            <pc:docMk/>
            <pc:sldMk cId="0" sldId="329"/>
            <ac:spMk id="12" creationId="{00000000-0000-0000-0000-000000000000}"/>
          </ac:spMkLst>
        </pc:spChg>
        <pc:spChg chg="mod">
          <ac:chgData name="Nicholas Harvey" userId="6c8f5bcc-6372-430f-9774-4498d9d8aa03" providerId="ADAL" clId="{8304CF88-A087-4226-8358-ADD7E40255C5}" dt="2021-05-24T13:12:02.712" v="1526" actId="1076"/>
          <ac:spMkLst>
            <pc:docMk/>
            <pc:sldMk cId="0" sldId="329"/>
            <ac:spMk id="13" creationId="{00000000-0000-0000-0000-000000000000}"/>
          </ac:spMkLst>
        </pc:spChg>
        <pc:spChg chg="mod">
          <ac:chgData name="Nicholas Harvey" userId="6c8f5bcc-6372-430f-9774-4498d9d8aa03" providerId="ADAL" clId="{8304CF88-A087-4226-8358-ADD7E40255C5}" dt="2021-05-24T13:12:02.712" v="1526" actId="1076"/>
          <ac:spMkLst>
            <pc:docMk/>
            <pc:sldMk cId="0" sldId="329"/>
            <ac:spMk id="14" creationId="{00000000-0000-0000-0000-000000000000}"/>
          </ac:spMkLst>
        </pc:spChg>
        <pc:spChg chg="mod">
          <ac:chgData name="Nicholas Harvey" userId="6c8f5bcc-6372-430f-9774-4498d9d8aa03" providerId="ADAL" clId="{8304CF88-A087-4226-8358-ADD7E40255C5}" dt="2021-05-24T13:11:53.851" v="1525" actId="14100"/>
          <ac:spMkLst>
            <pc:docMk/>
            <pc:sldMk cId="0" sldId="329"/>
            <ac:spMk id="15" creationId="{00000000-0000-0000-0000-000000000000}"/>
          </ac:spMkLst>
        </pc:spChg>
        <pc:picChg chg="mod">
          <ac:chgData name="Nicholas Harvey" userId="6c8f5bcc-6372-430f-9774-4498d9d8aa03" providerId="ADAL" clId="{8304CF88-A087-4226-8358-ADD7E40255C5}" dt="2021-05-24T13:12:02.712" v="1526" actId="1076"/>
          <ac:picMkLst>
            <pc:docMk/>
            <pc:sldMk cId="0" sldId="329"/>
            <ac:picMk id="6" creationId="{00000000-0000-0000-0000-000000000000}"/>
          </ac:picMkLst>
        </pc:picChg>
      </pc:sldChg>
      <pc:sldChg chg="del">
        <pc:chgData name="Nicholas Harvey" userId="6c8f5bcc-6372-430f-9774-4498d9d8aa03" providerId="ADAL" clId="{8304CF88-A087-4226-8358-ADD7E40255C5}" dt="2021-04-27T17:08:20.588" v="11" actId="2696"/>
        <pc:sldMkLst>
          <pc:docMk/>
          <pc:sldMk cId="3606178701" sldId="330"/>
        </pc:sldMkLst>
      </pc:sldChg>
      <pc:sldChg chg="modSp add mod ord modNotes">
        <pc:chgData name="Nicholas Harvey" userId="6c8f5bcc-6372-430f-9774-4498d9d8aa03" providerId="ADAL" clId="{8304CF88-A087-4226-8358-ADD7E40255C5}" dt="2021-05-24T12:57:02.590" v="870" actId="1076"/>
        <pc:sldMkLst>
          <pc:docMk/>
          <pc:sldMk cId="2742386226" sldId="331"/>
        </pc:sldMkLst>
        <pc:spChg chg="mod">
          <ac:chgData name="Nicholas Harvey" userId="6c8f5bcc-6372-430f-9774-4498d9d8aa03" providerId="ADAL" clId="{8304CF88-A087-4226-8358-ADD7E40255C5}" dt="2021-05-24T12:56:59.296" v="868" actId="14100"/>
          <ac:spMkLst>
            <pc:docMk/>
            <pc:sldMk cId="2742386226" sldId="331"/>
            <ac:spMk id="3" creationId="{3038E2E0-C728-4DC9-9BC4-3A13B8614F14}"/>
          </ac:spMkLst>
        </pc:spChg>
        <pc:picChg chg="mod">
          <ac:chgData name="Nicholas Harvey" userId="6c8f5bcc-6372-430f-9774-4498d9d8aa03" providerId="ADAL" clId="{8304CF88-A087-4226-8358-ADD7E40255C5}" dt="2021-05-24T12:57:02.590" v="870" actId="1076"/>
          <ac:picMkLst>
            <pc:docMk/>
            <pc:sldMk cId="2742386226" sldId="331"/>
            <ac:picMk id="1026" creationId="{B42CD7AD-C96E-4CC8-80C8-B515D17594A3}"/>
          </ac:picMkLst>
        </pc:picChg>
      </pc:sldChg>
      <pc:sldChg chg="del">
        <pc:chgData name="Nicholas Harvey" userId="6c8f5bcc-6372-430f-9774-4498d9d8aa03" providerId="ADAL" clId="{8304CF88-A087-4226-8358-ADD7E40255C5}" dt="2021-04-27T17:08:20.588" v="11" actId="2696"/>
        <pc:sldMkLst>
          <pc:docMk/>
          <pc:sldMk cId="4122662750" sldId="332"/>
        </pc:sldMkLst>
      </pc:sldChg>
      <pc:sldChg chg="del">
        <pc:chgData name="Nicholas Harvey" userId="6c8f5bcc-6372-430f-9774-4498d9d8aa03" providerId="ADAL" clId="{8304CF88-A087-4226-8358-ADD7E40255C5}" dt="2021-04-27T17:08:20.588" v="11" actId="2696"/>
        <pc:sldMkLst>
          <pc:docMk/>
          <pc:sldMk cId="1067537691" sldId="333"/>
        </pc:sldMkLst>
      </pc:sldChg>
      <pc:sldChg chg="del">
        <pc:chgData name="Nicholas Harvey" userId="6c8f5bcc-6372-430f-9774-4498d9d8aa03" providerId="ADAL" clId="{8304CF88-A087-4226-8358-ADD7E40255C5}" dt="2021-04-27T17:08:20.588" v="11" actId="2696"/>
        <pc:sldMkLst>
          <pc:docMk/>
          <pc:sldMk cId="491034176" sldId="334"/>
        </pc:sldMkLst>
      </pc:sldChg>
      <pc:sldChg chg="del">
        <pc:chgData name="Nicholas Harvey" userId="6c8f5bcc-6372-430f-9774-4498d9d8aa03" providerId="ADAL" clId="{8304CF88-A087-4226-8358-ADD7E40255C5}" dt="2021-04-27T17:08:20.588" v="11" actId="2696"/>
        <pc:sldMkLst>
          <pc:docMk/>
          <pc:sldMk cId="1193859646" sldId="335"/>
        </pc:sldMkLst>
      </pc:sldChg>
      <pc:sldChg chg="del">
        <pc:chgData name="Nicholas Harvey" userId="6c8f5bcc-6372-430f-9774-4498d9d8aa03" providerId="ADAL" clId="{8304CF88-A087-4226-8358-ADD7E40255C5}" dt="2021-04-27T16:36:48.966" v="2" actId="47"/>
        <pc:sldMkLst>
          <pc:docMk/>
          <pc:sldMk cId="1122273644" sldId="337"/>
        </pc:sldMkLst>
      </pc:sldChg>
      <pc:sldChg chg="modSp ord modNotes">
        <pc:chgData name="Nicholas Harvey" userId="6c8f5bcc-6372-430f-9774-4498d9d8aa03" providerId="ADAL" clId="{8304CF88-A087-4226-8358-ADD7E40255C5}" dt="2021-05-24T23:58:16.256" v="1680"/>
        <pc:sldMkLst>
          <pc:docMk/>
          <pc:sldMk cId="2621545715" sldId="348"/>
        </pc:sldMkLst>
        <pc:graphicFrameChg chg="mod">
          <ac:chgData name="Nicholas Harvey" userId="6c8f5bcc-6372-430f-9774-4498d9d8aa03" providerId="ADAL" clId="{8304CF88-A087-4226-8358-ADD7E40255C5}" dt="2021-04-30T13:35:16.999" v="195"/>
          <ac:graphicFrameMkLst>
            <pc:docMk/>
            <pc:sldMk cId="2621545715" sldId="348"/>
            <ac:graphicFrameMk id="5" creationId="{00000000-0000-0000-0000-000000000000}"/>
          </ac:graphicFrameMkLst>
        </pc:graphicFrameChg>
      </pc:sldChg>
      <pc:sldChg chg="modSp mod modNotes">
        <pc:chgData name="Nicholas Harvey" userId="6c8f5bcc-6372-430f-9774-4498d9d8aa03" providerId="ADAL" clId="{8304CF88-A087-4226-8358-ADD7E40255C5}" dt="2021-05-24T13:12:24.967" v="1530" actId="1076"/>
        <pc:sldMkLst>
          <pc:docMk/>
          <pc:sldMk cId="3686612339" sldId="351"/>
        </pc:sldMkLst>
        <pc:spChg chg="mod">
          <ac:chgData name="Nicholas Harvey" userId="6c8f5bcc-6372-430f-9774-4498d9d8aa03" providerId="ADAL" clId="{8304CF88-A087-4226-8358-ADD7E40255C5}" dt="2021-04-30T13:35:16.999" v="195"/>
          <ac:spMkLst>
            <pc:docMk/>
            <pc:sldMk cId="3686612339" sldId="351"/>
            <ac:spMk id="2" creationId="{00000000-0000-0000-0000-000000000000}"/>
          </ac:spMkLst>
        </pc:spChg>
        <pc:spChg chg="mod">
          <ac:chgData name="Nicholas Harvey" userId="6c8f5bcc-6372-430f-9774-4498d9d8aa03" providerId="ADAL" clId="{8304CF88-A087-4226-8358-ADD7E40255C5}" dt="2021-05-24T13:12:24.967" v="1530" actId="1076"/>
          <ac:spMkLst>
            <pc:docMk/>
            <pc:sldMk cId="3686612339" sldId="351"/>
            <ac:spMk id="3" creationId="{00000000-0000-0000-0000-000000000000}"/>
          </ac:spMkLst>
        </pc:spChg>
      </pc:sldChg>
      <pc:sldChg chg="delSp modSp mod modNotesTx">
        <pc:chgData name="Nicholas Harvey" userId="6c8f5bcc-6372-430f-9774-4498d9d8aa03" providerId="ADAL" clId="{8304CF88-A087-4226-8358-ADD7E40255C5}" dt="2021-05-24T13:13:32.155" v="1546" actId="255"/>
        <pc:sldMkLst>
          <pc:docMk/>
          <pc:sldMk cId="3069033631" sldId="352"/>
        </pc:sldMkLst>
        <pc:spChg chg="mod">
          <ac:chgData name="Nicholas Harvey" userId="6c8f5bcc-6372-430f-9774-4498d9d8aa03" providerId="ADAL" clId="{8304CF88-A087-4226-8358-ADD7E40255C5}" dt="2021-04-30T13:35:16.999" v="195"/>
          <ac:spMkLst>
            <pc:docMk/>
            <pc:sldMk cId="3069033631" sldId="352"/>
            <ac:spMk id="2" creationId="{00000000-0000-0000-0000-000000000000}"/>
          </ac:spMkLst>
        </pc:spChg>
        <pc:spChg chg="mod">
          <ac:chgData name="Nicholas Harvey" userId="6c8f5bcc-6372-430f-9774-4498d9d8aa03" providerId="ADAL" clId="{8304CF88-A087-4226-8358-ADD7E40255C5}" dt="2021-05-24T13:13:32.155" v="1546" actId="255"/>
          <ac:spMkLst>
            <pc:docMk/>
            <pc:sldMk cId="3069033631" sldId="352"/>
            <ac:spMk id="3" creationId="{00000000-0000-0000-0000-000000000000}"/>
          </ac:spMkLst>
        </pc:spChg>
        <pc:spChg chg="del mod">
          <ac:chgData name="Nicholas Harvey" userId="6c8f5bcc-6372-430f-9774-4498d9d8aa03" providerId="ADAL" clId="{8304CF88-A087-4226-8358-ADD7E40255C5}" dt="2021-05-24T13:13:17.377" v="1541" actId="478"/>
          <ac:spMkLst>
            <pc:docMk/>
            <pc:sldMk cId="3069033631" sldId="352"/>
            <ac:spMk id="6" creationId="{00000000-0000-0000-0000-000000000000}"/>
          </ac:spMkLst>
        </pc:spChg>
        <pc:picChg chg="del mod">
          <ac:chgData name="Nicholas Harvey" userId="6c8f5bcc-6372-430f-9774-4498d9d8aa03" providerId="ADAL" clId="{8304CF88-A087-4226-8358-ADD7E40255C5}" dt="2021-05-24T13:13:15.716" v="1540" actId="478"/>
          <ac:picMkLst>
            <pc:docMk/>
            <pc:sldMk cId="3069033631" sldId="352"/>
            <ac:picMk id="5" creationId="{00000000-0000-0000-0000-000000000000}"/>
          </ac:picMkLst>
        </pc:picChg>
      </pc:sldChg>
      <pc:sldChg chg="modSp mod modNotes">
        <pc:chgData name="Nicholas Harvey" userId="6c8f5bcc-6372-430f-9774-4498d9d8aa03" providerId="ADAL" clId="{8304CF88-A087-4226-8358-ADD7E40255C5}" dt="2021-04-30T13:35:17.692" v="197" actId="27636"/>
        <pc:sldMkLst>
          <pc:docMk/>
          <pc:sldMk cId="2804978521" sldId="356"/>
        </pc:sldMkLst>
        <pc:spChg chg="mod">
          <ac:chgData name="Nicholas Harvey" userId="6c8f5bcc-6372-430f-9774-4498d9d8aa03" providerId="ADAL" clId="{8304CF88-A087-4226-8358-ADD7E40255C5}" dt="2021-04-30T13:35:17.692" v="197" actId="27636"/>
          <ac:spMkLst>
            <pc:docMk/>
            <pc:sldMk cId="2804978521" sldId="356"/>
            <ac:spMk id="3" creationId="{00000000-0000-0000-0000-000000000000}"/>
          </ac:spMkLst>
        </pc:spChg>
      </pc:sldChg>
      <pc:sldChg chg="modSp mod">
        <pc:chgData name="Nicholas Harvey" userId="6c8f5bcc-6372-430f-9774-4498d9d8aa03" providerId="ADAL" clId="{8304CF88-A087-4226-8358-ADD7E40255C5}" dt="2021-05-24T13:13:02.622" v="1538" actId="14100"/>
        <pc:sldMkLst>
          <pc:docMk/>
          <pc:sldMk cId="1648187959" sldId="357"/>
        </pc:sldMkLst>
        <pc:spChg chg="mod">
          <ac:chgData name="Nicholas Harvey" userId="6c8f5bcc-6372-430f-9774-4498d9d8aa03" providerId="ADAL" clId="{8304CF88-A087-4226-8358-ADD7E40255C5}" dt="2021-05-24T13:13:02.622" v="1538" actId="14100"/>
          <ac:spMkLst>
            <pc:docMk/>
            <pc:sldMk cId="1648187959" sldId="357"/>
            <ac:spMk id="2" creationId="{00000000-0000-0000-0000-000000000000}"/>
          </ac:spMkLst>
        </pc:spChg>
        <pc:spChg chg="mod">
          <ac:chgData name="Nicholas Harvey" userId="6c8f5bcc-6372-430f-9774-4498d9d8aa03" providerId="ADAL" clId="{8304CF88-A087-4226-8358-ADD7E40255C5}" dt="2021-05-24T13:12:48.467" v="1535" actId="27636"/>
          <ac:spMkLst>
            <pc:docMk/>
            <pc:sldMk cId="1648187959" sldId="357"/>
            <ac:spMk id="3" creationId="{00000000-0000-0000-0000-000000000000}"/>
          </ac:spMkLst>
        </pc:spChg>
        <pc:picChg chg="mod">
          <ac:chgData name="Nicholas Harvey" userId="6c8f5bcc-6372-430f-9774-4498d9d8aa03" providerId="ADAL" clId="{8304CF88-A087-4226-8358-ADD7E40255C5}" dt="2021-05-24T13:12:42.376" v="1531" actId="1076"/>
          <ac:picMkLst>
            <pc:docMk/>
            <pc:sldMk cId="1648187959" sldId="357"/>
            <ac:picMk id="5" creationId="{00000000-0000-0000-0000-000000000000}"/>
          </ac:picMkLst>
        </pc:picChg>
      </pc:sldChg>
      <pc:sldChg chg="del">
        <pc:chgData name="Nicholas Harvey" userId="6c8f5bcc-6372-430f-9774-4498d9d8aa03" providerId="ADAL" clId="{8304CF88-A087-4226-8358-ADD7E40255C5}" dt="2021-04-27T17:14:59.331" v="15" actId="2696"/>
        <pc:sldMkLst>
          <pc:docMk/>
          <pc:sldMk cId="3345800666" sldId="358"/>
        </pc:sldMkLst>
      </pc:sldChg>
      <pc:sldChg chg="del">
        <pc:chgData name="Nicholas Harvey" userId="6c8f5bcc-6372-430f-9774-4498d9d8aa03" providerId="ADAL" clId="{8304CF88-A087-4226-8358-ADD7E40255C5}" dt="2021-04-27T17:14:59.331" v="15" actId="2696"/>
        <pc:sldMkLst>
          <pc:docMk/>
          <pc:sldMk cId="4146411415" sldId="359"/>
        </pc:sldMkLst>
      </pc:sldChg>
      <pc:sldChg chg="del">
        <pc:chgData name="Nicholas Harvey" userId="6c8f5bcc-6372-430f-9774-4498d9d8aa03" providerId="ADAL" clId="{8304CF88-A087-4226-8358-ADD7E40255C5}" dt="2021-04-27T17:14:59.331" v="15" actId="2696"/>
        <pc:sldMkLst>
          <pc:docMk/>
          <pc:sldMk cId="2887330423" sldId="360"/>
        </pc:sldMkLst>
      </pc:sldChg>
      <pc:sldChg chg="del">
        <pc:chgData name="Nicholas Harvey" userId="6c8f5bcc-6372-430f-9774-4498d9d8aa03" providerId="ADAL" clId="{8304CF88-A087-4226-8358-ADD7E40255C5}" dt="2021-04-27T17:06:15.046" v="10" actId="47"/>
        <pc:sldMkLst>
          <pc:docMk/>
          <pc:sldMk cId="1435720250" sldId="361"/>
        </pc:sldMkLst>
      </pc:sldChg>
      <pc:sldChg chg="del ord">
        <pc:chgData name="Nicholas Harvey" userId="6c8f5bcc-6372-430f-9774-4498d9d8aa03" providerId="ADAL" clId="{8304CF88-A087-4226-8358-ADD7E40255C5}" dt="2021-04-28T12:36:43.748" v="146" actId="2696"/>
        <pc:sldMkLst>
          <pc:docMk/>
          <pc:sldMk cId="952178358" sldId="362"/>
        </pc:sldMkLst>
      </pc:sldChg>
      <pc:sldChg chg="modSp mod ord modNotes">
        <pc:chgData name="Nicholas Harvey" userId="6c8f5bcc-6372-430f-9774-4498d9d8aa03" providerId="ADAL" clId="{8304CF88-A087-4226-8358-ADD7E40255C5}" dt="2021-05-24T23:58:16.256" v="1680"/>
        <pc:sldMkLst>
          <pc:docMk/>
          <pc:sldMk cId="3452470898" sldId="364"/>
        </pc:sldMkLst>
        <pc:spChg chg="mod">
          <ac:chgData name="Nicholas Harvey" userId="6c8f5bcc-6372-430f-9774-4498d9d8aa03" providerId="ADAL" clId="{8304CF88-A087-4226-8358-ADD7E40255C5}" dt="2021-04-30T13:35:16.999" v="195"/>
          <ac:spMkLst>
            <pc:docMk/>
            <pc:sldMk cId="3452470898" sldId="364"/>
            <ac:spMk id="2" creationId="{00000000-0000-0000-0000-000000000000}"/>
          </ac:spMkLst>
        </pc:spChg>
        <pc:spChg chg="mod">
          <ac:chgData name="Nicholas Harvey" userId="6c8f5bcc-6372-430f-9774-4498d9d8aa03" providerId="ADAL" clId="{8304CF88-A087-4226-8358-ADD7E40255C5}" dt="2021-04-30T13:35:17.557" v="196" actId="27636"/>
          <ac:spMkLst>
            <pc:docMk/>
            <pc:sldMk cId="3452470898" sldId="364"/>
            <ac:spMk id="3" creationId="{00000000-0000-0000-0000-000000000000}"/>
          </ac:spMkLst>
        </pc:spChg>
      </pc:sldChg>
      <pc:sldChg chg="del">
        <pc:chgData name="Nicholas Harvey" userId="6c8f5bcc-6372-430f-9774-4498d9d8aa03" providerId="ADAL" clId="{8304CF88-A087-4226-8358-ADD7E40255C5}" dt="2021-04-27T17:14:59.331" v="15" actId="2696"/>
        <pc:sldMkLst>
          <pc:docMk/>
          <pc:sldMk cId="2666165952" sldId="365"/>
        </pc:sldMkLst>
      </pc:sldChg>
      <pc:sldChg chg="del">
        <pc:chgData name="Nicholas Harvey" userId="6c8f5bcc-6372-430f-9774-4498d9d8aa03" providerId="ADAL" clId="{8304CF88-A087-4226-8358-ADD7E40255C5}" dt="2021-04-27T17:14:59.331" v="15" actId="2696"/>
        <pc:sldMkLst>
          <pc:docMk/>
          <pc:sldMk cId="4224802885" sldId="366"/>
        </pc:sldMkLst>
      </pc:sldChg>
      <pc:sldChg chg="modSp mod modNotesTx">
        <pc:chgData name="Nicholas Harvey" userId="6c8f5bcc-6372-430f-9774-4498d9d8aa03" providerId="ADAL" clId="{8304CF88-A087-4226-8358-ADD7E40255C5}" dt="2021-05-24T13:19:49.824" v="1674" actId="1076"/>
        <pc:sldMkLst>
          <pc:docMk/>
          <pc:sldMk cId="1526992311" sldId="367"/>
        </pc:sldMkLst>
        <pc:spChg chg="mod">
          <ac:chgData name="Nicholas Harvey" userId="6c8f5bcc-6372-430f-9774-4498d9d8aa03" providerId="ADAL" clId="{8304CF88-A087-4226-8358-ADD7E40255C5}" dt="2021-05-24T13:19:49.824" v="1674" actId="1076"/>
          <ac:spMkLst>
            <pc:docMk/>
            <pc:sldMk cId="1526992311" sldId="367"/>
            <ac:spMk id="2" creationId="{00000000-0000-0000-0000-000000000000}"/>
          </ac:spMkLst>
        </pc:spChg>
        <pc:spChg chg="mod">
          <ac:chgData name="Nicholas Harvey" userId="6c8f5bcc-6372-430f-9774-4498d9d8aa03" providerId="ADAL" clId="{8304CF88-A087-4226-8358-ADD7E40255C5}" dt="2021-05-24T13:19:48.380" v="1673" actId="14100"/>
          <ac:spMkLst>
            <pc:docMk/>
            <pc:sldMk cId="1526992311" sldId="367"/>
            <ac:spMk id="3" creationId="{00000000-0000-0000-0000-000000000000}"/>
          </ac:spMkLst>
        </pc:spChg>
      </pc:sldChg>
      <pc:sldChg chg="del">
        <pc:chgData name="Nicholas Harvey" userId="6c8f5bcc-6372-430f-9774-4498d9d8aa03" providerId="ADAL" clId="{8304CF88-A087-4226-8358-ADD7E40255C5}" dt="2021-04-27T17:14:59.331" v="15" actId="2696"/>
        <pc:sldMkLst>
          <pc:docMk/>
          <pc:sldMk cId="180513815" sldId="375"/>
        </pc:sldMkLst>
      </pc:sldChg>
      <pc:sldChg chg="del">
        <pc:chgData name="Nicholas Harvey" userId="6c8f5bcc-6372-430f-9774-4498d9d8aa03" providerId="ADAL" clId="{8304CF88-A087-4226-8358-ADD7E40255C5}" dt="2021-04-27T17:14:59.331" v="15" actId="2696"/>
        <pc:sldMkLst>
          <pc:docMk/>
          <pc:sldMk cId="2076651617" sldId="376"/>
        </pc:sldMkLst>
      </pc:sldChg>
      <pc:sldChg chg="del">
        <pc:chgData name="Nicholas Harvey" userId="6c8f5bcc-6372-430f-9774-4498d9d8aa03" providerId="ADAL" clId="{8304CF88-A087-4226-8358-ADD7E40255C5}" dt="2021-04-27T17:14:59.331" v="15" actId="2696"/>
        <pc:sldMkLst>
          <pc:docMk/>
          <pc:sldMk cId="3436158820" sldId="377"/>
        </pc:sldMkLst>
      </pc:sldChg>
      <pc:sldChg chg="del">
        <pc:chgData name="Nicholas Harvey" userId="6c8f5bcc-6372-430f-9774-4498d9d8aa03" providerId="ADAL" clId="{8304CF88-A087-4226-8358-ADD7E40255C5}" dt="2021-04-27T17:14:59.331" v="15" actId="2696"/>
        <pc:sldMkLst>
          <pc:docMk/>
          <pc:sldMk cId="2193552579" sldId="379"/>
        </pc:sldMkLst>
      </pc:sldChg>
      <pc:sldChg chg="del">
        <pc:chgData name="Nicholas Harvey" userId="6c8f5bcc-6372-430f-9774-4498d9d8aa03" providerId="ADAL" clId="{8304CF88-A087-4226-8358-ADD7E40255C5}" dt="2021-04-27T17:14:59.331" v="15" actId="2696"/>
        <pc:sldMkLst>
          <pc:docMk/>
          <pc:sldMk cId="3782384896" sldId="380"/>
        </pc:sldMkLst>
      </pc:sldChg>
      <pc:sldChg chg="del">
        <pc:chgData name="Nicholas Harvey" userId="6c8f5bcc-6372-430f-9774-4498d9d8aa03" providerId="ADAL" clId="{8304CF88-A087-4226-8358-ADD7E40255C5}" dt="2021-04-27T17:14:59.331" v="15" actId="2696"/>
        <pc:sldMkLst>
          <pc:docMk/>
          <pc:sldMk cId="3571928039" sldId="381"/>
        </pc:sldMkLst>
      </pc:sldChg>
      <pc:sldChg chg="del">
        <pc:chgData name="Nicholas Harvey" userId="6c8f5bcc-6372-430f-9774-4498d9d8aa03" providerId="ADAL" clId="{8304CF88-A087-4226-8358-ADD7E40255C5}" dt="2021-04-27T17:14:59.331" v="15" actId="2696"/>
        <pc:sldMkLst>
          <pc:docMk/>
          <pc:sldMk cId="236378890" sldId="382"/>
        </pc:sldMkLst>
      </pc:sldChg>
      <pc:sldChg chg="del">
        <pc:chgData name="Nicholas Harvey" userId="6c8f5bcc-6372-430f-9774-4498d9d8aa03" providerId="ADAL" clId="{8304CF88-A087-4226-8358-ADD7E40255C5}" dt="2021-04-27T17:14:59.331" v="15" actId="2696"/>
        <pc:sldMkLst>
          <pc:docMk/>
          <pc:sldMk cId="3190682439" sldId="383"/>
        </pc:sldMkLst>
      </pc:sldChg>
      <pc:sldChg chg="del">
        <pc:chgData name="Nicholas Harvey" userId="6c8f5bcc-6372-430f-9774-4498d9d8aa03" providerId="ADAL" clId="{8304CF88-A087-4226-8358-ADD7E40255C5}" dt="2021-04-27T17:14:59.331" v="15" actId="2696"/>
        <pc:sldMkLst>
          <pc:docMk/>
          <pc:sldMk cId="1339229676" sldId="384"/>
        </pc:sldMkLst>
      </pc:sldChg>
      <pc:sldChg chg="del">
        <pc:chgData name="Nicholas Harvey" userId="6c8f5bcc-6372-430f-9774-4498d9d8aa03" providerId="ADAL" clId="{8304CF88-A087-4226-8358-ADD7E40255C5}" dt="2021-04-27T17:14:59.331" v="15" actId="2696"/>
        <pc:sldMkLst>
          <pc:docMk/>
          <pc:sldMk cId="4183724020" sldId="385"/>
        </pc:sldMkLst>
      </pc:sldChg>
      <pc:sldChg chg="del">
        <pc:chgData name="Nicholas Harvey" userId="6c8f5bcc-6372-430f-9774-4498d9d8aa03" providerId="ADAL" clId="{8304CF88-A087-4226-8358-ADD7E40255C5}" dt="2021-04-27T16:36:48.966" v="2" actId="47"/>
        <pc:sldMkLst>
          <pc:docMk/>
          <pc:sldMk cId="1520801295" sldId="386"/>
        </pc:sldMkLst>
      </pc:sldChg>
      <pc:sldChg chg="addSp modSp mod ord">
        <pc:chgData name="Nicholas Harvey" userId="6c8f5bcc-6372-430f-9774-4498d9d8aa03" providerId="ADAL" clId="{8304CF88-A087-4226-8358-ADD7E40255C5}" dt="2021-05-10T09:06:30.193" v="238" actId="1076"/>
        <pc:sldMkLst>
          <pc:docMk/>
          <pc:sldMk cId="512908113" sldId="387"/>
        </pc:sldMkLst>
        <pc:spChg chg="mod">
          <ac:chgData name="Nicholas Harvey" userId="6c8f5bcc-6372-430f-9774-4498d9d8aa03" providerId="ADAL" clId="{8304CF88-A087-4226-8358-ADD7E40255C5}" dt="2021-05-10T09:06:30.193" v="238" actId="1076"/>
          <ac:spMkLst>
            <pc:docMk/>
            <pc:sldMk cId="512908113" sldId="387"/>
            <ac:spMk id="2" creationId="{00000000-0000-0000-0000-000000000000}"/>
          </ac:spMkLst>
        </pc:spChg>
        <pc:spChg chg="add mod">
          <ac:chgData name="Nicholas Harvey" userId="6c8f5bcc-6372-430f-9774-4498d9d8aa03" providerId="ADAL" clId="{8304CF88-A087-4226-8358-ADD7E40255C5}" dt="2021-05-10T09:06:27.484" v="237" actId="14100"/>
          <ac:spMkLst>
            <pc:docMk/>
            <pc:sldMk cId="512908113" sldId="387"/>
            <ac:spMk id="3" creationId="{DF572F84-FEF4-44E2-BF61-D78298EF0000}"/>
          </ac:spMkLst>
        </pc:spChg>
      </pc:sldChg>
      <pc:sldChg chg="addSp delSp modSp new mod modNotes modNotesTx">
        <pc:chgData name="Nicholas Harvey" userId="6c8f5bcc-6372-430f-9774-4498d9d8aa03" providerId="ADAL" clId="{8304CF88-A087-4226-8358-ADD7E40255C5}" dt="2021-04-30T13:35:16.999" v="195"/>
        <pc:sldMkLst>
          <pc:docMk/>
          <pc:sldMk cId="4042146020" sldId="388"/>
        </pc:sldMkLst>
        <pc:spChg chg="del">
          <ac:chgData name="Nicholas Harvey" userId="6c8f5bcc-6372-430f-9774-4498d9d8aa03" providerId="ADAL" clId="{8304CF88-A087-4226-8358-ADD7E40255C5}" dt="2021-04-28T12:07:56.969" v="75" actId="478"/>
          <ac:spMkLst>
            <pc:docMk/>
            <pc:sldMk cId="4042146020" sldId="388"/>
            <ac:spMk id="2" creationId="{7506C14F-910A-4B26-9763-A062DD77591D}"/>
          </ac:spMkLst>
        </pc:spChg>
        <pc:spChg chg="del">
          <ac:chgData name="Nicholas Harvey" userId="6c8f5bcc-6372-430f-9774-4498d9d8aa03" providerId="ADAL" clId="{8304CF88-A087-4226-8358-ADD7E40255C5}" dt="2021-04-28T12:07:59.327" v="76" actId="478"/>
          <ac:spMkLst>
            <pc:docMk/>
            <pc:sldMk cId="4042146020" sldId="388"/>
            <ac:spMk id="3" creationId="{F7B179F6-8C0B-4B62-9060-459D87A1D000}"/>
          </ac:spMkLst>
        </pc:spChg>
        <pc:picChg chg="add mod">
          <ac:chgData name="Nicholas Harvey" userId="6c8f5bcc-6372-430f-9774-4498d9d8aa03" providerId="ADAL" clId="{8304CF88-A087-4226-8358-ADD7E40255C5}" dt="2021-04-30T13:35:16.999" v="195"/>
          <ac:picMkLst>
            <pc:docMk/>
            <pc:sldMk cId="4042146020" sldId="388"/>
            <ac:picMk id="1026" creationId="{5A25822E-AFCA-4C11-8102-CC55D173E97F}"/>
          </ac:picMkLst>
        </pc:picChg>
      </pc:sldChg>
      <pc:sldChg chg="addSp delSp modSp new mod ord modNotes modNotesTx">
        <pc:chgData name="Nicholas Harvey" userId="6c8f5bcc-6372-430f-9774-4498d9d8aa03" providerId="ADAL" clId="{8304CF88-A087-4226-8358-ADD7E40255C5}" dt="2021-05-25T09:39:43.069" v="1688"/>
        <pc:sldMkLst>
          <pc:docMk/>
          <pc:sldMk cId="441056112" sldId="389"/>
        </pc:sldMkLst>
        <pc:spChg chg="del">
          <ac:chgData name="Nicholas Harvey" userId="6c8f5bcc-6372-430f-9774-4498d9d8aa03" providerId="ADAL" clId="{8304CF88-A087-4226-8358-ADD7E40255C5}" dt="2021-04-28T12:12:24.113" v="79" actId="478"/>
          <ac:spMkLst>
            <pc:docMk/>
            <pc:sldMk cId="441056112" sldId="389"/>
            <ac:spMk id="2" creationId="{61C1C7AD-F925-4234-94AB-ABB158281283}"/>
          </ac:spMkLst>
        </pc:spChg>
        <pc:spChg chg="del">
          <ac:chgData name="Nicholas Harvey" userId="6c8f5bcc-6372-430f-9774-4498d9d8aa03" providerId="ADAL" clId="{8304CF88-A087-4226-8358-ADD7E40255C5}" dt="2021-04-28T12:12:26.089" v="80" actId="478"/>
          <ac:spMkLst>
            <pc:docMk/>
            <pc:sldMk cId="441056112" sldId="389"/>
            <ac:spMk id="3" creationId="{DD3E00D2-65D2-4478-818F-62B7B0B65F7E}"/>
          </ac:spMkLst>
        </pc:spChg>
        <pc:picChg chg="add mod">
          <ac:chgData name="Nicholas Harvey" userId="6c8f5bcc-6372-430f-9774-4498d9d8aa03" providerId="ADAL" clId="{8304CF88-A087-4226-8358-ADD7E40255C5}" dt="2021-04-30T13:35:16.999" v="195"/>
          <ac:picMkLst>
            <pc:docMk/>
            <pc:sldMk cId="441056112" sldId="389"/>
            <ac:picMk id="4" creationId="{3AE1E876-9A90-4DAF-B6B5-74CE7D31A21D}"/>
          </ac:picMkLst>
        </pc:picChg>
      </pc:sldChg>
      <pc:sldChg chg="new del">
        <pc:chgData name="Nicholas Harvey" userId="6c8f5bcc-6372-430f-9774-4498d9d8aa03" providerId="ADAL" clId="{8304CF88-A087-4226-8358-ADD7E40255C5}" dt="2021-04-28T12:38:48.986" v="149" actId="47"/>
        <pc:sldMkLst>
          <pc:docMk/>
          <pc:sldMk cId="2858153431" sldId="390"/>
        </pc:sldMkLst>
      </pc:sldChg>
      <pc:sldChg chg="modSp add mod">
        <pc:chgData name="Nicholas Harvey" userId="6c8f5bcc-6372-430f-9774-4498d9d8aa03" providerId="ADAL" clId="{8304CF88-A087-4226-8358-ADD7E40255C5}" dt="2021-05-24T13:19:40.631" v="1672" actId="27636"/>
        <pc:sldMkLst>
          <pc:docMk/>
          <pc:sldMk cId="930329575" sldId="391"/>
        </pc:sldMkLst>
        <pc:spChg chg="mod">
          <ac:chgData name="Nicholas Harvey" userId="6c8f5bcc-6372-430f-9774-4498d9d8aa03" providerId="ADAL" clId="{8304CF88-A087-4226-8358-ADD7E40255C5}" dt="2021-04-28T12:38:55.809" v="159" actId="20577"/>
          <ac:spMkLst>
            <pc:docMk/>
            <pc:sldMk cId="930329575" sldId="391"/>
            <ac:spMk id="2" creationId="{00000000-0000-0000-0000-000000000000}"/>
          </ac:spMkLst>
        </pc:spChg>
        <pc:spChg chg="mod">
          <ac:chgData name="Nicholas Harvey" userId="6c8f5bcc-6372-430f-9774-4498d9d8aa03" providerId="ADAL" clId="{8304CF88-A087-4226-8358-ADD7E40255C5}" dt="2021-05-24T13:19:40.631" v="1672" actId="27636"/>
          <ac:spMkLst>
            <pc:docMk/>
            <pc:sldMk cId="930329575" sldId="391"/>
            <ac:spMk id="3" creationId="{00000000-0000-0000-0000-000000000000}"/>
          </ac:spMkLst>
        </pc:spChg>
      </pc:sldChg>
      <pc:sldChg chg="addSp delSp modSp new mod">
        <pc:chgData name="Nicholas Harvey" userId="6c8f5bcc-6372-430f-9774-4498d9d8aa03" providerId="ADAL" clId="{8304CF88-A087-4226-8358-ADD7E40255C5}" dt="2021-04-30T13:35:16.999" v="195"/>
        <pc:sldMkLst>
          <pc:docMk/>
          <pc:sldMk cId="1485794189" sldId="392"/>
        </pc:sldMkLst>
        <pc:spChg chg="del">
          <ac:chgData name="Nicholas Harvey" userId="6c8f5bcc-6372-430f-9774-4498d9d8aa03" providerId="ADAL" clId="{8304CF88-A087-4226-8358-ADD7E40255C5}" dt="2021-04-28T15:36:56.206" v="189" actId="478"/>
          <ac:spMkLst>
            <pc:docMk/>
            <pc:sldMk cId="1485794189" sldId="392"/>
            <ac:spMk id="2" creationId="{F8702EAA-3BA3-4855-96C9-FC1AA4FF6099}"/>
          </ac:spMkLst>
        </pc:spChg>
        <pc:spChg chg="del">
          <ac:chgData name="Nicholas Harvey" userId="6c8f5bcc-6372-430f-9774-4498d9d8aa03" providerId="ADAL" clId="{8304CF88-A087-4226-8358-ADD7E40255C5}" dt="2021-04-28T15:36:55.658" v="188" actId="478"/>
          <ac:spMkLst>
            <pc:docMk/>
            <pc:sldMk cId="1485794189" sldId="392"/>
            <ac:spMk id="3" creationId="{1C1EEF79-013C-4822-94A7-B9C83F1001D8}"/>
          </ac:spMkLst>
        </pc:spChg>
        <pc:picChg chg="add mod">
          <ac:chgData name="Nicholas Harvey" userId="6c8f5bcc-6372-430f-9774-4498d9d8aa03" providerId="ADAL" clId="{8304CF88-A087-4226-8358-ADD7E40255C5}" dt="2021-04-30T13:35:16.999" v="195"/>
          <ac:picMkLst>
            <pc:docMk/>
            <pc:sldMk cId="1485794189" sldId="392"/>
            <ac:picMk id="4" creationId="{7B5286CF-CFA1-41EF-B08E-65497B44C794}"/>
          </ac:picMkLst>
        </pc:picChg>
      </pc:sldChg>
      <pc:sldChg chg="new del ord">
        <pc:chgData name="Nicholas Harvey" userId="6c8f5bcc-6372-430f-9774-4498d9d8aa03" providerId="ADAL" clId="{8304CF88-A087-4226-8358-ADD7E40255C5}" dt="2021-05-11T20:13:12.357" v="254" actId="47"/>
        <pc:sldMkLst>
          <pc:docMk/>
          <pc:sldMk cId="622485056" sldId="393"/>
        </pc:sldMkLst>
      </pc:sldChg>
      <pc:sldChg chg="modSp add mod ord">
        <pc:chgData name="Nicholas Harvey" userId="6c8f5bcc-6372-430f-9774-4498d9d8aa03" providerId="ADAL" clId="{8304CF88-A087-4226-8358-ADD7E40255C5}" dt="2021-05-11T20:47:52.649" v="276" actId="14100"/>
        <pc:sldMkLst>
          <pc:docMk/>
          <pc:sldMk cId="1039711339" sldId="393"/>
        </pc:sldMkLst>
        <pc:spChg chg="mod">
          <ac:chgData name="Nicholas Harvey" userId="6c8f5bcc-6372-430f-9774-4498d9d8aa03" providerId="ADAL" clId="{8304CF88-A087-4226-8358-ADD7E40255C5}" dt="2021-05-11T20:47:29.977" v="275" actId="20577"/>
          <ac:spMkLst>
            <pc:docMk/>
            <pc:sldMk cId="1039711339" sldId="393"/>
            <ac:spMk id="4" creationId="{2872186B-9D18-1947-AF81-A057AE538664}"/>
          </ac:spMkLst>
        </pc:spChg>
        <pc:spChg chg="mod">
          <ac:chgData name="Nicholas Harvey" userId="6c8f5bcc-6372-430f-9774-4498d9d8aa03" providerId="ADAL" clId="{8304CF88-A087-4226-8358-ADD7E40255C5}" dt="2021-05-11T20:47:52.649" v="276" actId="14100"/>
          <ac:spMkLst>
            <pc:docMk/>
            <pc:sldMk cId="1039711339" sldId="393"/>
            <ac:spMk id="6" creationId="{D98CA6AC-AF6D-ED4D-A561-6ED549640C49}"/>
          </ac:spMkLst>
        </pc:spChg>
      </pc:sldChg>
      <pc:sldChg chg="modSp add del mod">
        <pc:chgData name="Nicholas Harvey" userId="6c8f5bcc-6372-430f-9774-4498d9d8aa03" providerId="ADAL" clId="{8304CF88-A087-4226-8358-ADD7E40255C5}" dt="2021-05-11T20:12:06.680" v="243" actId="47"/>
        <pc:sldMkLst>
          <pc:docMk/>
          <pc:sldMk cId="2672176739" sldId="393"/>
        </pc:sldMkLst>
        <pc:spChg chg="mod">
          <ac:chgData name="Nicholas Harvey" userId="6c8f5bcc-6372-430f-9774-4498d9d8aa03" providerId="ADAL" clId="{8304CF88-A087-4226-8358-ADD7E40255C5}" dt="2021-05-11T20:12:05.137" v="242" actId="27636"/>
          <ac:spMkLst>
            <pc:docMk/>
            <pc:sldMk cId="2672176739" sldId="393"/>
            <ac:spMk id="6" creationId="{D98CA6AC-AF6D-ED4D-A561-6ED549640C49}"/>
          </ac:spMkLst>
        </pc:spChg>
      </pc:sldChg>
      <pc:sldChg chg="modSp add mod ord">
        <pc:chgData name="Nicholas Harvey" userId="6c8f5bcc-6372-430f-9774-4498d9d8aa03" providerId="ADAL" clId="{8304CF88-A087-4226-8358-ADD7E40255C5}" dt="2021-05-25T09:40:30.713" v="1710" actId="27636"/>
        <pc:sldMkLst>
          <pc:docMk/>
          <pc:sldMk cId="2119758220" sldId="394"/>
        </pc:sldMkLst>
        <pc:spChg chg="mod">
          <ac:chgData name="Nicholas Harvey" userId="6c8f5bcc-6372-430f-9774-4498d9d8aa03" providerId="ADAL" clId="{8304CF88-A087-4226-8358-ADD7E40255C5}" dt="2021-05-25T09:40:30.713" v="1710" actId="27636"/>
          <ac:spMkLst>
            <pc:docMk/>
            <pc:sldMk cId="2119758220" sldId="394"/>
            <ac:spMk id="2" creationId="{00000000-0000-0000-0000-000000000000}"/>
          </ac:spMkLst>
        </pc:spChg>
        <pc:spChg chg="mod">
          <ac:chgData name="Nicholas Harvey" userId="6c8f5bcc-6372-430f-9774-4498d9d8aa03" providerId="ADAL" clId="{8304CF88-A087-4226-8358-ADD7E40255C5}" dt="2021-05-24T12:57:38.299" v="875"/>
          <ac:spMkLst>
            <pc:docMk/>
            <pc:sldMk cId="2119758220" sldId="394"/>
            <ac:spMk id="3" creationId="{00000000-0000-0000-0000-000000000000}"/>
          </ac:spMkLst>
        </pc:spChg>
      </pc:sldChg>
      <pc:sldChg chg="modSp new mod modNotesTx">
        <pc:chgData name="Nicholas Harvey" userId="6c8f5bcc-6372-430f-9774-4498d9d8aa03" providerId="ADAL" clId="{8304CF88-A087-4226-8358-ADD7E40255C5}" dt="2021-05-24T13:03:12.865" v="1200" actId="20577"/>
        <pc:sldMkLst>
          <pc:docMk/>
          <pc:sldMk cId="4074136806" sldId="395"/>
        </pc:sldMkLst>
        <pc:spChg chg="mod">
          <ac:chgData name="Nicholas Harvey" userId="6c8f5bcc-6372-430f-9774-4498d9d8aa03" providerId="ADAL" clId="{8304CF88-A087-4226-8358-ADD7E40255C5}" dt="2021-05-24T12:29:29.861" v="378" actId="20577"/>
          <ac:spMkLst>
            <pc:docMk/>
            <pc:sldMk cId="4074136806" sldId="395"/>
            <ac:spMk id="2" creationId="{FB7DA30E-408F-4348-AC79-6D4E7AABF066}"/>
          </ac:spMkLst>
        </pc:spChg>
        <pc:spChg chg="mod">
          <ac:chgData name="Nicholas Harvey" userId="6c8f5bcc-6372-430f-9774-4498d9d8aa03" providerId="ADAL" clId="{8304CF88-A087-4226-8358-ADD7E40255C5}" dt="2021-05-24T13:03:12.865" v="1200" actId="20577"/>
          <ac:spMkLst>
            <pc:docMk/>
            <pc:sldMk cId="4074136806" sldId="395"/>
            <ac:spMk id="3" creationId="{7DF30AD9-7B32-4870-A4F2-3B2D6A556349}"/>
          </ac:spMkLst>
        </pc:spChg>
      </pc:sldChg>
      <pc:sldChg chg="modSp new mod ord">
        <pc:chgData name="Nicholas Harvey" userId="6c8f5bcc-6372-430f-9774-4498d9d8aa03" providerId="ADAL" clId="{8304CF88-A087-4226-8358-ADD7E40255C5}" dt="2021-05-24T23:59:58.605" v="1686"/>
        <pc:sldMkLst>
          <pc:docMk/>
          <pc:sldMk cId="871381273" sldId="396"/>
        </pc:sldMkLst>
        <pc:spChg chg="mod">
          <ac:chgData name="Nicholas Harvey" userId="6c8f5bcc-6372-430f-9774-4498d9d8aa03" providerId="ADAL" clId="{8304CF88-A087-4226-8358-ADD7E40255C5}" dt="2021-05-24T12:29:46.060" v="414" actId="20577"/>
          <ac:spMkLst>
            <pc:docMk/>
            <pc:sldMk cId="871381273" sldId="396"/>
            <ac:spMk id="2" creationId="{F85F1FA0-B140-42BD-B14A-D621D6C9DAC1}"/>
          </ac:spMkLst>
        </pc:spChg>
        <pc:spChg chg="mod">
          <ac:chgData name="Nicholas Harvey" userId="6c8f5bcc-6372-430f-9774-4498d9d8aa03" providerId="ADAL" clId="{8304CF88-A087-4226-8358-ADD7E40255C5}" dt="2021-05-24T13:10:42.855" v="1514" actId="20577"/>
          <ac:spMkLst>
            <pc:docMk/>
            <pc:sldMk cId="871381273" sldId="396"/>
            <ac:spMk id="3" creationId="{5569F7DB-1E82-4CB6-AC2B-C34A7372109E}"/>
          </ac:spMkLst>
        </pc:spChg>
      </pc:sldChg>
      <pc:sldChg chg="delSp modSp add del mod">
        <pc:chgData name="Nicholas Harvey" userId="6c8f5bcc-6372-430f-9774-4498d9d8aa03" providerId="ADAL" clId="{8304CF88-A087-4226-8358-ADD7E40255C5}" dt="2021-05-24T12:36:32.955" v="527" actId="2696"/>
        <pc:sldMkLst>
          <pc:docMk/>
          <pc:sldMk cId="663797977" sldId="397"/>
        </pc:sldMkLst>
        <pc:spChg chg="mod">
          <ac:chgData name="Nicholas Harvey" userId="6c8f5bcc-6372-430f-9774-4498d9d8aa03" providerId="ADAL" clId="{8304CF88-A087-4226-8358-ADD7E40255C5}" dt="2021-05-24T12:36:30.275" v="526" actId="6549"/>
          <ac:spMkLst>
            <pc:docMk/>
            <pc:sldMk cId="663797977" sldId="397"/>
            <ac:spMk id="4" creationId="{9C3FFE34-08A7-4785-89AF-591070C6A2FB}"/>
          </ac:spMkLst>
        </pc:spChg>
        <pc:picChg chg="del">
          <ac:chgData name="Nicholas Harvey" userId="6c8f5bcc-6372-430f-9774-4498d9d8aa03" providerId="ADAL" clId="{8304CF88-A087-4226-8358-ADD7E40255C5}" dt="2021-05-24T12:36:04.359" v="519" actId="478"/>
          <ac:picMkLst>
            <pc:docMk/>
            <pc:sldMk cId="663797977" sldId="397"/>
            <ac:picMk id="1026" creationId="{EA4DA4A7-63BE-4DCC-8BCA-AD3454E8ACB5}"/>
          </ac:picMkLst>
        </pc:picChg>
      </pc:sldChg>
      <pc:sldChg chg="addSp delSp modSp add mod modNotesTx">
        <pc:chgData name="Nicholas Harvey" userId="6c8f5bcc-6372-430f-9774-4498d9d8aa03" providerId="ADAL" clId="{8304CF88-A087-4226-8358-ADD7E40255C5}" dt="2021-05-24T12:55:06.535" v="851"/>
        <pc:sldMkLst>
          <pc:docMk/>
          <pc:sldMk cId="3139034213" sldId="398"/>
        </pc:sldMkLst>
        <pc:spChg chg="mod">
          <ac:chgData name="Nicholas Harvey" userId="6c8f5bcc-6372-430f-9774-4498d9d8aa03" providerId="ADAL" clId="{8304CF88-A087-4226-8358-ADD7E40255C5}" dt="2021-05-24T12:54:46.803" v="845" actId="27636"/>
          <ac:spMkLst>
            <pc:docMk/>
            <pc:sldMk cId="3139034213" sldId="398"/>
            <ac:spMk id="4" creationId="{9C3FFE34-08A7-4785-89AF-591070C6A2FB}"/>
          </ac:spMkLst>
        </pc:spChg>
        <pc:picChg chg="add mod">
          <ac:chgData name="Nicholas Harvey" userId="6c8f5bcc-6372-430f-9774-4498d9d8aa03" providerId="ADAL" clId="{8304CF88-A087-4226-8358-ADD7E40255C5}" dt="2021-05-24T12:54:45.074" v="843" actId="1076"/>
          <ac:picMkLst>
            <pc:docMk/>
            <pc:sldMk cId="3139034213" sldId="398"/>
            <ac:picMk id="5" creationId="{9C49E52C-E1BA-4252-B666-7E16FE969665}"/>
          </ac:picMkLst>
        </pc:picChg>
        <pc:picChg chg="del">
          <ac:chgData name="Nicholas Harvey" userId="6c8f5bcc-6372-430f-9774-4498d9d8aa03" providerId="ADAL" clId="{8304CF88-A087-4226-8358-ADD7E40255C5}" dt="2021-05-24T12:36:41.089" v="531" actId="478"/>
          <ac:picMkLst>
            <pc:docMk/>
            <pc:sldMk cId="3139034213" sldId="398"/>
            <ac:picMk id="1026" creationId="{EA4DA4A7-63BE-4DCC-8BCA-AD3454E8ACB5}"/>
          </ac:picMkLst>
        </pc:picChg>
      </pc:sldChg>
      <pc:sldChg chg="addSp modSp add mod modNotesTx">
        <pc:chgData name="Nicholas Harvey" userId="6c8f5bcc-6372-430f-9774-4498d9d8aa03" providerId="ADAL" clId="{8304CF88-A087-4226-8358-ADD7E40255C5}" dt="2021-05-24T13:07:20.598" v="1355"/>
        <pc:sldMkLst>
          <pc:docMk/>
          <pc:sldMk cId="3165343558" sldId="399"/>
        </pc:sldMkLst>
        <pc:spChg chg="mod">
          <ac:chgData name="Nicholas Harvey" userId="6c8f5bcc-6372-430f-9774-4498d9d8aa03" providerId="ADAL" clId="{8304CF88-A087-4226-8358-ADD7E40255C5}" dt="2021-05-24T12:48:29.861" v="667" actId="20577"/>
          <ac:spMkLst>
            <pc:docMk/>
            <pc:sldMk cId="3165343558" sldId="399"/>
            <ac:spMk id="2" creationId="{FB7DA30E-408F-4348-AC79-6D4E7AABF066}"/>
          </ac:spMkLst>
        </pc:spChg>
        <pc:spChg chg="mod">
          <ac:chgData name="Nicholas Harvey" userId="6c8f5bcc-6372-430f-9774-4498d9d8aa03" providerId="ADAL" clId="{8304CF88-A087-4226-8358-ADD7E40255C5}" dt="2021-05-24T13:06:24.614" v="1352" actId="20577"/>
          <ac:spMkLst>
            <pc:docMk/>
            <pc:sldMk cId="3165343558" sldId="399"/>
            <ac:spMk id="3" creationId="{7DF30AD9-7B32-4870-A4F2-3B2D6A556349}"/>
          </ac:spMkLst>
        </pc:spChg>
        <pc:picChg chg="add mod">
          <ac:chgData name="Nicholas Harvey" userId="6c8f5bcc-6372-430f-9774-4498d9d8aa03" providerId="ADAL" clId="{8304CF88-A087-4226-8358-ADD7E40255C5}" dt="2021-05-24T12:48:40.108" v="672" actId="1076"/>
          <ac:picMkLst>
            <pc:docMk/>
            <pc:sldMk cId="3165343558" sldId="399"/>
            <ac:picMk id="4" creationId="{4C8A32AA-ECEA-4183-8A9A-D2607AADEF14}"/>
          </ac:picMkLst>
        </pc:picChg>
      </pc:sldChg>
      <pc:sldChg chg="new del">
        <pc:chgData name="Nicholas Harvey" userId="6c8f5bcc-6372-430f-9774-4498d9d8aa03" providerId="ADAL" clId="{8304CF88-A087-4226-8358-ADD7E40255C5}" dt="2021-05-24T12:48:20.306" v="652" actId="47"/>
        <pc:sldMkLst>
          <pc:docMk/>
          <pc:sldMk cId="4150076355" sldId="399"/>
        </pc:sldMkLst>
      </pc:sldChg>
      <pc:sldChg chg="addSp delSp modSp add mod modNotesTx">
        <pc:chgData name="Nicholas Harvey" userId="6c8f5bcc-6372-430f-9774-4498d9d8aa03" providerId="ADAL" clId="{8304CF88-A087-4226-8358-ADD7E40255C5}" dt="2021-05-24T13:05:38.166" v="1212" actId="1076"/>
        <pc:sldMkLst>
          <pc:docMk/>
          <pc:sldMk cId="1889304545" sldId="400"/>
        </pc:sldMkLst>
        <pc:spChg chg="del">
          <ac:chgData name="Nicholas Harvey" userId="6c8f5bcc-6372-430f-9774-4498d9d8aa03" providerId="ADAL" clId="{8304CF88-A087-4226-8358-ADD7E40255C5}" dt="2021-05-24T13:05:31.109" v="1209" actId="478"/>
          <ac:spMkLst>
            <pc:docMk/>
            <pc:sldMk cId="1889304545" sldId="400"/>
            <ac:spMk id="2" creationId="{FB7DA30E-408F-4348-AC79-6D4E7AABF066}"/>
          </ac:spMkLst>
        </pc:spChg>
        <pc:spChg chg="del">
          <ac:chgData name="Nicholas Harvey" userId="6c8f5bcc-6372-430f-9774-4498d9d8aa03" providerId="ADAL" clId="{8304CF88-A087-4226-8358-ADD7E40255C5}" dt="2021-05-24T13:03:17.432" v="1202" actId="478"/>
          <ac:spMkLst>
            <pc:docMk/>
            <pc:sldMk cId="1889304545" sldId="400"/>
            <ac:spMk id="3" creationId="{7DF30AD9-7B32-4870-A4F2-3B2D6A556349}"/>
          </ac:spMkLst>
        </pc:spChg>
        <pc:spChg chg="add del mod">
          <ac:chgData name="Nicholas Harvey" userId="6c8f5bcc-6372-430f-9774-4498d9d8aa03" providerId="ADAL" clId="{8304CF88-A087-4226-8358-ADD7E40255C5}" dt="2021-05-24T13:03:41.757" v="1203" actId="478"/>
          <ac:spMkLst>
            <pc:docMk/>
            <pc:sldMk cId="1889304545" sldId="400"/>
            <ac:spMk id="5" creationId="{C0708A1E-6A5F-4589-A873-CC675F320770}"/>
          </ac:spMkLst>
        </pc:spChg>
        <pc:spChg chg="add del mod">
          <ac:chgData name="Nicholas Harvey" userId="6c8f5bcc-6372-430f-9774-4498d9d8aa03" providerId="ADAL" clId="{8304CF88-A087-4226-8358-ADD7E40255C5}" dt="2021-05-24T13:05:34.106" v="1210" actId="478"/>
          <ac:spMkLst>
            <pc:docMk/>
            <pc:sldMk cId="1889304545" sldId="400"/>
            <ac:spMk id="7" creationId="{590C8AE3-EEF0-44DA-AE79-18FF481443BE}"/>
          </ac:spMkLst>
        </pc:spChg>
        <pc:picChg chg="add mod">
          <ac:chgData name="Nicholas Harvey" userId="6c8f5bcc-6372-430f-9774-4498d9d8aa03" providerId="ADAL" clId="{8304CF88-A087-4226-8358-ADD7E40255C5}" dt="2021-05-24T13:05:38.166" v="1212" actId="1076"/>
          <ac:picMkLst>
            <pc:docMk/>
            <pc:sldMk cId="1889304545" sldId="400"/>
            <ac:picMk id="1026" creationId="{EB039CDF-E327-49ED-9959-0CBE5BFDCDFA}"/>
          </ac:picMkLst>
        </pc:picChg>
      </pc:sldChg>
      <pc:sldChg chg="delSp modSp add mod modNotesTx">
        <pc:chgData name="Nicholas Harvey" userId="6c8f5bcc-6372-430f-9774-4498d9d8aa03" providerId="ADAL" clId="{8304CF88-A087-4226-8358-ADD7E40255C5}" dt="2021-05-24T13:29:52.058" v="1675" actId="14100"/>
        <pc:sldMkLst>
          <pc:docMk/>
          <pc:sldMk cId="2045570551" sldId="401"/>
        </pc:sldMkLst>
        <pc:spChg chg="mod">
          <ac:chgData name="Nicholas Harvey" userId="6c8f5bcc-6372-430f-9774-4498d9d8aa03" providerId="ADAL" clId="{8304CF88-A087-4226-8358-ADD7E40255C5}" dt="2021-05-24T13:29:52.058" v="1675" actId="14100"/>
          <ac:spMkLst>
            <pc:docMk/>
            <pc:sldMk cId="2045570551" sldId="401"/>
            <ac:spMk id="3" creationId="{7DF30AD9-7B32-4870-A4F2-3B2D6A556349}"/>
          </ac:spMkLst>
        </pc:spChg>
        <pc:picChg chg="del">
          <ac:chgData name="Nicholas Harvey" userId="6c8f5bcc-6372-430f-9774-4498d9d8aa03" providerId="ADAL" clId="{8304CF88-A087-4226-8358-ADD7E40255C5}" dt="2021-05-24T13:07:56.769" v="1357" actId="478"/>
          <ac:picMkLst>
            <pc:docMk/>
            <pc:sldMk cId="2045570551" sldId="401"/>
            <ac:picMk id="4" creationId="{4C8A32AA-ECEA-4183-8A9A-D2607AADEF14}"/>
          </ac:picMkLst>
        </pc:picChg>
      </pc:sldChg>
      <pc:sldChg chg="addSp delSp modSp add mod modNotesTx">
        <pc:chgData name="Nicholas Harvey" userId="6c8f5bcc-6372-430f-9774-4498d9d8aa03" providerId="ADAL" clId="{8304CF88-A087-4226-8358-ADD7E40255C5}" dt="2021-05-24T13:14:05.580" v="1562"/>
        <pc:sldMkLst>
          <pc:docMk/>
          <pc:sldMk cId="2816191267" sldId="402"/>
        </pc:sldMkLst>
        <pc:spChg chg="del">
          <ac:chgData name="Nicholas Harvey" userId="6c8f5bcc-6372-430f-9774-4498d9d8aa03" providerId="ADAL" clId="{8304CF88-A087-4226-8358-ADD7E40255C5}" dt="2021-05-24T13:13:37.593" v="1548" actId="478"/>
          <ac:spMkLst>
            <pc:docMk/>
            <pc:sldMk cId="2816191267" sldId="402"/>
            <ac:spMk id="2" creationId="{00000000-0000-0000-0000-000000000000}"/>
          </ac:spMkLst>
        </pc:spChg>
        <pc:spChg chg="del">
          <ac:chgData name="Nicholas Harvey" userId="6c8f5bcc-6372-430f-9774-4498d9d8aa03" providerId="ADAL" clId="{8304CF88-A087-4226-8358-ADD7E40255C5}" dt="2021-05-24T13:13:36.464" v="1547" actId="478"/>
          <ac:spMkLst>
            <pc:docMk/>
            <pc:sldMk cId="2816191267" sldId="402"/>
            <ac:spMk id="3" creationId="{00000000-0000-0000-0000-000000000000}"/>
          </ac:spMkLst>
        </pc:spChg>
        <pc:spChg chg="add del mod">
          <ac:chgData name="Nicholas Harvey" userId="6c8f5bcc-6372-430f-9774-4498d9d8aa03" providerId="ADAL" clId="{8304CF88-A087-4226-8358-ADD7E40255C5}" dt="2021-05-24T13:13:39.033" v="1550" actId="478"/>
          <ac:spMkLst>
            <pc:docMk/>
            <pc:sldMk cId="2816191267" sldId="402"/>
            <ac:spMk id="7" creationId="{4C70F0E7-3579-4279-B2F7-A3D1F28DADA9}"/>
          </ac:spMkLst>
        </pc:spChg>
        <pc:spChg chg="add del mod">
          <ac:chgData name="Nicholas Harvey" userId="6c8f5bcc-6372-430f-9774-4498d9d8aa03" providerId="ADAL" clId="{8304CF88-A087-4226-8358-ADD7E40255C5}" dt="2021-05-24T13:13:38.298" v="1549" actId="478"/>
          <ac:spMkLst>
            <pc:docMk/>
            <pc:sldMk cId="2816191267" sldId="402"/>
            <ac:spMk id="9" creationId="{43ED3460-0AC5-4E55-A8AB-A127F026CC3B}"/>
          </ac:spMkLst>
        </pc:spChg>
        <pc:picChg chg="mod">
          <ac:chgData name="Nicholas Harvey" userId="6c8f5bcc-6372-430f-9774-4498d9d8aa03" providerId="ADAL" clId="{8304CF88-A087-4226-8358-ADD7E40255C5}" dt="2021-05-24T13:13:45.807" v="1554" actId="14100"/>
          <ac:picMkLst>
            <pc:docMk/>
            <pc:sldMk cId="2816191267" sldId="402"/>
            <ac:picMk id="5" creationId="{00000000-0000-0000-0000-000000000000}"/>
          </ac:picMkLst>
        </pc:picChg>
      </pc:sldChg>
      <pc:sldChg chg="modSp add mod modNotesTx">
        <pc:chgData name="Nicholas Harvey" userId="6c8f5bcc-6372-430f-9774-4498d9d8aa03" providerId="ADAL" clId="{8304CF88-A087-4226-8358-ADD7E40255C5}" dt="2021-05-24T13:18:13.448" v="1660"/>
        <pc:sldMkLst>
          <pc:docMk/>
          <pc:sldMk cId="26943121" sldId="403"/>
        </pc:sldMkLst>
        <pc:spChg chg="mod">
          <ac:chgData name="Nicholas Harvey" userId="6c8f5bcc-6372-430f-9774-4498d9d8aa03" providerId="ADAL" clId="{8304CF88-A087-4226-8358-ADD7E40255C5}" dt="2021-05-24T13:15:12.803" v="1581" actId="20577"/>
          <ac:spMkLst>
            <pc:docMk/>
            <pc:sldMk cId="26943121" sldId="403"/>
            <ac:spMk id="2" creationId="{00000000-0000-0000-0000-000000000000}"/>
          </ac:spMkLst>
        </pc:spChg>
        <pc:spChg chg="mod">
          <ac:chgData name="Nicholas Harvey" userId="6c8f5bcc-6372-430f-9774-4498d9d8aa03" providerId="ADAL" clId="{8304CF88-A087-4226-8358-ADD7E40255C5}" dt="2021-05-24T13:17:46.519" v="1657" actId="20577"/>
          <ac:spMkLst>
            <pc:docMk/>
            <pc:sldMk cId="26943121" sldId="403"/>
            <ac:spMk id="3" creationId="{00000000-0000-0000-0000-000000000000}"/>
          </ac:spMkLst>
        </pc:spChg>
      </pc:sldChg>
      <pc:sldChg chg="addSp delSp modSp add mod modNotesTx">
        <pc:chgData name="Nicholas Harvey" userId="6c8f5bcc-6372-430f-9774-4498d9d8aa03" providerId="ADAL" clId="{8304CF88-A087-4226-8358-ADD7E40255C5}" dt="2021-05-25T09:46:02.541" v="1963" actId="14100"/>
        <pc:sldMkLst>
          <pc:docMk/>
          <pc:sldMk cId="954928064" sldId="404"/>
        </pc:sldMkLst>
        <pc:spChg chg="add del mod">
          <ac:chgData name="Nicholas Harvey" userId="6c8f5bcc-6372-430f-9774-4498d9d8aa03" providerId="ADAL" clId="{8304CF88-A087-4226-8358-ADD7E40255C5}" dt="2021-05-25T09:46:02.541" v="1963" actId="14100"/>
          <ac:spMkLst>
            <pc:docMk/>
            <pc:sldMk cId="954928064" sldId="404"/>
            <ac:spMk id="3" creationId="{00000000-0000-0000-0000-000000000000}"/>
          </ac:spMkLst>
        </pc:spChg>
        <pc:spChg chg="add del mod">
          <ac:chgData name="Nicholas Harvey" userId="6c8f5bcc-6372-430f-9774-4498d9d8aa03" providerId="ADAL" clId="{8304CF88-A087-4226-8358-ADD7E40255C5}" dt="2021-05-25T09:43:07.027" v="1715" actId="478"/>
          <ac:spMkLst>
            <pc:docMk/>
            <pc:sldMk cId="954928064" sldId="404"/>
            <ac:spMk id="5" creationId="{A6F2E3C9-FECA-430A-B483-BE64CF0A0FB9}"/>
          </ac:spMkLst>
        </pc:spChg>
        <pc:picChg chg="add mod">
          <ac:chgData name="Nicholas Harvey" userId="6c8f5bcc-6372-430f-9774-4498d9d8aa03" providerId="ADAL" clId="{8304CF88-A087-4226-8358-ADD7E40255C5}" dt="2021-05-25T09:43:19.421" v="1721" actId="1076"/>
          <ac:picMkLst>
            <pc:docMk/>
            <pc:sldMk cId="954928064" sldId="404"/>
            <ac:picMk id="1026" creationId="{09D80503-C1BC-452F-8107-D18270D866BF}"/>
          </ac:picMkLst>
        </pc:picChg>
      </pc:sldChg>
      <pc:sldMasterChg chg="modSp delSldLayout modSldLayout">
        <pc:chgData name="Nicholas Harvey" userId="6c8f5bcc-6372-430f-9774-4498d9d8aa03" providerId="ADAL" clId="{8304CF88-A087-4226-8358-ADD7E40255C5}" dt="2021-05-11T20:13:10.874" v="253" actId="47"/>
        <pc:sldMasterMkLst>
          <pc:docMk/>
          <pc:sldMasterMk cId="3809749312" sldId="2147483648"/>
        </pc:sldMasterMkLst>
        <pc:spChg chg="mod">
          <ac:chgData name="Nicholas Harvey" userId="6c8f5bcc-6372-430f-9774-4498d9d8aa03" providerId="ADAL" clId="{8304CF88-A087-4226-8358-ADD7E40255C5}" dt="2021-04-30T13:35:16.999" v="195"/>
          <ac:spMkLst>
            <pc:docMk/>
            <pc:sldMasterMk cId="3809749312" sldId="2147483648"/>
            <ac:spMk id="2" creationId="{00000000-0000-0000-0000-000000000000}"/>
          </ac:spMkLst>
        </pc:spChg>
        <pc:spChg chg="mod">
          <ac:chgData name="Nicholas Harvey" userId="6c8f5bcc-6372-430f-9774-4498d9d8aa03" providerId="ADAL" clId="{8304CF88-A087-4226-8358-ADD7E40255C5}" dt="2021-04-30T13:35:16.999" v="195"/>
          <ac:spMkLst>
            <pc:docMk/>
            <pc:sldMasterMk cId="3809749312" sldId="2147483648"/>
            <ac:spMk id="3" creationId="{00000000-0000-0000-0000-000000000000}"/>
          </ac:spMkLst>
        </pc:spChg>
        <pc:spChg chg="mod">
          <ac:chgData name="Nicholas Harvey" userId="6c8f5bcc-6372-430f-9774-4498d9d8aa03" providerId="ADAL" clId="{8304CF88-A087-4226-8358-ADD7E40255C5}" dt="2021-04-30T13:35:16.999" v="195"/>
          <ac:spMkLst>
            <pc:docMk/>
            <pc:sldMasterMk cId="3809749312" sldId="2147483648"/>
            <ac:spMk id="4" creationId="{00000000-0000-0000-0000-000000000000}"/>
          </ac:spMkLst>
        </pc:spChg>
        <pc:spChg chg="mod">
          <ac:chgData name="Nicholas Harvey" userId="6c8f5bcc-6372-430f-9774-4498d9d8aa03" providerId="ADAL" clId="{8304CF88-A087-4226-8358-ADD7E40255C5}" dt="2021-04-30T13:35:16.999" v="195"/>
          <ac:spMkLst>
            <pc:docMk/>
            <pc:sldMasterMk cId="3809749312" sldId="2147483648"/>
            <ac:spMk id="5" creationId="{00000000-0000-0000-0000-000000000000}"/>
          </ac:spMkLst>
        </pc:spChg>
        <pc:spChg chg="mod">
          <ac:chgData name="Nicholas Harvey" userId="6c8f5bcc-6372-430f-9774-4498d9d8aa03" providerId="ADAL" clId="{8304CF88-A087-4226-8358-ADD7E40255C5}" dt="2021-04-30T13:35:16.999" v="195"/>
          <ac:spMkLst>
            <pc:docMk/>
            <pc:sldMasterMk cId="3809749312" sldId="2147483648"/>
            <ac:spMk id="6" creationId="{00000000-0000-0000-0000-000000000000}"/>
          </ac:spMkLst>
        </pc:spChg>
        <pc:sldLayoutChg chg="modSp">
          <pc:chgData name="Nicholas Harvey" userId="6c8f5bcc-6372-430f-9774-4498d9d8aa03" providerId="ADAL" clId="{8304CF88-A087-4226-8358-ADD7E40255C5}" dt="2021-04-30T13:35:16.999" v="195"/>
          <pc:sldLayoutMkLst>
            <pc:docMk/>
            <pc:sldMasterMk cId="3809749312" sldId="2147483648"/>
            <pc:sldLayoutMk cId="1400186212" sldId="2147483649"/>
          </pc:sldLayoutMkLst>
          <pc:spChg chg="mod">
            <ac:chgData name="Nicholas Harvey" userId="6c8f5bcc-6372-430f-9774-4498d9d8aa03" providerId="ADAL" clId="{8304CF88-A087-4226-8358-ADD7E40255C5}" dt="2021-04-30T13:35:16.999" v="195"/>
            <ac:spMkLst>
              <pc:docMk/>
              <pc:sldMasterMk cId="3809749312" sldId="2147483648"/>
              <pc:sldLayoutMk cId="1400186212" sldId="2147483649"/>
              <ac:spMk id="2" creationId="{00000000-0000-0000-0000-000000000000}"/>
            </ac:spMkLst>
          </pc:spChg>
          <pc:spChg chg="mod">
            <ac:chgData name="Nicholas Harvey" userId="6c8f5bcc-6372-430f-9774-4498d9d8aa03" providerId="ADAL" clId="{8304CF88-A087-4226-8358-ADD7E40255C5}" dt="2021-04-30T13:35:16.999" v="195"/>
            <ac:spMkLst>
              <pc:docMk/>
              <pc:sldMasterMk cId="3809749312" sldId="2147483648"/>
              <pc:sldLayoutMk cId="1400186212" sldId="2147483649"/>
              <ac:spMk id="3" creationId="{00000000-0000-0000-0000-000000000000}"/>
            </ac:spMkLst>
          </pc:spChg>
        </pc:sldLayoutChg>
        <pc:sldLayoutChg chg="modSp">
          <pc:chgData name="Nicholas Harvey" userId="6c8f5bcc-6372-430f-9774-4498d9d8aa03" providerId="ADAL" clId="{8304CF88-A087-4226-8358-ADD7E40255C5}" dt="2021-04-30T13:35:16.999" v="195"/>
          <pc:sldLayoutMkLst>
            <pc:docMk/>
            <pc:sldMasterMk cId="3809749312" sldId="2147483648"/>
            <pc:sldLayoutMk cId="337097674" sldId="2147483651"/>
          </pc:sldLayoutMkLst>
          <pc:spChg chg="mod">
            <ac:chgData name="Nicholas Harvey" userId="6c8f5bcc-6372-430f-9774-4498d9d8aa03" providerId="ADAL" clId="{8304CF88-A087-4226-8358-ADD7E40255C5}" dt="2021-04-30T13:35:16.999" v="195"/>
            <ac:spMkLst>
              <pc:docMk/>
              <pc:sldMasterMk cId="3809749312" sldId="2147483648"/>
              <pc:sldLayoutMk cId="337097674" sldId="2147483651"/>
              <ac:spMk id="2" creationId="{00000000-0000-0000-0000-000000000000}"/>
            </ac:spMkLst>
          </pc:spChg>
          <pc:spChg chg="mod">
            <ac:chgData name="Nicholas Harvey" userId="6c8f5bcc-6372-430f-9774-4498d9d8aa03" providerId="ADAL" clId="{8304CF88-A087-4226-8358-ADD7E40255C5}" dt="2021-04-30T13:35:16.999" v="195"/>
            <ac:spMkLst>
              <pc:docMk/>
              <pc:sldMasterMk cId="3809749312" sldId="2147483648"/>
              <pc:sldLayoutMk cId="337097674" sldId="2147483651"/>
              <ac:spMk id="3" creationId="{00000000-0000-0000-0000-000000000000}"/>
            </ac:spMkLst>
          </pc:spChg>
        </pc:sldLayoutChg>
        <pc:sldLayoutChg chg="modSp">
          <pc:chgData name="Nicholas Harvey" userId="6c8f5bcc-6372-430f-9774-4498d9d8aa03" providerId="ADAL" clId="{8304CF88-A087-4226-8358-ADD7E40255C5}" dt="2021-04-30T13:35:16.999" v="195"/>
          <pc:sldLayoutMkLst>
            <pc:docMk/>
            <pc:sldMasterMk cId="3809749312" sldId="2147483648"/>
            <pc:sldLayoutMk cId="2621025878" sldId="2147483652"/>
          </pc:sldLayoutMkLst>
          <pc:spChg chg="mod">
            <ac:chgData name="Nicholas Harvey" userId="6c8f5bcc-6372-430f-9774-4498d9d8aa03" providerId="ADAL" clId="{8304CF88-A087-4226-8358-ADD7E40255C5}" dt="2021-04-30T13:35:16.999" v="195"/>
            <ac:spMkLst>
              <pc:docMk/>
              <pc:sldMasterMk cId="3809749312" sldId="2147483648"/>
              <pc:sldLayoutMk cId="2621025878" sldId="2147483652"/>
              <ac:spMk id="3" creationId="{00000000-0000-0000-0000-000000000000}"/>
            </ac:spMkLst>
          </pc:spChg>
          <pc:spChg chg="mod">
            <ac:chgData name="Nicholas Harvey" userId="6c8f5bcc-6372-430f-9774-4498d9d8aa03" providerId="ADAL" clId="{8304CF88-A087-4226-8358-ADD7E40255C5}" dt="2021-04-30T13:35:16.999" v="195"/>
            <ac:spMkLst>
              <pc:docMk/>
              <pc:sldMasterMk cId="3809749312" sldId="2147483648"/>
              <pc:sldLayoutMk cId="2621025878" sldId="2147483652"/>
              <ac:spMk id="4" creationId="{00000000-0000-0000-0000-000000000000}"/>
            </ac:spMkLst>
          </pc:spChg>
        </pc:sldLayoutChg>
        <pc:sldLayoutChg chg="modSp">
          <pc:chgData name="Nicholas Harvey" userId="6c8f5bcc-6372-430f-9774-4498d9d8aa03" providerId="ADAL" clId="{8304CF88-A087-4226-8358-ADD7E40255C5}" dt="2021-04-30T13:35:16.999" v="195"/>
          <pc:sldLayoutMkLst>
            <pc:docMk/>
            <pc:sldMasterMk cId="3809749312" sldId="2147483648"/>
            <pc:sldLayoutMk cId="2026247617" sldId="2147483653"/>
          </pc:sldLayoutMkLst>
          <pc:spChg chg="mod">
            <ac:chgData name="Nicholas Harvey" userId="6c8f5bcc-6372-430f-9774-4498d9d8aa03" providerId="ADAL" clId="{8304CF88-A087-4226-8358-ADD7E40255C5}" dt="2021-04-30T13:35:16.999" v="195"/>
            <ac:spMkLst>
              <pc:docMk/>
              <pc:sldMasterMk cId="3809749312" sldId="2147483648"/>
              <pc:sldLayoutMk cId="2026247617" sldId="2147483653"/>
              <ac:spMk id="3" creationId="{00000000-0000-0000-0000-000000000000}"/>
            </ac:spMkLst>
          </pc:spChg>
          <pc:spChg chg="mod">
            <ac:chgData name="Nicholas Harvey" userId="6c8f5bcc-6372-430f-9774-4498d9d8aa03" providerId="ADAL" clId="{8304CF88-A087-4226-8358-ADD7E40255C5}" dt="2021-04-30T13:35:16.999" v="195"/>
            <ac:spMkLst>
              <pc:docMk/>
              <pc:sldMasterMk cId="3809749312" sldId="2147483648"/>
              <pc:sldLayoutMk cId="2026247617" sldId="2147483653"/>
              <ac:spMk id="4" creationId="{00000000-0000-0000-0000-000000000000}"/>
            </ac:spMkLst>
          </pc:spChg>
          <pc:spChg chg="mod">
            <ac:chgData name="Nicholas Harvey" userId="6c8f5bcc-6372-430f-9774-4498d9d8aa03" providerId="ADAL" clId="{8304CF88-A087-4226-8358-ADD7E40255C5}" dt="2021-04-30T13:35:16.999" v="195"/>
            <ac:spMkLst>
              <pc:docMk/>
              <pc:sldMasterMk cId="3809749312" sldId="2147483648"/>
              <pc:sldLayoutMk cId="2026247617" sldId="2147483653"/>
              <ac:spMk id="5" creationId="{00000000-0000-0000-0000-000000000000}"/>
            </ac:spMkLst>
          </pc:spChg>
          <pc:spChg chg="mod">
            <ac:chgData name="Nicholas Harvey" userId="6c8f5bcc-6372-430f-9774-4498d9d8aa03" providerId="ADAL" clId="{8304CF88-A087-4226-8358-ADD7E40255C5}" dt="2021-04-30T13:35:16.999" v="195"/>
            <ac:spMkLst>
              <pc:docMk/>
              <pc:sldMasterMk cId="3809749312" sldId="2147483648"/>
              <pc:sldLayoutMk cId="2026247617" sldId="2147483653"/>
              <ac:spMk id="6" creationId="{00000000-0000-0000-0000-000000000000}"/>
            </ac:spMkLst>
          </pc:spChg>
        </pc:sldLayoutChg>
        <pc:sldLayoutChg chg="modSp">
          <pc:chgData name="Nicholas Harvey" userId="6c8f5bcc-6372-430f-9774-4498d9d8aa03" providerId="ADAL" clId="{8304CF88-A087-4226-8358-ADD7E40255C5}" dt="2021-04-30T13:35:16.999" v="195"/>
          <pc:sldLayoutMkLst>
            <pc:docMk/>
            <pc:sldMasterMk cId="3809749312" sldId="2147483648"/>
            <pc:sldLayoutMk cId="3132361682" sldId="2147483656"/>
          </pc:sldLayoutMkLst>
          <pc:spChg chg="mod">
            <ac:chgData name="Nicholas Harvey" userId="6c8f5bcc-6372-430f-9774-4498d9d8aa03" providerId="ADAL" clId="{8304CF88-A087-4226-8358-ADD7E40255C5}" dt="2021-04-30T13:35:16.999" v="195"/>
            <ac:spMkLst>
              <pc:docMk/>
              <pc:sldMasterMk cId="3809749312" sldId="2147483648"/>
              <pc:sldLayoutMk cId="3132361682" sldId="2147483656"/>
              <ac:spMk id="2" creationId="{00000000-0000-0000-0000-000000000000}"/>
            </ac:spMkLst>
          </pc:spChg>
          <pc:spChg chg="mod">
            <ac:chgData name="Nicholas Harvey" userId="6c8f5bcc-6372-430f-9774-4498d9d8aa03" providerId="ADAL" clId="{8304CF88-A087-4226-8358-ADD7E40255C5}" dt="2021-04-30T13:35:16.999" v="195"/>
            <ac:spMkLst>
              <pc:docMk/>
              <pc:sldMasterMk cId="3809749312" sldId="2147483648"/>
              <pc:sldLayoutMk cId="3132361682" sldId="2147483656"/>
              <ac:spMk id="3" creationId="{00000000-0000-0000-0000-000000000000}"/>
            </ac:spMkLst>
          </pc:spChg>
          <pc:spChg chg="mod">
            <ac:chgData name="Nicholas Harvey" userId="6c8f5bcc-6372-430f-9774-4498d9d8aa03" providerId="ADAL" clId="{8304CF88-A087-4226-8358-ADD7E40255C5}" dt="2021-04-30T13:35:16.999" v="195"/>
            <ac:spMkLst>
              <pc:docMk/>
              <pc:sldMasterMk cId="3809749312" sldId="2147483648"/>
              <pc:sldLayoutMk cId="3132361682" sldId="2147483656"/>
              <ac:spMk id="4" creationId="{00000000-0000-0000-0000-000000000000}"/>
            </ac:spMkLst>
          </pc:spChg>
        </pc:sldLayoutChg>
        <pc:sldLayoutChg chg="modSp">
          <pc:chgData name="Nicholas Harvey" userId="6c8f5bcc-6372-430f-9774-4498d9d8aa03" providerId="ADAL" clId="{8304CF88-A087-4226-8358-ADD7E40255C5}" dt="2021-04-30T13:35:16.999" v="195"/>
          <pc:sldLayoutMkLst>
            <pc:docMk/>
            <pc:sldMasterMk cId="3809749312" sldId="2147483648"/>
            <pc:sldLayoutMk cId="3315881091" sldId="2147483657"/>
          </pc:sldLayoutMkLst>
          <pc:spChg chg="mod">
            <ac:chgData name="Nicholas Harvey" userId="6c8f5bcc-6372-430f-9774-4498d9d8aa03" providerId="ADAL" clId="{8304CF88-A087-4226-8358-ADD7E40255C5}" dt="2021-04-30T13:35:16.999" v="195"/>
            <ac:spMkLst>
              <pc:docMk/>
              <pc:sldMasterMk cId="3809749312" sldId="2147483648"/>
              <pc:sldLayoutMk cId="3315881091" sldId="2147483657"/>
              <ac:spMk id="2" creationId="{00000000-0000-0000-0000-000000000000}"/>
            </ac:spMkLst>
          </pc:spChg>
          <pc:spChg chg="mod">
            <ac:chgData name="Nicholas Harvey" userId="6c8f5bcc-6372-430f-9774-4498d9d8aa03" providerId="ADAL" clId="{8304CF88-A087-4226-8358-ADD7E40255C5}" dt="2021-04-30T13:35:16.999" v="195"/>
            <ac:spMkLst>
              <pc:docMk/>
              <pc:sldMasterMk cId="3809749312" sldId="2147483648"/>
              <pc:sldLayoutMk cId="3315881091" sldId="2147483657"/>
              <ac:spMk id="3" creationId="{00000000-0000-0000-0000-000000000000}"/>
            </ac:spMkLst>
          </pc:spChg>
          <pc:spChg chg="mod">
            <ac:chgData name="Nicholas Harvey" userId="6c8f5bcc-6372-430f-9774-4498d9d8aa03" providerId="ADAL" clId="{8304CF88-A087-4226-8358-ADD7E40255C5}" dt="2021-04-30T13:35:16.999" v="195"/>
            <ac:spMkLst>
              <pc:docMk/>
              <pc:sldMasterMk cId="3809749312" sldId="2147483648"/>
              <pc:sldLayoutMk cId="3315881091" sldId="2147483657"/>
              <ac:spMk id="4" creationId="{00000000-0000-0000-0000-000000000000}"/>
            </ac:spMkLst>
          </pc:spChg>
        </pc:sldLayoutChg>
        <pc:sldLayoutChg chg="modSp">
          <pc:chgData name="Nicholas Harvey" userId="6c8f5bcc-6372-430f-9774-4498d9d8aa03" providerId="ADAL" clId="{8304CF88-A087-4226-8358-ADD7E40255C5}" dt="2021-04-30T13:35:16.999" v="195"/>
          <pc:sldLayoutMkLst>
            <pc:docMk/>
            <pc:sldMasterMk cId="3809749312" sldId="2147483648"/>
            <pc:sldLayoutMk cId="3196169464" sldId="2147483659"/>
          </pc:sldLayoutMkLst>
          <pc:spChg chg="mod">
            <ac:chgData name="Nicholas Harvey" userId="6c8f5bcc-6372-430f-9774-4498d9d8aa03" providerId="ADAL" clId="{8304CF88-A087-4226-8358-ADD7E40255C5}" dt="2021-04-30T13:35:16.999" v="195"/>
            <ac:spMkLst>
              <pc:docMk/>
              <pc:sldMasterMk cId="3809749312" sldId="2147483648"/>
              <pc:sldLayoutMk cId="3196169464" sldId="2147483659"/>
              <ac:spMk id="2" creationId="{00000000-0000-0000-0000-000000000000}"/>
            </ac:spMkLst>
          </pc:spChg>
          <pc:spChg chg="mod">
            <ac:chgData name="Nicholas Harvey" userId="6c8f5bcc-6372-430f-9774-4498d9d8aa03" providerId="ADAL" clId="{8304CF88-A087-4226-8358-ADD7E40255C5}" dt="2021-04-30T13:35:16.999" v="195"/>
            <ac:spMkLst>
              <pc:docMk/>
              <pc:sldMasterMk cId="3809749312" sldId="2147483648"/>
              <pc:sldLayoutMk cId="3196169464" sldId="2147483659"/>
              <ac:spMk id="3" creationId="{00000000-0000-0000-0000-000000000000}"/>
            </ac:spMkLst>
          </pc:spChg>
        </pc:sldLayoutChg>
        <pc:sldLayoutChg chg="del">
          <pc:chgData name="Nicholas Harvey" userId="6c8f5bcc-6372-430f-9774-4498d9d8aa03" providerId="ADAL" clId="{8304CF88-A087-4226-8358-ADD7E40255C5}" dt="2021-05-11T20:13:10.874" v="253" actId="47"/>
          <pc:sldLayoutMkLst>
            <pc:docMk/>
            <pc:sldMasterMk cId="3809749312" sldId="2147483648"/>
            <pc:sldLayoutMk cId="1245521736" sldId="2147483660"/>
          </pc:sldLayoutMkLst>
        </pc:sldLayoutChg>
        <pc:sldLayoutChg chg="del">
          <pc:chgData name="Nicholas Harvey" userId="6c8f5bcc-6372-430f-9774-4498d9d8aa03" providerId="ADAL" clId="{8304CF88-A087-4226-8358-ADD7E40255C5}" dt="2021-05-11T20:12:17.138" v="247" actId="47"/>
          <pc:sldLayoutMkLst>
            <pc:docMk/>
            <pc:sldMasterMk cId="3809749312" sldId="2147483648"/>
            <pc:sldLayoutMk cId="3448477918" sldId="2147483660"/>
          </pc:sldLayoutMkLst>
        </pc:sldLayoutChg>
        <pc:sldLayoutChg chg="del">
          <pc:chgData name="Nicholas Harvey" userId="6c8f5bcc-6372-430f-9774-4498d9d8aa03" providerId="ADAL" clId="{8304CF88-A087-4226-8358-ADD7E40255C5}" dt="2021-05-11T20:12:08.509" v="244" actId="47"/>
          <pc:sldLayoutMkLst>
            <pc:docMk/>
            <pc:sldMasterMk cId="3809749312" sldId="2147483648"/>
            <pc:sldLayoutMk cId="4025765341" sldId="2147483660"/>
          </pc:sldLayoutMkLst>
        </pc:sldLayoutChg>
      </pc:sldMasterChg>
      <pc:sldMasterChg chg="add addSldLayout">
        <pc:chgData name="Nicholas Harvey" userId="6c8f5bcc-6372-430f-9774-4498d9d8aa03" providerId="ADAL" clId="{8304CF88-A087-4226-8358-ADD7E40255C5}" dt="2021-05-11T20:15:08.158" v="255" actId="27028"/>
        <pc:sldMasterMkLst>
          <pc:docMk/>
          <pc:sldMasterMk cId="3335956265" sldId="2147483696"/>
        </pc:sldMasterMkLst>
        <pc:sldLayoutChg chg="add">
          <pc:chgData name="Nicholas Harvey" userId="6c8f5bcc-6372-430f-9774-4498d9d8aa03" providerId="ADAL" clId="{8304CF88-A087-4226-8358-ADD7E40255C5}" dt="2021-05-11T20:15:08.158" v="255" actId="27028"/>
          <pc:sldLayoutMkLst>
            <pc:docMk/>
            <pc:sldMasterMk cId="3335956265" sldId="2147483696"/>
            <pc:sldLayoutMk cId="2608241033" sldId="214748369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9C76F-5739-478D-B899-BB125D8F4BD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C1176BAD-11CC-4853-AEAC-185EE2F9BFC2}">
      <dgm:prSet phldrT="[Text]" custT="1"/>
      <dgm:spPr>
        <a:solidFill>
          <a:schemeClr val="bg2">
            <a:lumMod val="75000"/>
          </a:schemeClr>
        </a:solidFill>
      </dgm:spPr>
      <dgm:t>
        <a:bodyPr/>
        <a:lstStyle/>
        <a:p>
          <a:r>
            <a:rPr lang="en-GB" sz="2400" dirty="0">
              <a:solidFill>
                <a:schemeClr val="bg2">
                  <a:lumMod val="25000"/>
                </a:schemeClr>
              </a:solidFill>
            </a:rPr>
            <a:t>Species Diversity</a:t>
          </a:r>
        </a:p>
      </dgm:t>
    </dgm:pt>
    <dgm:pt modelId="{B9F8DECF-0237-487B-A95D-157D74870589}" type="parTrans" cxnId="{93D1B7FD-55D1-4BAD-A659-A0B8A9B39B02}">
      <dgm:prSet/>
      <dgm:spPr/>
      <dgm:t>
        <a:bodyPr/>
        <a:lstStyle/>
        <a:p>
          <a:endParaRPr lang="en-GB"/>
        </a:p>
      </dgm:t>
    </dgm:pt>
    <dgm:pt modelId="{2DF87CB1-51E7-4F27-B403-AA2050565CC9}" type="sibTrans" cxnId="{93D1B7FD-55D1-4BAD-A659-A0B8A9B39B02}">
      <dgm:prSet/>
      <dgm:spPr/>
      <dgm:t>
        <a:bodyPr/>
        <a:lstStyle/>
        <a:p>
          <a:endParaRPr lang="en-GB"/>
        </a:p>
      </dgm:t>
    </dgm:pt>
    <dgm:pt modelId="{9CB9FEA2-B4E5-4990-8EDD-6A5393F2854F}">
      <dgm:prSet phldrT="[Text]" custT="1"/>
      <dgm:spPr>
        <a:solidFill>
          <a:schemeClr val="tx1">
            <a:lumMod val="25000"/>
            <a:lumOff val="75000"/>
          </a:schemeClr>
        </a:solidFill>
      </dgm:spPr>
      <dgm:t>
        <a:bodyPr/>
        <a:lstStyle/>
        <a:p>
          <a:r>
            <a:rPr lang="en-GB" sz="2000" dirty="0">
              <a:solidFill>
                <a:schemeClr val="bg2">
                  <a:lumMod val="25000"/>
                </a:schemeClr>
              </a:solidFill>
            </a:rPr>
            <a:t>Genetic Diversity</a:t>
          </a:r>
        </a:p>
      </dgm:t>
    </dgm:pt>
    <dgm:pt modelId="{55F4D93A-9755-4EEA-83FE-D50A9D4068B7}" type="parTrans" cxnId="{632A6D23-6688-4003-BDA4-2E08DF7B93FF}">
      <dgm:prSet/>
      <dgm:spPr/>
      <dgm:t>
        <a:bodyPr/>
        <a:lstStyle/>
        <a:p>
          <a:endParaRPr lang="en-GB"/>
        </a:p>
      </dgm:t>
    </dgm:pt>
    <dgm:pt modelId="{B7400487-C0FB-4A47-8B24-B5E67819149B}" type="sibTrans" cxnId="{632A6D23-6688-4003-BDA4-2E08DF7B93FF}">
      <dgm:prSet/>
      <dgm:spPr/>
      <dgm:t>
        <a:bodyPr/>
        <a:lstStyle/>
        <a:p>
          <a:endParaRPr lang="en-GB"/>
        </a:p>
      </dgm:t>
    </dgm:pt>
    <dgm:pt modelId="{02D779F6-EDA8-4107-BA38-F7188211EBD1}">
      <dgm:prSet phldrT="[Text]" custT="1"/>
      <dgm:spPr>
        <a:solidFill>
          <a:srgbClr val="92D050"/>
        </a:solidFill>
      </dgm:spPr>
      <dgm:t>
        <a:bodyPr/>
        <a:lstStyle/>
        <a:p>
          <a:r>
            <a:rPr lang="en-GB" sz="2400" dirty="0">
              <a:solidFill>
                <a:schemeClr val="bg2">
                  <a:lumMod val="25000"/>
                </a:schemeClr>
              </a:solidFill>
            </a:rPr>
            <a:t>Ecosystem Diversity</a:t>
          </a:r>
        </a:p>
      </dgm:t>
    </dgm:pt>
    <dgm:pt modelId="{2D38FE80-5479-4267-B0BD-2DDC37E12FBD}" type="sibTrans" cxnId="{3A7966A9-D0DC-4107-B084-26131AFC0509}">
      <dgm:prSet/>
      <dgm:spPr/>
      <dgm:t>
        <a:bodyPr/>
        <a:lstStyle/>
        <a:p>
          <a:endParaRPr lang="en-GB"/>
        </a:p>
      </dgm:t>
    </dgm:pt>
    <dgm:pt modelId="{73013A50-4B08-4858-9887-8286BA0CC6B5}" type="parTrans" cxnId="{3A7966A9-D0DC-4107-B084-26131AFC0509}">
      <dgm:prSet/>
      <dgm:spPr/>
      <dgm:t>
        <a:bodyPr/>
        <a:lstStyle/>
        <a:p>
          <a:endParaRPr lang="en-GB"/>
        </a:p>
      </dgm:t>
    </dgm:pt>
    <dgm:pt modelId="{1ED39203-94A9-4795-893C-103DC231BE4E}" type="pres">
      <dgm:prSet presAssocID="{05C9C76F-5739-478D-B899-BB125D8F4BD6}" presName="Name0" presStyleCnt="0">
        <dgm:presLayoutVars>
          <dgm:chMax val="7"/>
          <dgm:resizeHandles val="exact"/>
        </dgm:presLayoutVars>
      </dgm:prSet>
      <dgm:spPr/>
    </dgm:pt>
    <dgm:pt modelId="{99622E27-C852-4E9A-85AD-4072D47E6C7C}" type="pres">
      <dgm:prSet presAssocID="{05C9C76F-5739-478D-B899-BB125D8F4BD6}" presName="comp1" presStyleCnt="0"/>
      <dgm:spPr/>
    </dgm:pt>
    <dgm:pt modelId="{1BB88C04-CDD5-4426-BC31-30713910870B}" type="pres">
      <dgm:prSet presAssocID="{05C9C76F-5739-478D-B899-BB125D8F4BD6}" presName="circle1" presStyleLbl="node1" presStyleIdx="0" presStyleCnt="3" custScaleX="118123"/>
      <dgm:spPr/>
    </dgm:pt>
    <dgm:pt modelId="{D48CAADB-E034-41A5-82B3-B956128DFAD4}" type="pres">
      <dgm:prSet presAssocID="{05C9C76F-5739-478D-B899-BB125D8F4BD6}" presName="c1text" presStyleLbl="node1" presStyleIdx="0" presStyleCnt="3">
        <dgm:presLayoutVars>
          <dgm:bulletEnabled val="1"/>
        </dgm:presLayoutVars>
      </dgm:prSet>
      <dgm:spPr/>
    </dgm:pt>
    <dgm:pt modelId="{1E47F2F6-3ED8-421C-91E9-07838D9EF885}" type="pres">
      <dgm:prSet presAssocID="{05C9C76F-5739-478D-B899-BB125D8F4BD6}" presName="comp2" presStyleCnt="0"/>
      <dgm:spPr/>
    </dgm:pt>
    <dgm:pt modelId="{4EB41971-F57F-4317-9F4B-D61DC5E91102}" type="pres">
      <dgm:prSet presAssocID="{05C9C76F-5739-478D-B899-BB125D8F4BD6}" presName="circle2" presStyleLbl="node1" presStyleIdx="1" presStyleCnt="3"/>
      <dgm:spPr/>
    </dgm:pt>
    <dgm:pt modelId="{C486B392-C265-40E8-9C35-FADFDAE73E33}" type="pres">
      <dgm:prSet presAssocID="{05C9C76F-5739-478D-B899-BB125D8F4BD6}" presName="c2text" presStyleLbl="node1" presStyleIdx="1" presStyleCnt="3">
        <dgm:presLayoutVars>
          <dgm:bulletEnabled val="1"/>
        </dgm:presLayoutVars>
      </dgm:prSet>
      <dgm:spPr/>
    </dgm:pt>
    <dgm:pt modelId="{3708CC34-2A7C-422C-B920-BDE595B49623}" type="pres">
      <dgm:prSet presAssocID="{05C9C76F-5739-478D-B899-BB125D8F4BD6}" presName="comp3" presStyleCnt="0"/>
      <dgm:spPr/>
    </dgm:pt>
    <dgm:pt modelId="{2662C039-51B9-4465-B914-C1412BB6BB76}" type="pres">
      <dgm:prSet presAssocID="{05C9C76F-5739-478D-B899-BB125D8F4BD6}" presName="circle3" presStyleLbl="node1" presStyleIdx="2" presStyleCnt="3"/>
      <dgm:spPr/>
    </dgm:pt>
    <dgm:pt modelId="{A1AF32A6-C0BC-4812-8AC7-3866D68ED373}" type="pres">
      <dgm:prSet presAssocID="{05C9C76F-5739-478D-B899-BB125D8F4BD6}" presName="c3text" presStyleLbl="node1" presStyleIdx="2" presStyleCnt="3">
        <dgm:presLayoutVars>
          <dgm:bulletEnabled val="1"/>
        </dgm:presLayoutVars>
      </dgm:prSet>
      <dgm:spPr/>
    </dgm:pt>
  </dgm:ptLst>
  <dgm:cxnLst>
    <dgm:cxn modelId="{12415102-3480-944C-A592-1416296A799C}" type="presOf" srcId="{C1176BAD-11CC-4853-AEAC-185EE2F9BFC2}" destId="{C486B392-C265-40E8-9C35-FADFDAE73E33}" srcOrd="1" destOrd="0" presId="urn:microsoft.com/office/officeart/2005/8/layout/venn2"/>
    <dgm:cxn modelId="{A25FF306-456E-8A4B-B84D-0ABFE8A109C3}" type="presOf" srcId="{05C9C76F-5739-478D-B899-BB125D8F4BD6}" destId="{1ED39203-94A9-4795-893C-103DC231BE4E}" srcOrd="0" destOrd="0" presId="urn:microsoft.com/office/officeart/2005/8/layout/venn2"/>
    <dgm:cxn modelId="{9428C522-D2B6-2F4B-B3DB-71E5B423936D}" type="presOf" srcId="{02D779F6-EDA8-4107-BA38-F7188211EBD1}" destId="{D48CAADB-E034-41A5-82B3-B956128DFAD4}" srcOrd="1" destOrd="0" presId="urn:microsoft.com/office/officeart/2005/8/layout/venn2"/>
    <dgm:cxn modelId="{632A6D23-6688-4003-BDA4-2E08DF7B93FF}" srcId="{05C9C76F-5739-478D-B899-BB125D8F4BD6}" destId="{9CB9FEA2-B4E5-4990-8EDD-6A5393F2854F}" srcOrd="2" destOrd="0" parTransId="{55F4D93A-9755-4EEA-83FE-D50A9D4068B7}" sibTransId="{B7400487-C0FB-4A47-8B24-B5E67819149B}"/>
    <dgm:cxn modelId="{0ACB3527-CD18-4C49-B7BE-370BC183168B}" type="presOf" srcId="{9CB9FEA2-B4E5-4990-8EDD-6A5393F2854F}" destId="{2662C039-51B9-4465-B914-C1412BB6BB76}" srcOrd="0" destOrd="0" presId="urn:microsoft.com/office/officeart/2005/8/layout/venn2"/>
    <dgm:cxn modelId="{698D4797-0E7F-304B-BE31-BB96CE0D9BEC}" type="presOf" srcId="{9CB9FEA2-B4E5-4990-8EDD-6A5393F2854F}" destId="{A1AF32A6-C0BC-4812-8AC7-3866D68ED373}" srcOrd="1" destOrd="0" presId="urn:microsoft.com/office/officeart/2005/8/layout/venn2"/>
    <dgm:cxn modelId="{892F219E-4304-4A4D-81B0-953957365FEE}" type="presOf" srcId="{C1176BAD-11CC-4853-AEAC-185EE2F9BFC2}" destId="{4EB41971-F57F-4317-9F4B-D61DC5E91102}" srcOrd="0" destOrd="0" presId="urn:microsoft.com/office/officeart/2005/8/layout/venn2"/>
    <dgm:cxn modelId="{3AD60DA5-B31C-8747-A012-5D282E61401B}" type="presOf" srcId="{02D779F6-EDA8-4107-BA38-F7188211EBD1}" destId="{1BB88C04-CDD5-4426-BC31-30713910870B}" srcOrd="0" destOrd="0" presId="urn:microsoft.com/office/officeart/2005/8/layout/venn2"/>
    <dgm:cxn modelId="{3A7966A9-D0DC-4107-B084-26131AFC0509}" srcId="{05C9C76F-5739-478D-B899-BB125D8F4BD6}" destId="{02D779F6-EDA8-4107-BA38-F7188211EBD1}" srcOrd="0" destOrd="0" parTransId="{73013A50-4B08-4858-9887-8286BA0CC6B5}" sibTransId="{2D38FE80-5479-4267-B0BD-2DDC37E12FBD}"/>
    <dgm:cxn modelId="{93D1B7FD-55D1-4BAD-A659-A0B8A9B39B02}" srcId="{05C9C76F-5739-478D-B899-BB125D8F4BD6}" destId="{C1176BAD-11CC-4853-AEAC-185EE2F9BFC2}" srcOrd="1" destOrd="0" parTransId="{B9F8DECF-0237-487B-A95D-157D74870589}" sibTransId="{2DF87CB1-51E7-4F27-B403-AA2050565CC9}"/>
    <dgm:cxn modelId="{65D2123E-1CBE-7A4E-BC85-EB10B1CA0E5F}" type="presParOf" srcId="{1ED39203-94A9-4795-893C-103DC231BE4E}" destId="{99622E27-C852-4E9A-85AD-4072D47E6C7C}" srcOrd="0" destOrd="0" presId="urn:microsoft.com/office/officeart/2005/8/layout/venn2"/>
    <dgm:cxn modelId="{766398D0-537C-A944-AA8F-7F7EDA192151}" type="presParOf" srcId="{99622E27-C852-4E9A-85AD-4072D47E6C7C}" destId="{1BB88C04-CDD5-4426-BC31-30713910870B}" srcOrd="0" destOrd="0" presId="urn:microsoft.com/office/officeart/2005/8/layout/venn2"/>
    <dgm:cxn modelId="{AE7EDA59-1CF5-AE43-8FF8-5E94AC7C5651}" type="presParOf" srcId="{99622E27-C852-4E9A-85AD-4072D47E6C7C}" destId="{D48CAADB-E034-41A5-82B3-B956128DFAD4}" srcOrd="1" destOrd="0" presId="urn:microsoft.com/office/officeart/2005/8/layout/venn2"/>
    <dgm:cxn modelId="{32205807-CE3D-654B-90CD-3B367B1B69AC}" type="presParOf" srcId="{1ED39203-94A9-4795-893C-103DC231BE4E}" destId="{1E47F2F6-3ED8-421C-91E9-07838D9EF885}" srcOrd="1" destOrd="0" presId="urn:microsoft.com/office/officeart/2005/8/layout/venn2"/>
    <dgm:cxn modelId="{8C83316A-8287-3148-8438-FE6557AF2C63}" type="presParOf" srcId="{1E47F2F6-3ED8-421C-91E9-07838D9EF885}" destId="{4EB41971-F57F-4317-9F4B-D61DC5E91102}" srcOrd="0" destOrd="0" presId="urn:microsoft.com/office/officeart/2005/8/layout/venn2"/>
    <dgm:cxn modelId="{C7957560-9839-CD41-B4E5-241777FE4C42}" type="presParOf" srcId="{1E47F2F6-3ED8-421C-91E9-07838D9EF885}" destId="{C486B392-C265-40E8-9C35-FADFDAE73E33}" srcOrd="1" destOrd="0" presId="urn:microsoft.com/office/officeart/2005/8/layout/venn2"/>
    <dgm:cxn modelId="{118B81AE-4285-3B41-9459-8991576D2E05}" type="presParOf" srcId="{1ED39203-94A9-4795-893C-103DC231BE4E}" destId="{3708CC34-2A7C-422C-B920-BDE595B49623}" srcOrd="2" destOrd="0" presId="urn:microsoft.com/office/officeart/2005/8/layout/venn2"/>
    <dgm:cxn modelId="{77941A4A-AA7C-834D-A784-73D6F898973E}" type="presParOf" srcId="{3708CC34-2A7C-422C-B920-BDE595B49623}" destId="{2662C039-51B9-4465-B914-C1412BB6BB76}" srcOrd="0" destOrd="0" presId="urn:microsoft.com/office/officeart/2005/8/layout/venn2"/>
    <dgm:cxn modelId="{0B6FB5B9-5B3F-CD4D-9801-234907CC543C}" type="presParOf" srcId="{3708CC34-2A7C-422C-B920-BDE595B49623}" destId="{A1AF32A6-C0BC-4812-8AC7-3866D68ED37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88C04-CDD5-4426-BC31-30713910870B}">
      <dsp:nvSpPr>
        <dsp:cNvPr id="0" name=""/>
        <dsp:cNvSpPr/>
      </dsp:nvSpPr>
      <dsp:spPr>
        <a:xfrm>
          <a:off x="1301324" y="0"/>
          <a:ext cx="5760622" cy="4876800"/>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lumMod val="25000"/>
                </a:schemeClr>
              </a:solidFill>
            </a:rPr>
            <a:t>Ecosystem Diversity</a:t>
          </a:r>
        </a:p>
      </dsp:txBody>
      <dsp:txXfrm>
        <a:off x="3174967" y="243840"/>
        <a:ext cx="2013337" cy="731520"/>
      </dsp:txXfrm>
    </dsp:sp>
    <dsp:sp modelId="{4EB41971-F57F-4317-9F4B-D61DC5E91102}">
      <dsp:nvSpPr>
        <dsp:cNvPr id="0" name=""/>
        <dsp:cNvSpPr/>
      </dsp:nvSpPr>
      <dsp:spPr>
        <a:xfrm>
          <a:off x="2352835" y="1219199"/>
          <a:ext cx="3657600" cy="3657600"/>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2">
                  <a:lumMod val="25000"/>
                </a:schemeClr>
              </a:solidFill>
            </a:rPr>
            <a:t>Species Diversity</a:t>
          </a:r>
        </a:p>
      </dsp:txBody>
      <dsp:txXfrm>
        <a:off x="3329415" y="1447799"/>
        <a:ext cx="1704441" cy="685800"/>
      </dsp:txXfrm>
    </dsp:sp>
    <dsp:sp modelId="{2662C039-51B9-4465-B914-C1412BB6BB76}">
      <dsp:nvSpPr>
        <dsp:cNvPr id="0" name=""/>
        <dsp:cNvSpPr/>
      </dsp:nvSpPr>
      <dsp:spPr>
        <a:xfrm>
          <a:off x="2962436" y="2438400"/>
          <a:ext cx="2438400" cy="2438400"/>
        </a:xfrm>
        <a:prstGeom prst="ellipse">
          <a:avLst/>
        </a:prstGeom>
        <a:solidFill>
          <a:schemeClr val="tx1">
            <a:lumMod val="25000"/>
            <a:lumOff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bg2">
                  <a:lumMod val="25000"/>
                </a:schemeClr>
              </a:solidFill>
            </a:rPr>
            <a:t>Genetic Diversity</a:t>
          </a:r>
        </a:p>
      </dsp:txBody>
      <dsp:txXfrm>
        <a:off x="3319531" y="3048000"/>
        <a:ext cx="1724209" cy="12192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202D3B-1A1F-1244-9CF8-8BAA96CE6EB8}" type="datetimeFigureOut">
              <a:rPr lang="en-US" smtClean="0"/>
              <a:pPr/>
              <a:t>5/25/2021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056BC8-FA56-EA46-B8B2-7D69314C3E8C}" type="slidenum">
              <a:rPr lang="en-US" smtClean="0"/>
              <a:pPr/>
              <a:t>‹#›</a:t>
            </a:fld>
            <a:endParaRPr lang="en-US"/>
          </a:p>
        </p:txBody>
      </p:sp>
    </p:spTree>
    <p:extLst>
      <p:ext uri="{BB962C8B-B14F-4D97-AF65-F5344CB8AC3E}">
        <p14:creationId xmlns:p14="http://schemas.microsoft.com/office/powerpoint/2010/main" val="25002411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Arial" panose="020B0604020202020204" pitchFamily="34" charset="0"/>
              </a:rPr>
              <a:t>Mora, C., </a:t>
            </a:r>
            <a:r>
              <a:rPr lang="en-GB" b="0" i="0" dirty="0" err="1">
                <a:solidFill>
                  <a:srgbClr val="222222"/>
                </a:solidFill>
                <a:effectLst/>
                <a:latin typeface="Arial" panose="020B0604020202020204" pitchFamily="34" charset="0"/>
              </a:rPr>
              <a:t>Tittensor</a:t>
            </a:r>
            <a:r>
              <a:rPr lang="en-GB" b="0" i="0" dirty="0">
                <a:solidFill>
                  <a:srgbClr val="222222"/>
                </a:solidFill>
                <a:effectLst/>
                <a:latin typeface="Arial" panose="020B0604020202020204" pitchFamily="34" charset="0"/>
              </a:rPr>
              <a:t>, D.P., </a:t>
            </a:r>
            <a:r>
              <a:rPr lang="en-GB" b="0" i="0" dirty="0" err="1">
                <a:solidFill>
                  <a:srgbClr val="222222"/>
                </a:solidFill>
                <a:effectLst/>
                <a:latin typeface="Arial" panose="020B0604020202020204" pitchFamily="34" charset="0"/>
              </a:rPr>
              <a:t>Adl</a:t>
            </a:r>
            <a:r>
              <a:rPr lang="en-GB" b="0" i="0" dirty="0">
                <a:solidFill>
                  <a:srgbClr val="222222"/>
                </a:solidFill>
                <a:effectLst/>
                <a:latin typeface="Arial" panose="020B0604020202020204" pitchFamily="34" charset="0"/>
              </a:rPr>
              <a:t>, S., Simpson, A.G. and Worm, B., 2011. How many species are there on Earth and in the ocean?. </a:t>
            </a:r>
            <a:r>
              <a:rPr lang="en-GB" b="0" i="1" dirty="0" err="1">
                <a:solidFill>
                  <a:srgbClr val="222222"/>
                </a:solidFill>
                <a:effectLst/>
                <a:latin typeface="Arial" panose="020B0604020202020204" pitchFamily="34" charset="0"/>
              </a:rPr>
              <a:t>PLoS</a:t>
            </a:r>
            <a:r>
              <a:rPr lang="en-GB" b="0" i="1" dirty="0">
                <a:solidFill>
                  <a:srgbClr val="222222"/>
                </a:solidFill>
                <a:effectLst/>
                <a:latin typeface="Arial" panose="020B0604020202020204" pitchFamily="34" charset="0"/>
              </a:rPr>
              <a:t> </a:t>
            </a:r>
            <a:r>
              <a:rPr lang="en-GB" b="0" i="1" dirty="0" err="1">
                <a:solidFill>
                  <a:srgbClr val="222222"/>
                </a:solidFill>
                <a:effectLst/>
                <a:latin typeface="Arial" panose="020B0604020202020204" pitchFamily="34" charset="0"/>
              </a:rPr>
              <a:t>Biol</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9</a:t>
            </a:r>
            <a:r>
              <a:rPr lang="en-GB" b="0" i="0" dirty="0">
                <a:solidFill>
                  <a:srgbClr val="222222"/>
                </a:solidFill>
                <a:effectLst/>
                <a:latin typeface="Arial" panose="020B0604020202020204" pitchFamily="34" charset="0"/>
              </a:rPr>
              <a:t>(8), p.e1001127.</a:t>
            </a:r>
            <a:endParaRPr lang="en-GB" dirty="0"/>
          </a:p>
          <a:p>
            <a:endParaRPr lang="en-GB" dirty="0"/>
          </a:p>
        </p:txBody>
      </p:sp>
      <p:sp>
        <p:nvSpPr>
          <p:cNvPr id="4" name="Slide Number Placeholder 3"/>
          <p:cNvSpPr>
            <a:spLocks noGrp="1"/>
          </p:cNvSpPr>
          <p:nvPr>
            <p:ph type="sldNum" sz="quarter" idx="5"/>
          </p:nvPr>
        </p:nvSpPr>
        <p:spPr/>
        <p:txBody>
          <a:bodyPr/>
          <a:lstStyle/>
          <a:p>
            <a:fld id="{A3574BA3-C17F-49B0-8F56-D1A8714BCC7F}" type="slidenum">
              <a:rPr lang="en-GB" smtClean="0"/>
              <a:t>14</a:t>
            </a:fld>
            <a:endParaRPr lang="en-GB"/>
          </a:p>
        </p:txBody>
      </p:sp>
    </p:spTree>
    <p:extLst>
      <p:ext uri="{BB962C8B-B14F-4D97-AF65-F5344CB8AC3E}">
        <p14:creationId xmlns:p14="http://schemas.microsoft.com/office/powerpoint/2010/main" val="2498901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Giam</a:t>
            </a:r>
            <a:r>
              <a:rPr lang="en-US" sz="1200" kern="1200" dirty="0">
                <a:solidFill>
                  <a:schemeClr val="tx1"/>
                </a:solidFill>
                <a:latin typeface="+mn-lt"/>
                <a:ea typeface="+mn-ea"/>
                <a:cs typeface="+mn-cs"/>
              </a:rPr>
              <a:t> X, Ng T, Yap V, Tan HW (2010)</a:t>
            </a:r>
          </a:p>
          <a:p>
            <a:endParaRPr lang="en-US" sz="1200" kern="1200" dirty="0">
              <a:solidFill>
                <a:schemeClr val="tx1"/>
              </a:solidFill>
              <a:latin typeface="+mn-lt"/>
              <a:ea typeface="+mn-ea"/>
              <a:cs typeface="+mn-cs"/>
            </a:endParaRPr>
          </a:p>
          <a:p>
            <a:r>
              <a:rPr lang="en-US" dirty="0" err="1"/>
              <a:t>outheast</a:t>
            </a:r>
            <a:r>
              <a:rPr lang="en-US" dirty="0"/>
              <a:t> Asia has the highest rate of deforestation among all tropical regions in the world. Depending on the number of undiscovered species not yet known to science, a sizeable proportion of species may have gone extinct or will go extinct in the future without record. We compiled species datasets for eight taxa, each consisting of a list of native species and their description dates. Birds, legumes, mosquitoes, and mosses showed recent declines in species discovery rate. For these taxa, we estimated the total species richness by applying generalized linear models derived from theory. The number of undiscovered species in each taxon was calculated and the extent of undiscovered species among the taxa compared. Among these taxa that displayed a species discovery decline, the legumes had the highest extent of undiscovered species while the birds had the most complete species inventory. Although quantitative estimates of the number of undiscovered species for amphibians, freshwater fish, </a:t>
            </a:r>
            <a:r>
              <a:rPr lang="en-US" dirty="0" err="1"/>
              <a:t>hawkmoths</a:t>
            </a:r>
            <a:r>
              <a:rPr lang="en-US" dirty="0"/>
              <a:t>, and mammals could not be derived, the extent of undiscovered species is likely to be high as their recent discovery rates showed a continued increase. If these taxa are more or less representative of other Southeast Asian taxa, many species are likely to go extinct before ever being discovered by science under the current rates of habitat loss. We therefore urge the intensification of taxonomic and species discovery research in the taxa in which the extent of undiscovered species is relatively high, i.e., amphibians, freshwater fish, </a:t>
            </a:r>
            <a:r>
              <a:rPr lang="en-US" dirty="0" err="1"/>
              <a:t>hawkmoths</a:t>
            </a:r>
            <a:r>
              <a:rPr lang="en-US" dirty="0"/>
              <a:t>, mammals, and legumes.</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056BC8-FA56-EA46-B8B2-7D69314C3E8C}"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DAC1378-F7BC-4752-BC0C-2E5BB722AF75}" type="datetime3">
              <a:rPr lang="en-GB" smtClean="0"/>
              <a:pPr/>
              <a:t>25 May, 2021</a:t>
            </a:fld>
            <a:endParaRPr lang="en-GB" dirty="0"/>
          </a:p>
        </p:txBody>
      </p:sp>
      <p:sp>
        <p:nvSpPr>
          <p:cNvPr id="5" name="Slide Number Placeholder 4"/>
          <p:cNvSpPr>
            <a:spLocks noGrp="1"/>
          </p:cNvSpPr>
          <p:nvPr>
            <p:ph type="sldNum" sz="quarter" idx="11"/>
          </p:nvPr>
        </p:nvSpPr>
        <p:spPr/>
        <p:txBody>
          <a:bodyPr/>
          <a:lstStyle/>
          <a:p>
            <a:fld id="{F13C11D3-FF4B-4D25-AC35-08D08FB80ED6}" type="slidenum">
              <a:rPr lang="en-GB" smtClean="0"/>
              <a:pPr/>
              <a:t>16</a:t>
            </a:fld>
            <a:endParaRPr lang="en-GB" dirty="0"/>
          </a:p>
        </p:txBody>
      </p:sp>
    </p:spTree>
    <p:extLst>
      <p:ext uri="{BB962C8B-B14F-4D97-AF65-F5344CB8AC3E}">
        <p14:creationId xmlns:p14="http://schemas.microsoft.com/office/powerpoint/2010/main" val="2610935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Tilman, D., Isbell, F. and Cowles, J.M., 2014. Biodiversity and ecosystem functioning. </a:t>
            </a:r>
            <a:r>
              <a:rPr lang="en-GB" b="0" i="1" dirty="0">
                <a:solidFill>
                  <a:srgbClr val="222222"/>
                </a:solidFill>
                <a:effectLst/>
                <a:latin typeface="Arial" panose="020B0604020202020204" pitchFamily="34" charset="0"/>
              </a:rPr>
              <a:t>Annual review of ecology, evolution, and systematics</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45</a:t>
            </a:r>
            <a:r>
              <a:rPr lang="en-GB" b="0" i="0" dirty="0">
                <a:solidFill>
                  <a:srgbClr val="222222"/>
                </a:solidFill>
                <a:effectLst/>
                <a:latin typeface="Arial" panose="020B0604020202020204" pitchFamily="34" charset="0"/>
              </a:rPr>
              <a:t>, pp.471-493.</a:t>
            </a:r>
          </a:p>
          <a:p>
            <a:endParaRPr lang="en-GB" b="0" i="0" dirty="0">
              <a:solidFill>
                <a:srgbClr val="222222"/>
              </a:solidFill>
              <a:effectLst/>
              <a:latin typeface="Arial" panose="020B0604020202020204" pitchFamily="34" charset="0"/>
            </a:endParaRPr>
          </a:p>
          <a:p>
            <a:r>
              <a:rPr lang="en-GB" dirty="0"/>
              <a:t>The niche complementarity hypothesis implies that. plant species or functional groups occupy functionally. distinct niches in an ecosystem and use resources in a. complementary way.</a:t>
            </a:r>
          </a:p>
        </p:txBody>
      </p:sp>
      <p:sp>
        <p:nvSpPr>
          <p:cNvPr id="4" name="Slide Number Placeholder 3"/>
          <p:cNvSpPr>
            <a:spLocks noGrp="1"/>
          </p:cNvSpPr>
          <p:nvPr>
            <p:ph type="sldNum" sz="quarter" idx="5"/>
          </p:nvPr>
        </p:nvSpPr>
        <p:spPr/>
        <p:txBody>
          <a:bodyPr/>
          <a:lstStyle/>
          <a:p>
            <a:fld id="{90056BC8-FA56-EA46-B8B2-7D69314C3E8C}" type="slidenum">
              <a:rPr lang="en-US" smtClean="0"/>
              <a:pPr/>
              <a:t>17</a:t>
            </a:fld>
            <a:endParaRPr lang="en-US"/>
          </a:p>
        </p:txBody>
      </p:sp>
    </p:spTree>
    <p:extLst>
      <p:ext uri="{BB962C8B-B14F-4D97-AF65-F5344CB8AC3E}">
        <p14:creationId xmlns:p14="http://schemas.microsoft.com/office/powerpoint/2010/main" val="3431079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Tilman, D., Isbell, F. and Cowles, J.M., 2014. Biodiversity and ecosystem functioning. </a:t>
            </a:r>
            <a:r>
              <a:rPr lang="en-GB" b="0" i="1" dirty="0">
                <a:solidFill>
                  <a:srgbClr val="222222"/>
                </a:solidFill>
                <a:effectLst/>
                <a:latin typeface="Arial" panose="020B0604020202020204" pitchFamily="34" charset="0"/>
              </a:rPr>
              <a:t>Annual review of ecology, evolution, and systematics</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45</a:t>
            </a:r>
            <a:r>
              <a:rPr lang="en-GB" b="0" i="0" dirty="0">
                <a:solidFill>
                  <a:srgbClr val="222222"/>
                </a:solidFill>
                <a:effectLst/>
                <a:latin typeface="Arial" panose="020B0604020202020204" pitchFamily="34" charset="0"/>
              </a:rPr>
              <a:t>, pp.471-493.</a:t>
            </a:r>
          </a:p>
        </p:txBody>
      </p:sp>
      <p:sp>
        <p:nvSpPr>
          <p:cNvPr id="4" name="Slide Number Placeholder 3"/>
          <p:cNvSpPr>
            <a:spLocks noGrp="1"/>
          </p:cNvSpPr>
          <p:nvPr>
            <p:ph type="sldNum" sz="quarter" idx="5"/>
          </p:nvPr>
        </p:nvSpPr>
        <p:spPr/>
        <p:txBody>
          <a:bodyPr/>
          <a:lstStyle/>
          <a:p>
            <a:fld id="{90056BC8-FA56-EA46-B8B2-7D69314C3E8C}" type="slidenum">
              <a:rPr lang="en-US" smtClean="0"/>
              <a:pPr/>
              <a:t>18</a:t>
            </a:fld>
            <a:endParaRPr lang="en-US"/>
          </a:p>
        </p:txBody>
      </p:sp>
    </p:spTree>
    <p:extLst>
      <p:ext uri="{BB962C8B-B14F-4D97-AF65-F5344CB8AC3E}">
        <p14:creationId xmlns:p14="http://schemas.microsoft.com/office/powerpoint/2010/main" val="1818619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Relationship between bee pollinator species richness, heterogeneity in coffee flower density and pollination benefit (difference between percent fruit set in open and bagged control treatments) in Indonesian agroforestry. The slope of the diversity-functioning relationship increases with increasing levels of resource heterogeneity. Flower heterogeneity was calculated as the CV (coefficient of variation) in flower abundance between the three experimental coffee shrubs. In Indonesia, agroforests with high bee diversity had higher rates of coffee pollination (Klein et al., 2003), and the slope of this relationship increased with increasing spatial heterogeneity in the density of coffee flowers within plots. The overall model explained 49.2% of the variance in enhanced fruit set (adapted from </a:t>
            </a:r>
            <a:r>
              <a:rPr lang="en-GB" dirty="0" err="1"/>
              <a:t>Tylianakis</a:t>
            </a:r>
            <a:r>
              <a:rPr lang="en-GB" dirty="0"/>
              <a:t> et al. (2008a)).</a:t>
            </a:r>
          </a:p>
          <a:p>
            <a:endParaRPr lang="en-GB" dirty="0"/>
          </a:p>
          <a:p>
            <a:r>
              <a:rPr lang="en-GB" b="0" i="0" dirty="0">
                <a:solidFill>
                  <a:srgbClr val="222222"/>
                </a:solidFill>
                <a:effectLst/>
                <a:latin typeface="Arial" panose="020B0604020202020204" pitchFamily="34" charset="0"/>
              </a:rPr>
              <a:t>Sodhi, N.S., Koh, L.P., Clements, R., Wanger, T.C., Hill, J.K., Hamer, K.C., Clough, Y., </a:t>
            </a:r>
            <a:r>
              <a:rPr lang="en-GB" b="0" i="0" dirty="0" err="1">
                <a:solidFill>
                  <a:srgbClr val="222222"/>
                </a:solidFill>
                <a:effectLst/>
                <a:latin typeface="Arial" panose="020B0604020202020204" pitchFamily="34" charset="0"/>
              </a:rPr>
              <a:t>Tscharntke</a:t>
            </a:r>
            <a:r>
              <a:rPr lang="en-GB" b="0" i="0" dirty="0">
                <a:solidFill>
                  <a:srgbClr val="222222"/>
                </a:solidFill>
                <a:effectLst/>
                <a:latin typeface="Arial" panose="020B0604020202020204" pitchFamily="34" charset="0"/>
              </a:rPr>
              <a:t>, T., </a:t>
            </a:r>
            <a:r>
              <a:rPr lang="en-GB" b="0" i="0" dirty="0" err="1">
                <a:solidFill>
                  <a:srgbClr val="222222"/>
                </a:solidFill>
                <a:effectLst/>
                <a:latin typeface="Arial" panose="020B0604020202020204" pitchFamily="34" charset="0"/>
              </a:rPr>
              <a:t>Posa</a:t>
            </a:r>
            <a:r>
              <a:rPr lang="en-GB" b="0" i="0" dirty="0">
                <a:solidFill>
                  <a:srgbClr val="222222"/>
                </a:solidFill>
                <a:effectLst/>
                <a:latin typeface="Arial" panose="020B0604020202020204" pitchFamily="34" charset="0"/>
              </a:rPr>
              <a:t>, M.R.C. and Lee, T.M., 2010. Conserving Southeast Asian forest biodiversity in human-modified landscapes. </a:t>
            </a:r>
            <a:r>
              <a:rPr lang="en-GB" b="0" i="1" dirty="0">
                <a:solidFill>
                  <a:srgbClr val="222222"/>
                </a:solidFill>
                <a:effectLst/>
                <a:latin typeface="Arial" panose="020B0604020202020204" pitchFamily="34" charset="0"/>
              </a:rPr>
              <a:t>Biological Conservation</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143</a:t>
            </a:r>
            <a:r>
              <a:rPr lang="en-GB" b="0" i="0" dirty="0">
                <a:solidFill>
                  <a:srgbClr val="222222"/>
                </a:solidFill>
                <a:effectLst/>
                <a:latin typeface="Arial" panose="020B0604020202020204" pitchFamily="34" charset="0"/>
              </a:rPr>
              <a:t>(10), pp.2375-2384.</a:t>
            </a:r>
          </a:p>
          <a:p>
            <a:endParaRPr lang="en-GB" b="0" i="0" dirty="0">
              <a:solidFill>
                <a:srgbClr val="222222"/>
              </a:solidFill>
              <a:effectLst/>
              <a:latin typeface="Arial" panose="020B0604020202020204" pitchFamily="34" charset="0"/>
            </a:endParaRPr>
          </a:p>
          <a:p>
            <a:r>
              <a:rPr lang="en-GB" dirty="0"/>
              <a:t>Mace, G.M., Norris, K. and Fitter, A.H., 2012. Biodiversity and ecosystem services: a </a:t>
            </a:r>
            <a:r>
              <a:rPr lang="en-GB" dirty="0" err="1"/>
              <a:t>multilayered</a:t>
            </a:r>
            <a:r>
              <a:rPr lang="en-GB" dirty="0"/>
              <a:t> relationship. Trends in ecology &amp; evolution, 27(1), pp.19-26.</a:t>
            </a:r>
          </a:p>
          <a:p>
            <a:endParaRPr lang="en-GB" dirty="0"/>
          </a:p>
        </p:txBody>
      </p:sp>
      <p:sp>
        <p:nvSpPr>
          <p:cNvPr id="4" name="Slide Number Placeholder 3"/>
          <p:cNvSpPr>
            <a:spLocks noGrp="1"/>
          </p:cNvSpPr>
          <p:nvPr>
            <p:ph type="sldNum" sz="quarter" idx="5"/>
          </p:nvPr>
        </p:nvSpPr>
        <p:spPr/>
        <p:txBody>
          <a:bodyPr/>
          <a:lstStyle/>
          <a:p>
            <a:fld id="{90056BC8-FA56-EA46-B8B2-7D69314C3E8C}" type="slidenum">
              <a:rPr lang="en-US" smtClean="0"/>
              <a:pPr/>
              <a:t>19</a:t>
            </a:fld>
            <a:endParaRPr lang="en-US"/>
          </a:p>
        </p:txBody>
      </p:sp>
    </p:spTree>
    <p:extLst>
      <p:ext uri="{BB962C8B-B14F-4D97-AF65-F5344CB8AC3E}">
        <p14:creationId xmlns:p14="http://schemas.microsoft.com/office/powerpoint/2010/main" val="1376699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Mace, G.M., Norris, K. and Fitter, A.H., 2012. Biodiversity and ecosystem services: a </a:t>
            </a:r>
            <a:r>
              <a:rPr lang="en-GB" dirty="0" err="1"/>
              <a:t>multilayered</a:t>
            </a:r>
            <a:r>
              <a:rPr lang="en-GB" dirty="0"/>
              <a:t> relationship. Trends in ecology &amp; evolution, 27(1), pp.19-26.</a:t>
            </a:r>
          </a:p>
          <a:p>
            <a:endParaRPr lang="en-GB" dirty="0"/>
          </a:p>
          <a:p>
            <a:r>
              <a:rPr lang="en-GB" dirty="0"/>
              <a:t>biodiversity is a factor controlling the ecosystem processes that underpin ecosystem services. For example, the dynamics of many soil nutrient cycles are determined by the composition of biological communities in the soil</a:t>
            </a:r>
          </a:p>
          <a:p>
            <a:endParaRPr lang="en-GB" dirty="0"/>
          </a:p>
          <a:p>
            <a:r>
              <a:rPr lang="en-GB" dirty="0"/>
              <a:t>biological diversity at the level of genes and species contributes directly to some goods and their values. For example, the potential value of wild medicines and the potential benefits from bioprospecting increase directly with the number and evolutionary distinctiveness of species.</a:t>
            </a:r>
          </a:p>
          <a:p>
            <a:endParaRPr lang="en-GB" dirty="0"/>
          </a:p>
          <a:p>
            <a:r>
              <a:rPr lang="en-GB" dirty="0"/>
              <a:t>biodiversity itself is the object valued by humans and this role of biodiversity therefore resembles the conservation perspective outlined above. Many components of biodiversity have cultural value, including appreciation of wildlife and scenic places and spiritual, educational, religious and recreational values. Humans value places with a diversity of species, especially the more charismatic animals and plants, and retaining a full complement of wild species is important to many. Therefore, biodiversity is a good in itself with a distinct value</a:t>
            </a:r>
          </a:p>
        </p:txBody>
      </p:sp>
      <p:sp>
        <p:nvSpPr>
          <p:cNvPr id="4" name="Slide Number Placeholder 3"/>
          <p:cNvSpPr>
            <a:spLocks noGrp="1"/>
          </p:cNvSpPr>
          <p:nvPr>
            <p:ph type="sldNum" sz="quarter" idx="5"/>
          </p:nvPr>
        </p:nvSpPr>
        <p:spPr/>
        <p:txBody>
          <a:bodyPr/>
          <a:lstStyle/>
          <a:p>
            <a:fld id="{90056BC8-FA56-EA46-B8B2-7D69314C3E8C}" type="slidenum">
              <a:rPr lang="en-US" smtClean="0"/>
              <a:pPr/>
              <a:t>20</a:t>
            </a:fld>
            <a:endParaRPr lang="en-US"/>
          </a:p>
        </p:txBody>
      </p:sp>
    </p:spTree>
    <p:extLst>
      <p:ext uri="{BB962C8B-B14F-4D97-AF65-F5344CB8AC3E}">
        <p14:creationId xmlns:p14="http://schemas.microsoft.com/office/powerpoint/2010/main" val="2551981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latin typeface="+mn-lt"/>
                <a:cs typeface="Calibri"/>
              </a:rPr>
              <a:t>Assumption that species diversity is important for stability of ecosystems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a:latin typeface="+mn-lt"/>
              <a:cs typeface="Calibri"/>
            </a:endParaRPr>
          </a:p>
          <a:p>
            <a:r>
              <a:rPr lang="en-GB" sz="3600" dirty="0">
                <a:latin typeface="+mn-lt"/>
                <a:cs typeface="Calibri"/>
              </a:rPr>
              <a:t>In 2013, about 8 million species were estimated to exist</a:t>
            </a:r>
            <a:endParaRPr lang="en-GB" sz="3600" i="1" dirty="0">
              <a:latin typeface="+mn-lt"/>
              <a:cs typeface="Calibri"/>
            </a:endParaRPr>
          </a:p>
          <a:p>
            <a:endParaRPr lang="en-GB" sz="2500" dirty="0">
              <a:latin typeface="+mn-lt"/>
              <a:cs typeface="Calibri"/>
            </a:endParaRPr>
          </a:p>
          <a:p>
            <a:r>
              <a:rPr lang="en-GB" sz="3600" dirty="0">
                <a:latin typeface="+mn-lt"/>
                <a:cs typeface="Calibri"/>
              </a:rPr>
              <a:t>In 2016, </a:t>
            </a:r>
            <a:r>
              <a:rPr lang="en-GB" sz="3600" i="1" dirty="0">
                <a:latin typeface="+mn-lt"/>
                <a:cs typeface="Calibri"/>
              </a:rPr>
              <a:t>National Science Foundation </a:t>
            </a:r>
            <a:r>
              <a:rPr lang="en-GB" sz="3600" dirty="0">
                <a:latin typeface="+mn-lt"/>
                <a:cs typeface="Calibri"/>
              </a:rPr>
              <a:t>scientists reported that 1 trillion species are estimated to be on Earth</a:t>
            </a:r>
          </a:p>
          <a:p>
            <a:pPr marL="0" indent="0">
              <a:buNone/>
            </a:pPr>
            <a:endParaRPr lang="en-GB" sz="2500" dirty="0">
              <a:latin typeface="+mn-lt"/>
              <a:cs typeface="Calibri"/>
            </a:endParaRPr>
          </a:p>
          <a:p>
            <a:r>
              <a:rPr lang="en-GB" sz="3600" dirty="0">
                <a:latin typeface="+mn-lt"/>
                <a:cs typeface="Calibri"/>
              </a:rPr>
              <a:t>Biodiversity is often measured because high biodiversity is perceived as synonymous with ecosystem health.  In general diverse communities are believed to have:</a:t>
            </a:r>
            <a:endParaRPr lang="en-GB" sz="3300" dirty="0"/>
          </a:p>
          <a:p>
            <a:pPr lvl="1"/>
            <a:r>
              <a:rPr lang="en-GB" sz="2900" dirty="0"/>
              <a:t>increased stability</a:t>
            </a:r>
          </a:p>
          <a:p>
            <a:pPr lvl="1"/>
            <a:r>
              <a:rPr lang="en-GB" sz="2900" dirty="0"/>
              <a:t>increased productivity</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90056BC8-FA56-EA46-B8B2-7D69314C3E8C}" type="slidenum">
              <a:rPr lang="en-US" smtClean="0"/>
              <a:pPr/>
              <a:t>21</a:t>
            </a:fld>
            <a:endParaRPr lang="en-US"/>
          </a:p>
        </p:txBody>
      </p:sp>
    </p:spTree>
    <p:extLst>
      <p:ext uri="{BB962C8B-B14F-4D97-AF65-F5344CB8AC3E}">
        <p14:creationId xmlns:p14="http://schemas.microsoft.com/office/powerpoint/2010/main" val="2626603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Arial" panose="020B0604020202020204" pitchFamily="34" charset="0"/>
              </a:rPr>
              <a:t>Erwin, T.L., 1982. Tropical forests: their richness in Coleoptera and other arthropod species. </a:t>
            </a:r>
            <a:r>
              <a:rPr lang="en-GB" b="0" i="1" dirty="0">
                <a:solidFill>
                  <a:srgbClr val="222222"/>
                </a:solidFill>
                <a:effectLst/>
                <a:latin typeface="Arial" panose="020B0604020202020204" pitchFamily="34" charset="0"/>
              </a:rPr>
              <a:t>The </a:t>
            </a:r>
            <a:r>
              <a:rPr lang="en-GB" b="0" i="1" dirty="0" err="1">
                <a:solidFill>
                  <a:srgbClr val="222222"/>
                </a:solidFill>
                <a:effectLst/>
                <a:latin typeface="Arial" panose="020B0604020202020204" pitchFamily="34" charset="0"/>
              </a:rPr>
              <a:t>Coleopterists</a:t>
            </a:r>
            <a:r>
              <a:rPr lang="en-GB" b="0" i="1" dirty="0">
                <a:solidFill>
                  <a:srgbClr val="222222"/>
                </a:solidFill>
                <a:effectLst/>
                <a:latin typeface="Arial" panose="020B0604020202020204" pitchFamily="34" charset="0"/>
              </a:rPr>
              <a:t> Bulletin</a:t>
            </a:r>
            <a:r>
              <a:rPr lang="en-GB" b="0" i="0" dirty="0">
                <a:solidFill>
                  <a:srgbClr val="222222"/>
                </a:solidFill>
                <a:effectLst/>
                <a:latin typeface="Arial" panose="020B0604020202020204" pitchFamily="34" charset="0"/>
              </a:rPr>
              <a:t>.</a:t>
            </a:r>
            <a:endParaRPr lang="en-GB"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90056BC8-FA56-EA46-B8B2-7D69314C3E8C}" type="slidenum">
              <a:rPr lang="en-US" smtClean="0"/>
              <a:pPr/>
              <a:t>22</a:t>
            </a:fld>
            <a:endParaRPr lang="en-US"/>
          </a:p>
        </p:txBody>
      </p:sp>
    </p:spTree>
    <p:extLst>
      <p:ext uri="{BB962C8B-B14F-4D97-AF65-F5344CB8AC3E}">
        <p14:creationId xmlns:p14="http://schemas.microsoft.com/office/powerpoint/2010/main" val="1253541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56BC8-FA56-EA46-B8B2-7D69314C3E8C}" type="slidenum">
              <a:rPr lang="en-US" smtClean="0"/>
              <a:pPr/>
              <a:t>23</a:t>
            </a:fld>
            <a:endParaRPr lang="en-US"/>
          </a:p>
        </p:txBody>
      </p:sp>
    </p:spTree>
    <p:extLst>
      <p:ext uri="{BB962C8B-B14F-4D97-AF65-F5344CB8AC3E}">
        <p14:creationId xmlns:p14="http://schemas.microsoft.com/office/powerpoint/2010/main" val="83301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Much</a:t>
            </a:r>
            <a:r>
              <a:rPr lang="en-US" baseline="0" dirty="0"/>
              <a:t> conservation historically </a:t>
            </a:r>
            <a:r>
              <a:rPr lang="en-US" baseline="0" dirty="0" err="1"/>
              <a:t>focussed</a:t>
            </a:r>
            <a:r>
              <a:rPr lang="en-US" baseline="0" dirty="0"/>
              <a:t> on individual species. Benefits of ecosystem function to humans become more apparent MEA 2005, spotlight shifted away from individual species. BUT</a:t>
            </a:r>
          </a:p>
          <a:p>
            <a:r>
              <a:rPr lang="en-US" baseline="0" dirty="0"/>
              <a:t>Many questions can only be addressed at the species level e.g.</a:t>
            </a:r>
          </a:p>
          <a:p>
            <a:r>
              <a:rPr lang="en-US" baseline="0" dirty="0"/>
              <a:t>Sometimes </a:t>
            </a:r>
            <a:r>
              <a:rPr lang="en-US" baseline="0" dirty="0" err="1"/>
              <a:t>focussing</a:t>
            </a:r>
            <a:r>
              <a:rPr lang="en-US" baseline="0" dirty="0"/>
              <a:t> on a particular species can benefit the whole ecosystem indirectly.</a:t>
            </a:r>
            <a:endParaRPr lang="en-US" dirty="0"/>
          </a:p>
        </p:txBody>
      </p:sp>
      <p:sp>
        <p:nvSpPr>
          <p:cNvPr id="4" name="Slide Number Placeholder 3"/>
          <p:cNvSpPr>
            <a:spLocks noGrp="1"/>
          </p:cNvSpPr>
          <p:nvPr>
            <p:ph type="sldNum" sz="quarter" idx="10"/>
          </p:nvPr>
        </p:nvSpPr>
        <p:spPr/>
        <p:txBody>
          <a:bodyPr/>
          <a:lstStyle/>
          <a:p>
            <a:fld id="{90056BC8-FA56-EA46-B8B2-7D69314C3E8C}" type="slidenum">
              <a:rPr lang="en-US" smtClean="0"/>
              <a:pPr/>
              <a:t>2</a:t>
            </a:fld>
            <a:endParaRPr lang="en-US"/>
          </a:p>
        </p:txBody>
      </p:sp>
    </p:spTree>
    <p:extLst>
      <p:ext uri="{BB962C8B-B14F-4D97-AF65-F5344CB8AC3E}">
        <p14:creationId xmlns:p14="http://schemas.microsoft.com/office/powerpoint/2010/main" val="2521288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the Amazon rainforest very species-rich as it is home to 10 million species. In contrast, the Sahara Desert is far less rich, with just a few thousand species.</a:t>
            </a:r>
          </a:p>
        </p:txBody>
      </p:sp>
      <p:sp>
        <p:nvSpPr>
          <p:cNvPr id="4" name="Slide Number Placeholder 3"/>
          <p:cNvSpPr>
            <a:spLocks noGrp="1"/>
          </p:cNvSpPr>
          <p:nvPr>
            <p:ph type="sldNum" sz="quarter" idx="5"/>
          </p:nvPr>
        </p:nvSpPr>
        <p:spPr/>
        <p:txBody>
          <a:bodyPr/>
          <a:lstStyle/>
          <a:p>
            <a:fld id="{90056BC8-FA56-EA46-B8B2-7D69314C3E8C}" type="slidenum">
              <a:rPr lang="en-US" smtClean="0"/>
              <a:pPr/>
              <a:t>25</a:t>
            </a:fld>
            <a:endParaRPr lang="en-US"/>
          </a:p>
        </p:txBody>
      </p:sp>
    </p:spTree>
    <p:extLst>
      <p:ext uri="{BB962C8B-B14F-4D97-AF65-F5344CB8AC3E}">
        <p14:creationId xmlns:p14="http://schemas.microsoft.com/office/powerpoint/2010/main" val="1934644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the Amazon rainforest very species-rich as it is home to 10 million species. In contrast, the Sahara Desert is far less rich, with just a few thousand species.</a:t>
            </a:r>
          </a:p>
          <a:p>
            <a:endParaRPr lang="en-GB" dirty="0"/>
          </a:p>
          <a:p>
            <a:r>
              <a:rPr lang="en-GB" b="0" i="0" dirty="0" err="1">
                <a:solidFill>
                  <a:srgbClr val="222222"/>
                </a:solidFill>
                <a:effectLst/>
                <a:latin typeface="Arial" panose="020B0604020202020204" pitchFamily="34" charset="0"/>
              </a:rPr>
              <a:t>Grenyer</a:t>
            </a:r>
            <a:r>
              <a:rPr lang="en-GB" b="0" i="0" dirty="0">
                <a:solidFill>
                  <a:srgbClr val="222222"/>
                </a:solidFill>
                <a:effectLst/>
                <a:latin typeface="Arial" panose="020B0604020202020204" pitchFamily="34" charset="0"/>
              </a:rPr>
              <a:t>, R., Orme, C.D.L., Jackson, S.F., Thomas, G.H., Davies, R.G., Davies, T.J., Jones, K.E., Olson, V.A., Ridgely, R.S., Rasmussen, P.C. and Ding, T.S., 2006. Global distribution and conservation of rare and threatened vertebrates. </a:t>
            </a:r>
            <a:r>
              <a:rPr lang="en-GB" b="0" i="1" dirty="0">
                <a:solidFill>
                  <a:srgbClr val="222222"/>
                </a:solidFill>
                <a:effectLst/>
                <a:latin typeface="Arial" panose="020B0604020202020204" pitchFamily="34" charset="0"/>
              </a:rPr>
              <a:t>Nature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444</a:t>
            </a:r>
            <a:r>
              <a:rPr lang="en-GB" b="0" i="0" dirty="0">
                <a:solidFill>
                  <a:srgbClr val="222222"/>
                </a:solidFill>
                <a:effectLst/>
                <a:latin typeface="Arial" panose="020B0604020202020204" pitchFamily="34" charset="0"/>
              </a:rPr>
              <a:t>(7115), pp.93-96.</a:t>
            </a:r>
            <a:endParaRPr lang="en-GB" dirty="0"/>
          </a:p>
        </p:txBody>
      </p:sp>
      <p:sp>
        <p:nvSpPr>
          <p:cNvPr id="4" name="Slide Number Placeholder 3"/>
          <p:cNvSpPr>
            <a:spLocks noGrp="1"/>
          </p:cNvSpPr>
          <p:nvPr>
            <p:ph type="sldNum" sz="quarter" idx="5"/>
          </p:nvPr>
        </p:nvSpPr>
        <p:spPr/>
        <p:txBody>
          <a:bodyPr/>
          <a:lstStyle/>
          <a:p>
            <a:fld id="{90056BC8-FA56-EA46-B8B2-7D69314C3E8C}" type="slidenum">
              <a:rPr lang="en-US" smtClean="0"/>
              <a:pPr/>
              <a:t>26</a:t>
            </a:fld>
            <a:endParaRPr lang="en-US"/>
          </a:p>
        </p:txBody>
      </p:sp>
    </p:spTree>
    <p:extLst>
      <p:ext uri="{BB962C8B-B14F-4D97-AF65-F5344CB8AC3E}">
        <p14:creationId xmlns:p14="http://schemas.microsoft.com/office/powerpoint/2010/main" val="3491184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Guralnick</a:t>
            </a:r>
            <a:r>
              <a:rPr lang="en-GB" dirty="0"/>
              <a:t>, R.P., Hill, A.W. and Lane, M., 2007. Towards a collaborative, global infrastructure for biodiversity assessment. Ecology letters, 10(8), pp.663-672.</a:t>
            </a:r>
          </a:p>
        </p:txBody>
      </p:sp>
      <p:sp>
        <p:nvSpPr>
          <p:cNvPr id="4" name="Slide Number Placeholder 3"/>
          <p:cNvSpPr>
            <a:spLocks noGrp="1"/>
          </p:cNvSpPr>
          <p:nvPr>
            <p:ph type="sldNum" sz="quarter" idx="5"/>
          </p:nvPr>
        </p:nvSpPr>
        <p:spPr/>
        <p:txBody>
          <a:bodyPr/>
          <a:lstStyle/>
          <a:p>
            <a:fld id="{90056BC8-FA56-EA46-B8B2-7D69314C3E8C}" type="slidenum">
              <a:rPr lang="en-US" smtClean="0"/>
              <a:pPr/>
              <a:t>27</a:t>
            </a:fld>
            <a:endParaRPr lang="en-US"/>
          </a:p>
        </p:txBody>
      </p:sp>
    </p:spTree>
    <p:extLst>
      <p:ext uri="{BB962C8B-B14F-4D97-AF65-F5344CB8AC3E}">
        <p14:creationId xmlns:p14="http://schemas.microsoft.com/office/powerpoint/2010/main" val="2321960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Taberlet</a:t>
            </a:r>
            <a:r>
              <a:rPr lang="en-GB" dirty="0"/>
              <a:t>, P., </a:t>
            </a:r>
            <a:r>
              <a:rPr lang="en-GB" dirty="0" err="1"/>
              <a:t>Coissac</a:t>
            </a:r>
            <a:r>
              <a:rPr lang="en-GB" dirty="0"/>
              <a:t>, E., </a:t>
            </a:r>
            <a:r>
              <a:rPr lang="en-GB" dirty="0" err="1"/>
              <a:t>Pompanon</a:t>
            </a:r>
            <a:r>
              <a:rPr lang="en-GB" dirty="0"/>
              <a:t>, F., </a:t>
            </a:r>
            <a:r>
              <a:rPr lang="en-GB" dirty="0" err="1"/>
              <a:t>Brochmann</a:t>
            </a:r>
            <a:r>
              <a:rPr lang="en-GB" dirty="0"/>
              <a:t>, C. and </a:t>
            </a:r>
            <a:r>
              <a:rPr lang="en-GB" dirty="0" err="1"/>
              <a:t>Willerslev</a:t>
            </a:r>
            <a:r>
              <a:rPr lang="en-GB" dirty="0"/>
              <a:t>, E., 2012. Towards next‐generation biodiversity assessment using DNA metabarcoding. Molecular ecology, 21(8), pp.2045-2050.</a:t>
            </a:r>
          </a:p>
          <a:p>
            <a:endParaRPr lang="en-GB" dirty="0"/>
          </a:p>
          <a:p>
            <a:r>
              <a:rPr lang="en-GB" dirty="0"/>
              <a:t>Ponder, W.F., Carter, G.A., </a:t>
            </a:r>
            <a:r>
              <a:rPr lang="en-GB" dirty="0" err="1"/>
              <a:t>Flemons</a:t>
            </a:r>
            <a:r>
              <a:rPr lang="en-GB" dirty="0"/>
              <a:t>, P. and Chapman, R.R., 2001. Evaluation of museum collection data for use in biodiversity assessment. Conservation biology, 15(3), pp.648-657.</a:t>
            </a:r>
          </a:p>
        </p:txBody>
      </p:sp>
      <p:sp>
        <p:nvSpPr>
          <p:cNvPr id="4" name="Slide Number Placeholder 3"/>
          <p:cNvSpPr>
            <a:spLocks noGrp="1"/>
          </p:cNvSpPr>
          <p:nvPr>
            <p:ph type="sldNum" sz="quarter" idx="5"/>
          </p:nvPr>
        </p:nvSpPr>
        <p:spPr/>
        <p:txBody>
          <a:bodyPr/>
          <a:lstStyle/>
          <a:p>
            <a:fld id="{90056BC8-FA56-EA46-B8B2-7D69314C3E8C}" type="slidenum">
              <a:rPr lang="en-US" smtClean="0"/>
              <a:pPr/>
              <a:t>28</a:t>
            </a:fld>
            <a:endParaRPr lang="en-US"/>
          </a:p>
        </p:txBody>
      </p:sp>
    </p:spTree>
    <p:extLst>
      <p:ext uri="{BB962C8B-B14F-4D97-AF65-F5344CB8AC3E}">
        <p14:creationId xmlns:p14="http://schemas.microsoft.com/office/powerpoint/2010/main" val="237265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Picture source: https://en.wikipedia.org/wiki/Earth</a:t>
            </a:r>
          </a:p>
        </p:txBody>
      </p:sp>
      <p:sp>
        <p:nvSpPr>
          <p:cNvPr id="4" name="Slide Number Placeholder 3"/>
          <p:cNvSpPr>
            <a:spLocks noGrp="1"/>
          </p:cNvSpPr>
          <p:nvPr>
            <p:ph type="sldNum" sz="quarter" idx="5"/>
          </p:nvPr>
        </p:nvSpPr>
        <p:spPr/>
        <p:txBody>
          <a:bodyPr/>
          <a:lstStyle/>
          <a:p>
            <a:fld id="{90056BC8-FA56-EA46-B8B2-7D69314C3E8C}" type="slidenum">
              <a:rPr lang="en-US" smtClean="0"/>
              <a:pPr/>
              <a:t>3</a:t>
            </a:fld>
            <a:endParaRPr lang="en-US"/>
          </a:p>
        </p:txBody>
      </p:sp>
    </p:spTree>
    <p:extLst>
      <p:ext uri="{BB962C8B-B14F-4D97-AF65-F5344CB8AC3E}">
        <p14:creationId xmlns:p14="http://schemas.microsoft.com/office/powerpoint/2010/main" val="131834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Tilman, D., Clark, M., Williams, D.R., Kimmel, K., </a:t>
            </a:r>
            <a:r>
              <a:rPr lang="en-GB" b="0" i="0" dirty="0" err="1">
                <a:solidFill>
                  <a:srgbClr val="222222"/>
                </a:solidFill>
                <a:effectLst/>
                <a:latin typeface="Arial" panose="020B0604020202020204" pitchFamily="34" charset="0"/>
              </a:rPr>
              <a:t>Polasky</a:t>
            </a:r>
            <a:r>
              <a:rPr lang="en-GB" b="0" i="0" dirty="0">
                <a:solidFill>
                  <a:srgbClr val="222222"/>
                </a:solidFill>
                <a:effectLst/>
                <a:latin typeface="Arial" panose="020B0604020202020204" pitchFamily="34" charset="0"/>
              </a:rPr>
              <a:t>, S. and Packer, C., 2017. Future threats to biodiversity and pathways to their prevention. </a:t>
            </a:r>
            <a:r>
              <a:rPr lang="en-GB" b="0" i="1" dirty="0">
                <a:solidFill>
                  <a:srgbClr val="222222"/>
                </a:solidFill>
                <a:effectLst/>
                <a:latin typeface="Arial" panose="020B0604020202020204" pitchFamily="34" charset="0"/>
              </a:rPr>
              <a:t>Nature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546</a:t>
            </a:r>
            <a:r>
              <a:rPr lang="en-GB" b="0" i="0" dirty="0">
                <a:solidFill>
                  <a:srgbClr val="222222"/>
                </a:solidFill>
                <a:effectLst/>
                <a:latin typeface="Arial" panose="020B0604020202020204" pitchFamily="34" charset="0"/>
              </a:rPr>
              <a:t>(7656), pp.73-81.</a:t>
            </a:r>
          </a:p>
          <a:p>
            <a:endParaRPr lang="en-GB" b="0" i="0" dirty="0">
              <a:solidFill>
                <a:srgbClr val="222222"/>
              </a:solidFill>
              <a:effectLst/>
              <a:latin typeface="Arial" panose="020B0604020202020204" pitchFamily="34" charset="0"/>
            </a:endParaRPr>
          </a:p>
          <a:p>
            <a:r>
              <a:rPr lang="en-GB" dirty="0"/>
              <a:t>The importance of this definition is that it draws attention to the many dimensions of biodiversity. It explicitly recognizes that every biota can be characterized by its taxonomic, ecological, and genetic diversity and that the way these dimensions of diversity vary over space and time is a key feature of biodiversity. Thus only a multidimensional assessment of biodiversity can provide insights into the relationship between changes in biodiversity and changes in ecosystem functioning and ecosystem services</a:t>
            </a:r>
          </a:p>
        </p:txBody>
      </p:sp>
      <p:sp>
        <p:nvSpPr>
          <p:cNvPr id="4" name="Slide Number Placeholder 3"/>
          <p:cNvSpPr>
            <a:spLocks noGrp="1"/>
          </p:cNvSpPr>
          <p:nvPr>
            <p:ph type="sldNum" sz="quarter" idx="5"/>
          </p:nvPr>
        </p:nvSpPr>
        <p:spPr/>
        <p:txBody>
          <a:bodyPr/>
          <a:lstStyle/>
          <a:p>
            <a:fld id="{A3574BA3-C17F-49B0-8F56-D1A8714BCC7F}" type="slidenum">
              <a:rPr lang="en-GB" smtClean="0"/>
              <a:t>6</a:t>
            </a:fld>
            <a:endParaRPr lang="en-GB"/>
          </a:p>
        </p:txBody>
      </p:sp>
    </p:spTree>
    <p:extLst>
      <p:ext uri="{BB962C8B-B14F-4D97-AF65-F5344CB8AC3E}">
        <p14:creationId xmlns:p14="http://schemas.microsoft.com/office/powerpoint/2010/main" val="373870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percentage of species unique to primary, secondary, and plantation forests (A) and the percentage of species recorded in primary forest that were also recorded in secondary forest and plantations (B). Primary, secondary, and plantation forests are represented by </a:t>
            </a:r>
            <a:r>
              <a:rPr lang="en-GB" dirty="0" err="1"/>
              <a:t>gray</a:t>
            </a:r>
            <a:r>
              <a:rPr lang="en-GB" dirty="0"/>
              <a:t> bars, black circles, and white circles, respectively</a:t>
            </a:r>
          </a:p>
          <a:p>
            <a:endParaRPr lang="en-GB" dirty="0"/>
          </a:p>
          <a:p>
            <a:r>
              <a:rPr lang="en-GB" b="0" i="0" dirty="0">
                <a:solidFill>
                  <a:srgbClr val="222222"/>
                </a:solidFill>
                <a:effectLst/>
                <a:latin typeface="Arial" panose="020B0604020202020204" pitchFamily="34" charset="0"/>
              </a:rPr>
              <a:t>Sodhi, N.S., Koh, L.P., Clements, R., Wanger, T.C., Hill, J.K., Hamer, K.C., Clough, Y., </a:t>
            </a:r>
            <a:r>
              <a:rPr lang="en-GB" b="0" i="0" dirty="0" err="1">
                <a:solidFill>
                  <a:srgbClr val="222222"/>
                </a:solidFill>
                <a:effectLst/>
                <a:latin typeface="Arial" panose="020B0604020202020204" pitchFamily="34" charset="0"/>
              </a:rPr>
              <a:t>Tscharntke</a:t>
            </a:r>
            <a:r>
              <a:rPr lang="en-GB" b="0" i="0" dirty="0">
                <a:solidFill>
                  <a:srgbClr val="222222"/>
                </a:solidFill>
                <a:effectLst/>
                <a:latin typeface="Arial" panose="020B0604020202020204" pitchFamily="34" charset="0"/>
              </a:rPr>
              <a:t>, T., </a:t>
            </a:r>
            <a:r>
              <a:rPr lang="en-GB" b="0" i="0" dirty="0" err="1">
                <a:solidFill>
                  <a:srgbClr val="222222"/>
                </a:solidFill>
                <a:effectLst/>
                <a:latin typeface="Arial" panose="020B0604020202020204" pitchFamily="34" charset="0"/>
              </a:rPr>
              <a:t>Posa</a:t>
            </a:r>
            <a:r>
              <a:rPr lang="en-GB" b="0" i="0" dirty="0">
                <a:solidFill>
                  <a:srgbClr val="222222"/>
                </a:solidFill>
                <a:effectLst/>
                <a:latin typeface="Arial" panose="020B0604020202020204" pitchFamily="34" charset="0"/>
              </a:rPr>
              <a:t>, M.R.C. and Lee, T.M., 2010. Conserving Southeast Asian forest biodiversity in human-modified landscapes. </a:t>
            </a:r>
            <a:r>
              <a:rPr lang="en-GB" b="0" i="1" dirty="0">
                <a:solidFill>
                  <a:srgbClr val="222222"/>
                </a:solidFill>
                <a:effectLst/>
                <a:latin typeface="Arial" panose="020B0604020202020204" pitchFamily="34" charset="0"/>
              </a:rPr>
              <a:t>Biological Conservation</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143</a:t>
            </a:r>
            <a:r>
              <a:rPr lang="en-GB" b="0" i="0" dirty="0">
                <a:solidFill>
                  <a:srgbClr val="222222"/>
                </a:solidFill>
                <a:effectLst/>
                <a:latin typeface="Arial" panose="020B0604020202020204" pitchFamily="34" charset="0"/>
              </a:rPr>
              <a:t>(10), pp.2375-2384.</a:t>
            </a:r>
            <a:endParaRPr lang="en-GB" dirty="0"/>
          </a:p>
        </p:txBody>
      </p:sp>
      <p:sp>
        <p:nvSpPr>
          <p:cNvPr id="4" name="Slide Number Placeholder 3"/>
          <p:cNvSpPr>
            <a:spLocks noGrp="1"/>
          </p:cNvSpPr>
          <p:nvPr>
            <p:ph type="sldNum" sz="quarter" idx="5"/>
          </p:nvPr>
        </p:nvSpPr>
        <p:spPr/>
        <p:txBody>
          <a:bodyPr/>
          <a:lstStyle/>
          <a:p>
            <a:fld id="{A3574BA3-C17F-49B0-8F56-D1A8714BCC7F}" type="slidenum">
              <a:rPr lang="en-GB" smtClean="0"/>
              <a:t>7</a:t>
            </a:fld>
            <a:endParaRPr lang="en-GB"/>
          </a:p>
        </p:txBody>
      </p:sp>
    </p:spTree>
    <p:extLst>
      <p:ext uri="{BB962C8B-B14F-4D97-AF65-F5344CB8AC3E}">
        <p14:creationId xmlns:p14="http://schemas.microsoft.com/office/powerpoint/2010/main" val="367891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1000" y="685800"/>
            <a:ext cx="6096000" cy="3429000"/>
          </a:xfrm>
          <a:ln/>
        </p:spPr>
      </p:sp>
      <p:sp>
        <p:nvSpPr>
          <p:cNvPr id="307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Arial" charset="0"/>
              <a:ea typeface="MS PGothic" charset="0"/>
            </a:endParaRPr>
          </a:p>
        </p:txBody>
      </p:sp>
      <p:sp>
        <p:nvSpPr>
          <p:cNvPr id="307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400" b="1">
                <a:solidFill>
                  <a:srgbClr val="FFFF00"/>
                </a:solidFill>
                <a:latin typeface="Arial" charset="0"/>
                <a:ea typeface="MS PGothic" charset="0"/>
                <a:cs typeface="MS PGothic" charset="0"/>
              </a:defRPr>
            </a:lvl1pPr>
            <a:lvl2pPr marL="742950" indent="-285750">
              <a:defRPr sz="4400" b="1">
                <a:solidFill>
                  <a:srgbClr val="FFFF00"/>
                </a:solidFill>
                <a:latin typeface="Arial" charset="0"/>
                <a:ea typeface="MS PGothic" charset="0"/>
                <a:cs typeface="MS PGothic" charset="0"/>
              </a:defRPr>
            </a:lvl2pPr>
            <a:lvl3pPr marL="1143000" indent="-228600">
              <a:defRPr sz="4400" b="1">
                <a:solidFill>
                  <a:srgbClr val="FFFF00"/>
                </a:solidFill>
                <a:latin typeface="Arial" charset="0"/>
                <a:ea typeface="MS PGothic" charset="0"/>
                <a:cs typeface="MS PGothic" charset="0"/>
              </a:defRPr>
            </a:lvl3pPr>
            <a:lvl4pPr marL="1600200" indent="-228600">
              <a:defRPr sz="4400" b="1">
                <a:solidFill>
                  <a:srgbClr val="FFFF00"/>
                </a:solidFill>
                <a:latin typeface="Arial" charset="0"/>
                <a:ea typeface="MS PGothic" charset="0"/>
                <a:cs typeface="MS PGothic" charset="0"/>
              </a:defRPr>
            </a:lvl4pPr>
            <a:lvl5pPr marL="2057400" indent="-228600">
              <a:defRPr sz="4400" b="1">
                <a:solidFill>
                  <a:srgbClr val="FFFF00"/>
                </a:solidFill>
                <a:latin typeface="Arial" charset="0"/>
                <a:ea typeface="MS PGothic" charset="0"/>
                <a:cs typeface="MS PGothic" charset="0"/>
              </a:defRPr>
            </a:lvl5pPr>
            <a:lvl6pPr marL="2514600" indent="-228600" eaLnBrk="0" fontAlgn="base" hangingPunct="0">
              <a:spcBef>
                <a:spcPct val="0"/>
              </a:spcBef>
              <a:spcAft>
                <a:spcPct val="0"/>
              </a:spcAft>
              <a:defRPr sz="4400" b="1">
                <a:solidFill>
                  <a:srgbClr val="FFFF00"/>
                </a:solidFill>
                <a:latin typeface="Arial" charset="0"/>
                <a:ea typeface="MS PGothic" charset="0"/>
                <a:cs typeface="MS PGothic" charset="0"/>
              </a:defRPr>
            </a:lvl6pPr>
            <a:lvl7pPr marL="2971800" indent="-228600" eaLnBrk="0" fontAlgn="base" hangingPunct="0">
              <a:spcBef>
                <a:spcPct val="0"/>
              </a:spcBef>
              <a:spcAft>
                <a:spcPct val="0"/>
              </a:spcAft>
              <a:defRPr sz="4400" b="1">
                <a:solidFill>
                  <a:srgbClr val="FFFF00"/>
                </a:solidFill>
                <a:latin typeface="Arial" charset="0"/>
                <a:ea typeface="MS PGothic" charset="0"/>
                <a:cs typeface="MS PGothic" charset="0"/>
              </a:defRPr>
            </a:lvl7pPr>
            <a:lvl8pPr marL="3429000" indent="-228600" eaLnBrk="0" fontAlgn="base" hangingPunct="0">
              <a:spcBef>
                <a:spcPct val="0"/>
              </a:spcBef>
              <a:spcAft>
                <a:spcPct val="0"/>
              </a:spcAft>
              <a:defRPr sz="4400" b="1">
                <a:solidFill>
                  <a:srgbClr val="FFFF00"/>
                </a:solidFill>
                <a:latin typeface="Arial" charset="0"/>
                <a:ea typeface="MS PGothic" charset="0"/>
                <a:cs typeface="MS PGothic" charset="0"/>
              </a:defRPr>
            </a:lvl8pPr>
            <a:lvl9pPr marL="3886200" indent="-228600" eaLnBrk="0" fontAlgn="base" hangingPunct="0">
              <a:spcBef>
                <a:spcPct val="0"/>
              </a:spcBef>
              <a:spcAft>
                <a:spcPct val="0"/>
              </a:spcAft>
              <a:defRPr sz="4400" b="1">
                <a:solidFill>
                  <a:srgbClr val="FFFF00"/>
                </a:solidFill>
                <a:latin typeface="Arial" charset="0"/>
                <a:ea typeface="MS PGothic" charset="0"/>
                <a:cs typeface="MS PGothic" charset="0"/>
              </a:defRPr>
            </a:lvl9pPr>
          </a:lstStyle>
          <a:p>
            <a:fld id="{66602477-45F6-5045-BF85-BC46CAC40412}" type="slidenum">
              <a:rPr lang="en-US" sz="1200" b="0">
                <a:solidFill>
                  <a:schemeClr val="tx1"/>
                </a:solidFill>
              </a:rPr>
              <a:pPr/>
              <a:t>8</a:t>
            </a:fld>
            <a:endParaRPr lang="en-US" sz="1200" b="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DAC1378-F7BC-4752-BC0C-2E5BB722AF75}" type="datetime3">
              <a:rPr lang="en-GB" smtClean="0"/>
              <a:pPr/>
              <a:t>25 May, 2021</a:t>
            </a:fld>
            <a:endParaRPr lang="en-GB" dirty="0"/>
          </a:p>
        </p:txBody>
      </p:sp>
      <p:sp>
        <p:nvSpPr>
          <p:cNvPr id="5" name="Slide Number Placeholder 4"/>
          <p:cNvSpPr>
            <a:spLocks noGrp="1"/>
          </p:cNvSpPr>
          <p:nvPr>
            <p:ph type="sldNum" sz="quarter" idx="11"/>
          </p:nvPr>
        </p:nvSpPr>
        <p:spPr/>
        <p:txBody>
          <a:bodyPr/>
          <a:lstStyle/>
          <a:p>
            <a:fld id="{F13C11D3-FF4B-4D25-AC35-08D08FB80ED6}" type="slidenum">
              <a:rPr lang="en-GB" smtClean="0"/>
              <a:pPr/>
              <a:t>9</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Picture source: https://www.scientificamerican.com/article/all-2-3-million-species-are-mapped-into-a-single-circle-of-life1/</a:t>
            </a:r>
          </a:p>
          <a:p>
            <a:endParaRPr lang="en-GB" dirty="0"/>
          </a:p>
          <a:p>
            <a:r>
              <a:rPr lang="en-GB" dirty="0"/>
              <a:t>The lines inside the circle represent all 2.3 million species that have been named. Biologists have genetic sequences for only about 5 percent of them, however; as more are finished, the relationships within and across groups of species may change.</a:t>
            </a:r>
          </a:p>
          <a:p>
            <a:endParaRPr lang="en-GB" dirty="0"/>
          </a:p>
          <a:p>
            <a:endParaRPr lang="en-GB" dirty="0"/>
          </a:p>
        </p:txBody>
      </p:sp>
      <p:sp>
        <p:nvSpPr>
          <p:cNvPr id="4" name="Slide Number Placeholder 3"/>
          <p:cNvSpPr>
            <a:spLocks noGrp="1"/>
          </p:cNvSpPr>
          <p:nvPr>
            <p:ph type="sldNum" sz="quarter" idx="5"/>
          </p:nvPr>
        </p:nvSpPr>
        <p:spPr/>
        <p:txBody>
          <a:bodyPr/>
          <a:lstStyle/>
          <a:p>
            <a:fld id="{90056BC8-FA56-EA46-B8B2-7D69314C3E8C}" type="slidenum">
              <a:rPr lang="en-US" smtClean="0"/>
              <a:pPr/>
              <a:t>12</a:t>
            </a:fld>
            <a:endParaRPr lang="en-US"/>
          </a:p>
        </p:txBody>
      </p:sp>
    </p:spTree>
    <p:extLst>
      <p:ext uri="{BB962C8B-B14F-4D97-AF65-F5344CB8AC3E}">
        <p14:creationId xmlns:p14="http://schemas.microsoft.com/office/powerpoint/2010/main" val="14949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Picture source: https://commons.wikimedia.org/wiki/File:Species_Distribution_Biodiversity_after_Chapman_2009.png</a:t>
            </a:r>
          </a:p>
          <a:p>
            <a:endParaRPr lang="en-GB" dirty="0"/>
          </a:p>
          <a:p>
            <a:r>
              <a:rPr lang="en-GB" dirty="0"/>
              <a:t>Data from: </a:t>
            </a:r>
            <a:r>
              <a:rPr lang="en-GB" b="0" i="0" dirty="0">
                <a:solidFill>
                  <a:srgbClr val="222222"/>
                </a:solidFill>
                <a:effectLst/>
                <a:latin typeface="Arial" panose="020B0604020202020204" pitchFamily="34" charset="0"/>
              </a:rPr>
              <a:t>Chapman, A.D., 2009. Numbers of living species in Australia and the world.</a:t>
            </a:r>
          </a:p>
          <a:p>
            <a:endParaRPr lang="en-GB"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3574BA3-C17F-49B0-8F56-D1A8714BCC7F}" type="slidenum">
              <a:rPr lang="en-GB" smtClean="0"/>
              <a:t>13</a:t>
            </a:fld>
            <a:endParaRPr lang="en-GB"/>
          </a:p>
        </p:txBody>
      </p:sp>
    </p:spTree>
    <p:extLst>
      <p:ext uri="{BB962C8B-B14F-4D97-AF65-F5344CB8AC3E}">
        <p14:creationId xmlns:p14="http://schemas.microsoft.com/office/powerpoint/2010/main" val="38814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C22357F-6FFA-9941-9F31-4444DFA0B907}"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4A442-CAC5-1040-89BB-C06C52CF631B}" type="slidenum">
              <a:rPr lang="en-US" smtClean="0"/>
              <a:pPr/>
              <a:t>‹#›</a:t>
            </a:fld>
            <a:endParaRPr lang="en-US"/>
          </a:p>
        </p:txBody>
      </p:sp>
    </p:spTree>
    <p:extLst>
      <p:ext uri="{BB962C8B-B14F-4D97-AF65-F5344CB8AC3E}">
        <p14:creationId xmlns:p14="http://schemas.microsoft.com/office/powerpoint/2010/main" val="140018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22357F-6FFA-9941-9F31-4444DFA0B907}"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4A442-CAC5-1040-89BB-C06C52CF631B}" type="slidenum">
              <a:rPr lang="en-US" smtClean="0"/>
              <a:pPr/>
              <a:t>‹#›</a:t>
            </a:fld>
            <a:endParaRPr lang="en-US"/>
          </a:p>
        </p:txBody>
      </p:sp>
    </p:spTree>
    <p:extLst>
      <p:ext uri="{BB962C8B-B14F-4D97-AF65-F5344CB8AC3E}">
        <p14:creationId xmlns:p14="http://schemas.microsoft.com/office/powerpoint/2010/main" val="71733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22357F-6FFA-9941-9F31-4444DFA0B907}"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4A442-CAC5-1040-89BB-C06C52CF631B}" type="slidenum">
              <a:rPr lang="en-US" smtClean="0"/>
              <a:pPr/>
              <a:t>‹#›</a:t>
            </a:fld>
            <a:endParaRPr lang="en-US"/>
          </a:p>
        </p:txBody>
      </p:sp>
    </p:spTree>
    <p:extLst>
      <p:ext uri="{BB962C8B-B14F-4D97-AF65-F5344CB8AC3E}">
        <p14:creationId xmlns:p14="http://schemas.microsoft.com/office/powerpoint/2010/main" val="3196169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1" y="6277314"/>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7"/>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3163" dirty="0"/>
          </a:p>
        </p:txBody>
      </p:sp>
    </p:spTree>
    <p:extLst>
      <p:ext uri="{BB962C8B-B14F-4D97-AF65-F5344CB8AC3E}">
        <p14:creationId xmlns:p14="http://schemas.microsoft.com/office/powerpoint/2010/main" val="26082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22357F-6FFA-9941-9F31-4444DFA0B907}"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4A442-CAC5-1040-89BB-C06C52CF631B}" type="slidenum">
              <a:rPr lang="en-US" smtClean="0"/>
              <a:pPr/>
              <a:t>‹#›</a:t>
            </a:fld>
            <a:endParaRPr lang="en-US"/>
          </a:p>
        </p:txBody>
      </p:sp>
    </p:spTree>
    <p:extLst>
      <p:ext uri="{BB962C8B-B14F-4D97-AF65-F5344CB8AC3E}">
        <p14:creationId xmlns:p14="http://schemas.microsoft.com/office/powerpoint/2010/main" val="244887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C22357F-6FFA-9941-9F31-4444DFA0B907}"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4A442-CAC5-1040-89BB-C06C52CF631B}" type="slidenum">
              <a:rPr lang="en-US" smtClean="0"/>
              <a:pPr/>
              <a:t>‹#›</a:t>
            </a:fld>
            <a:endParaRPr lang="en-US"/>
          </a:p>
        </p:txBody>
      </p:sp>
    </p:spTree>
    <p:extLst>
      <p:ext uri="{BB962C8B-B14F-4D97-AF65-F5344CB8AC3E}">
        <p14:creationId xmlns:p14="http://schemas.microsoft.com/office/powerpoint/2010/main" val="33709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C22357F-6FFA-9941-9F31-4444DFA0B907}"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4A442-CAC5-1040-89BB-C06C52CF631B}" type="slidenum">
              <a:rPr lang="en-US" smtClean="0"/>
              <a:pPr/>
              <a:t>‹#›</a:t>
            </a:fld>
            <a:endParaRPr lang="en-US"/>
          </a:p>
        </p:txBody>
      </p:sp>
    </p:spTree>
    <p:extLst>
      <p:ext uri="{BB962C8B-B14F-4D97-AF65-F5344CB8AC3E}">
        <p14:creationId xmlns:p14="http://schemas.microsoft.com/office/powerpoint/2010/main" val="262102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C22357F-6FFA-9941-9F31-4444DFA0B907}" type="datetimeFigureOut">
              <a:rPr lang="en-US" smtClean="0"/>
              <a:pPr/>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4A442-CAC5-1040-89BB-C06C52CF631B}" type="slidenum">
              <a:rPr lang="en-US" smtClean="0"/>
              <a:pPr/>
              <a:t>‹#›</a:t>
            </a:fld>
            <a:endParaRPr lang="en-US"/>
          </a:p>
        </p:txBody>
      </p:sp>
    </p:spTree>
    <p:extLst>
      <p:ext uri="{BB962C8B-B14F-4D97-AF65-F5344CB8AC3E}">
        <p14:creationId xmlns:p14="http://schemas.microsoft.com/office/powerpoint/2010/main" val="202624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C22357F-6FFA-9941-9F31-4444DFA0B907}" type="datetimeFigureOut">
              <a:rPr lang="en-US" smtClean="0"/>
              <a:pPr/>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4A442-CAC5-1040-89BB-C06C52CF631B}" type="slidenum">
              <a:rPr lang="en-US" smtClean="0"/>
              <a:pPr/>
              <a:t>‹#›</a:t>
            </a:fld>
            <a:endParaRPr lang="en-US"/>
          </a:p>
        </p:txBody>
      </p:sp>
    </p:spTree>
    <p:extLst>
      <p:ext uri="{BB962C8B-B14F-4D97-AF65-F5344CB8AC3E}">
        <p14:creationId xmlns:p14="http://schemas.microsoft.com/office/powerpoint/2010/main" val="3130442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2357F-6FFA-9941-9F31-4444DFA0B907}" type="datetimeFigureOut">
              <a:rPr lang="en-US" smtClean="0"/>
              <a:pPr/>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4A442-CAC5-1040-89BB-C06C52CF631B}" type="slidenum">
              <a:rPr lang="en-US" smtClean="0"/>
              <a:pPr/>
              <a:t>‹#›</a:t>
            </a:fld>
            <a:endParaRPr lang="en-US"/>
          </a:p>
        </p:txBody>
      </p:sp>
    </p:spTree>
    <p:extLst>
      <p:ext uri="{BB962C8B-B14F-4D97-AF65-F5344CB8AC3E}">
        <p14:creationId xmlns:p14="http://schemas.microsoft.com/office/powerpoint/2010/main" val="347483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C22357F-6FFA-9941-9F31-4444DFA0B907}"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4A442-CAC5-1040-89BB-C06C52CF631B}" type="slidenum">
              <a:rPr lang="en-US" smtClean="0"/>
              <a:pPr/>
              <a:t>‹#›</a:t>
            </a:fld>
            <a:endParaRPr lang="en-US"/>
          </a:p>
        </p:txBody>
      </p:sp>
    </p:spTree>
    <p:extLst>
      <p:ext uri="{BB962C8B-B14F-4D97-AF65-F5344CB8AC3E}">
        <p14:creationId xmlns:p14="http://schemas.microsoft.com/office/powerpoint/2010/main" val="313236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C22357F-6FFA-9941-9F31-4444DFA0B907}"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4A442-CAC5-1040-89BB-C06C52CF631B}" type="slidenum">
              <a:rPr lang="en-US" smtClean="0"/>
              <a:pPr/>
              <a:t>‹#›</a:t>
            </a:fld>
            <a:endParaRPr lang="en-US"/>
          </a:p>
        </p:txBody>
      </p:sp>
    </p:spTree>
    <p:extLst>
      <p:ext uri="{BB962C8B-B14F-4D97-AF65-F5344CB8AC3E}">
        <p14:creationId xmlns:p14="http://schemas.microsoft.com/office/powerpoint/2010/main" val="331588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2357F-6FFA-9941-9F31-4444DFA0B907}" type="datetimeFigureOut">
              <a:rPr lang="en-US" smtClean="0"/>
              <a:pPr/>
              <a:t>5/25/2021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4A442-CAC5-1040-89BB-C06C52CF631B}" type="slidenum">
              <a:rPr lang="en-US" smtClean="0"/>
              <a:pPr/>
              <a:t>‹#›</a:t>
            </a:fld>
            <a:endParaRPr lang="en-US"/>
          </a:p>
        </p:txBody>
      </p:sp>
    </p:spTree>
    <p:extLst>
      <p:ext uri="{BB962C8B-B14F-4D97-AF65-F5344CB8AC3E}">
        <p14:creationId xmlns:p14="http://schemas.microsoft.com/office/powerpoint/2010/main" val="3809749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84"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6" y="667260"/>
            <a:ext cx="4731308" cy="815437"/>
          </a:xfrm>
          <a:prstGeom prst="rect">
            <a:avLst/>
          </a:prstGeom>
          <a:noFill/>
        </p:spPr>
        <p:txBody>
          <a:bodyPr wrap="square" rtlCol="0">
            <a:spAutoFit/>
          </a:bodyPr>
          <a:lstStyle/>
          <a:p>
            <a:r>
              <a:rPr lang="en-GB" sz="2249" b="1" dirty="0">
                <a:solidFill>
                  <a:schemeClr val="bg1"/>
                </a:solidFill>
                <a:latin typeface="Arial" panose="020B0604020202020204" pitchFamily="34" charset="0"/>
                <a:cs typeface="Arial" panose="020B0604020202020204" pitchFamily="34" charset="0"/>
              </a:rPr>
              <a:t>Transformation by Innovation </a:t>
            </a:r>
          </a:p>
          <a:p>
            <a:r>
              <a:rPr lang="en-GB" sz="2249"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7" y="4292119"/>
            <a:ext cx="6209535" cy="566472"/>
          </a:xfrm>
          <a:prstGeom prst="rect">
            <a:avLst/>
          </a:prstGeom>
        </p:spPr>
        <p:txBody>
          <a:bodyPr vert="horz" wrap="square" lIns="0" tIns="0" rIns="0" bIns="0" rtlCol="0">
            <a:noAutofit/>
          </a:bodyPr>
          <a:lstStyle/>
          <a:p>
            <a:pPr marL="0" indent="0">
              <a:buNone/>
            </a:pPr>
            <a:endParaRPr lang="en-GB" sz="1407"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4"/>
          <a:stretch>
            <a:fillRect/>
          </a:stretch>
        </p:blipFill>
        <p:spPr>
          <a:xfrm>
            <a:off x="4899511" y="591448"/>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5"/>
          <a:stretch>
            <a:fillRect/>
          </a:stretch>
        </p:blipFill>
        <p:spPr>
          <a:xfrm>
            <a:off x="3012318" y="5861229"/>
            <a:ext cx="9115515" cy="922555"/>
          </a:xfrm>
          <a:prstGeom prst="rect">
            <a:avLst/>
          </a:prstGeom>
        </p:spPr>
      </p:pic>
    </p:spTree>
    <p:extLst>
      <p:ext uri="{BB962C8B-B14F-4D97-AF65-F5344CB8AC3E}">
        <p14:creationId xmlns:p14="http://schemas.microsoft.com/office/powerpoint/2010/main" val="3335956265"/>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000685" y="3971682"/>
            <a:ext cx="6123815" cy="397564"/>
          </a:xfrm>
          <a:prstGeom prst="rect">
            <a:avLst/>
          </a:prstGeom>
        </p:spPr>
        <p:txBody>
          <a:bodyPr vert="horz" wrap="none" lIns="0" tIns="0" rIns="0" bIns="0" rtlCol="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2133" dirty="0">
                <a:solidFill>
                  <a:schemeClr val="bg1"/>
                </a:solidFill>
              </a:rPr>
              <a:t>Nick Harvey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4867937" y="1957919"/>
            <a:ext cx="6899993" cy="730735"/>
          </a:xfrm>
          <a:prstGeom prst="rect">
            <a:avLst/>
          </a:prstGeo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nSpc>
                <a:spcPct val="100000"/>
              </a:lnSpc>
            </a:pPr>
            <a:r>
              <a:rPr lang="en-GB" sz="5333" dirty="0">
                <a:solidFill>
                  <a:schemeClr val="bg1"/>
                </a:solidFill>
              </a:rPr>
              <a:t>The Natural World and Diversity</a:t>
            </a:r>
            <a:endParaRPr lang="en-US" sz="48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4867936" y="4762996"/>
            <a:ext cx="6960648" cy="841256"/>
          </a:xfrm>
          <a:prstGeom prst="rect">
            <a:avLst/>
          </a:prstGeom>
        </p:spPr>
        <p:txBody>
          <a:bodyPr wrap="square">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sz="933" dirty="0">
                <a:solidFill>
                  <a:schemeClr val="bg1"/>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933" u="sng" dirty="0">
                <a:solidFill>
                  <a:schemeClr val="bg1"/>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933" dirty="0">
                <a:solidFill>
                  <a:schemeClr val="bg1"/>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933"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1FA0-B140-42BD-B14A-D621D6C9DAC1}"/>
              </a:ext>
            </a:extLst>
          </p:cNvPr>
          <p:cNvSpPr>
            <a:spLocks noGrp="1"/>
          </p:cNvSpPr>
          <p:nvPr>
            <p:ph type="title"/>
          </p:nvPr>
        </p:nvSpPr>
        <p:spPr/>
        <p:txBody>
          <a:bodyPr/>
          <a:lstStyle/>
          <a:p>
            <a:r>
              <a:rPr lang="en-GB" dirty="0"/>
              <a:t>Why is genetic diversity important?</a:t>
            </a:r>
          </a:p>
        </p:txBody>
      </p:sp>
      <p:sp>
        <p:nvSpPr>
          <p:cNvPr id="3" name="Content Placeholder 2">
            <a:extLst>
              <a:ext uri="{FF2B5EF4-FFF2-40B4-BE49-F238E27FC236}">
                <a16:creationId xmlns:a16="http://schemas.microsoft.com/office/drawing/2014/main" id="{5569F7DB-1E82-4CB6-AC2B-C34A7372109E}"/>
              </a:ext>
            </a:extLst>
          </p:cNvPr>
          <p:cNvSpPr>
            <a:spLocks noGrp="1"/>
          </p:cNvSpPr>
          <p:nvPr>
            <p:ph idx="1"/>
          </p:nvPr>
        </p:nvSpPr>
        <p:spPr/>
        <p:txBody>
          <a:bodyPr/>
          <a:lstStyle/>
          <a:p>
            <a:r>
              <a:rPr lang="en-GB" dirty="0"/>
              <a:t>The raw material that selection acts upon</a:t>
            </a:r>
          </a:p>
          <a:p>
            <a:endParaRPr lang="en-GB" dirty="0"/>
          </a:p>
          <a:p>
            <a:r>
              <a:rPr lang="en-GB" dirty="0"/>
              <a:t>Future change and resilience</a:t>
            </a:r>
          </a:p>
          <a:p>
            <a:endParaRPr lang="en-GB" dirty="0"/>
          </a:p>
          <a:p>
            <a:r>
              <a:rPr lang="en-GB" dirty="0"/>
              <a:t>Medicines</a:t>
            </a:r>
          </a:p>
          <a:p>
            <a:endParaRPr lang="en-GB" dirty="0"/>
          </a:p>
          <a:p>
            <a:r>
              <a:rPr lang="en-GB" dirty="0"/>
              <a:t>Wild crop and livestock relatives</a:t>
            </a:r>
          </a:p>
        </p:txBody>
      </p:sp>
    </p:spTree>
    <p:extLst>
      <p:ext uri="{BB962C8B-B14F-4D97-AF65-F5344CB8AC3E}">
        <p14:creationId xmlns:p14="http://schemas.microsoft.com/office/powerpoint/2010/main" val="871381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8B26-4C11-4DE6-80D1-5E86C1E37CBF}"/>
              </a:ext>
            </a:extLst>
          </p:cNvPr>
          <p:cNvSpPr>
            <a:spLocks noGrp="1"/>
          </p:cNvSpPr>
          <p:nvPr>
            <p:ph type="title"/>
          </p:nvPr>
        </p:nvSpPr>
        <p:spPr/>
        <p:txBody>
          <a:bodyPr/>
          <a:lstStyle/>
          <a:p>
            <a:r>
              <a:rPr lang="en-GB" dirty="0"/>
              <a:t>What has evolution given us?</a:t>
            </a:r>
          </a:p>
        </p:txBody>
      </p:sp>
      <p:sp>
        <p:nvSpPr>
          <p:cNvPr id="3" name="Content Placeholder 2">
            <a:extLst>
              <a:ext uri="{FF2B5EF4-FFF2-40B4-BE49-F238E27FC236}">
                <a16:creationId xmlns:a16="http://schemas.microsoft.com/office/drawing/2014/main" id="{6C1E899F-5481-4835-B438-3FEDD5EB6BA4}"/>
              </a:ext>
            </a:extLst>
          </p:cNvPr>
          <p:cNvSpPr>
            <a:spLocks noGrp="1"/>
          </p:cNvSpPr>
          <p:nvPr>
            <p:ph idx="1"/>
          </p:nvPr>
        </p:nvSpPr>
        <p:spPr>
          <a:xfrm>
            <a:off x="898357" y="1876926"/>
            <a:ext cx="10796337" cy="4523874"/>
          </a:xfrm>
        </p:spPr>
        <p:txBody>
          <a:bodyPr>
            <a:normAutofit lnSpcReduction="10000"/>
          </a:bodyPr>
          <a:lstStyle/>
          <a:p>
            <a:r>
              <a:rPr lang="en-GB" dirty="0"/>
              <a:t>The basic unit of diversity unusually used in evolution, ecology and  conservation is the species</a:t>
            </a:r>
          </a:p>
          <a:p>
            <a:endParaRPr lang="en-GB" dirty="0"/>
          </a:p>
          <a:p>
            <a:pPr marL="0" indent="0" algn="ctr">
              <a:buNone/>
            </a:pPr>
            <a:r>
              <a:rPr lang="en-GB" i="1" dirty="0"/>
              <a:t>A biological species is a group of organisms that can reproduce with one another in nature and produce fertile offspring. Species are characterized by the fact that they are reproductively isolated from other groups, which means that the organisms in one species are incapable of reproducing with organisms in another species.</a:t>
            </a:r>
          </a:p>
          <a:p>
            <a:endParaRPr lang="en-GB" dirty="0"/>
          </a:p>
          <a:p>
            <a:endParaRPr lang="en-GB" dirty="0"/>
          </a:p>
        </p:txBody>
      </p:sp>
    </p:spTree>
    <p:extLst>
      <p:ext uri="{BB962C8B-B14F-4D97-AF65-F5344CB8AC3E}">
        <p14:creationId xmlns:p14="http://schemas.microsoft.com/office/powerpoint/2010/main" val="167670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E1E876-9A90-4DAF-B6B5-74CE7D31A21D}"/>
              </a:ext>
            </a:extLst>
          </p:cNvPr>
          <p:cNvPicPr>
            <a:picLocks noChangeAspect="1"/>
          </p:cNvPicPr>
          <p:nvPr/>
        </p:nvPicPr>
        <p:blipFill>
          <a:blip r:embed="rId3"/>
          <a:stretch>
            <a:fillRect/>
          </a:stretch>
        </p:blipFill>
        <p:spPr>
          <a:xfrm>
            <a:off x="2240767" y="0"/>
            <a:ext cx="7710466" cy="6858000"/>
          </a:xfrm>
          <a:prstGeom prst="rect">
            <a:avLst/>
          </a:prstGeom>
        </p:spPr>
      </p:pic>
    </p:spTree>
    <p:extLst>
      <p:ext uri="{BB962C8B-B14F-4D97-AF65-F5344CB8AC3E}">
        <p14:creationId xmlns:p14="http://schemas.microsoft.com/office/powerpoint/2010/main" val="441056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8B26-4C11-4DE6-80D1-5E86C1E37CBF}"/>
              </a:ext>
            </a:extLst>
          </p:cNvPr>
          <p:cNvSpPr>
            <a:spLocks noGrp="1"/>
          </p:cNvSpPr>
          <p:nvPr>
            <p:ph type="title"/>
          </p:nvPr>
        </p:nvSpPr>
        <p:spPr/>
        <p:txBody>
          <a:bodyPr/>
          <a:lstStyle/>
          <a:p>
            <a:r>
              <a:rPr lang="en-GB" dirty="0"/>
              <a:t>What has evolution given us?</a:t>
            </a:r>
          </a:p>
        </p:txBody>
      </p:sp>
      <p:sp>
        <p:nvSpPr>
          <p:cNvPr id="3" name="Content Placeholder 2">
            <a:extLst>
              <a:ext uri="{FF2B5EF4-FFF2-40B4-BE49-F238E27FC236}">
                <a16:creationId xmlns:a16="http://schemas.microsoft.com/office/drawing/2014/main" id="{6C1E899F-5481-4835-B438-3FEDD5EB6BA4}"/>
              </a:ext>
            </a:extLst>
          </p:cNvPr>
          <p:cNvSpPr>
            <a:spLocks noGrp="1"/>
          </p:cNvSpPr>
          <p:nvPr>
            <p:ph idx="1"/>
          </p:nvPr>
        </p:nvSpPr>
        <p:spPr>
          <a:xfrm>
            <a:off x="762124" y="1616869"/>
            <a:ext cx="4355308" cy="4641866"/>
          </a:xfrm>
        </p:spPr>
        <p:txBody>
          <a:bodyPr>
            <a:normAutofit/>
          </a:bodyPr>
          <a:lstStyle/>
          <a:p>
            <a:r>
              <a:rPr lang="en-GB" dirty="0"/>
              <a:t>1.6 million species identified</a:t>
            </a:r>
          </a:p>
          <a:p>
            <a:endParaRPr lang="en-GB" dirty="0"/>
          </a:p>
          <a:p>
            <a:r>
              <a:rPr lang="en-GB" dirty="0"/>
              <a:t>The vast majority not yet described</a:t>
            </a:r>
          </a:p>
          <a:p>
            <a:endParaRPr lang="en-GB" dirty="0"/>
          </a:p>
          <a:p>
            <a:endParaRPr lang="en-GB" dirty="0"/>
          </a:p>
        </p:txBody>
      </p:sp>
      <p:pic>
        <p:nvPicPr>
          <p:cNvPr id="2050" name="Picture 2" descr="The distribution of numbers of known and undescribed (estimated) species on Earth, grouped by major taxonomic groups; according to Chapman 2009. Absolute number of species on the left (orange = estimated number of yet to be described species, blue = already described). Right: percentage of species already described (green) and estimated to be not yet known (yellow).">
            <a:extLst>
              <a:ext uri="{FF2B5EF4-FFF2-40B4-BE49-F238E27FC236}">
                <a16:creationId xmlns:a16="http://schemas.microsoft.com/office/drawing/2014/main" id="{C27CB1D5-782A-494C-908D-3F750DD7D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685" y="1417639"/>
            <a:ext cx="5959715" cy="491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81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50D0-7D2D-4741-8C90-AE7439504E55}"/>
              </a:ext>
            </a:extLst>
          </p:cNvPr>
          <p:cNvSpPr>
            <a:spLocks noGrp="1"/>
          </p:cNvSpPr>
          <p:nvPr>
            <p:ph type="title"/>
          </p:nvPr>
        </p:nvSpPr>
        <p:spPr/>
        <p:txBody>
          <a:bodyPr/>
          <a:lstStyle/>
          <a:p>
            <a:r>
              <a:rPr lang="en-GB" dirty="0"/>
              <a:t>Number of species</a:t>
            </a:r>
          </a:p>
        </p:txBody>
      </p:sp>
      <p:sp>
        <p:nvSpPr>
          <p:cNvPr id="3" name="Content Placeholder 2">
            <a:extLst>
              <a:ext uri="{FF2B5EF4-FFF2-40B4-BE49-F238E27FC236}">
                <a16:creationId xmlns:a16="http://schemas.microsoft.com/office/drawing/2014/main" id="{3038E2E0-C728-4DC9-9BC4-3A13B8614F14}"/>
              </a:ext>
            </a:extLst>
          </p:cNvPr>
          <p:cNvSpPr>
            <a:spLocks noGrp="1"/>
          </p:cNvSpPr>
          <p:nvPr>
            <p:ph idx="1"/>
          </p:nvPr>
        </p:nvSpPr>
        <p:spPr>
          <a:xfrm>
            <a:off x="355935" y="1417637"/>
            <a:ext cx="4905875" cy="5165725"/>
          </a:xfrm>
        </p:spPr>
        <p:txBody>
          <a:bodyPr>
            <a:normAutofit lnSpcReduction="10000"/>
          </a:bodyPr>
          <a:lstStyle/>
          <a:p>
            <a:r>
              <a:rPr lang="en-GB" dirty="0"/>
              <a:t>Estimations have been done many different ways</a:t>
            </a:r>
          </a:p>
          <a:p>
            <a:endParaRPr lang="en-GB" dirty="0"/>
          </a:p>
          <a:p>
            <a:r>
              <a:rPr lang="en-GB" dirty="0"/>
              <a:t>Answers between 3 million and 100 million species</a:t>
            </a:r>
          </a:p>
          <a:p>
            <a:endParaRPr lang="en-GB" dirty="0"/>
          </a:p>
          <a:p>
            <a:endParaRPr lang="en-GB" dirty="0"/>
          </a:p>
          <a:p>
            <a:r>
              <a:rPr lang="en-GB" dirty="0"/>
              <a:t>This method arrived at a figure of ~8.7 million</a:t>
            </a:r>
          </a:p>
        </p:txBody>
      </p:sp>
      <p:pic>
        <p:nvPicPr>
          <p:cNvPr id="1026" name="Picture 2">
            <a:extLst>
              <a:ext uri="{FF2B5EF4-FFF2-40B4-BE49-F238E27FC236}">
                <a16:creationId xmlns:a16="http://schemas.microsoft.com/office/drawing/2014/main" id="{B42CD7AD-C96E-4CC8-80C8-B515D1759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810" y="1932759"/>
            <a:ext cx="6774219" cy="382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38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21" y="274639"/>
            <a:ext cx="6121846" cy="838115"/>
          </a:xfrm>
        </p:spPr>
        <p:txBody>
          <a:bodyPr>
            <a:noAutofit/>
          </a:bodyPr>
          <a:lstStyle/>
          <a:p>
            <a:r>
              <a:rPr lang="en-US" sz="3200" b="1" dirty="0"/>
              <a:t>Extent of undiscovered species in Southeast Asia </a:t>
            </a:r>
            <a:endParaRPr lang="en-GB" sz="3200" b="1" dirty="0"/>
          </a:p>
        </p:txBody>
      </p:sp>
      <p:sp>
        <p:nvSpPr>
          <p:cNvPr id="3" name="TextBox 2"/>
          <p:cNvSpPr txBox="1"/>
          <p:nvPr/>
        </p:nvSpPr>
        <p:spPr>
          <a:xfrm>
            <a:off x="5319022" y="6234289"/>
            <a:ext cx="5846485" cy="646331"/>
          </a:xfrm>
          <a:prstGeom prst="rect">
            <a:avLst/>
          </a:prstGeom>
          <a:noFill/>
        </p:spPr>
        <p:txBody>
          <a:bodyPr wrap="none" rtlCol="0">
            <a:spAutoFit/>
          </a:bodyPr>
          <a:lstStyle/>
          <a:p>
            <a:r>
              <a:rPr lang="en-US" dirty="0" err="1"/>
              <a:t>Giam</a:t>
            </a:r>
            <a:r>
              <a:rPr lang="en-US" dirty="0"/>
              <a:t> et al (2010)</a:t>
            </a:r>
            <a:r>
              <a:rPr lang="en-US" i="1" dirty="0"/>
              <a:t> Biodiversity and Conservation</a:t>
            </a:r>
            <a:r>
              <a:rPr lang="en-US" dirty="0"/>
              <a:t> </a:t>
            </a:r>
            <a:r>
              <a:rPr lang="en-US" b="1" dirty="0"/>
              <a:t>19</a:t>
            </a:r>
            <a:r>
              <a:rPr lang="en-US" dirty="0"/>
              <a:t>, 943-954.</a:t>
            </a:r>
            <a:endParaRPr lang="en-GB" dirty="0"/>
          </a:p>
          <a:p>
            <a:r>
              <a:rPr lang="en-US" dirty="0"/>
              <a:t> </a:t>
            </a:r>
          </a:p>
        </p:txBody>
      </p:sp>
      <p:pic>
        <p:nvPicPr>
          <p:cNvPr id="6" name="Picture 5" descr="Screenshot 2016-03-10 07.49.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845" y="207761"/>
            <a:ext cx="3755662" cy="6026528"/>
          </a:xfrm>
          <a:prstGeom prst="rect">
            <a:avLst/>
          </a:prstGeom>
        </p:spPr>
      </p:pic>
      <p:sp>
        <p:nvSpPr>
          <p:cNvPr id="7" name="TextBox 6"/>
          <p:cNvSpPr txBox="1"/>
          <p:nvPr/>
        </p:nvSpPr>
        <p:spPr>
          <a:xfrm>
            <a:off x="7959396" y="550249"/>
            <a:ext cx="1274708" cy="369332"/>
          </a:xfrm>
          <a:prstGeom prst="rect">
            <a:avLst/>
          </a:prstGeom>
          <a:noFill/>
        </p:spPr>
        <p:txBody>
          <a:bodyPr wrap="none" rtlCol="0">
            <a:spAutoFit/>
          </a:bodyPr>
          <a:lstStyle/>
          <a:p>
            <a:r>
              <a:rPr lang="en-US" dirty="0"/>
              <a:t>amphibians</a:t>
            </a:r>
          </a:p>
        </p:txBody>
      </p:sp>
      <p:sp>
        <p:nvSpPr>
          <p:cNvPr id="8" name="TextBox 7"/>
          <p:cNvSpPr txBox="1"/>
          <p:nvPr/>
        </p:nvSpPr>
        <p:spPr>
          <a:xfrm>
            <a:off x="10189079" y="963554"/>
            <a:ext cx="650952" cy="369332"/>
          </a:xfrm>
          <a:prstGeom prst="rect">
            <a:avLst/>
          </a:prstGeom>
          <a:noFill/>
        </p:spPr>
        <p:txBody>
          <a:bodyPr wrap="none" rtlCol="0">
            <a:spAutoFit/>
          </a:bodyPr>
          <a:lstStyle/>
          <a:p>
            <a:r>
              <a:rPr lang="en-US" dirty="0"/>
              <a:t>birds</a:t>
            </a:r>
          </a:p>
        </p:txBody>
      </p:sp>
      <p:sp>
        <p:nvSpPr>
          <p:cNvPr id="9" name="TextBox 8"/>
          <p:cNvSpPr txBox="1"/>
          <p:nvPr/>
        </p:nvSpPr>
        <p:spPr>
          <a:xfrm>
            <a:off x="7959396" y="2107286"/>
            <a:ext cx="1274709" cy="646331"/>
          </a:xfrm>
          <a:prstGeom prst="rect">
            <a:avLst/>
          </a:prstGeom>
          <a:noFill/>
        </p:spPr>
        <p:txBody>
          <a:bodyPr wrap="square" rtlCol="0">
            <a:spAutoFit/>
          </a:bodyPr>
          <a:lstStyle/>
          <a:p>
            <a:r>
              <a:rPr lang="en-US" dirty="0"/>
              <a:t>freshwater fish</a:t>
            </a:r>
          </a:p>
        </p:txBody>
      </p:sp>
      <p:sp>
        <p:nvSpPr>
          <p:cNvPr id="10" name="TextBox 9"/>
          <p:cNvSpPr txBox="1"/>
          <p:nvPr/>
        </p:nvSpPr>
        <p:spPr>
          <a:xfrm>
            <a:off x="7959397" y="3504520"/>
            <a:ext cx="1274709" cy="369332"/>
          </a:xfrm>
          <a:prstGeom prst="rect">
            <a:avLst/>
          </a:prstGeom>
          <a:noFill/>
        </p:spPr>
        <p:txBody>
          <a:bodyPr wrap="square" rtlCol="0">
            <a:spAutoFit/>
          </a:bodyPr>
          <a:lstStyle/>
          <a:p>
            <a:r>
              <a:rPr lang="en-US" dirty="0"/>
              <a:t>legumes</a:t>
            </a:r>
          </a:p>
        </p:txBody>
      </p:sp>
      <p:sp>
        <p:nvSpPr>
          <p:cNvPr id="11" name="TextBox 10"/>
          <p:cNvSpPr txBox="1"/>
          <p:nvPr/>
        </p:nvSpPr>
        <p:spPr>
          <a:xfrm>
            <a:off x="7959397" y="4953580"/>
            <a:ext cx="1274709" cy="369332"/>
          </a:xfrm>
          <a:prstGeom prst="rect">
            <a:avLst/>
          </a:prstGeom>
          <a:noFill/>
        </p:spPr>
        <p:txBody>
          <a:bodyPr wrap="square" rtlCol="0">
            <a:spAutoFit/>
          </a:bodyPr>
          <a:lstStyle/>
          <a:p>
            <a:r>
              <a:rPr lang="en-US" dirty="0"/>
              <a:t>mosquitoes</a:t>
            </a:r>
          </a:p>
        </p:txBody>
      </p:sp>
      <p:sp>
        <p:nvSpPr>
          <p:cNvPr id="12" name="TextBox 11"/>
          <p:cNvSpPr txBox="1"/>
          <p:nvPr/>
        </p:nvSpPr>
        <p:spPr>
          <a:xfrm>
            <a:off x="9689448" y="2138781"/>
            <a:ext cx="1274709" cy="369332"/>
          </a:xfrm>
          <a:prstGeom prst="rect">
            <a:avLst/>
          </a:prstGeom>
          <a:noFill/>
        </p:spPr>
        <p:txBody>
          <a:bodyPr wrap="square" rtlCol="0">
            <a:spAutoFit/>
          </a:bodyPr>
          <a:lstStyle/>
          <a:p>
            <a:r>
              <a:rPr lang="en-US" dirty="0" err="1"/>
              <a:t>hawkmoths</a:t>
            </a:r>
            <a:endParaRPr lang="en-US" dirty="0"/>
          </a:p>
        </p:txBody>
      </p:sp>
      <p:sp>
        <p:nvSpPr>
          <p:cNvPr id="13" name="TextBox 12"/>
          <p:cNvSpPr txBox="1"/>
          <p:nvPr/>
        </p:nvSpPr>
        <p:spPr>
          <a:xfrm>
            <a:off x="9689448" y="3496354"/>
            <a:ext cx="1274709" cy="369332"/>
          </a:xfrm>
          <a:prstGeom prst="rect">
            <a:avLst/>
          </a:prstGeom>
          <a:noFill/>
        </p:spPr>
        <p:txBody>
          <a:bodyPr wrap="square" rtlCol="0">
            <a:spAutoFit/>
          </a:bodyPr>
          <a:lstStyle/>
          <a:p>
            <a:r>
              <a:rPr lang="en-US" dirty="0"/>
              <a:t>mammals</a:t>
            </a:r>
          </a:p>
        </p:txBody>
      </p:sp>
      <p:sp>
        <p:nvSpPr>
          <p:cNvPr id="14" name="TextBox 13"/>
          <p:cNvSpPr txBox="1"/>
          <p:nvPr/>
        </p:nvSpPr>
        <p:spPr>
          <a:xfrm>
            <a:off x="9689448" y="4953580"/>
            <a:ext cx="1274709" cy="369332"/>
          </a:xfrm>
          <a:prstGeom prst="rect">
            <a:avLst/>
          </a:prstGeom>
          <a:noFill/>
        </p:spPr>
        <p:txBody>
          <a:bodyPr wrap="square" rtlCol="0">
            <a:spAutoFit/>
          </a:bodyPr>
          <a:lstStyle/>
          <a:p>
            <a:r>
              <a:rPr lang="en-US" dirty="0"/>
              <a:t>mosses</a:t>
            </a:r>
          </a:p>
        </p:txBody>
      </p:sp>
      <p:sp>
        <p:nvSpPr>
          <p:cNvPr id="15" name="Content Placeholder 2"/>
          <p:cNvSpPr>
            <a:spLocks noGrp="1"/>
          </p:cNvSpPr>
          <p:nvPr>
            <p:ph idx="1"/>
          </p:nvPr>
        </p:nvSpPr>
        <p:spPr>
          <a:xfrm>
            <a:off x="316598" y="1285851"/>
            <a:ext cx="6270469" cy="5257835"/>
          </a:xfrm>
        </p:spPr>
        <p:txBody>
          <a:bodyPr>
            <a:noAutofit/>
          </a:bodyPr>
          <a:lstStyle/>
          <a:p>
            <a:r>
              <a:rPr lang="en-US" sz="2400" dirty="0"/>
              <a:t>Southeast Asia has the highest rate of deforestation</a:t>
            </a:r>
          </a:p>
          <a:p>
            <a:r>
              <a:rPr lang="en-US" sz="2400" dirty="0"/>
              <a:t>Used species accumulation curves to estimate the total number of species including those yet to be discovered</a:t>
            </a:r>
          </a:p>
          <a:p>
            <a:r>
              <a:rPr lang="en-US" sz="2400" dirty="0"/>
              <a:t>Legumes had the most species undiscovered and birds the least Many species will certainly go extinct before they are discovered</a:t>
            </a:r>
          </a:p>
          <a:p>
            <a:r>
              <a:rPr lang="en-US" sz="2400" dirty="0"/>
              <a:t>The authors suggest there is a need for taxonomy and species discovery research to be targeted to those taxa with the most undiscovered species e.g. amphibians, freshwater fish, mammals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8637269" cy="1143000"/>
          </a:xfrm>
        </p:spPr>
        <p:txBody>
          <a:bodyPr>
            <a:normAutofit/>
          </a:bodyPr>
          <a:lstStyle/>
          <a:p>
            <a:r>
              <a:rPr lang="en-US" dirty="0"/>
              <a:t>Why do we care about biodiversity?</a:t>
            </a:r>
          </a:p>
        </p:txBody>
      </p:sp>
      <p:sp>
        <p:nvSpPr>
          <p:cNvPr id="3" name="Content Placeholder 2"/>
          <p:cNvSpPr>
            <a:spLocks noGrp="1"/>
          </p:cNvSpPr>
          <p:nvPr>
            <p:ph idx="1"/>
          </p:nvPr>
        </p:nvSpPr>
        <p:spPr>
          <a:xfrm>
            <a:off x="609600" y="1780674"/>
            <a:ext cx="10972800" cy="4345490"/>
          </a:xfrm>
        </p:spPr>
        <p:txBody>
          <a:bodyPr>
            <a:normAutofit/>
          </a:bodyPr>
          <a:lstStyle/>
          <a:p>
            <a:endParaRPr lang="en-US" dirty="0"/>
          </a:p>
          <a:p>
            <a:r>
              <a:rPr lang="en-US" dirty="0"/>
              <a:t>Biocentric – Ecosystem function</a:t>
            </a:r>
          </a:p>
          <a:p>
            <a:endParaRPr lang="en-US" dirty="0"/>
          </a:p>
          <a:p>
            <a:endParaRPr lang="en-US" dirty="0"/>
          </a:p>
          <a:p>
            <a:r>
              <a:rPr lang="en-US" dirty="0"/>
              <a:t>Anthropocentric - Ecosystem services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19758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A30E-408F-4348-AC79-6D4E7AABF066}"/>
              </a:ext>
            </a:extLst>
          </p:cNvPr>
          <p:cNvSpPr>
            <a:spLocks noGrp="1"/>
          </p:cNvSpPr>
          <p:nvPr>
            <p:ph type="title"/>
          </p:nvPr>
        </p:nvSpPr>
        <p:spPr/>
        <p:txBody>
          <a:bodyPr/>
          <a:lstStyle/>
          <a:p>
            <a:r>
              <a:rPr lang="en-GB" dirty="0"/>
              <a:t>Relationship between biodiversity and function</a:t>
            </a:r>
          </a:p>
        </p:txBody>
      </p:sp>
      <p:sp>
        <p:nvSpPr>
          <p:cNvPr id="3" name="Content Placeholder 2">
            <a:extLst>
              <a:ext uri="{FF2B5EF4-FFF2-40B4-BE49-F238E27FC236}">
                <a16:creationId xmlns:a16="http://schemas.microsoft.com/office/drawing/2014/main" id="{7DF30AD9-7B32-4870-A4F2-3B2D6A556349}"/>
              </a:ext>
            </a:extLst>
          </p:cNvPr>
          <p:cNvSpPr>
            <a:spLocks noGrp="1"/>
          </p:cNvSpPr>
          <p:nvPr>
            <p:ph idx="1"/>
          </p:nvPr>
        </p:nvSpPr>
        <p:spPr/>
        <p:txBody>
          <a:bodyPr>
            <a:normAutofit fontScale="92500" lnSpcReduction="20000"/>
          </a:bodyPr>
          <a:lstStyle/>
          <a:p>
            <a:r>
              <a:rPr lang="en-GB" dirty="0"/>
              <a:t>Species diversity is a major determinant of ecosystem productivity, stability, </a:t>
            </a:r>
            <a:r>
              <a:rPr lang="en-GB" dirty="0" err="1"/>
              <a:t>invasibility</a:t>
            </a:r>
            <a:r>
              <a:rPr lang="en-GB" dirty="0"/>
              <a:t>, and nutrient dynamics</a:t>
            </a:r>
          </a:p>
          <a:p>
            <a:endParaRPr lang="en-GB" dirty="0"/>
          </a:p>
          <a:p>
            <a:r>
              <a:rPr lang="en-GB" dirty="0"/>
              <a:t>Multiple causes:</a:t>
            </a:r>
          </a:p>
          <a:p>
            <a:pPr lvl="1"/>
            <a:r>
              <a:rPr lang="en-GB" dirty="0"/>
              <a:t>Interspecific complementarity</a:t>
            </a:r>
          </a:p>
          <a:p>
            <a:pPr lvl="1"/>
            <a:r>
              <a:rPr lang="en-GB" dirty="0"/>
              <a:t>Greater use of limiting resources </a:t>
            </a:r>
          </a:p>
          <a:p>
            <a:pPr lvl="1"/>
            <a:r>
              <a:rPr lang="en-GB" dirty="0"/>
              <a:t>Decreased herbivory and disease</a:t>
            </a:r>
          </a:p>
          <a:p>
            <a:endParaRPr lang="en-GB" dirty="0"/>
          </a:p>
          <a:p>
            <a:r>
              <a:rPr lang="en-GB" dirty="0"/>
              <a:t>Unlikely to be simple relationships due to redundancy, competition, and environmental change</a:t>
            </a:r>
          </a:p>
          <a:p>
            <a:endParaRPr lang="en-GB" dirty="0"/>
          </a:p>
          <a:p>
            <a:endParaRPr lang="en-GB" dirty="0"/>
          </a:p>
        </p:txBody>
      </p:sp>
    </p:spTree>
    <p:extLst>
      <p:ext uri="{BB962C8B-B14F-4D97-AF65-F5344CB8AC3E}">
        <p14:creationId xmlns:p14="http://schemas.microsoft.com/office/powerpoint/2010/main" val="4074136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a:extLst>
              <a:ext uri="{FF2B5EF4-FFF2-40B4-BE49-F238E27FC236}">
                <a16:creationId xmlns:a16="http://schemas.microsoft.com/office/drawing/2014/main" id="{EB039CDF-E327-49ED-9959-0CBE5BFDC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106" y="190177"/>
            <a:ext cx="7294646" cy="647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30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A30E-408F-4348-AC79-6D4E7AABF066}"/>
              </a:ext>
            </a:extLst>
          </p:cNvPr>
          <p:cNvSpPr>
            <a:spLocks noGrp="1"/>
          </p:cNvSpPr>
          <p:nvPr>
            <p:ph type="title"/>
          </p:nvPr>
        </p:nvSpPr>
        <p:spPr/>
        <p:txBody>
          <a:bodyPr/>
          <a:lstStyle/>
          <a:p>
            <a:r>
              <a:rPr lang="en-GB" dirty="0"/>
              <a:t>Relationship between biodiversity and services</a:t>
            </a:r>
          </a:p>
        </p:txBody>
      </p:sp>
      <p:sp>
        <p:nvSpPr>
          <p:cNvPr id="3" name="Content Placeholder 2">
            <a:extLst>
              <a:ext uri="{FF2B5EF4-FFF2-40B4-BE49-F238E27FC236}">
                <a16:creationId xmlns:a16="http://schemas.microsoft.com/office/drawing/2014/main" id="{7DF30AD9-7B32-4870-A4F2-3B2D6A556349}"/>
              </a:ext>
            </a:extLst>
          </p:cNvPr>
          <p:cNvSpPr>
            <a:spLocks noGrp="1"/>
          </p:cNvSpPr>
          <p:nvPr>
            <p:ph idx="1"/>
          </p:nvPr>
        </p:nvSpPr>
        <p:spPr>
          <a:xfrm>
            <a:off x="609600" y="1600201"/>
            <a:ext cx="5149516" cy="4525963"/>
          </a:xfrm>
        </p:spPr>
        <p:txBody>
          <a:bodyPr/>
          <a:lstStyle/>
          <a:p>
            <a:r>
              <a:rPr lang="en-GB" dirty="0"/>
              <a:t>Does greater biodiversity lead to more efficient service provision?</a:t>
            </a:r>
          </a:p>
          <a:p>
            <a:endParaRPr lang="en-GB" dirty="0"/>
          </a:p>
          <a:p>
            <a:r>
              <a:rPr lang="en-GB" dirty="0"/>
              <a:t>Not in all cases</a:t>
            </a:r>
          </a:p>
          <a:p>
            <a:endParaRPr lang="en-GB" dirty="0"/>
          </a:p>
          <a:p>
            <a:r>
              <a:rPr lang="en-GB" dirty="0"/>
              <a:t>But need to consider resilience</a:t>
            </a:r>
          </a:p>
        </p:txBody>
      </p:sp>
      <p:pic>
        <p:nvPicPr>
          <p:cNvPr id="4" name="Picture 3">
            <a:extLst>
              <a:ext uri="{FF2B5EF4-FFF2-40B4-BE49-F238E27FC236}">
                <a16:creationId xmlns:a16="http://schemas.microsoft.com/office/drawing/2014/main" id="{4C8A32AA-ECEA-4183-8A9A-D2607AADEF14}"/>
              </a:ext>
            </a:extLst>
          </p:cNvPr>
          <p:cNvPicPr>
            <a:picLocks noChangeAspect="1"/>
          </p:cNvPicPr>
          <p:nvPr/>
        </p:nvPicPr>
        <p:blipFill>
          <a:blip r:embed="rId3"/>
          <a:stretch>
            <a:fillRect/>
          </a:stretch>
        </p:blipFill>
        <p:spPr>
          <a:xfrm>
            <a:off x="6236324" y="2013370"/>
            <a:ext cx="5174287" cy="4045618"/>
          </a:xfrm>
          <a:prstGeom prst="rect">
            <a:avLst/>
          </a:prstGeom>
        </p:spPr>
      </p:pic>
    </p:spTree>
    <p:extLst>
      <p:ext uri="{BB962C8B-B14F-4D97-AF65-F5344CB8AC3E}">
        <p14:creationId xmlns:p14="http://schemas.microsoft.com/office/powerpoint/2010/main" val="316534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81001"/>
            <a:ext cx="7772400" cy="1470025"/>
          </a:xfrm>
        </p:spPr>
        <p:txBody>
          <a:bodyPr/>
          <a:lstStyle/>
          <a:p>
            <a:r>
              <a:rPr lang="en-US" dirty="0"/>
              <a:t>The Natural World and Diversity</a:t>
            </a:r>
          </a:p>
        </p:txBody>
      </p:sp>
      <p:pic>
        <p:nvPicPr>
          <p:cNvPr id="4" name="Picture 3" descr="divers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311" y="2022157"/>
            <a:ext cx="5516457" cy="4137343"/>
          </a:xfrm>
          <a:prstGeom prst="rect">
            <a:avLst/>
          </a:prstGeom>
        </p:spPr>
      </p:pic>
    </p:spTree>
    <p:extLst>
      <p:ext uri="{BB962C8B-B14F-4D97-AF65-F5344CB8AC3E}">
        <p14:creationId xmlns:p14="http://schemas.microsoft.com/office/powerpoint/2010/main" val="1665215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A30E-408F-4348-AC79-6D4E7AABF066}"/>
              </a:ext>
            </a:extLst>
          </p:cNvPr>
          <p:cNvSpPr>
            <a:spLocks noGrp="1"/>
          </p:cNvSpPr>
          <p:nvPr>
            <p:ph type="title"/>
          </p:nvPr>
        </p:nvSpPr>
        <p:spPr/>
        <p:txBody>
          <a:bodyPr/>
          <a:lstStyle/>
          <a:p>
            <a:r>
              <a:rPr lang="en-GB" dirty="0"/>
              <a:t>Relationship between biodiversity and services</a:t>
            </a:r>
          </a:p>
        </p:txBody>
      </p:sp>
      <p:sp>
        <p:nvSpPr>
          <p:cNvPr id="3" name="Content Placeholder 2">
            <a:extLst>
              <a:ext uri="{FF2B5EF4-FFF2-40B4-BE49-F238E27FC236}">
                <a16:creationId xmlns:a16="http://schemas.microsoft.com/office/drawing/2014/main" id="{7DF30AD9-7B32-4870-A4F2-3B2D6A556349}"/>
              </a:ext>
            </a:extLst>
          </p:cNvPr>
          <p:cNvSpPr>
            <a:spLocks noGrp="1"/>
          </p:cNvSpPr>
          <p:nvPr>
            <p:ph idx="1"/>
          </p:nvPr>
        </p:nvSpPr>
        <p:spPr>
          <a:xfrm>
            <a:off x="609599" y="1989221"/>
            <a:ext cx="10972799" cy="4136943"/>
          </a:xfrm>
        </p:spPr>
        <p:txBody>
          <a:bodyPr/>
          <a:lstStyle/>
          <a:p>
            <a:pPr marL="514350" indent="-514350">
              <a:buFont typeface="+mj-lt"/>
              <a:buAutoNum type="arabicPeriod"/>
            </a:pPr>
            <a:r>
              <a:rPr lang="en-GB" dirty="0"/>
              <a:t>Biodiversity as a regulator of ecosystem processes</a:t>
            </a:r>
          </a:p>
          <a:p>
            <a:pPr marL="514350" indent="-514350">
              <a:buFont typeface="+mj-lt"/>
              <a:buAutoNum type="arabicPeriod"/>
            </a:pPr>
            <a:endParaRPr lang="en-GB" dirty="0"/>
          </a:p>
          <a:p>
            <a:pPr marL="514350" indent="-514350">
              <a:buFont typeface="+mj-lt"/>
              <a:buAutoNum type="arabicPeriod"/>
            </a:pPr>
            <a:r>
              <a:rPr lang="en-GB" dirty="0"/>
              <a:t>Biodiversity as a final ecosystem service</a:t>
            </a:r>
          </a:p>
          <a:p>
            <a:pPr marL="514350" indent="-514350">
              <a:buFont typeface="+mj-lt"/>
              <a:buAutoNum type="arabicPeriod"/>
            </a:pPr>
            <a:endParaRPr lang="en-GB" dirty="0"/>
          </a:p>
          <a:p>
            <a:pPr marL="514350" indent="-514350">
              <a:buFont typeface="+mj-lt"/>
              <a:buAutoNum type="arabicPeriod"/>
            </a:pPr>
            <a:r>
              <a:rPr lang="en-GB" dirty="0"/>
              <a:t>Biodiversity as a good</a:t>
            </a:r>
          </a:p>
        </p:txBody>
      </p:sp>
    </p:spTree>
    <p:extLst>
      <p:ext uri="{BB962C8B-B14F-4D97-AF65-F5344CB8AC3E}">
        <p14:creationId xmlns:p14="http://schemas.microsoft.com/office/powerpoint/2010/main" val="2045570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7762"/>
          </a:xfrm>
        </p:spPr>
        <p:txBody>
          <a:bodyPr>
            <a:normAutofit fontScale="90000"/>
          </a:bodyPr>
          <a:lstStyle/>
          <a:p>
            <a:r>
              <a:rPr lang="en-US" b="1" dirty="0"/>
              <a:t>To conserve biodiversity we need to be able to identify and quantify it </a:t>
            </a:r>
          </a:p>
        </p:txBody>
      </p:sp>
      <p:sp>
        <p:nvSpPr>
          <p:cNvPr id="3" name="Content Placeholder 2"/>
          <p:cNvSpPr>
            <a:spLocks noGrp="1"/>
          </p:cNvSpPr>
          <p:nvPr>
            <p:ph idx="1"/>
          </p:nvPr>
        </p:nvSpPr>
        <p:spPr>
          <a:xfrm>
            <a:off x="1255294" y="1422400"/>
            <a:ext cx="9681411" cy="5657450"/>
          </a:xfrm>
        </p:spPr>
        <p:txBody>
          <a:bodyPr>
            <a:normAutofit/>
          </a:bodyPr>
          <a:lstStyle/>
          <a:p>
            <a:pPr marL="457200" lvl="1" indent="0">
              <a:buNone/>
            </a:pPr>
            <a:endParaRPr lang="en-GB" sz="3600" dirty="0"/>
          </a:p>
          <a:p>
            <a:pPr marL="0" indent="0">
              <a:buNone/>
            </a:pPr>
            <a:r>
              <a:rPr lang="en-US" sz="3600" dirty="0"/>
              <a:t>We need to:</a:t>
            </a:r>
          </a:p>
          <a:p>
            <a:pPr lvl="1"/>
            <a:r>
              <a:rPr lang="en-US" sz="3600" dirty="0"/>
              <a:t>Identify rich, endangered or unique areas</a:t>
            </a:r>
          </a:p>
          <a:p>
            <a:pPr lvl="1"/>
            <a:r>
              <a:rPr lang="en-US" sz="3600" dirty="0"/>
              <a:t>Identify rare and endangered taxa</a:t>
            </a:r>
          </a:p>
          <a:p>
            <a:pPr lvl="1"/>
            <a:r>
              <a:rPr lang="en-US" sz="3600" dirty="0"/>
              <a:t>Identi</a:t>
            </a:r>
            <a:r>
              <a:rPr lang="en-US" sz="3600" dirty="0">
                <a:cs typeface="Calibri"/>
              </a:rPr>
              <a:t>fy taxa with phylogenetic uniqueness</a:t>
            </a:r>
          </a:p>
          <a:p>
            <a:pPr lvl="1"/>
            <a:r>
              <a:rPr lang="en-US" sz="3600" dirty="0">
                <a:cs typeface="Calibri"/>
              </a:rPr>
              <a:t>Assess the success of conservation interventions</a:t>
            </a:r>
          </a:p>
        </p:txBody>
      </p:sp>
    </p:spTree>
    <p:extLst>
      <p:ext uri="{BB962C8B-B14F-4D97-AF65-F5344CB8AC3E}">
        <p14:creationId xmlns:p14="http://schemas.microsoft.com/office/powerpoint/2010/main" val="3686612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7762"/>
          </a:xfrm>
        </p:spPr>
        <p:txBody>
          <a:bodyPr>
            <a:normAutofit fontScale="90000"/>
          </a:bodyPr>
          <a:lstStyle/>
          <a:p>
            <a:r>
              <a:rPr lang="en-US" b="1" dirty="0"/>
              <a:t>To conserve biodiversity we need to be able to identify and quantify it </a:t>
            </a:r>
          </a:p>
        </p:txBody>
      </p:sp>
      <p:sp>
        <p:nvSpPr>
          <p:cNvPr id="3" name="Content Placeholder 2"/>
          <p:cNvSpPr>
            <a:spLocks noGrp="1"/>
          </p:cNvSpPr>
          <p:nvPr>
            <p:ph idx="1"/>
          </p:nvPr>
        </p:nvSpPr>
        <p:spPr>
          <a:xfrm>
            <a:off x="765810" y="2057399"/>
            <a:ext cx="5806439" cy="4227653"/>
          </a:xfrm>
        </p:spPr>
        <p:txBody>
          <a:bodyPr>
            <a:normAutofit/>
          </a:bodyPr>
          <a:lstStyle/>
          <a:p>
            <a:pPr lvl="1">
              <a:buFont typeface="Arial" panose="020B0604020202020204" pitchFamily="34" charset="0"/>
              <a:buChar char="•"/>
            </a:pPr>
            <a:r>
              <a:rPr lang="en-US" sz="3600" dirty="0">
                <a:cs typeface="Calibri"/>
              </a:rPr>
              <a:t>Counting species</a:t>
            </a:r>
          </a:p>
          <a:p>
            <a:pPr lvl="1">
              <a:buFont typeface="Arial" panose="020B0604020202020204" pitchFamily="34" charset="0"/>
              <a:buChar char="•"/>
            </a:pPr>
            <a:endParaRPr lang="en-US" sz="3600" dirty="0">
              <a:cs typeface="Calibri"/>
            </a:endParaRPr>
          </a:p>
          <a:p>
            <a:pPr lvl="1">
              <a:buFont typeface="Arial" panose="020B0604020202020204" pitchFamily="34" charset="0"/>
              <a:buChar char="•"/>
            </a:pPr>
            <a:r>
              <a:rPr lang="en-US" sz="3600" dirty="0">
                <a:cs typeface="Calibri"/>
              </a:rPr>
              <a:t>How it is done depends on the taxonomic group you are studying</a:t>
            </a:r>
          </a:p>
          <a:p>
            <a:pPr lvl="1">
              <a:buFont typeface="Arial" panose="020B0604020202020204" pitchFamily="34" charset="0"/>
              <a:buChar char="•"/>
            </a:pPr>
            <a:endParaRPr lang="en-US" sz="3600" dirty="0">
              <a:cs typeface="Calibri"/>
            </a:endParaRPr>
          </a:p>
        </p:txBody>
      </p:sp>
      <p:pic>
        <p:nvPicPr>
          <p:cNvPr id="1026" name="Picture 2" descr="Legendary entomologist Terry Erwin passes away at age 79">
            <a:extLst>
              <a:ext uri="{FF2B5EF4-FFF2-40B4-BE49-F238E27FC236}">
                <a16:creationId xmlns:a16="http://schemas.microsoft.com/office/drawing/2014/main" id="{09D80503-C1BC-452F-8107-D18270D86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806" y="2057400"/>
            <a:ext cx="5006697" cy="366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928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Biodiversity is defined and measured as an attribute that has two components:</a:t>
            </a:r>
            <a:endParaRPr lang="en-US" sz="3200" b="1" dirty="0"/>
          </a:p>
        </p:txBody>
      </p:sp>
      <p:sp>
        <p:nvSpPr>
          <p:cNvPr id="3" name="Content Placeholder 2"/>
          <p:cNvSpPr>
            <a:spLocks noGrp="1"/>
          </p:cNvSpPr>
          <p:nvPr>
            <p:ph idx="1"/>
          </p:nvPr>
        </p:nvSpPr>
        <p:spPr/>
        <p:txBody>
          <a:bodyPr>
            <a:normAutofit/>
          </a:bodyPr>
          <a:lstStyle/>
          <a:p>
            <a:r>
              <a:rPr lang="en-GB" b="1" dirty="0"/>
              <a:t>Richness</a:t>
            </a:r>
            <a:r>
              <a:rPr lang="en-GB" dirty="0"/>
              <a:t> = The number of groups of genetically or functionally related individuals. In most vegetation surveys, richness is expressed as the number of species and is usually called </a:t>
            </a:r>
            <a:r>
              <a:rPr lang="en-GB" b="1" dirty="0"/>
              <a:t>species richness</a:t>
            </a:r>
            <a:r>
              <a:rPr lang="en-GB" dirty="0"/>
              <a:t>.</a:t>
            </a:r>
          </a:p>
          <a:p>
            <a:r>
              <a:rPr lang="en-GB" b="1" dirty="0"/>
              <a:t>Evenness</a:t>
            </a:r>
            <a:r>
              <a:rPr lang="en-GB" dirty="0"/>
              <a:t> = Proportions of species or functional groups present on a site.  The more equal species are in proportion to each other the greater the evenness of the site.  A site with low evenness indicates that a few species dominate the site.</a:t>
            </a:r>
          </a:p>
        </p:txBody>
      </p:sp>
    </p:spTree>
    <p:extLst>
      <p:ext uri="{BB962C8B-B14F-4D97-AF65-F5344CB8AC3E}">
        <p14:creationId xmlns:p14="http://schemas.microsoft.com/office/powerpoint/2010/main" val="2804978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32" y="274638"/>
            <a:ext cx="11101136" cy="715962"/>
          </a:xfrm>
        </p:spPr>
        <p:txBody>
          <a:bodyPr>
            <a:noAutofit/>
          </a:bodyPr>
          <a:lstStyle/>
          <a:p>
            <a:r>
              <a:rPr lang="en-GB" sz="3200" b="1" dirty="0"/>
              <a:t>Biodiversity can be measured at several spatial scales:</a:t>
            </a:r>
            <a:endParaRPr lang="en-US" sz="3200" b="1" dirty="0"/>
          </a:p>
        </p:txBody>
      </p:sp>
      <p:sp>
        <p:nvSpPr>
          <p:cNvPr id="3" name="Content Placeholder 2"/>
          <p:cNvSpPr>
            <a:spLocks noGrp="1"/>
          </p:cNvSpPr>
          <p:nvPr>
            <p:ph idx="1"/>
          </p:nvPr>
        </p:nvSpPr>
        <p:spPr>
          <a:xfrm>
            <a:off x="545432" y="990600"/>
            <a:ext cx="10988842" cy="1816100"/>
          </a:xfrm>
        </p:spPr>
        <p:txBody>
          <a:bodyPr>
            <a:normAutofit lnSpcReduction="10000"/>
          </a:bodyPr>
          <a:lstStyle/>
          <a:p>
            <a:r>
              <a:rPr lang="en-GB" sz="1800" b="1" dirty="0"/>
              <a:t>Alpha</a:t>
            </a:r>
            <a:r>
              <a:rPr lang="en-GB" sz="1800" dirty="0"/>
              <a:t> Diversity = richness and evenness of individuals within a habitat unit. E.g., below,  </a:t>
            </a:r>
            <a:r>
              <a:rPr lang="en-GB" sz="1800" b="1" dirty="0"/>
              <a:t>Alpha Diversity</a:t>
            </a:r>
            <a:r>
              <a:rPr lang="en-GB" sz="1800" dirty="0"/>
              <a:t> of Site A = 7 species, Site B = 5 species, Site C = 7 species.</a:t>
            </a:r>
          </a:p>
          <a:p>
            <a:r>
              <a:rPr lang="en-GB" sz="1800" b="1" dirty="0"/>
              <a:t>Beta</a:t>
            </a:r>
            <a:r>
              <a:rPr lang="en-GB" sz="1800" dirty="0"/>
              <a:t> Diversity = expression of diversity between habitats. e.g. below, the greatest </a:t>
            </a:r>
            <a:r>
              <a:rPr lang="en-GB" sz="1800" b="1" dirty="0"/>
              <a:t>Beta Diversity</a:t>
            </a:r>
            <a:r>
              <a:rPr lang="en-GB" sz="1800" dirty="0"/>
              <a:t> is observed between Site A and C with 10 species that differ between them and only 2 species in common.</a:t>
            </a:r>
          </a:p>
          <a:p>
            <a:r>
              <a:rPr lang="en-GB" sz="1800" b="1" dirty="0"/>
              <a:t>Gamma</a:t>
            </a:r>
            <a:r>
              <a:rPr lang="en-GB" sz="1800" dirty="0"/>
              <a:t> Diversity = landscape diversity or diversity of habitats within a landscape or region. In this example, the gamma diversity is 3 habitats with 12 species total diversity.</a:t>
            </a:r>
          </a:p>
          <a:p>
            <a:endParaRPr lang="en-US" dirty="0"/>
          </a:p>
        </p:txBody>
      </p:sp>
      <p:pic>
        <p:nvPicPr>
          <p:cNvPr id="5" name="Picture 4" descr="Screenshot 2018-02-07 20.41.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2976171"/>
            <a:ext cx="7772401" cy="3607191"/>
          </a:xfrm>
          <a:prstGeom prst="rect">
            <a:avLst/>
          </a:prstGeom>
        </p:spPr>
      </p:pic>
    </p:spTree>
    <p:extLst>
      <p:ext uri="{BB962C8B-B14F-4D97-AF65-F5344CB8AC3E}">
        <p14:creationId xmlns:p14="http://schemas.microsoft.com/office/powerpoint/2010/main" val="1648187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004" y="83982"/>
            <a:ext cx="8229600" cy="890272"/>
          </a:xfrm>
        </p:spPr>
        <p:txBody>
          <a:bodyPr>
            <a:normAutofit/>
          </a:bodyPr>
          <a:lstStyle/>
          <a:p>
            <a:r>
              <a:rPr lang="en-US" sz="3600" b="1" dirty="0"/>
              <a:t>Biodiversity is not equally distributed</a:t>
            </a:r>
          </a:p>
        </p:txBody>
      </p:sp>
      <p:sp>
        <p:nvSpPr>
          <p:cNvPr id="3" name="Content Placeholder 2"/>
          <p:cNvSpPr>
            <a:spLocks noGrp="1"/>
          </p:cNvSpPr>
          <p:nvPr>
            <p:ph idx="1"/>
          </p:nvPr>
        </p:nvSpPr>
        <p:spPr>
          <a:xfrm>
            <a:off x="635125" y="1311140"/>
            <a:ext cx="10786854" cy="4945281"/>
          </a:xfrm>
        </p:spPr>
        <p:txBody>
          <a:bodyPr>
            <a:noAutofit/>
          </a:bodyPr>
          <a:lstStyle/>
          <a:p>
            <a:r>
              <a:rPr lang="en-US" sz="4000" dirty="0"/>
              <a:t>Some biomes more diverse than others</a:t>
            </a:r>
          </a:p>
          <a:p>
            <a:pPr lvl="1"/>
            <a:r>
              <a:rPr lang="en-US" sz="4000" dirty="0"/>
              <a:t>e.g. Tropical rainforests </a:t>
            </a:r>
            <a:r>
              <a:rPr lang="mr-IN" sz="4000" dirty="0"/>
              <a:t>–</a:t>
            </a:r>
            <a:r>
              <a:rPr lang="en-US" sz="4000" dirty="0"/>
              <a:t> cover ~7% of world’s surface but are home to over half of terrestrial species including invertebrates and vascular plants</a:t>
            </a:r>
          </a:p>
          <a:p>
            <a:r>
              <a:rPr lang="en-US" sz="4000" dirty="0"/>
              <a:t>Species richness varies between different areas</a:t>
            </a:r>
          </a:p>
        </p:txBody>
      </p:sp>
    </p:spTree>
    <p:extLst>
      <p:ext uri="{BB962C8B-B14F-4D97-AF65-F5344CB8AC3E}">
        <p14:creationId xmlns:p14="http://schemas.microsoft.com/office/powerpoint/2010/main" val="3069033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ure05237-f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08" y="486329"/>
            <a:ext cx="10148616" cy="5112366"/>
          </a:xfrm>
          <a:prstGeom prst="rect">
            <a:avLst/>
          </a:prstGeom>
        </p:spPr>
      </p:pic>
      <p:sp>
        <p:nvSpPr>
          <p:cNvPr id="6" name="TextBox 5"/>
          <p:cNvSpPr txBox="1"/>
          <p:nvPr/>
        </p:nvSpPr>
        <p:spPr>
          <a:xfrm>
            <a:off x="6240093" y="6126163"/>
            <a:ext cx="4101301" cy="369332"/>
          </a:xfrm>
          <a:prstGeom prst="rect">
            <a:avLst/>
          </a:prstGeom>
          <a:noFill/>
        </p:spPr>
        <p:txBody>
          <a:bodyPr wrap="square" rtlCol="0">
            <a:spAutoFit/>
          </a:bodyPr>
          <a:lstStyle/>
          <a:p>
            <a:r>
              <a:rPr lang="is-IS" dirty="0"/>
              <a:t>Grenyer et al. 2006 Nature 444, 93–96</a:t>
            </a:r>
            <a:endParaRPr lang="en-US" dirty="0"/>
          </a:p>
        </p:txBody>
      </p:sp>
    </p:spTree>
    <p:extLst>
      <p:ext uri="{BB962C8B-B14F-4D97-AF65-F5344CB8AC3E}">
        <p14:creationId xmlns:p14="http://schemas.microsoft.com/office/powerpoint/2010/main" val="2816191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9228"/>
            <a:ext cx="10972800" cy="1143000"/>
          </a:xfrm>
        </p:spPr>
        <p:txBody>
          <a:bodyPr>
            <a:normAutofit fontScale="90000"/>
          </a:bodyPr>
          <a:lstStyle/>
          <a:p>
            <a:r>
              <a:rPr lang="en-US" b="1" dirty="0"/>
              <a:t>Biodiversity can be assessed in several different ways</a:t>
            </a:r>
          </a:p>
        </p:txBody>
      </p:sp>
      <p:sp>
        <p:nvSpPr>
          <p:cNvPr id="3" name="Content Placeholder 2"/>
          <p:cNvSpPr>
            <a:spLocks noGrp="1"/>
          </p:cNvSpPr>
          <p:nvPr>
            <p:ph idx="1"/>
          </p:nvPr>
        </p:nvSpPr>
        <p:spPr>
          <a:xfrm>
            <a:off x="609600" y="1925053"/>
            <a:ext cx="10972800" cy="4201111"/>
          </a:xfrm>
        </p:spPr>
        <p:txBody>
          <a:bodyPr/>
          <a:lstStyle/>
          <a:p>
            <a:r>
              <a:rPr lang="en-US" dirty="0"/>
              <a:t>Extent of habitat e.g. using remote sensing and ground surveys</a:t>
            </a:r>
          </a:p>
          <a:p>
            <a:r>
              <a:rPr lang="en-US" dirty="0"/>
              <a:t>Ecosystem processes and changes in functioning</a:t>
            </a:r>
          </a:p>
          <a:p>
            <a:r>
              <a:rPr lang="en-US" dirty="0"/>
              <a:t>Listing and distribution mapping of taxa (esp. species and subspecies)</a:t>
            </a:r>
          </a:p>
          <a:p>
            <a:r>
              <a:rPr lang="en-US" dirty="0"/>
              <a:t>Population size of selected species</a:t>
            </a:r>
          </a:p>
        </p:txBody>
      </p:sp>
    </p:spTree>
    <p:extLst>
      <p:ext uri="{BB962C8B-B14F-4D97-AF65-F5344CB8AC3E}">
        <p14:creationId xmlns:p14="http://schemas.microsoft.com/office/powerpoint/2010/main" val="1526992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New technologies</a:t>
            </a:r>
          </a:p>
        </p:txBody>
      </p:sp>
      <p:sp>
        <p:nvSpPr>
          <p:cNvPr id="3" name="Content Placeholder 2"/>
          <p:cNvSpPr>
            <a:spLocks noGrp="1"/>
          </p:cNvSpPr>
          <p:nvPr>
            <p:ph idx="1"/>
          </p:nvPr>
        </p:nvSpPr>
        <p:spPr/>
        <p:txBody>
          <a:bodyPr/>
          <a:lstStyle/>
          <a:p>
            <a:r>
              <a:rPr lang="en-US" dirty="0"/>
              <a:t>GIS and remote sensing</a:t>
            </a:r>
          </a:p>
          <a:p>
            <a:endParaRPr lang="en-US" dirty="0"/>
          </a:p>
          <a:p>
            <a:r>
              <a:rPr lang="en-US" dirty="0"/>
              <a:t>DNA metabarcoding</a:t>
            </a:r>
          </a:p>
          <a:p>
            <a:pPr lvl="1"/>
            <a:r>
              <a:rPr lang="en-US" dirty="0"/>
              <a:t>DNA metabarcoding refers to the automated identification of multiple species from a single bulk sample containing entire organisms or from a single environmental sample containing degraded DNA (soil, water, </a:t>
            </a:r>
            <a:r>
              <a:rPr lang="en-US" dirty="0" err="1"/>
              <a:t>faeces</a:t>
            </a:r>
            <a:r>
              <a:rPr lang="en-US" dirty="0"/>
              <a:t>, etc.)</a:t>
            </a:r>
          </a:p>
          <a:p>
            <a:pPr lvl="1"/>
            <a:endParaRPr lang="en-US" dirty="0"/>
          </a:p>
          <a:p>
            <a:endParaRPr lang="en-US" dirty="0"/>
          </a:p>
        </p:txBody>
      </p:sp>
    </p:spTree>
    <p:extLst>
      <p:ext uri="{BB962C8B-B14F-4D97-AF65-F5344CB8AC3E}">
        <p14:creationId xmlns:p14="http://schemas.microsoft.com/office/powerpoint/2010/main" val="26943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Reading</a:t>
            </a:r>
          </a:p>
        </p:txBody>
      </p:sp>
      <p:sp>
        <p:nvSpPr>
          <p:cNvPr id="3" name="Content Placeholder 2"/>
          <p:cNvSpPr>
            <a:spLocks noGrp="1"/>
          </p:cNvSpPr>
          <p:nvPr>
            <p:ph idx="1"/>
          </p:nvPr>
        </p:nvSpPr>
        <p:spPr/>
        <p:txBody>
          <a:bodyPr>
            <a:normAutofit fontScale="77500" lnSpcReduction="20000"/>
          </a:bodyPr>
          <a:lstStyle/>
          <a:p>
            <a:r>
              <a:rPr lang="en-GB" dirty="0"/>
              <a:t>Raven, P.H., Chase, J.M. and Pires, J.C., 2011. Introduction to special issue on biodiversity. American Journal of Botany</a:t>
            </a:r>
          </a:p>
          <a:p>
            <a:endParaRPr lang="en-US" dirty="0"/>
          </a:p>
          <a:p>
            <a:r>
              <a:rPr lang="en-GB" dirty="0"/>
              <a:t>Swenson, N.G., 2011. The role of evolutionary processes in producing biodiversity patterns, and the interrelationships between taxonomic, functional and phylogenetic biodiversity. American Journal of Botany</a:t>
            </a:r>
          </a:p>
          <a:p>
            <a:endParaRPr lang="en-GB" dirty="0"/>
          </a:p>
          <a:p>
            <a:r>
              <a:rPr lang="en-GB" dirty="0"/>
              <a:t>Tilman, D., Isbell, F. and Cowles, J.M., 2014. Biodiversity and ecosystem functioning. Annual review of ecology, evolution, and systematics</a:t>
            </a:r>
          </a:p>
          <a:p>
            <a:endParaRPr lang="en-GB" dirty="0"/>
          </a:p>
          <a:p>
            <a:r>
              <a:rPr lang="en-GB" dirty="0" err="1"/>
              <a:t>Taberlet</a:t>
            </a:r>
            <a:r>
              <a:rPr lang="en-GB" dirty="0"/>
              <a:t>, P., </a:t>
            </a:r>
            <a:r>
              <a:rPr lang="en-GB" dirty="0" err="1"/>
              <a:t>Coissac</a:t>
            </a:r>
            <a:r>
              <a:rPr lang="en-GB" dirty="0"/>
              <a:t>, E., </a:t>
            </a:r>
            <a:r>
              <a:rPr lang="en-GB" dirty="0" err="1"/>
              <a:t>Pompanon</a:t>
            </a:r>
            <a:r>
              <a:rPr lang="en-GB" dirty="0"/>
              <a:t>, F., </a:t>
            </a:r>
            <a:r>
              <a:rPr lang="en-GB" dirty="0" err="1"/>
              <a:t>Brochmann</a:t>
            </a:r>
            <a:r>
              <a:rPr lang="en-GB" dirty="0"/>
              <a:t>, C. and </a:t>
            </a:r>
            <a:r>
              <a:rPr lang="en-GB" dirty="0" err="1"/>
              <a:t>Willerslev</a:t>
            </a:r>
            <a:r>
              <a:rPr lang="en-GB" dirty="0"/>
              <a:t>, E., 2012. Towards next‐generation biodiversity assessment using DNA metabarcoding. Molecular ecology</a:t>
            </a:r>
          </a:p>
          <a:p>
            <a:endParaRPr lang="en-GB" dirty="0"/>
          </a:p>
          <a:p>
            <a:endParaRPr lang="en-US" dirty="0"/>
          </a:p>
        </p:txBody>
      </p:sp>
    </p:spTree>
    <p:extLst>
      <p:ext uri="{BB962C8B-B14F-4D97-AF65-F5344CB8AC3E}">
        <p14:creationId xmlns:p14="http://schemas.microsoft.com/office/powerpoint/2010/main" val="93032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 Wikipedia">
            <a:extLst>
              <a:ext uri="{FF2B5EF4-FFF2-40B4-BE49-F238E27FC236}">
                <a16:creationId xmlns:a16="http://schemas.microsoft.com/office/drawing/2014/main" id="{5A25822E-AFCA-4C11-8102-CC55D173E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75" y="0"/>
            <a:ext cx="6851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14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Quick Guide on the Evolution of Different Species : coolguides">
            <a:extLst>
              <a:ext uri="{FF2B5EF4-FFF2-40B4-BE49-F238E27FC236}">
                <a16:creationId xmlns:a16="http://schemas.microsoft.com/office/drawing/2014/main" id="{7B5286CF-CFA1-41EF-B08E-65497B44C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779" y="164385"/>
            <a:ext cx="4700442" cy="652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9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11338"/>
            <a:ext cx="8229600" cy="1143000"/>
          </a:xfrm>
        </p:spPr>
        <p:txBody>
          <a:bodyPr>
            <a:normAutofit/>
          </a:bodyPr>
          <a:lstStyle/>
          <a:p>
            <a:r>
              <a:rPr lang="en-US" dirty="0"/>
              <a:t>What is biodiversity?</a:t>
            </a:r>
          </a:p>
        </p:txBody>
      </p:sp>
      <p:sp>
        <p:nvSpPr>
          <p:cNvPr id="3" name="Content Placeholder 2">
            <a:extLst>
              <a:ext uri="{FF2B5EF4-FFF2-40B4-BE49-F238E27FC236}">
                <a16:creationId xmlns:a16="http://schemas.microsoft.com/office/drawing/2014/main" id="{DF572F84-FEF4-44E2-BF61-D78298EF0000}"/>
              </a:ext>
            </a:extLst>
          </p:cNvPr>
          <p:cNvSpPr>
            <a:spLocks noGrp="1"/>
          </p:cNvSpPr>
          <p:nvPr>
            <p:ph idx="1"/>
          </p:nvPr>
        </p:nvSpPr>
        <p:spPr>
          <a:xfrm>
            <a:off x="3785787" y="3429000"/>
            <a:ext cx="4620425" cy="2381012"/>
          </a:xfrm>
        </p:spPr>
        <p:txBody>
          <a:bodyPr>
            <a:normAutofit/>
          </a:bodyPr>
          <a:lstStyle/>
          <a:p>
            <a:pPr marL="0" indent="0" algn="ctr">
              <a:buNone/>
            </a:pPr>
            <a:r>
              <a:rPr lang="en-GB" i="1" dirty="0"/>
              <a:t>Can you guess the definition?</a:t>
            </a:r>
          </a:p>
        </p:txBody>
      </p:sp>
    </p:spTree>
    <p:extLst>
      <p:ext uri="{BB962C8B-B14F-4D97-AF65-F5344CB8AC3E}">
        <p14:creationId xmlns:p14="http://schemas.microsoft.com/office/powerpoint/2010/main" val="51290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8B26-4C11-4DE6-80D1-5E86C1E37CBF}"/>
              </a:ext>
            </a:extLst>
          </p:cNvPr>
          <p:cNvSpPr>
            <a:spLocks noGrp="1"/>
          </p:cNvSpPr>
          <p:nvPr>
            <p:ph type="title"/>
          </p:nvPr>
        </p:nvSpPr>
        <p:spPr/>
        <p:txBody>
          <a:bodyPr/>
          <a:lstStyle/>
          <a:p>
            <a:r>
              <a:rPr lang="en-GB" dirty="0"/>
              <a:t>Biodiversity</a:t>
            </a:r>
          </a:p>
        </p:txBody>
      </p:sp>
      <p:sp>
        <p:nvSpPr>
          <p:cNvPr id="4" name="Content Placeholder 2">
            <a:extLst>
              <a:ext uri="{FF2B5EF4-FFF2-40B4-BE49-F238E27FC236}">
                <a16:creationId xmlns:a16="http://schemas.microsoft.com/office/drawing/2014/main" id="{9C3FFE34-08A7-4785-89AF-591070C6A2FB}"/>
              </a:ext>
            </a:extLst>
          </p:cNvPr>
          <p:cNvSpPr>
            <a:spLocks noGrp="1"/>
          </p:cNvSpPr>
          <p:nvPr>
            <p:ph idx="1"/>
          </p:nvPr>
        </p:nvSpPr>
        <p:spPr>
          <a:xfrm>
            <a:off x="609600" y="1417637"/>
            <a:ext cx="6163476" cy="4838783"/>
          </a:xfrm>
        </p:spPr>
        <p:txBody>
          <a:bodyPr>
            <a:normAutofit fontScale="92500" lnSpcReduction="10000"/>
          </a:bodyPr>
          <a:lstStyle/>
          <a:p>
            <a:r>
              <a:rPr lang="en-GB" dirty="0"/>
              <a:t>Defined by the Convention on Biological Diversity as </a:t>
            </a:r>
          </a:p>
          <a:p>
            <a:pPr marL="0" indent="0" algn="ctr">
              <a:buNone/>
            </a:pPr>
            <a:endParaRPr lang="en-GB" i="1" dirty="0"/>
          </a:p>
          <a:p>
            <a:pPr marL="0" indent="0" algn="ctr">
              <a:buNone/>
            </a:pPr>
            <a:r>
              <a:rPr lang="en-GB" i="1" dirty="0"/>
              <a:t>‘the variability among living organisms from all sources including, inter alia, terrestrial, marine and other aquatic ecosystems and the ecological complexes of which they are part; this includes diversity within species, between species and of ecosystems’</a:t>
            </a:r>
          </a:p>
        </p:txBody>
      </p:sp>
      <p:pic>
        <p:nvPicPr>
          <p:cNvPr id="1026" name="Picture 2" descr="Figure 3">
            <a:extLst>
              <a:ext uri="{FF2B5EF4-FFF2-40B4-BE49-F238E27FC236}">
                <a16:creationId xmlns:a16="http://schemas.microsoft.com/office/drawing/2014/main" id="{EA4DA4A7-63BE-4DCC-8BCA-AD3454E8AC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7126001" y="1312164"/>
            <a:ext cx="4648903" cy="5271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75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8B26-4C11-4DE6-80D1-5E86C1E37CBF}"/>
              </a:ext>
            </a:extLst>
          </p:cNvPr>
          <p:cNvSpPr>
            <a:spLocks noGrp="1"/>
          </p:cNvSpPr>
          <p:nvPr>
            <p:ph type="title"/>
          </p:nvPr>
        </p:nvSpPr>
        <p:spPr/>
        <p:txBody>
          <a:bodyPr/>
          <a:lstStyle/>
          <a:p>
            <a:r>
              <a:rPr lang="en-GB" dirty="0"/>
              <a:t>Biodiversity</a:t>
            </a:r>
          </a:p>
        </p:txBody>
      </p:sp>
      <p:sp>
        <p:nvSpPr>
          <p:cNvPr id="4" name="Content Placeholder 2">
            <a:extLst>
              <a:ext uri="{FF2B5EF4-FFF2-40B4-BE49-F238E27FC236}">
                <a16:creationId xmlns:a16="http://schemas.microsoft.com/office/drawing/2014/main" id="{9C3FFE34-08A7-4785-89AF-591070C6A2FB}"/>
              </a:ext>
            </a:extLst>
          </p:cNvPr>
          <p:cNvSpPr>
            <a:spLocks noGrp="1"/>
          </p:cNvSpPr>
          <p:nvPr>
            <p:ph idx="1"/>
          </p:nvPr>
        </p:nvSpPr>
        <p:spPr>
          <a:xfrm>
            <a:off x="609599" y="1417637"/>
            <a:ext cx="5309937" cy="5200121"/>
          </a:xfrm>
        </p:spPr>
        <p:txBody>
          <a:bodyPr>
            <a:normAutofit fontScale="92500"/>
          </a:bodyPr>
          <a:lstStyle/>
          <a:p>
            <a:r>
              <a:rPr lang="en-GB" dirty="0"/>
              <a:t>Includes all ecosystems, whether they are degraded, managed or unmanaged</a:t>
            </a:r>
          </a:p>
          <a:p>
            <a:endParaRPr lang="en-GB" dirty="0"/>
          </a:p>
          <a:p>
            <a:r>
              <a:rPr lang="en-GB" dirty="0"/>
              <a:t>In general, undisturbed habitat contains more biodiversity, but this varies by taxa</a:t>
            </a:r>
          </a:p>
          <a:p>
            <a:endParaRPr lang="en-GB" dirty="0"/>
          </a:p>
          <a:p>
            <a:r>
              <a:rPr lang="en-GB" dirty="0"/>
              <a:t>Biodiversity in modified habitat should not be ignored</a:t>
            </a:r>
          </a:p>
        </p:txBody>
      </p:sp>
      <p:pic>
        <p:nvPicPr>
          <p:cNvPr id="5" name="Picture 2">
            <a:extLst>
              <a:ext uri="{FF2B5EF4-FFF2-40B4-BE49-F238E27FC236}">
                <a16:creationId xmlns:a16="http://schemas.microsoft.com/office/drawing/2014/main" id="{9C49E52C-E1BA-4252-B666-7E16FE969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115" y="1944028"/>
            <a:ext cx="6161162" cy="371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34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ea typeface="+mj-ea"/>
              </a:rPr>
              <a:t>Components of biodiversity</a:t>
            </a:r>
          </a:p>
        </p:txBody>
      </p:sp>
      <p:graphicFrame>
        <p:nvGraphicFramePr>
          <p:cNvPr id="5" name="Content Placeholder 4"/>
          <p:cNvGraphicFramePr>
            <a:graphicFrameLocks noGrp="1"/>
          </p:cNvGraphicFramePr>
          <p:nvPr>
            <p:ph idx="1"/>
          </p:nvPr>
        </p:nvGraphicFramePr>
        <p:xfrm>
          <a:off x="1981200" y="1600200"/>
          <a:ext cx="8363272"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1545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106697" cy="1143000"/>
          </a:xfrm>
        </p:spPr>
        <p:txBody>
          <a:bodyPr>
            <a:normAutofit fontScale="90000"/>
          </a:bodyPr>
          <a:lstStyle/>
          <a:p>
            <a:r>
              <a:rPr lang="en-US" dirty="0"/>
              <a:t>Genetic Diversity </a:t>
            </a:r>
            <a:r>
              <a:rPr lang="en-US" b="1" dirty="0"/>
              <a:t>IS</a:t>
            </a:r>
            <a:r>
              <a:rPr lang="en-US" dirty="0"/>
              <a:t> Biodiversity</a:t>
            </a:r>
          </a:p>
        </p:txBody>
      </p:sp>
      <p:sp>
        <p:nvSpPr>
          <p:cNvPr id="3" name="Content Placeholder 2"/>
          <p:cNvSpPr>
            <a:spLocks noGrp="1"/>
          </p:cNvSpPr>
          <p:nvPr>
            <p:ph idx="1"/>
          </p:nvPr>
        </p:nvSpPr>
        <p:spPr/>
        <p:txBody>
          <a:bodyPr>
            <a:normAutofit/>
          </a:bodyPr>
          <a:lstStyle/>
          <a:p>
            <a:pPr marL="0" indent="0">
              <a:buNone/>
            </a:pPr>
            <a:r>
              <a:rPr lang="en-US" dirty="0"/>
              <a:t>For the long term conservation of </a:t>
            </a:r>
            <a:r>
              <a:rPr lang="en-US" dirty="0" err="1"/>
              <a:t>biodiverse</a:t>
            </a:r>
            <a:r>
              <a:rPr lang="en-US" dirty="0"/>
              <a:t> ecosystems we need:</a:t>
            </a:r>
          </a:p>
          <a:p>
            <a:pPr marL="0" indent="0">
              <a:buNone/>
            </a:pPr>
            <a:endParaRPr lang="en-US" sz="1600" dirty="0"/>
          </a:p>
          <a:p>
            <a:r>
              <a:rPr lang="en-US" dirty="0"/>
              <a:t>Plenty of genetic diversity</a:t>
            </a:r>
          </a:p>
          <a:p>
            <a:endParaRPr lang="en-US" sz="1730" dirty="0"/>
          </a:p>
          <a:p>
            <a:r>
              <a:rPr lang="en-US" dirty="0"/>
              <a:t>Maintenance of divergent and distinctive genetic diversity</a:t>
            </a:r>
          </a:p>
          <a:p>
            <a:endParaRPr lang="en-US" sz="1600" dirty="0"/>
          </a:p>
          <a:p>
            <a:r>
              <a:rPr lang="en-US" dirty="0"/>
              <a:t>Maintenance of the evolutionary process that generates and shapes genetic diversity</a:t>
            </a:r>
          </a:p>
        </p:txBody>
      </p:sp>
    </p:spTree>
    <p:extLst>
      <p:ext uri="{BB962C8B-B14F-4D97-AF65-F5344CB8AC3E}">
        <p14:creationId xmlns:p14="http://schemas.microsoft.com/office/powerpoint/2010/main" val="3452470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3761</TotalTime>
  <Words>2908</Words>
  <Application>Microsoft Office PowerPoint</Application>
  <PresentationFormat>Widescreen</PresentationFormat>
  <Paragraphs>215</Paragraphs>
  <Slides>29</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Helvetica</vt:lpstr>
      <vt:lpstr>Lucida Grande</vt:lpstr>
      <vt:lpstr>Office Theme</vt:lpstr>
      <vt:lpstr>1_Office Theme</vt:lpstr>
      <vt:lpstr>The Natural World and Diversity</vt:lpstr>
      <vt:lpstr>The Natural World and Diversity</vt:lpstr>
      <vt:lpstr>PowerPoint Presentation</vt:lpstr>
      <vt:lpstr>PowerPoint Presentation</vt:lpstr>
      <vt:lpstr>What is biodiversity?</vt:lpstr>
      <vt:lpstr>Biodiversity</vt:lpstr>
      <vt:lpstr>Biodiversity</vt:lpstr>
      <vt:lpstr>Components of biodiversity</vt:lpstr>
      <vt:lpstr>Genetic Diversity IS Biodiversity</vt:lpstr>
      <vt:lpstr>Why is genetic diversity important?</vt:lpstr>
      <vt:lpstr>What has evolution given us?</vt:lpstr>
      <vt:lpstr>PowerPoint Presentation</vt:lpstr>
      <vt:lpstr>What has evolution given us?</vt:lpstr>
      <vt:lpstr>Number of species</vt:lpstr>
      <vt:lpstr>Extent of undiscovered species in Southeast Asia </vt:lpstr>
      <vt:lpstr>Why do we care about biodiversity?</vt:lpstr>
      <vt:lpstr>Relationship between biodiversity and function</vt:lpstr>
      <vt:lpstr>PowerPoint Presentation</vt:lpstr>
      <vt:lpstr>Relationship between biodiversity and services</vt:lpstr>
      <vt:lpstr>Relationship between biodiversity and services</vt:lpstr>
      <vt:lpstr>To conserve biodiversity we need to be able to identify and quantify it </vt:lpstr>
      <vt:lpstr>To conserve biodiversity we need to be able to identify and quantify it </vt:lpstr>
      <vt:lpstr>Biodiversity is defined and measured as an attribute that has two components:</vt:lpstr>
      <vt:lpstr>Biodiversity can be measured at several spatial scales:</vt:lpstr>
      <vt:lpstr>Biodiversity is not equally distributed</vt:lpstr>
      <vt:lpstr>PowerPoint Presentation</vt:lpstr>
      <vt:lpstr>Biodiversity can be assessed in several different ways</vt:lpstr>
      <vt:lpstr>New technologies</vt:lpstr>
      <vt:lpstr>Reading</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 biol new lecture Deciding Conservation Priorities</dc:title>
  <dc:creator>Catherine Walton</dc:creator>
  <cp:lastModifiedBy>Nicholas Harvey</cp:lastModifiedBy>
  <cp:revision>95</cp:revision>
  <dcterms:created xsi:type="dcterms:W3CDTF">2016-03-09T19:58:19Z</dcterms:created>
  <dcterms:modified xsi:type="dcterms:W3CDTF">2021-05-25T09:46:08Z</dcterms:modified>
</cp:coreProperties>
</file>