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700" r:id="rId4"/>
  </p:sldMasterIdLst>
  <p:notesMasterIdLst>
    <p:notesMasterId r:id="rId7"/>
  </p:notesMasterIdLst>
  <p:sldIdLst>
    <p:sldId id="272" r:id="rId5"/>
    <p:sldId id="27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C4h9XZJhYFypOKz07yp6KiatC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8B9B"/>
    <a:srgbClr val="A76B76"/>
    <a:srgbClr val="60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13742-17EE-5E42-9DF1-41566A4CFA8E}" v="2" dt="2026-04-28T12:18:35.362"/>
  </p1510:revLst>
</p1510:revInfo>
</file>

<file path=ppt/tableStyles.xml><?xml version="1.0" encoding="utf-8"?>
<a:tblStyleLst xmlns:a="http://schemas.openxmlformats.org/drawingml/2006/main" def="{B8DA472E-C0B5-4FAA-A71B-45BBE6C39A2A}">
  <a:tblStyle styleId="{B8DA472E-C0B5-4FAA-A71B-45BBE6C39A2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/>
    <p:restoredTop sz="94726"/>
  </p:normalViewPr>
  <p:slideViewPr>
    <p:cSldViewPr snapToGrid="0">
      <p:cViewPr varScale="1">
        <p:scale>
          <a:sx n="70" d="100"/>
          <a:sy n="70" d="100"/>
        </p:scale>
        <p:origin x="5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5" name="Google Shape;16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031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64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55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0B7BF7-863F-75BD-C74E-816BAC14E10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1926431"/>
            <a:ext cx="5257800" cy="4639469"/>
          </a:xfrm>
          <a:prstGeom prst="rect">
            <a:avLst/>
          </a:prstGeom>
        </p:spPr>
        <p:txBody>
          <a:bodyPr lIns="90000" tIns="36000" bIns="90000"/>
          <a:lstStyle>
            <a:lvl1pPr marL="0">
              <a:lnSpc>
                <a:spcPct val="90000"/>
              </a:lnSpc>
              <a:spcBef>
                <a:spcPts val="1000"/>
              </a:spcBef>
              <a:defRPr/>
            </a:lvl1pPr>
          </a:lstStyle>
          <a:p>
            <a:pPr marL="7620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5" name="Google Shape;56;p21">
            <a:extLst>
              <a:ext uri="{FF2B5EF4-FFF2-40B4-BE49-F238E27FC236}">
                <a16:creationId xmlns:a16="http://schemas.microsoft.com/office/drawing/2014/main" id="{AF23B50F-DDC4-A9C5-C7A6-289F47F961E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4081" y="1321595"/>
            <a:ext cx="5183188" cy="6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00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accent5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7898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325562"/>
            <a:ext cx="5181600" cy="48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D5118D-97C4-8F48-B7F6-276414ACF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2202" y="1325562"/>
            <a:ext cx="5181598" cy="4851401"/>
          </a:xfrm>
          <a:prstGeom prst="rect">
            <a:avLst/>
          </a:prstGeom>
        </p:spPr>
        <p:txBody>
          <a:bodyPr>
            <a:normAutofit/>
          </a:bodyPr>
          <a:lstStyle>
            <a:lvl1pPr marL="76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None/>
              <a:tabLst/>
              <a:defRPr sz="20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tabLst/>
              <a:defRPr/>
            </a:pP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a </a:t>
            </a:r>
            <a:r>
              <a:rPr lang="sv-SE" dirty="0" err="1"/>
              <a:t>photo</a:t>
            </a:r>
            <a:r>
              <a:rPr lang="sv-SE" dirty="0"/>
              <a:t> or diagram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Google Shape;34;p20">
            <a:extLst>
              <a:ext uri="{FF2B5EF4-FFF2-40B4-BE49-F238E27FC236}">
                <a16:creationId xmlns:a16="http://schemas.microsoft.com/office/drawing/2014/main" id="{072F1602-EEED-E25A-6302-6C2D24197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195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35;p20">
            <a:extLst>
              <a:ext uri="{FF2B5EF4-FFF2-40B4-BE49-F238E27FC236}">
                <a16:creationId xmlns:a16="http://schemas.microsoft.com/office/drawing/2014/main" id="{3F56D5FE-8BBC-E95A-76D4-D1938A0E3A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25562"/>
            <a:ext cx="5181600" cy="48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34;p20">
            <a:extLst>
              <a:ext uri="{FF2B5EF4-FFF2-40B4-BE49-F238E27FC236}">
                <a16:creationId xmlns:a16="http://schemas.microsoft.com/office/drawing/2014/main" id="{419EB315-0C5D-E6B5-553F-CAA36B37A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05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8B067-C222-A145-CF89-234516211EAC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35;p20">
            <a:extLst>
              <a:ext uri="{FF2B5EF4-FFF2-40B4-BE49-F238E27FC236}">
                <a16:creationId xmlns:a16="http://schemas.microsoft.com/office/drawing/2014/main" id="{B3503028-5BCC-32AC-877B-DF34C7FE8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25562"/>
            <a:ext cx="5181600" cy="48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35;p20">
            <a:extLst>
              <a:ext uri="{FF2B5EF4-FFF2-40B4-BE49-F238E27FC236}">
                <a16:creationId xmlns:a16="http://schemas.microsoft.com/office/drawing/2014/main" id="{2E41FEE8-207D-F515-0218-988E1E95F438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148754" y="1325562"/>
            <a:ext cx="5181600" cy="48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34;p20">
            <a:extLst>
              <a:ext uri="{FF2B5EF4-FFF2-40B4-BE49-F238E27FC236}">
                <a16:creationId xmlns:a16="http://schemas.microsoft.com/office/drawing/2014/main" id="{68C289B8-59D7-7801-53EE-ABCB09FB43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41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2DA1A-27C3-A877-3F21-FC8B5AF4A01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1926431"/>
            <a:ext cx="5257800" cy="4639469"/>
          </a:xfrm>
          <a:prstGeom prst="rect">
            <a:avLst/>
          </a:prstGeom>
        </p:spPr>
        <p:txBody>
          <a:bodyPr lIns="90000" tIns="36000" bIns="90000"/>
          <a:lstStyle>
            <a:lvl1pPr marL="0">
              <a:lnSpc>
                <a:spcPct val="90000"/>
              </a:lnSpc>
              <a:spcBef>
                <a:spcPts val="1000"/>
              </a:spcBef>
              <a:defRPr/>
            </a:lvl1pPr>
          </a:lstStyle>
          <a:p>
            <a:pPr marL="7620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8" name="Google Shape;56;p21">
            <a:extLst>
              <a:ext uri="{FF2B5EF4-FFF2-40B4-BE49-F238E27FC236}">
                <a16:creationId xmlns:a16="http://schemas.microsoft.com/office/drawing/2014/main" id="{1C3240EE-A0CD-0C76-C224-32839D7C897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4081" y="1321595"/>
            <a:ext cx="5183188" cy="6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00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accent5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9870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latin typeface="+mj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839788" y="1346930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36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000" baseline="0"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0AA9A2B-ABED-DB7D-BF31-1128BB037F8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029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0E89C-24E2-3848-9105-E62A76FC27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21A830-ACFF-6C61-07CA-D04E6E6FD08F}"/>
              </a:ext>
            </a:extLst>
          </p:cNvPr>
          <p:cNvSpPr/>
          <p:nvPr userDrawn="1"/>
        </p:nvSpPr>
        <p:spPr>
          <a:xfrm>
            <a:off x="5997575" y="1316038"/>
            <a:ext cx="5540304" cy="4468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839788" y="1316038"/>
            <a:ext cx="5157787" cy="46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00" b="1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839788" y="1816278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  <a:defRPr sz="2000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3"/>
          </p:nvPr>
        </p:nvSpPr>
        <p:spPr>
          <a:xfrm>
            <a:off x="6172200" y="1316038"/>
            <a:ext cx="5183188" cy="46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00" b="1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4"/>
          </p:nvPr>
        </p:nvSpPr>
        <p:spPr>
          <a:xfrm>
            <a:off x="6172200" y="1816278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  <a:defRPr sz="2000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0AA9A2B-ABED-DB7D-BF31-1128BB037F8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83209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latin typeface="+mj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9AD8697-92AB-E546-E92A-46423E2D16E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14360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>
  <p:cSld name="Picture with Caption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44575D-7810-24BF-4810-93F2CC87FC1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64965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>
  <p:cSld name="1_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796EF1-10A7-8C88-C479-E8F73E4A2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44575D-7810-24BF-4810-93F2CC87FC1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53;p21">
            <a:extLst>
              <a:ext uri="{FF2B5EF4-FFF2-40B4-BE49-F238E27FC236}">
                <a16:creationId xmlns:a16="http://schemas.microsoft.com/office/drawing/2014/main" id="{2804BE51-4AE7-8958-602D-521D85C02A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10864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solidFill>
                  <a:schemeClr val="bg1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6" name="Google Shape;54;p21">
            <a:extLst>
              <a:ext uri="{FF2B5EF4-FFF2-40B4-BE49-F238E27FC236}">
                <a16:creationId xmlns:a16="http://schemas.microsoft.com/office/drawing/2014/main" id="{0AB446C0-12CA-AE7E-1A3C-CA6630BDBA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16038"/>
            <a:ext cx="4910771" cy="42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00" b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Google Shape;55;p21">
            <a:extLst>
              <a:ext uri="{FF2B5EF4-FFF2-40B4-BE49-F238E27FC236}">
                <a16:creationId xmlns:a16="http://schemas.microsoft.com/office/drawing/2014/main" id="{339C6CE2-D488-CC10-AD93-5E55C11DD767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839788" y="1829664"/>
            <a:ext cx="491077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  <a:defRPr sz="2000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47783-11D2-0005-3676-55DC35F534B0}"/>
              </a:ext>
            </a:extLst>
          </p:cNvPr>
          <p:cNvSpPr/>
          <p:nvPr userDrawn="1"/>
        </p:nvSpPr>
        <p:spPr>
          <a:xfrm>
            <a:off x="5981252" y="1829664"/>
            <a:ext cx="5927463" cy="4736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Google Shape;79;p25"/>
          <p:cNvSpPr>
            <a:spLocks noGrp="1"/>
          </p:cNvSpPr>
          <p:nvPr>
            <p:ph type="pic" idx="2" hasCustomPrompt="1"/>
          </p:nvPr>
        </p:nvSpPr>
        <p:spPr>
          <a:xfrm>
            <a:off x="6096000" y="1971040"/>
            <a:ext cx="560832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0" i="1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lang="sv-SE" dirty="0"/>
              <a:t>Place </a:t>
            </a:r>
            <a:r>
              <a:rPr lang="sv-SE" dirty="0" err="1"/>
              <a:t>impactful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43EF58-EF2D-D14C-7319-81751CB2501A}"/>
              </a:ext>
            </a:extLst>
          </p:cNvPr>
          <p:cNvCxnSpPr>
            <a:cxnSpLocks/>
          </p:cNvCxnSpPr>
          <p:nvPr/>
        </p:nvCxnSpPr>
        <p:spPr>
          <a:xfrm>
            <a:off x="6169572" y="5370785"/>
            <a:ext cx="551793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566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>
  <p:cSld name="1_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F427D-5DA1-66BC-4D23-81378603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B96DC3-EDED-A35A-DB3F-833161D31F0F}"/>
              </a:ext>
            </a:extLst>
          </p:cNvPr>
          <p:cNvSpPr/>
          <p:nvPr userDrawn="1"/>
        </p:nvSpPr>
        <p:spPr>
          <a:xfrm>
            <a:off x="279699" y="1829664"/>
            <a:ext cx="11629017" cy="4736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Google Shape;79;p25"/>
          <p:cNvSpPr>
            <a:spLocks noGrp="1"/>
          </p:cNvSpPr>
          <p:nvPr>
            <p:ph type="pic" idx="2" hasCustomPrompt="1"/>
          </p:nvPr>
        </p:nvSpPr>
        <p:spPr>
          <a:xfrm>
            <a:off x="6096000" y="1971040"/>
            <a:ext cx="560832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0" i="1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lang="sv-SE" dirty="0"/>
              <a:t>Place </a:t>
            </a:r>
            <a:r>
              <a:rPr lang="sv-SE" dirty="0" err="1"/>
              <a:t>impactful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44575D-7810-24BF-4810-93F2CC87FC1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Google Shape;54;p21">
            <a:extLst>
              <a:ext uri="{FF2B5EF4-FFF2-40B4-BE49-F238E27FC236}">
                <a16:creationId xmlns:a16="http://schemas.microsoft.com/office/drawing/2014/main" id="{0AB446C0-12CA-AE7E-1A3C-CA6630BDBA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756881"/>
            <a:ext cx="4910771" cy="48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Google Shape;55;p21">
            <a:extLst>
              <a:ext uri="{FF2B5EF4-FFF2-40B4-BE49-F238E27FC236}">
                <a16:creationId xmlns:a16="http://schemas.microsoft.com/office/drawing/2014/main" id="{339C6CE2-D488-CC10-AD93-5E55C11DD767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839788" y="2283087"/>
            <a:ext cx="491077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00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Google Shape;53;p21">
            <a:extLst>
              <a:ext uri="{FF2B5EF4-FFF2-40B4-BE49-F238E27FC236}">
                <a16:creationId xmlns:a16="http://schemas.microsoft.com/office/drawing/2014/main" id="{07213A82-FAAB-5D75-42CD-C50A00ED1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5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solidFill>
                  <a:schemeClr val="bg1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04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0D0C-0C81-F840-C90F-8CF3D9BA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E5102-8D85-B351-C683-D6870D1827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7051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5E6BE-A6A1-10D2-B88B-24B36E7901E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E7CC00F-31E2-FDCD-E25C-C29A300A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52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1" r:id="rId9"/>
    <p:sldLayoutId id="2147483715" r:id="rId10"/>
    <p:sldLayoutId id="2147483667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 baseline="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u4ri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jYYmHRX8tCU?si=DxK0azORJoJ8j42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2800" dirty="0">
                <a:solidFill>
                  <a:schemeClr val="accent1"/>
                </a:solidFill>
              </a:rPr>
              <a:t>Need some troubleshooting support? Follow these steps: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2"/>
          </p:nvPr>
        </p:nvSpPr>
        <p:spPr>
          <a:xfrm>
            <a:off x="839788" y="1346930"/>
            <a:ext cx="10626788" cy="481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2800"/>
            </a:pPr>
            <a:r>
              <a:rPr lang="en-GB" sz="2400" dirty="0"/>
              <a:t>If you have not already, make an account on the EMC Forum: </a:t>
            </a:r>
            <a:r>
              <a:rPr lang="en-GB" sz="2400" dirty="0">
                <a:hlinkClick r:id="rId3"/>
              </a:rPr>
              <a:t>https://forum.u4ria.org/</a:t>
            </a:r>
            <a:r>
              <a:rPr lang="en-GB" sz="2400" dirty="0"/>
              <a:t>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/>
              <a:t>Once you have created your account, explore the site and see what is on there!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/>
              <a:t>You can also watch this </a:t>
            </a:r>
            <a:r>
              <a:rPr lang="en-GB" sz="2400" dirty="0">
                <a:hlinkClick r:id="rId4"/>
              </a:rPr>
              <a:t>YouTube Video </a:t>
            </a:r>
            <a:r>
              <a:rPr lang="en-GB" sz="2400" dirty="0"/>
              <a:t>as a guide for how to use the forum…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/>
              <a:t>Go through the categories and search for your tool (e.g., OSeMOSYS)…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/>
              <a:t>Click ‘New Topic’, and you are now ready to write your troubleshooting post…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F953F69-EC43-D710-5495-A812211FADAF}"/>
              </a:ext>
            </a:extLst>
          </p:cNvPr>
          <p:cNvSpPr txBox="1">
            <a:spLocks/>
          </p:cNvSpPr>
          <p:nvPr/>
        </p:nvSpPr>
        <p:spPr>
          <a:xfrm>
            <a:off x="11798300" y="6565900"/>
            <a:ext cx="393700" cy="292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sv-SE" sz="1000" b="1" smtClean="0">
                <a:solidFill>
                  <a:schemeClr val="bg1"/>
                </a:solidFill>
              </a:rPr>
              <a:pPr algn="ctr"/>
              <a:t>1</a:t>
            </a:fld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87B267-AF47-6B7A-1217-8933A4DF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1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Your post should look something like this: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37310-E608-5442-9B29-2CDFCCCB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859795"/>
            <a:ext cx="8901223" cy="4453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Query types: Infeasibility, Failed, Data, Course, Error (etc.)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DC51679-B67D-4247-424C-807B9DE19E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896" b="1896"/>
          <a:stretch>
            <a:fillRect/>
          </a:stretch>
        </p:blipFill>
        <p:spPr>
          <a:xfrm>
            <a:off x="838200" y="1460500"/>
            <a:ext cx="9177338" cy="428625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7F40CBD-104D-6B49-909E-7AFA01712C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5587206"/>
      </p:ext>
    </p:extLst>
  </p:cSld>
  <p:clrMapOvr>
    <a:masterClrMapping/>
  </p:clrMapOvr>
</p:sld>
</file>

<file path=ppt/theme/theme1.xml><?xml version="1.0" encoding="utf-8"?>
<a:theme xmlns:a="http://schemas.openxmlformats.org/drawingml/2006/main" name="CCG Lecture theme">
  <a:themeElements>
    <a:clrScheme name="CCG 20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C8102E"/>
      </a:accent2>
      <a:accent3>
        <a:srgbClr val="AFC7FE"/>
      </a:accent3>
      <a:accent4>
        <a:srgbClr val="5F8EFD"/>
      </a:accent4>
      <a:accent5>
        <a:srgbClr val="0F56FD"/>
      </a:accent5>
      <a:accent6>
        <a:srgbClr val="910C22"/>
      </a:accent6>
      <a:hlink>
        <a:srgbClr val="4151C3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G Lecture theme" id="{0F656C2D-E1CD-0849-AEFA-782DB2D17D9A}" vid="{E279BDDD-1989-354C-B772-D410CEB200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F727AA7180443A862CD9A25741398" ma:contentTypeVersion="18" ma:contentTypeDescription="Create a new document." ma:contentTypeScope="" ma:versionID="a15470f3de19f5213b20cf20a4995d57">
  <xsd:schema xmlns:xsd="http://www.w3.org/2001/XMLSchema" xmlns:xs="http://www.w3.org/2001/XMLSchema" xmlns:p="http://schemas.microsoft.com/office/2006/metadata/properties" xmlns:ns2="35b8b66e-5759-43c1-a138-f967a8bf5a20" xmlns:ns3="0b696a8a-ab1a-459b-a09e-44df7cbe9330" targetNamespace="http://schemas.microsoft.com/office/2006/metadata/properties" ma:root="true" ma:fieldsID="a0986734c870a0a15ed8795bbdb10adf" ns2:_="" ns3:_="">
    <xsd:import namespace="35b8b66e-5759-43c1-a138-f967a8bf5a20"/>
    <xsd:import namespace="0b696a8a-ab1a-459b-a09e-44df7cbe93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8b66e-5759-43c1-a138-f967a8bf5a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81a30b-7206-4dc0-86e4-cd83cec9bd9f}" ma:internalName="TaxCatchAll" ma:showField="CatchAllData" ma:web="35b8b66e-5759-43c1-a138-f967a8bf5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96a8a-ab1a-459b-a09e-44df7cbe9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b1f9f8-f5cc-49a8-8ca6-8016371bf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696a8a-ab1a-459b-a09e-44df7cbe9330">
      <Terms xmlns="http://schemas.microsoft.com/office/infopath/2007/PartnerControls"/>
    </lcf76f155ced4ddcb4097134ff3c332f>
    <TaxCatchAll xmlns="35b8b66e-5759-43c1-a138-f967a8bf5a20" xsi:nil="true"/>
  </documentManagement>
</p:properties>
</file>

<file path=customXml/itemProps1.xml><?xml version="1.0" encoding="utf-8"?>
<ds:datastoreItem xmlns:ds="http://schemas.openxmlformats.org/officeDocument/2006/customXml" ds:itemID="{D05F7E04-0F8F-4ECA-9525-3F0638DC6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C56AEB-6C81-4D2E-983F-11EAB5C54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8b66e-5759-43c1-a138-f967a8bf5a20"/>
    <ds:schemaRef ds:uri="0b696a8a-ab1a-459b-a09e-44df7cbe93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1DDE83-2ED0-4567-A669-A16A212F164D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35b8b66e-5759-43c1-a138-f967a8bf5a20"/>
    <ds:schemaRef ds:uri="http://schemas.openxmlformats.org/package/2006/metadata/core-properties"/>
    <ds:schemaRef ds:uri="0b696a8a-ab1a-459b-a09e-44df7cbe933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124</Words>
  <Application>Microsoft Office PowerPoint</Application>
  <PresentationFormat>Widescreen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 Neue</vt:lpstr>
      <vt:lpstr>CCG Lecture theme</vt:lpstr>
      <vt:lpstr>Need some troubleshooting support? Follow these steps:</vt:lpstr>
      <vt:lpstr>Your post should look something like this: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[Descriptive Title]</dc:title>
  <dc:creator>Eunice Ramos</dc:creator>
  <cp:lastModifiedBy>Alexander, Kane G</cp:lastModifiedBy>
  <cp:revision>63</cp:revision>
  <dcterms:created xsi:type="dcterms:W3CDTF">2019-06-09T10:25:43Z</dcterms:created>
  <dcterms:modified xsi:type="dcterms:W3CDTF">2026-06-25T10:32:35Z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