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23"/>
  </p:notesMasterIdLst>
  <p:sldIdLst>
    <p:sldId id="4233" r:id="rId5"/>
    <p:sldId id="4299" r:id="rId6"/>
    <p:sldId id="4336" r:id="rId7"/>
    <p:sldId id="4346" r:id="rId8"/>
    <p:sldId id="4277" r:id="rId9"/>
    <p:sldId id="4351" r:id="rId10"/>
    <p:sldId id="4350" r:id="rId11"/>
    <p:sldId id="4339" r:id="rId12"/>
    <p:sldId id="4338" r:id="rId13"/>
    <p:sldId id="4343" r:id="rId14"/>
    <p:sldId id="4345" r:id="rId15"/>
    <p:sldId id="4342" r:id="rId16"/>
    <p:sldId id="4348" r:id="rId17"/>
    <p:sldId id="4347" r:id="rId18"/>
    <p:sldId id="4335" r:id="rId19"/>
    <p:sldId id="4344" r:id="rId20"/>
    <p:sldId id="4334" r:id="rId21"/>
    <p:sldId id="4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069"/>
    <a:srgbClr val="68C7FD"/>
    <a:srgbClr val="DEE9F5"/>
    <a:srgbClr val="FFFFFF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658742-4322-424F-B3B3-FBFABC1EA085}" v="16" dt="2026-02-28T20:38:22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93566" autoAdjust="0"/>
  </p:normalViewPr>
  <p:slideViewPr>
    <p:cSldViewPr snapToGrid="0">
      <p:cViewPr>
        <p:scale>
          <a:sx n="50" d="100"/>
          <a:sy n="50" d="100"/>
        </p:scale>
        <p:origin x="98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 Yang" userId="15d00092-7023-47f5-b7ba-42d753ac6ae0" providerId="ADAL" clId="{C9D6A7D6-8575-4FDC-8414-9F8A71D2F530}"/>
    <pc:docChg chg="undo custSel addSld delSld modSld sldOrd">
      <pc:chgData name="Pu Yang" userId="15d00092-7023-47f5-b7ba-42d753ac6ae0" providerId="ADAL" clId="{C9D6A7D6-8575-4FDC-8414-9F8A71D2F530}" dt="2026-03-01T13:20:19.916" v="2471" actId="20577"/>
      <pc:docMkLst>
        <pc:docMk/>
      </pc:docMkLst>
      <pc:sldChg chg="addSp delSp modSp add del mod">
        <pc:chgData name="Pu Yang" userId="15d00092-7023-47f5-b7ba-42d753ac6ae0" providerId="ADAL" clId="{C9D6A7D6-8575-4FDC-8414-9F8A71D2F530}" dt="2026-03-01T13:19:50.983" v="2442" actId="47"/>
        <pc:sldMkLst>
          <pc:docMk/>
          <pc:sldMk cId="3276571996" sldId="256"/>
        </pc:sldMkLst>
        <pc:spChg chg="mod">
          <ac:chgData name="Pu Yang" userId="15d00092-7023-47f5-b7ba-42d753ac6ae0" providerId="ADAL" clId="{C9D6A7D6-8575-4FDC-8414-9F8A71D2F530}" dt="2026-02-28T15:23:00.921" v="1993"/>
          <ac:spMkLst>
            <pc:docMk/>
            <pc:sldMk cId="3276571996" sldId="256"/>
            <ac:spMk id="3" creationId="{4D74B447-F8EC-A1F2-708B-8E4DB0F401BE}"/>
          </ac:spMkLst>
        </pc:spChg>
        <pc:spChg chg="mod">
          <ac:chgData name="Pu Yang" userId="15d00092-7023-47f5-b7ba-42d753ac6ae0" providerId="ADAL" clId="{C9D6A7D6-8575-4FDC-8414-9F8A71D2F530}" dt="2026-02-28T15:23:00.921" v="1993"/>
          <ac:spMkLst>
            <pc:docMk/>
            <pc:sldMk cId="3276571996" sldId="256"/>
            <ac:spMk id="4" creationId="{E5580594-38A6-D820-05EB-5D851BDAE96B}"/>
          </ac:spMkLst>
        </pc:spChg>
        <pc:spChg chg="mod">
          <ac:chgData name="Pu Yang" userId="15d00092-7023-47f5-b7ba-42d753ac6ae0" providerId="ADAL" clId="{C9D6A7D6-8575-4FDC-8414-9F8A71D2F530}" dt="2026-02-28T15:23:00.921" v="1993"/>
          <ac:spMkLst>
            <pc:docMk/>
            <pc:sldMk cId="3276571996" sldId="256"/>
            <ac:spMk id="5" creationId="{ED911952-2022-D03F-4E7E-E3EB4A513789}"/>
          </ac:spMkLst>
        </pc:spChg>
        <pc:spChg chg="mod topLvl">
          <ac:chgData name="Pu Yang" userId="15d00092-7023-47f5-b7ba-42d753ac6ae0" providerId="ADAL" clId="{C9D6A7D6-8575-4FDC-8414-9F8A71D2F530}" dt="2026-02-28T15:22:29.933" v="1948" actId="165"/>
          <ac:spMkLst>
            <pc:docMk/>
            <pc:sldMk cId="3276571996" sldId="256"/>
            <ac:spMk id="12" creationId="{92B1BE60-46A2-DE2E-3440-FAB87C1DF6A4}"/>
          </ac:spMkLst>
        </pc:spChg>
        <pc:spChg chg="mod">
          <ac:chgData name="Pu Yang" userId="15d00092-7023-47f5-b7ba-42d753ac6ae0" providerId="ADAL" clId="{C9D6A7D6-8575-4FDC-8414-9F8A71D2F530}" dt="2026-02-28T15:22:29.933" v="1948" actId="165"/>
          <ac:spMkLst>
            <pc:docMk/>
            <pc:sldMk cId="3276571996" sldId="256"/>
            <ac:spMk id="23" creationId="{EA0A5627-B058-43E8-65EC-2651307704F7}"/>
          </ac:spMkLst>
        </pc:spChg>
        <pc:spChg chg="mod">
          <ac:chgData name="Pu Yang" userId="15d00092-7023-47f5-b7ba-42d753ac6ae0" providerId="ADAL" clId="{C9D6A7D6-8575-4FDC-8414-9F8A71D2F530}" dt="2026-02-28T15:24:02.965" v="2140" actId="20577"/>
          <ac:spMkLst>
            <pc:docMk/>
            <pc:sldMk cId="3276571996" sldId="256"/>
            <ac:spMk id="25" creationId="{FEE411D1-E930-17EB-FF3E-CBAB3E2F5F87}"/>
          </ac:spMkLst>
        </pc:spChg>
        <pc:spChg chg="mod">
          <ac:chgData name="Pu Yang" userId="15d00092-7023-47f5-b7ba-42d753ac6ae0" providerId="ADAL" clId="{C9D6A7D6-8575-4FDC-8414-9F8A71D2F530}" dt="2026-02-28T15:26:14.534" v="2248" actId="20577"/>
          <ac:spMkLst>
            <pc:docMk/>
            <pc:sldMk cId="3276571996" sldId="256"/>
            <ac:spMk id="26" creationId="{64FE247D-1AFF-FB6F-B4A9-18A80C7337AC}"/>
          </ac:spMkLst>
        </pc:spChg>
        <pc:spChg chg="mod">
          <ac:chgData name="Pu Yang" userId="15d00092-7023-47f5-b7ba-42d753ac6ae0" providerId="ADAL" clId="{C9D6A7D6-8575-4FDC-8414-9F8A71D2F530}" dt="2026-02-28T15:22:29.933" v="1948" actId="165"/>
          <ac:spMkLst>
            <pc:docMk/>
            <pc:sldMk cId="3276571996" sldId="256"/>
            <ac:spMk id="30" creationId="{A3C6878D-94A6-ED9C-B00C-B23A65EA4A2D}"/>
          </ac:spMkLst>
        </pc:spChg>
        <pc:spChg chg="mod">
          <ac:chgData name="Pu Yang" userId="15d00092-7023-47f5-b7ba-42d753ac6ae0" providerId="ADAL" clId="{C9D6A7D6-8575-4FDC-8414-9F8A71D2F530}" dt="2026-02-28T15:25:47.499" v="2188" actId="20577"/>
          <ac:spMkLst>
            <pc:docMk/>
            <pc:sldMk cId="3276571996" sldId="256"/>
            <ac:spMk id="31" creationId="{451ED412-9DB3-2DC6-2964-33B900F27A48}"/>
          </ac:spMkLst>
        </pc:spChg>
        <pc:spChg chg="mod">
          <ac:chgData name="Pu Yang" userId="15d00092-7023-47f5-b7ba-42d753ac6ae0" providerId="ADAL" clId="{C9D6A7D6-8575-4FDC-8414-9F8A71D2F530}" dt="2026-02-28T15:23:21.342" v="2030" actId="20577"/>
          <ac:spMkLst>
            <pc:docMk/>
            <pc:sldMk cId="3276571996" sldId="256"/>
            <ac:spMk id="32" creationId="{D8609A0B-36B2-EA16-BE16-2FB2F662A02D}"/>
          </ac:spMkLst>
        </pc:spChg>
        <pc:spChg chg="mod">
          <ac:chgData name="Pu Yang" userId="15d00092-7023-47f5-b7ba-42d753ac6ae0" providerId="ADAL" clId="{C9D6A7D6-8575-4FDC-8414-9F8A71D2F530}" dt="2026-02-28T15:22:29.933" v="1948" actId="165"/>
          <ac:spMkLst>
            <pc:docMk/>
            <pc:sldMk cId="3276571996" sldId="256"/>
            <ac:spMk id="33" creationId="{520EAE49-C5F6-A3F1-B1B3-7F74AFA5E003}"/>
          </ac:spMkLst>
        </pc:spChg>
        <pc:spChg chg="mod">
          <ac:chgData name="Pu Yang" userId="15d00092-7023-47f5-b7ba-42d753ac6ae0" providerId="ADAL" clId="{C9D6A7D6-8575-4FDC-8414-9F8A71D2F530}" dt="2026-02-28T19:37:05.914" v="2276" actId="20577"/>
          <ac:spMkLst>
            <pc:docMk/>
            <pc:sldMk cId="3276571996" sldId="256"/>
            <ac:spMk id="34" creationId="{676185A1-AA54-A0D1-026E-A50145234CBA}"/>
          </ac:spMkLst>
        </pc:spChg>
        <pc:spChg chg="mod">
          <ac:chgData name="Pu Yang" userId="15d00092-7023-47f5-b7ba-42d753ac6ae0" providerId="ADAL" clId="{C9D6A7D6-8575-4FDC-8414-9F8A71D2F530}" dt="2026-02-28T19:37:23.766" v="2287" actId="403"/>
          <ac:spMkLst>
            <pc:docMk/>
            <pc:sldMk cId="3276571996" sldId="256"/>
            <ac:spMk id="35" creationId="{01E81743-C3EA-1038-F5A0-D2938D1D8EB9}"/>
          </ac:spMkLst>
        </pc:spChg>
        <pc:grpChg chg="add mod">
          <ac:chgData name="Pu Yang" userId="15d00092-7023-47f5-b7ba-42d753ac6ae0" providerId="ADAL" clId="{C9D6A7D6-8575-4FDC-8414-9F8A71D2F530}" dt="2026-02-28T15:23:04.590" v="1995" actId="1076"/>
          <ac:grpSpMkLst>
            <pc:docMk/>
            <pc:sldMk cId="3276571996" sldId="256"/>
            <ac:grpSpMk id="2" creationId="{3F73BD3A-F9CC-FEBB-C946-45B9D22D4B7A}"/>
          </ac:grpSpMkLst>
        </pc:grpChg>
        <pc:grpChg chg="del mod">
          <ac:chgData name="Pu Yang" userId="15d00092-7023-47f5-b7ba-42d753ac6ae0" providerId="ADAL" clId="{C9D6A7D6-8575-4FDC-8414-9F8A71D2F530}" dt="2026-02-28T19:37:53.094" v="2291" actId="21"/>
          <ac:grpSpMkLst>
            <pc:docMk/>
            <pc:sldMk cId="3276571996" sldId="256"/>
            <ac:grpSpMk id="16" creationId="{C71F918A-540F-1D2F-624E-91682A09A552}"/>
          </ac:grpSpMkLst>
        </pc:grpChg>
        <pc:grpChg chg="del mod">
          <ac:chgData name="Pu Yang" userId="15d00092-7023-47f5-b7ba-42d753ac6ae0" providerId="ADAL" clId="{C9D6A7D6-8575-4FDC-8414-9F8A71D2F530}" dt="2026-02-28T19:37:53.094" v="2291" actId="21"/>
          <ac:grpSpMkLst>
            <pc:docMk/>
            <pc:sldMk cId="3276571996" sldId="256"/>
            <ac:grpSpMk id="17" creationId="{283BB91E-6CDD-4E5C-4B21-877BC9F4D16C}"/>
          </ac:grpSpMkLst>
        </pc:grpChg>
        <pc:grpChg chg="del mod">
          <ac:chgData name="Pu Yang" userId="15d00092-7023-47f5-b7ba-42d753ac6ae0" providerId="ADAL" clId="{C9D6A7D6-8575-4FDC-8414-9F8A71D2F530}" dt="2026-02-28T19:37:53.094" v="2291" actId="21"/>
          <ac:grpSpMkLst>
            <pc:docMk/>
            <pc:sldMk cId="3276571996" sldId="256"/>
            <ac:grpSpMk id="18" creationId="{5659E791-D248-33C3-40EF-BDFF4A966E77}"/>
          </ac:grpSpMkLst>
        </pc:grpChg>
        <pc:grpChg chg="mod">
          <ac:chgData name="Pu Yang" userId="15d00092-7023-47f5-b7ba-42d753ac6ae0" providerId="ADAL" clId="{C9D6A7D6-8575-4FDC-8414-9F8A71D2F530}" dt="2026-02-28T15:22:06.243" v="1946" actId="14100"/>
          <ac:grpSpMkLst>
            <pc:docMk/>
            <pc:sldMk cId="3276571996" sldId="256"/>
            <ac:grpSpMk id="36" creationId="{05473D1C-5E28-BCAB-27DF-8C5C127BE74D}"/>
          </ac:grpSpMkLst>
        </pc:grpChg>
        <pc:cxnChg chg="del mod">
          <ac:chgData name="Pu Yang" userId="15d00092-7023-47f5-b7ba-42d753ac6ae0" providerId="ADAL" clId="{C9D6A7D6-8575-4FDC-8414-9F8A71D2F530}" dt="2026-02-28T19:37:53.094" v="2291" actId="21"/>
          <ac:cxnSpMkLst>
            <pc:docMk/>
            <pc:sldMk cId="3276571996" sldId="256"/>
            <ac:cxnSpMk id="8" creationId="{F25211C6-7676-6C11-3EAC-0C83DEF2A0FB}"/>
          </ac:cxnSpMkLst>
        </pc:cxnChg>
      </pc:sldChg>
      <pc:sldChg chg="modSp mod">
        <pc:chgData name="Pu Yang" userId="15d00092-7023-47f5-b7ba-42d753ac6ae0" providerId="ADAL" clId="{C9D6A7D6-8575-4FDC-8414-9F8A71D2F530}" dt="2026-02-13T13:03:57.691" v="1169" actId="20577"/>
        <pc:sldMkLst>
          <pc:docMk/>
          <pc:sldMk cId="0" sldId="4233"/>
        </pc:sldMkLst>
        <pc:spChg chg="mod">
          <ac:chgData name="Pu Yang" userId="15d00092-7023-47f5-b7ba-42d753ac6ae0" providerId="ADAL" clId="{C9D6A7D6-8575-4FDC-8414-9F8A71D2F530}" dt="2026-02-01T15:20:35.634" v="39" actId="20577"/>
          <ac:spMkLst>
            <pc:docMk/>
            <pc:sldMk cId="0" sldId="4233"/>
            <ac:spMk id="7" creationId="{9B214736-42D0-4F53-7F7C-908242A00FFE}"/>
          </ac:spMkLst>
        </pc:spChg>
        <pc:spChg chg="mod">
          <ac:chgData name="Pu Yang" userId="15d00092-7023-47f5-b7ba-42d753ac6ae0" providerId="ADAL" clId="{C9D6A7D6-8575-4FDC-8414-9F8A71D2F530}" dt="2026-02-01T16:11:57.183" v="50" actId="20577"/>
          <ac:spMkLst>
            <pc:docMk/>
            <pc:sldMk cId="0" sldId="4233"/>
            <ac:spMk id="8" creationId="{C58592DF-7B7C-28E7-02FB-303C66433C17}"/>
          </ac:spMkLst>
        </pc:spChg>
        <pc:spChg chg="mod">
          <ac:chgData name="Pu Yang" userId="15d00092-7023-47f5-b7ba-42d753ac6ae0" providerId="ADAL" clId="{C9D6A7D6-8575-4FDC-8414-9F8A71D2F530}" dt="2026-02-13T13:03:57.691" v="1169" actId="20577"/>
          <ac:spMkLst>
            <pc:docMk/>
            <pc:sldMk cId="0" sldId="4233"/>
            <ac:spMk id="9" creationId="{5CC7B5A4-B710-2AF4-19A5-2D8FF3E6D07B}"/>
          </ac:spMkLst>
        </pc:spChg>
      </pc:sldChg>
      <pc:sldChg chg="modSp mod ord">
        <pc:chgData name="Pu Yang" userId="15d00092-7023-47f5-b7ba-42d753ac6ae0" providerId="ADAL" clId="{C9D6A7D6-8575-4FDC-8414-9F8A71D2F530}" dt="2026-02-28T19:36:37.621" v="2254" actId="113"/>
        <pc:sldMkLst>
          <pc:docMk/>
          <pc:sldMk cId="820465699" sldId="4277"/>
        </pc:sldMkLst>
        <pc:spChg chg="mod">
          <ac:chgData name="Pu Yang" userId="15d00092-7023-47f5-b7ba-42d753ac6ae0" providerId="ADAL" clId="{C9D6A7D6-8575-4FDC-8414-9F8A71D2F530}" dt="2026-02-28T19:36:37.621" v="2254" actId="113"/>
          <ac:spMkLst>
            <pc:docMk/>
            <pc:sldMk cId="820465699" sldId="4277"/>
            <ac:spMk id="6" creationId="{D3F22F59-B893-494D-746A-786A001D5EDA}"/>
          </ac:spMkLst>
        </pc:spChg>
      </pc:sldChg>
      <pc:sldChg chg="addSp delSp modSp mod">
        <pc:chgData name="Pu Yang" userId="15d00092-7023-47f5-b7ba-42d753ac6ae0" providerId="ADAL" clId="{C9D6A7D6-8575-4FDC-8414-9F8A71D2F530}" dt="2026-02-01T16:14:50.584" v="386" actId="1076"/>
        <pc:sldMkLst>
          <pc:docMk/>
          <pc:sldMk cId="1260324858" sldId="4299"/>
        </pc:sldMkLst>
        <pc:spChg chg="mod">
          <ac:chgData name="Pu Yang" userId="15d00092-7023-47f5-b7ba-42d753ac6ae0" providerId="ADAL" clId="{C9D6A7D6-8575-4FDC-8414-9F8A71D2F530}" dt="2026-02-01T15:55:31.106" v="42"/>
          <ac:spMkLst>
            <pc:docMk/>
            <pc:sldMk cId="1260324858" sldId="4299"/>
            <ac:spMk id="6" creationId="{C0B15B92-AED7-5834-F12C-DAB6F4753FEB}"/>
          </ac:spMkLst>
        </pc:spChg>
        <pc:spChg chg="mod">
          <ac:chgData name="Pu Yang" userId="15d00092-7023-47f5-b7ba-42d753ac6ae0" providerId="ADAL" clId="{C9D6A7D6-8575-4FDC-8414-9F8A71D2F530}" dt="2026-02-01T15:55:31.106" v="42"/>
          <ac:spMkLst>
            <pc:docMk/>
            <pc:sldMk cId="1260324858" sldId="4299"/>
            <ac:spMk id="7" creationId="{27796489-675D-3080-72F0-A43411A13E4B}"/>
          </ac:spMkLst>
        </pc:spChg>
        <pc:spChg chg="add mod">
          <ac:chgData name="Pu Yang" userId="15d00092-7023-47f5-b7ba-42d753ac6ae0" providerId="ADAL" clId="{C9D6A7D6-8575-4FDC-8414-9F8A71D2F530}" dt="2026-02-01T15:55:46.290" v="45" actId="1076"/>
          <ac:spMkLst>
            <pc:docMk/>
            <pc:sldMk cId="1260324858" sldId="4299"/>
            <ac:spMk id="8" creationId="{9F282EF1-6315-4A7D-693C-617221F4D2FD}"/>
          </ac:spMkLst>
        </pc:spChg>
        <pc:spChg chg="add mod">
          <ac:chgData name="Pu Yang" userId="15d00092-7023-47f5-b7ba-42d753ac6ae0" providerId="ADAL" clId="{C9D6A7D6-8575-4FDC-8414-9F8A71D2F530}" dt="2026-02-01T15:55:46.290" v="45" actId="1076"/>
          <ac:spMkLst>
            <pc:docMk/>
            <pc:sldMk cId="1260324858" sldId="4299"/>
            <ac:spMk id="11" creationId="{DB7CB4C0-5A15-3375-27D9-D50D5AD2C6D6}"/>
          </ac:spMkLst>
        </pc:spChg>
        <pc:spChg chg="add mod">
          <ac:chgData name="Pu Yang" userId="15d00092-7023-47f5-b7ba-42d753ac6ae0" providerId="ADAL" clId="{C9D6A7D6-8575-4FDC-8414-9F8A71D2F530}" dt="2026-02-01T15:55:46.290" v="45" actId="1076"/>
          <ac:spMkLst>
            <pc:docMk/>
            <pc:sldMk cId="1260324858" sldId="4299"/>
            <ac:spMk id="13" creationId="{AF82205C-A186-A950-BEE3-E71962898ED1}"/>
          </ac:spMkLst>
        </pc:spChg>
        <pc:spChg chg="add mod">
          <ac:chgData name="Pu Yang" userId="15d00092-7023-47f5-b7ba-42d753ac6ae0" providerId="ADAL" clId="{C9D6A7D6-8575-4FDC-8414-9F8A71D2F530}" dt="2026-02-01T15:55:46.290" v="45" actId="1076"/>
          <ac:spMkLst>
            <pc:docMk/>
            <pc:sldMk cId="1260324858" sldId="4299"/>
            <ac:spMk id="15" creationId="{EA41A0F1-6012-FFCB-4AAE-7B71181D3D72}"/>
          </ac:spMkLst>
        </pc:spChg>
        <pc:spChg chg="add mod">
          <ac:chgData name="Pu Yang" userId="15d00092-7023-47f5-b7ba-42d753ac6ae0" providerId="ADAL" clId="{C9D6A7D6-8575-4FDC-8414-9F8A71D2F530}" dt="2026-02-01T15:55:46.290" v="45" actId="1076"/>
          <ac:spMkLst>
            <pc:docMk/>
            <pc:sldMk cId="1260324858" sldId="4299"/>
            <ac:spMk id="17" creationId="{8EA84AC9-ADEC-75B7-8394-FB858A26BF7B}"/>
          </ac:spMkLst>
        </pc:spChg>
        <pc:spChg chg="add mod">
          <ac:chgData name="Pu Yang" userId="15d00092-7023-47f5-b7ba-42d753ac6ae0" providerId="ADAL" clId="{C9D6A7D6-8575-4FDC-8414-9F8A71D2F530}" dt="2026-02-01T16:14:50.584" v="386" actId="1076"/>
          <ac:spMkLst>
            <pc:docMk/>
            <pc:sldMk cId="1260324858" sldId="4299"/>
            <ac:spMk id="18" creationId="{871D9F06-70A5-80A9-64B5-508CE30F9298}"/>
          </ac:spMkLst>
        </pc:spChg>
        <pc:grpChg chg="mod">
          <ac:chgData name="Pu Yang" userId="15d00092-7023-47f5-b7ba-42d753ac6ae0" providerId="ADAL" clId="{C9D6A7D6-8575-4FDC-8414-9F8A71D2F530}" dt="2026-02-01T15:55:46.290" v="45" actId="1076"/>
          <ac:grpSpMkLst>
            <pc:docMk/>
            <pc:sldMk cId="1260324858" sldId="4299"/>
            <ac:grpSpMk id="5" creationId="{7CF18105-4E03-B5E8-BD0B-26E0A8707AE8}"/>
          </ac:grpSpMkLst>
        </pc:grpChg>
        <pc:picChg chg="mod">
          <ac:chgData name="Pu Yang" userId="15d00092-7023-47f5-b7ba-42d753ac6ae0" providerId="ADAL" clId="{C9D6A7D6-8575-4FDC-8414-9F8A71D2F530}" dt="2026-02-01T15:55:46.290" v="45" actId="1076"/>
          <ac:picMkLst>
            <pc:docMk/>
            <pc:sldMk cId="1260324858" sldId="4299"/>
            <ac:picMk id="2" creationId="{94A2374E-668E-064E-E358-5DB259824F5C}"/>
          </ac:picMkLst>
        </pc:picChg>
        <pc:cxnChg chg="mod">
          <ac:chgData name="Pu Yang" userId="15d00092-7023-47f5-b7ba-42d753ac6ae0" providerId="ADAL" clId="{C9D6A7D6-8575-4FDC-8414-9F8A71D2F530}" dt="2026-02-01T15:55:46.290" v="45" actId="1076"/>
          <ac:cxnSpMkLst>
            <pc:docMk/>
            <pc:sldMk cId="1260324858" sldId="4299"/>
            <ac:cxnSpMk id="12" creationId="{A81EC9A7-E135-3AC4-A480-4B935EBE52B7}"/>
          </ac:cxnSpMkLst>
        </pc:cxnChg>
      </pc:sldChg>
      <pc:sldChg chg="addSp delSp modSp new mod">
        <pc:chgData name="Pu Yang" userId="15d00092-7023-47f5-b7ba-42d753ac6ae0" providerId="ADAL" clId="{C9D6A7D6-8575-4FDC-8414-9F8A71D2F530}" dt="2026-02-28T20:38:13.367" v="2349" actId="21"/>
        <pc:sldMkLst>
          <pc:docMk/>
          <pc:sldMk cId="32182577" sldId="4334"/>
        </pc:sldMkLst>
        <pc:spChg chg="add mod">
          <ac:chgData name="Pu Yang" userId="15d00092-7023-47f5-b7ba-42d753ac6ae0" providerId="ADAL" clId="{C9D6A7D6-8575-4FDC-8414-9F8A71D2F530}" dt="2026-02-02T12:14:32.577" v="588" actId="20577"/>
          <ac:spMkLst>
            <pc:docMk/>
            <pc:sldMk cId="32182577" sldId="4334"/>
            <ac:spMk id="6" creationId="{EC4A3717-974C-C4A3-360A-C5028E12A55B}"/>
          </ac:spMkLst>
        </pc:spChg>
        <pc:picChg chg="add del mod">
          <ac:chgData name="Pu Yang" userId="15d00092-7023-47f5-b7ba-42d753ac6ae0" providerId="ADAL" clId="{C9D6A7D6-8575-4FDC-8414-9F8A71D2F530}" dt="2026-02-28T20:38:13.367" v="2349" actId="21"/>
          <ac:picMkLst>
            <pc:docMk/>
            <pc:sldMk cId="32182577" sldId="4334"/>
            <ac:picMk id="5" creationId="{7DAB4935-B697-86D2-73E4-CE530EAF2C1F}"/>
          </ac:picMkLst>
        </pc:picChg>
      </pc:sldChg>
      <pc:sldChg chg="addSp delSp modSp new add del mod ord">
        <pc:chgData name="Pu Yang" userId="15d00092-7023-47f5-b7ba-42d753ac6ae0" providerId="ADAL" clId="{C9D6A7D6-8575-4FDC-8414-9F8A71D2F530}" dt="2026-02-27T14:57:44.452" v="1752" actId="1076"/>
        <pc:sldMkLst>
          <pc:docMk/>
          <pc:sldMk cId="3465204283" sldId="4335"/>
        </pc:sldMkLst>
        <pc:spChg chg="mod">
          <ac:chgData name="Pu Yang" userId="15d00092-7023-47f5-b7ba-42d753ac6ae0" providerId="ADAL" clId="{C9D6A7D6-8575-4FDC-8414-9F8A71D2F530}" dt="2026-02-27T14:57:06.678" v="1748"/>
          <ac:spMkLst>
            <pc:docMk/>
            <pc:sldMk cId="3465204283" sldId="4335"/>
            <ac:spMk id="2" creationId="{47816CFC-2722-AE6A-8434-00117CD7928F}"/>
          </ac:spMkLst>
        </pc:spChg>
        <pc:spChg chg="add mod">
          <ac:chgData name="Pu Yang" userId="15d00092-7023-47f5-b7ba-42d753ac6ae0" providerId="ADAL" clId="{C9D6A7D6-8575-4FDC-8414-9F8A71D2F530}" dt="2026-02-27T14:57:44.452" v="1752" actId="1076"/>
          <ac:spMkLst>
            <pc:docMk/>
            <pc:sldMk cId="3465204283" sldId="4335"/>
            <ac:spMk id="7" creationId="{7590C999-96F8-CB8D-2F2F-CB20EF041150}"/>
          </ac:spMkLst>
        </pc:spChg>
        <pc:picChg chg="add mod">
          <ac:chgData name="Pu Yang" userId="15d00092-7023-47f5-b7ba-42d753ac6ae0" providerId="ADAL" clId="{C9D6A7D6-8575-4FDC-8414-9F8A71D2F530}" dt="2026-02-27T13:32:44.991" v="1703" actId="1076"/>
          <ac:picMkLst>
            <pc:docMk/>
            <pc:sldMk cId="3465204283" sldId="4335"/>
            <ac:picMk id="8" creationId="{D7EB6514-CEBC-F313-7569-2EB002B56F36}"/>
          </ac:picMkLst>
        </pc:picChg>
      </pc:sldChg>
      <pc:sldChg chg="addSp delSp modSp new mod ord modShow">
        <pc:chgData name="Pu Yang" userId="15d00092-7023-47f5-b7ba-42d753ac6ae0" providerId="ADAL" clId="{C9D6A7D6-8575-4FDC-8414-9F8A71D2F530}" dt="2026-02-27T12:37:22.394" v="1680" actId="729"/>
        <pc:sldMkLst>
          <pc:docMk/>
          <pc:sldMk cId="3658571841" sldId="4336"/>
        </pc:sldMkLst>
        <pc:spChg chg="add mod">
          <ac:chgData name="Pu Yang" userId="15d00092-7023-47f5-b7ba-42d753ac6ae0" providerId="ADAL" clId="{C9D6A7D6-8575-4FDC-8414-9F8A71D2F530}" dt="2026-02-02T12:14:19.335" v="563"/>
          <ac:spMkLst>
            <pc:docMk/>
            <pc:sldMk cId="3658571841" sldId="4336"/>
            <ac:spMk id="6" creationId="{86271201-6870-9FC1-AAF5-1046E3B67247}"/>
          </ac:spMkLst>
        </pc:spChg>
        <pc:picChg chg="add del mod">
          <ac:chgData name="Pu Yang" userId="15d00092-7023-47f5-b7ba-42d753ac6ae0" providerId="ADAL" clId="{C9D6A7D6-8575-4FDC-8414-9F8A71D2F530}" dt="2026-02-27T12:30:32.253" v="1679" actId="21"/>
          <ac:picMkLst>
            <pc:docMk/>
            <pc:sldMk cId="3658571841" sldId="4336"/>
            <ac:picMk id="5" creationId="{C516EEE5-2D6A-FE51-BF0D-B3745D55631B}"/>
          </ac:picMkLst>
        </pc:picChg>
      </pc:sldChg>
      <pc:sldChg chg="addSp modSp add mod">
        <pc:chgData name="Pu Yang" userId="15d00092-7023-47f5-b7ba-42d753ac6ae0" providerId="ADAL" clId="{C9D6A7D6-8575-4FDC-8414-9F8A71D2F530}" dt="2026-02-27T12:27:23.401" v="1633" actId="20577"/>
        <pc:sldMkLst>
          <pc:docMk/>
          <pc:sldMk cId="3141200796" sldId="4338"/>
        </pc:sldMkLst>
        <pc:spChg chg="add mod">
          <ac:chgData name="Pu Yang" userId="15d00092-7023-47f5-b7ba-42d753ac6ae0" providerId="ADAL" clId="{C9D6A7D6-8575-4FDC-8414-9F8A71D2F530}" dt="2026-02-27T11:54:22.715" v="1627"/>
          <ac:spMkLst>
            <pc:docMk/>
            <pc:sldMk cId="3141200796" sldId="4338"/>
            <ac:spMk id="5" creationId="{F1D60C7E-6B39-4572-AE5F-9F305FD9FADC}"/>
          </ac:spMkLst>
        </pc:spChg>
        <pc:spChg chg="mod">
          <ac:chgData name="Pu Yang" userId="15d00092-7023-47f5-b7ba-42d753ac6ae0" providerId="ADAL" clId="{C9D6A7D6-8575-4FDC-8414-9F8A71D2F530}" dt="2026-02-27T12:27:23.401" v="1633" actId="20577"/>
          <ac:spMkLst>
            <pc:docMk/>
            <pc:sldMk cId="3141200796" sldId="4338"/>
            <ac:spMk id="6" creationId="{EFD2680F-FA3A-0571-B2DB-58185530CA71}"/>
          </ac:spMkLst>
        </pc:spChg>
        <pc:picChg chg="add mod">
          <ac:chgData name="Pu Yang" userId="15d00092-7023-47f5-b7ba-42d753ac6ae0" providerId="ADAL" clId="{C9D6A7D6-8575-4FDC-8414-9F8A71D2F530}" dt="2026-02-27T10:22:56.825" v="1173" actId="14100"/>
          <ac:picMkLst>
            <pc:docMk/>
            <pc:sldMk cId="3141200796" sldId="4338"/>
            <ac:picMk id="4" creationId="{E3EFEB50-88B4-F777-9899-8FD0ECA21851}"/>
          </ac:picMkLst>
        </pc:picChg>
      </pc:sldChg>
      <pc:sldChg chg="addSp modSp new mod">
        <pc:chgData name="Pu Yang" userId="15d00092-7023-47f5-b7ba-42d753ac6ae0" providerId="ADAL" clId="{C9D6A7D6-8575-4FDC-8414-9F8A71D2F530}" dt="2026-02-11T12:03:09.591" v="865" actId="20577"/>
        <pc:sldMkLst>
          <pc:docMk/>
          <pc:sldMk cId="4288404563" sldId="4339"/>
        </pc:sldMkLst>
        <pc:spChg chg="mod">
          <ac:chgData name="Pu Yang" userId="15d00092-7023-47f5-b7ba-42d753ac6ae0" providerId="ADAL" clId="{C9D6A7D6-8575-4FDC-8414-9F8A71D2F530}" dt="2026-02-11T12:03:09.591" v="865" actId="20577"/>
          <ac:spMkLst>
            <pc:docMk/>
            <pc:sldMk cId="4288404563" sldId="4339"/>
            <ac:spMk id="2" creationId="{B96AF94F-C531-4252-D0AD-3D79EA34F3B0}"/>
          </ac:spMkLst>
        </pc:spChg>
        <pc:spChg chg="add mod">
          <ac:chgData name="Pu Yang" userId="15d00092-7023-47f5-b7ba-42d753ac6ae0" providerId="ADAL" clId="{C9D6A7D6-8575-4FDC-8414-9F8A71D2F530}" dt="2026-02-11T12:02:55.807" v="839" actId="207"/>
          <ac:spMkLst>
            <pc:docMk/>
            <pc:sldMk cId="4288404563" sldId="4339"/>
            <ac:spMk id="5" creationId="{14E322B4-962D-3264-E7BA-2E88EC372C52}"/>
          </ac:spMkLst>
        </pc:spChg>
        <pc:picChg chg="add mod">
          <ac:chgData name="Pu Yang" userId="15d00092-7023-47f5-b7ba-42d753ac6ae0" providerId="ADAL" clId="{C9D6A7D6-8575-4FDC-8414-9F8A71D2F530}" dt="2026-02-11T12:01:56.293" v="826" actId="1076"/>
          <ac:picMkLst>
            <pc:docMk/>
            <pc:sldMk cId="4288404563" sldId="4339"/>
            <ac:picMk id="4" creationId="{EBBEFFAF-D47F-4656-8B2E-D3149E4E8A0F}"/>
          </ac:picMkLst>
        </pc:picChg>
      </pc:sldChg>
      <pc:sldChg chg="addSp delSp modSp new mod ord">
        <pc:chgData name="Pu Yang" userId="15d00092-7023-47f5-b7ba-42d753ac6ae0" providerId="ADAL" clId="{C9D6A7D6-8575-4FDC-8414-9F8A71D2F530}" dt="2026-02-27T12:29:59.661" v="1669" actId="1076"/>
        <pc:sldMkLst>
          <pc:docMk/>
          <pc:sldMk cId="2576480207" sldId="4342"/>
        </pc:sldMkLst>
        <pc:spChg chg="mod">
          <ac:chgData name="Pu Yang" userId="15d00092-7023-47f5-b7ba-42d753ac6ae0" providerId="ADAL" clId="{C9D6A7D6-8575-4FDC-8414-9F8A71D2F530}" dt="2026-02-27T11:48:10.547" v="1610" actId="113"/>
          <ac:spMkLst>
            <pc:docMk/>
            <pc:sldMk cId="2576480207" sldId="4342"/>
            <ac:spMk id="2" creationId="{3BA9A62A-55F4-E6FD-A5DF-425DA49C83CC}"/>
          </ac:spMkLst>
        </pc:spChg>
        <pc:spChg chg="add mod">
          <ac:chgData name="Pu Yang" userId="15d00092-7023-47f5-b7ba-42d753ac6ae0" providerId="ADAL" clId="{C9D6A7D6-8575-4FDC-8414-9F8A71D2F530}" dt="2026-02-27T11:54:18.561" v="1624"/>
          <ac:spMkLst>
            <pc:docMk/>
            <pc:sldMk cId="2576480207" sldId="4342"/>
            <ac:spMk id="7" creationId="{F49AC915-92B1-1DDC-2EFD-113B07F7F26C}"/>
          </ac:spMkLst>
        </pc:spChg>
        <pc:spChg chg="add mod">
          <ac:chgData name="Pu Yang" userId="15d00092-7023-47f5-b7ba-42d753ac6ae0" providerId="ADAL" clId="{C9D6A7D6-8575-4FDC-8414-9F8A71D2F530}" dt="2026-02-27T12:29:59.661" v="1669" actId="1076"/>
          <ac:spMkLst>
            <pc:docMk/>
            <pc:sldMk cId="2576480207" sldId="4342"/>
            <ac:spMk id="14" creationId="{F7BF9A77-96AF-44BA-F717-81C09E9C5F3C}"/>
          </ac:spMkLst>
        </pc:spChg>
        <pc:picChg chg="add mod">
          <ac:chgData name="Pu Yang" userId="15d00092-7023-47f5-b7ba-42d753ac6ae0" providerId="ADAL" clId="{C9D6A7D6-8575-4FDC-8414-9F8A71D2F530}" dt="2026-02-27T12:29:14.749" v="1657" actId="1076"/>
          <ac:picMkLst>
            <pc:docMk/>
            <pc:sldMk cId="2576480207" sldId="4342"/>
            <ac:picMk id="9" creationId="{D2041A8A-492E-8796-1A5F-BCB7A885ECE4}"/>
          </ac:picMkLst>
        </pc:picChg>
        <pc:picChg chg="add mod ord">
          <ac:chgData name="Pu Yang" userId="15d00092-7023-47f5-b7ba-42d753ac6ae0" providerId="ADAL" clId="{C9D6A7D6-8575-4FDC-8414-9F8A71D2F530}" dt="2026-02-27T12:29:25.339" v="1664" actId="167"/>
          <ac:picMkLst>
            <pc:docMk/>
            <pc:sldMk cId="2576480207" sldId="4342"/>
            <ac:picMk id="11" creationId="{25951C9C-2C93-A708-F6A9-8A3697BE707A}"/>
          </ac:picMkLst>
        </pc:picChg>
        <pc:picChg chg="add mod">
          <ac:chgData name="Pu Yang" userId="15d00092-7023-47f5-b7ba-42d753ac6ae0" providerId="ADAL" clId="{C9D6A7D6-8575-4FDC-8414-9F8A71D2F530}" dt="2026-02-27T12:29:51.158" v="1667" actId="1076"/>
          <ac:picMkLst>
            <pc:docMk/>
            <pc:sldMk cId="2576480207" sldId="4342"/>
            <ac:picMk id="13" creationId="{EC6FA6CB-CE52-BE0A-ABD1-0C68362D7EE1}"/>
          </ac:picMkLst>
        </pc:picChg>
        <pc:picChg chg="add mod">
          <ac:chgData name="Pu Yang" userId="15d00092-7023-47f5-b7ba-42d753ac6ae0" providerId="ADAL" clId="{C9D6A7D6-8575-4FDC-8414-9F8A71D2F530}" dt="2026-02-27T12:28:29.352" v="1652" actId="1076"/>
          <ac:picMkLst>
            <pc:docMk/>
            <pc:sldMk cId="2576480207" sldId="4342"/>
            <ac:picMk id="1028" creationId="{1CFBD8A5-78D4-0348-6CC9-D4DDA5BE5A1C}"/>
          </ac:picMkLst>
        </pc:picChg>
      </pc:sldChg>
      <pc:sldChg chg="addSp modSp new mod">
        <pc:chgData name="Pu Yang" userId="15d00092-7023-47f5-b7ba-42d753ac6ae0" providerId="ADAL" clId="{C9D6A7D6-8575-4FDC-8414-9F8A71D2F530}" dt="2026-02-27T11:54:20.485" v="1626"/>
        <pc:sldMkLst>
          <pc:docMk/>
          <pc:sldMk cId="1530817520" sldId="4343"/>
        </pc:sldMkLst>
        <pc:spChg chg="mod">
          <ac:chgData name="Pu Yang" userId="15d00092-7023-47f5-b7ba-42d753ac6ae0" providerId="ADAL" clId="{C9D6A7D6-8575-4FDC-8414-9F8A71D2F530}" dt="2026-02-27T11:48:03.606" v="1609" actId="114"/>
          <ac:spMkLst>
            <pc:docMk/>
            <pc:sldMk cId="1530817520" sldId="4343"/>
            <ac:spMk id="2" creationId="{033FA3D8-C738-0B9A-D555-A44F8381E066}"/>
          </ac:spMkLst>
        </pc:spChg>
        <pc:spChg chg="add mod">
          <ac:chgData name="Pu Yang" userId="15d00092-7023-47f5-b7ba-42d753ac6ae0" providerId="ADAL" clId="{C9D6A7D6-8575-4FDC-8414-9F8A71D2F530}" dt="2026-02-27T11:54:20.485" v="1626"/>
          <ac:spMkLst>
            <pc:docMk/>
            <pc:sldMk cId="1530817520" sldId="4343"/>
            <ac:spMk id="4" creationId="{F2ED8CCB-2D25-352A-A992-04B3B8B0C36B}"/>
          </ac:spMkLst>
        </pc:spChg>
        <pc:spChg chg="add mod">
          <ac:chgData name="Pu Yang" userId="15d00092-7023-47f5-b7ba-42d753ac6ae0" providerId="ADAL" clId="{C9D6A7D6-8575-4FDC-8414-9F8A71D2F530}" dt="2026-02-27T10:28:35.130" v="1192" actId="113"/>
          <ac:spMkLst>
            <pc:docMk/>
            <pc:sldMk cId="1530817520" sldId="4343"/>
            <ac:spMk id="7" creationId="{83038D4A-9CE2-30A5-4FDE-A2439A8B0E79}"/>
          </ac:spMkLst>
        </pc:spChg>
        <pc:picChg chg="add mod">
          <ac:chgData name="Pu Yang" userId="15d00092-7023-47f5-b7ba-42d753ac6ae0" providerId="ADAL" clId="{C9D6A7D6-8575-4FDC-8414-9F8A71D2F530}" dt="2026-02-11T12:15:43.614" v="944" actId="14100"/>
          <ac:picMkLst>
            <pc:docMk/>
            <pc:sldMk cId="1530817520" sldId="4343"/>
            <ac:picMk id="5" creationId="{33F17581-CCAF-98F6-C535-95B052F64BBC}"/>
          </ac:picMkLst>
        </pc:picChg>
      </pc:sldChg>
      <pc:sldChg chg="addSp delSp modSp new mod">
        <pc:chgData name="Pu Yang" userId="15d00092-7023-47f5-b7ba-42d753ac6ae0" providerId="ADAL" clId="{C9D6A7D6-8575-4FDC-8414-9F8A71D2F530}" dt="2026-02-27T11:21:19.681" v="1579" actId="1076"/>
        <pc:sldMkLst>
          <pc:docMk/>
          <pc:sldMk cId="1996939908" sldId="4344"/>
        </pc:sldMkLst>
        <pc:spChg chg="mod">
          <ac:chgData name="Pu Yang" userId="15d00092-7023-47f5-b7ba-42d753ac6ae0" providerId="ADAL" clId="{C9D6A7D6-8575-4FDC-8414-9F8A71D2F530}" dt="2026-02-11T15:50:17.518" v="991" actId="20577"/>
          <ac:spMkLst>
            <pc:docMk/>
            <pc:sldMk cId="1996939908" sldId="4344"/>
            <ac:spMk id="2" creationId="{6DBEF0C2-0BF8-DB7F-5D46-F627D15C1E4A}"/>
          </ac:spMkLst>
        </pc:spChg>
        <pc:spChg chg="add mod">
          <ac:chgData name="Pu Yang" userId="15d00092-7023-47f5-b7ba-42d753ac6ae0" providerId="ADAL" clId="{C9D6A7D6-8575-4FDC-8414-9F8A71D2F530}" dt="2026-02-11T15:51:17.156" v="1014" actId="20577"/>
          <ac:spMkLst>
            <pc:docMk/>
            <pc:sldMk cId="1996939908" sldId="4344"/>
            <ac:spMk id="6" creationId="{9368939E-50EC-2AE7-26FF-91B3F1056C81}"/>
          </ac:spMkLst>
        </pc:spChg>
        <pc:spChg chg="add mod">
          <ac:chgData name="Pu Yang" userId="15d00092-7023-47f5-b7ba-42d753ac6ae0" providerId="ADAL" clId="{C9D6A7D6-8575-4FDC-8414-9F8A71D2F530}" dt="2026-02-27T11:21:00.952" v="1578" actId="1076"/>
          <ac:spMkLst>
            <pc:docMk/>
            <pc:sldMk cId="1996939908" sldId="4344"/>
            <ac:spMk id="7" creationId="{A28DEA7C-948F-9D16-412F-3AE8258FD922}"/>
          </ac:spMkLst>
        </pc:spChg>
        <pc:spChg chg="add mod">
          <ac:chgData name="Pu Yang" userId="15d00092-7023-47f5-b7ba-42d753ac6ae0" providerId="ADAL" clId="{C9D6A7D6-8575-4FDC-8414-9F8A71D2F530}" dt="2026-02-27T11:20:46.083" v="1577" actId="12788"/>
          <ac:spMkLst>
            <pc:docMk/>
            <pc:sldMk cId="1996939908" sldId="4344"/>
            <ac:spMk id="8" creationId="{9FF455C9-9BA5-BCAA-50E8-BEB576E3717A}"/>
          </ac:spMkLst>
        </pc:spChg>
        <pc:spChg chg="add mod">
          <ac:chgData name="Pu Yang" userId="15d00092-7023-47f5-b7ba-42d753ac6ae0" providerId="ADAL" clId="{C9D6A7D6-8575-4FDC-8414-9F8A71D2F530}" dt="2026-02-27T11:21:19.681" v="1579" actId="1076"/>
          <ac:spMkLst>
            <pc:docMk/>
            <pc:sldMk cId="1996939908" sldId="4344"/>
            <ac:spMk id="9" creationId="{B01196DA-E9FC-35D3-3C8F-23E1BD338367}"/>
          </ac:spMkLst>
        </pc:spChg>
        <pc:spChg chg="add mod ord">
          <ac:chgData name="Pu Yang" userId="15d00092-7023-47f5-b7ba-42d753ac6ae0" providerId="ADAL" clId="{C9D6A7D6-8575-4FDC-8414-9F8A71D2F530}" dt="2026-02-27T11:20:46.083" v="1577" actId="12788"/>
          <ac:spMkLst>
            <pc:docMk/>
            <pc:sldMk cId="1996939908" sldId="4344"/>
            <ac:spMk id="10" creationId="{DBC61A30-0EE4-C4D3-3935-76BDA56BB31C}"/>
          </ac:spMkLst>
        </pc:spChg>
        <pc:spChg chg="add mod">
          <ac:chgData name="Pu Yang" userId="15d00092-7023-47f5-b7ba-42d753ac6ae0" providerId="ADAL" clId="{C9D6A7D6-8575-4FDC-8414-9F8A71D2F530}" dt="2026-02-27T11:19:25.504" v="1561" actId="12"/>
          <ac:spMkLst>
            <pc:docMk/>
            <pc:sldMk cId="1996939908" sldId="4344"/>
            <ac:spMk id="14" creationId="{54F77CCD-F980-0851-BE90-486E9A2425BC}"/>
          </ac:spMkLst>
        </pc:spChg>
        <pc:picChg chg="add mod">
          <ac:chgData name="Pu Yang" userId="15d00092-7023-47f5-b7ba-42d753ac6ae0" providerId="ADAL" clId="{C9D6A7D6-8575-4FDC-8414-9F8A71D2F530}" dt="2026-02-27T11:19:57.084" v="1567" actId="1076"/>
          <ac:picMkLst>
            <pc:docMk/>
            <pc:sldMk cId="1996939908" sldId="4344"/>
            <ac:picMk id="5" creationId="{0DCB1CD7-235F-000B-84F5-26CED2931BFE}"/>
          </ac:picMkLst>
        </pc:picChg>
      </pc:sldChg>
      <pc:sldChg chg="addSp delSp modSp new mod">
        <pc:chgData name="Pu Yang" userId="15d00092-7023-47f5-b7ba-42d753ac6ae0" providerId="ADAL" clId="{C9D6A7D6-8575-4FDC-8414-9F8A71D2F530}" dt="2026-02-27T11:54:19.322" v="1625"/>
        <pc:sldMkLst>
          <pc:docMk/>
          <pc:sldMk cId="903145716" sldId="4345"/>
        </pc:sldMkLst>
        <pc:spChg chg="mod">
          <ac:chgData name="Pu Yang" userId="15d00092-7023-47f5-b7ba-42d753ac6ae0" providerId="ADAL" clId="{C9D6A7D6-8575-4FDC-8414-9F8A71D2F530}" dt="2026-02-11T15:59:36.906" v="1044" actId="14100"/>
          <ac:spMkLst>
            <pc:docMk/>
            <pc:sldMk cId="903145716" sldId="4345"/>
            <ac:spMk id="2" creationId="{D3038C1E-BD28-0F60-A1C6-FBC456ADC9FE}"/>
          </ac:spMkLst>
        </pc:spChg>
        <pc:spChg chg="add mod">
          <ac:chgData name="Pu Yang" userId="15d00092-7023-47f5-b7ba-42d753ac6ae0" providerId="ADAL" clId="{C9D6A7D6-8575-4FDC-8414-9F8A71D2F530}" dt="2026-02-27T10:43:07.912" v="1224" actId="14100"/>
          <ac:spMkLst>
            <pc:docMk/>
            <pc:sldMk cId="903145716" sldId="4345"/>
            <ac:spMk id="7" creationId="{EAC87847-332A-2F6A-1A40-E8B37401AEDC}"/>
          </ac:spMkLst>
        </pc:spChg>
        <pc:spChg chg="add mod">
          <ac:chgData name="Pu Yang" userId="15d00092-7023-47f5-b7ba-42d753ac6ae0" providerId="ADAL" clId="{C9D6A7D6-8575-4FDC-8414-9F8A71D2F530}" dt="2026-02-27T11:54:19.322" v="1625"/>
          <ac:spMkLst>
            <pc:docMk/>
            <pc:sldMk cId="903145716" sldId="4345"/>
            <ac:spMk id="8" creationId="{553753B2-0E33-7E9A-A9C1-C4335CDAA35A}"/>
          </ac:spMkLst>
        </pc:spChg>
        <pc:picChg chg="add mod ord">
          <ac:chgData name="Pu Yang" userId="15d00092-7023-47f5-b7ba-42d753ac6ae0" providerId="ADAL" clId="{C9D6A7D6-8575-4FDC-8414-9F8A71D2F530}" dt="2026-02-27T10:42:12.708" v="1216" actId="1038"/>
          <ac:picMkLst>
            <pc:docMk/>
            <pc:sldMk cId="903145716" sldId="4345"/>
            <ac:picMk id="5" creationId="{BDFBBD5E-BD88-DAF9-837F-614C1A377F00}"/>
          </ac:picMkLst>
        </pc:picChg>
      </pc:sldChg>
      <pc:sldChg chg="addSp modSp new mod modShow">
        <pc:chgData name="Pu Yang" userId="15d00092-7023-47f5-b7ba-42d753ac6ae0" providerId="ADAL" clId="{C9D6A7D6-8575-4FDC-8414-9F8A71D2F530}" dt="2026-02-27T11:44:08.808" v="1583" actId="729"/>
        <pc:sldMkLst>
          <pc:docMk/>
          <pc:sldMk cId="4209965513" sldId="4346"/>
        </pc:sldMkLst>
        <pc:spChg chg="add mod">
          <ac:chgData name="Pu Yang" userId="15d00092-7023-47f5-b7ba-42d753ac6ae0" providerId="ADAL" clId="{C9D6A7D6-8575-4FDC-8414-9F8A71D2F530}" dt="2026-02-12T15:02:29.985" v="1074" actId="1076"/>
          <ac:spMkLst>
            <pc:docMk/>
            <pc:sldMk cId="4209965513" sldId="4346"/>
            <ac:spMk id="8" creationId="{0BC4AFF4-014B-2F4F-2BF6-0132B428B694}"/>
          </ac:spMkLst>
        </pc:spChg>
        <pc:spChg chg="add mod">
          <ac:chgData name="Pu Yang" userId="15d00092-7023-47f5-b7ba-42d753ac6ae0" providerId="ADAL" clId="{C9D6A7D6-8575-4FDC-8414-9F8A71D2F530}" dt="2026-02-12T15:04:53.534" v="1126" actId="20577"/>
          <ac:spMkLst>
            <pc:docMk/>
            <pc:sldMk cId="4209965513" sldId="4346"/>
            <ac:spMk id="9" creationId="{F6C37E26-70D1-97C6-D273-80559B6DB84C}"/>
          </ac:spMkLst>
        </pc:spChg>
        <pc:spChg chg="add mod">
          <ac:chgData name="Pu Yang" userId="15d00092-7023-47f5-b7ba-42d753ac6ae0" providerId="ADAL" clId="{C9D6A7D6-8575-4FDC-8414-9F8A71D2F530}" dt="2026-02-12T15:02:53.058" v="1082" actId="1076"/>
          <ac:spMkLst>
            <pc:docMk/>
            <pc:sldMk cId="4209965513" sldId="4346"/>
            <ac:spMk id="11" creationId="{7A54D2D3-6C8F-AB5E-ECD8-E85FB3E054E6}"/>
          </ac:spMkLst>
        </pc:spChg>
        <pc:spChg chg="add mod">
          <ac:chgData name="Pu Yang" userId="15d00092-7023-47f5-b7ba-42d753ac6ae0" providerId="ADAL" clId="{C9D6A7D6-8575-4FDC-8414-9F8A71D2F530}" dt="2026-02-12T15:03:05.685" v="1088" actId="20577"/>
          <ac:spMkLst>
            <pc:docMk/>
            <pc:sldMk cId="4209965513" sldId="4346"/>
            <ac:spMk id="12" creationId="{C4BF063A-C2CE-7377-8F5F-2040E23DA60F}"/>
          </ac:spMkLst>
        </pc:spChg>
        <pc:spChg chg="add mod">
          <ac:chgData name="Pu Yang" userId="15d00092-7023-47f5-b7ba-42d753ac6ae0" providerId="ADAL" clId="{C9D6A7D6-8575-4FDC-8414-9F8A71D2F530}" dt="2026-02-12T15:03:37.387" v="1102" actId="20577"/>
          <ac:spMkLst>
            <pc:docMk/>
            <pc:sldMk cId="4209965513" sldId="4346"/>
            <ac:spMk id="13" creationId="{37D1A532-25C1-142D-3901-7D41F8816B6E}"/>
          </ac:spMkLst>
        </pc:spChg>
        <pc:spChg chg="add mod">
          <ac:chgData name="Pu Yang" userId="15d00092-7023-47f5-b7ba-42d753ac6ae0" providerId="ADAL" clId="{C9D6A7D6-8575-4FDC-8414-9F8A71D2F530}" dt="2026-02-12T15:03:48.345" v="1108" actId="20577"/>
          <ac:spMkLst>
            <pc:docMk/>
            <pc:sldMk cId="4209965513" sldId="4346"/>
            <ac:spMk id="14" creationId="{046E2ABC-1A25-66C5-9E11-E94D8B2E5820}"/>
          </ac:spMkLst>
        </pc:spChg>
        <pc:spChg chg="add mod">
          <ac:chgData name="Pu Yang" userId="15d00092-7023-47f5-b7ba-42d753ac6ae0" providerId="ADAL" clId="{C9D6A7D6-8575-4FDC-8414-9F8A71D2F530}" dt="2026-02-12T15:03:56.108" v="1112" actId="20577"/>
          <ac:spMkLst>
            <pc:docMk/>
            <pc:sldMk cId="4209965513" sldId="4346"/>
            <ac:spMk id="15" creationId="{F46E98FA-2F35-D8CD-3160-63C0FE923F55}"/>
          </ac:spMkLst>
        </pc:spChg>
        <pc:spChg chg="add mod">
          <ac:chgData name="Pu Yang" userId="15d00092-7023-47f5-b7ba-42d753ac6ae0" providerId="ADAL" clId="{C9D6A7D6-8575-4FDC-8414-9F8A71D2F530}" dt="2026-02-12T15:04:06.861" v="1117" actId="20577"/>
          <ac:spMkLst>
            <pc:docMk/>
            <pc:sldMk cId="4209965513" sldId="4346"/>
            <ac:spMk id="16" creationId="{8D2C7538-DD9B-FAF5-679F-4A8E5FD98CE8}"/>
          </ac:spMkLst>
        </pc:spChg>
        <pc:spChg chg="add mod">
          <ac:chgData name="Pu Yang" userId="15d00092-7023-47f5-b7ba-42d753ac6ae0" providerId="ADAL" clId="{C9D6A7D6-8575-4FDC-8414-9F8A71D2F530}" dt="2026-02-12T15:04:16.750" v="1124" actId="1076"/>
          <ac:spMkLst>
            <pc:docMk/>
            <pc:sldMk cId="4209965513" sldId="4346"/>
            <ac:spMk id="17" creationId="{91D2C733-FFDD-8A77-374B-5021F55BA9AA}"/>
          </ac:spMkLst>
        </pc:spChg>
        <pc:picChg chg="add mod">
          <ac:chgData name="Pu Yang" userId="15d00092-7023-47f5-b7ba-42d753ac6ae0" providerId="ADAL" clId="{C9D6A7D6-8575-4FDC-8414-9F8A71D2F530}" dt="2026-02-12T15:03:59.608" v="1115" actId="1076"/>
          <ac:picMkLst>
            <pc:docMk/>
            <pc:sldMk cId="4209965513" sldId="4346"/>
            <ac:picMk id="5" creationId="{827D9EBC-882F-C879-11A9-D10C2CD1A66B}"/>
          </ac:picMkLst>
        </pc:picChg>
        <pc:picChg chg="add mod">
          <ac:chgData name="Pu Yang" userId="15d00092-7023-47f5-b7ba-42d753ac6ae0" providerId="ADAL" clId="{C9D6A7D6-8575-4FDC-8414-9F8A71D2F530}" dt="2026-02-12T14:51:15.970" v="1057"/>
          <ac:picMkLst>
            <pc:docMk/>
            <pc:sldMk cId="4209965513" sldId="4346"/>
            <ac:picMk id="7" creationId="{715265BD-5858-0DB1-AC2B-395B9A56D00D}"/>
          </ac:picMkLst>
        </pc:picChg>
      </pc:sldChg>
      <pc:sldChg chg="modSp add mod">
        <pc:chgData name="Pu Yang" userId="15d00092-7023-47f5-b7ba-42d753ac6ae0" providerId="ADAL" clId="{C9D6A7D6-8575-4FDC-8414-9F8A71D2F530}" dt="2026-02-27T14:56:29.324" v="1738"/>
        <pc:sldMkLst>
          <pc:docMk/>
          <pc:sldMk cId="3856809165" sldId="4347"/>
        </pc:sldMkLst>
        <pc:spChg chg="mod">
          <ac:chgData name="Pu Yang" userId="15d00092-7023-47f5-b7ba-42d753ac6ae0" providerId="ADAL" clId="{C9D6A7D6-8575-4FDC-8414-9F8A71D2F530}" dt="2026-02-27T14:56:29.324" v="1738"/>
          <ac:spMkLst>
            <pc:docMk/>
            <pc:sldMk cId="3856809165" sldId="4347"/>
            <ac:spMk id="2" creationId="{AD16E6EB-AE60-1626-1FE9-171CAC056DCC}"/>
          </ac:spMkLst>
        </pc:spChg>
        <pc:spChg chg="mod">
          <ac:chgData name="Pu Yang" userId="15d00092-7023-47f5-b7ba-42d753ac6ae0" providerId="ADAL" clId="{C9D6A7D6-8575-4FDC-8414-9F8A71D2F530}" dt="2026-02-27T13:32:21.305" v="1700" actId="313"/>
          <ac:spMkLst>
            <pc:docMk/>
            <pc:sldMk cId="3856809165" sldId="4347"/>
            <ac:spMk id="7" creationId="{618B5792-2F65-1E91-A64D-117DB3A742B5}"/>
          </ac:spMkLst>
        </pc:spChg>
      </pc:sldChg>
      <pc:sldChg chg="addSp delSp modSp add mod ord">
        <pc:chgData name="Pu Yang" userId="15d00092-7023-47f5-b7ba-42d753ac6ae0" providerId="ADAL" clId="{C9D6A7D6-8575-4FDC-8414-9F8A71D2F530}" dt="2026-02-27T17:05:33.924" v="1767" actId="20577"/>
        <pc:sldMkLst>
          <pc:docMk/>
          <pc:sldMk cId="1024048792" sldId="4348"/>
        </pc:sldMkLst>
        <pc:spChg chg="mod">
          <ac:chgData name="Pu Yang" userId="15d00092-7023-47f5-b7ba-42d753ac6ae0" providerId="ADAL" clId="{C9D6A7D6-8575-4FDC-8414-9F8A71D2F530}" dt="2026-02-27T15:31:12.873" v="1760" actId="20577"/>
          <ac:spMkLst>
            <pc:docMk/>
            <pc:sldMk cId="1024048792" sldId="4348"/>
            <ac:spMk id="2" creationId="{5B319EAE-F2CB-1958-0E57-7E317D28A1FD}"/>
          </ac:spMkLst>
        </pc:spChg>
        <pc:spChg chg="mod">
          <ac:chgData name="Pu Yang" userId="15d00092-7023-47f5-b7ba-42d753ac6ae0" providerId="ADAL" clId="{C9D6A7D6-8575-4FDC-8414-9F8A71D2F530}" dt="2026-02-27T17:05:33.924" v="1767" actId="20577"/>
          <ac:spMkLst>
            <pc:docMk/>
            <pc:sldMk cId="1024048792" sldId="4348"/>
            <ac:spMk id="7" creationId="{6F3D23DE-3D18-41CB-3E9C-71F18DA0EC58}"/>
          </ac:spMkLst>
        </pc:spChg>
        <pc:picChg chg="add mod">
          <ac:chgData name="Pu Yang" userId="15d00092-7023-47f5-b7ba-42d753ac6ae0" providerId="ADAL" clId="{C9D6A7D6-8575-4FDC-8414-9F8A71D2F530}" dt="2026-02-27T15:31:01.179" v="1755" actId="1076"/>
          <ac:picMkLst>
            <pc:docMk/>
            <pc:sldMk cId="1024048792" sldId="4348"/>
            <ac:picMk id="6" creationId="{D554D5EE-4F2A-CE62-7561-A092FBC2380D}"/>
          </ac:picMkLst>
        </pc:picChg>
      </pc:sldChg>
      <pc:sldChg chg="addSp delSp modSp new del mod">
        <pc:chgData name="Pu Yang" userId="15d00092-7023-47f5-b7ba-42d753ac6ae0" providerId="ADAL" clId="{C9D6A7D6-8575-4FDC-8414-9F8A71D2F530}" dt="2026-03-01T13:19:53.100" v="2443" actId="47"/>
        <pc:sldMkLst>
          <pc:docMk/>
          <pc:sldMk cId="1907335743" sldId="4349"/>
        </pc:sldMkLst>
        <pc:spChg chg="mod">
          <ac:chgData name="Pu Yang" userId="15d00092-7023-47f5-b7ba-42d753ac6ae0" providerId="ADAL" clId="{C9D6A7D6-8575-4FDC-8414-9F8A71D2F530}" dt="2026-02-28T15:18:40.195" v="1938" actId="20577"/>
          <ac:spMkLst>
            <pc:docMk/>
            <pc:sldMk cId="1907335743" sldId="4349"/>
            <ac:spMk id="2" creationId="{6FC707C2-1D69-65F1-7C0C-B9F046449342}"/>
          </ac:spMkLst>
        </pc:spChg>
        <pc:spChg chg="add mod">
          <ac:chgData name="Pu Yang" userId="15d00092-7023-47f5-b7ba-42d753ac6ae0" providerId="ADAL" clId="{C9D6A7D6-8575-4FDC-8414-9F8A71D2F530}" dt="2026-02-28T15:15:52.097" v="1935" actId="20577"/>
          <ac:spMkLst>
            <pc:docMk/>
            <pc:sldMk cId="1907335743" sldId="4349"/>
            <ac:spMk id="5" creationId="{552DFFCA-2A34-2427-B6F0-18D2BEF35262}"/>
          </ac:spMkLst>
        </pc:spChg>
        <pc:spChg chg="add del">
          <ac:chgData name="Pu Yang" userId="15d00092-7023-47f5-b7ba-42d753ac6ae0" providerId="ADAL" clId="{C9D6A7D6-8575-4FDC-8414-9F8A71D2F530}" dt="2026-02-28T19:31:18.142" v="2253" actId="22"/>
          <ac:spMkLst>
            <pc:docMk/>
            <pc:sldMk cId="1907335743" sldId="4349"/>
            <ac:spMk id="7" creationId="{4FB5AFB0-67CE-6067-C24D-7AEA55854205}"/>
          </ac:spMkLst>
        </pc:spChg>
      </pc:sldChg>
      <pc:sldChg chg="addSp delSp modSp new mod">
        <pc:chgData name="Pu Yang" userId="15d00092-7023-47f5-b7ba-42d753ac6ae0" providerId="ADAL" clId="{C9D6A7D6-8575-4FDC-8414-9F8A71D2F530}" dt="2026-03-01T13:20:19.916" v="2471" actId="20577"/>
        <pc:sldMkLst>
          <pc:docMk/>
          <pc:sldMk cId="280128498" sldId="4350"/>
        </pc:sldMkLst>
        <pc:spChg chg="mod">
          <ac:chgData name="Pu Yang" userId="15d00092-7023-47f5-b7ba-42d753ac6ae0" providerId="ADAL" clId="{C9D6A7D6-8575-4FDC-8414-9F8A71D2F530}" dt="2026-03-01T13:20:19.916" v="2471" actId="20577"/>
          <ac:spMkLst>
            <pc:docMk/>
            <pc:sldMk cId="280128498" sldId="4350"/>
            <ac:spMk id="2" creationId="{A8FA6967-C630-7447-852C-999D4EA26033}"/>
          </ac:spMkLst>
        </pc:spChg>
        <pc:spChg chg="add del">
          <ac:chgData name="Pu Yang" userId="15d00092-7023-47f5-b7ba-42d753ac6ae0" providerId="ADAL" clId="{C9D6A7D6-8575-4FDC-8414-9F8A71D2F530}" dt="2026-02-28T15:31:02.525" v="2251" actId="22"/>
          <ac:spMkLst>
            <pc:docMk/>
            <pc:sldMk cId="280128498" sldId="4350"/>
            <ac:spMk id="5" creationId="{C2C73A9B-6D28-478E-4E41-8798B1688576}"/>
          </ac:spMkLst>
        </pc:spChg>
        <pc:spChg chg="mod">
          <ac:chgData name="Pu Yang" userId="15d00092-7023-47f5-b7ba-42d753ac6ae0" providerId="ADAL" clId="{C9D6A7D6-8575-4FDC-8414-9F8A71D2F530}" dt="2026-02-28T19:37:55.996" v="2292"/>
          <ac:spMkLst>
            <pc:docMk/>
            <pc:sldMk cId="280128498" sldId="4350"/>
            <ac:spMk id="23" creationId="{EA0A5627-B058-43E8-65EC-2651307704F7}"/>
          </ac:spMkLst>
        </pc:spChg>
        <pc:spChg chg="mod">
          <ac:chgData name="Pu Yang" userId="15d00092-7023-47f5-b7ba-42d753ac6ae0" providerId="ADAL" clId="{C9D6A7D6-8575-4FDC-8414-9F8A71D2F530}" dt="2026-02-28T19:37:55.996" v="2292"/>
          <ac:spMkLst>
            <pc:docMk/>
            <pc:sldMk cId="280128498" sldId="4350"/>
            <ac:spMk id="25" creationId="{FEE411D1-E930-17EB-FF3E-CBAB3E2F5F87}"/>
          </ac:spMkLst>
        </pc:spChg>
        <pc:spChg chg="mod">
          <ac:chgData name="Pu Yang" userId="15d00092-7023-47f5-b7ba-42d753ac6ae0" providerId="ADAL" clId="{C9D6A7D6-8575-4FDC-8414-9F8A71D2F530}" dt="2026-02-28T19:37:55.996" v="2292"/>
          <ac:spMkLst>
            <pc:docMk/>
            <pc:sldMk cId="280128498" sldId="4350"/>
            <ac:spMk id="26" creationId="{64FE247D-1AFF-FB6F-B4A9-18A80C7337AC}"/>
          </ac:spMkLst>
        </pc:spChg>
        <pc:spChg chg="mod">
          <ac:chgData name="Pu Yang" userId="15d00092-7023-47f5-b7ba-42d753ac6ae0" providerId="ADAL" clId="{C9D6A7D6-8575-4FDC-8414-9F8A71D2F530}" dt="2026-02-28T19:37:55.996" v="2292"/>
          <ac:spMkLst>
            <pc:docMk/>
            <pc:sldMk cId="280128498" sldId="4350"/>
            <ac:spMk id="30" creationId="{A3C6878D-94A6-ED9C-B00C-B23A65EA4A2D}"/>
          </ac:spMkLst>
        </pc:spChg>
        <pc:spChg chg="mod">
          <ac:chgData name="Pu Yang" userId="15d00092-7023-47f5-b7ba-42d753ac6ae0" providerId="ADAL" clId="{C9D6A7D6-8575-4FDC-8414-9F8A71D2F530}" dt="2026-02-28T19:37:55.996" v="2292"/>
          <ac:spMkLst>
            <pc:docMk/>
            <pc:sldMk cId="280128498" sldId="4350"/>
            <ac:spMk id="31" creationId="{451ED412-9DB3-2DC6-2964-33B900F27A48}"/>
          </ac:spMkLst>
        </pc:spChg>
        <pc:spChg chg="mod">
          <ac:chgData name="Pu Yang" userId="15d00092-7023-47f5-b7ba-42d753ac6ae0" providerId="ADAL" clId="{C9D6A7D6-8575-4FDC-8414-9F8A71D2F530}" dt="2026-02-28T19:37:55.996" v="2292"/>
          <ac:spMkLst>
            <pc:docMk/>
            <pc:sldMk cId="280128498" sldId="4350"/>
            <ac:spMk id="32" creationId="{D8609A0B-36B2-EA16-BE16-2FB2F662A02D}"/>
          </ac:spMkLst>
        </pc:spChg>
        <pc:spChg chg="mod">
          <ac:chgData name="Pu Yang" userId="15d00092-7023-47f5-b7ba-42d753ac6ae0" providerId="ADAL" clId="{C9D6A7D6-8575-4FDC-8414-9F8A71D2F530}" dt="2026-02-28T19:37:55.996" v="2292"/>
          <ac:spMkLst>
            <pc:docMk/>
            <pc:sldMk cId="280128498" sldId="4350"/>
            <ac:spMk id="33" creationId="{520EAE49-C5F6-A3F1-B1B3-7F74AFA5E003}"/>
          </ac:spMkLst>
        </pc:spChg>
        <pc:spChg chg="mod">
          <ac:chgData name="Pu Yang" userId="15d00092-7023-47f5-b7ba-42d753ac6ae0" providerId="ADAL" clId="{C9D6A7D6-8575-4FDC-8414-9F8A71D2F530}" dt="2026-02-28T19:37:55.996" v="2292"/>
          <ac:spMkLst>
            <pc:docMk/>
            <pc:sldMk cId="280128498" sldId="4350"/>
            <ac:spMk id="34" creationId="{676185A1-AA54-A0D1-026E-A50145234CBA}"/>
          </ac:spMkLst>
        </pc:spChg>
        <pc:spChg chg="mod">
          <ac:chgData name="Pu Yang" userId="15d00092-7023-47f5-b7ba-42d753ac6ae0" providerId="ADAL" clId="{C9D6A7D6-8575-4FDC-8414-9F8A71D2F530}" dt="2026-02-28T19:37:55.996" v="2292"/>
          <ac:spMkLst>
            <pc:docMk/>
            <pc:sldMk cId="280128498" sldId="4350"/>
            <ac:spMk id="35" creationId="{01E81743-C3EA-1038-F5A0-D2938D1D8EB9}"/>
          </ac:spMkLst>
        </pc:spChg>
        <pc:grpChg chg="add mod">
          <ac:chgData name="Pu Yang" userId="15d00092-7023-47f5-b7ba-42d753ac6ae0" providerId="ADAL" clId="{C9D6A7D6-8575-4FDC-8414-9F8A71D2F530}" dt="2026-02-28T19:37:55.996" v="2292"/>
          <ac:grpSpMkLst>
            <pc:docMk/>
            <pc:sldMk cId="280128498" sldId="4350"/>
            <ac:grpSpMk id="17" creationId="{283BB91E-6CDD-4E5C-4B21-877BC9F4D16C}"/>
          </ac:grpSpMkLst>
        </pc:grpChg>
      </pc:sldChg>
      <pc:sldChg chg="addSp delSp modSp new mod">
        <pc:chgData name="Pu Yang" userId="15d00092-7023-47f5-b7ba-42d753ac6ae0" providerId="ADAL" clId="{C9D6A7D6-8575-4FDC-8414-9F8A71D2F530}" dt="2026-02-28T20:43:32.355" v="2441" actId="20577"/>
        <pc:sldMkLst>
          <pc:docMk/>
          <pc:sldMk cId="2929408553" sldId="4351"/>
        </pc:sldMkLst>
        <pc:spChg chg="mod">
          <ac:chgData name="Pu Yang" userId="15d00092-7023-47f5-b7ba-42d753ac6ae0" providerId="ADAL" clId="{C9D6A7D6-8575-4FDC-8414-9F8A71D2F530}" dt="2026-02-28T20:43:32.355" v="2441" actId="20577"/>
          <ac:spMkLst>
            <pc:docMk/>
            <pc:sldMk cId="2929408553" sldId="4351"/>
            <ac:spMk id="2" creationId="{6B75E028-063F-C42F-9A90-550C8FC25E6D}"/>
          </ac:spMkLst>
        </pc:spChg>
        <pc:spChg chg="mod">
          <ac:chgData name="Pu Yang" userId="15d00092-7023-47f5-b7ba-42d753ac6ae0" providerId="ADAL" clId="{C9D6A7D6-8575-4FDC-8414-9F8A71D2F530}" dt="2026-02-28T20:33:17.402" v="2331" actId="20577"/>
          <ac:spMkLst>
            <pc:docMk/>
            <pc:sldMk cId="2929408553" sldId="4351"/>
            <ac:spMk id="10" creationId="{23F14CBD-99B6-4D9F-4430-C185ED16926C}"/>
          </ac:spMkLst>
        </pc:spChg>
        <pc:spChg chg="add mod">
          <ac:chgData name="Pu Yang" userId="15d00092-7023-47f5-b7ba-42d753ac6ae0" providerId="ADAL" clId="{C9D6A7D6-8575-4FDC-8414-9F8A71D2F530}" dt="2026-02-28T20:33:51.737" v="2336" actId="113"/>
          <ac:spMkLst>
            <pc:docMk/>
            <pc:sldMk cId="2929408553" sldId="4351"/>
            <ac:spMk id="11" creationId="{8C1784F8-4D78-2244-7908-1ED7170F67EB}"/>
          </ac:spMkLst>
        </pc:spChg>
        <pc:spChg chg="add mod">
          <ac:chgData name="Pu Yang" userId="15d00092-7023-47f5-b7ba-42d753ac6ae0" providerId="ADAL" clId="{C9D6A7D6-8575-4FDC-8414-9F8A71D2F530}" dt="2026-02-28T19:39:29.542" v="2294"/>
          <ac:spMkLst>
            <pc:docMk/>
            <pc:sldMk cId="2929408553" sldId="4351"/>
            <ac:spMk id="12" creationId="{4F90CF02-F55B-4C51-9784-7DFB1FEF5A70}"/>
          </ac:spMkLst>
        </pc:spChg>
        <pc:spChg chg="add mod">
          <ac:chgData name="Pu Yang" userId="15d00092-7023-47f5-b7ba-42d753ac6ae0" providerId="ADAL" clId="{C9D6A7D6-8575-4FDC-8414-9F8A71D2F530}" dt="2026-02-28T19:39:29.542" v="2294"/>
          <ac:spMkLst>
            <pc:docMk/>
            <pc:sldMk cId="2929408553" sldId="4351"/>
            <ac:spMk id="13" creationId="{CF1E289D-3051-1CBD-ACEA-57280FEAA76F}"/>
          </ac:spMkLst>
        </pc:spChg>
        <pc:spChg chg="mod">
          <ac:chgData name="Pu Yang" userId="15d00092-7023-47f5-b7ba-42d753ac6ae0" providerId="ADAL" clId="{C9D6A7D6-8575-4FDC-8414-9F8A71D2F530}" dt="2026-02-28T20:34:21.256" v="2348" actId="20577"/>
          <ac:spMkLst>
            <pc:docMk/>
            <pc:sldMk cId="2929408553" sldId="4351"/>
            <ac:spMk id="14" creationId="{E1AF699A-72B9-C464-D0A8-8A96D7D7ECEA}"/>
          </ac:spMkLst>
        </pc:spChg>
        <pc:spChg chg="add mod">
          <ac:chgData name="Pu Yang" userId="15d00092-7023-47f5-b7ba-42d753ac6ae0" providerId="ADAL" clId="{C9D6A7D6-8575-4FDC-8414-9F8A71D2F530}" dt="2026-02-28T19:39:29.542" v="2294"/>
          <ac:spMkLst>
            <pc:docMk/>
            <pc:sldMk cId="2929408553" sldId="4351"/>
            <ac:spMk id="15" creationId="{4A2D183A-F8D1-4713-0CDF-FD7482009CEC}"/>
          </ac:spMkLst>
        </pc:spChg>
        <pc:spChg chg="add mod">
          <ac:chgData name="Pu Yang" userId="15d00092-7023-47f5-b7ba-42d753ac6ae0" providerId="ADAL" clId="{C9D6A7D6-8575-4FDC-8414-9F8A71D2F530}" dt="2026-02-28T19:39:29.542" v="2294"/>
          <ac:spMkLst>
            <pc:docMk/>
            <pc:sldMk cId="2929408553" sldId="4351"/>
            <ac:spMk id="16" creationId="{145CFEF9-A49F-C4B7-E542-13C70B8994BC}"/>
          </ac:spMkLst>
        </pc:spChg>
        <pc:spChg chg="add mod">
          <ac:chgData name="Pu Yang" userId="15d00092-7023-47f5-b7ba-42d753ac6ae0" providerId="ADAL" clId="{C9D6A7D6-8575-4FDC-8414-9F8A71D2F530}" dt="2026-02-28T19:39:29.542" v="2294"/>
          <ac:spMkLst>
            <pc:docMk/>
            <pc:sldMk cId="2929408553" sldId="4351"/>
            <ac:spMk id="17" creationId="{AD8EA7A6-9DD0-FA83-4C62-1D4E70DEAF64}"/>
          </ac:spMkLst>
        </pc:spChg>
        <pc:spChg chg="add mod">
          <ac:chgData name="Pu Yang" userId="15d00092-7023-47f5-b7ba-42d753ac6ae0" providerId="ADAL" clId="{C9D6A7D6-8575-4FDC-8414-9F8A71D2F530}" dt="2026-02-28T19:39:29.542" v="2294"/>
          <ac:spMkLst>
            <pc:docMk/>
            <pc:sldMk cId="2929408553" sldId="4351"/>
            <ac:spMk id="18" creationId="{6F219EBA-0CDA-C7C4-881F-911509ED7870}"/>
          </ac:spMkLst>
        </pc:spChg>
        <pc:spChg chg="add mod">
          <ac:chgData name="Pu Yang" userId="15d00092-7023-47f5-b7ba-42d753ac6ae0" providerId="ADAL" clId="{C9D6A7D6-8575-4FDC-8414-9F8A71D2F530}" dt="2026-02-28T19:39:29.542" v="2294"/>
          <ac:spMkLst>
            <pc:docMk/>
            <pc:sldMk cId="2929408553" sldId="4351"/>
            <ac:spMk id="19" creationId="{92D30F30-5B01-468F-345B-2FDAA558E8AE}"/>
          </ac:spMkLst>
        </pc:spChg>
        <pc:spChg chg="add mod">
          <ac:chgData name="Pu Yang" userId="15d00092-7023-47f5-b7ba-42d753ac6ae0" providerId="ADAL" clId="{C9D6A7D6-8575-4FDC-8414-9F8A71D2F530}" dt="2026-02-28T19:39:29.542" v="2294"/>
          <ac:spMkLst>
            <pc:docMk/>
            <pc:sldMk cId="2929408553" sldId="4351"/>
            <ac:spMk id="20" creationId="{67B3B2C9-7D7C-6989-8F16-17632076DAD8}"/>
          </ac:spMkLst>
        </pc:spChg>
        <pc:spChg chg="add mod">
          <ac:chgData name="Pu Yang" userId="15d00092-7023-47f5-b7ba-42d753ac6ae0" providerId="ADAL" clId="{C9D6A7D6-8575-4FDC-8414-9F8A71D2F530}" dt="2026-02-28T19:39:29.542" v="2294"/>
          <ac:spMkLst>
            <pc:docMk/>
            <pc:sldMk cId="2929408553" sldId="4351"/>
            <ac:spMk id="21" creationId="{B953EDF4-FDC3-0A87-55D7-9A3E63DF3A64}"/>
          </ac:spMkLst>
        </pc:spChg>
        <pc:picChg chg="add del mod">
          <ac:chgData name="Pu Yang" userId="15d00092-7023-47f5-b7ba-42d753ac6ae0" providerId="ADAL" clId="{C9D6A7D6-8575-4FDC-8414-9F8A71D2F530}" dt="2026-02-28T20:39:21.613" v="2355" actId="21"/>
          <ac:picMkLst>
            <pc:docMk/>
            <pc:sldMk cId="2929408553" sldId="4351"/>
            <ac:picMk id="28" creationId="{7DAB4935-B697-86D2-73E4-CE530EAF2C1F}"/>
          </ac:picMkLst>
        </pc:picChg>
      </pc:sldChg>
      <pc:sldMasterChg chg="delSldLayout">
        <pc:chgData name="Pu Yang" userId="15d00092-7023-47f5-b7ba-42d753ac6ae0" providerId="ADAL" clId="{C9D6A7D6-8575-4FDC-8414-9F8A71D2F530}" dt="2026-03-01T13:19:50.983" v="2442" actId="47"/>
        <pc:sldMasterMkLst>
          <pc:docMk/>
          <pc:sldMasterMk cId="4135663102" sldId="2147483663"/>
        </pc:sldMasterMkLst>
        <pc:sldLayoutChg chg="del">
          <pc:chgData name="Pu Yang" userId="15d00092-7023-47f5-b7ba-42d753ac6ae0" providerId="ADAL" clId="{C9D6A7D6-8575-4FDC-8414-9F8A71D2F530}" dt="2026-03-01T13:19:50.983" v="2442" actId="47"/>
          <pc:sldLayoutMkLst>
            <pc:docMk/>
            <pc:sldMasterMk cId="4135663102" sldId="2147483663"/>
            <pc:sldLayoutMk cId="1588624528" sldId="214748368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73529-BACD-4D54-ACAF-03C480657CFA}" type="datetimeFigureOut">
              <a:rPr lang="en-GB" smtClean="0"/>
              <a:t>28/02/2026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546DD-E4FE-4975-A0AB-47371C3CC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48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>
            <a:spLocks noGrp="1"/>
          </p:cNvSpPr>
          <p:nvPr>
            <p:ph type="title"/>
          </p:nvPr>
        </p:nvSpPr>
        <p:spPr>
          <a:xfrm>
            <a:off x="605265" y="188671"/>
            <a:ext cx="10985841" cy="859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3300"/>
              <a:buFont typeface="Open Sans"/>
              <a:buNone/>
              <a:defRPr>
                <a:solidFill>
                  <a:srgbClr val="0120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11699893" y="6457571"/>
            <a:ext cx="42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02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4_Title and Cont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11699893" y="6457571"/>
            <a:ext cx="42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1"/>
          </p:nvPr>
        </p:nvSpPr>
        <p:spPr>
          <a:xfrm>
            <a:off x="605264" y="1648865"/>
            <a:ext cx="5413248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 SemiBold"/>
              <a:buNone/>
              <a:defRPr b="1" i="0">
                <a:solidFill>
                  <a:schemeClr val="accent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i="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i="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i="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605265" y="188671"/>
            <a:ext cx="10985841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3300"/>
              <a:buFont typeface="Open Sans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2"/>
          </p:nvPr>
        </p:nvSpPr>
        <p:spPr>
          <a:xfrm>
            <a:off x="605365" y="2218943"/>
            <a:ext cx="5425440" cy="4063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500"/>
              <a:buNone/>
              <a:defRPr/>
            </a:lvl1pPr>
            <a:lvl2pPr marL="1219170" lvl="1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/>
            </a:lvl2pPr>
            <a:lvl3pPr marL="1828754" lvl="2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3pPr>
            <a:lvl4pPr marL="2438339" lvl="3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4pPr>
            <a:lvl5pPr marL="3047924" lvl="4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body" idx="3"/>
          </p:nvPr>
        </p:nvSpPr>
        <p:spPr>
          <a:xfrm>
            <a:off x="6173491" y="1648866"/>
            <a:ext cx="5425440" cy="46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500"/>
              <a:buNone/>
              <a:defRPr/>
            </a:lvl1pPr>
            <a:lvl2pPr marL="1219170" lvl="1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/>
            </a:lvl2pPr>
            <a:lvl3pPr marL="1828754" lvl="2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3pPr>
            <a:lvl4pPr marL="2438339" lvl="3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4pPr>
            <a:lvl5pPr marL="3047924" lvl="4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852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11699893" y="6457571"/>
            <a:ext cx="42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605265" y="188671"/>
            <a:ext cx="10985841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3300"/>
              <a:buFont typeface="Open Sans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body" idx="1"/>
          </p:nvPr>
        </p:nvSpPr>
        <p:spPr>
          <a:xfrm>
            <a:off x="605364" y="1645919"/>
            <a:ext cx="5425440" cy="4667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500"/>
              <a:buNone/>
              <a:defRPr/>
            </a:lvl1pPr>
            <a:lvl2pPr marL="1219170" lvl="1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/>
            </a:lvl2pPr>
            <a:lvl3pPr marL="1828754" lvl="2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3pPr>
            <a:lvl4pPr marL="2438339" lvl="3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4pPr>
            <a:lvl5pPr marL="3047924" lvl="4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2"/>
          </p:nvPr>
        </p:nvSpPr>
        <p:spPr>
          <a:xfrm>
            <a:off x="6161199" y="1645920"/>
            <a:ext cx="5425440" cy="466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500"/>
              <a:buNone/>
              <a:defRPr/>
            </a:lvl1pPr>
            <a:lvl2pPr marL="1219170" lvl="1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/>
            </a:lvl2pPr>
            <a:lvl3pPr marL="1828754" lvl="2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3pPr>
            <a:lvl4pPr marL="2438339" lvl="3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4pPr>
            <a:lvl5pPr marL="3047924" lvl="4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6306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1_Comparis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"/>
          <p:cNvSpPr txBox="1">
            <a:spLocks noGrp="1"/>
          </p:cNvSpPr>
          <p:nvPr>
            <p:ph type="body" idx="1"/>
          </p:nvPr>
        </p:nvSpPr>
        <p:spPr>
          <a:xfrm>
            <a:off x="605264" y="2218944"/>
            <a:ext cx="5425440" cy="4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 SemiBold"/>
              <a:buNone/>
              <a:defRPr sz="2000" b="1" i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body" idx="2"/>
          </p:nvPr>
        </p:nvSpPr>
        <p:spPr>
          <a:xfrm>
            <a:off x="6172200" y="2218944"/>
            <a:ext cx="5425440" cy="4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 SemiBold"/>
              <a:buNone/>
              <a:defRPr sz="20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sldNum" idx="12"/>
          </p:nvPr>
        </p:nvSpPr>
        <p:spPr>
          <a:xfrm>
            <a:off x="11699893" y="6457571"/>
            <a:ext cx="42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1" name="Google Shape;91;p25"/>
          <p:cNvSpPr txBox="1">
            <a:spLocks noGrp="1"/>
          </p:cNvSpPr>
          <p:nvPr>
            <p:ph type="title"/>
          </p:nvPr>
        </p:nvSpPr>
        <p:spPr>
          <a:xfrm>
            <a:off x="605265" y="188671"/>
            <a:ext cx="10985841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3300"/>
              <a:buFont typeface="Open Sans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3"/>
          </p:nvPr>
        </p:nvSpPr>
        <p:spPr>
          <a:xfrm>
            <a:off x="605264" y="1648865"/>
            <a:ext cx="1098584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 SemiBold"/>
              <a:buNone/>
              <a:defRPr b="1" i="0">
                <a:solidFill>
                  <a:schemeClr val="accent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i="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i="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i="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body" idx="4"/>
          </p:nvPr>
        </p:nvSpPr>
        <p:spPr>
          <a:xfrm>
            <a:off x="605364" y="2791968"/>
            <a:ext cx="5425440" cy="347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500"/>
              <a:buNone/>
              <a:defRPr/>
            </a:lvl1pPr>
            <a:lvl2pPr marL="1219170" lvl="1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/>
            </a:lvl2pPr>
            <a:lvl3pPr marL="1828754" lvl="2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3pPr>
            <a:lvl4pPr marL="2438339" lvl="3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4pPr>
            <a:lvl5pPr marL="3047924" lvl="4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body" idx="5"/>
          </p:nvPr>
        </p:nvSpPr>
        <p:spPr>
          <a:xfrm>
            <a:off x="6172200" y="2791968"/>
            <a:ext cx="5425440" cy="347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500"/>
              <a:buNone/>
              <a:defRPr/>
            </a:lvl1pPr>
            <a:lvl2pPr marL="1219170" lvl="1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/>
            </a:lvl2pPr>
            <a:lvl3pPr marL="1828754" lvl="2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3pPr>
            <a:lvl4pPr marL="2438339" lvl="3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4pPr>
            <a:lvl5pPr marL="3047924" lvl="4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220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 txBox="1">
            <a:spLocks noGrp="1"/>
          </p:cNvSpPr>
          <p:nvPr>
            <p:ph type="title"/>
          </p:nvPr>
        </p:nvSpPr>
        <p:spPr>
          <a:xfrm>
            <a:off x="605265" y="188671"/>
            <a:ext cx="10985841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3300"/>
              <a:buFont typeface="Open Sans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1"/>
          </p:nvPr>
        </p:nvSpPr>
        <p:spPr>
          <a:xfrm>
            <a:off x="605264" y="1648866"/>
            <a:ext cx="10985843" cy="45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1"/>
            </a:lvl1pPr>
            <a:lvl2pPr marL="1219170" lvl="1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2pPr>
            <a:lvl3pPr marL="1828754" lvl="2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3pPr>
            <a:lvl4pPr marL="2438339" lvl="3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4pPr>
            <a:lvl5pPr marL="3047924" lvl="4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sldNum" idx="12"/>
          </p:nvPr>
        </p:nvSpPr>
        <p:spPr>
          <a:xfrm>
            <a:off x="11699893" y="6457571"/>
            <a:ext cx="42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903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Section Header" userDrawn="1">
  <p:cSld name="2_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 txBox="1">
            <a:spLocks noGrp="1"/>
          </p:cNvSpPr>
          <p:nvPr>
            <p:ph type="sldNum" idx="12"/>
          </p:nvPr>
        </p:nvSpPr>
        <p:spPr>
          <a:xfrm>
            <a:off x="11699893" y="6457571"/>
            <a:ext cx="42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Google Shape;12;p12">
            <a:extLst>
              <a:ext uri="{FF2B5EF4-FFF2-40B4-BE49-F238E27FC236}">
                <a16:creationId xmlns:a16="http://schemas.microsoft.com/office/drawing/2014/main" id="{D144D60E-856D-FB4E-F3E0-99E7BC53827A}"/>
              </a:ext>
            </a:extLst>
          </p:cNvPr>
          <p:cNvSpPr txBox="1">
            <a:spLocks/>
          </p:cNvSpPr>
          <p:nvPr userDrawn="1"/>
        </p:nvSpPr>
        <p:spPr>
          <a:xfrm>
            <a:off x="11699893" y="6457571"/>
            <a:ext cx="42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kern="120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kern="120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kern="120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kern="120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kern="120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kern="120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kern="120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kern="120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kern="120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Google Shape;13;p12" descr="A picture containing website&#10;&#10;Description automatically generated">
            <a:extLst>
              <a:ext uri="{FF2B5EF4-FFF2-40B4-BE49-F238E27FC236}">
                <a16:creationId xmlns:a16="http://schemas.microsoft.com/office/drawing/2014/main" id="{763BB163-C912-397F-993C-309C21FC727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4;p12">
            <a:extLst>
              <a:ext uri="{FF2B5EF4-FFF2-40B4-BE49-F238E27FC236}">
                <a16:creationId xmlns:a16="http://schemas.microsoft.com/office/drawing/2014/main" id="{35324D56-4C2C-5C67-7379-63487D87F1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856617" y="5991497"/>
            <a:ext cx="2926080" cy="79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0" rIns="18275" bIns="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SemiBold"/>
              <a:buNone/>
              <a:defRPr sz="1600">
                <a:solidFill>
                  <a:schemeClr val="lt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7;p12" descr="A close up of a logo&#10;&#10;Description automatically generated">
            <a:extLst>
              <a:ext uri="{FF2B5EF4-FFF2-40B4-BE49-F238E27FC236}">
                <a16:creationId xmlns:a16="http://schemas.microsoft.com/office/drawing/2014/main" id="{A9189090-9069-3634-6754-83B183EF15D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7326693" y="5792283"/>
            <a:ext cx="922936" cy="749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DB5B6C-9CFB-C938-DF6D-A0F96A0AEF2F}"/>
              </a:ext>
            </a:extLst>
          </p:cNvPr>
          <p:cNvSpPr/>
          <p:nvPr userDrawn="1"/>
        </p:nvSpPr>
        <p:spPr>
          <a:xfrm>
            <a:off x="0" y="0"/>
            <a:ext cx="8463776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2922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 txBox="1">
            <a:spLocks noGrp="1"/>
          </p:cNvSpPr>
          <p:nvPr>
            <p:ph type="body" idx="1"/>
          </p:nvPr>
        </p:nvSpPr>
        <p:spPr>
          <a:xfrm>
            <a:off x="609600" y="2032575"/>
            <a:ext cx="10690000" cy="420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500"/>
              <a:buNone/>
              <a:defRPr/>
            </a:lvl1pPr>
            <a:lvl2pPr marL="1219170" lvl="1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/>
            </a:lvl2pPr>
            <a:lvl3pPr marL="1828754" lvl="2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3pPr>
            <a:lvl4pPr marL="2438339" lvl="3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4pPr>
            <a:lvl5pPr marL="3047924" lvl="4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sldNum" idx="12"/>
          </p:nvPr>
        </p:nvSpPr>
        <p:spPr>
          <a:xfrm>
            <a:off x="11699893" y="6457571"/>
            <a:ext cx="42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>
            <a:off x="609600" y="518477"/>
            <a:ext cx="10690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dt" idx="10"/>
          </p:nvPr>
        </p:nvSpPr>
        <p:spPr>
          <a:xfrm>
            <a:off x="609600" y="6492771"/>
            <a:ext cx="2763520" cy="294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ftr" idx="11"/>
          </p:nvPr>
        </p:nvSpPr>
        <p:spPr>
          <a:xfrm>
            <a:off x="3805760" y="6492773"/>
            <a:ext cx="4114800" cy="294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82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9"/>
          <p:cNvSpPr txBox="1">
            <a:spLocks noGrp="1"/>
          </p:cNvSpPr>
          <p:nvPr>
            <p:ph type="ctrTitle"/>
          </p:nvPr>
        </p:nvSpPr>
        <p:spPr>
          <a:xfrm>
            <a:off x="609600" y="992767"/>
            <a:ext cx="10692384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subTitle" idx="1"/>
          </p:nvPr>
        </p:nvSpPr>
        <p:spPr>
          <a:xfrm>
            <a:off x="609600" y="3849953"/>
            <a:ext cx="10692384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2" name="Google Shape;112;p29"/>
          <p:cNvSpPr txBox="1">
            <a:spLocks noGrp="1"/>
          </p:cNvSpPr>
          <p:nvPr>
            <p:ph type="sldNum" idx="12"/>
          </p:nvPr>
        </p:nvSpPr>
        <p:spPr>
          <a:xfrm>
            <a:off x="11699893" y="6457571"/>
            <a:ext cx="42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3" name="Google Shape;113;p29"/>
          <p:cNvSpPr txBox="1">
            <a:spLocks noGrp="1"/>
          </p:cNvSpPr>
          <p:nvPr>
            <p:ph type="dt" idx="10"/>
          </p:nvPr>
        </p:nvSpPr>
        <p:spPr>
          <a:xfrm>
            <a:off x="609600" y="6492771"/>
            <a:ext cx="2763520" cy="294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ftr" idx="11"/>
          </p:nvPr>
        </p:nvSpPr>
        <p:spPr>
          <a:xfrm>
            <a:off x="3805760" y="6492773"/>
            <a:ext cx="4114800" cy="294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0678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>
          <a:xfrm>
            <a:off x="11699893" y="6457571"/>
            <a:ext cx="42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Google Shape;14;p12"/>
          <p:cNvSpPr txBox="1">
            <a:spLocks noGrp="1"/>
          </p:cNvSpPr>
          <p:nvPr>
            <p:ph type="body" idx="1"/>
          </p:nvPr>
        </p:nvSpPr>
        <p:spPr>
          <a:xfrm>
            <a:off x="8856617" y="5991497"/>
            <a:ext cx="2926080" cy="79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0" rIns="18275" bIns="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SemiBold"/>
              <a:buNone/>
              <a:defRPr sz="1600">
                <a:solidFill>
                  <a:schemeClr val="lt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body" idx="2"/>
          </p:nvPr>
        </p:nvSpPr>
        <p:spPr>
          <a:xfrm>
            <a:off x="447040" y="4627155"/>
            <a:ext cx="7802589" cy="101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0" rIns="18275" bIns="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SemiBold"/>
              <a:buNone/>
              <a:defRPr sz="3200">
                <a:solidFill>
                  <a:schemeClr val="lt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3"/>
          </p:nvPr>
        </p:nvSpPr>
        <p:spPr>
          <a:xfrm>
            <a:off x="447041" y="5792283"/>
            <a:ext cx="6580777" cy="79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0" rIns="18275" bIns="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SemiBold"/>
              <a:buNone/>
              <a:defRPr sz="1600" b="0">
                <a:solidFill>
                  <a:schemeClr val="lt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9011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>
            <a:spLocks noGrp="1"/>
          </p:cNvSpPr>
          <p:nvPr>
            <p:ph type="title"/>
          </p:nvPr>
        </p:nvSpPr>
        <p:spPr>
          <a:xfrm>
            <a:off x="605265" y="188671"/>
            <a:ext cx="10985841" cy="859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3300"/>
              <a:buFont typeface="Open Sans"/>
              <a:buNone/>
              <a:defRPr>
                <a:solidFill>
                  <a:srgbClr val="0120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11699893" y="6457571"/>
            <a:ext cx="42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5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ection Header">
  <p:cSld name="1_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5" descr="Graphical user interface, sunburst ch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609600" y="3325091"/>
            <a:ext cx="6270400" cy="27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5867"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11699893" y="6457571"/>
            <a:ext cx="42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6" descr="Graphical user interface, sunburst ch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11699893" y="6457571"/>
            <a:ext cx="42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6" name="Google Shape;36;p16"/>
          <p:cNvSpPr txBox="1">
            <a:spLocks noGrp="1"/>
          </p:cNvSpPr>
          <p:nvPr>
            <p:ph type="title"/>
          </p:nvPr>
        </p:nvSpPr>
        <p:spPr>
          <a:xfrm>
            <a:off x="605265" y="188671"/>
            <a:ext cx="4799856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3300"/>
              <a:buFont typeface="Open San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605264" y="1645920"/>
            <a:ext cx="4799856" cy="407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1"/>
            </a:lvl1pPr>
            <a:lvl2pPr marL="1219170" lvl="1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2pPr>
            <a:lvl3pPr marL="1828754" lvl="2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3pPr>
            <a:lvl4pPr marL="2438339" lvl="3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4pPr>
            <a:lvl5pPr marL="3047924" lvl="4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369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605265" y="188671"/>
            <a:ext cx="10985841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3300"/>
              <a:buFont typeface="Open Sans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sldNum" idx="12"/>
          </p:nvPr>
        </p:nvSpPr>
        <p:spPr>
          <a:xfrm>
            <a:off x="11699893" y="6457571"/>
            <a:ext cx="42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1"/>
          </p:nvPr>
        </p:nvSpPr>
        <p:spPr>
          <a:xfrm>
            <a:off x="8061107" y="5735907"/>
            <a:ext cx="3530000" cy="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attrocento Sans"/>
              <a:buNone/>
              <a:defRPr sz="1467" b="0" i="1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2"/>
          </p:nvPr>
        </p:nvSpPr>
        <p:spPr>
          <a:xfrm>
            <a:off x="605264" y="5983107"/>
            <a:ext cx="5180800" cy="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800"/>
              <a:buFont typeface="Open Sans"/>
              <a:buNone/>
              <a:defRPr sz="1067" b="0" i="0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3"/>
          </p:nvPr>
        </p:nvSpPr>
        <p:spPr>
          <a:xfrm>
            <a:off x="605365" y="1645920"/>
            <a:ext cx="10984992" cy="3998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500"/>
              <a:buNone/>
              <a:defRPr/>
            </a:lvl1pPr>
            <a:lvl2pPr marL="1219170" lvl="1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/>
            </a:lvl2pPr>
            <a:lvl3pPr marL="1828754" lvl="2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3pPr>
            <a:lvl4pPr marL="2438339" lvl="3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4pPr>
            <a:lvl5pPr marL="3047924" lvl="4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747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sldNum" idx="12"/>
          </p:nvPr>
        </p:nvSpPr>
        <p:spPr>
          <a:xfrm>
            <a:off x="11699893" y="6457571"/>
            <a:ext cx="42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605264" y="1648865"/>
            <a:ext cx="542544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 SemiBold"/>
              <a:buNone/>
              <a:defRPr b="1" i="0">
                <a:solidFill>
                  <a:schemeClr val="accent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i="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i="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i="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605265" y="188671"/>
            <a:ext cx="10985841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3300"/>
              <a:buFont typeface="Open Sans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2"/>
          </p:nvPr>
        </p:nvSpPr>
        <p:spPr>
          <a:xfrm>
            <a:off x="8061107" y="5735907"/>
            <a:ext cx="3530000" cy="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attrocento Sans"/>
              <a:buNone/>
              <a:defRPr sz="1467" b="0" i="1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3"/>
          </p:nvPr>
        </p:nvSpPr>
        <p:spPr>
          <a:xfrm>
            <a:off x="605264" y="5983107"/>
            <a:ext cx="5180800" cy="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800"/>
              <a:buFont typeface="Open Sans"/>
              <a:buNone/>
              <a:defRPr sz="1067" b="0" i="0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4"/>
          </p:nvPr>
        </p:nvSpPr>
        <p:spPr>
          <a:xfrm>
            <a:off x="605365" y="2218944"/>
            <a:ext cx="5425440" cy="3425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500"/>
              <a:buNone/>
              <a:defRPr/>
            </a:lvl1pPr>
            <a:lvl2pPr marL="1219170" lvl="1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/>
            </a:lvl2pPr>
            <a:lvl3pPr marL="1828754" lvl="2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3pPr>
            <a:lvl4pPr marL="2438339" lvl="3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4pPr>
            <a:lvl5pPr marL="3047924" lvl="4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body" idx="5"/>
          </p:nvPr>
        </p:nvSpPr>
        <p:spPr>
          <a:xfrm>
            <a:off x="6161195" y="1645680"/>
            <a:ext cx="5425440" cy="3998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500"/>
              <a:buNone/>
              <a:defRPr/>
            </a:lvl1pPr>
            <a:lvl2pPr marL="1219170" lvl="1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/>
            </a:lvl2pPr>
            <a:lvl3pPr marL="1828754" lvl="2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3pPr>
            <a:lvl4pPr marL="2438339" lvl="3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4pPr>
            <a:lvl5pPr marL="3047924" lvl="4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965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11699893" y="6457571"/>
            <a:ext cx="42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4" name="Google Shape;54;p19"/>
          <p:cNvSpPr txBox="1">
            <a:spLocks noGrp="1"/>
          </p:cNvSpPr>
          <p:nvPr>
            <p:ph type="title"/>
          </p:nvPr>
        </p:nvSpPr>
        <p:spPr>
          <a:xfrm>
            <a:off x="605265" y="188671"/>
            <a:ext cx="10985841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3300"/>
              <a:buFont typeface="Open Sans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1"/>
          </p:nvPr>
        </p:nvSpPr>
        <p:spPr>
          <a:xfrm>
            <a:off x="8061107" y="5735907"/>
            <a:ext cx="3530000" cy="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attrocento Sans"/>
              <a:buNone/>
              <a:defRPr sz="1467" b="0" i="1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2"/>
          </p:nvPr>
        </p:nvSpPr>
        <p:spPr>
          <a:xfrm>
            <a:off x="605264" y="5983107"/>
            <a:ext cx="5180800" cy="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800"/>
              <a:buFont typeface="Open Sans"/>
              <a:buNone/>
              <a:defRPr sz="1067" b="0" i="0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3"/>
          </p:nvPr>
        </p:nvSpPr>
        <p:spPr>
          <a:xfrm>
            <a:off x="605364" y="1645920"/>
            <a:ext cx="542544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500"/>
              <a:buNone/>
              <a:defRPr/>
            </a:lvl1pPr>
            <a:lvl2pPr marL="1219170" lvl="1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/>
            </a:lvl2pPr>
            <a:lvl3pPr marL="1828754" lvl="2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3pPr>
            <a:lvl4pPr marL="2438339" lvl="3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4pPr>
            <a:lvl5pPr marL="3047924" lvl="4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body" idx="4"/>
          </p:nvPr>
        </p:nvSpPr>
        <p:spPr>
          <a:xfrm>
            <a:off x="6161199" y="1645920"/>
            <a:ext cx="542544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500"/>
              <a:buNone/>
              <a:defRPr/>
            </a:lvl1pPr>
            <a:lvl2pPr marL="1219170" lvl="1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/>
            </a:lvl2pPr>
            <a:lvl3pPr marL="1828754" lvl="2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3pPr>
            <a:lvl4pPr marL="2438339" lvl="3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4pPr>
            <a:lvl5pPr marL="3047924" lvl="4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955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605264" y="2218944"/>
            <a:ext cx="5425440" cy="4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 SemiBold"/>
              <a:buNone/>
              <a:defRPr sz="2000" b="1" i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6172200" y="2218944"/>
            <a:ext cx="5425440" cy="4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 SemiBold"/>
              <a:buNone/>
              <a:defRPr sz="20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sldNum" idx="12"/>
          </p:nvPr>
        </p:nvSpPr>
        <p:spPr>
          <a:xfrm>
            <a:off x="11699893" y="6457571"/>
            <a:ext cx="42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3" name="Google Shape;63;p20"/>
          <p:cNvSpPr txBox="1">
            <a:spLocks noGrp="1"/>
          </p:cNvSpPr>
          <p:nvPr>
            <p:ph type="title"/>
          </p:nvPr>
        </p:nvSpPr>
        <p:spPr>
          <a:xfrm>
            <a:off x="605265" y="188671"/>
            <a:ext cx="10985841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3300"/>
              <a:buFont typeface="Open Sans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3"/>
          </p:nvPr>
        </p:nvSpPr>
        <p:spPr>
          <a:xfrm>
            <a:off x="605264" y="1648865"/>
            <a:ext cx="1098584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 SemiBold"/>
              <a:buNone/>
              <a:defRPr b="1" i="0">
                <a:solidFill>
                  <a:schemeClr val="accent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i="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i="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i="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body" idx="4"/>
          </p:nvPr>
        </p:nvSpPr>
        <p:spPr>
          <a:xfrm>
            <a:off x="8061107" y="5735907"/>
            <a:ext cx="3530000" cy="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attrocento Sans"/>
              <a:buNone/>
              <a:defRPr sz="1467" b="0" i="1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body" idx="5"/>
          </p:nvPr>
        </p:nvSpPr>
        <p:spPr>
          <a:xfrm>
            <a:off x="605264" y="5983107"/>
            <a:ext cx="5180800" cy="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800"/>
              <a:buFont typeface="Open Sans"/>
              <a:buNone/>
              <a:defRPr sz="1067" b="0" i="0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6"/>
          </p:nvPr>
        </p:nvSpPr>
        <p:spPr>
          <a:xfrm>
            <a:off x="605364" y="2791968"/>
            <a:ext cx="5425440" cy="277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500"/>
              <a:buNone/>
              <a:defRPr/>
            </a:lvl1pPr>
            <a:lvl2pPr marL="1219170" lvl="1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/>
            </a:lvl2pPr>
            <a:lvl3pPr marL="1828754" lvl="2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3pPr>
            <a:lvl4pPr marL="2438339" lvl="3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4pPr>
            <a:lvl5pPr marL="3047924" lvl="4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7"/>
          </p:nvPr>
        </p:nvSpPr>
        <p:spPr>
          <a:xfrm>
            <a:off x="6172200" y="2791968"/>
            <a:ext cx="5425440" cy="277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500"/>
              <a:buNone/>
              <a:defRPr/>
            </a:lvl1pPr>
            <a:lvl2pPr marL="1219170" lvl="1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/>
            </a:lvl2pPr>
            <a:lvl3pPr marL="1828754" lvl="2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3pPr>
            <a:lvl4pPr marL="2438339" lvl="3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4pPr>
            <a:lvl5pPr marL="3047924" lvl="4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34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 txBox="1">
            <a:spLocks noGrp="1"/>
          </p:cNvSpPr>
          <p:nvPr>
            <p:ph type="title"/>
          </p:nvPr>
        </p:nvSpPr>
        <p:spPr>
          <a:xfrm>
            <a:off x="605265" y="188671"/>
            <a:ext cx="10985841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3300"/>
              <a:buFont typeface="Open Sans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11699893" y="6457571"/>
            <a:ext cx="42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3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605265" y="188671"/>
            <a:ext cx="10985841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3300"/>
              <a:buFont typeface="Open Sans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sldNum" idx="12"/>
          </p:nvPr>
        </p:nvSpPr>
        <p:spPr>
          <a:xfrm>
            <a:off x="11699893" y="6457571"/>
            <a:ext cx="42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5" name="Google Shape;75;p22"/>
          <p:cNvSpPr txBox="1">
            <a:spLocks noGrp="1"/>
          </p:cNvSpPr>
          <p:nvPr>
            <p:ph type="body" idx="1"/>
          </p:nvPr>
        </p:nvSpPr>
        <p:spPr>
          <a:xfrm>
            <a:off x="605365" y="1645920"/>
            <a:ext cx="10984992" cy="4615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500"/>
              <a:buNone/>
              <a:defRPr/>
            </a:lvl1pPr>
            <a:lvl2pPr marL="1219170" lvl="1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/>
            </a:lvl2pPr>
            <a:lvl3pPr marL="1828754" lvl="2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3pPr>
            <a:lvl4pPr marL="2438339" lvl="3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4pPr>
            <a:lvl5pPr marL="3047924" lvl="4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59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1" descr="Graphical user interface, text&#10;&#10;Description automatically generated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1"/>
          <p:cNvSpPr txBox="1">
            <a:spLocks noGrp="1"/>
          </p:cNvSpPr>
          <p:nvPr>
            <p:ph type="title"/>
          </p:nvPr>
        </p:nvSpPr>
        <p:spPr>
          <a:xfrm>
            <a:off x="663880" y="681037"/>
            <a:ext cx="10690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pen Sans"/>
              <a:buNone/>
              <a:defRPr sz="3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body" idx="1"/>
          </p:nvPr>
        </p:nvSpPr>
        <p:spPr>
          <a:xfrm>
            <a:off x="663880" y="2558971"/>
            <a:ext cx="10690000" cy="37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 SemiBold"/>
              <a:buNone/>
              <a:defRPr sz="1500" b="1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sldNum" idx="12"/>
          </p:nvPr>
        </p:nvSpPr>
        <p:spPr>
          <a:xfrm>
            <a:off x="11699893" y="6457571"/>
            <a:ext cx="42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Google Shape;10;p11" descr="Graphical user interface, text&#10;&#10;Description automatically generated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1"/>
            <a:ext cx="12192003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6631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4" r:id="rId17"/>
    <p:sldLayoutId id="2147483683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kollcentre-resources.sbs.ox.ac.uk/mts-2025-frozen-fate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kollcentre-resources.sbs.ox.ac.uk/mts-2025-frozen-fate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kollcentre-resources.sbs.ox.ac.uk/mts-2025-frozen-fates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kollcentre-resources.sbs.ox.ac.uk/mts-2025-frozen-fates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RvGaudtKXM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sagepub.com/doi/10.1177/135638902097615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kollcentre-resources.sbs.ox.ac.uk/mts-2025-frozen-fate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1;p1">
            <a:extLst>
              <a:ext uri="{FF2B5EF4-FFF2-40B4-BE49-F238E27FC236}">
                <a16:creationId xmlns:a16="http://schemas.microsoft.com/office/drawing/2014/main" id="{9B214736-42D0-4F53-7F7C-908242A00FFE}"/>
              </a:ext>
            </a:extLst>
          </p:cNvPr>
          <p:cNvSpPr txBox="1">
            <a:spLocks/>
          </p:cNvSpPr>
          <p:nvPr/>
        </p:nvSpPr>
        <p:spPr>
          <a:xfrm>
            <a:off x="246525" y="1263521"/>
            <a:ext cx="7802589" cy="62224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spcFirstLastPara="1" vert="horz" wrap="square" lIns="24367" tIns="0" rIns="24367" bIns="0" rtlCol="0" anchor="t" anchorCtr="0">
            <a:normAutofit fontScale="62500" lnSpcReduction="20000"/>
          </a:bodyPr>
          <a:lstStyle>
            <a:lvl1pPr marL="609585" lvl="0" indent="-304792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SemiBold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65" indent="0" algn="ctr"/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System Mapping of the socio-technical landscape</a:t>
            </a:r>
            <a:endParaRPr lang="en-GB" sz="4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9" name="Google Shape;119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-GB">
                <a:latin typeface="+mn-lt"/>
                <a:ea typeface="+mn-ea"/>
                <a:cs typeface="+mn-ea"/>
                <a:sym typeface="+mn-lt"/>
              </a:rPr>
              <a:pPr/>
              <a:t>1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58592DF-7B7C-28E7-02FB-303C66433C17}"/>
              </a:ext>
            </a:extLst>
          </p:cNvPr>
          <p:cNvSpPr txBox="1">
            <a:spLocks/>
          </p:cNvSpPr>
          <p:nvPr/>
        </p:nvSpPr>
        <p:spPr>
          <a:xfrm>
            <a:off x="447041" y="4699000"/>
            <a:ext cx="7376159" cy="18857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8275" tIns="0" rIns="18275" bIns="0" rtlCol="0" anchor="t" anchorCtr="0">
            <a:normAutofit/>
          </a:bodyPr>
          <a:lstStyle>
            <a:lvl1pPr marL="609585" lvl="0" indent="-304792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SemiBold"/>
              <a:buNone/>
              <a:defRPr sz="16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b="1" dirty="0">
                <a:solidFill>
                  <a:schemeClr val="tx1"/>
                </a:solidFill>
              </a:rPr>
              <a:t>Dr Pu Yang</a:t>
            </a:r>
            <a:r>
              <a:rPr lang="en-GB" sz="1800" dirty="0">
                <a:solidFill>
                  <a:schemeClr val="tx1"/>
                </a:solidFill>
              </a:rPr>
              <a:t>, UCL Institute of Sustainable Resources</a:t>
            </a:r>
          </a:p>
          <a:p>
            <a:pPr algn="ctr"/>
            <a:r>
              <a:rPr lang="en-GB" sz="1800" b="1" dirty="0">
                <a:solidFill>
                  <a:schemeClr val="tx1"/>
                </a:solidFill>
              </a:rPr>
              <a:t>Prof Steve Pye</a:t>
            </a:r>
            <a:r>
              <a:rPr lang="en-GB" sz="1800" dirty="0">
                <a:solidFill>
                  <a:schemeClr val="tx1"/>
                </a:solidFill>
              </a:rPr>
              <a:t>, UCL Energy Institute</a:t>
            </a:r>
          </a:p>
          <a:p>
            <a:pPr algn="ctr"/>
            <a:r>
              <a:rPr lang="en-GB" sz="1800" b="1" dirty="0">
                <a:solidFill>
                  <a:schemeClr val="tx1"/>
                </a:solidFill>
              </a:rPr>
              <a:t>Dr Brunilde Verrier</a:t>
            </a:r>
            <a:r>
              <a:rPr lang="en-GB" sz="1800" dirty="0">
                <a:solidFill>
                  <a:schemeClr val="tx1"/>
                </a:solidFill>
              </a:rPr>
              <a:t>, UCL Energy Institute</a:t>
            </a:r>
          </a:p>
        </p:txBody>
      </p:sp>
      <p:sp>
        <p:nvSpPr>
          <p:cNvPr id="9" name="Google Shape;121;p1">
            <a:extLst>
              <a:ext uri="{FF2B5EF4-FFF2-40B4-BE49-F238E27FC236}">
                <a16:creationId xmlns:a16="http://schemas.microsoft.com/office/drawing/2014/main" id="{5CC7B5A4-B710-2AF4-19A5-2D8FF3E6D07B}"/>
              </a:ext>
            </a:extLst>
          </p:cNvPr>
          <p:cNvSpPr txBox="1">
            <a:spLocks/>
          </p:cNvSpPr>
          <p:nvPr/>
        </p:nvSpPr>
        <p:spPr>
          <a:xfrm>
            <a:off x="1" y="2158999"/>
            <a:ext cx="8478078" cy="226676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24367" tIns="0" rIns="24367" bIns="0" rtlCol="0" anchor="t" anchorCtr="0">
            <a:normAutofit/>
          </a:bodyPr>
          <a:lstStyle>
            <a:lvl1pPr marL="609585" lvl="0" indent="-304792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SemiBold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65" indent="0" algn="ctr"/>
            <a:endParaRPr lang="en-GB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71965" indent="0" algn="ctr"/>
            <a:r>
              <a:rPr lang="en-GB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Part I: Understand the “Symptoms”</a:t>
            </a:r>
          </a:p>
          <a:p>
            <a:pPr marL="71965" indent="0"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Part II: Sri Lanka</a:t>
            </a:r>
          </a:p>
          <a:p>
            <a:pPr marL="71965" indent="0"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Venezuela</a:t>
            </a:r>
            <a:r>
              <a:rPr lang="en-GB" sz="28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: Resource Curse</a:t>
            </a: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FA3D8-C738-0B9A-D555-A44F8381E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Major </a:t>
            </a:r>
            <a:r>
              <a:rPr lang="en-GB" b="1" dirty="0" err="1"/>
              <a:t>dzud</a:t>
            </a:r>
            <a:r>
              <a:rPr lang="en-GB" b="1" dirty="0"/>
              <a:t> events in Mongolia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FC03C6-B4DA-935A-2C36-7DE44EE7F4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17581-CCAF-98F6-C535-95B052F6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582" y="188672"/>
            <a:ext cx="5051153" cy="60928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038D4A-9CE2-30A5-4FDE-A2439A8B0E79}"/>
              </a:ext>
            </a:extLst>
          </p:cNvPr>
          <p:cNvSpPr txBox="1"/>
          <p:nvPr/>
        </p:nvSpPr>
        <p:spPr>
          <a:xfrm>
            <a:off x="605265" y="1197522"/>
            <a:ext cx="572596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Dzud is a recurring climate disaster unique to Mongolia, characterized by a summer drought followed by a harsh winter with extreme cold, snow, and ice.</a:t>
            </a:r>
          </a:p>
          <a:p>
            <a:endParaRPr lang="en-GB" dirty="0"/>
          </a:p>
          <a:p>
            <a:r>
              <a:rPr lang="en-GB" dirty="0"/>
              <a:t>Approximately 300,000 people (one in five households) rely on nomadic pastoralism. The 2023-2024 </a:t>
            </a:r>
            <a:r>
              <a:rPr lang="en-GB" dirty="0" err="1"/>
              <a:t>dzud</a:t>
            </a:r>
            <a:r>
              <a:rPr lang="en-GB" dirty="0"/>
              <a:t> was the worst in nearly 50 years, killing over </a:t>
            </a:r>
            <a:r>
              <a:rPr lang="en-GB" b="1" dirty="0"/>
              <a:t>7.2 million animals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Climate change is increasing the frequency, severity, and unpredictability of </a:t>
            </a:r>
            <a:r>
              <a:rPr lang="en-GB" dirty="0" err="1"/>
              <a:t>dzud</a:t>
            </a:r>
            <a:r>
              <a:rPr lang="en-GB" dirty="0"/>
              <a:t>. Traditional herding knowledge, once sufficient to anticipate weather changes, is becoming less effective.</a:t>
            </a:r>
          </a:p>
          <a:p>
            <a:endParaRPr lang="en-GB" dirty="0"/>
          </a:p>
          <a:p>
            <a:r>
              <a:rPr lang="en-GB" dirty="0"/>
              <a:t>With limited access to insurance, state support, or alternative livelihoods, herders face devastating economic impacts. These losses drive mass rural-to-urban migration, fundamentally threatening Mongolia's pastoral heritage.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ED8CCB-2D25-352A-A992-04B3B8B0C36B}"/>
              </a:ext>
            </a:extLst>
          </p:cNvPr>
          <p:cNvSpPr txBox="1"/>
          <p:nvPr/>
        </p:nvSpPr>
        <p:spPr>
          <a:xfrm>
            <a:off x="558142" y="6453439"/>
            <a:ext cx="3137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>
                <a:hlinkClick r:id="rId3"/>
              </a:rPr>
              <a:t>Mendbayar et al (2025)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817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FBBD5E-BD88-DAF9-837F-614C1A377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948" y="94863"/>
            <a:ext cx="5051153" cy="62926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038C1E-BD28-0F60-A1C6-FBC456ADC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66" y="188671"/>
            <a:ext cx="6058804" cy="859544"/>
          </a:xfrm>
        </p:spPr>
        <p:txBody>
          <a:bodyPr/>
          <a:lstStyle/>
          <a:p>
            <a:r>
              <a:rPr lang="en-GB" b="1" dirty="0"/>
              <a:t>The </a:t>
            </a:r>
            <a:r>
              <a:rPr lang="en-US" altLang="zh-CN" b="1" dirty="0"/>
              <a:t>Iceberg Model</a:t>
            </a:r>
            <a:endParaRPr lang="en-GB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C1DBC-7DA0-27CA-780A-2481A9C243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C87847-332A-2F6A-1A40-E8B37401AEDC}"/>
              </a:ext>
            </a:extLst>
          </p:cNvPr>
          <p:cNvSpPr txBox="1"/>
          <p:nvPr/>
        </p:nvSpPr>
        <p:spPr>
          <a:xfrm>
            <a:off x="605266" y="1048215"/>
            <a:ext cx="573589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 Iceberg Model is a systems thinking framework used to uncover the hidden dynamics driving recurring problems. Just as 90% of an iceberg is underwater, the true structural causes of a crisis are often invisible from the surface.</a:t>
            </a:r>
          </a:p>
          <a:p>
            <a:endParaRPr lang="en-GB" dirty="0"/>
          </a:p>
          <a:p>
            <a:r>
              <a:rPr lang="en-GB" b="1" i="0" dirty="0">
                <a:solidFill>
                  <a:srgbClr val="000000"/>
                </a:solidFill>
                <a:effectLst/>
              </a:rPr>
              <a:t>Events:</a:t>
            </a:r>
            <a:r>
              <a:rPr lang="en-GB" b="0" i="0" dirty="0">
                <a:solidFill>
                  <a:srgbClr val="000000"/>
                </a:solidFill>
                <a:effectLst/>
              </a:rPr>
              <a:t> The visible tip (What just happened?)</a:t>
            </a:r>
          </a:p>
          <a:p>
            <a:pPr algn="l"/>
            <a:r>
              <a:rPr lang="en-GB" b="1" i="0" dirty="0">
                <a:solidFill>
                  <a:srgbClr val="000000"/>
                </a:solidFill>
                <a:effectLst/>
              </a:rPr>
              <a:t>Patterns:</a:t>
            </a:r>
            <a:r>
              <a:rPr lang="en-GB" b="0" i="0" dirty="0">
                <a:solidFill>
                  <a:srgbClr val="000000"/>
                </a:solidFill>
                <a:effectLst/>
              </a:rPr>
              <a:t> Trends over time (What is the recurring theme?)</a:t>
            </a:r>
          </a:p>
          <a:p>
            <a:pPr algn="l"/>
            <a:r>
              <a:rPr lang="en-GB" b="1" i="0" dirty="0">
                <a:solidFill>
                  <a:srgbClr val="000000"/>
                </a:solidFill>
                <a:effectLst/>
              </a:rPr>
              <a:t>Structures:</a:t>
            </a:r>
            <a:r>
              <a:rPr lang="en-GB" b="0" i="0" dirty="0">
                <a:solidFill>
                  <a:srgbClr val="000000"/>
                </a:solidFill>
                <a:effectLst/>
              </a:rPr>
              <a:t> Rules, policies, and systems (What forces drive these patterns?)</a:t>
            </a:r>
          </a:p>
          <a:p>
            <a:pPr algn="l"/>
            <a:r>
              <a:rPr lang="en-GB" b="1" i="0" dirty="0">
                <a:solidFill>
                  <a:srgbClr val="000000"/>
                </a:solidFill>
                <a:effectLst/>
              </a:rPr>
              <a:t>Mental Models:</a:t>
            </a:r>
            <a:r>
              <a:rPr lang="en-GB" b="0" i="0" dirty="0">
                <a:solidFill>
                  <a:srgbClr val="000000"/>
                </a:solidFill>
                <a:effectLst/>
              </a:rPr>
              <a:t> Deeply held beliefs (What paradigms keep the structures in place?)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3753B2-0E33-7E9A-A9C1-C4335CDAA35A}"/>
              </a:ext>
            </a:extLst>
          </p:cNvPr>
          <p:cNvSpPr txBox="1"/>
          <p:nvPr/>
        </p:nvSpPr>
        <p:spPr>
          <a:xfrm>
            <a:off x="558142" y="6453439"/>
            <a:ext cx="3137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>
                <a:hlinkClick r:id="rId3"/>
              </a:rPr>
              <a:t>Mendbayar et al (2025)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145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9A62A-55F4-E6FD-A5DF-425DA49C8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Identify the root cause</a:t>
            </a:r>
            <a:endParaRPr lang="en-GB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9A696B-9276-8ACA-F339-A9CC3E407A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CFBD8A5-78D4-0348-6CC9-D4DDA5BE5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4" r="39281"/>
          <a:stretch>
            <a:fillRect/>
          </a:stretch>
        </p:blipFill>
        <p:spPr bwMode="auto">
          <a:xfrm>
            <a:off x="605265" y="1184125"/>
            <a:ext cx="4711880" cy="497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9AC915-92B1-1DDC-2EFD-113B07F7F26C}"/>
              </a:ext>
            </a:extLst>
          </p:cNvPr>
          <p:cNvSpPr txBox="1"/>
          <p:nvPr/>
        </p:nvSpPr>
        <p:spPr>
          <a:xfrm>
            <a:off x="558142" y="6453439"/>
            <a:ext cx="3137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>
                <a:hlinkClick r:id="rId3"/>
              </a:rPr>
              <a:t>Mendbayar et al (2025)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041A8A-492E-8796-1A5F-BCB7A885E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932" y="188671"/>
            <a:ext cx="3547934" cy="28958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951C9C-2C93-A708-F6A9-8A3697BE7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6497" y="2313091"/>
            <a:ext cx="3483396" cy="27126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6FA6CB-CE52-BE0A-ABD1-0C68362D7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8932" y="3723655"/>
            <a:ext cx="3112188" cy="2604076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F7BF9A77-96AF-44BA-F717-81C09E9C5F3C}"/>
              </a:ext>
            </a:extLst>
          </p:cNvPr>
          <p:cNvSpPr/>
          <p:nvPr/>
        </p:nvSpPr>
        <p:spPr>
          <a:xfrm>
            <a:off x="5317144" y="3134345"/>
            <a:ext cx="778855" cy="4121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480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A05F6-5659-AC45-9539-CFD8BF70A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9EAE-F2CB-1958-0E57-7E317D28A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Weakened herding practices - vulnerability loop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1A0054-E393-F09B-B443-321D354F91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D23DE-3D18-41CB-3E9C-71F18DA0EC58}"/>
              </a:ext>
            </a:extLst>
          </p:cNvPr>
          <p:cNvSpPr txBox="1"/>
          <p:nvPr/>
        </p:nvSpPr>
        <p:spPr>
          <a:xfrm>
            <a:off x="600894" y="1343285"/>
            <a:ext cx="54951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54D5EE-4F2A-CE62-7561-A092FBC23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731" y="1276619"/>
            <a:ext cx="5228571" cy="4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48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D263E-C939-69F7-96E8-1AA10A2D2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6E6EB-AE60-1626-1FE9-171CAC056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Weakened herding practices - vulnerability loop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62787F-9620-E4F1-FF2A-FF790539C2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B5792-2F65-1E91-A64D-117DB3A742B5}"/>
              </a:ext>
            </a:extLst>
          </p:cNvPr>
          <p:cNvSpPr txBox="1"/>
          <p:nvPr/>
        </p:nvSpPr>
        <p:spPr>
          <a:xfrm>
            <a:off x="600894" y="1343285"/>
            <a:ext cx="549510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Alongside this knowledge loss, perceived instability and unattractiveness of herding causes increased </a:t>
            </a:r>
            <a:r>
              <a:rPr lang="en-GB" b="1" dirty="0"/>
              <a:t>youth migration to urban areas</a:t>
            </a:r>
            <a:r>
              <a:rPr lang="en-GB" dirty="0"/>
              <a:t>, reducing the available labour in herding households.</a:t>
            </a:r>
          </a:p>
          <a:p>
            <a:endParaRPr lang="en-GB" dirty="0"/>
          </a:p>
          <a:p>
            <a:r>
              <a:rPr lang="en-GB" dirty="0"/>
              <a:t>This </a:t>
            </a:r>
            <a:r>
              <a:rPr lang="en-GB" b="1" dirty="0"/>
              <a:t>labour shortage undermines herder families' ability to prepare for winter</a:t>
            </a:r>
            <a:r>
              <a:rPr lang="en-GB" dirty="0"/>
              <a:t>—tasks such as haymaking and firewood collection are now increasingly difficult.</a:t>
            </a:r>
          </a:p>
          <a:p>
            <a:endParaRPr lang="en-GB" dirty="0"/>
          </a:p>
          <a:p>
            <a:r>
              <a:rPr lang="en-GB" dirty="0"/>
              <a:t>These gaps in knowledge and </a:t>
            </a:r>
            <a:r>
              <a:rPr lang="en-GB" dirty="0" err="1"/>
              <a:t>labor</a:t>
            </a:r>
            <a:r>
              <a:rPr lang="en-GB" dirty="0"/>
              <a:t> leave herding households more exposed to </a:t>
            </a:r>
            <a:r>
              <a:rPr lang="en-GB" dirty="0" err="1"/>
              <a:t>dzud</a:t>
            </a:r>
            <a:r>
              <a:rPr lang="en-GB" dirty="0"/>
              <a:t>. This creates a reinforcing loop: increased vulnerability makes herding less viable, which accelerates the loss of herding knowledge and manpower—further deepening vulnerability.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AFDAA-3137-4062-BFEC-0F3EDA47C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705" y="1343285"/>
            <a:ext cx="5152381" cy="4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09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6CFC-2722-AE6A-8434-00117CD79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Weakened herding practices - land degradation loop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F97837-601D-619D-54AC-2058BB180B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90C999-96F8-CB8D-2F2F-CB20EF041150}"/>
              </a:ext>
            </a:extLst>
          </p:cNvPr>
          <p:cNvSpPr txBox="1"/>
          <p:nvPr/>
        </p:nvSpPr>
        <p:spPr>
          <a:xfrm>
            <a:off x="605265" y="1313468"/>
            <a:ext cx="549510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/>
              <a:t>Cultural Aspiration: </a:t>
            </a:r>
            <a:r>
              <a:rPr lang="en-GB" dirty="0"/>
              <a:t>Formal honours, such as awards for herders with over 1,000 livestock, culturally reinforce the intense desire to maximize herd size.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/>
              <a:t>Risk-Hedging Mechanism: </a:t>
            </a:r>
            <a:r>
              <a:rPr lang="en-GB" dirty="0"/>
              <a:t>In the absence of reliable income or insurance, herd expansion serves as a vital economic strategy and survival buffer.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/>
              <a:t>Survival Odds: </a:t>
            </a:r>
            <a:r>
              <a:rPr lang="en-GB" dirty="0"/>
              <a:t>Statistically, larger herds increase the likelihood of surviving harsh </a:t>
            </a:r>
            <a:r>
              <a:rPr lang="en-GB" i="1" dirty="0" err="1"/>
              <a:t>dzud</a:t>
            </a:r>
            <a:r>
              <a:rPr lang="en-GB" dirty="0"/>
              <a:t> shocks or having enough animals to sell during market downturns.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EB6514-CEBC-F313-7569-2EB002B56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016" y="1833762"/>
            <a:ext cx="4047619" cy="3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04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EF0C2-0BF8-DB7F-5D46-F627D15C1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Power-Interest Map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E57825-D061-9DB2-918F-CAB74610C5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B1CD7-235F-000B-84F5-26CED2931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737" y="604627"/>
            <a:ext cx="5859073" cy="52051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68939E-50EC-2AE7-26FF-91B3F1056C81}"/>
              </a:ext>
            </a:extLst>
          </p:cNvPr>
          <p:cNvSpPr txBox="1"/>
          <p:nvPr/>
        </p:nvSpPr>
        <p:spPr>
          <a:xfrm>
            <a:off x="558142" y="6453439"/>
            <a:ext cx="3137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>
                <a:hlinkClick r:id="rId3"/>
              </a:rPr>
              <a:t>Mendbayar et al (2025)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8DEA7C-948F-9D16-412F-3AE8258FD922}"/>
              </a:ext>
            </a:extLst>
          </p:cNvPr>
          <p:cNvSpPr txBox="1"/>
          <p:nvPr/>
        </p:nvSpPr>
        <p:spPr>
          <a:xfrm>
            <a:off x="6096000" y="1336057"/>
            <a:ext cx="2914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  <a:buNone/>
            </a:pPr>
            <a:r>
              <a:rPr lang="en-GB" b="1" i="0" dirty="0">
                <a:solidFill>
                  <a:schemeClr val="bg2"/>
                </a:solidFill>
                <a:effectLst/>
                <a:highlight>
                  <a:srgbClr val="C0C0C0"/>
                </a:highlight>
                <a:latin typeface="+mn-ea"/>
              </a:rPr>
              <a:t>High Power, Low Interest (Keep Satisfied)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F455C9-9BA5-BCAA-50E8-BEB576E3717A}"/>
              </a:ext>
            </a:extLst>
          </p:cNvPr>
          <p:cNvSpPr txBox="1"/>
          <p:nvPr/>
        </p:nvSpPr>
        <p:spPr>
          <a:xfrm>
            <a:off x="8734992" y="149880"/>
            <a:ext cx="3010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  <a:buNone/>
            </a:pPr>
            <a:r>
              <a:rPr lang="en-GB" b="1" i="0" dirty="0">
                <a:solidFill>
                  <a:schemeClr val="bg2"/>
                </a:solidFill>
                <a:effectLst/>
                <a:highlight>
                  <a:srgbClr val="C0C0C0"/>
                </a:highlight>
                <a:latin typeface="+mn-ea"/>
              </a:rPr>
              <a:t>High Power, </a:t>
            </a:r>
            <a:r>
              <a:rPr lang="en-US" altLang="zh-CN" b="1" i="0" dirty="0">
                <a:solidFill>
                  <a:schemeClr val="bg2"/>
                </a:solidFill>
                <a:effectLst/>
                <a:highlight>
                  <a:srgbClr val="C0C0C0"/>
                </a:highlight>
                <a:latin typeface="+mn-ea"/>
              </a:rPr>
              <a:t>High</a:t>
            </a:r>
            <a:r>
              <a:rPr lang="en-GB" b="1" i="0" dirty="0">
                <a:solidFill>
                  <a:schemeClr val="bg2"/>
                </a:solidFill>
                <a:effectLst/>
                <a:highlight>
                  <a:srgbClr val="C0C0C0"/>
                </a:highlight>
                <a:latin typeface="+mn-ea"/>
              </a:rPr>
              <a:t> Interest (Manage Closely)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1196DA-E9FC-35D3-3C8F-23E1BD338367}"/>
              </a:ext>
            </a:extLst>
          </p:cNvPr>
          <p:cNvSpPr txBox="1"/>
          <p:nvPr/>
        </p:nvSpPr>
        <p:spPr>
          <a:xfrm>
            <a:off x="6047961" y="4159574"/>
            <a:ext cx="3010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  <a:buNone/>
            </a:pPr>
            <a:r>
              <a:rPr lang="en-GB" b="1" i="0" dirty="0">
                <a:solidFill>
                  <a:schemeClr val="bg2"/>
                </a:solidFill>
                <a:effectLst/>
                <a:highlight>
                  <a:srgbClr val="C0C0C0"/>
                </a:highlight>
                <a:latin typeface="+mn-ea"/>
              </a:rPr>
              <a:t>Low Power, </a:t>
            </a:r>
            <a:r>
              <a:rPr lang="en-US" altLang="zh-CN" b="1" i="0" dirty="0">
                <a:solidFill>
                  <a:schemeClr val="bg2"/>
                </a:solidFill>
                <a:effectLst/>
                <a:highlight>
                  <a:srgbClr val="C0C0C0"/>
                </a:highlight>
                <a:latin typeface="+mn-ea"/>
              </a:rPr>
              <a:t>Low</a:t>
            </a:r>
            <a:r>
              <a:rPr lang="en-GB" b="1" i="0" dirty="0">
                <a:solidFill>
                  <a:schemeClr val="bg2"/>
                </a:solidFill>
                <a:effectLst/>
                <a:highlight>
                  <a:srgbClr val="C0C0C0"/>
                </a:highlight>
                <a:latin typeface="+mn-ea"/>
              </a:rPr>
              <a:t> Interest (Monitor)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C61A30-0EE4-C4D3-3935-76BDA56BB31C}"/>
              </a:ext>
            </a:extLst>
          </p:cNvPr>
          <p:cNvSpPr txBox="1"/>
          <p:nvPr/>
        </p:nvSpPr>
        <p:spPr>
          <a:xfrm>
            <a:off x="8734992" y="5668917"/>
            <a:ext cx="3010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  <a:buNone/>
            </a:pPr>
            <a:r>
              <a:rPr lang="en-GB" b="1" i="0" dirty="0">
                <a:solidFill>
                  <a:schemeClr val="bg2"/>
                </a:solidFill>
                <a:effectLst/>
                <a:highlight>
                  <a:srgbClr val="C0C0C0"/>
                </a:highlight>
                <a:latin typeface="+mn-ea"/>
              </a:rPr>
              <a:t>Low Power, </a:t>
            </a:r>
            <a:r>
              <a:rPr lang="en-US" altLang="zh-CN" b="1" i="0" dirty="0">
                <a:solidFill>
                  <a:schemeClr val="bg2"/>
                </a:solidFill>
                <a:effectLst/>
                <a:highlight>
                  <a:srgbClr val="C0C0C0"/>
                </a:highlight>
                <a:latin typeface="+mn-ea"/>
              </a:rPr>
              <a:t>High</a:t>
            </a:r>
            <a:r>
              <a:rPr lang="en-GB" b="1" i="0" dirty="0">
                <a:solidFill>
                  <a:schemeClr val="bg2"/>
                </a:solidFill>
                <a:effectLst/>
                <a:highlight>
                  <a:srgbClr val="C0C0C0"/>
                </a:highlight>
                <a:latin typeface="+mn-ea"/>
              </a:rPr>
              <a:t> Interest (Keep Informed)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F77CCD-F980-0851-BE90-486E9A2425BC}"/>
              </a:ext>
            </a:extLst>
          </p:cNvPr>
          <p:cNvSpPr txBox="1"/>
          <p:nvPr/>
        </p:nvSpPr>
        <p:spPr>
          <a:xfrm>
            <a:off x="605265" y="1190769"/>
            <a:ext cx="410588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This mapping reveals a critical imbalance of influence: the demographics most severely affected by </a:t>
            </a:r>
            <a:r>
              <a:rPr lang="en-GB" dirty="0" err="1"/>
              <a:t>dzud</a:t>
            </a:r>
            <a:r>
              <a:rPr lang="en-GB" dirty="0"/>
              <a:t> often possess the least power to change the system, while entities with high structural power must be heavily engaged to enact long-term resilience strategies.</a:t>
            </a:r>
          </a:p>
          <a:p>
            <a:endParaRPr lang="en-GB" dirty="0"/>
          </a:p>
          <a:p>
            <a:r>
              <a:rPr lang="en-GB" dirty="0"/>
              <a:t>Leverage this matrix to develop targeted intervention strategies: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Persuade &amp; Engage:</a:t>
            </a:r>
            <a:r>
              <a:rPr lang="en-GB" dirty="0"/>
              <a:t> Shift high-power, low-interest stakeholders into the 'High Power, High Interest' quadrant.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Empower &amp; Elevate:</a:t>
            </a:r>
            <a:r>
              <a:rPr lang="en-GB" dirty="0"/>
              <a:t> Build the capacity of low-power, high-interest stakeholders to move them into the same high-impact quadrant.</a:t>
            </a:r>
          </a:p>
        </p:txBody>
      </p:sp>
    </p:spTree>
    <p:extLst>
      <p:ext uri="{BB962C8B-B14F-4D97-AF65-F5344CB8AC3E}">
        <p14:creationId xmlns:p14="http://schemas.microsoft.com/office/powerpoint/2010/main" val="1996939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F8940-3BB9-8BE7-FB66-35F66DBDD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27A37F-8114-8869-31FB-D8A384EFA3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4A3717-974C-C4A3-360A-C5028E12A55B}"/>
              </a:ext>
            </a:extLst>
          </p:cNvPr>
          <p:cNvSpPr txBox="1"/>
          <p:nvPr/>
        </p:nvSpPr>
        <p:spPr>
          <a:xfrm>
            <a:off x="558142" y="6453439"/>
            <a:ext cx="326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</a:t>
            </a:r>
            <a:r>
              <a:rPr lang="en-US" altLang="zh-CN" dirty="0">
                <a:hlinkClick r:id="rId2"/>
              </a:rPr>
              <a:t>Map the System Canada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2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9929E-9D0F-5003-5343-BD6D90A3F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DBED1-D5F1-3F54-E536-40381832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65" y="188671"/>
            <a:ext cx="10985841" cy="859544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Key Takeaways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3B9522-EB91-B5DA-6D3A-6465016023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>
                <a:latin typeface="+mn-lt"/>
                <a:ea typeface="+mn-ea"/>
                <a:cs typeface="+mn-ea"/>
                <a:sym typeface="+mn-lt"/>
              </a:rPr>
              <a:pPr/>
              <a:t>18</a:t>
            </a:fld>
            <a:endParaRPr lang="en-GB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íš1iḓê">
            <a:extLst>
              <a:ext uri="{FF2B5EF4-FFF2-40B4-BE49-F238E27FC236}">
                <a16:creationId xmlns:a16="http://schemas.microsoft.com/office/drawing/2014/main" id="{2EA3358A-E385-8F54-306F-9CEF05D104A2}"/>
              </a:ext>
            </a:extLst>
          </p:cNvPr>
          <p:cNvGrpSpPr/>
          <p:nvPr/>
        </p:nvGrpSpPr>
        <p:grpSpPr>
          <a:xfrm>
            <a:off x="1199617" y="1264011"/>
            <a:ext cx="10261697" cy="1367823"/>
            <a:chOff x="1254754" y="1572675"/>
            <a:chExt cx="4740472" cy="1367823"/>
          </a:xfrm>
        </p:grpSpPr>
        <p:sp>
          <p:nvSpPr>
            <p:cNvPr id="7" name="Text1">
              <a:extLst>
                <a:ext uri="{FF2B5EF4-FFF2-40B4-BE49-F238E27FC236}">
                  <a16:creationId xmlns:a16="http://schemas.microsoft.com/office/drawing/2014/main" id="{5636D800-642A-9F80-6344-A0622C9043D0}"/>
                </a:ext>
              </a:extLst>
            </p:cNvPr>
            <p:cNvSpPr/>
            <p:nvPr/>
          </p:nvSpPr>
          <p:spPr bwMode="auto">
            <a:xfrm>
              <a:off x="1254754" y="1934616"/>
              <a:ext cx="4740472" cy="100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GB" sz="2000" dirty="0">
                  <a:cs typeface="+mn-ea"/>
                  <a:sym typeface="+mn-lt"/>
                </a:rPr>
                <a:t>Systems thinking helps us understand how different moving parts of the energy system work together toward common objectives</a:t>
              </a:r>
              <a:endParaRPr lang="en-US" altLang="zh-CN" sz="2000" dirty="0">
                <a:cs typeface="+mn-ea"/>
                <a:sym typeface="+mn-lt"/>
              </a:endParaRPr>
            </a:p>
          </p:txBody>
        </p:sp>
        <p:sp>
          <p:nvSpPr>
            <p:cNvPr id="8" name="Bullet1">
              <a:extLst>
                <a:ext uri="{FF2B5EF4-FFF2-40B4-BE49-F238E27FC236}">
                  <a16:creationId xmlns:a16="http://schemas.microsoft.com/office/drawing/2014/main" id="{920BACCD-BEFC-0170-8DF4-13FB2F6863E5}"/>
                </a:ext>
              </a:extLst>
            </p:cNvPr>
            <p:cNvSpPr txBox="1"/>
            <p:nvPr/>
          </p:nvSpPr>
          <p:spPr bwMode="auto">
            <a:xfrm>
              <a:off x="1254754" y="1572675"/>
              <a:ext cx="4740472" cy="36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40000"/>
                </a:lnSpc>
                <a:spcBef>
                  <a:spcPct val="0"/>
                </a:spcBef>
              </a:pPr>
              <a:r>
                <a:rPr lang="en-GB" sz="2000" b="1" dirty="0">
                  <a:cs typeface="+mn-ea"/>
                  <a:sym typeface="+mn-lt"/>
                </a:rPr>
                <a:t>Energy systems are socio-technical and non-linear</a:t>
              </a:r>
              <a:endParaRPr lang="en-US" altLang="zh-CN" sz="2000" b="1" dirty="0">
                <a:cs typeface="+mn-ea"/>
                <a:sym typeface="+mn-lt"/>
              </a:endParaRPr>
            </a:p>
          </p:txBody>
        </p:sp>
      </p:grpSp>
      <p:sp>
        <p:nvSpPr>
          <p:cNvPr id="6" name="Number1">
            <a:extLst>
              <a:ext uri="{FF2B5EF4-FFF2-40B4-BE49-F238E27FC236}">
                <a16:creationId xmlns:a16="http://schemas.microsoft.com/office/drawing/2014/main" id="{B84EC1EE-07A4-BD01-C929-CC33E6B0BF69}"/>
              </a:ext>
            </a:extLst>
          </p:cNvPr>
          <p:cNvSpPr/>
          <p:nvPr/>
        </p:nvSpPr>
        <p:spPr>
          <a:xfrm>
            <a:off x="605265" y="1264011"/>
            <a:ext cx="463550" cy="4635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600" b="1" dirty="0">
                <a:cs typeface="+mn-ea"/>
                <a:sym typeface="+mn-lt"/>
              </a:rPr>
              <a:t>1</a:t>
            </a:r>
            <a:endParaRPr sz="1600" b="1" dirty="0">
              <a:cs typeface="+mn-ea"/>
              <a:sym typeface="+mn-lt"/>
            </a:endParaRPr>
          </a:p>
        </p:txBody>
      </p:sp>
      <p:grpSp>
        <p:nvGrpSpPr>
          <p:cNvPr id="10" name="išlidè">
            <a:extLst>
              <a:ext uri="{FF2B5EF4-FFF2-40B4-BE49-F238E27FC236}">
                <a16:creationId xmlns:a16="http://schemas.microsoft.com/office/drawing/2014/main" id="{762536DA-E9C9-2501-3784-C63ABFF2B038}"/>
              </a:ext>
            </a:extLst>
          </p:cNvPr>
          <p:cNvGrpSpPr/>
          <p:nvPr/>
        </p:nvGrpSpPr>
        <p:grpSpPr>
          <a:xfrm>
            <a:off x="1199617" y="3060989"/>
            <a:ext cx="10261697" cy="1232799"/>
            <a:chOff x="1254754" y="2647798"/>
            <a:chExt cx="4740472" cy="1232799"/>
          </a:xfrm>
        </p:grpSpPr>
        <p:sp>
          <p:nvSpPr>
            <p:cNvPr id="12" name="Text2">
              <a:extLst>
                <a:ext uri="{FF2B5EF4-FFF2-40B4-BE49-F238E27FC236}">
                  <a16:creationId xmlns:a16="http://schemas.microsoft.com/office/drawing/2014/main" id="{C39A4955-316E-2286-B472-4B12B6E3DD2E}"/>
                </a:ext>
              </a:extLst>
            </p:cNvPr>
            <p:cNvSpPr/>
            <p:nvPr/>
          </p:nvSpPr>
          <p:spPr bwMode="auto">
            <a:xfrm>
              <a:off x="1254754" y="3174506"/>
              <a:ext cx="4740472" cy="70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GB" sz="2000" dirty="0">
                  <a:cs typeface="+mn-ea"/>
                  <a:sym typeface="+mn-lt"/>
                </a:rPr>
                <a:t>In LMICs, where external uncertainties play a more significant role, system mapping helps reveal interactions and dynamics that are not immediately obvious</a:t>
              </a:r>
              <a:endParaRPr lang="en-US" altLang="zh-CN" sz="2000" dirty="0">
                <a:cs typeface="+mn-ea"/>
                <a:sym typeface="+mn-lt"/>
              </a:endParaRPr>
            </a:p>
          </p:txBody>
        </p:sp>
        <p:sp>
          <p:nvSpPr>
            <p:cNvPr id="13" name="Bullet2">
              <a:extLst>
                <a:ext uri="{FF2B5EF4-FFF2-40B4-BE49-F238E27FC236}">
                  <a16:creationId xmlns:a16="http://schemas.microsoft.com/office/drawing/2014/main" id="{820DD29A-EFF1-8D31-3854-106BDA8B7C4B}"/>
                </a:ext>
              </a:extLst>
            </p:cNvPr>
            <p:cNvSpPr txBox="1"/>
            <p:nvPr/>
          </p:nvSpPr>
          <p:spPr bwMode="auto">
            <a:xfrm>
              <a:off x="1254754" y="2647798"/>
              <a:ext cx="4740472" cy="36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sz="2000" b="1" dirty="0">
                  <a:cs typeface="+mn-ea"/>
                  <a:sym typeface="+mn-lt"/>
                </a:rPr>
                <a:t>Understanding elements, connections, and behaviours is more important than individual interventions</a:t>
              </a:r>
              <a:endParaRPr lang="en-US" altLang="zh-CN" sz="2000" b="1" dirty="0">
                <a:cs typeface="+mn-ea"/>
                <a:sym typeface="+mn-lt"/>
              </a:endParaRPr>
            </a:p>
          </p:txBody>
        </p:sp>
      </p:grpSp>
      <p:sp>
        <p:nvSpPr>
          <p:cNvPr id="11" name="Number2">
            <a:extLst>
              <a:ext uri="{FF2B5EF4-FFF2-40B4-BE49-F238E27FC236}">
                <a16:creationId xmlns:a16="http://schemas.microsoft.com/office/drawing/2014/main" id="{E27DBFF6-0736-83E8-5DFA-A0A786A0C798}"/>
              </a:ext>
            </a:extLst>
          </p:cNvPr>
          <p:cNvSpPr/>
          <p:nvPr/>
        </p:nvSpPr>
        <p:spPr>
          <a:xfrm>
            <a:off x="605265" y="3060989"/>
            <a:ext cx="463550" cy="4635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600" b="1" dirty="0">
                <a:cs typeface="+mn-ea"/>
                <a:sym typeface="+mn-lt"/>
              </a:rPr>
              <a:t>2</a:t>
            </a:r>
            <a:endParaRPr sz="1600" b="1" dirty="0">
              <a:cs typeface="+mn-ea"/>
              <a:sym typeface="+mn-lt"/>
            </a:endParaRPr>
          </a:p>
        </p:txBody>
      </p:sp>
      <p:grpSp>
        <p:nvGrpSpPr>
          <p:cNvPr id="15" name="ïṣļîḋé">
            <a:extLst>
              <a:ext uri="{FF2B5EF4-FFF2-40B4-BE49-F238E27FC236}">
                <a16:creationId xmlns:a16="http://schemas.microsoft.com/office/drawing/2014/main" id="{225537A5-72E3-7157-C793-DA4FEA1184F3}"/>
              </a:ext>
            </a:extLst>
          </p:cNvPr>
          <p:cNvGrpSpPr/>
          <p:nvPr/>
        </p:nvGrpSpPr>
        <p:grpSpPr>
          <a:xfrm>
            <a:off x="1199617" y="4837692"/>
            <a:ext cx="10261697" cy="1532590"/>
            <a:chOff x="1254754" y="3722921"/>
            <a:chExt cx="4740472" cy="1532590"/>
          </a:xfrm>
        </p:grpSpPr>
        <p:sp>
          <p:nvSpPr>
            <p:cNvPr id="17" name="Text3">
              <a:extLst>
                <a:ext uri="{FF2B5EF4-FFF2-40B4-BE49-F238E27FC236}">
                  <a16:creationId xmlns:a16="http://schemas.microsoft.com/office/drawing/2014/main" id="{6E69186C-6EB9-8386-17C8-0E5853DBD767}"/>
                </a:ext>
              </a:extLst>
            </p:cNvPr>
            <p:cNvSpPr/>
            <p:nvPr/>
          </p:nvSpPr>
          <p:spPr bwMode="auto">
            <a:xfrm>
              <a:off x="1254754" y="4249629"/>
              <a:ext cx="4740472" cy="100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GB" sz="2000" dirty="0">
                  <a:cs typeface="+mn-ea"/>
                  <a:sym typeface="+mn-lt"/>
                </a:rPr>
                <a:t>Graphical systems-thinking tools can support clearer communication of policy interventions and their potential effects</a:t>
              </a:r>
              <a:endParaRPr lang="en-US" altLang="zh-CN" sz="2000" dirty="0">
                <a:cs typeface="+mn-ea"/>
                <a:sym typeface="+mn-lt"/>
              </a:endParaRPr>
            </a:p>
          </p:txBody>
        </p:sp>
        <p:sp>
          <p:nvSpPr>
            <p:cNvPr id="18" name="Bullet3">
              <a:extLst>
                <a:ext uri="{FF2B5EF4-FFF2-40B4-BE49-F238E27FC236}">
                  <a16:creationId xmlns:a16="http://schemas.microsoft.com/office/drawing/2014/main" id="{804B7ECA-7CED-2EF9-0680-5F264B6C2349}"/>
                </a:ext>
              </a:extLst>
            </p:cNvPr>
            <p:cNvSpPr txBox="1"/>
            <p:nvPr/>
          </p:nvSpPr>
          <p:spPr bwMode="auto">
            <a:xfrm>
              <a:off x="1254754" y="3722921"/>
              <a:ext cx="4740472" cy="36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sz="2000" b="1" dirty="0">
                  <a:cs typeface="+mn-ea"/>
                  <a:sym typeface="+mn-lt"/>
                </a:rPr>
                <a:t>Policy and investment decisions must consider feedbacks, delays, and unintended consequences</a:t>
              </a:r>
              <a:endParaRPr lang="en-US" altLang="zh-CN" sz="2000" b="1" dirty="0">
                <a:cs typeface="+mn-ea"/>
                <a:sym typeface="+mn-lt"/>
              </a:endParaRPr>
            </a:p>
          </p:txBody>
        </p:sp>
      </p:grpSp>
      <p:sp>
        <p:nvSpPr>
          <p:cNvPr id="16" name="Number3">
            <a:extLst>
              <a:ext uri="{FF2B5EF4-FFF2-40B4-BE49-F238E27FC236}">
                <a16:creationId xmlns:a16="http://schemas.microsoft.com/office/drawing/2014/main" id="{930562A5-AB35-A28C-BF75-DFADDA899566}"/>
              </a:ext>
            </a:extLst>
          </p:cNvPr>
          <p:cNvSpPr/>
          <p:nvPr/>
        </p:nvSpPr>
        <p:spPr>
          <a:xfrm>
            <a:off x="605265" y="4837692"/>
            <a:ext cx="463550" cy="4635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600" b="1" dirty="0">
                <a:cs typeface="+mn-ea"/>
                <a:sym typeface="+mn-lt"/>
              </a:rPr>
              <a:t>3</a:t>
            </a:r>
            <a:endParaRPr sz="16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8455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81EFEF-DFFD-8835-7DE7-D19B2A85680A}"/>
              </a:ext>
            </a:extLst>
          </p:cNvPr>
          <p:cNvSpPr/>
          <p:nvPr/>
        </p:nvSpPr>
        <p:spPr>
          <a:xfrm>
            <a:off x="543688" y="482553"/>
            <a:ext cx="15630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A2374E-668E-064E-E358-5DB259824F5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6042" r="38802"/>
          <a:stretch>
            <a:fillRect/>
          </a:stretch>
        </p:blipFill>
        <p:spPr>
          <a:xfrm>
            <a:off x="1154473" y="2920371"/>
            <a:ext cx="1823199" cy="2242212"/>
          </a:xfrm>
          <a:prstGeom prst="rect">
            <a:avLst/>
          </a:prstGeom>
        </p:spPr>
      </p:pic>
      <p:grpSp>
        <p:nvGrpSpPr>
          <p:cNvPr id="5" name="组合 28">
            <a:extLst>
              <a:ext uri="{FF2B5EF4-FFF2-40B4-BE49-F238E27FC236}">
                <a16:creationId xmlns:a16="http://schemas.microsoft.com/office/drawing/2014/main" id="{7CF18105-4E03-B5E8-BD0B-26E0A8707AE8}"/>
              </a:ext>
            </a:extLst>
          </p:cNvPr>
          <p:cNvGrpSpPr>
            <a:grpSpLocks/>
          </p:cNvGrpSpPr>
          <p:nvPr/>
        </p:nvGrpSpPr>
        <p:grpSpPr>
          <a:xfrm>
            <a:off x="700700" y="1519809"/>
            <a:ext cx="4516935" cy="634014"/>
            <a:chOff x="10807686" y="1751880"/>
            <a:chExt cx="4516935" cy="634014"/>
          </a:xfrm>
        </p:grpSpPr>
        <p:sp>
          <p:nvSpPr>
            <p:cNvPr id="6" name="Bullet3">
              <a:extLst>
                <a:ext uri="{FF2B5EF4-FFF2-40B4-BE49-F238E27FC236}">
                  <a16:creationId xmlns:a16="http://schemas.microsoft.com/office/drawing/2014/main" id="{C0B15B92-AED7-5834-F12C-DAB6F4753FEB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13136158" y="193843"/>
              <a:ext cx="630425" cy="3746500"/>
            </a:xfrm>
            <a:prstGeom prst="rect">
              <a:avLst/>
            </a:prstGeom>
            <a:noFill/>
          </p:spPr>
          <p:txBody>
            <a:bodyPr vert="eaVert" wrap="square" lIns="91440" tIns="45720" rIns="91440" bIns="45720" rtlCol="0" anchor="ctr" anchorCtr="0">
              <a:normAutofit/>
            </a:bodyPr>
            <a:lstStyle/>
            <a:p>
              <a:r>
                <a:rPr lang="en-GB" sz="2400" b="1" i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n-ea"/>
                  <a:sym typeface="+mn-lt"/>
                </a:rPr>
                <a:t>Structural Thinking Tools</a:t>
              </a:r>
            </a:p>
          </p:txBody>
        </p:sp>
        <p:sp>
          <p:nvSpPr>
            <p:cNvPr id="7" name="Number3">
              <a:extLst>
                <a:ext uri="{FF2B5EF4-FFF2-40B4-BE49-F238E27FC236}">
                  <a16:creationId xmlns:a16="http://schemas.microsoft.com/office/drawing/2014/main" id="{27796489-675D-3080-72F0-A43411A13E4B}"/>
                </a:ext>
              </a:extLst>
            </p:cNvPr>
            <p:cNvSpPr>
              <a:spLocks/>
            </p:cNvSpPr>
            <p:nvPr/>
          </p:nvSpPr>
          <p:spPr>
            <a:xfrm>
              <a:off x="10807686" y="1755466"/>
              <a:ext cx="630428" cy="630428"/>
            </a:xfrm>
            <a:custGeom>
              <a:avLst/>
              <a:gdLst>
                <a:gd name="connsiteX0" fmla="*/ 1758553 w 3257979"/>
                <a:gd name="connsiteY0" fmla="*/ 3131727 h 3151531"/>
                <a:gd name="connsiteX1" fmla="*/ 1773841 w 3257979"/>
                <a:gd name="connsiteY1" fmla="*/ 3135561 h 3151531"/>
                <a:gd name="connsiteX2" fmla="*/ 1770888 w 3257979"/>
                <a:gd name="connsiteY2" fmla="*/ 3145752 h 3151531"/>
                <a:gd name="connsiteX3" fmla="*/ 1740694 w 3257979"/>
                <a:gd name="connsiteY3" fmla="*/ 3136037 h 3151531"/>
                <a:gd name="connsiteX4" fmla="*/ 1758553 w 3257979"/>
                <a:gd name="connsiteY4" fmla="*/ 3131727 h 3151531"/>
                <a:gd name="connsiteX5" fmla="*/ 1503331 w 3257979"/>
                <a:gd name="connsiteY5" fmla="*/ 3080923 h 3151531"/>
                <a:gd name="connsiteX6" fmla="*/ 1577721 w 3257979"/>
                <a:gd name="connsiteY6" fmla="*/ 3092698 h 3151531"/>
                <a:gd name="connsiteX7" fmla="*/ 1467803 w 3257979"/>
                <a:gd name="connsiteY7" fmla="*/ 3119940 h 3151531"/>
                <a:gd name="connsiteX8" fmla="*/ 1503331 w 3257979"/>
                <a:gd name="connsiteY8" fmla="*/ 3080923 h 3151531"/>
                <a:gd name="connsiteX9" fmla="*/ 1365028 w 3257979"/>
                <a:gd name="connsiteY9" fmla="*/ 3075839 h 3151531"/>
                <a:gd name="connsiteX10" fmla="*/ 1402842 w 3257979"/>
                <a:gd name="connsiteY10" fmla="*/ 3096603 h 3151531"/>
                <a:gd name="connsiteX11" fmla="*/ 1368266 w 3257979"/>
                <a:gd name="connsiteY11" fmla="*/ 3126798 h 3151531"/>
                <a:gd name="connsiteX12" fmla="*/ 1248537 w 3257979"/>
                <a:gd name="connsiteY12" fmla="*/ 3110414 h 3151531"/>
                <a:gd name="connsiteX13" fmla="*/ 1365028 w 3257979"/>
                <a:gd name="connsiteY13" fmla="*/ 3075839 h 3151531"/>
                <a:gd name="connsiteX14" fmla="*/ 1557147 w 3257979"/>
                <a:gd name="connsiteY14" fmla="*/ 3029833 h 3151531"/>
                <a:gd name="connsiteX15" fmla="*/ 1566576 w 3257979"/>
                <a:gd name="connsiteY15" fmla="*/ 3036691 h 3151531"/>
                <a:gd name="connsiteX16" fmla="*/ 1557718 w 3257979"/>
                <a:gd name="connsiteY16" fmla="*/ 3044501 h 3151531"/>
                <a:gd name="connsiteX17" fmla="*/ 1557623 w 3257979"/>
                <a:gd name="connsiteY17" fmla="*/ 3044596 h 3151531"/>
                <a:gd name="connsiteX18" fmla="*/ 1549812 w 3257979"/>
                <a:gd name="connsiteY18" fmla="*/ 3036786 h 3151531"/>
                <a:gd name="connsiteX19" fmla="*/ 1557147 w 3257979"/>
                <a:gd name="connsiteY19" fmla="*/ 3029833 h 3151531"/>
                <a:gd name="connsiteX20" fmla="*/ 2369932 w 3257979"/>
                <a:gd name="connsiteY20" fmla="*/ 3018623 h 3151531"/>
                <a:gd name="connsiteX21" fmla="*/ 2386775 w 3257979"/>
                <a:gd name="connsiteY21" fmla="*/ 3022498 h 3151531"/>
                <a:gd name="connsiteX22" fmla="*/ 2406492 w 3257979"/>
                <a:gd name="connsiteY22" fmla="*/ 3034309 h 3151531"/>
                <a:gd name="connsiteX23" fmla="*/ 2376773 w 3257979"/>
                <a:gd name="connsiteY23" fmla="*/ 3049454 h 3151531"/>
                <a:gd name="connsiteX24" fmla="*/ 2337150 w 3257979"/>
                <a:gd name="connsiteY24" fmla="*/ 3065266 h 3151531"/>
                <a:gd name="connsiteX25" fmla="*/ 2338483 w 3257979"/>
                <a:gd name="connsiteY25" fmla="*/ 3046120 h 3151531"/>
                <a:gd name="connsiteX26" fmla="*/ 2338388 w 3257979"/>
                <a:gd name="connsiteY26" fmla="*/ 3046216 h 3151531"/>
                <a:gd name="connsiteX27" fmla="*/ 2369932 w 3257979"/>
                <a:gd name="connsiteY27" fmla="*/ 3018623 h 3151531"/>
                <a:gd name="connsiteX28" fmla="*/ 2000917 w 3257979"/>
                <a:gd name="connsiteY28" fmla="*/ 2961158 h 3151531"/>
                <a:gd name="connsiteX29" fmla="*/ 2018443 w 3257979"/>
                <a:gd name="connsiteY29" fmla="*/ 2966682 h 3151531"/>
                <a:gd name="connsiteX30" fmla="*/ 1999393 w 3257979"/>
                <a:gd name="connsiteY30" fmla="*/ 2986590 h 3151531"/>
                <a:gd name="connsiteX31" fmla="*/ 1999393 w 3257979"/>
                <a:gd name="connsiteY31" fmla="*/ 2986494 h 3151531"/>
                <a:gd name="connsiteX32" fmla="*/ 1984915 w 3257979"/>
                <a:gd name="connsiteY32" fmla="*/ 2974874 h 3151531"/>
                <a:gd name="connsiteX33" fmla="*/ 2000917 w 3257979"/>
                <a:gd name="connsiteY33" fmla="*/ 2961158 h 3151531"/>
                <a:gd name="connsiteX34" fmla="*/ 2425136 w 3257979"/>
                <a:gd name="connsiteY34" fmla="*/ 2959562 h 3151531"/>
                <a:gd name="connsiteX35" fmla="*/ 2482977 w 3257979"/>
                <a:gd name="connsiteY35" fmla="*/ 2986875 h 3151531"/>
                <a:gd name="connsiteX36" fmla="*/ 2373154 w 3257979"/>
                <a:gd name="connsiteY36" fmla="*/ 2997257 h 3151531"/>
                <a:gd name="connsiteX37" fmla="*/ 2425136 w 3257979"/>
                <a:gd name="connsiteY37" fmla="*/ 2959562 h 3151531"/>
                <a:gd name="connsiteX38" fmla="*/ 1828360 w 3257979"/>
                <a:gd name="connsiteY38" fmla="*/ 2944739 h 3151531"/>
                <a:gd name="connsiteX39" fmla="*/ 1846993 w 3257979"/>
                <a:gd name="connsiteY39" fmla="*/ 2962682 h 3151531"/>
                <a:gd name="connsiteX40" fmla="*/ 1856042 w 3257979"/>
                <a:gd name="connsiteY40" fmla="*/ 2962396 h 3151531"/>
                <a:gd name="connsiteX41" fmla="*/ 1948339 w 3257979"/>
                <a:gd name="connsiteY41" fmla="*/ 2990971 h 3151531"/>
                <a:gd name="connsiteX42" fmla="*/ 1956245 w 3257979"/>
                <a:gd name="connsiteY42" fmla="*/ 2994686 h 3151531"/>
                <a:gd name="connsiteX43" fmla="*/ 1826800 w 3257979"/>
                <a:gd name="connsiteY43" fmla="*/ 3064504 h 3151531"/>
                <a:gd name="connsiteX44" fmla="*/ 1808607 w 3257979"/>
                <a:gd name="connsiteY44" fmla="*/ 3046502 h 3151531"/>
                <a:gd name="connsiteX45" fmla="*/ 1790414 w 3257979"/>
                <a:gd name="connsiteY45" fmla="*/ 2990019 h 3151531"/>
                <a:gd name="connsiteX46" fmla="*/ 1761268 w 3257979"/>
                <a:gd name="connsiteY46" fmla="*/ 2990019 h 3151531"/>
                <a:gd name="connsiteX47" fmla="*/ 1797844 w 3257979"/>
                <a:gd name="connsiteY47" fmla="*/ 2970111 h 3151531"/>
                <a:gd name="connsiteX48" fmla="*/ 1809084 w 3257979"/>
                <a:gd name="connsiteY48" fmla="*/ 2962015 h 3151531"/>
                <a:gd name="connsiteX49" fmla="*/ 1828360 w 3257979"/>
                <a:gd name="connsiteY49" fmla="*/ 2944739 h 3151531"/>
                <a:gd name="connsiteX50" fmla="*/ 2123563 w 3257979"/>
                <a:gd name="connsiteY50" fmla="*/ 2884910 h 3151531"/>
                <a:gd name="connsiteX51" fmla="*/ 2150936 w 3257979"/>
                <a:gd name="connsiteY51" fmla="*/ 2886291 h 3151531"/>
                <a:gd name="connsiteX52" fmla="*/ 2208657 w 3257979"/>
                <a:gd name="connsiteY52" fmla="*/ 2933154 h 3151531"/>
                <a:gd name="connsiteX53" fmla="*/ 2237042 w 3257979"/>
                <a:gd name="connsiteY53" fmla="*/ 2953633 h 3151531"/>
                <a:gd name="connsiteX54" fmla="*/ 2236851 w 3257979"/>
                <a:gd name="connsiteY54" fmla="*/ 2944775 h 3151531"/>
                <a:gd name="connsiteX55" fmla="*/ 2228946 w 3257979"/>
                <a:gd name="connsiteY55" fmla="*/ 2915914 h 3151531"/>
                <a:gd name="connsiteX56" fmla="*/ 2257139 w 3257979"/>
                <a:gd name="connsiteY56" fmla="*/ 2898579 h 3151531"/>
                <a:gd name="connsiteX57" fmla="*/ 2256854 w 3257979"/>
                <a:gd name="connsiteY57" fmla="*/ 2913438 h 3151531"/>
                <a:gd name="connsiteX58" fmla="*/ 2256949 w 3257979"/>
                <a:gd name="connsiteY58" fmla="*/ 2913247 h 3151531"/>
                <a:gd name="connsiteX59" fmla="*/ 2294192 w 3257979"/>
                <a:gd name="connsiteY59" fmla="*/ 2933154 h 3151531"/>
                <a:gd name="connsiteX60" fmla="*/ 2264474 w 3257979"/>
                <a:gd name="connsiteY60" fmla="*/ 2983351 h 3151531"/>
                <a:gd name="connsiteX61" fmla="*/ 2179320 w 3257979"/>
                <a:gd name="connsiteY61" fmla="*/ 2987732 h 3151531"/>
                <a:gd name="connsiteX62" fmla="*/ 2215896 w 3257979"/>
                <a:gd name="connsiteY62" fmla="*/ 3009259 h 3151531"/>
                <a:gd name="connsiteX63" fmla="*/ 2217801 w 3257979"/>
                <a:gd name="connsiteY63" fmla="*/ 3028404 h 3151531"/>
                <a:gd name="connsiteX64" fmla="*/ 2273522 w 3257979"/>
                <a:gd name="connsiteY64" fmla="*/ 3046788 h 3151531"/>
                <a:gd name="connsiteX65" fmla="*/ 2238089 w 3257979"/>
                <a:gd name="connsiteY65" fmla="*/ 3096698 h 3151531"/>
                <a:gd name="connsiteX66" fmla="*/ 2176939 w 3257979"/>
                <a:gd name="connsiteY66" fmla="*/ 3104985 h 3151531"/>
                <a:gd name="connsiteX67" fmla="*/ 2172653 w 3257979"/>
                <a:gd name="connsiteY67" fmla="*/ 3112605 h 3151531"/>
                <a:gd name="connsiteX68" fmla="*/ 2033207 w 3257979"/>
                <a:gd name="connsiteY68" fmla="*/ 3134608 h 3151531"/>
                <a:gd name="connsiteX69" fmla="*/ 1959293 w 3257979"/>
                <a:gd name="connsiteY69" fmla="*/ 3141085 h 3151531"/>
                <a:gd name="connsiteX70" fmla="*/ 1930432 w 3257979"/>
                <a:gd name="connsiteY70" fmla="*/ 3117368 h 3151531"/>
                <a:gd name="connsiteX71" fmla="*/ 1942338 w 3257979"/>
                <a:gd name="connsiteY71" fmla="*/ 3068695 h 3151531"/>
                <a:gd name="connsiteX72" fmla="*/ 2005965 w 3257979"/>
                <a:gd name="connsiteY72" fmla="*/ 3069933 h 3151531"/>
                <a:gd name="connsiteX73" fmla="*/ 2058353 w 3257979"/>
                <a:gd name="connsiteY73" fmla="*/ 3056598 h 3151531"/>
                <a:gd name="connsiteX74" fmla="*/ 2022539 w 3257979"/>
                <a:gd name="connsiteY74" fmla="*/ 3045740 h 3151531"/>
                <a:gd name="connsiteX75" fmla="*/ 2075688 w 3257979"/>
                <a:gd name="connsiteY75" fmla="*/ 3047930 h 3151531"/>
                <a:gd name="connsiteX76" fmla="*/ 2081975 w 3257979"/>
                <a:gd name="connsiteY76" fmla="*/ 3045740 h 3151531"/>
                <a:gd name="connsiteX77" fmla="*/ 2082356 w 3257979"/>
                <a:gd name="connsiteY77" fmla="*/ 3036596 h 3151531"/>
                <a:gd name="connsiteX78" fmla="*/ 2084070 w 3257979"/>
                <a:gd name="connsiteY78" fmla="*/ 3005925 h 3151531"/>
                <a:gd name="connsiteX79" fmla="*/ 2104359 w 3257979"/>
                <a:gd name="connsiteY79" fmla="*/ 3029738 h 3151531"/>
                <a:gd name="connsiteX80" fmla="*/ 2162271 w 3257979"/>
                <a:gd name="connsiteY80" fmla="*/ 3018689 h 3151531"/>
                <a:gd name="connsiteX81" fmla="*/ 2131790 w 3257979"/>
                <a:gd name="connsiteY81" fmla="*/ 2933345 h 3151531"/>
                <a:gd name="connsiteX82" fmla="*/ 2104263 w 3257979"/>
                <a:gd name="connsiteY82" fmla="*/ 2903246 h 3151531"/>
                <a:gd name="connsiteX83" fmla="*/ 2123563 w 3257979"/>
                <a:gd name="connsiteY83" fmla="*/ 2884910 h 3151531"/>
                <a:gd name="connsiteX84" fmla="*/ 3118295 w 3257979"/>
                <a:gd name="connsiteY84" fmla="*/ 2366036 h 3151531"/>
                <a:gd name="connsiteX85" fmla="*/ 3118295 w 3257979"/>
                <a:gd name="connsiteY85" fmla="*/ 2366131 h 3151531"/>
                <a:gd name="connsiteX86" fmla="*/ 3125915 w 3257979"/>
                <a:gd name="connsiteY86" fmla="*/ 2369750 h 3151531"/>
                <a:gd name="connsiteX87" fmla="*/ 3116771 w 3257979"/>
                <a:gd name="connsiteY87" fmla="*/ 2399659 h 3151531"/>
                <a:gd name="connsiteX88" fmla="*/ 3118295 w 3257979"/>
                <a:gd name="connsiteY88" fmla="*/ 2366036 h 3151531"/>
                <a:gd name="connsiteX89" fmla="*/ 2757869 w 3257979"/>
                <a:gd name="connsiteY89" fmla="*/ 1618704 h 3151531"/>
                <a:gd name="connsiteX90" fmla="*/ 2757869 w 3257979"/>
                <a:gd name="connsiteY90" fmla="*/ 1618800 h 3151531"/>
                <a:gd name="connsiteX91" fmla="*/ 2761965 w 3257979"/>
                <a:gd name="connsiteY91" fmla="*/ 1632706 h 3151531"/>
                <a:gd name="connsiteX92" fmla="*/ 2753869 w 3257979"/>
                <a:gd name="connsiteY92" fmla="*/ 1641374 h 3151531"/>
                <a:gd name="connsiteX93" fmla="*/ 2747677 w 3257979"/>
                <a:gd name="connsiteY93" fmla="*/ 1630896 h 3151531"/>
                <a:gd name="connsiteX94" fmla="*/ 2757869 w 3257979"/>
                <a:gd name="connsiteY94" fmla="*/ 1618704 h 3151531"/>
                <a:gd name="connsiteX95" fmla="*/ 3245834 w 3257979"/>
                <a:gd name="connsiteY95" fmla="*/ 1310190 h 3151531"/>
                <a:gd name="connsiteX96" fmla="*/ 3253549 w 3257979"/>
                <a:gd name="connsiteY96" fmla="*/ 1322286 h 3151531"/>
                <a:gd name="connsiteX97" fmla="*/ 3253454 w 3257979"/>
                <a:gd name="connsiteY97" fmla="*/ 1322286 h 3151531"/>
                <a:gd name="connsiteX98" fmla="*/ 3244596 w 3257979"/>
                <a:gd name="connsiteY98" fmla="*/ 1329430 h 3151531"/>
                <a:gd name="connsiteX99" fmla="*/ 3234309 w 3257979"/>
                <a:gd name="connsiteY99" fmla="*/ 1315809 h 3151531"/>
                <a:gd name="connsiteX100" fmla="*/ 3245834 w 3257979"/>
                <a:gd name="connsiteY100" fmla="*/ 1310190 h 3151531"/>
                <a:gd name="connsiteX101" fmla="*/ 2832354 w 3257979"/>
                <a:gd name="connsiteY101" fmla="*/ 1298950 h 3151531"/>
                <a:gd name="connsiteX102" fmla="*/ 2832448 w 3257979"/>
                <a:gd name="connsiteY102" fmla="*/ 1298983 h 3151531"/>
                <a:gd name="connsiteX103" fmla="*/ 2832354 w 3257979"/>
                <a:gd name="connsiteY103" fmla="*/ 1299045 h 3151531"/>
                <a:gd name="connsiteX104" fmla="*/ 2833211 w 3257979"/>
                <a:gd name="connsiteY104" fmla="*/ 1298474 h 3151531"/>
                <a:gd name="connsiteX105" fmla="*/ 2841308 w 3257979"/>
                <a:gd name="connsiteY105" fmla="*/ 1302094 h 3151531"/>
                <a:gd name="connsiteX106" fmla="*/ 2832448 w 3257979"/>
                <a:gd name="connsiteY106" fmla="*/ 1298983 h 3151531"/>
                <a:gd name="connsiteX107" fmla="*/ 2832925 w 3257979"/>
                <a:gd name="connsiteY107" fmla="*/ 1297616 h 3151531"/>
                <a:gd name="connsiteX108" fmla="*/ 2833211 w 3257979"/>
                <a:gd name="connsiteY108" fmla="*/ 1298378 h 3151531"/>
                <a:gd name="connsiteX109" fmla="*/ 2832449 w 3257979"/>
                <a:gd name="connsiteY109" fmla="*/ 1298854 h 3151531"/>
                <a:gd name="connsiteX110" fmla="*/ 2832925 w 3257979"/>
                <a:gd name="connsiteY110" fmla="*/ 1297616 h 3151531"/>
                <a:gd name="connsiteX111" fmla="*/ 2822829 w 3257979"/>
                <a:gd name="connsiteY111" fmla="*/ 1242276 h 3151531"/>
                <a:gd name="connsiteX112" fmla="*/ 2832926 w 3257979"/>
                <a:gd name="connsiteY112" fmla="*/ 1297616 h 3151531"/>
                <a:gd name="connsiteX113" fmla="*/ 2822829 w 3257979"/>
                <a:gd name="connsiteY113" fmla="*/ 1242276 h 3151531"/>
                <a:gd name="connsiteX114" fmla="*/ 2738451 w 3257979"/>
                <a:gd name="connsiteY114" fmla="*/ 1123909 h 3151531"/>
                <a:gd name="connsiteX115" fmla="*/ 2738532 w 3257979"/>
                <a:gd name="connsiteY115" fmla="*/ 1123976 h 3151531"/>
                <a:gd name="connsiteX116" fmla="*/ 2738437 w 3257979"/>
                <a:gd name="connsiteY116" fmla="*/ 1123976 h 3151531"/>
                <a:gd name="connsiteX117" fmla="*/ 2735675 w 3257979"/>
                <a:gd name="connsiteY117" fmla="*/ 1091495 h 3151531"/>
                <a:gd name="connsiteX118" fmla="*/ 2742128 w 3257979"/>
                <a:gd name="connsiteY118" fmla="*/ 1106200 h 3151531"/>
                <a:gd name="connsiteX119" fmla="*/ 2738451 w 3257979"/>
                <a:gd name="connsiteY119" fmla="*/ 1123909 h 3151531"/>
                <a:gd name="connsiteX120" fmla="*/ 2724043 w 3257979"/>
                <a:gd name="connsiteY120" fmla="*/ 1112034 h 3151531"/>
                <a:gd name="connsiteX121" fmla="*/ 2724912 w 3257979"/>
                <a:gd name="connsiteY121" fmla="*/ 1096163 h 3151531"/>
                <a:gd name="connsiteX122" fmla="*/ 2735675 w 3257979"/>
                <a:gd name="connsiteY122" fmla="*/ 1091495 h 3151531"/>
                <a:gd name="connsiteX123" fmla="*/ 1452431 w 3257979"/>
                <a:gd name="connsiteY123" fmla="*/ 50 h 3151531"/>
                <a:gd name="connsiteX124" fmla="*/ 1530953 w 3257979"/>
                <a:gd name="connsiteY124" fmla="*/ 17933 h 3151531"/>
                <a:gd name="connsiteX125" fmla="*/ 1563624 w 3257979"/>
                <a:gd name="connsiteY125" fmla="*/ 19553 h 3151531"/>
                <a:gd name="connsiteX126" fmla="*/ 1780032 w 3257979"/>
                <a:gd name="connsiteY126" fmla="*/ 32030 h 3151531"/>
                <a:gd name="connsiteX127" fmla="*/ 1865852 w 3257979"/>
                <a:gd name="connsiteY127" fmla="*/ 49366 h 3151531"/>
                <a:gd name="connsiteX128" fmla="*/ 1913382 w 3257979"/>
                <a:gd name="connsiteY128" fmla="*/ 48128 h 3151531"/>
                <a:gd name="connsiteX129" fmla="*/ 1960912 w 3257979"/>
                <a:gd name="connsiteY129" fmla="*/ 39650 h 3151531"/>
                <a:gd name="connsiteX130" fmla="*/ 1979962 w 3257979"/>
                <a:gd name="connsiteY130" fmla="*/ 58986 h 3151531"/>
                <a:gd name="connsiteX131" fmla="*/ 2094643 w 3257979"/>
                <a:gd name="connsiteY131" fmla="*/ 59939 h 3151531"/>
                <a:gd name="connsiteX132" fmla="*/ 2232851 w 3257979"/>
                <a:gd name="connsiteY132" fmla="*/ 108421 h 3151531"/>
                <a:gd name="connsiteX133" fmla="*/ 2303526 w 3257979"/>
                <a:gd name="connsiteY133" fmla="*/ 136234 h 3151531"/>
                <a:gd name="connsiteX134" fmla="*/ 2362581 w 3257979"/>
                <a:gd name="connsiteY134" fmla="*/ 143473 h 3151531"/>
                <a:gd name="connsiteX135" fmla="*/ 2558510 w 3257979"/>
                <a:gd name="connsiteY135" fmla="*/ 251867 h 3151531"/>
                <a:gd name="connsiteX136" fmla="*/ 2623947 w 3257979"/>
                <a:gd name="connsiteY136" fmla="*/ 302159 h 3151531"/>
                <a:gd name="connsiteX137" fmla="*/ 2636425 w 3257979"/>
                <a:gd name="connsiteY137" fmla="*/ 333782 h 3151531"/>
                <a:gd name="connsiteX138" fmla="*/ 2655475 w 3257979"/>
                <a:gd name="connsiteY138" fmla="*/ 354642 h 3151531"/>
                <a:gd name="connsiteX139" fmla="*/ 2673382 w 3257979"/>
                <a:gd name="connsiteY139" fmla="*/ 426651 h 3151531"/>
                <a:gd name="connsiteX140" fmla="*/ 2684145 w 3257979"/>
                <a:gd name="connsiteY140" fmla="*/ 455512 h 3151531"/>
                <a:gd name="connsiteX141" fmla="*/ 2724817 w 3257979"/>
                <a:gd name="connsiteY141" fmla="*/ 505328 h 3151531"/>
                <a:gd name="connsiteX142" fmla="*/ 2744248 w 3257979"/>
                <a:gd name="connsiteY142" fmla="*/ 517424 h 3151531"/>
                <a:gd name="connsiteX143" fmla="*/ 2834164 w 3257979"/>
                <a:gd name="connsiteY143" fmla="*/ 622676 h 3151531"/>
                <a:gd name="connsiteX144" fmla="*/ 2930748 w 3257979"/>
                <a:gd name="connsiteY144" fmla="*/ 734404 h 3151531"/>
                <a:gd name="connsiteX145" fmla="*/ 2982849 w 3257979"/>
                <a:gd name="connsiteY145" fmla="*/ 796983 h 3151531"/>
                <a:gd name="connsiteX146" fmla="*/ 3037427 w 3257979"/>
                <a:gd name="connsiteY146" fmla="*/ 839369 h 3151531"/>
                <a:gd name="connsiteX147" fmla="*/ 3064574 w 3257979"/>
                <a:gd name="connsiteY147" fmla="*/ 870230 h 3151531"/>
                <a:gd name="connsiteX148" fmla="*/ 3086481 w 3257979"/>
                <a:gd name="connsiteY148" fmla="*/ 946145 h 3151531"/>
                <a:gd name="connsiteX149" fmla="*/ 3098197 w 3257979"/>
                <a:gd name="connsiteY149" fmla="*/ 959480 h 3151531"/>
                <a:gd name="connsiteX150" fmla="*/ 3172492 w 3257979"/>
                <a:gd name="connsiteY150" fmla="*/ 1060635 h 3151531"/>
                <a:gd name="connsiteX151" fmla="*/ 3218021 w 3257979"/>
                <a:gd name="connsiteY151" fmla="*/ 1185413 h 3151531"/>
                <a:gd name="connsiteX152" fmla="*/ 3214688 w 3257979"/>
                <a:gd name="connsiteY152" fmla="*/ 1249516 h 3151531"/>
                <a:gd name="connsiteX153" fmla="*/ 3221736 w 3257979"/>
                <a:gd name="connsiteY153" fmla="*/ 1354005 h 3151531"/>
                <a:gd name="connsiteX154" fmla="*/ 3241834 w 3257979"/>
                <a:gd name="connsiteY154" fmla="*/ 1383342 h 3151531"/>
                <a:gd name="connsiteX155" fmla="*/ 3247454 w 3257979"/>
                <a:gd name="connsiteY155" fmla="*/ 1476497 h 3151531"/>
                <a:gd name="connsiteX156" fmla="*/ 3242501 w 3257979"/>
                <a:gd name="connsiteY156" fmla="*/ 1520216 h 3151531"/>
                <a:gd name="connsiteX157" fmla="*/ 3225927 w 3257979"/>
                <a:gd name="connsiteY157" fmla="*/ 1562412 h 3151531"/>
                <a:gd name="connsiteX158" fmla="*/ 3225070 w 3257979"/>
                <a:gd name="connsiteY158" fmla="*/ 1600036 h 3151531"/>
                <a:gd name="connsiteX159" fmla="*/ 3227642 w 3257979"/>
                <a:gd name="connsiteY159" fmla="*/ 1694714 h 3151531"/>
                <a:gd name="connsiteX160" fmla="*/ 3236214 w 3257979"/>
                <a:gd name="connsiteY160" fmla="*/ 1753007 h 3151531"/>
                <a:gd name="connsiteX161" fmla="*/ 3208115 w 3257979"/>
                <a:gd name="connsiteY161" fmla="*/ 1752722 h 3151531"/>
                <a:gd name="connsiteX162" fmla="*/ 3197828 w 3257979"/>
                <a:gd name="connsiteY162" fmla="*/ 1769771 h 3151531"/>
                <a:gd name="connsiteX163" fmla="*/ 3200114 w 3257979"/>
                <a:gd name="connsiteY163" fmla="*/ 1781106 h 3151531"/>
                <a:gd name="connsiteX164" fmla="*/ 3200210 w 3257979"/>
                <a:gd name="connsiteY164" fmla="*/ 1784345 h 3151531"/>
                <a:gd name="connsiteX165" fmla="*/ 3198686 w 3257979"/>
                <a:gd name="connsiteY165" fmla="*/ 1819301 h 3151531"/>
                <a:gd name="connsiteX166" fmla="*/ 3169158 w 3257979"/>
                <a:gd name="connsiteY166" fmla="*/ 1878833 h 3151531"/>
                <a:gd name="connsiteX167" fmla="*/ 3171444 w 3257979"/>
                <a:gd name="connsiteY167" fmla="*/ 1895216 h 3151531"/>
                <a:gd name="connsiteX168" fmla="*/ 3187256 w 3257979"/>
                <a:gd name="connsiteY168" fmla="*/ 1866164 h 3151531"/>
                <a:gd name="connsiteX169" fmla="*/ 3197924 w 3257979"/>
                <a:gd name="connsiteY169" fmla="*/ 1855687 h 3151531"/>
                <a:gd name="connsiteX170" fmla="*/ 3238310 w 3257979"/>
                <a:gd name="connsiteY170" fmla="*/ 1829493 h 3151531"/>
                <a:gd name="connsiteX171" fmla="*/ 3238595 w 3257979"/>
                <a:gd name="connsiteY171" fmla="*/ 1830446 h 3151531"/>
                <a:gd name="connsiteX172" fmla="*/ 3237357 w 3257979"/>
                <a:gd name="connsiteY172" fmla="*/ 1867212 h 3151531"/>
                <a:gd name="connsiteX173" fmla="*/ 3236976 w 3257979"/>
                <a:gd name="connsiteY173" fmla="*/ 1895216 h 3151531"/>
                <a:gd name="connsiteX174" fmla="*/ 3254598 w 3257979"/>
                <a:gd name="connsiteY174" fmla="*/ 2006468 h 3151531"/>
                <a:gd name="connsiteX175" fmla="*/ 3234023 w 3257979"/>
                <a:gd name="connsiteY175" fmla="*/ 2015993 h 3151531"/>
                <a:gd name="connsiteX176" fmla="*/ 3215069 w 3257979"/>
                <a:gd name="connsiteY176" fmla="*/ 2006658 h 3151531"/>
                <a:gd name="connsiteX177" fmla="*/ 3216688 w 3257979"/>
                <a:gd name="connsiteY177" fmla="*/ 2035424 h 3151531"/>
                <a:gd name="connsiteX178" fmla="*/ 3179921 w 3257979"/>
                <a:gd name="connsiteY178" fmla="*/ 2191157 h 3151531"/>
                <a:gd name="connsiteX179" fmla="*/ 3134011 w 3257979"/>
                <a:gd name="connsiteY179" fmla="*/ 2333366 h 3151531"/>
                <a:gd name="connsiteX180" fmla="*/ 3120866 w 3257979"/>
                <a:gd name="connsiteY180" fmla="*/ 2333270 h 3151531"/>
                <a:gd name="connsiteX181" fmla="*/ 3110484 w 3257979"/>
                <a:gd name="connsiteY181" fmla="*/ 2342605 h 3151531"/>
                <a:gd name="connsiteX182" fmla="*/ 3055620 w 3257979"/>
                <a:gd name="connsiteY182" fmla="*/ 2436617 h 3151531"/>
                <a:gd name="connsiteX183" fmla="*/ 3007043 w 3257979"/>
                <a:gd name="connsiteY183" fmla="*/ 2498243 h 3151531"/>
                <a:gd name="connsiteX184" fmla="*/ 2947416 w 3257979"/>
                <a:gd name="connsiteY184" fmla="*/ 2564918 h 3151531"/>
                <a:gd name="connsiteX185" fmla="*/ 2927414 w 3257979"/>
                <a:gd name="connsiteY185" fmla="*/ 2609686 h 3151531"/>
                <a:gd name="connsiteX186" fmla="*/ 2902173 w 3257979"/>
                <a:gd name="connsiteY186" fmla="*/ 2593874 h 3151531"/>
                <a:gd name="connsiteX187" fmla="*/ 2896743 w 3257979"/>
                <a:gd name="connsiteY187" fmla="*/ 2617115 h 3151531"/>
                <a:gd name="connsiteX188" fmla="*/ 2830735 w 3257979"/>
                <a:gd name="connsiteY188" fmla="*/ 2671789 h 3151531"/>
                <a:gd name="connsiteX189" fmla="*/ 2798540 w 3257979"/>
                <a:gd name="connsiteY189" fmla="*/ 2686838 h 3151531"/>
                <a:gd name="connsiteX190" fmla="*/ 2822829 w 3257979"/>
                <a:gd name="connsiteY190" fmla="*/ 2698078 h 3151531"/>
                <a:gd name="connsiteX191" fmla="*/ 2799017 w 3257979"/>
                <a:gd name="connsiteY191" fmla="*/ 2705412 h 3151531"/>
                <a:gd name="connsiteX192" fmla="*/ 2789206 w 3257979"/>
                <a:gd name="connsiteY192" fmla="*/ 2713794 h 3151531"/>
                <a:gd name="connsiteX193" fmla="*/ 2760631 w 3257979"/>
                <a:gd name="connsiteY193" fmla="*/ 2735130 h 3151531"/>
                <a:gd name="connsiteX194" fmla="*/ 2714149 w 3257979"/>
                <a:gd name="connsiteY194" fmla="*/ 2799995 h 3151531"/>
                <a:gd name="connsiteX195" fmla="*/ 2714149 w 3257979"/>
                <a:gd name="connsiteY195" fmla="*/ 2800757 h 3151531"/>
                <a:gd name="connsiteX196" fmla="*/ 2712911 w 3257979"/>
                <a:gd name="connsiteY196" fmla="*/ 2800948 h 3151531"/>
                <a:gd name="connsiteX197" fmla="*/ 2711768 w 3257979"/>
                <a:gd name="connsiteY197" fmla="*/ 2810473 h 3151531"/>
                <a:gd name="connsiteX198" fmla="*/ 2537841 w 3257979"/>
                <a:gd name="connsiteY198" fmla="*/ 2963826 h 3151531"/>
                <a:gd name="connsiteX199" fmla="*/ 2515457 w 3257979"/>
                <a:gd name="connsiteY199" fmla="*/ 2926583 h 3151531"/>
                <a:gd name="connsiteX200" fmla="*/ 2464880 w 3257979"/>
                <a:gd name="connsiteY200" fmla="*/ 2893055 h 3151531"/>
                <a:gd name="connsiteX201" fmla="*/ 2412683 w 3257979"/>
                <a:gd name="connsiteY201" fmla="*/ 2907056 h 3151531"/>
                <a:gd name="connsiteX202" fmla="*/ 2369820 w 3257979"/>
                <a:gd name="connsiteY202" fmla="*/ 2913724 h 3151531"/>
                <a:gd name="connsiteX203" fmla="*/ 2368582 w 3257979"/>
                <a:gd name="connsiteY203" fmla="*/ 2941251 h 3151531"/>
                <a:gd name="connsiteX204" fmla="*/ 2351532 w 3257979"/>
                <a:gd name="connsiteY204" fmla="*/ 2940870 h 3151531"/>
                <a:gd name="connsiteX205" fmla="*/ 2353628 w 3257979"/>
                <a:gd name="connsiteY205" fmla="*/ 2912676 h 3151531"/>
                <a:gd name="connsiteX206" fmla="*/ 2341436 w 3257979"/>
                <a:gd name="connsiteY206" fmla="*/ 2858479 h 3151531"/>
                <a:gd name="connsiteX207" fmla="*/ 2307908 w 3257979"/>
                <a:gd name="connsiteY207" fmla="*/ 2838762 h 3151531"/>
                <a:gd name="connsiteX208" fmla="*/ 2266664 w 3257979"/>
                <a:gd name="connsiteY208" fmla="*/ 2843906 h 3151531"/>
                <a:gd name="connsiteX209" fmla="*/ 2323719 w 3257979"/>
                <a:gd name="connsiteY209" fmla="*/ 2785422 h 3151531"/>
                <a:gd name="connsiteX210" fmla="*/ 2341436 w 3257979"/>
                <a:gd name="connsiteY210" fmla="*/ 2763229 h 3151531"/>
                <a:gd name="connsiteX211" fmla="*/ 2313051 w 3257979"/>
                <a:gd name="connsiteY211" fmla="*/ 2754276 h 3151531"/>
                <a:gd name="connsiteX212" fmla="*/ 2286191 w 3257979"/>
                <a:gd name="connsiteY212" fmla="*/ 2734463 h 3151531"/>
                <a:gd name="connsiteX213" fmla="*/ 2327815 w 3257979"/>
                <a:gd name="connsiteY213" fmla="*/ 2700269 h 3151531"/>
                <a:gd name="connsiteX214" fmla="*/ 2425637 w 3257979"/>
                <a:gd name="connsiteY214" fmla="*/ 2671122 h 3151531"/>
                <a:gd name="connsiteX215" fmla="*/ 2442782 w 3257979"/>
                <a:gd name="connsiteY215" fmla="*/ 2655120 h 3151531"/>
                <a:gd name="connsiteX216" fmla="*/ 2481834 w 3257979"/>
                <a:gd name="connsiteY216" fmla="*/ 2640547 h 3151531"/>
                <a:gd name="connsiteX217" fmla="*/ 2487740 w 3257979"/>
                <a:gd name="connsiteY217" fmla="*/ 2682171 h 3151531"/>
                <a:gd name="connsiteX218" fmla="*/ 2486501 w 3257979"/>
                <a:gd name="connsiteY218" fmla="*/ 2704841 h 3151531"/>
                <a:gd name="connsiteX219" fmla="*/ 2528888 w 3257979"/>
                <a:gd name="connsiteY219" fmla="*/ 2711127 h 3151531"/>
                <a:gd name="connsiteX220" fmla="*/ 2642711 w 3257979"/>
                <a:gd name="connsiteY220" fmla="*/ 2627784 h 3151531"/>
                <a:gd name="connsiteX221" fmla="*/ 2639473 w 3257979"/>
                <a:gd name="connsiteY221" fmla="*/ 2578349 h 3151531"/>
                <a:gd name="connsiteX222" fmla="*/ 2637187 w 3257979"/>
                <a:gd name="connsiteY222" fmla="*/ 2532724 h 3151531"/>
                <a:gd name="connsiteX223" fmla="*/ 2575560 w 3257979"/>
                <a:gd name="connsiteY223" fmla="*/ 2523580 h 3151531"/>
                <a:gd name="connsiteX224" fmla="*/ 2590038 w 3257979"/>
                <a:gd name="connsiteY224" fmla="*/ 2450523 h 3151531"/>
                <a:gd name="connsiteX225" fmla="*/ 2631662 w 3257979"/>
                <a:gd name="connsiteY225" fmla="*/ 2385944 h 3151531"/>
                <a:gd name="connsiteX226" fmla="*/ 2625757 w 3257979"/>
                <a:gd name="connsiteY226" fmla="*/ 2476336 h 3151531"/>
                <a:gd name="connsiteX227" fmla="*/ 2656332 w 3257979"/>
                <a:gd name="connsiteY227" fmla="*/ 2486528 h 3151531"/>
                <a:gd name="connsiteX228" fmla="*/ 2662523 w 3257979"/>
                <a:gd name="connsiteY228" fmla="*/ 2488052 h 3151531"/>
                <a:gd name="connsiteX229" fmla="*/ 2684907 w 3257979"/>
                <a:gd name="connsiteY229" fmla="*/ 2496053 h 3151531"/>
                <a:gd name="connsiteX230" fmla="*/ 2721674 w 3257979"/>
                <a:gd name="connsiteY230" fmla="*/ 2474526 h 3151531"/>
                <a:gd name="connsiteX231" fmla="*/ 2723102 w 3257979"/>
                <a:gd name="connsiteY231" fmla="*/ 2456429 h 3151531"/>
                <a:gd name="connsiteX232" fmla="*/ 2790825 w 3257979"/>
                <a:gd name="connsiteY232" fmla="*/ 2395659 h 3151531"/>
                <a:gd name="connsiteX233" fmla="*/ 2837021 w 3257979"/>
                <a:gd name="connsiteY233" fmla="*/ 2273358 h 3151531"/>
                <a:gd name="connsiteX234" fmla="*/ 2798350 w 3257979"/>
                <a:gd name="connsiteY234" fmla="*/ 2233829 h 3151531"/>
                <a:gd name="connsiteX235" fmla="*/ 2843308 w 3257979"/>
                <a:gd name="connsiteY235" fmla="*/ 2206874 h 3151531"/>
                <a:gd name="connsiteX236" fmla="*/ 2848451 w 3257979"/>
                <a:gd name="connsiteY236" fmla="*/ 2157058 h 3151531"/>
                <a:gd name="connsiteX237" fmla="*/ 2881313 w 3257979"/>
                <a:gd name="connsiteY237" fmla="*/ 2184395 h 3151531"/>
                <a:gd name="connsiteX238" fmla="*/ 2892266 w 3257979"/>
                <a:gd name="connsiteY238" fmla="*/ 2134103 h 3151531"/>
                <a:gd name="connsiteX239" fmla="*/ 2843213 w 3257979"/>
                <a:gd name="connsiteY239" fmla="*/ 2006563 h 3151531"/>
                <a:gd name="connsiteX240" fmla="*/ 2844356 w 3257979"/>
                <a:gd name="connsiteY240" fmla="*/ 1990085 h 3151531"/>
                <a:gd name="connsiteX241" fmla="*/ 2809780 w 3257979"/>
                <a:gd name="connsiteY241" fmla="*/ 1818539 h 3151531"/>
                <a:gd name="connsiteX242" fmla="*/ 2817495 w 3257979"/>
                <a:gd name="connsiteY242" fmla="*/ 1784440 h 3151531"/>
                <a:gd name="connsiteX243" fmla="*/ 2803493 w 3257979"/>
                <a:gd name="connsiteY243" fmla="*/ 1611847 h 3151531"/>
                <a:gd name="connsiteX244" fmla="*/ 2848737 w 3257979"/>
                <a:gd name="connsiteY244" fmla="*/ 1473925 h 3151531"/>
                <a:gd name="connsiteX245" fmla="*/ 2866644 w 3257979"/>
                <a:gd name="connsiteY245" fmla="*/ 1414203 h 3151531"/>
                <a:gd name="connsiteX246" fmla="*/ 2845499 w 3257979"/>
                <a:gd name="connsiteY246" fmla="*/ 1311143 h 3151531"/>
                <a:gd name="connsiteX247" fmla="*/ 2841498 w 3257979"/>
                <a:gd name="connsiteY247" fmla="*/ 1302761 h 3151531"/>
                <a:gd name="connsiteX248" fmla="*/ 2859119 w 3257979"/>
                <a:gd name="connsiteY248" fmla="*/ 1310666 h 3151531"/>
                <a:gd name="connsiteX249" fmla="*/ 2883027 w 3257979"/>
                <a:gd name="connsiteY249" fmla="*/ 1331526 h 3151531"/>
                <a:gd name="connsiteX250" fmla="*/ 2893600 w 3257979"/>
                <a:gd name="connsiteY250" fmla="*/ 1289235 h 3151531"/>
                <a:gd name="connsiteX251" fmla="*/ 2890361 w 3257979"/>
                <a:gd name="connsiteY251" fmla="*/ 1161695 h 3151531"/>
                <a:gd name="connsiteX252" fmla="*/ 2850071 w 3257979"/>
                <a:gd name="connsiteY252" fmla="*/ 1117023 h 3151531"/>
                <a:gd name="connsiteX253" fmla="*/ 2802731 w 3257979"/>
                <a:gd name="connsiteY253" fmla="*/ 1041776 h 3151531"/>
                <a:gd name="connsiteX254" fmla="*/ 2676620 w 3257979"/>
                <a:gd name="connsiteY254" fmla="*/ 874993 h 3151531"/>
                <a:gd name="connsiteX255" fmla="*/ 2656237 w 3257979"/>
                <a:gd name="connsiteY255" fmla="*/ 896805 h 3151531"/>
                <a:gd name="connsiteX256" fmla="*/ 2658523 w 3257979"/>
                <a:gd name="connsiteY256" fmla="*/ 932619 h 3151531"/>
                <a:gd name="connsiteX257" fmla="*/ 2595563 w 3257979"/>
                <a:gd name="connsiteY257" fmla="*/ 926714 h 3151531"/>
                <a:gd name="connsiteX258" fmla="*/ 2464118 w 3257979"/>
                <a:gd name="connsiteY258" fmla="*/ 807365 h 3151531"/>
                <a:gd name="connsiteX259" fmla="*/ 2394871 w 3257979"/>
                <a:gd name="connsiteY259" fmla="*/ 761645 h 3151531"/>
                <a:gd name="connsiteX260" fmla="*/ 2370106 w 3257979"/>
                <a:gd name="connsiteY260" fmla="*/ 698971 h 3151531"/>
                <a:gd name="connsiteX261" fmla="*/ 2346484 w 3257979"/>
                <a:gd name="connsiteY261" fmla="*/ 644012 h 3151531"/>
                <a:gd name="connsiteX262" fmla="*/ 2168557 w 3257979"/>
                <a:gd name="connsiteY262" fmla="*/ 544190 h 3151531"/>
                <a:gd name="connsiteX263" fmla="*/ 2047494 w 3257979"/>
                <a:gd name="connsiteY263" fmla="*/ 489707 h 3151531"/>
                <a:gd name="connsiteX264" fmla="*/ 1971008 w 3257979"/>
                <a:gd name="connsiteY264" fmla="*/ 449702 h 3151531"/>
                <a:gd name="connsiteX265" fmla="*/ 1896237 w 3257979"/>
                <a:gd name="connsiteY265" fmla="*/ 456083 h 3151531"/>
                <a:gd name="connsiteX266" fmla="*/ 1849850 w 3257979"/>
                <a:gd name="connsiteY266" fmla="*/ 470942 h 3151531"/>
                <a:gd name="connsiteX267" fmla="*/ 1705451 w 3257979"/>
                <a:gd name="connsiteY267" fmla="*/ 422555 h 3151531"/>
                <a:gd name="connsiteX268" fmla="*/ 1519619 w 3257979"/>
                <a:gd name="connsiteY268" fmla="*/ 423413 h 3151531"/>
                <a:gd name="connsiteX269" fmla="*/ 1505045 w 3257979"/>
                <a:gd name="connsiteY269" fmla="*/ 453893 h 3151531"/>
                <a:gd name="connsiteX270" fmla="*/ 1462850 w 3257979"/>
                <a:gd name="connsiteY270" fmla="*/ 505709 h 3151531"/>
                <a:gd name="connsiteX271" fmla="*/ 1115378 w 3257979"/>
                <a:gd name="connsiteY271" fmla="*/ 587814 h 3151531"/>
                <a:gd name="connsiteX272" fmla="*/ 832485 w 3257979"/>
                <a:gd name="connsiteY272" fmla="*/ 793173 h 3151531"/>
                <a:gd name="connsiteX273" fmla="*/ 778574 w 3257979"/>
                <a:gd name="connsiteY273" fmla="*/ 846418 h 3151531"/>
                <a:gd name="connsiteX274" fmla="*/ 706469 w 3257979"/>
                <a:gd name="connsiteY274" fmla="*/ 929571 h 3151531"/>
                <a:gd name="connsiteX275" fmla="*/ 556451 w 3257979"/>
                <a:gd name="connsiteY275" fmla="*/ 1195604 h 3151531"/>
                <a:gd name="connsiteX276" fmla="*/ 544640 w 3257979"/>
                <a:gd name="connsiteY276" fmla="*/ 1225894 h 3151531"/>
                <a:gd name="connsiteX277" fmla="*/ 515207 w 3257979"/>
                <a:gd name="connsiteY277" fmla="*/ 1724147 h 3151531"/>
                <a:gd name="connsiteX278" fmla="*/ 530066 w 3257979"/>
                <a:gd name="connsiteY278" fmla="*/ 1767866 h 3151531"/>
                <a:gd name="connsiteX279" fmla="*/ 614934 w 3257979"/>
                <a:gd name="connsiteY279" fmla="*/ 2038281 h 3151531"/>
                <a:gd name="connsiteX280" fmla="*/ 641033 w 3257979"/>
                <a:gd name="connsiteY280" fmla="*/ 2086001 h 3151531"/>
                <a:gd name="connsiteX281" fmla="*/ 742093 w 3257979"/>
                <a:gd name="connsiteY281" fmla="*/ 2204492 h 3151531"/>
                <a:gd name="connsiteX282" fmla="*/ 901065 w 3257979"/>
                <a:gd name="connsiteY282" fmla="*/ 2327841 h 3151531"/>
                <a:gd name="connsiteX283" fmla="*/ 1014508 w 3257979"/>
                <a:gd name="connsiteY283" fmla="*/ 2392230 h 3151531"/>
                <a:gd name="connsiteX284" fmla="*/ 1332548 w 3257979"/>
                <a:gd name="connsiteY284" fmla="*/ 2464906 h 3151531"/>
                <a:gd name="connsiteX285" fmla="*/ 1458754 w 3257979"/>
                <a:gd name="connsiteY285" fmla="*/ 2435569 h 3151531"/>
                <a:gd name="connsiteX286" fmla="*/ 1475899 w 3257979"/>
                <a:gd name="connsiteY286" fmla="*/ 2410804 h 3151531"/>
                <a:gd name="connsiteX287" fmla="*/ 1590961 w 3257979"/>
                <a:gd name="connsiteY287" fmla="*/ 2318030 h 3151531"/>
                <a:gd name="connsiteX288" fmla="*/ 1790510 w 3257979"/>
                <a:gd name="connsiteY288" fmla="*/ 2408613 h 3151531"/>
                <a:gd name="connsiteX289" fmla="*/ 1792224 w 3257979"/>
                <a:gd name="connsiteY289" fmla="*/ 2574062 h 3151531"/>
                <a:gd name="connsiteX290" fmla="*/ 1648587 w 3257979"/>
                <a:gd name="connsiteY290" fmla="*/ 2812378 h 3151531"/>
                <a:gd name="connsiteX291" fmla="*/ 1634014 w 3257979"/>
                <a:gd name="connsiteY291" fmla="*/ 2822570 h 3151531"/>
                <a:gd name="connsiteX292" fmla="*/ 1362266 w 3257979"/>
                <a:gd name="connsiteY292" fmla="*/ 2914010 h 3151531"/>
                <a:gd name="connsiteX293" fmla="*/ 1068705 w 3257979"/>
                <a:gd name="connsiteY293" fmla="*/ 2904961 h 3151531"/>
                <a:gd name="connsiteX294" fmla="*/ 822484 w 3257979"/>
                <a:gd name="connsiteY294" fmla="*/ 2810759 h 3151531"/>
                <a:gd name="connsiteX295" fmla="*/ 412242 w 3257979"/>
                <a:gd name="connsiteY295" fmla="*/ 2501482 h 3151531"/>
                <a:gd name="connsiteX296" fmla="*/ 224885 w 3257979"/>
                <a:gd name="connsiteY296" fmla="*/ 2195825 h 3151531"/>
                <a:gd name="connsiteX297" fmla="*/ 151638 w 3257979"/>
                <a:gd name="connsiteY297" fmla="*/ 2063808 h 3151531"/>
                <a:gd name="connsiteX298" fmla="*/ 108395 w 3257979"/>
                <a:gd name="connsiteY298" fmla="*/ 1938650 h 3151531"/>
                <a:gd name="connsiteX299" fmla="*/ 43244 w 3257979"/>
                <a:gd name="connsiteY299" fmla="*/ 1747007 h 3151531"/>
                <a:gd name="connsiteX300" fmla="*/ 0 w 3257979"/>
                <a:gd name="connsiteY300" fmla="*/ 1600893 h 3151531"/>
                <a:gd name="connsiteX301" fmla="*/ 0 w 3257979"/>
                <a:gd name="connsiteY301" fmla="*/ 1562793 h 3151531"/>
                <a:gd name="connsiteX302" fmla="*/ 37052 w 3257979"/>
                <a:gd name="connsiteY302" fmla="*/ 1468686 h 3151531"/>
                <a:gd name="connsiteX303" fmla="*/ 48673 w 3257979"/>
                <a:gd name="connsiteY303" fmla="*/ 1281996 h 3151531"/>
                <a:gd name="connsiteX304" fmla="*/ 89630 w 3257979"/>
                <a:gd name="connsiteY304" fmla="*/ 1135121 h 3151531"/>
                <a:gd name="connsiteX305" fmla="*/ 123349 w 3257979"/>
                <a:gd name="connsiteY305" fmla="*/ 1162362 h 3151531"/>
                <a:gd name="connsiteX306" fmla="*/ 134017 w 3257979"/>
                <a:gd name="connsiteY306" fmla="*/ 1152742 h 3151531"/>
                <a:gd name="connsiteX307" fmla="*/ 142780 w 3257979"/>
                <a:gd name="connsiteY307" fmla="*/ 1153409 h 3151531"/>
                <a:gd name="connsiteX308" fmla="*/ 151829 w 3257979"/>
                <a:gd name="connsiteY308" fmla="*/ 1113499 h 3151531"/>
                <a:gd name="connsiteX309" fmla="*/ 142875 w 3257979"/>
                <a:gd name="connsiteY309" fmla="*/ 1115594 h 3151531"/>
                <a:gd name="connsiteX310" fmla="*/ 131064 w 3257979"/>
                <a:gd name="connsiteY310" fmla="*/ 1116737 h 3151531"/>
                <a:gd name="connsiteX311" fmla="*/ 132969 w 3257979"/>
                <a:gd name="connsiteY311" fmla="*/ 1104164 h 3151531"/>
                <a:gd name="connsiteX312" fmla="*/ 123539 w 3257979"/>
                <a:gd name="connsiteY312" fmla="*/ 1059397 h 3151531"/>
                <a:gd name="connsiteX313" fmla="*/ 122492 w 3257979"/>
                <a:gd name="connsiteY313" fmla="*/ 1044347 h 3151531"/>
                <a:gd name="connsiteX314" fmla="*/ 177737 w 3257979"/>
                <a:gd name="connsiteY314" fmla="*/ 918522 h 3151531"/>
                <a:gd name="connsiteX315" fmla="*/ 180118 w 3257979"/>
                <a:gd name="connsiteY315" fmla="*/ 913188 h 3151531"/>
                <a:gd name="connsiteX316" fmla="*/ 201740 w 3257979"/>
                <a:gd name="connsiteY316" fmla="*/ 876993 h 3151531"/>
                <a:gd name="connsiteX317" fmla="*/ 218789 w 3257979"/>
                <a:gd name="connsiteY317" fmla="*/ 859753 h 3151531"/>
                <a:gd name="connsiteX318" fmla="*/ 210407 w 3257979"/>
                <a:gd name="connsiteY318" fmla="*/ 827177 h 3151531"/>
                <a:gd name="connsiteX319" fmla="*/ 350425 w 3257979"/>
                <a:gd name="connsiteY319" fmla="*/ 630581 h 3151531"/>
                <a:gd name="connsiteX320" fmla="*/ 367760 w 3257979"/>
                <a:gd name="connsiteY320" fmla="*/ 590100 h 3151531"/>
                <a:gd name="connsiteX321" fmla="*/ 401860 w 3257979"/>
                <a:gd name="connsiteY321" fmla="*/ 554286 h 3151531"/>
                <a:gd name="connsiteX322" fmla="*/ 446342 w 3257979"/>
                <a:gd name="connsiteY322" fmla="*/ 496279 h 3151531"/>
                <a:gd name="connsiteX323" fmla="*/ 530162 w 3257979"/>
                <a:gd name="connsiteY323" fmla="*/ 418269 h 3151531"/>
                <a:gd name="connsiteX324" fmla="*/ 723805 w 3257979"/>
                <a:gd name="connsiteY324" fmla="*/ 268536 h 3151531"/>
                <a:gd name="connsiteX325" fmla="*/ 897065 w 3257979"/>
                <a:gd name="connsiteY325" fmla="*/ 171191 h 3151531"/>
                <a:gd name="connsiteX326" fmla="*/ 940689 w 3257979"/>
                <a:gd name="connsiteY326" fmla="*/ 173477 h 3151531"/>
                <a:gd name="connsiteX327" fmla="*/ 924687 w 3257979"/>
                <a:gd name="connsiteY327" fmla="*/ 193098 h 3151531"/>
                <a:gd name="connsiteX328" fmla="*/ 915638 w 3257979"/>
                <a:gd name="connsiteY328" fmla="*/ 211958 h 3151531"/>
                <a:gd name="connsiteX329" fmla="*/ 934784 w 3257979"/>
                <a:gd name="connsiteY329" fmla="*/ 220435 h 3151531"/>
                <a:gd name="connsiteX330" fmla="*/ 1016032 w 3257979"/>
                <a:gd name="connsiteY330" fmla="*/ 164237 h 3151531"/>
                <a:gd name="connsiteX331" fmla="*/ 1056989 w 3257979"/>
                <a:gd name="connsiteY331" fmla="*/ 126423 h 3151531"/>
                <a:gd name="connsiteX332" fmla="*/ 1204341 w 3257979"/>
                <a:gd name="connsiteY332" fmla="*/ 96705 h 3151531"/>
                <a:gd name="connsiteX333" fmla="*/ 1255300 w 3257979"/>
                <a:gd name="connsiteY333" fmla="*/ 75941 h 3151531"/>
                <a:gd name="connsiteX334" fmla="*/ 1277017 w 3257979"/>
                <a:gd name="connsiteY334" fmla="*/ 41270 h 3151531"/>
                <a:gd name="connsiteX335" fmla="*/ 1327595 w 3257979"/>
                <a:gd name="connsiteY335" fmla="*/ 46699 h 3151531"/>
                <a:gd name="connsiteX336" fmla="*/ 1380554 w 3257979"/>
                <a:gd name="connsiteY336" fmla="*/ 38317 h 3151531"/>
                <a:gd name="connsiteX337" fmla="*/ 1452431 w 3257979"/>
                <a:gd name="connsiteY337" fmla="*/ 50 h 3151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</a:cxnLst>
              <a:rect l="l" t="t" r="r" b="b"/>
              <a:pathLst>
                <a:path w="3257979" h="3151531">
                  <a:moveTo>
                    <a:pt x="1758553" y="3131727"/>
                  </a:moveTo>
                  <a:cubicBezTo>
                    <a:pt x="1763959" y="3132013"/>
                    <a:pt x="1768935" y="3133656"/>
                    <a:pt x="1773841" y="3135561"/>
                  </a:cubicBezTo>
                  <a:cubicBezTo>
                    <a:pt x="1774222" y="3135751"/>
                    <a:pt x="1773174" y="3143562"/>
                    <a:pt x="1770888" y="3145752"/>
                  </a:cubicBezTo>
                  <a:cubicBezTo>
                    <a:pt x="1758125" y="3157754"/>
                    <a:pt x="1750029" y="3149372"/>
                    <a:pt x="1740694" y="3136037"/>
                  </a:cubicBezTo>
                  <a:cubicBezTo>
                    <a:pt x="1747314" y="3132513"/>
                    <a:pt x="1753148" y="3131442"/>
                    <a:pt x="1758553" y="3131727"/>
                  </a:cubicBezTo>
                  <a:close/>
                  <a:moveTo>
                    <a:pt x="1503331" y="3080923"/>
                  </a:moveTo>
                  <a:cubicBezTo>
                    <a:pt x="1518000" y="3077268"/>
                    <a:pt x="1539145" y="3082078"/>
                    <a:pt x="1577721" y="3092698"/>
                  </a:cubicBezTo>
                  <a:cubicBezTo>
                    <a:pt x="1536288" y="3085364"/>
                    <a:pt x="1506474" y="3119463"/>
                    <a:pt x="1467803" y="3119940"/>
                  </a:cubicBezTo>
                  <a:cubicBezTo>
                    <a:pt x="1480471" y="3096699"/>
                    <a:pt x="1488663" y="3084578"/>
                    <a:pt x="1503331" y="3080923"/>
                  </a:cubicBezTo>
                  <a:close/>
                  <a:moveTo>
                    <a:pt x="1365028" y="3075839"/>
                  </a:moveTo>
                  <a:cubicBezTo>
                    <a:pt x="1380744" y="3077553"/>
                    <a:pt x="1401413" y="3081173"/>
                    <a:pt x="1402842" y="3096603"/>
                  </a:cubicBezTo>
                  <a:cubicBezTo>
                    <a:pt x="1404461" y="3114891"/>
                    <a:pt x="1376458" y="3128798"/>
                    <a:pt x="1368266" y="3126798"/>
                  </a:cubicBezTo>
                  <a:cubicBezTo>
                    <a:pt x="1329119" y="3117463"/>
                    <a:pt x="1286351" y="3136608"/>
                    <a:pt x="1248537" y="3110414"/>
                  </a:cubicBezTo>
                  <a:cubicBezTo>
                    <a:pt x="1287208" y="3088698"/>
                    <a:pt x="1323023" y="3071267"/>
                    <a:pt x="1365028" y="3075839"/>
                  </a:cubicBezTo>
                  <a:close/>
                  <a:moveTo>
                    <a:pt x="1557147" y="3029833"/>
                  </a:moveTo>
                  <a:cubicBezTo>
                    <a:pt x="1560766" y="3030690"/>
                    <a:pt x="1565529" y="3033547"/>
                    <a:pt x="1566576" y="3036691"/>
                  </a:cubicBezTo>
                  <a:cubicBezTo>
                    <a:pt x="1568291" y="3041358"/>
                    <a:pt x="1564767" y="3044692"/>
                    <a:pt x="1557718" y="3044501"/>
                  </a:cubicBezTo>
                  <a:lnTo>
                    <a:pt x="1557623" y="3044596"/>
                  </a:lnTo>
                  <a:cubicBezTo>
                    <a:pt x="1555527" y="3042501"/>
                    <a:pt x="1551051" y="3040215"/>
                    <a:pt x="1549812" y="3036786"/>
                  </a:cubicBezTo>
                  <a:cubicBezTo>
                    <a:pt x="1547717" y="3031166"/>
                    <a:pt x="1552670" y="3028785"/>
                    <a:pt x="1557147" y="3029833"/>
                  </a:cubicBezTo>
                  <a:close/>
                  <a:moveTo>
                    <a:pt x="2369932" y="3018623"/>
                  </a:moveTo>
                  <a:cubicBezTo>
                    <a:pt x="2374660" y="3018057"/>
                    <a:pt x="2380155" y="3019093"/>
                    <a:pt x="2386775" y="3022498"/>
                  </a:cubicBezTo>
                  <a:cubicBezTo>
                    <a:pt x="2392299" y="3025261"/>
                    <a:pt x="2397443" y="3028880"/>
                    <a:pt x="2406492" y="3034309"/>
                  </a:cubicBezTo>
                  <a:cubicBezTo>
                    <a:pt x="2392966" y="3041072"/>
                    <a:pt x="2384393" y="3044501"/>
                    <a:pt x="2376773" y="3049454"/>
                  </a:cubicBezTo>
                  <a:cubicBezTo>
                    <a:pt x="2364486" y="3057360"/>
                    <a:pt x="2355247" y="3074600"/>
                    <a:pt x="2337150" y="3065266"/>
                  </a:cubicBezTo>
                  <a:cubicBezTo>
                    <a:pt x="2327529" y="3060217"/>
                    <a:pt x="2333054" y="3051454"/>
                    <a:pt x="2338483" y="3046120"/>
                  </a:cubicBezTo>
                  <a:lnTo>
                    <a:pt x="2338388" y="3046216"/>
                  </a:lnTo>
                  <a:cubicBezTo>
                    <a:pt x="2348460" y="3036429"/>
                    <a:pt x="2355747" y="3020320"/>
                    <a:pt x="2369932" y="3018623"/>
                  </a:cubicBezTo>
                  <a:close/>
                  <a:moveTo>
                    <a:pt x="2000917" y="2961158"/>
                  </a:moveTo>
                  <a:cubicBezTo>
                    <a:pt x="2008632" y="2960967"/>
                    <a:pt x="2015204" y="2961634"/>
                    <a:pt x="2018443" y="2966682"/>
                  </a:cubicBezTo>
                  <a:cubicBezTo>
                    <a:pt x="2016633" y="2981351"/>
                    <a:pt x="2008823" y="2985351"/>
                    <a:pt x="1999393" y="2986590"/>
                  </a:cubicBezTo>
                  <a:lnTo>
                    <a:pt x="1999393" y="2986494"/>
                  </a:lnTo>
                  <a:cubicBezTo>
                    <a:pt x="1991106" y="2987542"/>
                    <a:pt x="1982819" y="2984685"/>
                    <a:pt x="1984915" y="2974874"/>
                  </a:cubicBezTo>
                  <a:cubicBezTo>
                    <a:pt x="1986344" y="2968302"/>
                    <a:pt x="1991487" y="2961444"/>
                    <a:pt x="2000917" y="2961158"/>
                  </a:cubicBezTo>
                  <a:close/>
                  <a:moveTo>
                    <a:pt x="2425136" y="2959562"/>
                  </a:moveTo>
                  <a:cubicBezTo>
                    <a:pt x="2443234" y="2955371"/>
                    <a:pt x="2462308" y="2962015"/>
                    <a:pt x="2482977" y="2986875"/>
                  </a:cubicBezTo>
                  <a:cubicBezTo>
                    <a:pt x="2450973" y="3024023"/>
                    <a:pt x="2413254" y="3022213"/>
                    <a:pt x="2373154" y="2997257"/>
                  </a:cubicBezTo>
                  <a:cubicBezTo>
                    <a:pt x="2389918" y="2978779"/>
                    <a:pt x="2407039" y="2963753"/>
                    <a:pt x="2425136" y="2959562"/>
                  </a:cubicBezTo>
                  <a:close/>
                  <a:moveTo>
                    <a:pt x="1828360" y="2944739"/>
                  </a:moveTo>
                  <a:cubicBezTo>
                    <a:pt x="1834658" y="2945728"/>
                    <a:pt x="1840849" y="2952586"/>
                    <a:pt x="1846993" y="2962682"/>
                  </a:cubicBezTo>
                  <a:cubicBezTo>
                    <a:pt x="1850136" y="2962491"/>
                    <a:pt x="1855851" y="2961730"/>
                    <a:pt x="1856042" y="2962396"/>
                  </a:cubicBezTo>
                  <a:cubicBezTo>
                    <a:pt x="1872139" y="3019832"/>
                    <a:pt x="1918050" y="2980303"/>
                    <a:pt x="1948339" y="2990971"/>
                  </a:cubicBezTo>
                  <a:cubicBezTo>
                    <a:pt x="1951006" y="2991924"/>
                    <a:pt x="1953578" y="2993448"/>
                    <a:pt x="1956245" y="2994686"/>
                  </a:cubicBezTo>
                  <a:cubicBezTo>
                    <a:pt x="1937290" y="3030786"/>
                    <a:pt x="1865662" y="3069457"/>
                    <a:pt x="1826800" y="3064504"/>
                  </a:cubicBezTo>
                  <a:cubicBezTo>
                    <a:pt x="1816227" y="3063171"/>
                    <a:pt x="1811369" y="3057075"/>
                    <a:pt x="1808607" y="3046502"/>
                  </a:cubicBezTo>
                  <a:cubicBezTo>
                    <a:pt x="1803654" y="3027452"/>
                    <a:pt x="1796606" y="3008783"/>
                    <a:pt x="1790414" y="2990019"/>
                  </a:cubicBezTo>
                  <a:lnTo>
                    <a:pt x="1761268" y="2990019"/>
                  </a:lnTo>
                  <a:cubicBezTo>
                    <a:pt x="1775841" y="2978589"/>
                    <a:pt x="1784700" y="2970873"/>
                    <a:pt x="1797844" y="2970111"/>
                  </a:cubicBezTo>
                  <a:cubicBezTo>
                    <a:pt x="1801559" y="2967444"/>
                    <a:pt x="1805369" y="2964682"/>
                    <a:pt x="1809084" y="2962015"/>
                  </a:cubicBezTo>
                  <a:cubicBezTo>
                    <a:pt x="1815656" y="2948633"/>
                    <a:pt x="1822061" y="2943751"/>
                    <a:pt x="1828360" y="2944739"/>
                  </a:cubicBezTo>
                  <a:close/>
                  <a:moveTo>
                    <a:pt x="2123563" y="2884910"/>
                  </a:moveTo>
                  <a:cubicBezTo>
                    <a:pt x="2132076" y="2883767"/>
                    <a:pt x="2141935" y="2885910"/>
                    <a:pt x="2150936" y="2886291"/>
                  </a:cubicBezTo>
                  <a:cubicBezTo>
                    <a:pt x="2201418" y="2885815"/>
                    <a:pt x="2215420" y="2897150"/>
                    <a:pt x="2208657" y="2933154"/>
                  </a:cubicBezTo>
                  <a:cubicBezTo>
                    <a:pt x="2211610" y="2948966"/>
                    <a:pt x="2223421" y="2952490"/>
                    <a:pt x="2237042" y="2953633"/>
                  </a:cubicBezTo>
                  <a:cubicBezTo>
                    <a:pt x="2236470" y="2950680"/>
                    <a:pt x="2236375" y="2947728"/>
                    <a:pt x="2236851" y="2944775"/>
                  </a:cubicBezTo>
                  <a:cubicBezTo>
                    <a:pt x="2224850" y="2937726"/>
                    <a:pt x="2227421" y="2926677"/>
                    <a:pt x="2228946" y="2915914"/>
                  </a:cubicBezTo>
                  <a:cubicBezTo>
                    <a:pt x="2233517" y="2902293"/>
                    <a:pt x="2245424" y="2897436"/>
                    <a:pt x="2257139" y="2898579"/>
                  </a:cubicBezTo>
                  <a:cubicBezTo>
                    <a:pt x="2264379" y="2899340"/>
                    <a:pt x="2257330" y="2908199"/>
                    <a:pt x="2256854" y="2913438"/>
                  </a:cubicBezTo>
                  <a:lnTo>
                    <a:pt x="2256949" y="2913247"/>
                  </a:lnTo>
                  <a:cubicBezTo>
                    <a:pt x="2265807" y="2926582"/>
                    <a:pt x="2277809" y="2934012"/>
                    <a:pt x="2294192" y="2933154"/>
                  </a:cubicBezTo>
                  <a:cubicBezTo>
                    <a:pt x="2328767" y="2976207"/>
                    <a:pt x="2271903" y="2965158"/>
                    <a:pt x="2264474" y="2983351"/>
                  </a:cubicBezTo>
                  <a:cubicBezTo>
                    <a:pt x="2238089" y="3005830"/>
                    <a:pt x="2206371" y="2966206"/>
                    <a:pt x="2179320" y="2987732"/>
                  </a:cubicBezTo>
                  <a:cubicBezTo>
                    <a:pt x="2184178" y="3011736"/>
                    <a:pt x="2211229" y="2989256"/>
                    <a:pt x="2215896" y="3009259"/>
                  </a:cubicBezTo>
                  <a:lnTo>
                    <a:pt x="2217801" y="3028404"/>
                  </a:lnTo>
                  <a:cubicBezTo>
                    <a:pt x="2237899" y="3030690"/>
                    <a:pt x="2265902" y="3017927"/>
                    <a:pt x="2273522" y="3046788"/>
                  </a:cubicBezTo>
                  <a:cubicBezTo>
                    <a:pt x="2280380" y="3072600"/>
                    <a:pt x="2263521" y="3089555"/>
                    <a:pt x="2238089" y="3096698"/>
                  </a:cubicBezTo>
                  <a:cubicBezTo>
                    <a:pt x="2219611" y="3113748"/>
                    <a:pt x="2197037" y="3099842"/>
                    <a:pt x="2176939" y="3104985"/>
                  </a:cubicBezTo>
                  <a:cubicBezTo>
                    <a:pt x="2175510" y="3107557"/>
                    <a:pt x="2174843" y="3111272"/>
                    <a:pt x="2172653" y="3112605"/>
                  </a:cubicBezTo>
                  <a:cubicBezTo>
                    <a:pt x="2162842" y="3118797"/>
                    <a:pt x="2045113" y="3136513"/>
                    <a:pt x="2033207" y="3134608"/>
                  </a:cubicBezTo>
                  <a:cubicBezTo>
                    <a:pt x="2008061" y="3130607"/>
                    <a:pt x="1984058" y="3132608"/>
                    <a:pt x="1959293" y="3141085"/>
                  </a:cubicBezTo>
                  <a:cubicBezTo>
                    <a:pt x="1944148" y="3146324"/>
                    <a:pt x="1923098" y="3151372"/>
                    <a:pt x="1930432" y="3117368"/>
                  </a:cubicBezTo>
                  <a:cubicBezTo>
                    <a:pt x="1933861" y="3101175"/>
                    <a:pt x="1911477" y="3081078"/>
                    <a:pt x="1942338" y="3068695"/>
                  </a:cubicBezTo>
                  <a:cubicBezTo>
                    <a:pt x="1964722" y="3059741"/>
                    <a:pt x="1982058" y="3048502"/>
                    <a:pt x="2005965" y="3069933"/>
                  </a:cubicBezTo>
                  <a:cubicBezTo>
                    <a:pt x="2022253" y="3084602"/>
                    <a:pt x="2044922" y="3077458"/>
                    <a:pt x="2058353" y="3056598"/>
                  </a:cubicBezTo>
                  <a:cubicBezTo>
                    <a:pt x="2046732" y="3053074"/>
                    <a:pt x="2035017" y="3049550"/>
                    <a:pt x="2022539" y="3045740"/>
                  </a:cubicBezTo>
                  <a:cubicBezTo>
                    <a:pt x="2042922" y="3016784"/>
                    <a:pt x="2058067" y="3051740"/>
                    <a:pt x="2075688" y="3047930"/>
                  </a:cubicBezTo>
                  <a:cubicBezTo>
                    <a:pt x="2077212" y="3045645"/>
                    <a:pt x="2079308" y="3044882"/>
                    <a:pt x="2081975" y="3045740"/>
                  </a:cubicBezTo>
                  <a:cubicBezTo>
                    <a:pt x="2082165" y="3042692"/>
                    <a:pt x="2083022" y="3039453"/>
                    <a:pt x="2082356" y="3036596"/>
                  </a:cubicBezTo>
                  <a:cubicBezTo>
                    <a:pt x="2079879" y="3025928"/>
                    <a:pt x="2066449" y="3012593"/>
                    <a:pt x="2084070" y="3005925"/>
                  </a:cubicBezTo>
                  <a:cubicBezTo>
                    <a:pt x="2106930" y="2997353"/>
                    <a:pt x="2087023" y="3030405"/>
                    <a:pt x="2104359" y="3029738"/>
                  </a:cubicBezTo>
                  <a:cubicBezTo>
                    <a:pt x="2123027" y="3023070"/>
                    <a:pt x="2145792" y="3037453"/>
                    <a:pt x="2162271" y="3018689"/>
                  </a:cubicBezTo>
                  <a:cubicBezTo>
                    <a:pt x="2157413" y="2988304"/>
                    <a:pt x="2151507" y="2958396"/>
                    <a:pt x="2131790" y="2933345"/>
                  </a:cubicBezTo>
                  <a:cubicBezTo>
                    <a:pt x="2123123" y="2922772"/>
                    <a:pt x="2097691" y="2926106"/>
                    <a:pt x="2104263" y="2903246"/>
                  </a:cubicBezTo>
                  <a:cubicBezTo>
                    <a:pt x="2107882" y="2890483"/>
                    <a:pt x="2115050" y="2886053"/>
                    <a:pt x="2123563" y="2884910"/>
                  </a:cubicBezTo>
                  <a:close/>
                  <a:moveTo>
                    <a:pt x="3118295" y="2366036"/>
                  </a:moveTo>
                  <a:lnTo>
                    <a:pt x="3118295" y="2366131"/>
                  </a:lnTo>
                  <a:cubicBezTo>
                    <a:pt x="3118867" y="2365464"/>
                    <a:pt x="3124391" y="2367655"/>
                    <a:pt x="3125915" y="2369750"/>
                  </a:cubicBezTo>
                  <a:cubicBezTo>
                    <a:pt x="3135250" y="2383085"/>
                    <a:pt x="3122295" y="2389562"/>
                    <a:pt x="3116771" y="2399659"/>
                  </a:cubicBezTo>
                  <a:cubicBezTo>
                    <a:pt x="3112199" y="2387181"/>
                    <a:pt x="3109437" y="2376132"/>
                    <a:pt x="3118295" y="2366036"/>
                  </a:cubicBezTo>
                  <a:close/>
                  <a:moveTo>
                    <a:pt x="2757869" y="1618704"/>
                  </a:moveTo>
                  <a:lnTo>
                    <a:pt x="2757869" y="1618800"/>
                  </a:lnTo>
                  <a:cubicBezTo>
                    <a:pt x="2759679" y="1618990"/>
                    <a:pt x="2760345" y="1626991"/>
                    <a:pt x="2761965" y="1632706"/>
                  </a:cubicBezTo>
                  <a:cubicBezTo>
                    <a:pt x="2759298" y="1635564"/>
                    <a:pt x="2756536" y="1638516"/>
                    <a:pt x="2753869" y="1641374"/>
                  </a:cubicBezTo>
                  <a:cubicBezTo>
                    <a:pt x="2751678" y="1637850"/>
                    <a:pt x="2747296" y="1634135"/>
                    <a:pt x="2747677" y="1630896"/>
                  </a:cubicBezTo>
                  <a:cubicBezTo>
                    <a:pt x="2748249" y="1625372"/>
                    <a:pt x="2749868" y="1617657"/>
                    <a:pt x="2757869" y="1618704"/>
                  </a:cubicBezTo>
                  <a:close/>
                  <a:moveTo>
                    <a:pt x="3245834" y="1310190"/>
                  </a:moveTo>
                  <a:cubicBezTo>
                    <a:pt x="3254026" y="1309809"/>
                    <a:pt x="3255359" y="1316476"/>
                    <a:pt x="3253549" y="1322286"/>
                  </a:cubicBezTo>
                  <a:lnTo>
                    <a:pt x="3253454" y="1322286"/>
                  </a:lnTo>
                  <a:cubicBezTo>
                    <a:pt x="3252597" y="1325239"/>
                    <a:pt x="3247644" y="1327049"/>
                    <a:pt x="3244596" y="1329430"/>
                  </a:cubicBezTo>
                  <a:cubicBezTo>
                    <a:pt x="3242215" y="1326287"/>
                    <a:pt x="3239833" y="1323048"/>
                    <a:pt x="3234309" y="1315809"/>
                  </a:cubicBezTo>
                  <a:cubicBezTo>
                    <a:pt x="3238405" y="1313714"/>
                    <a:pt x="3242024" y="1310380"/>
                    <a:pt x="3245834" y="1310190"/>
                  </a:cubicBezTo>
                  <a:close/>
                  <a:moveTo>
                    <a:pt x="2832354" y="1298950"/>
                  </a:moveTo>
                  <a:lnTo>
                    <a:pt x="2832448" y="1298983"/>
                  </a:lnTo>
                  <a:lnTo>
                    <a:pt x="2832354" y="1299045"/>
                  </a:lnTo>
                  <a:close/>
                  <a:moveTo>
                    <a:pt x="2833211" y="1298474"/>
                  </a:moveTo>
                  <a:cubicBezTo>
                    <a:pt x="2835974" y="1299331"/>
                    <a:pt x="2839022" y="1300474"/>
                    <a:pt x="2841308" y="1302094"/>
                  </a:cubicBezTo>
                  <a:lnTo>
                    <a:pt x="2832448" y="1298983"/>
                  </a:lnTo>
                  <a:close/>
                  <a:moveTo>
                    <a:pt x="2832925" y="1297616"/>
                  </a:moveTo>
                  <a:cubicBezTo>
                    <a:pt x="2833020" y="1297902"/>
                    <a:pt x="2833116" y="1298092"/>
                    <a:pt x="2833211" y="1298378"/>
                  </a:cubicBezTo>
                  <a:cubicBezTo>
                    <a:pt x="2833211" y="1298378"/>
                    <a:pt x="2832449" y="1298854"/>
                    <a:pt x="2832449" y="1298854"/>
                  </a:cubicBezTo>
                  <a:cubicBezTo>
                    <a:pt x="2832639" y="1298378"/>
                    <a:pt x="2832735" y="1297997"/>
                    <a:pt x="2832925" y="1297616"/>
                  </a:cubicBezTo>
                  <a:close/>
                  <a:moveTo>
                    <a:pt x="2822829" y="1242276"/>
                  </a:moveTo>
                  <a:cubicBezTo>
                    <a:pt x="2839117" y="1258564"/>
                    <a:pt x="2841212" y="1277233"/>
                    <a:pt x="2832926" y="1297616"/>
                  </a:cubicBezTo>
                  <a:cubicBezTo>
                    <a:pt x="2825687" y="1279900"/>
                    <a:pt x="2807685" y="1264183"/>
                    <a:pt x="2822829" y="1242276"/>
                  </a:cubicBezTo>
                  <a:close/>
                  <a:moveTo>
                    <a:pt x="2738451" y="1123909"/>
                  </a:moveTo>
                  <a:lnTo>
                    <a:pt x="2738532" y="1123976"/>
                  </a:lnTo>
                  <a:lnTo>
                    <a:pt x="2738437" y="1123976"/>
                  </a:lnTo>
                  <a:close/>
                  <a:moveTo>
                    <a:pt x="2735675" y="1091495"/>
                  </a:moveTo>
                  <a:cubicBezTo>
                    <a:pt x="2739675" y="1095972"/>
                    <a:pt x="2741747" y="1100830"/>
                    <a:pt x="2742128" y="1106200"/>
                  </a:cubicBezTo>
                  <a:lnTo>
                    <a:pt x="2738451" y="1123909"/>
                  </a:lnTo>
                  <a:lnTo>
                    <a:pt x="2724043" y="1112034"/>
                  </a:lnTo>
                  <a:cubicBezTo>
                    <a:pt x="2721887" y="1107379"/>
                    <a:pt x="2722292" y="1102069"/>
                    <a:pt x="2724912" y="1096163"/>
                  </a:cubicBezTo>
                  <a:cubicBezTo>
                    <a:pt x="2726055" y="1093305"/>
                    <a:pt x="2734722" y="1090448"/>
                    <a:pt x="2735675" y="1091495"/>
                  </a:cubicBezTo>
                  <a:close/>
                  <a:moveTo>
                    <a:pt x="1452431" y="50"/>
                  </a:moveTo>
                  <a:cubicBezTo>
                    <a:pt x="1477637" y="-736"/>
                    <a:pt x="1503949" y="7837"/>
                    <a:pt x="1530953" y="17933"/>
                  </a:cubicBezTo>
                  <a:cubicBezTo>
                    <a:pt x="1540669" y="21648"/>
                    <a:pt x="1552956" y="21172"/>
                    <a:pt x="1563624" y="19553"/>
                  </a:cubicBezTo>
                  <a:cubicBezTo>
                    <a:pt x="1636681" y="8504"/>
                    <a:pt x="1708023" y="25649"/>
                    <a:pt x="1780032" y="32030"/>
                  </a:cubicBezTo>
                  <a:cubicBezTo>
                    <a:pt x="1809655" y="32983"/>
                    <a:pt x="1843373" y="13361"/>
                    <a:pt x="1865852" y="49366"/>
                  </a:cubicBezTo>
                  <a:cubicBezTo>
                    <a:pt x="1881664" y="48985"/>
                    <a:pt x="1897571" y="48509"/>
                    <a:pt x="1913382" y="48128"/>
                  </a:cubicBezTo>
                  <a:cubicBezTo>
                    <a:pt x="1925288" y="23077"/>
                    <a:pt x="1943195" y="31649"/>
                    <a:pt x="1960912" y="39650"/>
                  </a:cubicBezTo>
                  <a:cubicBezTo>
                    <a:pt x="1972628" y="40793"/>
                    <a:pt x="1976533" y="49652"/>
                    <a:pt x="1979962" y="58986"/>
                  </a:cubicBezTo>
                  <a:cubicBezTo>
                    <a:pt x="2018348" y="36698"/>
                    <a:pt x="2056352" y="66797"/>
                    <a:pt x="2094643" y="59939"/>
                  </a:cubicBezTo>
                  <a:cubicBezTo>
                    <a:pt x="2141696" y="74036"/>
                    <a:pt x="2194465" y="79084"/>
                    <a:pt x="2232851" y="108421"/>
                  </a:cubicBezTo>
                  <a:cubicBezTo>
                    <a:pt x="2256377" y="126423"/>
                    <a:pt x="2286953" y="111564"/>
                    <a:pt x="2303526" y="136234"/>
                  </a:cubicBezTo>
                  <a:cubicBezTo>
                    <a:pt x="2323148" y="139282"/>
                    <a:pt x="2344865" y="124804"/>
                    <a:pt x="2362581" y="143473"/>
                  </a:cubicBezTo>
                  <a:cubicBezTo>
                    <a:pt x="2445258" y="148045"/>
                    <a:pt x="2495264" y="212148"/>
                    <a:pt x="2558510" y="251867"/>
                  </a:cubicBezTo>
                  <a:cubicBezTo>
                    <a:pt x="2581751" y="266441"/>
                    <a:pt x="2600325" y="288443"/>
                    <a:pt x="2623947" y="302159"/>
                  </a:cubicBezTo>
                  <a:cubicBezTo>
                    <a:pt x="2639568" y="311208"/>
                    <a:pt x="2635282" y="322162"/>
                    <a:pt x="2636425" y="333782"/>
                  </a:cubicBezTo>
                  <a:cubicBezTo>
                    <a:pt x="2639663" y="343593"/>
                    <a:pt x="2658047" y="339497"/>
                    <a:pt x="2655475" y="354642"/>
                  </a:cubicBezTo>
                  <a:cubicBezTo>
                    <a:pt x="2647664" y="381979"/>
                    <a:pt x="2630615" y="410935"/>
                    <a:pt x="2673382" y="426651"/>
                  </a:cubicBezTo>
                  <a:cubicBezTo>
                    <a:pt x="2684145" y="430556"/>
                    <a:pt x="2685193" y="444558"/>
                    <a:pt x="2684145" y="455512"/>
                  </a:cubicBezTo>
                  <a:cubicBezTo>
                    <a:pt x="2681383" y="485801"/>
                    <a:pt x="2710053" y="489802"/>
                    <a:pt x="2724817" y="505328"/>
                  </a:cubicBezTo>
                  <a:cubicBezTo>
                    <a:pt x="2731294" y="509423"/>
                    <a:pt x="2737771" y="513424"/>
                    <a:pt x="2744248" y="517424"/>
                  </a:cubicBezTo>
                  <a:cubicBezTo>
                    <a:pt x="2780729" y="547238"/>
                    <a:pt x="2806923" y="584004"/>
                    <a:pt x="2834164" y="622676"/>
                  </a:cubicBezTo>
                  <a:cubicBezTo>
                    <a:pt x="2861596" y="661538"/>
                    <a:pt x="2898458" y="696875"/>
                    <a:pt x="2930748" y="734404"/>
                  </a:cubicBezTo>
                  <a:cubicBezTo>
                    <a:pt x="2948559" y="755073"/>
                    <a:pt x="2966466" y="774980"/>
                    <a:pt x="2982849" y="796983"/>
                  </a:cubicBezTo>
                  <a:cubicBezTo>
                    <a:pt x="2995994" y="814509"/>
                    <a:pt x="3007233" y="840322"/>
                    <a:pt x="3037427" y="839369"/>
                  </a:cubicBezTo>
                  <a:cubicBezTo>
                    <a:pt x="3057335" y="838798"/>
                    <a:pt x="3066955" y="852228"/>
                    <a:pt x="3064574" y="870230"/>
                  </a:cubicBezTo>
                  <a:cubicBezTo>
                    <a:pt x="3060764" y="899186"/>
                    <a:pt x="3085814" y="918808"/>
                    <a:pt x="3086481" y="946145"/>
                  </a:cubicBezTo>
                  <a:cubicBezTo>
                    <a:pt x="3086576" y="950812"/>
                    <a:pt x="3094196" y="959480"/>
                    <a:pt x="3098197" y="959480"/>
                  </a:cubicBezTo>
                  <a:cubicBezTo>
                    <a:pt x="3172111" y="958337"/>
                    <a:pt x="3148489" y="1026536"/>
                    <a:pt x="3172492" y="1060635"/>
                  </a:cubicBezTo>
                  <a:cubicBezTo>
                    <a:pt x="3199638" y="1099116"/>
                    <a:pt x="3195542" y="1146836"/>
                    <a:pt x="3218021" y="1185413"/>
                  </a:cubicBezTo>
                  <a:cubicBezTo>
                    <a:pt x="3231356" y="1208368"/>
                    <a:pt x="3229927" y="1226370"/>
                    <a:pt x="3214688" y="1249516"/>
                  </a:cubicBezTo>
                  <a:cubicBezTo>
                    <a:pt x="3192113" y="1283806"/>
                    <a:pt x="3185351" y="1321049"/>
                    <a:pt x="3221736" y="1354005"/>
                  </a:cubicBezTo>
                  <a:cubicBezTo>
                    <a:pt x="3230690" y="1362006"/>
                    <a:pt x="3244501" y="1378961"/>
                    <a:pt x="3241834" y="1383342"/>
                  </a:cubicBezTo>
                  <a:cubicBezTo>
                    <a:pt x="3222022" y="1416680"/>
                    <a:pt x="3222498" y="1446779"/>
                    <a:pt x="3247454" y="1476497"/>
                  </a:cubicBezTo>
                  <a:cubicBezTo>
                    <a:pt x="3267647" y="1493165"/>
                    <a:pt x="3250025" y="1508691"/>
                    <a:pt x="3242501" y="1520216"/>
                  </a:cubicBezTo>
                  <a:cubicBezTo>
                    <a:pt x="3233642" y="1533742"/>
                    <a:pt x="3227832" y="1546886"/>
                    <a:pt x="3225927" y="1562412"/>
                  </a:cubicBezTo>
                  <a:cubicBezTo>
                    <a:pt x="3225641" y="1574985"/>
                    <a:pt x="3225356" y="1587463"/>
                    <a:pt x="3225070" y="1600036"/>
                  </a:cubicBezTo>
                  <a:cubicBezTo>
                    <a:pt x="3225927" y="1631564"/>
                    <a:pt x="3226784" y="1663187"/>
                    <a:pt x="3227642" y="1694714"/>
                  </a:cubicBezTo>
                  <a:cubicBezTo>
                    <a:pt x="3265265" y="1711669"/>
                    <a:pt x="3267075" y="1723861"/>
                    <a:pt x="3236214" y="1753007"/>
                  </a:cubicBezTo>
                  <a:cubicBezTo>
                    <a:pt x="3226880" y="1752912"/>
                    <a:pt x="3217450" y="1752722"/>
                    <a:pt x="3208115" y="1752722"/>
                  </a:cubicBezTo>
                  <a:cubicBezTo>
                    <a:pt x="3204686" y="1758437"/>
                    <a:pt x="3201257" y="1764056"/>
                    <a:pt x="3197828" y="1769771"/>
                  </a:cubicBezTo>
                  <a:cubicBezTo>
                    <a:pt x="3198590" y="1773581"/>
                    <a:pt x="3199352" y="1777296"/>
                    <a:pt x="3200114" y="1781106"/>
                  </a:cubicBezTo>
                  <a:cubicBezTo>
                    <a:pt x="3200114" y="1782154"/>
                    <a:pt x="3200210" y="1783202"/>
                    <a:pt x="3200210" y="1784345"/>
                  </a:cubicBezTo>
                  <a:cubicBezTo>
                    <a:pt x="3204877" y="1796251"/>
                    <a:pt x="3251264" y="1809681"/>
                    <a:pt x="3198686" y="1819301"/>
                  </a:cubicBezTo>
                  <a:cubicBezTo>
                    <a:pt x="3174683" y="1832160"/>
                    <a:pt x="3177540" y="1858259"/>
                    <a:pt x="3169158" y="1878833"/>
                  </a:cubicBezTo>
                  <a:cubicBezTo>
                    <a:pt x="3169920" y="1884262"/>
                    <a:pt x="3170682" y="1889786"/>
                    <a:pt x="3171444" y="1895216"/>
                  </a:cubicBezTo>
                  <a:cubicBezTo>
                    <a:pt x="3176778" y="1885500"/>
                    <a:pt x="3182017" y="1875880"/>
                    <a:pt x="3187256" y="1866164"/>
                  </a:cubicBezTo>
                  <a:cubicBezTo>
                    <a:pt x="3190780" y="1862640"/>
                    <a:pt x="3194399" y="1859211"/>
                    <a:pt x="3197924" y="1855687"/>
                  </a:cubicBezTo>
                  <a:cubicBezTo>
                    <a:pt x="3202305" y="1832922"/>
                    <a:pt x="3224594" y="1837780"/>
                    <a:pt x="3238310" y="1829493"/>
                  </a:cubicBezTo>
                  <a:lnTo>
                    <a:pt x="3238595" y="1830446"/>
                  </a:lnTo>
                  <a:cubicBezTo>
                    <a:pt x="3263741" y="1843590"/>
                    <a:pt x="3265551" y="1855877"/>
                    <a:pt x="3237357" y="1867212"/>
                  </a:cubicBezTo>
                  <a:cubicBezTo>
                    <a:pt x="3237262" y="1876547"/>
                    <a:pt x="3237071" y="1885881"/>
                    <a:pt x="3236976" y="1895216"/>
                  </a:cubicBezTo>
                  <a:cubicBezTo>
                    <a:pt x="3255836" y="1930172"/>
                    <a:pt x="3255264" y="1968463"/>
                    <a:pt x="3254598" y="2006468"/>
                  </a:cubicBezTo>
                  <a:cubicBezTo>
                    <a:pt x="3254312" y="2020850"/>
                    <a:pt x="3243453" y="2018088"/>
                    <a:pt x="3234023" y="2015993"/>
                  </a:cubicBezTo>
                  <a:cubicBezTo>
                    <a:pt x="3226880" y="2014373"/>
                    <a:pt x="3229261" y="1993133"/>
                    <a:pt x="3215069" y="2006658"/>
                  </a:cubicBezTo>
                  <a:cubicBezTo>
                    <a:pt x="3204591" y="2016659"/>
                    <a:pt x="3210782" y="2024756"/>
                    <a:pt x="3216688" y="2035424"/>
                  </a:cubicBezTo>
                  <a:cubicBezTo>
                    <a:pt x="3243167" y="2083430"/>
                    <a:pt x="3224594" y="2158963"/>
                    <a:pt x="3179921" y="2191157"/>
                  </a:cubicBezTo>
                  <a:cubicBezTo>
                    <a:pt x="3194685" y="2244593"/>
                    <a:pt x="3174397" y="2307267"/>
                    <a:pt x="3134011" y="2333366"/>
                  </a:cubicBezTo>
                  <a:cubicBezTo>
                    <a:pt x="3129629" y="2333270"/>
                    <a:pt x="3125248" y="2333270"/>
                    <a:pt x="3120866" y="2333270"/>
                  </a:cubicBezTo>
                  <a:cubicBezTo>
                    <a:pt x="3117437" y="2336414"/>
                    <a:pt x="3114485" y="2341557"/>
                    <a:pt x="3110484" y="2342605"/>
                  </a:cubicBezTo>
                  <a:cubicBezTo>
                    <a:pt x="3060097" y="2355464"/>
                    <a:pt x="3048762" y="2388611"/>
                    <a:pt x="3055620" y="2436617"/>
                  </a:cubicBezTo>
                  <a:cubicBezTo>
                    <a:pt x="3060383" y="2470335"/>
                    <a:pt x="3038475" y="2484718"/>
                    <a:pt x="3007043" y="2498243"/>
                  </a:cubicBezTo>
                  <a:cubicBezTo>
                    <a:pt x="2982182" y="2509007"/>
                    <a:pt x="2941796" y="2517960"/>
                    <a:pt x="2947416" y="2564918"/>
                  </a:cubicBezTo>
                  <a:cubicBezTo>
                    <a:pt x="2949131" y="2579111"/>
                    <a:pt x="2938558" y="2598827"/>
                    <a:pt x="2927414" y="2609686"/>
                  </a:cubicBezTo>
                  <a:cubicBezTo>
                    <a:pt x="2905601" y="2630927"/>
                    <a:pt x="2918746" y="2587683"/>
                    <a:pt x="2902173" y="2593874"/>
                  </a:cubicBezTo>
                  <a:cubicBezTo>
                    <a:pt x="2889218" y="2598542"/>
                    <a:pt x="2896743" y="2609019"/>
                    <a:pt x="2896743" y="2617115"/>
                  </a:cubicBezTo>
                  <a:cubicBezTo>
                    <a:pt x="2896552" y="2657692"/>
                    <a:pt x="2870264" y="2679599"/>
                    <a:pt x="2830735" y="2671789"/>
                  </a:cubicBezTo>
                  <a:cubicBezTo>
                    <a:pt x="2807942" y="2667283"/>
                    <a:pt x="2797207" y="2672294"/>
                    <a:pt x="2798540" y="2686838"/>
                  </a:cubicBezTo>
                  <a:cubicBezTo>
                    <a:pt x="2808446" y="2687315"/>
                    <a:pt x="2824067" y="2681123"/>
                    <a:pt x="2822829" y="2698078"/>
                  </a:cubicBezTo>
                  <a:cubicBezTo>
                    <a:pt x="2822162" y="2708460"/>
                    <a:pt x="2808161" y="2706079"/>
                    <a:pt x="2799017" y="2705412"/>
                  </a:cubicBezTo>
                  <a:cubicBezTo>
                    <a:pt x="2795683" y="2708174"/>
                    <a:pt x="2792444" y="2711032"/>
                    <a:pt x="2789206" y="2713794"/>
                  </a:cubicBezTo>
                  <a:cubicBezTo>
                    <a:pt x="2785872" y="2729225"/>
                    <a:pt x="2765489" y="2721795"/>
                    <a:pt x="2760631" y="2735130"/>
                  </a:cubicBezTo>
                  <a:cubicBezTo>
                    <a:pt x="2763584" y="2770182"/>
                    <a:pt x="2743295" y="2788375"/>
                    <a:pt x="2714149" y="2799995"/>
                  </a:cubicBezTo>
                  <a:cubicBezTo>
                    <a:pt x="2714149" y="2800281"/>
                    <a:pt x="2714149" y="2800757"/>
                    <a:pt x="2714149" y="2800757"/>
                  </a:cubicBezTo>
                  <a:cubicBezTo>
                    <a:pt x="2713768" y="2800757"/>
                    <a:pt x="2713292" y="2800948"/>
                    <a:pt x="2712911" y="2800948"/>
                  </a:cubicBezTo>
                  <a:cubicBezTo>
                    <a:pt x="2712530" y="2804186"/>
                    <a:pt x="2712149" y="2807330"/>
                    <a:pt x="2711768" y="2810473"/>
                  </a:cubicBezTo>
                  <a:cubicBezTo>
                    <a:pt x="2666905" y="2876386"/>
                    <a:pt x="2598611" y="2916105"/>
                    <a:pt x="2537841" y="2963826"/>
                  </a:cubicBezTo>
                  <a:cubicBezTo>
                    <a:pt x="2517458" y="2979923"/>
                    <a:pt x="2513457" y="2974779"/>
                    <a:pt x="2515457" y="2926583"/>
                  </a:cubicBezTo>
                  <a:cubicBezTo>
                    <a:pt x="2491740" y="2925726"/>
                    <a:pt x="2474024" y="2915819"/>
                    <a:pt x="2464880" y="2893055"/>
                  </a:cubicBezTo>
                  <a:cubicBezTo>
                    <a:pt x="2449544" y="2905151"/>
                    <a:pt x="2435257" y="2914581"/>
                    <a:pt x="2412683" y="2907056"/>
                  </a:cubicBezTo>
                  <a:cubicBezTo>
                    <a:pt x="2400491" y="2902961"/>
                    <a:pt x="2381917" y="2898293"/>
                    <a:pt x="2369820" y="2913724"/>
                  </a:cubicBezTo>
                  <a:cubicBezTo>
                    <a:pt x="2367915" y="2922963"/>
                    <a:pt x="2380869" y="2933536"/>
                    <a:pt x="2368582" y="2941251"/>
                  </a:cubicBezTo>
                  <a:cubicBezTo>
                    <a:pt x="2364391" y="2943918"/>
                    <a:pt x="2354580" y="2943918"/>
                    <a:pt x="2351532" y="2940870"/>
                  </a:cubicBezTo>
                  <a:cubicBezTo>
                    <a:pt x="2342293" y="2931821"/>
                    <a:pt x="2352961" y="2922201"/>
                    <a:pt x="2353628" y="2912676"/>
                  </a:cubicBezTo>
                  <a:cubicBezTo>
                    <a:pt x="2349341" y="2894579"/>
                    <a:pt x="2342007" y="2876672"/>
                    <a:pt x="2341436" y="2858479"/>
                  </a:cubicBezTo>
                  <a:cubicBezTo>
                    <a:pt x="2340578" y="2830666"/>
                    <a:pt x="2326958" y="2830761"/>
                    <a:pt x="2307908" y="2838762"/>
                  </a:cubicBezTo>
                  <a:cubicBezTo>
                    <a:pt x="2296382" y="2843620"/>
                    <a:pt x="2286286" y="2852669"/>
                    <a:pt x="2266664" y="2843906"/>
                  </a:cubicBezTo>
                  <a:cubicBezTo>
                    <a:pt x="2286381" y="2823522"/>
                    <a:pt x="2304288" y="2803615"/>
                    <a:pt x="2323719" y="2785422"/>
                  </a:cubicBezTo>
                  <a:cubicBezTo>
                    <a:pt x="2330958" y="2778564"/>
                    <a:pt x="2346579" y="2778945"/>
                    <a:pt x="2341436" y="2763229"/>
                  </a:cubicBezTo>
                  <a:cubicBezTo>
                    <a:pt x="2336483" y="2748084"/>
                    <a:pt x="2322862" y="2755799"/>
                    <a:pt x="2313051" y="2754276"/>
                  </a:cubicBezTo>
                  <a:cubicBezTo>
                    <a:pt x="2300097" y="2752275"/>
                    <a:pt x="2279047" y="2757228"/>
                    <a:pt x="2286191" y="2734463"/>
                  </a:cubicBezTo>
                  <a:cubicBezTo>
                    <a:pt x="2292001" y="2715985"/>
                    <a:pt x="2311527" y="2688553"/>
                    <a:pt x="2327815" y="2700269"/>
                  </a:cubicBezTo>
                  <a:cubicBezTo>
                    <a:pt x="2377345" y="2735892"/>
                    <a:pt x="2393442" y="2680171"/>
                    <a:pt x="2425637" y="2671122"/>
                  </a:cubicBezTo>
                  <a:cubicBezTo>
                    <a:pt x="2432304" y="2669217"/>
                    <a:pt x="2437638" y="2661121"/>
                    <a:pt x="2442782" y="2655120"/>
                  </a:cubicBezTo>
                  <a:cubicBezTo>
                    <a:pt x="2453450" y="2642738"/>
                    <a:pt x="2466118" y="2628164"/>
                    <a:pt x="2481834" y="2640547"/>
                  </a:cubicBezTo>
                  <a:cubicBezTo>
                    <a:pt x="2492407" y="2648929"/>
                    <a:pt x="2501075" y="2665217"/>
                    <a:pt x="2487740" y="2682171"/>
                  </a:cubicBezTo>
                  <a:cubicBezTo>
                    <a:pt x="2483930" y="2687029"/>
                    <a:pt x="2486692" y="2697126"/>
                    <a:pt x="2486501" y="2704841"/>
                  </a:cubicBezTo>
                  <a:cubicBezTo>
                    <a:pt x="2498979" y="2718176"/>
                    <a:pt x="2500694" y="2729225"/>
                    <a:pt x="2528888" y="2711127"/>
                  </a:cubicBezTo>
                  <a:cubicBezTo>
                    <a:pt x="2568893" y="2685505"/>
                    <a:pt x="2602230" y="2651786"/>
                    <a:pt x="2642711" y="2627784"/>
                  </a:cubicBezTo>
                  <a:cubicBezTo>
                    <a:pt x="2609374" y="2612639"/>
                    <a:pt x="2633567" y="2596922"/>
                    <a:pt x="2639473" y="2578349"/>
                  </a:cubicBezTo>
                  <a:cubicBezTo>
                    <a:pt x="2643569" y="2565490"/>
                    <a:pt x="2683098" y="2544535"/>
                    <a:pt x="2637187" y="2532724"/>
                  </a:cubicBezTo>
                  <a:cubicBezTo>
                    <a:pt x="2616041" y="2531676"/>
                    <a:pt x="2588800" y="2545487"/>
                    <a:pt x="2575560" y="2523580"/>
                  </a:cubicBezTo>
                  <a:cubicBezTo>
                    <a:pt x="2560701" y="2498815"/>
                    <a:pt x="2573084" y="2473764"/>
                    <a:pt x="2590038" y="2450523"/>
                  </a:cubicBezTo>
                  <a:cubicBezTo>
                    <a:pt x="2603849" y="2431568"/>
                    <a:pt x="2608421" y="2406232"/>
                    <a:pt x="2631662" y="2385944"/>
                  </a:cubicBezTo>
                  <a:cubicBezTo>
                    <a:pt x="2639282" y="2419853"/>
                    <a:pt x="2639473" y="2448332"/>
                    <a:pt x="2625757" y="2476336"/>
                  </a:cubicBezTo>
                  <a:cubicBezTo>
                    <a:pt x="2636711" y="2477288"/>
                    <a:pt x="2648807" y="2474907"/>
                    <a:pt x="2656332" y="2486528"/>
                  </a:cubicBezTo>
                  <a:cubicBezTo>
                    <a:pt x="2657951" y="2488623"/>
                    <a:pt x="2660047" y="2489099"/>
                    <a:pt x="2662523" y="2488052"/>
                  </a:cubicBezTo>
                  <a:cubicBezTo>
                    <a:pt x="2669953" y="2490719"/>
                    <a:pt x="2677477" y="2493386"/>
                    <a:pt x="2684907" y="2496053"/>
                  </a:cubicBezTo>
                  <a:cubicBezTo>
                    <a:pt x="2697194" y="2488814"/>
                    <a:pt x="2709386" y="2481670"/>
                    <a:pt x="2721674" y="2474526"/>
                  </a:cubicBezTo>
                  <a:cubicBezTo>
                    <a:pt x="2722150" y="2468240"/>
                    <a:pt x="2722912" y="2456429"/>
                    <a:pt x="2723102" y="2456429"/>
                  </a:cubicBezTo>
                  <a:cubicBezTo>
                    <a:pt x="2764822" y="2458334"/>
                    <a:pt x="2774918" y="2417471"/>
                    <a:pt x="2790825" y="2395659"/>
                  </a:cubicBezTo>
                  <a:cubicBezTo>
                    <a:pt x="2815685" y="2361560"/>
                    <a:pt x="2839117" y="2320697"/>
                    <a:pt x="2837021" y="2273358"/>
                  </a:cubicBezTo>
                  <a:cubicBezTo>
                    <a:pt x="2835974" y="2248117"/>
                    <a:pt x="2795873" y="2262404"/>
                    <a:pt x="2798350" y="2233829"/>
                  </a:cubicBezTo>
                  <a:cubicBezTo>
                    <a:pt x="2800922" y="2203540"/>
                    <a:pt x="2840355" y="2235925"/>
                    <a:pt x="2843308" y="2206874"/>
                  </a:cubicBezTo>
                  <a:cubicBezTo>
                    <a:pt x="2845023" y="2190110"/>
                    <a:pt x="2846737" y="2173346"/>
                    <a:pt x="2848451" y="2157058"/>
                  </a:cubicBezTo>
                  <a:cubicBezTo>
                    <a:pt x="2872740" y="2151343"/>
                    <a:pt x="2856262" y="2195158"/>
                    <a:pt x="2881313" y="2184395"/>
                  </a:cubicBezTo>
                  <a:cubicBezTo>
                    <a:pt x="2904744" y="2174298"/>
                    <a:pt x="2896934" y="2149628"/>
                    <a:pt x="2892266" y="2134103"/>
                  </a:cubicBezTo>
                  <a:cubicBezTo>
                    <a:pt x="2879217" y="2090669"/>
                    <a:pt x="2889981" y="2037424"/>
                    <a:pt x="2843213" y="2006563"/>
                  </a:cubicBezTo>
                  <a:cubicBezTo>
                    <a:pt x="2840927" y="2005134"/>
                    <a:pt x="2845118" y="1995609"/>
                    <a:pt x="2844356" y="1990085"/>
                  </a:cubicBezTo>
                  <a:cubicBezTo>
                    <a:pt x="2836926" y="1932363"/>
                    <a:pt x="2863787" y="1867784"/>
                    <a:pt x="2809780" y="1818539"/>
                  </a:cubicBezTo>
                  <a:cubicBezTo>
                    <a:pt x="2805589" y="1814729"/>
                    <a:pt x="2817019" y="1796251"/>
                    <a:pt x="2817495" y="1784440"/>
                  </a:cubicBezTo>
                  <a:cubicBezTo>
                    <a:pt x="2819972" y="1726433"/>
                    <a:pt x="2816352" y="1668806"/>
                    <a:pt x="2803493" y="1611847"/>
                  </a:cubicBezTo>
                  <a:cubicBezTo>
                    <a:pt x="2791206" y="1557459"/>
                    <a:pt x="2788063" y="1506500"/>
                    <a:pt x="2848737" y="1473925"/>
                  </a:cubicBezTo>
                  <a:cubicBezTo>
                    <a:pt x="2869216" y="1462971"/>
                    <a:pt x="2881122" y="1441826"/>
                    <a:pt x="2866644" y="1414203"/>
                  </a:cubicBezTo>
                  <a:cubicBezTo>
                    <a:pt x="2849975" y="1382390"/>
                    <a:pt x="2838926" y="1348481"/>
                    <a:pt x="2845499" y="1311143"/>
                  </a:cubicBezTo>
                  <a:cubicBezTo>
                    <a:pt x="2846165" y="1307428"/>
                    <a:pt x="2844356" y="1304761"/>
                    <a:pt x="2841498" y="1302761"/>
                  </a:cubicBezTo>
                  <a:cubicBezTo>
                    <a:pt x="2847785" y="1302284"/>
                    <a:pt x="2855024" y="1300379"/>
                    <a:pt x="2859119" y="1310666"/>
                  </a:cubicBezTo>
                  <a:cubicBezTo>
                    <a:pt x="2862167" y="1318191"/>
                    <a:pt x="2866644" y="1339527"/>
                    <a:pt x="2883027" y="1331526"/>
                  </a:cubicBezTo>
                  <a:cubicBezTo>
                    <a:pt x="2900077" y="1323144"/>
                    <a:pt x="2892362" y="1304666"/>
                    <a:pt x="2893600" y="1289235"/>
                  </a:cubicBezTo>
                  <a:cubicBezTo>
                    <a:pt x="2897029" y="1246849"/>
                    <a:pt x="2865501" y="1207606"/>
                    <a:pt x="2890361" y="1161695"/>
                  </a:cubicBezTo>
                  <a:cubicBezTo>
                    <a:pt x="2905220" y="1134168"/>
                    <a:pt x="2872740" y="1119785"/>
                    <a:pt x="2850071" y="1117023"/>
                  </a:cubicBezTo>
                  <a:cubicBezTo>
                    <a:pt x="2800636" y="1110927"/>
                    <a:pt x="2791301" y="1085019"/>
                    <a:pt x="2802731" y="1041776"/>
                  </a:cubicBezTo>
                  <a:cubicBezTo>
                    <a:pt x="2813590" y="1000818"/>
                    <a:pt x="2718626" y="878327"/>
                    <a:pt x="2676620" y="874993"/>
                  </a:cubicBezTo>
                  <a:cubicBezTo>
                    <a:pt x="2657666" y="873469"/>
                    <a:pt x="2656808" y="881565"/>
                    <a:pt x="2656237" y="896805"/>
                  </a:cubicBezTo>
                  <a:cubicBezTo>
                    <a:pt x="2655761" y="909664"/>
                    <a:pt x="2679573" y="925952"/>
                    <a:pt x="2658523" y="932619"/>
                  </a:cubicBezTo>
                  <a:cubicBezTo>
                    <a:pt x="2639473" y="938620"/>
                    <a:pt x="2612708" y="944621"/>
                    <a:pt x="2595563" y="926714"/>
                  </a:cubicBezTo>
                  <a:cubicBezTo>
                    <a:pt x="2554415" y="883851"/>
                    <a:pt x="2500884" y="855086"/>
                    <a:pt x="2464118" y="807365"/>
                  </a:cubicBezTo>
                  <a:cubicBezTo>
                    <a:pt x="2446687" y="784696"/>
                    <a:pt x="2424017" y="769742"/>
                    <a:pt x="2394871" y="761645"/>
                  </a:cubicBezTo>
                  <a:cubicBezTo>
                    <a:pt x="2363819" y="752978"/>
                    <a:pt x="2340197" y="736499"/>
                    <a:pt x="2370106" y="698971"/>
                  </a:cubicBezTo>
                  <a:cubicBezTo>
                    <a:pt x="2393823" y="669062"/>
                    <a:pt x="2371344" y="644393"/>
                    <a:pt x="2346484" y="644012"/>
                  </a:cubicBezTo>
                  <a:cubicBezTo>
                    <a:pt x="2267998" y="642869"/>
                    <a:pt x="2228564" y="575622"/>
                    <a:pt x="2168557" y="544190"/>
                  </a:cubicBezTo>
                  <a:cubicBezTo>
                    <a:pt x="2129028" y="523520"/>
                    <a:pt x="2089118" y="503423"/>
                    <a:pt x="2047494" y="489707"/>
                  </a:cubicBezTo>
                  <a:cubicBezTo>
                    <a:pt x="2018919" y="480277"/>
                    <a:pt x="1991773" y="467609"/>
                    <a:pt x="1971008" y="449702"/>
                  </a:cubicBezTo>
                  <a:cubicBezTo>
                    <a:pt x="1939862" y="422746"/>
                    <a:pt x="1916240" y="430556"/>
                    <a:pt x="1896237" y="456083"/>
                  </a:cubicBezTo>
                  <a:cubicBezTo>
                    <a:pt x="1881950" y="474371"/>
                    <a:pt x="1871853" y="474562"/>
                    <a:pt x="1849850" y="470942"/>
                  </a:cubicBezTo>
                  <a:cubicBezTo>
                    <a:pt x="1798511" y="462465"/>
                    <a:pt x="1752886" y="441415"/>
                    <a:pt x="1705451" y="422555"/>
                  </a:cubicBezTo>
                  <a:cubicBezTo>
                    <a:pt x="1644682" y="398362"/>
                    <a:pt x="1581436" y="414459"/>
                    <a:pt x="1519619" y="423413"/>
                  </a:cubicBezTo>
                  <a:cubicBezTo>
                    <a:pt x="1504950" y="425603"/>
                    <a:pt x="1501045" y="440748"/>
                    <a:pt x="1505045" y="453893"/>
                  </a:cubicBezTo>
                  <a:cubicBezTo>
                    <a:pt x="1517047" y="493040"/>
                    <a:pt x="1492663" y="506375"/>
                    <a:pt x="1462850" y="505709"/>
                  </a:cubicBezTo>
                  <a:cubicBezTo>
                    <a:pt x="1339596" y="502756"/>
                    <a:pt x="1224629" y="542475"/>
                    <a:pt x="1115378" y="587814"/>
                  </a:cubicBezTo>
                  <a:cubicBezTo>
                    <a:pt x="1007745" y="632486"/>
                    <a:pt x="904589" y="693732"/>
                    <a:pt x="832485" y="793173"/>
                  </a:cubicBezTo>
                  <a:cubicBezTo>
                    <a:pt x="817816" y="813366"/>
                    <a:pt x="799243" y="832607"/>
                    <a:pt x="778574" y="846418"/>
                  </a:cubicBezTo>
                  <a:cubicBezTo>
                    <a:pt x="746189" y="867944"/>
                    <a:pt x="722852" y="894043"/>
                    <a:pt x="706469" y="929571"/>
                  </a:cubicBezTo>
                  <a:cubicBezTo>
                    <a:pt x="663702" y="1022249"/>
                    <a:pt x="595979" y="1100926"/>
                    <a:pt x="556451" y="1195604"/>
                  </a:cubicBezTo>
                  <a:cubicBezTo>
                    <a:pt x="552260" y="1205701"/>
                    <a:pt x="544925" y="1215702"/>
                    <a:pt x="544640" y="1225894"/>
                  </a:cubicBezTo>
                  <a:cubicBezTo>
                    <a:pt x="540544" y="1392296"/>
                    <a:pt x="497396" y="1556411"/>
                    <a:pt x="515207" y="1724147"/>
                  </a:cubicBezTo>
                  <a:cubicBezTo>
                    <a:pt x="516922" y="1740815"/>
                    <a:pt x="527114" y="1753484"/>
                    <a:pt x="530066" y="1767866"/>
                  </a:cubicBezTo>
                  <a:cubicBezTo>
                    <a:pt x="549116" y="1861021"/>
                    <a:pt x="600170" y="1943984"/>
                    <a:pt x="614934" y="2038281"/>
                  </a:cubicBezTo>
                  <a:cubicBezTo>
                    <a:pt x="618077" y="2057903"/>
                    <a:pt x="627221" y="2078191"/>
                    <a:pt x="641033" y="2086001"/>
                  </a:cubicBezTo>
                  <a:cubicBezTo>
                    <a:pt x="689896" y="2113433"/>
                    <a:pt x="703612" y="2168774"/>
                    <a:pt x="742093" y="2204492"/>
                  </a:cubicBezTo>
                  <a:cubicBezTo>
                    <a:pt x="791528" y="2250403"/>
                    <a:pt x="831533" y="2305076"/>
                    <a:pt x="901065" y="2327841"/>
                  </a:cubicBezTo>
                  <a:cubicBezTo>
                    <a:pt x="941356" y="2341081"/>
                    <a:pt x="974979" y="2372513"/>
                    <a:pt x="1014508" y="2392230"/>
                  </a:cubicBezTo>
                  <a:cubicBezTo>
                    <a:pt x="1115378" y="2442618"/>
                    <a:pt x="1217200" y="2485004"/>
                    <a:pt x="1332548" y="2464906"/>
                  </a:cubicBezTo>
                  <a:cubicBezTo>
                    <a:pt x="1374743" y="2457476"/>
                    <a:pt x="1412367" y="2429854"/>
                    <a:pt x="1458754" y="2435569"/>
                  </a:cubicBezTo>
                  <a:cubicBezTo>
                    <a:pt x="1469422" y="2436902"/>
                    <a:pt x="1473137" y="2422520"/>
                    <a:pt x="1475899" y="2410804"/>
                  </a:cubicBezTo>
                  <a:cubicBezTo>
                    <a:pt x="1489996" y="2350415"/>
                    <a:pt x="1550194" y="2346129"/>
                    <a:pt x="1590961" y="2318030"/>
                  </a:cubicBezTo>
                  <a:cubicBezTo>
                    <a:pt x="1657160" y="2350034"/>
                    <a:pt x="1749933" y="2332604"/>
                    <a:pt x="1790510" y="2408613"/>
                  </a:cubicBezTo>
                  <a:cubicBezTo>
                    <a:pt x="1816989" y="2458238"/>
                    <a:pt x="1809464" y="2520532"/>
                    <a:pt x="1792224" y="2574062"/>
                  </a:cubicBezTo>
                  <a:cubicBezTo>
                    <a:pt x="1763268" y="2663883"/>
                    <a:pt x="1700975" y="2735511"/>
                    <a:pt x="1648587" y="2812378"/>
                  </a:cubicBezTo>
                  <a:cubicBezTo>
                    <a:pt x="1644491" y="2818379"/>
                    <a:pt x="1639729" y="2820093"/>
                    <a:pt x="1634014" y="2822570"/>
                  </a:cubicBezTo>
                  <a:cubicBezTo>
                    <a:pt x="1545908" y="2860479"/>
                    <a:pt x="1455515" y="2893150"/>
                    <a:pt x="1362266" y="2914010"/>
                  </a:cubicBezTo>
                  <a:cubicBezTo>
                    <a:pt x="1264730" y="2935822"/>
                    <a:pt x="1166813" y="2924011"/>
                    <a:pt x="1068705" y="2904961"/>
                  </a:cubicBezTo>
                  <a:cubicBezTo>
                    <a:pt x="980218" y="2887816"/>
                    <a:pt x="902875" y="2846477"/>
                    <a:pt x="822484" y="2810759"/>
                  </a:cubicBezTo>
                  <a:cubicBezTo>
                    <a:pt x="661797" y="2739321"/>
                    <a:pt x="523685" y="2634451"/>
                    <a:pt x="412242" y="2501482"/>
                  </a:cubicBezTo>
                  <a:cubicBezTo>
                    <a:pt x="336233" y="2410709"/>
                    <a:pt x="260414" y="2316030"/>
                    <a:pt x="224885" y="2195825"/>
                  </a:cubicBezTo>
                  <a:cubicBezTo>
                    <a:pt x="211360" y="2150200"/>
                    <a:pt x="189452" y="2099146"/>
                    <a:pt x="151638" y="2063808"/>
                  </a:cubicBezTo>
                  <a:cubicBezTo>
                    <a:pt x="114300" y="2028851"/>
                    <a:pt x="124397" y="1979798"/>
                    <a:pt x="108395" y="1938650"/>
                  </a:cubicBezTo>
                  <a:cubicBezTo>
                    <a:pt x="84106" y="1876166"/>
                    <a:pt x="67628" y="1810062"/>
                    <a:pt x="43244" y="1747007"/>
                  </a:cubicBezTo>
                  <a:cubicBezTo>
                    <a:pt x="24860" y="1699382"/>
                    <a:pt x="24956" y="1646423"/>
                    <a:pt x="0" y="1600893"/>
                  </a:cubicBezTo>
                  <a:lnTo>
                    <a:pt x="0" y="1562793"/>
                  </a:lnTo>
                  <a:cubicBezTo>
                    <a:pt x="38767" y="1549172"/>
                    <a:pt x="51054" y="1519454"/>
                    <a:pt x="37052" y="1468686"/>
                  </a:cubicBezTo>
                  <a:cubicBezTo>
                    <a:pt x="19431" y="1404678"/>
                    <a:pt x="31147" y="1345814"/>
                    <a:pt x="48673" y="1281996"/>
                  </a:cubicBezTo>
                  <a:cubicBezTo>
                    <a:pt x="62294" y="1232371"/>
                    <a:pt x="79343" y="1183889"/>
                    <a:pt x="89630" y="1135121"/>
                  </a:cubicBezTo>
                  <a:cubicBezTo>
                    <a:pt x="115253" y="1131787"/>
                    <a:pt x="92869" y="1174935"/>
                    <a:pt x="123349" y="1162362"/>
                  </a:cubicBezTo>
                  <a:cubicBezTo>
                    <a:pt x="125825" y="1157981"/>
                    <a:pt x="119444" y="1143693"/>
                    <a:pt x="134017" y="1152742"/>
                  </a:cubicBezTo>
                  <a:cubicBezTo>
                    <a:pt x="136970" y="1152932"/>
                    <a:pt x="139827" y="1153218"/>
                    <a:pt x="142780" y="1153409"/>
                  </a:cubicBezTo>
                  <a:cubicBezTo>
                    <a:pt x="149828" y="1141026"/>
                    <a:pt x="154686" y="1128167"/>
                    <a:pt x="151829" y="1113499"/>
                  </a:cubicBezTo>
                  <a:cubicBezTo>
                    <a:pt x="149066" y="1114928"/>
                    <a:pt x="146018" y="1115594"/>
                    <a:pt x="142875" y="1115594"/>
                  </a:cubicBezTo>
                  <a:cubicBezTo>
                    <a:pt x="139827" y="1125310"/>
                    <a:pt x="135731" y="1120833"/>
                    <a:pt x="131064" y="1116737"/>
                  </a:cubicBezTo>
                  <a:cubicBezTo>
                    <a:pt x="124873" y="1111213"/>
                    <a:pt x="126302" y="1107403"/>
                    <a:pt x="132969" y="1104164"/>
                  </a:cubicBezTo>
                  <a:cubicBezTo>
                    <a:pt x="121253" y="1091020"/>
                    <a:pt x="123063" y="1075113"/>
                    <a:pt x="123539" y="1059397"/>
                  </a:cubicBezTo>
                  <a:cubicBezTo>
                    <a:pt x="115443" y="1054920"/>
                    <a:pt x="120015" y="1050062"/>
                    <a:pt x="122492" y="1044347"/>
                  </a:cubicBezTo>
                  <a:cubicBezTo>
                    <a:pt x="141161" y="1002533"/>
                    <a:pt x="159353" y="960527"/>
                    <a:pt x="177737" y="918522"/>
                  </a:cubicBezTo>
                  <a:cubicBezTo>
                    <a:pt x="178403" y="916712"/>
                    <a:pt x="179165" y="914903"/>
                    <a:pt x="180118" y="913188"/>
                  </a:cubicBezTo>
                  <a:cubicBezTo>
                    <a:pt x="186976" y="900901"/>
                    <a:pt x="165449" y="871754"/>
                    <a:pt x="201740" y="876993"/>
                  </a:cubicBezTo>
                  <a:cubicBezTo>
                    <a:pt x="207359" y="871183"/>
                    <a:pt x="213074" y="865468"/>
                    <a:pt x="218789" y="859753"/>
                  </a:cubicBezTo>
                  <a:cubicBezTo>
                    <a:pt x="202883" y="852228"/>
                    <a:pt x="204692" y="834321"/>
                    <a:pt x="210407" y="827177"/>
                  </a:cubicBezTo>
                  <a:cubicBezTo>
                    <a:pt x="260890" y="764217"/>
                    <a:pt x="288322" y="684969"/>
                    <a:pt x="350425" y="630581"/>
                  </a:cubicBezTo>
                  <a:cubicBezTo>
                    <a:pt x="364427" y="620580"/>
                    <a:pt x="368237" y="607626"/>
                    <a:pt x="367760" y="590100"/>
                  </a:cubicBezTo>
                  <a:cubicBezTo>
                    <a:pt x="367189" y="569336"/>
                    <a:pt x="377571" y="553905"/>
                    <a:pt x="401860" y="554286"/>
                  </a:cubicBezTo>
                  <a:cubicBezTo>
                    <a:pt x="440531" y="552476"/>
                    <a:pt x="431102" y="514757"/>
                    <a:pt x="446342" y="496279"/>
                  </a:cubicBezTo>
                  <a:cubicBezTo>
                    <a:pt x="470440" y="467037"/>
                    <a:pt x="499396" y="440558"/>
                    <a:pt x="530162" y="418269"/>
                  </a:cubicBezTo>
                  <a:cubicBezTo>
                    <a:pt x="596265" y="370454"/>
                    <a:pt x="656368" y="315018"/>
                    <a:pt x="723805" y="268536"/>
                  </a:cubicBezTo>
                  <a:cubicBezTo>
                    <a:pt x="778955" y="230627"/>
                    <a:pt x="844963" y="213386"/>
                    <a:pt x="897065" y="171191"/>
                  </a:cubicBezTo>
                  <a:cubicBezTo>
                    <a:pt x="913066" y="158237"/>
                    <a:pt x="925640" y="174810"/>
                    <a:pt x="940689" y="173477"/>
                  </a:cubicBezTo>
                  <a:cubicBezTo>
                    <a:pt x="941546" y="186240"/>
                    <a:pt x="933355" y="190241"/>
                    <a:pt x="924687" y="193098"/>
                  </a:cubicBezTo>
                  <a:cubicBezTo>
                    <a:pt x="914591" y="196432"/>
                    <a:pt x="914019" y="204147"/>
                    <a:pt x="915638" y="211958"/>
                  </a:cubicBezTo>
                  <a:cubicBezTo>
                    <a:pt x="917829" y="222626"/>
                    <a:pt x="927545" y="219959"/>
                    <a:pt x="934784" y="220435"/>
                  </a:cubicBezTo>
                  <a:cubicBezTo>
                    <a:pt x="976598" y="223102"/>
                    <a:pt x="1006697" y="202337"/>
                    <a:pt x="1016032" y="164237"/>
                  </a:cubicBezTo>
                  <a:cubicBezTo>
                    <a:pt x="1022414" y="138139"/>
                    <a:pt x="1039940" y="127757"/>
                    <a:pt x="1056989" y="126423"/>
                  </a:cubicBezTo>
                  <a:cubicBezTo>
                    <a:pt x="1107662" y="122423"/>
                    <a:pt x="1152144" y="89371"/>
                    <a:pt x="1204341" y="96705"/>
                  </a:cubicBezTo>
                  <a:cubicBezTo>
                    <a:pt x="1226153" y="99753"/>
                    <a:pt x="1235583" y="75941"/>
                    <a:pt x="1255300" y="75941"/>
                  </a:cubicBezTo>
                  <a:cubicBezTo>
                    <a:pt x="1270349" y="69178"/>
                    <a:pt x="1256443" y="44413"/>
                    <a:pt x="1277017" y="41270"/>
                  </a:cubicBezTo>
                  <a:cubicBezTo>
                    <a:pt x="1294162" y="40222"/>
                    <a:pt x="1310450" y="38793"/>
                    <a:pt x="1327595" y="46699"/>
                  </a:cubicBezTo>
                  <a:cubicBezTo>
                    <a:pt x="1345406" y="54890"/>
                    <a:pt x="1369600" y="51652"/>
                    <a:pt x="1380554" y="38317"/>
                  </a:cubicBezTo>
                  <a:cubicBezTo>
                    <a:pt x="1403128" y="10980"/>
                    <a:pt x="1427226" y="836"/>
                    <a:pt x="1452431" y="50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>
              <a:normAutofit/>
            </a:bodyPr>
            <a:lstStyle/>
            <a:p>
              <a:pPr algn="ctr"/>
              <a:r>
                <a:rPr lang="en-US" altLang="zh-CN" sz="2400" b="1" i="1" dirty="0">
                  <a:cs typeface="+mn-ea"/>
                  <a:sym typeface="+mn-lt"/>
                </a:rPr>
                <a:t>3</a:t>
              </a:r>
              <a:endParaRPr lang="zh-CN" altLang="en-US" sz="2400" b="1" i="1" dirty="0">
                <a:cs typeface="+mn-ea"/>
                <a:sym typeface="+mn-lt"/>
              </a:endParaRPr>
            </a:p>
          </p:txBody>
        </p:sp>
      </p:grpSp>
      <p:sp>
        <p:nvSpPr>
          <p:cNvPr id="8" name="ComponentBackground2">
            <a:extLst>
              <a:ext uri="{FF2B5EF4-FFF2-40B4-BE49-F238E27FC236}">
                <a16:creationId xmlns:a16="http://schemas.microsoft.com/office/drawing/2014/main" id="{9F282EF1-6315-4A7D-693C-617221F4D2FD}"/>
              </a:ext>
            </a:extLst>
          </p:cNvPr>
          <p:cNvSpPr/>
          <p:nvPr/>
        </p:nvSpPr>
        <p:spPr>
          <a:xfrm>
            <a:off x="1014461" y="2629002"/>
            <a:ext cx="4500642" cy="3632098"/>
          </a:xfrm>
          <a:prstGeom prst="roundRect">
            <a:avLst>
              <a:gd name="adj" fmla="val 4413"/>
            </a:avLst>
          </a:prstGeom>
          <a:noFill/>
          <a:ln w="635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 sz="1600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7CB4C0-5A15-3375-27D9-D50D5AD2C6D6}"/>
              </a:ext>
            </a:extLst>
          </p:cNvPr>
          <p:cNvSpPr txBox="1"/>
          <p:nvPr/>
        </p:nvSpPr>
        <p:spPr>
          <a:xfrm>
            <a:off x="2680699" y="3419016"/>
            <a:ext cx="2332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2"/>
                </a:solidFill>
                <a:cs typeface="+mn-ea"/>
                <a:sym typeface="+mn-lt"/>
              </a:rPr>
              <a:t>Events</a:t>
            </a:r>
          </a:p>
          <a:p>
            <a:pPr algn="ctr"/>
            <a:r>
              <a:rPr lang="en-GB" b="1" dirty="0">
                <a:solidFill>
                  <a:schemeClr val="bg2"/>
                </a:solidFill>
                <a:cs typeface="+mn-ea"/>
                <a:sym typeface="+mn-lt"/>
              </a:rPr>
              <a:t>Patterns</a:t>
            </a:r>
          </a:p>
          <a:p>
            <a:pPr algn="ctr"/>
            <a:r>
              <a:rPr lang="en-GB" b="1" dirty="0">
                <a:solidFill>
                  <a:schemeClr val="bg2"/>
                </a:solidFill>
                <a:cs typeface="+mn-ea"/>
                <a:sym typeface="+mn-lt"/>
              </a:rPr>
              <a:t>Underlying Structures</a:t>
            </a:r>
          </a:p>
          <a:p>
            <a:pPr algn="ctr"/>
            <a:r>
              <a:rPr lang="en-GB" b="1" dirty="0">
                <a:solidFill>
                  <a:schemeClr val="bg2"/>
                </a:solidFill>
                <a:cs typeface="+mn-ea"/>
                <a:sym typeface="+mn-lt"/>
              </a:rPr>
              <a:t>Mental Models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1EC9A7-E135-3AC4-A480-4B935EBE52B7}"/>
              </a:ext>
            </a:extLst>
          </p:cNvPr>
          <p:cNvCxnSpPr>
            <a:cxnSpLocks/>
          </p:cNvCxnSpPr>
          <p:nvPr/>
        </p:nvCxnSpPr>
        <p:spPr>
          <a:xfrm>
            <a:off x="1284724" y="3747052"/>
            <a:ext cx="3728132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ullet3">
            <a:extLst>
              <a:ext uri="{FF2B5EF4-FFF2-40B4-BE49-F238E27FC236}">
                <a16:creationId xmlns:a16="http://schemas.microsoft.com/office/drawing/2014/main" id="{AF82205C-A186-A950-BEE3-E71962898ED1}"/>
              </a:ext>
            </a:extLst>
          </p:cNvPr>
          <p:cNvSpPr/>
          <p:nvPr/>
        </p:nvSpPr>
        <p:spPr>
          <a:xfrm>
            <a:off x="1234985" y="5017823"/>
            <a:ext cx="3982649" cy="1238846"/>
          </a:xfrm>
          <a:prstGeom prst="roundRect">
            <a:avLst>
              <a:gd name="adj" fmla="val 0"/>
            </a:avLst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t" anchorCtr="0">
            <a:noAutofit/>
          </a:bodyPr>
          <a:lstStyle/>
          <a:p>
            <a:r>
              <a:rPr lang="en-GB" dirty="0">
                <a:solidFill>
                  <a:schemeClr val="tx1"/>
                </a:solidFill>
                <a:cs typeface="+mn-ea"/>
                <a:sym typeface="+mn-lt"/>
              </a:rPr>
              <a:t>A conceptual tool that helps you look </a:t>
            </a:r>
            <a:r>
              <a:rPr lang="en-GB" b="1" dirty="0">
                <a:solidFill>
                  <a:schemeClr val="tx1"/>
                </a:solidFill>
                <a:cs typeface="+mn-ea"/>
                <a:sym typeface="+mn-lt"/>
              </a:rPr>
              <a:t>beneath events </a:t>
            </a:r>
            <a:r>
              <a:rPr lang="en-GB" dirty="0">
                <a:solidFill>
                  <a:schemeClr val="tx1"/>
                </a:solidFill>
                <a:cs typeface="+mn-ea"/>
                <a:sym typeface="+mn-lt"/>
              </a:rPr>
              <a:t>to uncover underlying patterns, structures, and mental models driving system behaviour.</a:t>
            </a:r>
            <a:endParaRPr lang="en-US" altLang="zh-CN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Number2">
            <a:extLst>
              <a:ext uri="{FF2B5EF4-FFF2-40B4-BE49-F238E27FC236}">
                <a16:creationId xmlns:a16="http://schemas.microsoft.com/office/drawing/2014/main" id="{EA41A0F1-6012-FFCB-4AAE-7B71181D3D72}"/>
              </a:ext>
            </a:extLst>
          </p:cNvPr>
          <p:cNvSpPr/>
          <p:nvPr/>
        </p:nvSpPr>
        <p:spPr>
          <a:xfrm>
            <a:off x="1335035" y="2377199"/>
            <a:ext cx="3859494" cy="504000"/>
          </a:xfrm>
          <a:prstGeom prst="flowChartAlternateProcess">
            <a:avLst/>
          </a:prstGeom>
          <a:solidFill>
            <a:schemeClr val="accent2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r>
              <a:rPr lang="en-US" altLang="zh-CN" sz="2000" b="1" dirty="0">
                <a:solidFill>
                  <a:srgbClr val="FFFFFF"/>
                </a:solidFill>
                <a:cs typeface="+mn-ea"/>
                <a:sym typeface="+mn-lt"/>
              </a:rPr>
              <a:t>Iceberg Model</a:t>
            </a:r>
            <a:endParaRPr lang="zh-CN" altLang="en-US" sz="20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A84AC9-ADEC-75B7-8394-FB858A26BF7B}"/>
              </a:ext>
            </a:extLst>
          </p:cNvPr>
          <p:cNvSpPr txBox="1"/>
          <p:nvPr/>
        </p:nvSpPr>
        <p:spPr>
          <a:xfrm>
            <a:off x="1822238" y="1940492"/>
            <a:ext cx="2808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cs typeface="+mn-ea"/>
                <a:sym typeface="+mn-lt"/>
              </a:rPr>
              <a:t>Will be detailed in Lecture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1D9F06-70A5-80A9-64B5-508CE30F9298}"/>
              </a:ext>
            </a:extLst>
          </p:cNvPr>
          <p:cNvSpPr/>
          <p:nvPr/>
        </p:nvSpPr>
        <p:spPr>
          <a:xfrm>
            <a:off x="6096000" y="2377199"/>
            <a:ext cx="4956313" cy="1815882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en-GB" altLang="zh-CN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How to apply system thinking to explain a reoccurring </a:t>
            </a:r>
            <a:r>
              <a:rPr lang="en-GB" altLang="zh-CN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event </a:t>
            </a:r>
            <a:r>
              <a:rPr lang="en-GB" altLang="zh-CN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along with the underlying socio-technical dynamics?</a:t>
            </a:r>
            <a:endParaRPr lang="en-GB" sz="28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032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36C13-8384-3252-4F09-D81C8BCCA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B946DC-7B01-EB2D-8A54-81DF336D60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16EEE5-2D6A-FE51-BF0D-B3745D556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65" y="1349645"/>
            <a:ext cx="10694504" cy="4766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271201-6870-9FC1-AAF5-1046E3B67247}"/>
              </a:ext>
            </a:extLst>
          </p:cNvPr>
          <p:cNvSpPr txBox="1"/>
          <p:nvPr/>
        </p:nvSpPr>
        <p:spPr>
          <a:xfrm>
            <a:off x="558142" y="6453439"/>
            <a:ext cx="423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 err="1">
                <a:hlinkClick r:id="rId3"/>
              </a:rPr>
              <a:t>Barbrook</a:t>
            </a:r>
            <a:r>
              <a:rPr lang="en-GB" dirty="0">
                <a:hlinkClick r:id="rId3"/>
              </a:rPr>
              <a:t>-Johnson and Penn (2021)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57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D26FA-CC58-AFDB-33EE-05EE3D9E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BBA6F3-F300-9F3A-ED28-FE653A6317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D9EBC-882F-C879-11A9-D10C2CD1A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431" y="3354094"/>
            <a:ext cx="7180304" cy="2953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5265BD-5858-0DB1-AC2B-395B9A56D00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06431" y="188671"/>
            <a:ext cx="7180304" cy="29535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C4AFF4-014B-2F4F-2BF6-0132B428B694}"/>
              </a:ext>
            </a:extLst>
          </p:cNvPr>
          <p:cNvSpPr txBox="1"/>
          <p:nvPr/>
        </p:nvSpPr>
        <p:spPr>
          <a:xfrm>
            <a:off x="2574234" y="1541219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Export $8.26B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C37E26-70D1-97C6-D273-80559B6DB84C}"/>
              </a:ext>
            </a:extLst>
          </p:cNvPr>
          <p:cNvSpPr txBox="1"/>
          <p:nvPr/>
        </p:nvSpPr>
        <p:spPr>
          <a:xfrm>
            <a:off x="2574234" y="457811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Import $20.2B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54D2D3-6C8F-AB5E-ECD8-E85FB3E054E6}"/>
              </a:ext>
            </a:extLst>
          </p:cNvPr>
          <p:cNvSpPr txBox="1"/>
          <p:nvPr/>
        </p:nvSpPr>
        <p:spPr>
          <a:xfrm>
            <a:off x="4330976" y="1541219"/>
            <a:ext cx="887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$1.72B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BF063A-C2CE-7377-8F5F-2040E23DA60F}"/>
              </a:ext>
            </a:extLst>
          </p:cNvPr>
          <p:cNvSpPr txBox="1"/>
          <p:nvPr/>
        </p:nvSpPr>
        <p:spPr>
          <a:xfrm>
            <a:off x="4330976" y="2772887"/>
            <a:ext cx="887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$1.06B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D1A532-25C1-142D-3901-7D41F8816B6E}"/>
              </a:ext>
            </a:extLst>
          </p:cNvPr>
          <p:cNvSpPr txBox="1"/>
          <p:nvPr/>
        </p:nvSpPr>
        <p:spPr>
          <a:xfrm>
            <a:off x="4330976" y="5132115"/>
            <a:ext cx="887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$4.76B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6E2ABC-1A25-66C5-9E11-E94D8B2E5820}"/>
              </a:ext>
            </a:extLst>
          </p:cNvPr>
          <p:cNvSpPr txBox="1"/>
          <p:nvPr/>
        </p:nvSpPr>
        <p:spPr>
          <a:xfrm>
            <a:off x="4330976" y="5977413"/>
            <a:ext cx="887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$1.59B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6E98FA-2F35-D8CD-3160-63C0FE923F55}"/>
              </a:ext>
            </a:extLst>
          </p:cNvPr>
          <p:cNvSpPr txBox="1"/>
          <p:nvPr/>
        </p:nvSpPr>
        <p:spPr>
          <a:xfrm>
            <a:off x="6660045" y="3684787"/>
            <a:ext cx="887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$1.23B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C7538-DD9B-FAF5-679F-4A8E5FD98CE8}"/>
              </a:ext>
            </a:extLst>
          </p:cNvPr>
          <p:cNvSpPr txBox="1"/>
          <p:nvPr/>
        </p:nvSpPr>
        <p:spPr>
          <a:xfrm>
            <a:off x="6660045" y="5175003"/>
            <a:ext cx="887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$1.2B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D2C733-FFDD-8A77-374B-5021F55BA9AA}"/>
              </a:ext>
            </a:extLst>
          </p:cNvPr>
          <p:cNvSpPr txBox="1"/>
          <p:nvPr/>
        </p:nvSpPr>
        <p:spPr>
          <a:xfrm>
            <a:off x="6660045" y="5741322"/>
            <a:ext cx="887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$1.13B</a:t>
            </a:r>
          </a:p>
        </p:txBody>
      </p:sp>
    </p:spTree>
    <p:extLst>
      <p:ext uri="{BB962C8B-B14F-4D97-AF65-F5344CB8AC3E}">
        <p14:creationId xmlns:p14="http://schemas.microsoft.com/office/powerpoint/2010/main" val="420996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6AF18-9E1E-00D2-501D-0DE273286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BDADE33-4971-415C-B074-702D178E7A11}"/>
              </a:ext>
            </a:extLst>
          </p:cNvPr>
          <p:cNvSpPr/>
          <p:nvPr/>
        </p:nvSpPr>
        <p:spPr>
          <a:xfrm>
            <a:off x="508491" y="3429000"/>
            <a:ext cx="10176074" cy="25245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AFD166-0027-E36F-7637-FE118D3B39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>
                <a:latin typeface="+mn-lt"/>
                <a:ea typeface="+mn-ea"/>
                <a:cs typeface="+mn-ea"/>
                <a:sym typeface="+mn-lt"/>
              </a:rPr>
              <a:pPr/>
              <a:t>5</a:t>
            </a:fld>
            <a:endParaRPr lang="en-GB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F22F59-B893-494D-746A-786A001D5EDA}"/>
              </a:ext>
            </a:extLst>
          </p:cNvPr>
          <p:cNvSpPr txBox="1"/>
          <p:nvPr/>
        </p:nvSpPr>
        <p:spPr>
          <a:xfrm>
            <a:off x="862622" y="3656807"/>
            <a:ext cx="103586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12069"/>
                </a:solidFill>
                <a:latin typeface="+mn-lt"/>
                <a:ea typeface="+mn-ea"/>
                <a:cs typeface="+mn-ea"/>
                <a:sym typeface="+mn-lt"/>
              </a:rPr>
              <a:t>I. </a:t>
            </a:r>
            <a:r>
              <a:rPr lang="en-US" altLang="zh-CN" sz="4000" b="1" dirty="0">
                <a:solidFill>
                  <a:srgbClr val="012069"/>
                </a:solidFill>
                <a:latin typeface="+mn-lt"/>
                <a:ea typeface="+mn-ea"/>
                <a:cs typeface="+mn-ea"/>
                <a:sym typeface="+mn-lt"/>
              </a:rPr>
              <a:t>System Thinking for real world problems</a:t>
            </a:r>
            <a:r>
              <a:rPr lang="en-GB" sz="4000" b="1" dirty="0">
                <a:solidFill>
                  <a:srgbClr val="012069"/>
                </a:solidFill>
                <a:cs typeface="+mn-ea"/>
                <a:sym typeface="+mn-lt"/>
              </a:rPr>
              <a:t>	</a:t>
            </a:r>
          </a:p>
          <a:p>
            <a:r>
              <a:rPr lang="en-GB" sz="4000" b="1" dirty="0">
                <a:solidFill>
                  <a:srgbClr val="012069"/>
                </a:solidFill>
                <a:latin typeface="+mn-lt"/>
                <a:ea typeface="+mn-ea"/>
                <a:cs typeface="+mn-ea"/>
                <a:sym typeface="+mn-lt"/>
              </a:rPr>
              <a:t>	</a:t>
            </a:r>
            <a:r>
              <a:rPr lang="en-GB" sz="4000" dirty="0">
                <a:solidFill>
                  <a:srgbClr val="012069"/>
                </a:solidFill>
                <a:latin typeface="+mn-lt"/>
                <a:ea typeface="+mn-ea"/>
                <a:cs typeface="+mn-ea"/>
                <a:sym typeface="+mn-lt"/>
              </a:rPr>
              <a:t>Iceberg model</a:t>
            </a:r>
          </a:p>
          <a:p>
            <a:r>
              <a:rPr lang="en-GB" sz="4000" dirty="0">
                <a:solidFill>
                  <a:srgbClr val="012069"/>
                </a:solidFill>
                <a:cs typeface="+mn-ea"/>
                <a:sym typeface="+mn-lt"/>
              </a:rPr>
              <a:t>	Stakeholder-Interest Map</a:t>
            </a:r>
            <a:endParaRPr lang="en-GB" sz="4000" dirty="0">
              <a:solidFill>
                <a:srgbClr val="0120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046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5E028-063F-C42F-9A90-550C8FC25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Find a suitable socio-technical challenge</a:t>
            </a:r>
            <a:endParaRPr lang="en-GB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0FC690-102B-048E-6F62-C684583673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4" name="Google Shape;132;p17" descr="image.png">
            <a:extLst>
              <a:ext uri="{FF2B5EF4-FFF2-40B4-BE49-F238E27FC236}">
                <a16:creationId xmlns:a16="http://schemas.microsoft.com/office/drawing/2014/main" id="{EE59F4BD-0BD7-ABD5-DEEA-A23615315F4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1419225"/>
            <a:ext cx="3555950" cy="206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3;p17" descr="image.png">
            <a:extLst>
              <a:ext uri="{FF2B5EF4-FFF2-40B4-BE49-F238E27FC236}">
                <a16:creationId xmlns:a16="http://schemas.microsoft.com/office/drawing/2014/main" id="{C502C199-B4FA-5559-B1A1-9044ADA9A7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7950" y="1419225"/>
            <a:ext cx="3555950" cy="206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4;p17" descr="image.png">
            <a:extLst>
              <a:ext uri="{FF2B5EF4-FFF2-40B4-BE49-F238E27FC236}">
                <a16:creationId xmlns:a16="http://schemas.microsoft.com/office/drawing/2014/main" id="{14FB3063-784C-307E-99D3-DA1D926FD1C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4400" y="1419225"/>
            <a:ext cx="3556099" cy="206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5;p17" descr="image.png">
            <a:extLst>
              <a:ext uri="{FF2B5EF4-FFF2-40B4-BE49-F238E27FC236}">
                <a16:creationId xmlns:a16="http://schemas.microsoft.com/office/drawing/2014/main" id="{AC58F612-D396-5CA1-EC44-6800C4836AA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674566"/>
            <a:ext cx="3555950" cy="206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36;p17" descr="image.png">
            <a:extLst>
              <a:ext uri="{FF2B5EF4-FFF2-40B4-BE49-F238E27FC236}">
                <a16:creationId xmlns:a16="http://schemas.microsoft.com/office/drawing/2014/main" id="{F420620C-9DC6-C993-9C74-58798CB4A18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17950" y="3674566"/>
            <a:ext cx="3555950" cy="206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37;p17" descr="image.png">
            <a:extLst>
              <a:ext uri="{FF2B5EF4-FFF2-40B4-BE49-F238E27FC236}">
                <a16:creationId xmlns:a16="http://schemas.microsoft.com/office/drawing/2014/main" id="{DE76A82F-64D0-2E01-B1CE-1EDEBD220D2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64400" y="3674566"/>
            <a:ext cx="3556099" cy="206484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9;p17">
            <a:extLst>
              <a:ext uri="{FF2B5EF4-FFF2-40B4-BE49-F238E27FC236}">
                <a16:creationId xmlns:a16="http://schemas.microsoft.com/office/drawing/2014/main" id="{23F14CBD-99B6-4D9F-4430-C185ED16926C}"/>
              </a:ext>
            </a:extLst>
          </p:cNvPr>
          <p:cNvSpPr txBox="1"/>
          <p:nvPr/>
        </p:nvSpPr>
        <p:spPr>
          <a:xfrm>
            <a:off x="819150" y="2200275"/>
            <a:ext cx="32136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500" b="1" i="0" u="none" strike="noStrike" cap="none" dirty="0">
                <a:solidFill>
                  <a:srgbClr val="006B75"/>
                </a:solidFill>
                <a:latin typeface="Montserrat"/>
                <a:ea typeface="Montserrat"/>
                <a:cs typeface="Montserrat"/>
                <a:sym typeface="Montserrat"/>
              </a:rPr>
              <a:t>Ongoing</a:t>
            </a:r>
            <a:r>
              <a:rPr lang="en-US" sz="1500" b="1" i="0" u="none" strike="noStrike" cap="none" dirty="0">
                <a:solidFill>
                  <a:srgbClr val="006B75"/>
                </a:solidFill>
                <a:latin typeface="Montserrat"/>
                <a:ea typeface="Montserrat"/>
                <a:cs typeface="Montserrat"/>
                <a:sym typeface="Montserrat"/>
              </a:rPr>
              <a:t> Problems</a:t>
            </a:r>
            <a:endParaRPr dirty="0"/>
          </a:p>
        </p:txBody>
      </p:sp>
      <p:sp>
        <p:nvSpPr>
          <p:cNvPr id="11" name="Google Shape;140;p17">
            <a:extLst>
              <a:ext uri="{FF2B5EF4-FFF2-40B4-BE49-F238E27FC236}">
                <a16:creationId xmlns:a16="http://schemas.microsoft.com/office/drawing/2014/main" id="{8C1784F8-4D78-2244-7908-1ED7170F67EB}"/>
              </a:ext>
            </a:extLst>
          </p:cNvPr>
          <p:cNvSpPr txBox="1"/>
          <p:nvPr/>
        </p:nvSpPr>
        <p:spPr>
          <a:xfrm>
            <a:off x="819150" y="2505075"/>
            <a:ext cx="306065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The issue has lasted </a:t>
            </a:r>
            <a:r>
              <a:rPr lang="en-GB" sz="120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a long time</a:t>
            </a:r>
            <a:r>
              <a:rPr lang="en-GB" sz="12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. Even with </a:t>
            </a:r>
            <a:r>
              <a:rPr lang="en-GB" sz="120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good intentions and repeated efforts</a:t>
            </a:r>
            <a:r>
              <a:rPr lang="en-GB" sz="12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, it still hasn’t been solved.</a:t>
            </a:r>
            <a:endParaRPr dirty="0"/>
          </a:p>
        </p:txBody>
      </p:sp>
      <p:sp>
        <p:nvSpPr>
          <p:cNvPr id="12" name="Google Shape;141;p17">
            <a:extLst>
              <a:ext uri="{FF2B5EF4-FFF2-40B4-BE49-F238E27FC236}">
                <a16:creationId xmlns:a16="http://schemas.microsoft.com/office/drawing/2014/main" id="{4F90CF02-F55B-4C51-9784-7DFB1FEF5A70}"/>
              </a:ext>
            </a:extLst>
          </p:cNvPr>
          <p:cNvSpPr txBox="1"/>
          <p:nvPr/>
        </p:nvSpPr>
        <p:spPr>
          <a:xfrm>
            <a:off x="4565600" y="2200275"/>
            <a:ext cx="32136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6B75"/>
                </a:solidFill>
                <a:latin typeface="Montserrat"/>
                <a:ea typeface="Montserrat"/>
                <a:cs typeface="Montserrat"/>
                <a:sym typeface="Montserrat"/>
              </a:rPr>
              <a:t>Misaligned Efforts</a:t>
            </a:r>
            <a:endParaRPr dirty="0"/>
          </a:p>
        </p:txBody>
      </p:sp>
      <p:sp>
        <p:nvSpPr>
          <p:cNvPr id="13" name="Google Shape;142;p17">
            <a:extLst>
              <a:ext uri="{FF2B5EF4-FFF2-40B4-BE49-F238E27FC236}">
                <a16:creationId xmlns:a16="http://schemas.microsoft.com/office/drawing/2014/main" id="{CF1E289D-3051-1CBD-ACEA-57280FEAA76F}"/>
              </a:ext>
            </a:extLst>
          </p:cNvPr>
          <p:cNvSpPr txBox="1"/>
          <p:nvPr/>
        </p:nvSpPr>
        <p:spPr>
          <a:xfrm>
            <a:off x="4565600" y="2505075"/>
            <a:ext cx="3060650" cy="73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0A1F44"/>
                </a:solidFill>
                <a:latin typeface="Open Sans"/>
                <a:ea typeface="Open Sans"/>
                <a:cs typeface="Open Sans"/>
                <a:sym typeface="Open Sans"/>
              </a:rPr>
              <a:t>Diverse relevant stakeholders</a:t>
            </a:r>
            <a:r>
              <a:rPr lang="en-US" sz="12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find it </a:t>
            </a:r>
            <a:r>
              <a:rPr lang="en-US" sz="1200" b="1" i="0" u="none" strike="noStrike" cap="none" dirty="0">
                <a:solidFill>
                  <a:srgbClr val="0A1F44"/>
                </a:solidFill>
                <a:latin typeface="Open Sans"/>
                <a:ea typeface="Open Sans"/>
                <a:cs typeface="Open Sans"/>
                <a:sym typeface="Open Sans"/>
              </a:rPr>
              <a:t>difficult to align</a:t>
            </a:r>
            <a:r>
              <a:rPr lang="en-US" sz="12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their efforts despite seemingly shared intentions.</a:t>
            </a:r>
            <a:endParaRPr dirty="0"/>
          </a:p>
        </p:txBody>
      </p:sp>
      <p:sp>
        <p:nvSpPr>
          <p:cNvPr id="14" name="Google Shape;143;p17">
            <a:extLst>
              <a:ext uri="{FF2B5EF4-FFF2-40B4-BE49-F238E27FC236}">
                <a16:creationId xmlns:a16="http://schemas.microsoft.com/office/drawing/2014/main" id="{E1AF699A-72B9-C464-D0A8-8A96D7D7ECEA}"/>
              </a:ext>
            </a:extLst>
          </p:cNvPr>
          <p:cNvSpPr txBox="1"/>
          <p:nvPr/>
        </p:nvSpPr>
        <p:spPr>
          <a:xfrm>
            <a:off x="8312050" y="2200275"/>
            <a:ext cx="321383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6B75"/>
                </a:solidFill>
                <a:latin typeface="Montserrat"/>
                <a:ea typeface="Montserrat"/>
                <a:cs typeface="Montserrat"/>
                <a:sym typeface="Montserrat"/>
              </a:rPr>
              <a:t>Narrow Focus</a:t>
            </a:r>
            <a:endParaRPr dirty="0"/>
          </a:p>
        </p:txBody>
      </p:sp>
      <p:sp>
        <p:nvSpPr>
          <p:cNvPr id="15" name="Google Shape;144;p17">
            <a:extLst>
              <a:ext uri="{FF2B5EF4-FFF2-40B4-BE49-F238E27FC236}">
                <a16:creationId xmlns:a16="http://schemas.microsoft.com/office/drawing/2014/main" id="{4A2D183A-F8D1-4713-0CDF-FD7482009CEC}"/>
              </a:ext>
            </a:extLst>
          </p:cNvPr>
          <p:cNvSpPr txBox="1"/>
          <p:nvPr/>
        </p:nvSpPr>
        <p:spPr>
          <a:xfrm>
            <a:off x="8312050" y="2505075"/>
            <a:ext cx="3060799" cy="73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Stakeholders try to optimize their part of the system </a:t>
            </a:r>
            <a:r>
              <a:rPr lang="en-US" sz="1200" b="1" i="0" u="none" strike="noStrike" cap="none" dirty="0">
                <a:solidFill>
                  <a:srgbClr val="0A1F44"/>
                </a:solidFill>
                <a:latin typeface="Open Sans"/>
                <a:ea typeface="Open Sans"/>
                <a:cs typeface="Open Sans"/>
                <a:sym typeface="Open Sans"/>
              </a:rPr>
              <a:t>without fully understanding their impact on the whole</a:t>
            </a:r>
            <a:r>
              <a:rPr lang="en-US" sz="12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</p:txBody>
      </p:sp>
      <p:sp>
        <p:nvSpPr>
          <p:cNvPr id="16" name="Google Shape;145;p17">
            <a:extLst>
              <a:ext uri="{FF2B5EF4-FFF2-40B4-BE49-F238E27FC236}">
                <a16:creationId xmlns:a16="http://schemas.microsoft.com/office/drawing/2014/main" id="{145CFEF9-A49F-C4B7-E542-13C70B8994BC}"/>
              </a:ext>
            </a:extLst>
          </p:cNvPr>
          <p:cNvSpPr txBox="1"/>
          <p:nvPr/>
        </p:nvSpPr>
        <p:spPr>
          <a:xfrm>
            <a:off x="819150" y="4455616"/>
            <a:ext cx="32136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6B75"/>
                </a:solidFill>
                <a:latin typeface="Montserrat"/>
                <a:ea typeface="Montserrat"/>
                <a:cs typeface="Montserrat"/>
                <a:sym typeface="Montserrat"/>
              </a:rPr>
              <a:t>Short-Termism</a:t>
            </a:r>
            <a:endParaRPr/>
          </a:p>
        </p:txBody>
      </p:sp>
      <p:sp>
        <p:nvSpPr>
          <p:cNvPr id="17" name="Google Shape;146;p17">
            <a:extLst>
              <a:ext uri="{FF2B5EF4-FFF2-40B4-BE49-F238E27FC236}">
                <a16:creationId xmlns:a16="http://schemas.microsoft.com/office/drawing/2014/main" id="{AD8EA7A6-9DD0-FA83-4C62-1D4E70DEAF64}"/>
              </a:ext>
            </a:extLst>
          </p:cNvPr>
          <p:cNvSpPr txBox="1"/>
          <p:nvPr/>
        </p:nvSpPr>
        <p:spPr>
          <a:xfrm>
            <a:off x="819150" y="4760416"/>
            <a:ext cx="3060650" cy="73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Short-term efforts may actually </a:t>
            </a:r>
            <a:r>
              <a:rPr lang="en-US" sz="1200" b="1" i="0" u="none" strike="noStrike" cap="none">
                <a:solidFill>
                  <a:srgbClr val="0A1F44"/>
                </a:solidFill>
                <a:latin typeface="Open Sans"/>
                <a:ea typeface="Open Sans"/>
                <a:cs typeface="Open Sans"/>
                <a:sym typeface="Open Sans"/>
              </a:rPr>
              <a:t>undermine durable solutions</a:t>
            </a:r>
            <a:r>
              <a:rPr lang="en-US" sz="12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in the long run.</a:t>
            </a:r>
            <a:endParaRPr/>
          </a:p>
        </p:txBody>
      </p:sp>
      <p:sp>
        <p:nvSpPr>
          <p:cNvPr id="18" name="Google Shape;147;p17">
            <a:extLst>
              <a:ext uri="{FF2B5EF4-FFF2-40B4-BE49-F238E27FC236}">
                <a16:creationId xmlns:a16="http://schemas.microsoft.com/office/drawing/2014/main" id="{6F219EBA-0CDA-C7C4-881F-911509ED7870}"/>
              </a:ext>
            </a:extLst>
          </p:cNvPr>
          <p:cNvSpPr txBox="1"/>
          <p:nvPr/>
        </p:nvSpPr>
        <p:spPr>
          <a:xfrm>
            <a:off x="4565600" y="4455616"/>
            <a:ext cx="32136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6B75"/>
                </a:solidFill>
                <a:latin typeface="Montserrat"/>
                <a:ea typeface="Montserrat"/>
                <a:cs typeface="Montserrat"/>
                <a:sym typeface="Montserrat"/>
              </a:rPr>
              <a:t>Initiative Overload</a:t>
            </a:r>
            <a:endParaRPr dirty="0"/>
          </a:p>
        </p:txBody>
      </p:sp>
      <p:sp>
        <p:nvSpPr>
          <p:cNvPr id="19" name="Google Shape;148;p17">
            <a:extLst>
              <a:ext uri="{FF2B5EF4-FFF2-40B4-BE49-F238E27FC236}">
                <a16:creationId xmlns:a16="http://schemas.microsoft.com/office/drawing/2014/main" id="{92D30F30-5B01-468F-345B-2FDAA558E8AE}"/>
              </a:ext>
            </a:extLst>
          </p:cNvPr>
          <p:cNvSpPr txBox="1"/>
          <p:nvPr/>
        </p:nvSpPr>
        <p:spPr>
          <a:xfrm>
            <a:off x="4565600" y="4760416"/>
            <a:ext cx="3060650" cy="48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People are working on a </a:t>
            </a:r>
            <a:r>
              <a:rPr lang="en-US" sz="1200" b="1" i="0" u="none" strike="noStrike" cap="none">
                <a:solidFill>
                  <a:srgbClr val="0A1F44"/>
                </a:solidFill>
                <a:latin typeface="Open Sans"/>
                <a:ea typeface="Open Sans"/>
                <a:cs typeface="Open Sans"/>
                <a:sym typeface="Open Sans"/>
              </a:rPr>
              <a:t>large number of diverse initiatives</a:t>
            </a:r>
            <a:r>
              <a:rPr lang="en-US" sz="12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at the </a:t>
            </a:r>
            <a:r>
              <a:rPr lang="en-US" sz="1200" b="1" i="0" u="none" strike="noStrike" cap="none">
                <a:solidFill>
                  <a:srgbClr val="0A1F44"/>
                </a:solidFill>
                <a:latin typeface="Open Sans"/>
                <a:ea typeface="Open Sans"/>
                <a:cs typeface="Open Sans"/>
                <a:sym typeface="Open Sans"/>
              </a:rPr>
              <a:t>same time</a:t>
            </a:r>
            <a:r>
              <a:rPr lang="en-US" sz="12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</p:txBody>
      </p:sp>
      <p:sp>
        <p:nvSpPr>
          <p:cNvPr id="20" name="Google Shape;149;p17">
            <a:extLst>
              <a:ext uri="{FF2B5EF4-FFF2-40B4-BE49-F238E27FC236}">
                <a16:creationId xmlns:a16="http://schemas.microsoft.com/office/drawing/2014/main" id="{67B3B2C9-7D7C-6989-8F16-17632076DAD8}"/>
              </a:ext>
            </a:extLst>
          </p:cNvPr>
          <p:cNvSpPr txBox="1"/>
          <p:nvPr/>
        </p:nvSpPr>
        <p:spPr>
          <a:xfrm>
            <a:off x="8312050" y="4455616"/>
            <a:ext cx="321383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6B75"/>
                </a:solidFill>
                <a:latin typeface="Montserrat"/>
                <a:ea typeface="Montserrat"/>
                <a:cs typeface="Montserrat"/>
                <a:sym typeface="Montserrat"/>
              </a:rPr>
              <a:t>Solution Fixation</a:t>
            </a:r>
            <a:endParaRPr/>
          </a:p>
        </p:txBody>
      </p:sp>
      <p:sp>
        <p:nvSpPr>
          <p:cNvPr id="21" name="Google Shape;150;p17">
            <a:extLst>
              <a:ext uri="{FF2B5EF4-FFF2-40B4-BE49-F238E27FC236}">
                <a16:creationId xmlns:a16="http://schemas.microsoft.com/office/drawing/2014/main" id="{B953EDF4-FDC3-0A87-55D7-9A3E63DF3A64}"/>
              </a:ext>
            </a:extLst>
          </p:cNvPr>
          <p:cNvSpPr txBox="1"/>
          <p:nvPr/>
        </p:nvSpPr>
        <p:spPr>
          <a:xfrm>
            <a:off x="8312050" y="4760416"/>
            <a:ext cx="3060799" cy="48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A1F44"/>
                </a:solidFill>
                <a:latin typeface="Open Sans"/>
                <a:ea typeface="Open Sans"/>
                <a:cs typeface="Open Sans"/>
                <a:sym typeface="Open Sans"/>
              </a:rPr>
              <a:t>Promoting a particular solution</a:t>
            </a:r>
            <a:r>
              <a:rPr lang="en-US" sz="12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comes at the </a:t>
            </a:r>
            <a:r>
              <a:rPr lang="en-US" sz="1200" b="1" i="0" u="none" strike="noStrike" cap="none">
                <a:solidFill>
                  <a:srgbClr val="0A1F44"/>
                </a:solidFill>
                <a:latin typeface="Open Sans"/>
                <a:ea typeface="Open Sans"/>
                <a:cs typeface="Open Sans"/>
                <a:sym typeface="Open Sans"/>
              </a:rPr>
              <a:t>expense of continuous learning</a:t>
            </a:r>
            <a:r>
              <a:rPr lang="en-US" sz="12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</p:txBody>
      </p:sp>
      <p:pic>
        <p:nvPicPr>
          <p:cNvPr id="22" name="Google Shape;151;p17" descr="image.png">
            <a:extLst>
              <a:ext uri="{FF2B5EF4-FFF2-40B4-BE49-F238E27FC236}">
                <a16:creationId xmlns:a16="http://schemas.microsoft.com/office/drawing/2014/main" id="{E8DB6D07-D477-79C5-6EA6-F67FE4B0F5B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9150" y="1752600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52;p17" descr="image.png">
            <a:extLst>
              <a:ext uri="{FF2B5EF4-FFF2-40B4-BE49-F238E27FC236}">
                <a16:creationId xmlns:a16="http://schemas.microsoft.com/office/drawing/2014/main" id="{FAC133B3-1434-2C07-7B58-CB6EAD1AF6F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65600" y="1752600"/>
            <a:ext cx="3619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53;p17" descr="image.png">
            <a:extLst>
              <a:ext uri="{FF2B5EF4-FFF2-40B4-BE49-F238E27FC236}">
                <a16:creationId xmlns:a16="http://schemas.microsoft.com/office/drawing/2014/main" id="{D803F3CC-FC33-D818-48B7-3838D8057D9B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312050" y="1752600"/>
            <a:ext cx="3619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54;p17" descr="image.png">
            <a:extLst>
              <a:ext uri="{FF2B5EF4-FFF2-40B4-BE49-F238E27FC236}">
                <a16:creationId xmlns:a16="http://schemas.microsoft.com/office/drawing/2014/main" id="{CB411478-2E38-800D-5119-48002D3B9F82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19150" y="4007941"/>
            <a:ext cx="2476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55;p17" descr="image.png">
            <a:extLst>
              <a:ext uri="{FF2B5EF4-FFF2-40B4-BE49-F238E27FC236}">
                <a16:creationId xmlns:a16="http://schemas.microsoft.com/office/drawing/2014/main" id="{6CDD3D21-D4A0-A18F-57FA-9C51D28FC92C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565600" y="4007941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56;p17" descr="image.png">
            <a:extLst>
              <a:ext uri="{FF2B5EF4-FFF2-40B4-BE49-F238E27FC236}">
                <a16:creationId xmlns:a16="http://schemas.microsoft.com/office/drawing/2014/main" id="{D6D5F7BD-2996-C7DF-AC23-E5320D0C22D1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312050" y="4007941"/>
            <a:ext cx="219075" cy="285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408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A6967-C630-7447-852C-999D4EA26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The System </a:t>
            </a:r>
            <a:r>
              <a:rPr lang="en-GB" b="1"/>
              <a:t>Thinking Workflow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170764-F047-1D82-CA94-6D67B50E2E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7</a:t>
            </a:fld>
            <a:endParaRPr lang="en-GB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F25211C6-7676-6C11-3EAC-0C83DEF2A0FB}"/>
              </a:ext>
            </a:extLst>
          </p:cNvPr>
          <p:cNvCxnSpPr>
            <a:cxnSpLocks/>
          </p:cNvCxnSpPr>
          <p:nvPr/>
        </p:nvCxnSpPr>
        <p:spPr>
          <a:xfrm>
            <a:off x="660400" y="2892458"/>
            <a:ext cx="10858500" cy="0"/>
          </a:xfrm>
          <a:prstGeom prst="line">
            <a:avLst/>
          </a:prstGeom>
          <a:ln w="63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71F918A-540F-1D2F-624E-91682A09A552}"/>
              </a:ext>
            </a:extLst>
          </p:cNvPr>
          <p:cNvGrpSpPr/>
          <p:nvPr/>
        </p:nvGrpSpPr>
        <p:grpSpPr>
          <a:xfrm>
            <a:off x="660400" y="2619378"/>
            <a:ext cx="3528000" cy="3514722"/>
            <a:chOff x="660399" y="1893664"/>
            <a:chExt cx="2521492" cy="3514722"/>
          </a:xfrm>
        </p:grpSpPr>
        <p:sp>
          <p:nvSpPr>
            <p:cNvPr id="33" name="Number1">
              <a:extLst>
                <a:ext uri="{FF2B5EF4-FFF2-40B4-BE49-F238E27FC236}">
                  <a16:creationId xmlns:a16="http://schemas.microsoft.com/office/drawing/2014/main" id="{520EAE49-C5F6-A3F1-B1B3-7F74AFA5E003}"/>
                </a:ext>
              </a:extLst>
            </p:cNvPr>
            <p:cNvSpPr/>
            <p:nvPr/>
          </p:nvSpPr>
          <p:spPr>
            <a:xfrm>
              <a:off x="735226" y="1893664"/>
              <a:ext cx="548378" cy="546160"/>
            </a:xfrm>
            <a:prstGeom prst="chevron">
              <a:avLst>
                <a:gd name="adj" fmla="val 332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1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4" name="Bullet1">
              <a:extLst>
                <a:ext uri="{FF2B5EF4-FFF2-40B4-BE49-F238E27FC236}">
                  <a16:creationId xmlns:a16="http://schemas.microsoft.com/office/drawing/2014/main" id="{676185A1-AA54-A0D1-026E-A50145234CBA}"/>
                </a:ext>
              </a:extLst>
            </p:cNvPr>
            <p:cNvSpPr>
              <a:spLocks/>
            </p:cNvSpPr>
            <p:nvPr/>
          </p:nvSpPr>
          <p:spPr>
            <a:xfrm flipH="1">
              <a:off x="660399" y="2735827"/>
              <a:ext cx="2521492" cy="564358"/>
            </a:xfrm>
            <a:prstGeom prst="roundRect">
              <a:avLst>
                <a:gd name="adj" fmla="val 0"/>
              </a:avLst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tx1"/>
                  </a:solidFill>
                  <a:cs typeface="+mn-ea"/>
                  <a:sym typeface="+mn-lt"/>
                </a:rPr>
                <a:t>Iceberg Model</a:t>
              </a:r>
            </a:p>
          </p:txBody>
        </p:sp>
        <p:sp>
          <p:nvSpPr>
            <p:cNvPr id="35" name="Text1">
              <a:extLst>
                <a:ext uri="{FF2B5EF4-FFF2-40B4-BE49-F238E27FC236}">
                  <a16:creationId xmlns:a16="http://schemas.microsoft.com/office/drawing/2014/main" id="{01E81743-C3EA-1038-F5A0-D2938D1D8EB9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60399" y="3357799"/>
              <a:ext cx="2521492" cy="2050587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 fontScale="9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GB" altLang="zh-CN" sz="1600" dirty="0">
                  <a:cs typeface="+mn-ea"/>
                  <a:sym typeface="+mn-lt"/>
                </a:rPr>
                <a:t>Purpose: Understand the mental models and root causes beneath the surface.</a:t>
              </a:r>
            </a:p>
            <a:p>
              <a:pPr>
                <a:lnSpc>
                  <a:spcPct val="120000"/>
                </a:lnSpc>
              </a:pPr>
              <a:endParaRPr lang="en-GB" altLang="zh-CN" sz="1600" dirty="0"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GB" altLang="zh-CN" sz="1600" dirty="0">
                  <a:cs typeface="+mn-ea"/>
                  <a:sym typeface="+mn-lt"/>
                </a:rPr>
                <a:t>We use this tool to move past reactive responses to visible "events" and uncover the entrenched cultural perceptions, structural weaknesses, and societal values driving the problem.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83BB91E-6CDD-4E5C-4B21-877BC9F4D16C}"/>
              </a:ext>
            </a:extLst>
          </p:cNvPr>
          <p:cNvGrpSpPr/>
          <p:nvPr/>
        </p:nvGrpSpPr>
        <p:grpSpPr>
          <a:xfrm>
            <a:off x="4136620" y="2619378"/>
            <a:ext cx="3528000" cy="3514722"/>
            <a:chOff x="3311839" y="1893664"/>
            <a:chExt cx="2521492" cy="3514722"/>
          </a:xfrm>
        </p:grpSpPr>
        <p:sp>
          <p:nvSpPr>
            <p:cNvPr id="30" name="Number2">
              <a:extLst>
                <a:ext uri="{FF2B5EF4-FFF2-40B4-BE49-F238E27FC236}">
                  <a16:creationId xmlns:a16="http://schemas.microsoft.com/office/drawing/2014/main" id="{A3C6878D-94A6-ED9C-B00C-B23A65EA4A2D}"/>
                </a:ext>
              </a:extLst>
            </p:cNvPr>
            <p:cNvSpPr/>
            <p:nvPr/>
          </p:nvSpPr>
          <p:spPr>
            <a:xfrm>
              <a:off x="3386666" y="1893664"/>
              <a:ext cx="548378" cy="546160"/>
            </a:xfrm>
            <a:prstGeom prst="chevron">
              <a:avLst>
                <a:gd name="adj" fmla="val 332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2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1" name="Bullet2">
              <a:extLst>
                <a:ext uri="{FF2B5EF4-FFF2-40B4-BE49-F238E27FC236}">
                  <a16:creationId xmlns:a16="http://schemas.microsoft.com/office/drawing/2014/main" id="{451ED412-9DB3-2DC6-2964-33B900F27A48}"/>
                </a:ext>
              </a:extLst>
            </p:cNvPr>
            <p:cNvSpPr>
              <a:spLocks/>
            </p:cNvSpPr>
            <p:nvPr/>
          </p:nvSpPr>
          <p:spPr>
            <a:xfrm flipH="1">
              <a:off x="3311839" y="2735827"/>
              <a:ext cx="2521492" cy="564358"/>
            </a:xfrm>
            <a:prstGeom prst="roundRect">
              <a:avLst>
                <a:gd name="adj" fmla="val 0"/>
              </a:avLst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0">
              <a:normAutofit fontScale="92500" lnSpcReduction="1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tx1"/>
                  </a:solidFill>
                  <a:cs typeface="+mn-ea"/>
                  <a:sym typeface="+mn-lt"/>
                </a:rPr>
                <a:t>What is causing the problem?</a:t>
              </a:r>
            </a:p>
            <a:p>
              <a:r>
                <a:rPr lang="en-US" altLang="zh-CN" b="1" dirty="0">
                  <a:solidFill>
                    <a:schemeClr val="tx1"/>
                  </a:solidFill>
                  <a:cs typeface="+mn-ea"/>
                  <a:sym typeface="+mn-lt"/>
                </a:rPr>
                <a:t>How to stop the self-reinforcing loop?</a:t>
              </a:r>
            </a:p>
          </p:txBody>
        </p:sp>
        <p:sp>
          <p:nvSpPr>
            <p:cNvPr id="32" name="Text2">
              <a:extLst>
                <a:ext uri="{FF2B5EF4-FFF2-40B4-BE49-F238E27FC236}">
                  <a16:creationId xmlns:a16="http://schemas.microsoft.com/office/drawing/2014/main" id="{D8609A0B-36B2-EA16-BE16-2FB2F662A02D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3311839" y="3357799"/>
              <a:ext cx="2521492" cy="2050587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CLD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659E791-D248-33C3-40EF-BDFF4A966E77}"/>
              </a:ext>
            </a:extLst>
          </p:cNvPr>
          <p:cNvGrpSpPr/>
          <p:nvPr/>
        </p:nvGrpSpPr>
        <p:grpSpPr>
          <a:xfrm>
            <a:off x="7612839" y="2619378"/>
            <a:ext cx="3528000" cy="3514722"/>
            <a:chOff x="5963279" y="1893664"/>
            <a:chExt cx="2521492" cy="3514722"/>
          </a:xfrm>
        </p:grpSpPr>
        <p:sp>
          <p:nvSpPr>
            <p:cNvPr id="23" name="Number3">
              <a:extLst>
                <a:ext uri="{FF2B5EF4-FFF2-40B4-BE49-F238E27FC236}">
                  <a16:creationId xmlns:a16="http://schemas.microsoft.com/office/drawing/2014/main" id="{EA0A5627-B058-43E8-65EC-2651307704F7}"/>
                </a:ext>
              </a:extLst>
            </p:cNvPr>
            <p:cNvSpPr/>
            <p:nvPr/>
          </p:nvSpPr>
          <p:spPr>
            <a:xfrm>
              <a:off x="6038106" y="1893664"/>
              <a:ext cx="548378" cy="546160"/>
            </a:xfrm>
            <a:prstGeom prst="chevron">
              <a:avLst>
                <a:gd name="adj" fmla="val 332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3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5" name="Bullet3">
              <a:extLst>
                <a:ext uri="{FF2B5EF4-FFF2-40B4-BE49-F238E27FC236}">
                  <a16:creationId xmlns:a16="http://schemas.microsoft.com/office/drawing/2014/main" id="{FEE411D1-E930-17EB-FF3E-CBAB3E2F5F87}"/>
                </a:ext>
              </a:extLst>
            </p:cNvPr>
            <p:cNvSpPr>
              <a:spLocks/>
            </p:cNvSpPr>
            <p:nvPr/>
          </p:nvSpPr>
          <p:spPr>
            <a:xfrm flipH="1">
              <a:off x="5963279" y="2735827"/>
              <a:ext cx="2521492" cy="564358"/>
            </a:xfrm>
            <a:prstGeom prst="roundRect">
              <a:avLst>
                <a:gd name="adj" fmla="val 0"/>
              </a:avLst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0">
              <a:normAutofit fontScale="92500" lnSpcReduction="1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altLang="zh-CN" b="1" dirty="0">
                  <a:solidFill>
                    <a:schemeClr val="tx1"/>
                  </a:solidFill>
                  <a:cs typeface="+mn-ea"/>
                  <a:sym typeface="+mn-lt"/>
                </a:rPr>
                <a:t>Who is positioned to solve the problem?</a:t>
              </a:r>
              <a:endParaRPr lang="en-US" altLang="zh-CN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3">
              <a:extLst>
                <a:ext uri="{FF2B5EF4-FFF2-40B4-BE49-F238E27FC236}">
                  <a16:creationId xmlns:a16="http://schemas.microsoft.com/office/drawing/2014/main" id="{64FE247D-1AFF-FB6F-B4A9-18A80C7337AC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963279" y="3357799"/>
              <a:ext cx="2521492" cy="2050587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Stakeholder-Interest Matrix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Political economy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128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F94F-C531-4252-D0AD-3D79EA34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cs typeface="+mn-ea"/>
                <a:sym typeface="+mn-lt"/>
              </a:rPr>
              <a:t>The Iceberg Model</a:t>
            </a:r>
            <a:endParaRPr lang="en-GB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79D112-55F5-003A-394A-654260347B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BEFFAF-D47F-4656-8B2E-D3149E4E8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41" y="1260572"/>
            <a:ext cx="10985841" cy="49119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E322B4-962D-3264-E7BA-2E88EC372C52}"/>
              </a:ext>
            </a:extLst>
          </p:cNvPr>
          <p:cNvSpPr txBox="1"/>
          <p:nvPr/>
        </p:nvSpPr>
        <p:spPr>
          <a:xfrm>
            <a:off x="824838" y="1888720"/>
            <a:ext cx="430375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000" b="1" dirty="0">
                <a:solidFill>
                  <a:schemeClr val="accent1"/>
                </a:solidFill>
                <a:cs typeface="+mn-ea"/>
                <a:sym typeface="+mn-lt"/>
              </a:rPr>
              <a:t>What is happening right now?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000" b="1" dirty="0">
                <a:solidFill>
                  <a:schemeClr val="bg1"/>
                </a:solidFill>
                <a:cs typeface="+mn-ea"/>
                <a:sym typeface="+mn-lt"/>
              </a:rPr>
              <a:t>What has been happening over time? What are the trends? 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000" b="1" dirty="0">
                <a:solidFill>
                  <a:schemeClr val="bg1"/>
                </a:solidFill>
                <a:cs typeface="+mn-ea"/>
                <a:sym typeface="+mn-lt"/>
              </a:rPr>
              <a:t>What's influencing these patterns? Where are the connections between patterns?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000" b="1" dirty="0">
                <a:solidFill>
                  <a:schemeClr val="bg1"/>
                </a:solidFill>
                <a:cs typeface="+mn-ea"/>
                <a:sym typeface="+mn-lt"/>
              </a:rPr>
              <a:t>What values, beliefs or assumptions shape the system?</a:t>
            </a:r>
          </a:p>
        </p:txBody>
      </p:sp>
    </p:spTree>
    <p:extLst>
      <p:ext uri="{BB962C8B-B14F-4D97-AF65-F5344CB8AC3E}">
        <p14:creationId xmlns:p14="http://schemas.microsoft.com/office/powerpoint/2010/main" val="4288404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8B1E4-B936-040A-E7E8-A4675B42D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635998E-F4A5-0D18-8201-1EE0AF192F9C}"/>
              </a:ext>
            </a:extLst>
          </p:cNvPr>
          <p:cNvSpPr/>
          <p:nvPr/>
        </p:nvSpPr>
        <p:spPr>
          <a:xfrm>
            <a:off x="508491" y="3429000"/>
            <a:ext cx="10176074" cy="25245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F1AC40-C8DB-0DFC-FBF4-DAD2FD54D0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>
                <a:latin typeface="+mn-lt"/>
                <a:ea typeface="+mn-ea"/>
                <a:cs typeface="+mn-ea"/>
                <a:sym typeface="+mn-lt"/>
              </a:rPr>
              <a:pPr/>
              <a:t>9</a:t>
            </a:fld>
            <a:endParaRPr lang="en-GB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2680F-FA3A-0571-B2DB-58185530CA71}"/>
              </a:ext>
            </a:extLst>
          </p:cNvPr>
          <p:cNvSpPr txBox="1"/>
          <p:nvPr/>
        </p:nvSpPr>
        <p:spPr>
          <a:xfrm>
            <a:off x="862622" y="3656807"/>
            <a:ext cx="103586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012069"/>
                </a:solidFill>
                <a:cs typeface="+mn-ea"/>
                <a:sym typeface="+mn-lt"/>
              </a:rPr>
              <a:t>II. Natural Hazzard threatening the society</a:t>
            </a:r>
            <a:endParaRPr lang="en-US" altLang="zh-CN" sz="4000" b="1" dirty="0">
              <a:solidFill>
                <a:srgbClr val="012069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GB" sz="4000" b="1" dirty="0">
                <a:solidFill>
                  <a:srgbClr val="012069"/>
                </a:solidFill>
                <a:latin typeface="+mn-lt"/>
                <a:ea typeface="+mn-ea"/>
                <a:cs typeface="+mn-ea"/>
                <a:sym typeface="+mn-lt"/>
              </a:rPr>
              <a:t>	</a:t>
            </a:r>
            <a:r>
              <a:rPr lang="en-GB" sz="4000" dirty="0">
                <a:solidFill>
                  <a:srgbClr val="012069"/>
                </a:solidFill>
                <a:latin typeface="+mn-lt"/>
                <a:ea typeface="+mn-ea"/>
                <a:cs typeface="+mn-ea"/>
                <a:sym typeface="+mn-lt"/>
              </a:rPr>
              <a:t>Understanding the problem</a:t>
            </a:r>
            <a:endParaRPr lang="en-GB" sz="4000" dirty="0">
              <a:solidFill>
                <a:srgbClr val="012069"/>
              </a:solidFill>
              <a:cs typeface="+mn-ea"/>
              <a:sym typeface="+mn-lt"/>
            </a:endParaRPr>
          </a:p>
          <a:p>
            <a:r>
              <a:rPr lang="en-GB" sz="4000" dirty="0">
                <a:solidFill>
                  <a:srgbClr val="012069"/>
                </a:solidFill>
                <a:latin typeface="+mn-lt"/>
                <a:ea typeface="+mn-ea"/>
                <a:cs typeface="+mn-ea"/>
                <a:sym typeface="+mn-lt"/>
              </a:rPr>
              <a:t>	</a:t>
            </a:r>
            <a:r>
              <a:rPr lang="en-GB" sz="4000" dirty="0">
                <a:solidFill>
                  <a:srgbClr val="012069"/>
                </a:solidFill>
                <a:cs typeface="+mn-ea"/>
                <a:sym typeface="+mn-lt"/>
              </a:rPr>
              <a:t>Identify the leverage point</a:t>
            </a:r>
            <a:endParaRPr lang="en-GB" sz="4000" dirty="0">
              <a:solidFill>
                <a:srgbClr val="0120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EFEB50-88B4-F777-9899-8FD0ECA21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91" y="293246"/>
            <a:ext cx="2234709" cy="31357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D60C7E-6B39-4572-AE5F-9F305FD9FADC}"/>
              </a:ext>
            </a:extLst>
          </p:cNvPr>
          <p:cNvSpPr txBox="1"/>
          <p:nvPr/>
        </p:nvSpPr>
        <p:spPr>
          <a:xfrm>
            <a:off x="558142" y="6453439"/>
            <a:ext cx="3137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>
                <a:hlinkClick r:id="rId3"/>
              </a:rPr>
              <a:t>Mendbayar et al (2025)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200796"/>
      </p:ext>
    </p:extLst>
  </p:cSld>
  <p:clrMapOvr>
    <a:masterClrMapping/>
  </p:clrMapOvr>
</p:sld>
</file>

<file path=ppt/theme/theme1.xml><?xml version="1.0" encoding="utf-8"?>
<a:theme xmlns:a="http://schemas.openxmlformats.org/drawingml/2006/main" name="CCG_ppt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2069"/>
      </a:accent1>
      <a:accent2>
        <a:srgbClr val="C8102E"/>
      </a:accent2>
      <a:accent3>
        <a:srgbClr val="CBD3EA"/>
      </a:accent3>
      <a:accent4>
        <a:srgbClr val="5B9BD5"/>
      </a:accent4>
      <a:accent5>
        <a:srgbClr val="4471C3"/>
      </a:accent5>
      <a:accent6>
        <a:srgbClr val="910C22"/>
      </a:accent6>
      <a:hlink>
        <a:srgbClr val="4151C3"/>
      </a:hlink>
      <a:folHlink>
        <a:srgbClr val="954F72"/>
      </a:folHlink>
    </a:clrScheme>
    <a:fontScheme name="962d7a70-0c02-480d-9484-5d4efe01fa06">
      <a:majorFont>
        <a:latin typeface="Calibri" panose="02110004020202020204"/>
        <a:ea typeface="Arial"/>
        <a:cs typeface=""/>
      </a:majorFont>
      <a:minorFont>
        <a:latin typeface="Calibri" panose="02110004020202020204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072E6BEBDA3C42A396F615BA0912BE" ma:contentTypeVersion="17" ma:contentTypeDescription="Create a new document." ma:contentTypeScope="" ma:versionID="2fb8c7e537a2b0d0ee593744a8d59853">
  <xsd:schema xmlns:xsd="http://www.w3.org/2001/XMLSchema" xmlns:xs="http://www.w3.org/2001/XMLSchema" xmlns:p="http://schemas.microsoft.com/office/2006/metadata/properties" xmlns:ns2="b2327551-5aba-4f5a-9ca0-70e5ae868b77" xmlns:ns3="fbebe68c-b940-4723-97fc-516ab94278af" targetNamespace="http://schemas.microsoft.com/office/2006/metadata/properties" ma:root="true" ma:fieldsID="d7dfa6a1e1973a12f01f0cc3f5538539" ns2:_="" ns3:_="">
    <xsd:import namespace="b2327551-5aba-4f5a-9ca0-70e5ae868b77"/>
    <xsd:import namespace="fbebe68c-b940-4723-97fc-516ab94278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27551-5aba-4f5a-9ca0-70e5ae868b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79a89b1-2c2c-4f7f-9bd7-7914fb13a0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ebe68c-b940-4723-97fc-516ab94278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47004ff-0ade-4f9c-917b-24abbc9ccb0b}" ma:internalName="TaxCatchAll" ma:showField="CatchAllData" ma:web="fbebe68c-b940-4723-97fc-516ab94278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ebe68c-b940-4723-97fc-516ab94278af" xsi:nil="true"/>
    <lcf76f155ced4ddcb4097134ff3c332f xmlns="b2327551-5aba-4f5a-9ca0-70e5ae868b7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89115A-7B5E-48A0-8010-8D0B649821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327551-5aba-4f5a-9ca0-70e5ae868b77"/>
    <ds:schemaRef ds:uri="fbebe68c-b940-4723-97fc-516ab94278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83821C-A3F0-4CD8-A990-3434CF5833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4BCB78-B45A-48C9-94F5-612E0C5A630C}">
  <ds:schemaRefs>
    <ds:schemaRef ds:uri="http://schemas.microsoft.com/office/2006/metadata/properties"/>
    <ds:schemaRef ds:uri="http://schemas.microsoft.com/office/infopath/2007/PartnerControls"/>
    <ds:schemaRef ds:uri="fbebe68c-b940-4723-97fc-516ab94278af"/>
    <ds:schemaRef ds:uri="b2327551-5aba-4f5a-9ca0-70e5ae868b77"/>
  </ds:schemaRefs>
</ds:datastoreItem>
</file>

<file path=docMetadata/LabelInfo.xml><?xml version="1.0" encoding="utf-8"?>
<clbl:labelList xmlns:clbl="http://schemas.microsoft.com/office/2020/mipLabelMetadata">
  <clbl:label id="{1faf88fe-a998-4c5b-93c9-210a11d9a5c2}" enabled="0" method="" siteId="{1faf88fe-a998-4c5b-93c9-210a11d9a5c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93077</TotalTime>
  <Words>1098</Words>
  <Application>Microsoft Office PowerPoint</Application>
  <PresentationFormat>Widescreen</PresentationFormat>
  <Paragraphs>141</Paragraphs>
  <Slides>18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Arial</vt:lpstr>
      <vt:lpstr>Calibri</vt:lpstr>
      <vt:lpstr>Montserrat</vt:lpstr>
      <vt:lpstr>Open Sans</vt:lpstr>
      <vt:lpstr>Open Sans SemiBold</vt:lpstr>
      <vt:lpstr>Quattrocento Sans</vt:lpstr>
      <vt:lpstr>CCG_ppt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 a suitable socio-technical challenge</vt:lpstr>
      <vt:lpstr>The System Thinking Workflow</vt:lpstr>
      <vt:lpstr>The Iceberg Model</vt:lpstr>
      <vt:lpstr>PowerPoint Presentation</vt:lpstr>
      <vt:lpstr>Major dzud events in Mongolia</vt:lpstr>
      <vt:lpstr>The Iceberg Model</vt:lpstr>
      <vt:lpstr>Identify the root cause</vt:lpstr>
      <vt:lpstr>Weakened herding practices - vulnerability loop</vt:lpstr>
      <vt:lpstr>Weakened herding practices - vulnerability loop</vt:lpstr>
      <vt:lpstr>Weakened herding practices - land degradation loop</vt:lpstr>
      <vt:lpstr>Power-Interest Map</vt:lpstr>
      <vt:lpstr>PowerPoint Presentation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Verrier, Brunilde</dc:creator>
  <cp:lastModifiedBy>Pu Yang</cp:lastModifiedBy>
  <cp:revision>2</cp:revision>
  <dcterms:created xsi:type="dcterms:W3CDTF">2024-11-28T17:10:21Z</dcterms:created>
  <dcterms:modified xsi:type="dcterms:W3CDTF">2026-03-01T13:20:23Z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0x01010002072E6BEBDA3C42A396F615BA0912BE</vt:lpwstr>
  </property>
  <property fmtid="{D5CDD505-2E9C-101B-9397-08002B2CF9AE}" pid="3" name="MediaServiceImageTags">
    <vt:lpwstr/>
  </property>
</Properties>
</file>