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89" r:id="rId6"/>
    <p:sldId id="258" r:id="rId7"/>
    <p:sldId id="337" r:id="rId8"/>
    <p:sldId id="341" r:id="rId9"/>
    <p:sldId id="342" r:id="rId10"/>
    <p:sldId id="343" r:id="rId11"/>
    <p:sldId id="339" r:id="rId12"/>
    <p:sldId id="359" r:id="rId13"/>
    <p:sldId id="360" r:id="rId14"/>
    <p:sldId id="346" r:id="rId15"/>
    <p:sldId id="347" r:id="rId16"/>
    <p:sldId id="349" r:id="rId17"/>
    <p:sldId id="351" r:id="rId18"/>
    <p:sldId id="338" r:id="rId19"/>
    <p:sldId id="354" r:id="rId20"/>
    <p:sldId id="361" r:id="rId21"/>
    <p:sldId id="340" r:id="rId22"/>
    <p:sldId id="348" r:id="rId23"/>
    <p:sldId id="350" r:id="rId24"/>
    <p:sldId id="353" r:id="rId25"/>
    <p:sldId id="355" r:id="rId26"/>
    <p:sldId id="33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3541"/>
    <a:srgbClr val="66C8FF"/>
    <a:srgbClr val="A5A5A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9CC26A-532F-423D-A03E-6AAC62CAACEC}" v="3" dt="2023-03-19T14:31:22.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95"/>
    <p:restoredTop sz="95097" autoAdjust="0"/>
  </p:normalViewPr>
  <p:slideViewPr>
    <p:cSldViewPr snapToGrid="0">
      <p:cViewPr varScale="1">
        <p:scale>
          <a:sx n="79" d="100"/>
          <a:sy n="79" d="100"/>
        </p:scale>
        <p:origin x="1056"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nthony.patterson@gmail.com" userId="S::urn:spo:guest#simon.anthony.patterson@gmail.com::" providerId="AD" clId="Web-{276D245A-D8D1-B860-0C64-75DBF4F2C4B0}"/>
    <pc:docChg chg="modSld">
      <pc:chgData name="simon.anthony.patterson@gmail.com" userId="S::urn:spo:guest#simon.anthony.patterson@gmail.com::" providerId="AD" clId="Web-{276D245A-D8D1-B860-0C64-75DBF4F2C4B0}" dt="2021-03-04T16:10:43.755" v="41"/>
      <pc:docMkLst>
        <pc:docMk/>
      </pc:docMkLst>
      <pc:sldChg chg="modSp">
        <pc:chgData name="simon.anthony.patterson@gmail.com" userId="S::urn:spo:guest#simon.anthony.patterson@gmail.com::" providerId="AD" clId="Web-{276D245A-D8D1-B860-0C64-75DBF4F2C4B0}" dt="2021-03-04T16:10:24.223" v="40" actId="20577"/>
        <pc:sldMkLst>
          <pc:docMk/>
          <pc:sldMk cId="0" sldId="258"/>
        </pc:sldMkLst>
        <pc:spChg chg="mod">
          <ac:chgData name="simon.anthony.patterson@gmail.com" userId="S::urn:spo:guest#simon.anthony.patterson@gmail.com::" providerId="AD" clId="Web-{276D245A-D8D1-B860-0C64-75DBF4F2C4B0}" dt="2021-03-04T16:06:26.169" v="14" actId="20577"/>
          <ac:spMkLst>
            <pc:docMk/>
            <pc:sldMk cId="0" sldId="258"/>
            <ac:spMk id="24" creationId="{BD052431-641E-1D48-935A-CEC66F721803}"/>
          </ac:spMkLst>
        </pc:spChg>
        <pc:spChg chg="mod">
          <ac:chgData name="simon.anthony.patterson@gmail.com" userId="S::urn:spo:guest#simon.anthony.patterson@gmail.com::" providerId="AD" clId="Web-{276D245A-D8D1-B860-0C64-75DBF4F2C4B0}" dt="2021-03-04T16:10:24.223" v="40" actId="20577"/>
          <ac:spMkLst>
            <pc:docMk/>
            <pc:sldMk cId="0" sldId="258"/>
            <ac:spMk id="115" creationId="{BEED846D-A27C-4CE9-83AC-578F822929F2}"/>
          </ac:spMkLst>
        </pc:spChg>
      </pc:sldChg>
      <pc:sldChg chg="modNotes">
        <pc:chgData name="simon.anthony.patterson@gmail.com" userId="S::urn:spo:guest#simon.anthony.patterson@gmail.com::" providerId="AD" clId="Web-{276D245A-D8D1-B860-0C64-75DBF4F2C4B0}" dt="2021-03-04T16:05:52.512" v="10"/>
        <pc:sldMkLst>
          <pc:docMk/>
          <pc:sldMk cId="0" sldId="289"/>
        </pc:sldMkLst>
      </pc:sldChg>
      <pc:sldChg chg="modSp">
        <pc:chgData name="simon.anthony.patterson@gmail.com" userId="S::urn:spo:guest#simon.anthony.patterson@gmail.com::" providerId="AD" clId="Web-{276D245A-D8D1-B860-0C64-75DBF4F2C4B0}" dt="2021-03-04T16:06:34.497" v="16" actId="20577"/>
        <pc:sldMkLst>
          <pc:docMk/>
          <pc:sldMk cId="1508633655" sldId="337"/>
        </pc:sldMkLst>
        <pc:spChg chg="mod">
          <ac:chgData name="simon.anthony.patterson@gmail.com" userId="S::urn:spo:guest#simon.anthony.patterson@gmail.com::" providerId="AD" clId="Web-{276D245A-D8D1-B860-0C64-75DBF4F2C4B0}" dt="2021-03-04T16:06:34.497" v="16" actId="20577"/>
          <ac:spMkLst>
            <pc:docMk/>
            <pc:sldMk cId="1508633655" sldId="337"/>
            <ac:spMk id="5" creationId="{D170F963-1E80-446F-8E40-87E78F09EDDC}"/>
          </ac:spMkLst>
        </pc:spChg>
      </pc:sldChg>
      <pc:sldChg chg="modSp">
        <pc:chgData name="simon.anthony.patterson@gmail.com" userId="S::urn:spo:guest#simon.anthony.patterson@gmail.com::" providerId="AD" clId="Web-{276D245A-D8D1-B860-0C64-75DBF4F2C4B0}" dt="2021-03-04T16:08:53.017" v="31" actId="20577"/>
        <pc:sldMkLst>
          <pc:docMk/>
          <pc:sldMk cId="3655750160" sldId="338"/>
        </pc:sldMkLst>
        <pc:spChg chg="mod">
          <ac:chgData name="simon.anthony.patterson@gmail.com" userId="S::urn:spo:guest#simon.anthony.patterson@gmail.com::" providerId="AD" clId="Web-{276D245A-D8D1-B860-0C64-75DBF4F2C4B0}" dt="2021-03-04T16:08:53.017" v="31" actId="20577"/>
          <ac:spMkLst>
            <pc:docMk/>
            <pc:sldMk cId="3655750160" sldId="338"/>
            <ac:spMk id="4" creationId="{FA91E0C6-356C-4900-A637-D3CC0B6788BD}"/>
          </ac:spMkLst>
        </pc:spChg>
      </pc:sldChg>
      <pc:sldChg chg="modSp">
        <pc:chgData name="simon.anthony.patterson@gmail.com" userId="S::urn:spo:guest#simon.anthony.patterson@gmail.com::" providerId="AD" clId="Web-{276D245A-D8D1-B860-0C64-75DBF4F2C4B0}" dt="2021-03-04T16:08:24.938" v="24" actId="20577"/>
        <pc:sldMkLst>
          <pc:docMk/>
          <pc:sldMk cId="1499037505" sldId="339"/>
        </pc:sldMkLst>
        <pc:spChg chg="mod">
          <ac:chgData name="simon.anthony.patterson@gmail.com" userId="S::urn:spo:guest#simon.anthony.patterson@gmail.com::" providerId="AD" clId="Web-{276D245A-D8D1-B860-0C64-75DBF4F2C4B0}" dt="2021-03-04T16:08:24.938" v="24" actId="20577"/>
          <ac:spMkLst>
            <pc:docMk/>
            <pc:sldMk cId="1499037505" sldId="339"/>
            <ac:spMk id="2" creationId="{67AAB2A1-F439-47E4-A81D-D10BAA831C33}"/>
          </ac:spMkLst>
        </pc:spChg>
      </pc:sldChg>
      <pc:sldChg chg="modSp">
        <pc:chgData name="simon.anthony.patterson@gmail.com" userId="S::urn:spo:guest#simon.anthony.patterson@gmail.com::" providerId="AD" clId="Web-{276D245A-D8D1-B860-0C64-75DBF4F2C4B0}" dt="2021-03-04T16:09:05.299" v="34" actId="20577"/>
        <pc:sldMkLst>
          <pc:docMk/>
          <pc:sldMk cId="3132245894" sldId="340"/>
        </pc:sldMkLst>
        <pc:spChg chg="mod">
          <ac:chgData name="simon.anthony.patterson@gmail.com" userId="S::urn:spo:guest#simon.anthony.patterson@gmail.com::" providerId="AD" clId="Web-{276D245A-D8D1-B860-0C64-75DBF4F2C4B0}" dt="2021-03-04T16:09:05.299" v="34" actId="20577"/>
          <ac:spMkLst>
            <pc:docMk/>
            <pc:sldMk cId="3132245894" sldId="340"/>
            <ac:spMk id="4" creationId="{72C0EEEF-6263-4419-9A9A-02EF41C58F25}"/>
          </ac:spMkLst>
        </pc:spChg>
      </pc:sldChg>
      <pc:sldChg chg="modSp">
        <pc:chgData name="simon.anthony.patterson@gmail.com" userId="S::urn:spo:guest#simon.anthony.patterson@gmail.com::" providerId="AD" clId="Web-{276D245A-D8D1-B860-0C64-75DBF4F2C4B0}" dt="2021-03-04T16:06:41.935" v="18" actId="20577"/>
        <pc:sldMkLst>
          <pc:docMk/>
          <pc:sldMk cId="2341870527" sldId="341"/>
        </pc:sldMkLst>
        <pc:spChg chg="mod">
          <ac:chgData name="simon.anthony.patterson@gmail.com" userId="S::urn:spo:guest#simon.anthony.patterson@gmail.com::" providerId="AD" clId="Web-{276D245A-D8D1-B860-0C64-75DBF4F2C4B0}" dt="2021-03-04T16:06:41.935" v="18" actId="20577"/>
          <ac:spMkLst>
            <pc:docMk/>
            <pc:sldMk cId="2341870527" sldId="341"/>
            <ac:spMk id="4" creationId="{35B931DB-6D6D-4343-9349-429B808CB8E0}"/>
          </ac:spMkLst>
        </pc:spChg>
      </pc:sldChg>
      <pc:sldChg chg="modSp">
        <pc:chgData name="simon.anthony.patterson@gmail.com" userId="S::urn:spo:guest#simon.anthony.patterson@gmail.com::" providerId="AD" clId="Web-{276D245A-D8D1-B860-0C64-75DBF4F2C4B0}" dt="2021-03-04T16:06:47.670" v="20" actId="20577"/>
        <pc:sldMkLst>
          <pc:docMk/>
          <pc:sldMk cId="536534746" sldId="342"/>
        </pc:sldMkLst>
        <pc:spChg chg="mod">
          <ac:chgData name="simon.anthony.patterson@gmail.com" userId="S::urn:spo:guest#simon.anthony.patterson@gmail.com::" providerId="AD" clId="Web-{276D245A-D8D1-B860-0C64-75DBF4F2C4B0}" dt="2021-03-04T16:06:47.670" v="20" actId="20577"/>
          <ac:spMkLst>
            <pc:docMk/>
            <pc:sldMk cId="536534746" sldId="342"/>
            <ac:spMk id="5" creationId="{CDC40F9C-4062-4A52-9029-2DAC02057B28}"/>
          </ac:spMkLst>
        </pc:spChg>
      </pc:sldChg>
      <pc:sldChg chg="modSp modNotes">
        <pc:chgData name="simon.anthony.patterson@gmail.com" userId="S::urn:spo:guest#simon.anthony.patterson@gmail.com::" providerId="AD" clId="Web-{276D245A-D8D1-B860-0C64-75DBF4F2C4B0}" dt="2021-03-04T16:10:43.755" v="41"/>
        <pc:sldMkLst>
          <pc:docMk/>
          <pc:sldMk cId="260350132" sldId="343"/>
        </pc:sldMkLst>
        <pc:spChg chg="mod">
          <ac:chgData name="simon.anthony.patterson@gmail.com" userId="S::urn:spo:guest#simon.anthony.patterson@gmail.com::" providerId="AD" clId="Web-{276D245A-D8D1-B860-0C64-75DBF4F2C4B0}" dt="2021-03-04T16:06:55.154" v="22" actId="20577"/>
          <ac:spMkLst>
            <pc:docMk/>
            <pc:sldMk cId="260350132" sldId="343"/>
            <ac:spMk id="4" creationId="{5EE89EFB-95EF-4C0F-95D7-1CB8EA636F13}"/>
          </ac:spMkLst>
        </pc:spChg>
      </pc:sldChg>
      <pc:sldChg chg="modSp">
        <pc:chgData name="simon.anthony.patterson@gmail.com" userId="S::urn:spo:guest#simon.anthony.patterson@gmail.com::" providerId="AD" clId="Web-{276D245A-D8D1-B860-0C64-75DBF4F2C4B0}" dt="2021-03-04T16:08:36.454" v="27" actId="20577"/>
        <pc:sldMkLst>
          <pc:docMk/>
          <pc:sldMk cId="1663209320" sldId="346"/>
        </pc:sldMkLst>
        <pc:spChg chg="mod">
          <ac:chgData name="simon.anthony.patterson@gmail.com" userId="S::urn:spo:guest#simon.anthony.patterson@gmail.com::" providerId="AD" clId="Web-{276D245A-D8D1-B860-0C64-75DBF4F2C4B0}" dt="2021-03-04T16:08:36.454" v="27" actId="20577"/>
          <ac:spMkLst>
            <pc:docMk/>
            <pc:sldMk cId="1663209320" sldId="346"/>
            <ac:spMk id="4" creationId="{287473CD-DCB6-4AE3-BA48-AE441DF1A4C2}"/>
          </ac:spMkLst>
        </pc:spChg>
      </pc:sldChg>
      <pc:sldChg chg="modSp">
        <pc:chgData name="simon.anthony.patterson@gmail.com" userId="S::urn:spo:guest#simon.anthony.patterson@gmail.com::" providerId="AD" clId="Web-{276D245A-D8D1-B860-0C64-75DBF4F2C4B0}" dt="2021-03-04T16:08:39.626" v="28" actId="20577"/>
        <pc:sldMkLst>
          <pc:docMk/>
          <pc:sldMk cId="1982559456" sldId="347"/>
        </pc:sldMkLst>
        <pc:spChg chg="mod">
          <ac:chgData name="simon.anthony.patterson@gmail.com" userId="S::urn:spo:guest#simon.anthony.patterson@gmail.com::" providerId="AD" clId="Web-{276D245A-D8D1-B860-0C64-75DBF4F2C4B0}" dt="2021-03-04T16:08:39.626" v="28" actId="20577"/>
          <ac:spMkLst>
            <pc:docMk/>
            <pc:sldMk cId="1982559456" sldId="347"/>
            <ac:spMk id="4" creationId="{32A11EF3-6ECC-432F-8831-7C6B80E084A9}"/>
          </ac:spMkLst>
        </pc:spChg>
      </pc:sldChg>
      <pc:sldChg chg="modSp">
        <pc:chgData name="simon.anthony.patterson@gmail.com" userId="S::urn:spo:guest#simon.anthony.patterson@gmail.com::" providerId="AD" clId="Web-{276D245A-D8D1-B860-0C64-75DBF4F2C4B0}" dt="2021-03-04T16:09:10.033" v="35" actId="20577"/>
        <pc:sldMkLst>
          <pc:docMk/>
          <pc:sldMk cId="2393118644" sldId="348"/>
        </pc:sldMkLst>
        <pc:spChg chg="mod">
          <ac:chgData name="simon.anthony.patterson@gmail.com" userId="S::urn:spo:guest#simon.anthony.patterson@gmail.com::" providerId="AD" clId="Web-{276D245A-D8D1-B860-0C64-75DBF4F2C4B0}" dt="2021-03-04T16:09:10.033" v="35" actId="20577"/>
          <ac:spMkLst>
            <pc:docMk/>
            <pc:sldMk cId="2393118644" sldId="348"/>
            <ac:spMk id="4" creationId="{FB72133E-C4D6-4B67-AC84-8B6916532A7D}"/>
          </ac:spMkLst>
        </pc:spChg>
      </pc:sldChg>
      <pc:sldChg chg="modSp">
        <pc:chgData name="simon.anthony.patterson@gmail.com" userId="S::urn:spo:guest#simon.anthony.patterson@gmail.com::" providerId="AD" clId="Web-{276D245A-D8D1-B860-0C64-75DBF4F2C4B0}" dt="2021-03-04T16:08:43.923" v="29" actId="20577"/>
        <pc:sldMkLst>
          <pc:docMk/>
          <pc:sldMk cId="3180989751" sldId="349"/>
        </pc:sldMkLst>
        <pc:spChg chg="mod">
          <ac:chgData name="simon.anthony.patterson@gmail.com" userId="S::urn:spo:guest#simon.anthony.patterson@gmail.com::" providerId="AD" clId="Web-{276D245A-D8D1-B860-0C64-75DBF4F2C4B0}" dt="2021-03-04T16:08:43.923" v="29" actId="20577"/>
          <ac:spMkLst>
            <pc:docMk/>
            <pc:sldMk cId="3180989751" sldId="349"/>
            <ac:spMk id="2" creationId="{74B2021A-1010-4D99-B9D5-9CC52DA90370}"/>
          </ac:spMkLst>
        </pc:spChg>
      </pc:sldChg>
      <pc:sldChg chg="modSp">
        <pc:chgData name="simon.anthony.patterson@gmail.com" userId="S::urn:spo:guest#simon.anthony.patterson@gmail.com::" providerId="AD" clId="Web-{276D245A-D8D1-B860-0C64-75DBF4F2C4B0}" dt="2021-03-04T16:09:16.268" v="36" actId="20577"/>
        <pc:sldMkLst>
          <pc:docMk/>
          <pc:sldMk cId="3906699067" sldId="350"/>
        </pc:sldMkLst>
        <pc:spChg chg="mod">
          <ac:chgData name="simon.anthony.patterson@gmail.com" userId="S::urn:spo:guest#simon.anthony.patterson@gmail.com::" providerId="AD" clId="Web-{276D245A-D8D1-B860-0C64-75DBF4F2C4B0}" dt="2021-03-04T16:09:16.268" v="36" actId="20577"/>
          <ac:spMkLst>
            <pc:docMk/>
            <pc:sldMk cId="3906699067" sldId="350"/>
            <ac:spMk id="4" creationId="{DB49DE5B-BD75-480C-A476-B1DA5F66D2EB}"/>
          </ac:spMkLst>
        </pc:spChg>
      </pc:sldChg>
      <pc:sldChg chg="modSp">
        <pc:chgData name="simon.anthony.patterson@gmail.com" userId="S::urn:spo:guest#simon.anthony.patterson@gmail.com::" providerId="AD" clId="Web-{276D245A-D8D1-B860-0C64-75DBF4F2C4B0}" dt="2021-03-04T16:08:47.189" v="30" actId="20577"/>
        <pc:sldMkLst>
          <pc:docMk/>
          <pc:sldMk cId="3346289625" sldId="351"/>
        </pc:sldMkLst>
        <pc:spChg chg="mod">
          <ac:chgData name="simon.anthony.patterson@gmail.com" userId="S::urn:spo:guest#simon.anthony.patterson@gmail.com::" providerId="AD" clId="Web-{276D245A-D8D1-B860-0C64-75DBF4F2C4B0}" dt="2021-03-04T16:08:47.189" v="30" actId="20577"/>
          <ac:spMkLst>
            <pc:docMk/>
            <pc:sldMk cId="3346289625" sldId="351"/>
            <ac:spMk id="2" creationId="{CA8DB663-961F-43C4-A00F-80C2CA020D21}"/>
          </ac:spMkLst>
        </pc:spChg>
      </pc:sldChg>
      <pc:sldChg chg="modSp">
        <pc:chgData name="simon.anthony.patterson@gmail.com" userId="S::urn:spo:guest#simon.anthony.patterson@gmail.com::" providerId="AD" clId="Web-{276D245A-D8D1-B860-0C64-75DBF4F2C4B0}" dt="2021-03-04T16:09:27.503" v="38" actId="20577"/>
        <pc:sldMkLst>
          <pc:docMk/>
          <pc:sldMk cId="573062952" sldId="353"/>
        </pc:sldMkLst>
        <pc:spChg chg="mod">
          <ac:chgData name="simon.anthony.patterson@gmail.com" userId="S::urn:spo:guest#simon.anthony.patterson@gmail.com::" providerId="AD" clId="Web-{276D245A-D8D1-B860-0C64-75DBF4F2C4B0}" dt="2021-03-04T16:09:27.503" v="38" actId="20577"/>
          <ac:spMkLst>
            <pc:docMk/>
            <pc:sldMk cId="573062952" sldId="353"/>
            <ac:spMk id="5" creationId="{D9BB4F7D-623A-430E-9071-E16B90C0E027}"/>
          </ac:spMkLst>
        </pc:spChg>
      </pc:sldChg>
      <pc:sldChg chg="modSp">
        <pc:chgData name="simon.anthony.patterson@gmail.com" userId="S::urn:spo:guest#simon.anthony.patterson@gmail.com::" providerId="AD" clId="Web-{276D245A-D8D1-B860-0C64-75DBF4F2C4B0}" dt="2021-03-04T16:08:56.517" v="32" actId="20577"/>
        <pc:sldMkLst>
          <pc:docMk/>
          <pc:sldMk cId="3855571391" sldId="354"/>
        </pc:sldMkLst>
        <pc:spChg chg="mod">
          <ac:chgData name="simon.anthony.patterson@gmail.com" userId="S::urn:spo:guest#simon.anthony.patterson@gmail.com::" providerId="AD" clId="Web-{276D245A-D8D1-B860-0C64-75DBF4F2C4B0}" dt="2021-03-04T16:08:56.517" v="32" actId="20577"/>
          <ac:spMkLst>
            <pc:docMk/>
            <pc:sldMk cId="3855571391" sldId="354"/>
            <ac:spMk id="4" creationId="{BD42D2E2-E89A-45F7-9101-04121342E8B1}"/>
          </ac:spMkLst>
        </pc:spChg>
      </pc:sldChg>
      <pc:sldChg chg="modSp">
        <pc:chgData name="simon.anthony.patterson@gmail.com" userId="S::urn:spo:guest#simon.anthony.patterson@gmail.com::" providerId="AD" clId="Web-{276D245A-D8D1-B860-0C64-75DBF4F2C4B0}" dt="2021-03-04T16:09:23.237" v="37" actId="20577"/>
        <pc:sldMkLst>
          <pc:docMk/>
          <pc:sldMk cId="264911669" sldId="355"/>
        </pc:sldMkLst>
        <pc:spChg chg="mod">
          <ac:chgData name="simon.anthony.patterson@gmail.com" userId="S::urn:spo:guest#simon.anthony.patterson@gmail.com::" providerId="AD" clId="Web-{276D245A-D8D1-B860-0C64-75DBF4F2C4B0}" dt="2021-03-04T16:09:23.237" v="37" actId="20577"/>
          <ac:spMkLst>
            <pc:docMk/>
            <pc:sldMk cId="264911669" sldId="355"/>
            <ac:spMk id="4" creationId="{D8BA6970-97AB-447A-9D87-9E4BA0330B11}"/>
          </ac:spMkLst>
        </pc:spChg>
      </pc:sldChg>
      <pc:sldChg chg="modSp">
        <pc:chgData name="simon.anthony.patterson@gmail.com" userId="S::urn:spo:guest#simon.anthony.patterson@gmail.com::" providerId="AD" clId="Web-{276D245A-D8D1-B860-0C64-75DBF4F2C4B0}" dt="2021-03-04T16:08:27.954" v="25" actId="20577"/>
        <pc:sldMkLst>
          <pc:docMk/>
          <pc:sldMk cId="455049223" sldId="359"/>
        </pc:sldMkLst>
        <pc:spChg chg="mod">
          <ac:chgData name="simon.anthony.patterson@gmail.com" userId="S::urn:spo:guest#simon.anthony.patterson@gmail.com::" providerId="AD" clId="Web-{276D245A-D8D1-B860-0C64-75DBF4F2C4B0}" dt="2021-03-04T16:08:27.954" v="25" actId="20577"/>
          <ac:spMkLst>
            <pc:docMk/>
            <pc:sldMk cId="455049223" sldId="359"/>
            <ac:spMk id="3" creationId="{9044DE0E-BC8F-463F-BDE5-C37A013EC679}"/>
          </ac:spMkLst>
        </pc:spChg>
      </pc:sldChg>
      <pc:sldChg chg="modSp">
        <pc:chgData name="simon.anthony.patterson@gmail.com" userId="S::urn:spo:guest#simon.anthony.patterson@gmail.com::" providerId="AD" clId="Web-{276D245A-D8D1-B860-0C64-75DBF4F2C4B0}" dt="2021-03-04T16:08:32.220" v="26" actId="20577"/>
        <pc:sldMkLst>
          <pc:docMk/>
          <pc:sldMk cId="728970301" sldId="360"/>
        </pc:sldMkLst>
        <pc:spChg chg="mod">
          <ac:chgData name="simon.anthony.patterson@gmail.com" userId="S::urn:spo:guest#simon.anthony.patterson@gmail.com::" providerId="AD" clId="Web-{276D245A-D8D1-B860-0C64-75DBF4F2C4B0}" dt="2021-03-04T16:08:32.220" v="26" actId="20577"/>
          <ac:spMkLst>
            <pc:docMk/>
            <pc:sldMk cId="728970301" sldId="360"/>
            <ac:spMk id="4" creationId="{5BA00089-0F7D-411E-8452-4F74C3657EAA}"/>
          </ac:spMkLst>
        </pc:spChg>
      </pc:sldChg>
      <pc:sldChg chg="modSp">
        <pc:chgData name="simon.anthony.patterson@gmail.com" userId="S::urn:spo:guest#simon.anthony.patterson@gmail.com::" providerId="AD" clId="Web-{276D245A-D8D1-B860-0C64-75DBF4F2C4B0}" dt="2021-03-04T16:09:01.471" v="33" actId="20577"/>
        <pc:sldMkLst>
          <pc:docMk/>
          <pc:sldMk cId="1365439828" sldId="361"/>
        </pc:sldMkLst>
        <pc:spChg chg="mod">
          <ac:chgData name="simon.anthony.patterson@gmail.com" userId="S::urn:spo:guest#simon.anthony.patterson@gmail.com::" providerId="AD" clId="Web-{276D245A-D8D1-B860-0C64-75DBF4F2C4B0}" dt="2021-03-04T16:09:01.471" v="33" actId="20577"/>
          <ac:spMkLst>
            <pc:docMk/>
            <pc:sldMk cId="1365439828" sldId="361"/>
            <ac:spMk id="4" creationId="{CCD9E827-AF69-4E13-9314-1FFA3D68D6D7}"/>
          </ac:spMkLst>
        </pc:spChg>
      </pc:sldChg>
    </pc:docChg>
  </pc:docChgLst>
  <pc:docChgLst>
    <pc:chgData name="Flora Charbonnier" userId="S::flora.charbonnier_pmb.ox.ac.uk#ext#@lunet.onmicrosoft.com::af6d964b-2cec-4427-bc17-f348ca428daa" providerId="AD" clId="Web-{4CC4DF9E-E260-1960-EB41-62D53C253119}"/>
    <pc:docChg chg="modSld">
      <pc:chgData name="Flora Charbonnier" userId="S::flora.charbonnier_pmb.ox.ac.uk#ext#@lunet.onmicrosoft.com::af6d964b-2cec-4427-bc17-f348ca428daa" providerId="AD" clId="Web-{4CC4DF9E-E260-1960-EB41-62D53C253119}" dt="2021-02-25T14:07:10.798" v="1"/>
      <pc:docMkLst>
        <pc:docMk/>
      </pc:docMkLst>
      <pc:sldChg chg="modNotes">
        <pc:chgData name="Flora Charbonnier" userId="S::flora.charbonnier_pmb.ox.ac.uk#ext#@lunet.onmicrosoft.com::af6d964b-2cec-4427-bc17-f348ca428daa" providerId="AD" clId="Web-{4CC4DF9E-E260-1960-EB41-62D53C253119}" dt="2021-02-25T14:07:10.798" v="1"/>
        <pc:sldMkLst>
          <pc:docMk/>
          <pc:sldMk cId="0" sldId="256"/>
        </pc:sldMkLst>
      </pc:sldChg>
    </pc:docChg>
  </pc:docChgLst>
  <pc:docChgLst>
    <pc:chgData name="Katherine Collett" userId="S::katherine.collett_eng.ox.ac.uk#ext#@lunet.onmicrosoft.com::57662196-1ff7-4fef-ad5f-ca819cd64cbc" providerId="AD" clId="Web-{CD21F2A1-97AE-85EB-40D1-B3663AEA6AE8}"/>
    <pc:docChg chg="modSld">
      <pc:chgData name="Katherine Collett" userId="S::katherine.collett_eng.ox.ac.uk#ext#@lunet.onmicrosoft.com::57662196-1ff7-4fef-ad5f-ca819cd64cbc" providerId="AD" clId="Web-{CD21F2A1-97AE-85EB-40D1-B3663AEA6AE8}" dt="2021-03-02T09:11:27.663" v="1"/>
      <pc:docMkLst>
        <pc:docMk/>
      </pc:docMkLst>
      <pc:sldChg chg="modNotes">
        <pc:chgData name="Katherine Collett" userId="S::katherine.collett_eng.ox.ac.uk#ext#@lunet.onmicrosoft.com::57662196-1ff7-4fef-ad5f-ca819cd64cbc" providerId="AD" clId="Web-{CD21F2A1-97AE-85EB-40D1-B3663AEA6AE8}" dt="2021-03-02T09:11:27.663" v="1"/>
        <pc:sldMkLst>
          <pc:docMk/>
          <pc:sldMk cId="2393118644" sldId="348"/>
        </pc:sldMkLst>
      </pc:sldChg>
    </pc:docChg>
  </pc:docChgLst>
  <pc:docChgLst>
    <pc:chgData name="Flora Charbonnier" userId="S::pemb5961@ox.ac.uk::e1996c6b-01a1-4b9b-ba95-8cf72f4c1f8d" providerId="AD" clId="Web-{2A9618B1-555D-B9B5-3DC8-00FE407EB763}"/>
    <pc:docChg chg="modSld">
      <pc:chgData name="Flora Charbonnier" userId="S::pemb5961@ox.ac.uk::e1996c6b-01a1-4b9b-ba95-8cf72f4c1f8d" providerId="AD" clId="Web-{2A9618B1-555D-B9B5-3DC8-00FE407EB763}" dt="2021-02-25T09:50:29.001" v="21" actId="20577"/>
      <pc:docMkLst>
        <pc:docMk/>
      </pc:docMkLst>
      <pc:sldChg chg="modSp">
        <pc:chgData name="Flora Charbonnier" userId="S::pemb5961@ox.ac.uk::e1996c6b-01a1-4b9b-ba95-8cf72f4c1f8d" providerId="AD" clId="Web-{2A9618B1-555D-B9B5-3DC8-00FE407EB763}" dt="2021-02-25T09:50:29.001" v="21" actId="20577"/>
        <pc:sldMkLst>
          <pc:docMk/>
          <pc:sldMk cId="0" sldId="289"/>
        </pc:sldMkLst>
        <pc:spChg chg="mod">
          <ac:chgData name="Flora Charbonnier" userId="S::pemb5961@ox.ac.uk::e1996c6b-01a1-4b9b-ba95-8cf72f4c1f8d" providerId="AD" clId="Web-{2A9618B1-555D-B9B5-3DC8-00FE407EB763}" dt="2021-02-25T09:50:27.016" v="19" actId="20577"/>
          <ac:spMkLst>
            <pc:docMk/>
            <pc:sldMk cId="0" sldId="289"/>
            <ac:spMk id="14" creationId="{42847172-80C9-2B4A-9198-9C40FF4A0EA5}"/>
          </ac:spMkLst>
        </pc:spChg>
        <pc:spChg chg="mod">
          <ac:chgData name="Flora Charbonnier" userId="S::pemb5961@ox.ac.uk::e1996c6b-01a1-4b9b-ba95-8cf72f4c1f8d" providerId="AD" clId="Web-{2A9618B1-555D-B9B5-3DC8-00FE407EB763}" dt="2021-02-25T09:49:24.718" v="1" actId="20577"/>
          <ac:spMkLst>
            <pc:docMk/>
            <pc:sldMk cId="0" sldId="289"/>
            <ac:spMk id="17413" creationId="{43DE169F-8A22-4F54-8370-B010F0F75E08}"/>
          </ac:spMkLst>
        </pc:spChg>
        <pc:spChg chg="mod">
          <ac:chgData name="Flora Charbonnier" userId="S::pemb5961@ox.ac.uk::e1996c6b-01a1-4b9b-ba95-8cf72f4c1f8d" providerId="AD" clId="Web-{2A9618B1-555D-B9B5-3DC8-00FE407EB763}" dt="2021-02-25T09:49:44.140" v="4" actId="20577"/>
          <ac:spMkLst>
            <pc:docMk/>
            <pc:sldMk cId="0" sldId="289"/>
            <ac:spMk id="17414" creationId="{FF516A10-E762-428F-A161-36388C652F50}"/>
          </ac:spMkLst>
        </pc:spChg>
        <pc:spChg chg="mod">
          <ac:chgData name="Flora Charbonnier" userId="S::pemb5961@ox.ac.uk::e1996c6b-01a1-4b9b-ba95-8cf72f4c1f8d" providerId="AD" clId="Web-{2A9618B1-555D-B9B5-3DC8-00FE407EB763}" dt="2021-02-25T09:49:51.343" v="7" actId="20577"/>
          <ac:spMkLst>
            <pc:docMk/>
            <pc:sldMk cId="0" sldId="289"/>
            <ac:spMk id="17415" creationId="{D2280B66-129D-46C5-9D99-2DE8D5C0F5F5}"/>
          </ac:spMkLst>
        </pc:spChg>
        <pc:spChg chg="mod">
          <ac:chgData name="Flora Charbonnier" userId="S::pemb5961@ox.ac.uk::e1996c6b-01a1-4b9b-ba95-8cf72f4c1f8d" providerId="AD" clId="Web-{2A9618B1-555D-B9B5-3DC8-00FE407EB763}" dt="2021-02-25T09:50:29.001" v="21" actId="20577"/>
          <ac:spMkLst>
            <pc:docMk/>
            <pc:sldMk cId="0" sldId="289"/>
            <ac:spMk id="17416" creationId="{EB596C1E-F79E-4C65-B8F2-C5B8F6BC4800}"/>
          </ac:spMkLst>
        </pc:spChg>
      </pc:sldChg>
    </pc:docChg>
  </pc:docChgLst>
  <pc:docChgLst>
    <pc:chgData name="simon.anthony.patterson@gmail.com" userId="S::urn:spo:guest#simon.anthony.patterson@gmail.com::" providerId="AD" clId="Web-{41F1B494-BA74-D755-16D7-A21028EF186C}"/>
    <pc:docChg chg="modSld">
      <pc:chgData name="simon.anthony.patterson@gmail.com" userId="S::urn:spo:guest#simon.anthony.patterson@gmail.com::" providerId="AD" clId="Web-{41F1B494-BA74-D755-16D7-A21028EF186C}" dt="2021-03-04T19:53:42.612" v="596"/>
      <pc:docMkLst>
        <pc:docMk/>
      </pc:docMkLst>
      <pc:sldChg chg="modNotes">
        <pc:chgData name="simon.anthony.patterson@gmail.com" userId="S::urn:spo:guest#simon.anthony.patterson@gmail.com::" providerId="AD" clId="Web-{41F1B494-BA74-D755-16D7-A21028EF186C}" dt="2021-03-04T16:39:23.367" v="23"/>
        <pc:sldMkLst>
          <pc:docMk/>
          <pc:sldMk cId="0" sldId="258"/>
        </pc:sldMkLst>
      </pc:sldChg>
      <pc:sldChg chg="modNotes">
        <pc:chgData name="simon.anthony.patterson@gmail.com" userId="S::urn:spo:guest#simon.anthony.patterson@gmail.com::" providerId="AD" clId="Web-{41F1B494-BA74-D755-16D7-A21028EF186C}" dt="2021-03-04T16:43:59.998" v="43"/>
        <pc:sldMkLst>
          <pc:docMk/>
          <pc:sldMk cId="1508633655" sldId="337"/>
        </pc:sldMkLst>
      </pc:sldChg>
      <pc:sldChg chg="modNotes">
        <pc:chgData name="simon.anthony.patterson@gmail.com" userId="S::urn:spo:guest#simon.anthony.patterson@gmail.com::" providerId="AD" clId="Web-{41F1B494-BA74-D755-16D7-A21028EF186C}" dt="2021-03-04T18:16:05.104" v="413"/>
        <pc:sldMkLst>
          <pc:docMk/>
          <pc:sldMk cId="3655750160" sldId="338"/>
        </pc:sldMkLst>
      </pc:sldChg>
      <pc:sldChg chg="modSp modNotes">
        <pc:chgData name="simon.anthony.patterson@gmail.com" userId="S::urn:spo:guest#simon.anthony.patterson@gmail.com::" providerId="AD" clId="Web-{41F1B494-BA74-D755-16D7-A21028EF186C}" dt="2021-03-04T18:11:38.145" v="405" actId="1076"/>
        <pc:sldMkLst>
          <pc:docMk/>
          <pc:sldMk cId="1499037505" sldId="339"/>
        </pc:sldMkLst>
        <pc:spChg chg="mod">
          <ac:chgData name="simon.anthony.patterson@gmail.com" userId="S::urn:spo:guest#simon.anthony.patterson@gmail.com::" providerId="AD" clId="Web-{41F1B494-BA74-D755-16D7-A21028EF186C}" dt="2021-03-04T18:11:38.145" v="405" actId="1076"/>
          <ac:spMkLst>
            <pc:docMk/>
            <pc:sldMk cId="1499037505" sldId="339"/>
            <ac:spMk id="33" creationId="{A63947B5-D15A-8941-B899-D18D7FC70C7F}"/>
          </ac:spMkLst>
        </pc:spChg>
      </pc:sldChg>
      <pc:sldChg chg="modNotes">
        <pc:chgData name="simon.anthony.patterson@gmail.com" userId="S::urn:spo:guest#simon.anthony.patterson@gmail.com::" providerId="AD" clId="Web-{41F1B494-BA74-D755-16D7-A21028EF186C}" dt="2021-03-04T18:36:56.681" v="500"/>
        <pc:sldMkLst>
          <pc:docMk/>
          <pc:sldMk cId="3132245894" sldId="340"/>
        </pc:sldMkLst>
      </pc:sldChg>
      <pc:sldChg chg="modNotes">
        <pc:chgData name="simon.anthony.patterson@gmail.com" userId="S::urn:spo:guest#simon.anthony.patterson@gmail.com::" providerId="AD" clId="Web-{41F1B494-BA74-D755-16D7-A21028EF186C}" dt="2021-03-04T16:48:37.348" v="49"/>
        <pc:sldMkLst>
          <pc:docMk/>
          <pc:sldMk cId="2341870527" sldId="341"/>
        </pc:sldMkLst>
      </pc:sldChg>
      <pc:sldChg chg="modNotes">
        <pc:chgData name="simon.anthony.patterson@gmail.com" userId="S::urn:spo:guest#simon.anthony.patterson@gmail.com::" providerId="AD" clId="Web-{41F1B494-BA74-D755-16D7-A21028EF186C}" dt="2021-03-04T16:52:39.088" v="63"/>
        <pc:sldMkLst>
          <pc:docMk/>
          <pc:sldMk cId="536534746" sldId="342"/>
        </pc:sldMkLst>
      </pc:sldChg>
      <pc:sldChg chg="modNotes">
        <pc:chgData name="simon.anthony.patterson@gmail.com" userId="S::urn:spo:guest#simon.anthony.patterson@gmail.com::" providerId="AD" clId="Web-{41F1B494-BA74-D755-16D7-A21028EF186C}" dt="2021-03-04T16:56:55.141" v="82"/>
        <pc:sldMkLst>
          <pc:docMk/>
          <pc:sldMk cId="260350132" sldId="343"/>
        </pc:sldMkLst>
      </pc:sldChg>
      <pc:sldChg chg="modNotes">
        <pc:chgData name="simon.anthony.patterson@gmail.com" userId="S::urn:spo:guest#simon.anthony.patterson@gmail.com::" providerId="AD" clId="Web-{41F1B494-BA74-D755-16D7-A21028EF186C}" dt="2021-03-04T17:31:20.937" v="310"/>
        <pc:sldMkLst>
          <pc:docMk/>
          <pc:sldMk cId="1663209320" sldId="346"/>
        </pc:sldMkLst>
      </pc:sldChg>
      <pc:sldChg chg="modNotes">
        <pc:chgData name="simon.anthony.patterson@gmail.com" userId="S::urn:spo:guest#simon.anthony.patterson@gmail.com::" providerId="AD" clId="Web-{41F1B494-BA74-D755-16D7-A21028EF186C}" dt="2021-03-04T17:34:41.894" v="344"/>
        <pc:sldMkLst>
          <pc:docMk/>
          <pc:sldMk cId="1982559456" sldId="347"/>
        </pc:sldMkLst>
      </pc:sldChg>
      <pc:sldChg chg="modNotes">
        <pc:chgData name="simon.anthony.patterson@gmail.com" userId="S::urn:spo:guest#simon.anthony.patterson@gmail.com::" providerId="AD" clId="Web-{41F1B494-BA74-D755-16D7-A21028EF186C}" dt="2021-03-04T18:39:35.373" v="505"/>
        <pc:sldMkLst>
          <pc:docMk/>
          <pc:sldMk cId="2393118644" sldId="348"/>
        </pc:sldMkLst>
      </pc:sldChg>
      <pc:sldChg chg="modNotes">
        <pc:chgData name="simon.anthony.patterson@gmail.com" userId="S::urn:spo:guest#simon.anthony.patterson@gmail.com::" providerId="AD" clId="Web-{41F1B494-BA74-D755-16D7-A21028EF186C}" dt="2021-03-04T17:57:55.596" v="371"/>
        <pc:sldMkLst>
          <pc:docMk/>
          <pc:sldMk cId="3180989751" sldId="349"/>
        </pc:sldMkLst>
      </pc:sldChg>
      <pc:sldChg chg="modSp modNotes">
        <pc:chgData name="simon.anthony.patterson@gmail.com" userId="S::urn:spo:guest#simon.anthony.patterson@gmail.com::" providerId="AD" clId="Web-{41F1B494-BA74-D755-16D7-A21028EF186C}" dt="2021-03-04T19:44:02.376" v="539"/>
        <pc:sldMkLst>
          <pc:docMk/>
          <pc:sldMk cId="3906699067" sldId="350"/>
        </pc:sldMkLst>
        <pc:spChg chg="mod">
          <ac:chgData name="simon.anthony.patterson@gmail.com" userId="S::urn:spo:guest#simon.anthony.patterson@gmail.com::" providerId="AD" clId="Web-{41F1B494-BA74-D755-16D7-A21028EF186C}" dt="2021-03-04T18:11:13.222" v="404" actId="1076"/>
          <ac:spMkLst>
            <pc:docMk/>
            <pc:sldMk cId="3906699067" sldId="350"/>
            <ac:spMk id="85" creationId="{859C869A-B7FF-7345-99A5-3146AAF6D48C}"/>
          </ac:spMkLst>
        </pc:spChg>
      </pc:sldChg>
      <pc:sldChg chg="modNotes">
        <pc:chgData name="simon.anthony.patterson@gmail.com" userId="S::urn:spo:guest#simon.anthony.patterson@gmail.com::" providerId="AD" clId="Web-{41F1B494-BA74-D755-16D7-A21028EF186C}" dt="2021-03-04T18:08:23.453" v="385"/>
        <pc:sldMkLst>
          <pc:docMk/>
          <pc:sldMk cId="3346289625" sldId="351"/>
        </pc:sldMkLst>
      </pc:sldChg>
      <pc:sldChg chg="modNotes">
        <pc:chgData name="simon.anthony.patterson@gmail.com" userId="S::urn:spo:guest#simon.anthony.patterson@gmail.com::" providerId="AD" clId="Web-{41F1B494-BA74-D755-16D7-A21028EF186C}" dt="2021-03-04T19:45:24.862" v="541"/>
        <pc:sldMkLst>
          <pc:docMk/>
          <pc:sldMk cId="573062952" sldId="353"/>
        </pc:sldMkLst>
      </pc:sldChg>
      <pc:sldChg chg="modSp modNotes">
        <pc:chgData name="simon.anthony.patterson@gmail.com" userId="S::urn:spo:guest#simon.anthony.patterson@gmail.com::" providerId="AD" clId="Web-{41F1B494-BA74-D755-16D7-A21028EF186C}" dt="2021-03-04T18:22:25.159" v="428"/>
        <pc:sldMkLst>
          <pc:docMk/>
          <pc:sldMk cId="3855571391" sldId="354"/>
        </pc:sldMkLst>
        <pc:spChg chg="mod">
          <ac:chgData name="simon.anthony.patterson@gmail.com" userId="S::urn:spo:guest#simon.anthony.patterson@gmail.com::" providerId="AD" clId="Web-{41F1B494-BA74-D755-16D7-A21028EF186C}" dt="2021-03-04T18:11:04.129" v="403" actId="20577"/>
          <ac:spMkLst>
            <pc:docMk/>
            <pc:sldMk cId="3855571391" sldId="354"/>
            <ac:spMk id="88" creationId="{C5FFD655-DFE7-BB4F-8233-34D80BDB75BE}"/>
          </ac:spMkLst>
        </pc:spChg>
      </pc:sldChg>
      <pc:sldChg chg="modNotes">
        <pc:chgData name="simon.anthony.patterson@gmail.com" userId="S::urn:spo:guest#simon.anthony.patterson@gmail.com::" providerId="AD" clId="Web-{41F1B494-BA74-D755-16D7-A21028EF186C}" dt="2021-03-04T19:53:42.612" v="596"/>
        <pc:sldMkLst>
          <pc:docMk/>
          <pc:sldMk cId="264911669" sldId="355"/>
        </pc:sldMkLst>
      </pc:sldChg>
      <pc:sldChg chg="modNotes">
        <pc:chgData name="simon.anthony.patterson@gmail.com" userId="S::urn:spo:guest#simon.anthony.patterson@gmail.com::" providerId="AD" clId="Web-{41F1B494-BA74-D755-16D7-A21028EF186C}" dt="2021-03-04T17:00:57.849" v="107"/>
        <pc:sldMkLst>
          <pc:docMk/>
          <pc:sldMk cId="2720578848" sldId="356"/>
        </pc:sldMkLst>
      </pc:sldChg>
      <pc:sldChg chg="modNotes">
        <pc:chgData name="simon.anthony.patterson@gmail.com" userId="S::urn:spo:guest#simon.anthony.patterson@gmail.com::" providerId="AD" clId="Web-{41F1B494-BA74-D755-16D7-A21028EF186C}" dt="2021-03-04T17:35:16.676" v="353"/>
        <pc:sldMkLst>
          <pc:docMk/>
          <pc:sldMk cId="879461502" sldId="357"/>
        </pc:sldMkLst>
      </pc:sldChg>
      <pc:sldChg chg="modNotes">
        <pc:chgData name="simon.anthony.patterson@gmail.com" userId="S::urn:spo:guest#simon.anthony.patterson@gmail.com::" providerId="AD" clId="Web-{41F1B494-BA74-D755-16D7-A21028EF186C}" dt="2021-03-04T17:22:00.737" v="274"/>
        <pc:sldMkLst>
          <pc:docMk/>
          <pc:sldMk cId="455049223" sldId="359"/>
        </pc:sldMkLst>
      </pc:sldChg>
      <pc:sldChg chg="modNotes">
        <pc:chgData name="simon.anthony.patterson@gmail.com" userId="S::urn:spo:guest#simon.anthony.patterson@gmail.com::" providerId="AD" clId="Web-{41F1B494-BA74-D755-16D7-A21028EF186C}" dt="2021-03-04T17:25:46.461" v="279"/>
        <pc:sldMkLst>
          <pc:docMk/>
          <pc:sldMk cId="728970301" sldId="360"/>
        </pc:sldMkLst>
      </pc:sldChg>
      <pc:sldChg chg="modNotes">
        <pc:chgData name="simon.anthony.patterson@gmail.com" userId="S::urn:spo:guest#simon.anthony.patterson@gmail.com::" providerId="AD" clId="Web-{41F1B494-BA74-D755-16D7-A21028EF186C}" dt="2021-03-04T18:34:57.769" v="455"/>
        <pc:sldMkLst>
          <pc:docMk/>
          <pc:sldMk cId="1365439828" sldId="361"/>
        </pc:sldMkLst>
      </pc:sldChg>
    </pc:docChg>
  </pc:docChgLst>
  <pc:docChgLst>
    <pc:chgData name="Katherine Collett" userId="S::katherine.collett_eng.ox.ac.uk#ext#@lunet.onmicrosoft.com::57662196-1ff7-4fef-ad5f-ca819cd64cbc" providerId="AD" clId="Web-{90A7072E-DB17-DD54-2C2F-968C96A6466D}"/>
    <pc:docChg chg="modSld">
      <pc:chgData name="Katherine Collett" userId="S::katherine.collett_eng.ox.ac.uk#ext#@lunet.onmicrosoft.com::57662196-1ff7-4fef-ad5f-ca819cd64cbc" providerId="AD" clId="Web-{90A7072E-DB17-DD54-2C2F-968C96A6466D}" dt="2021-03-06T21:34:55.632" v="338"/>
      <pc:docMkLst>
        <pc:docMk/>
      </pc:docMkLst>
      <pc:sldChg chg="modSp modNotes">
        <pc:chgData name="Katherine Collett" userId="S::katherine.collett_eng.ox.ac.uk#ext#@lunet.onmicrosoft.com::57662196-1ff7-4fef-ad5f-ca819cd64cbc" providerId="AD" clId="Web-{90A7072E-DB17-DD54-2C2F-968C96A6466D}" dt="2021-03-06T20:57:50.619" v="53"/>
        <pc:sldMkLst>
          <pc:docMk/>
          <pc:sldMk cId="0" sldId="258"/>
        </pc:sldMkLst>
        <pc:spChg chg="mod">
          <ac:chgData name="Katherine Collett" userId="S::katherine.collett_eng.ox.ac.uk#ext#@lunet.onmicrosoft.com::57662196-1ff7-4fef-ad5f-ca819cd64cbc" providerId="AD" clId="Web-{90A7072E-DB17-DD54-2C2F-968C96A6466D}" dt="2021-03-06T20:55:20.025" v="3" actId="20577"/>
          <ac:spMkLst>
            <pc:docMk/>
            <pc:sldMk cId="0" sldId="258"/>
            <ac:spMk id="24" creationId="{BD052431-641E-1D48-935A-CEC66F721803}"/>
          </ac:spMkLst>
        </pc:spChg>
      </pc:sldChg>
      <pc:sldChg chg="modSp modNotes">
        <pc:chgData name="Katherine Collett" userId="S::katherine.collett_eng.ox.ac.uk#ext#@lunet.onmicrosoft.com::57662196-1ff7-4fef-ad5f-ca819cd64cbc" providerId="AD" clId="Web-{90A7072E-DB17-DD54-2C2F-968C96A6466D}" dt="2021-03-06T20:58:33.729" v="59"/>
        <pc:sldMkLst>
          <pc:docMk/>
          <pc:sldMk cId="1508633655" sldId="337"/>
        </pc:sldMkLst>
        <pc:graphicFrameChg chg="mod modGraphic">
          <ac:chgData name="Katherine Collett" userId="S::katherine.collett_eng.ox.ac.uk#ext#@lunet.onmicrosoft.com::57662196-1ff7-4fef-ad5f-ca819cd64cbc" providerId="AD" clId="Web-{90A7072E-DB17-DD54-2C2F-968C96A6466D}" dt="2021-03-06T20:58:21.745" v="57"/>
          <ac:graphicFrameMkLst>
            <pc:docMk/>
            <pc:sldMk cId="1508633655" sldId="337"/>
            <ac:graphicFrameMk id="2" creationId="{BA53FF1C-38D3-D64E-9CE5-861BD1FC2F0B}"/>
          </ac:graphicFrameMkLst>
        </pc:graphicFrameChg>
      </pc:sldChg>
      <pc:sldChg chg="delAnim">
        <pc:chgData name="Katherine Collett" userId="S::katherine.collett_eng.ox.ac.uk#ext#@lunet.onmicrosoft.com::57662196-1ff7-4fef-ad5f-ca819cd64cbc" providerId="AD" clId="Web-{90A7072E-DB17-DD54-2C2F-968C96A6466D}" dt="2021-03-06T21:07:55.430" v="102"/>
        <pc:sldMkLst>
          <pc:docMk/>
          <pc:sldMk cId="3655750160" sldId="338"/>
        </pc:sldMkLst>
      </pc:sldChg>
      <pc:sldChg chg="modNotes">
        <pc:chgData name="Katherine Collett" userId="S::katherine.collett_eng.ox.ac.uk#ext#@lunet.onmicrosoft.com::57662196-1ff7-4fef-ad5f-ca819cd64cbc" providerId="AD" clId="Web-{90A7072E-DB17-DD54-2C2F-968C96A6466D}" dt="2021-03-06T21:07:25.649" v="100"/>
        <pc:sldMkLst>
          <pc:docMk/>
          <pc:sldMk cId="1499037505" sldId="339"/>
        </pc:sldMkLst>
      </pc:sldChg>
      <pc:sldChg chg="modNotes">
        <pc:chgData name="Katherine Collett" userId="S::katherine.collett_eng.ox.ac.uk#ext#@lunet.onmicrosoft.com::57662196-1ff7-4fef-ad5f-ca819cd64cbc" providerId="AD" clId="Web-{90A7072E-DB17-DD54-2C2F-968C96A6466D}" dt="2021-03-06T21:00:01.027" v="68"/>
        <pc:sldMkLst>
          <pc:docMk/>
          <pc:sldMk cId="2341870527" sldId="341"/>
        </pc:sldMkLst>
      </pc:sldChg>
      <pc:sldChg chg="modNotes">
        <pc:chgData name="Katherine Collett" userId="S::katherine.collett_eng.ox.ac.uk#ext#@lunet.onmicrosoft.com::57662196-1ff7-4fef-ad5f-ca819cd64cbc" providerId="AD" clId="Web-{90A7072E-DB17-DD54-2C2F-968C96A6466D}" dt="2021-03-06T21:10:31.416" v="164"/>
        <pc:sldMkLst>
          <pc:docMk/>
          <pc:sldMk cId="1663209320" sldId="346"/>
        </pc:sldMkLst>
      </pc:sldChg>
      <pc:sldChg chg="delAnim">
        <pc:chgData name="Katherine Collett" userId="S::katherine.collett_eng.ox.ac.uk#ext#@lunet.onmicrosoft.com::57662196-1ff7-4fef-ad5f-ca819cd64cbc" providerId="AD" clId="Web-{90A7072E-DB17-DD54-2C2F-968C96A6466D}" dt="2021-03-06T21:08:22.821" v="108"/>
        <pc:sldMkLst>
          <pc:docMk/>
          <pc:sldMk cId="2393118644" sldId="348"/>
        </pc:sldMkLst>
      </pc:sldChg>
      <pc:sldChg chg="modSp modNotes">
        <pc:chgData name="Katherine Collett" userId="S::katherine.collett_eng.ox.ac.uk#ext#@lunet.onmicrosoft.com::57662196-1ff7-4fef-ad5f-ca819cd64cbc" providerId="AD" clId="Web-{90A7072E-DB17-DD54-2C2F-968C96A6466D}" dt="2021-03-06T21:15:30.060" v="177" actId="20577"/>
        <pc:sldMkLst>
          <pc:docMk/>
          <pc:sldMk cId="3180989751" sldId="349"/>
        </pc:sldMkLst>
        <pc:spChg chg="mod">
          <ac:chgData name="Katherine Collett" userId="S::katherine.collett_eng.ox.ac.uk#ext#@lunet.onmicrosoft.com::57662196-1ff7-4fef-ad5f-ca819cd64cbc" providerId="AD" clId="Web-{90A7072E-DB17-DD54-2C2F-968C96A6466D}" dt="2021-03-06T21:15:30.060" v="177" actId="20577"/>
          <ac:spMkLst>
            <pc:docMk/>
            <pc:sldMk cId="3180989751" sldId="349"/>
            <ac:spMk id="118" creationId="{77D8C541-94D8-A642-B787-B465133D9FBF}"/>
          </ac:spMkLst>
        </pc:spChg>
      </pc:sldChg>
      <pc:sldChg chg="delAnim modAnim modNotes">
        <pc:chgData name="Katherine Collett" userId="S::katherine.collett_eng.ox.ac.uk#ext#@lunet.onmicrosoft.com::57662196-1ff7-4fef-ad5f-ca819cd64cbc" providerId="AD" clId="Web-{90A7072E-DB17-DD54-2C2F-968C96A6466D}" dt="2021-03-06T21:34:37.772" v="329"/>
        <pc:sldMkLst>
          <pc:docMk/>
          <pc:sldMk cId="3906699067" sldId="350"/>
        </pc:sldMkLst>
      </pc:sldChg>
      <pc:sldChg chg="modSp modNotes">
        <pc:chgData name="Katherine Collett" userId="S::katherine.collett_eng.ox.ac.uk#ext#@lunet.onmicrosoft.com::57662196-1ff7-4fef-ad5f-ca819cd64cbc" providerId="AD" clId="Web-{90A7072E-DB17-DD54-2C2F-968C96A6466D}" dt="2021-03-06T21:19:40.628" v="217"/>
        <pc:sldMkLst>
          <pc:docMk/>
          <pc:sldMk cId="3346289625" sldId="351"/>
        </pc:sldMkLst>
        <pc:spChg chg="mod">
          <ac:chgData name="Katherine Collett" userId="S::katherine.collett_eng.ox.ac.uk#ext#@lunet.onmicrosoft.com::57662196-1ff7-4fef-ad5f-ca819cd64cbc" providerId="AD" clId="Web-{90A7072E-DB17-DD54-2C2F-968C96A6466D}" dt="2021-03-06T21:18:27.924" v="199" actId="20577"/>
          <ac:spMkLst>
            <pc:docMk/>
            <pc:sldMk cId="3346289625" sldId="351"/>
            <ac:spMk id="77" creationId="{7DBFD26C-9601-1946-B022-A2A7BBEA062F}"/>
          </ac:spMkLst>
        </pc:spChg>
        <pc:spChg chg="mod">
          <ac:chgData name="Katherine Collett" userId="S::katherine.collett_eng.ox.ac.uk#ext#@lunet.onmicrosoft.com::57662196-1ff7-4fef-ad5f-ca819cd64cbc" providerId="AD" clId="Web-{90A7072E-DB17-DD54-2C2F-968C96A6466D}" dt="2021-03-06T21:18:22.877" v="195" actId="20577"/>
          <ac:spMkLst>
            <pc:docMk/>
            <pc:sldMk cId="3346289625" sldId="351"/>
            <ac:spMk id="141" creationId="{524174E4-0DC9-8A42-A0CF-13CABAFCEDE7}"/>
          </ac:spMkLst>
        </pc:spChg>
      </pc:sldChg>
      <pc:sldChg chg="addSp delSp modSp delAnim modAnim">
        <pc:chgData name="Katherine Collett" userId="S::katherine.collett_eng.ox.ac.uk#ext#@lunet.onmicrosoft.com::57662196-1ff7-4fef-ad5f-ca819cd64cbc" providerId="AD" clId="Web-{90A7072E-DB17-DD54-2C2F-968C96A6466D}" dt="2021-03-06T21:24:23.520" v="229"/>
        <pc:sldMkLst>
          <pc:docMk/>
          <pc:sldMk cId="3855571391" sldId="354"/>
        </pc:sldMkLst>
        <pc:spChg chg="add mod">
          <ac:chgData name="Katherine Collett" userId="S::katherine.collett_eng.ox.ac.uk#ext#@lunet.onmicrosoft.com::57662196-1ff7-4fef-ad5f-ca819cd64cbc" providerId="AD" clId="Web-{90A7072E-DB17-DD54-2C2F-968C96A6466D}" dt="2021-03-06T21:24:23.520" v="229"/>
          <ac:spMkLst>
            <pc:docMk/>
            <pc:sldMk cId="3855571391" sldId="354"/>
            <ac:spMk id="2" creationId="{80AAA733-496A-4EDD-BDE3-7AE18771B3D8}"/>
          </ac:spMkLst>
        </pc:spChg>
        <pc:spChg chg="add del">
          <ac:chgData name="Katherine Collett" userId="S::katherine.collett_eng.ox.ac.uk#ext#@lunet.onmicrosoft.com::57662196-1ff7-4fef-ad5f-ca819cd64cbc" providerId="AD" clId="Web-{90A7072E-DB17-DD54-2C2F-968C96A6466D}" dt="2021-03-06T21:21:52.816" v="220"/>
          <ac:spMkLst>
            <pc:docMk/>
            <pc:sldMk cId="3855571391" sldId="354"/>
            <ac:spMk id="3" creationId="{273F8784-9CC1-4854-9266-2AD265228D1F}"/>
          </ac:spMkLst>
        </pc:spChg>
        <pc:grpChg chg="add del">
          <ac:chgData name="Katherine Collett" userId="S::katherine.collett_eng.ox.ac.uk#ext#@lunet.onmicrosoft.com::57662196-1ff7-4fef-ad5f-ca819cd64cbc" providerId="AD" clId="Web-{90A7072E-DB17-DD54-2C2F-968C96A6466D}" dt="2021-03-06T21:24:11.411" v="227"/>
          <ac:grpSpMkLst>
            <pc:docMk/>
            <pc:sldMk cId="3855571391" sldId="354"/>
            <ac:grpSpMk id="5" creationId="{645ABD59-DE52-402E-B06A-0F8781D43B01}"/>
          </ac:grpSpMkLst>
        </pc:grpChg>
        <pc:grpChg chg="mod topLvl">
          <ac:chgData name="Katherine Collett" userId="S::katherine.collett_eng.ox.ac.uk#ext#@lunet.onmicrosoft.com::57662196-1ff7-4fef-ad5f-ca819cd64cbc" providerId="AD" clId="Web-{90A7072E-DB17-DD54-2C2F-968C96A6466D}" dt="2021-03-06T21:24:11.411" v="227"/>
          <ac:grpSpMkLst>
            <pc:docMk/>
            <pc:sldMk cId="3855571391" sldId="354"/>
            <ac:grpSpMk id="145" creationId="{A2B03847-F7D4-7D49-ACEB-64312910FECC}"/>
          </ac:grpSpMkLst>
        </pc:grpChg>
        <pc:grpChg chg="mod topLvl">
          <ac:chgData name="Katherine Collett" userId="S::katherine.collett_eng.ox.ac.uk#ext#@lunet.onmicrosoft.com::57662196-1ff7-4fef-ad5f-ca819cd64cbc" providerId="AD" clId="Web-{90A7072E-DB17-DD54-2C2F-968C96A6466D}" dt="2021-03-06T21:24:11.411" v="227"/>
          <ac:grpSpMkLst>
            <pc:docMk/>
            <pc:sldMk cId="3855571391" sldId="354"/>
            <ac:grpSpMk id="153" creationId="{FE035175-D814-7A42-8B75-A1B87F4FE689}"/>
          </ac:grpSpMkLst>
        </pc:grpChg>
        <pc:grpChg chg="mod topLvl">
          <ac:chgData name="Katherine Collett" userId="S::katherine.collett_eng.ox.ac.uk#ext#@lunet.onmicrosoft.com::57662196-1ff7-4fef-ad5f-ca819cd64cbc" providerId="AD" clId="Web-{90A7072E-DB17-DD54-2C2F-968C96A6466D}" dt="2021-03-06T21:24:11.411" v="227"/>
          <ac:grpSpMkLst>
            <pc:docMk/>
            <pc:sldMk cId="3855571391" sldId="354"/>
            <ac:grpSpMk id="157" creationId="{83337368-CB54-B44C-955D-275734E9011B}"/>
          </ac:grpSpMkLst>
        </pc:grpChg>
      </pc:sldChg>
      <pc:sldChg chg="delAnim modNotes">
        <pc:chgData name="Katherine Collett" userId="S::katherine.collett_eng.ox.ac.uk#ext#@lunet.onmicrosoft.com::57662196-1ff7-4fef-ad5f-ca819cd64cbc" providerId="AD" clId="Web-{90A7072E-DB17-DD54-2C2F-968C96A6466D}" dt="2021-03-06T21:34:55.632" v="338"/>
        <pc:sldMkLst>
          <pc:docMk/>
          <pc:sldMk cId="264911669" sldId="355"/>
        </pc:sldMkLst>
      </pc:sldChg>
      <pc:sldChg chg="delAnim modNotes">
        <pc:chgData name="Katherine Collett" userId="S::katherine.collett_eng.ox.ac.uk#ext#@lunet.onmicrosoft.com::57662196-1ff7-4fef-ad5f-ca819cd64cbc" providerId="AD" clId="Web-{90A7072E-DB17-DD54-2C2F-968C96A6466D}" dt="2021-03-06T21:10:04.041" v="160"/>
        <pc:sldMkLst>
          <pc:docMk/>
          <pc:sldMk cId="728970301" sldId="360"/>
        </pc:sldMkLst>
      </pc:sldChg>
      <pc:sldChg chg="delAnim modNotes">
        <pc:chgData name="Katherine Collett" userId="S::katherine.collett_eng.ox.ac.uk#ext#@lunet.onmicrosoft.com::57662196-1ff7-4fef-ad5f-ca819cd64cbc" providerId="AD" clId="Web-{90A7072E-DB17-DD54-2C2F-968C96A6466D}" dt="2021-03-06T21:28:06.794" v="238"/>
        <pc:sldMkLst>
          <pc:docMk/>
          <pc:sldMk cId="1365439828" sldId="361"/>
        </pc:sldMkLst>
      </pc:sldChg>
    </pc:docChg>
  </pc:docChgLst>
  <pc:docChgLst>
    <pc:chgData name="Katherine Collett" userId="S::katherine.collett_eng.ox.ac.uk#ext#@lunet.onmicrosoft.com::57662196-1ff7-4fef-ad5f-ca819cd64cbc" providerId="AD" clId="Web-{907100B2-382D-0487-3DA9-6E301CE68A44}"/>
    <pc:docChg chg="modSld">
      <pc:chgData name="Katherine Collett" userId="S::katherine.collett_eng.ox.ac.uk#ext#@lunet.onmicrosoft.com::57662196-1ff7-4fef-ad5f-ca819cd64cbc" providerId="AD" clId="Web-{907100B2-382D-0487-3DA9-6E301CE68A44}" dt="2021-03-06T23:10:32.488" v="45"/>
      <pc:docMkLst>
        <pc:docMk/>
      </pc:docMkLst>
      <pc:sldChg chg="modNotes">
        <pc:chgData name="Katherine Collett" userId="S::katherine.collett_eng.ox.ac.uk#ext#@lunet.onmicrosoft.com::57662196-1ff7-4fef-ad5f-ca819cd64cbc" providerId="AD" clId="Web-{907100B2-382D-0487-3DA9-6E301CE68A44}" dt="2021-03-06T23:07:01.343" v="3"/>
        <pc:sldMkLst>
          <pc:docMk/>
          <pc:sldMk cId="1508633655" sldId="337"/>
        </pc:sldMkLst>
      </pc:sldChg>
      <pc:sldChg chg="modNotes">
        <pc:chgData name="Katherine Collett" userId="S::katherine.collett_eng.ox.ac.uk#ext#@lunet.onmicrosoft.com::57662196-1ff7-4fef-ad5f-ca819cd64cbc" providerId="AD" clId="Web-{907100B2-382D-0487-3DA9-6E301CE68A44}" dt="2021-03-06T23:07:38.250" v="13"/>
        <pc:sldMkLst>
          <pc:docMk/>
          <pc:sldMk cId="1499037505" sldId="339"/>
        </pc:sldMkLst>
      </pc:sldChg>
      <pc:sldChg chg="modNotes">
        <pc:chgData name="Katherine Collett" userId="S::katherine.collett_eng.ox.ac.uk#ext#@lunet.onmicrosoft.com::57662196-1ff7-4fef-ad5f-ca819cd64cbc" providerId="AD" clId="Web-{907100B2-382D-0487-3DA9-6E301CE68A44}" dt="2021-03-06T23:10:04.753" v="44"/>
        <pc:sldMkLst>
          <pc:docMk/>
          <pc:sldMk cId="3132245894" sldId="340"/>
        </pc:sldMkLst>
      </pc:sldChg>
      <pc:sldChg chg="modNotes">
        <pc:chgData name="Katherine Collett" userId="S::katherine.collett_eng.ox.ac.uk#ext#@lunet.onmicrosoft.com::57662196-1ff7-4fef-ad5f-ca819cd64cbc" providerId="AD" clId="Web-{907100B2-382D-0487-3DA9-6E301CE68A44}" dt="2021-03-06T23:07:21.702" v="9"/>
        <pc:sldMkLst>
          <pc:docMk/>
          <pc:sldMk cId="260350132" sldId="343"/>
        </pc:sldMkLst>
      </pc:sldChg>
      <pc:sldChg chg="modNotes">
        <pc:chgData name="Katherine Collett" userId="S::katherine.collett_eng.ox.ac.uk#ext#@lunet.onmicrosoft.com::57662196-1ff7-4fef-ad5f-ca819cd64cbc" providerId="AD" clId="Web-{907100B2-382D-0487-3DA9-6E301CE68A44}" dt="2021-03-06T23:08:30.986" v="31"/>
        <pc:sldMkLst>
          <pc:docMk/>
          <pc:sldMk cId="1663209320" sldId="346"/>
        </pc:sldMkLst>
      </pc:sldChg>
      <pc:sldChg chg="modNotes">
        <pc:chgData name="Katherine Collett" userId="S::katherine.collett_eng.ox.ac.uk#ext#@lunet.onmicrosoft.com::57662196-1ff7-4fef-ad5f-ca819cd64cbc" providerId="AD" clId="Web-{907100B2-382D-0487-3DA9-6E301CE68A44}" dt="2021-03-06T23:08:55.080" v="33"/>
        <pc:sldMkLst>
          <pc:docMk/>
          <pc:sldMk cId="1982559456" sldId="347"/>
        </pc:sldMkLst>
      </pc:sldChg>
      <pc:sldChg chg="modNotes">
        <pc:chgData name="Katherine Collett" userId="S::katherine.collett_eng.ox.ac.uk#ext#@lunet.onmicrosoft.com::57662196-1ff7-4fef-ad5f-ca819cd64cbc" providerId="AD" clId="Web-{907100B2-382D-0487-3DA9-6E301CE68A44}" dt="2021-03-06T23:09:24.252" v="39"/>
        <pc:sldMkLst>
          <pc:docMk/>
          <pc:sldMk cId="3855571391" sldId="354"/>
        </pc:sldMkLst>
      </pc:sldChg>
      <pc:sldChg chg="modNotes">
        <pc:chgData name="Katherine Collett" userId="S::katherine.collett_eng.ox.ac.uk#ext#@lunet.onmicrosoft.com::57662196-1ff7-4fef-ad5f-ca819cd64cbc" providerId="AD" clId="Web-{907100B2-382D-0487-3DA9-6E301CE68A44}" dt="2021-03-06T23:10:32.488" v="45"/>
        <pc:sldMkLst>
          <pc:docMk/>
          <pc:sldMk cId="264911669" sldId="355"/>
        </pc:sldMkLst>
      </pc:sldChg>
      <pc:sldChg chg="modNotes">
        <pc:chgData name="Katherine Collett" userId="S::katherine.collett_eng.ox.ac.uk#ext#@lunet.onmicrosoft.com::57662196-1ff7-4fef-ad5f-ca819cd64cbc" providerId="AD" clId="Web-{907100B2-382D-0487-3DA9-6E301CE68A44}" dt="2021-03-06T23:08:14.563" v="28"/>
        <pc:sldMkLst>
          <pc:docMk/>
          <pc:sldMk cId="455049223" sldId="359"/>
        </pc:sldMkLst>
      </pc:sldChg>
      <pc:sldChg chg="modNotes">
        <pc:chgData name="Katherine Collett" userId="S::katherine.collett_eng.ox.ac.uk#ext#@lunet.onmicrosoft.com::57662196-1ff7-4fef-ad5f-ca819cd64cbc" providerId="AD" clId="Web-{907100B2-382D-0487-3DA9-6E301CE68A44}" dt="2021-03-06T23:08:20.782" v="30"/>
        <pc:sldMkLst>
          <pc:docMk/>
          <pc:sldMk cId="728970301" sldId="360"/>
        </pc:sldMkLst>
      </pc:sldChg>
    </pc:docChg>
  </pc:docChgLst>
  <pc:docChgLst>
    <pc:chgData name=" " userId="13e44439-8913-4347-a3e1-e8bd29e343d7" providerId="ADAL" clId="{1D2D1BA4-1F51-1541-8F40-674A69426098}"/>
    <pc:docChg chg="custSel modSld modMainMaster modNotesMaster">
      <pc:chgData name=" " userId="13e44439-8913-4347-a3e1-e8bd29e343d7" providerId="ADAL" clId="{1D2D1BA4-1F51-1541-8F40-674A69426098}" dt="2021-02-26T09:21:54.058" v="72" actId="2711"/>
      <pc:docMkLst>
        <pc:docMk/>
      </pc:docMkLst>
      <pc:sldChg chg="modNotes">
        <pc:chgData name=" " userId="13e44439-8913-4347-a3e1-e8bd29e343d7" providerId="ADAL" clId="{1D2D1BA4-1F51-1541-8F40-674A69426098}" dt="2021-02-26T08:27:48.772" v="4"/>
        <pc:sldMkLst>
          <pc:docMk/>
          <pc:sldMk cId="0" sldId="256"/>
        </pc:sldMkLst>
      </pc:sldChg>
      <pc:sldChg chg="modSp mod modNotes">
        <pc:chgData name=" " userId="13e44439-8913-4347-a3e1-e8bd29e343d7" providerId="ADAL" clId="{1D2D1BA4-1F51-1541-8F40-674A69426098}" dt="2021-02-26T09:16:24.566" v="6" actId="113"/>
        <pc:sldMkLst>
          <pc:docMk/>
          <pc:sldMk cId="0" sldId="258"/>
        </pc:sldMkLst>
        <pc:spChg chg="mod">
          <ac:chgData name=" " userId="13e44439-8913-4347-a3e1-e8bd29e343d7" providerId="ADAL" clId="{1D2D1BA4-1F51-1541-8F40-674A69426098}" dt="2021-02-26T08:27:48.772" v="4"/>
          <ac:spMkLst>
            <pc:docMk/>
            <pc:sldMk cId="0" sldId="258"/>
            <ac:spMk id="24" creationId="{BD052431-641E-1D48-935A-CEC66F721803}"/>
          </ac:spMkLst>
        </pc:spChg>
        <pc:spChg chg="mod">
          <ac:chgData name=" " userId="13e44439-8913-4347-a3e1-e8bd29e343d7" providerId="ADAL" clId="{1D2D1BA4-1F51-1541-8F40-674A69426098}" dt="2021-02-26T09:16:24.566" v="6" actId="113"/>
          <ac:spMkLst>
            <pc:docMk/>
            <pc:sldMk cId="0" sldId="258"/>
            <ac:spMk id="115" creationId="{BEED846D-A27C-4CE9-83AC-578F822929F2}"/>
          </ac:spMkLst>
        </pc:spChg>
      </pc:sldChg>
      <pc:sldChg chg="modSp mod modNotes">
        <pc:chgData name=" " userId="13e44439-8913-4347-a3e1-e8bd29e343d7" providerId="ADAL" clId="{1D2D1BA4-1F51-1541-8F40-674A69426098}" dt="2021-02-26T09:16:27.373" v="7" actId="113"/>
        <pc:sldMkLst>
          <pc:docMk/>
          <pc:sldMk cId="0" sldId="289"/>
        </pc:sldMkLst>
        <pc:spChg chg="mod">
          <ac:chgData name=" " userId="13e44439-8913-4347-a3e1-e8bd29e343d7" providerId="ADAL" clId="{1D2D1BA4-1F51-1541-8F40-674A69426098}" dt="2021-02-26T09:16:27.373" v="7" actId="113"/>
          <ac:spMkLst>
            <pc:docMk/>
            <pc:sldMk cId="0" sldId="289"/>
            <ac:spMk id="14" creationId="{42847172-80C9-2B4A-9198-9C40FF4A0EA5}"/>
          </ac:spMkLst>
        </pc:spChg>
        <pc:spChg chg="mod">
          <ac:chgData name=" " userId="13e44439-8913-4347-a3e1-e8bd29e343d7" providerId="ADAL" clId="{1D2D1BA4-1F51-1541-8F40-674A69426098}" dt="2021-02-26T08:27:48.772" v="4"/>
          <ac:spMkLst>
            <pc:docMk/>
            <pc:sldMk cId="0" sldId="289"/>
            <ac:spMk id="98" creationId="{17269629-B354-48FF-8C19-69CDE510F51A}"/>
          </ac:spMkLst>
        </pc:spChg>
        <pc:spChg chg="mod">
          <ac:chgData name=" " userId="13e44439-8913-4347-a3e1-e8bd29e343d7" providerId="ADAL" clId="{1D2D1BA4-1F51-1541-8F40-674A69426098}" dt="2021-02-26T08:27:48.772" v="4"/>
          <ac:spMkLst>
            <pc:docMk/>
            <pc:sldMk cId="0" sldId="289"/>
            <ac:spMk id="17413" creationId="{43DE169F-8A22-4F54-8370-B010F0F75E08}"/>
          </ac:spMkLst>
        </pc:spChg>
        <pc:spChg chg="mod">
          <ac:chgData name=" " userId="13e44439-8913-4347-a3e1-e8bd29e343d7" providerId="ADAL" clId="{1D2D1BA4-1F51-1541-8F40-674A69426098}" dt="2021-02-26T08:27:48.772" v="4"/>
          <ac:spMkLst>
            <pc:docMk/>
            <pc:sldMk cId="0" sldId="289"/>
            <ac:spMk id="17414" creationId="{FF516A10-E762-428F-A161-36388C652F50}"/>
          </ac:spMkLst>
        </pc:spChg>
        <pc:spChg chg="mod">
          <ac:chgData name=" " userId="13e44439-8913-4347-a3e1-e8bd29e343d7" providerId="ADAL" clId="{1D2D1BA4-1F51-1541-8F40-674A69426098}" dt="2021-02-26T08:27:48.772" v="4"/>
          <ac:spMkLst>
            <pc:docMk/>
            <pc:sldMk cId="0" sldId="289"/>
            <ac:spMk id="17415" creationId="{D2280B66-129D-46C5-9D99-2DE8D5C0F5F5}"/>
          </ac:spMkLst>
        </pc:spChg>
        <pc:spChg chg="mod">
          <ac:chgData name=" " userId="13e44439-8913-4347-a3e1-e8bd29e343d7" providerId="ADAL" clId="{1D2D1BA4-1F51-1541-8F40-674A69426098}" dt="2021-02-26T08:27:48.772" v="4"/>
          <ac:spMkLst>
            <pc:docMk/>
            <pc:sldMk cId="0" sldId="289"/>
            <ac:spMk id="17416" creationId="{EB596C1E-F79E-4C65-B8F2-C5B8F6BC4800}"/>
          </ac:spMkLst>
        </pc:spChg>
      </pc:sldChg>
      <pc:sldChg chg="modSp modNotes">
        <pc:chgData name=" " userId="13e44439-8913-4347-a3e1-e8bd29e343d7" providerId="ADAL" clId="{1D2D1BA4-1F51-1541-8F40-674A69426098}" dt="2021-02-26T08:27:48.772" v="4"/>
        <pc:sldMkLst>
          <pc:docMk/>
          <pc:sldMk cId="133342122" sldId="295"/>
        </pc:sldMkLst>
        <pc:spChg chg="mod">
          <ac:chgData name=" " userId="13e44439-8913-4347-a3e1-e8bd29e343d7" providerId="ADAL" clId="{1D2D1BA4-1F51-1541-8F40-674A69426098}" dt="2021-02-26T08:27:48.772" v="4"/>
          <ac:spMkLst>
            <pc:docMk/>
            <pc:sldMk cId="133342122" sldId="295"/>
            <ac:spMk id="92" creationId="{1C255ED6-8FCC-4CA7-8E6D-46E912D75F9A}"/>
          </ac:spMkLst>
        </pc:spChg>
      </pc:sldChg>
      <pc:sldChg chg="modSp mod modNotes">
        <pc:chgData name=" " userId="13e44439-8913-4347-a3e1-e8bd29e343d7" providerId="ADAL" clId="{1D2D1BA4-1F51-1541-8F40-674A69426098}" dt="2021-02-26T09:16:38.179" v="9" actId="2711"/>
        <pc:sldMkLst>
          <pc:docMk/>
          <pc:sldMk cId="1508633655" sldId="337"/>
        </pc:sldMkLst>
        <pc:spChg chg="mod">
          <ac:chgData name=" " userId="13e44439-8913-4347-a3e1-e8bd29e343d7" providerId="ADAL" clId="{1D2D1BA4-1F51-1541-8F40-674A69426098}" dt="2021-02-26T08:27:48.772" v="4"/>
          <ac:spMkLst>
            <pc:docMk/>
            <pc:sldMk cId="1508633655" sldId="337"/>
            <ac:spMk id="8" creationId="{FF7D66E7-2970-7F48-82FE-2DBA71BBE1A8}"/>
          </ac:spMkLst>
        </pc:spChg>
        <pc:spChg chg="mod">
          <ac:chgData name=" " userId="13e44439-8913-4347-a3e1-e8bd29e343d7" providerId="ADAL" clId="{1D2D1BA4-1F51-1541-8F40-674A69426098}" dt="2021-02-26T09:16:32.908" v="8" actId="113"/>
          <ac:spMkLst>
            <pc:docMk/>
            <pc:sldMk cId="1508633655" sldId="337"/>
            <ac:spMk id="115" creationId="{BEED846D-A27C-4CE9-83AC-578F822929F2}"/>
          </ac:spMkLst>
        </pc:spChg>
        <pc:graphicFrameChg chg="mod modGraphic">
          <ac:chgData name=" " userId="13e44439-8913-4347-a3e1-e8bd29e343d7" providerId="ADAL" clId="{1D2D1BA4-1F51-1541-8F40-674A69426098}" dt="2021-02-26T09:16:38.179" v="9" actId="2711"/>
          <ac:graphicFrameMkLst>
            <pc:docMk/>
            <pc:sldMk cId="1508633655" sldId="337"/>
            <ac:graphicFrameMk id="2" creationId="{BA53FF1C-38D3-D64E-9CE5-861BD1FC2F0B}"/>
          </ac:graphicFrameMkLst>
        </pc:graphicFrameChg>
      </pc:sldChg>
      <pc:sldChg chg="modSp mod modNotes">
        <pc:chgData name=" " userId="13e44439-8913-4347-a3e1-e8bd29e343d7" providerId="ADAL" clId="{1D2D1BA4-1F51-1541-8F40-674A69426098}" dt="2021-02-26T09:20:29.946" v="57" actId="113"/>
        <pc:sldMkLst>
          <pc:docMk/>
          <pc:sldMk cId="3655750160" sldId="338"/>
        </pc:sldMkLst>
        <pc:spChg chg="mod">
          <ac:chgData name=" " userId="13e44439-8913-4347-a3e1-e8bd29e343d7" providerId="ADAL" clId="{1D2D1BA4-1F51-1541-8F40-674A69426098}" dt="2021-02-26T08:27:48.772" v="4"/>
          <ac:spMkLst>
            <pc:docMk/>
            <pc:sldMk cId="3655750160" sldId="338"/>
            <ac:spMk id="82" creationId="{D32BF4F5-8A4B-CB4F-81F5-5EA7FEBA55BA}"/>
          </ac:spMkLst>
        </pc:spChg>
        <pc:spChg chg="mod">
          <ac:chgData name=" " userId="13e44439-8913-4347-a3e1-e8bd29e343d7" providerId="ADAL" clId="{1D2D1BA4-1F51-1541-8F40-674A69426098}" dt="2021-02-26T09:19:59.528" v="51" actId="404"/>
          <ac:spMkLst>
            <pc:docMk/>
            <pc:sldMk cId="3655750160" sldId="338"/>
            <ac:spMk id="85" creationId="{69746EE1-8414-7A43-BD98-1B146C072907}"/>
          </ac:spMkLst>
        </pc:spChg>
        <pc:spChg chg="mod">
          <ac:chgData name=" " userId="13e44439-8913-4347-a3e1-e8bd29e343d7" providerId="ADAL" clId="{1D2D1BA4-1F51-1541-8F40-674A69426098}" dt="2021-02-26T09:19:59.528" v="51" actId="404"/>
          <ac:spMkLst>
            <pc:docMk/>
            <pc:sldMk cId="3655750160" sldId="338"/>
            <ac:spMk id="89" creationId="{D9752D37-ACD8-7846-87D4-AC2D6E59E00C}"/>
          </ac:spMkLst>
        </pc:spChg>
        <pc:spChg chg="mod">
          <ac:chgData name=" " userId="13e44439-8913-4347-a3e1-e8bd29e343d7" providerId="ADAL" clId="{1D2D1BA4-1F51-1541-8F40-674A69426098}" dt="2021-02-26T09:19:59.528" v="51" actId="404"/>
          <ac:spMkLst>
            <pc:docMk/>
            <pc:sldMk cId="3655750160" sldId="338"/>
            <ac:spMk id="90" creationId="{60530DD5-E61F-B44B-A142-7BC08DE1BCBA}"/>
          </ac:spMkLst>
        </pc:spChg>
        <pc:spChg chg="mod">
          <ac:chgData name=" " userId="13e44439-8913-4347-a3e1-e8bd29e343d7" providerId="ADAL" clId="{1D2D1BA4-1F51-1541-8F40-674A69426098}" dt="2021-02-26T09:19:59.528" v="51" actId="404"/>
          <ac:spMkLst>
            <pc:docMk/>
            <pc:sldMk cId="3655750160" sldId="338"/>
            <ac:spMk id="91" creationId="{20B1ED97-F1D0-B549-8F51-A8BF509EBD6D}"/>
          </ac:spMkLst>
        </pc:spChg>
        <pc:spChg chg="mod">
          <ac:chgData name=" " userId="13e44439-8913-4347-a3e1-e8bd29e343d7" providerId="ADAL" clId="{1D2D1BA4-1F51-1541-8F40-674A69426098}" dt="2021-02-26T09:19:59.528" v="51" actId="404"/>
          <ac:spMkLst>
            <pc:docMk/>
            <pc:sldMk cId="3655750160" sldId="338"/>
            <ac:spMk id="92" creationId="{C34C54ED-E662-8C41-9FED-748A475F6D6A}"/>
          </ac:spMkLst>
        </pc:spChg>
        <pc:spChg chg="mod">
          <ac:chgData name=" " userId="13e44439-8913-4347-a3e1-e8bd29e343d7" providerId="ADAL" clId="{1D2D1BA4-1F51-1541-8F40-674A69426098}" dt="2021-02-26T09:20:05.666" v="53" actId="2711"/>
          <ac:spMkLst>
            <pc:docMk/>
            <pc:sldMk cId="3655750160" sldId="338"/>
            <ac:spMk id="93" creationId="{57EFB569-D345-7447-B572-A433DDA6E528}"/>
          </ac:spMkLst>
        </pc:spChg>
        <pc:spChg chg="mod">
          <ac:chgData name=" " userId="13e44439-8913-4347-a3e1-e8bd29e343d7" providerId="ADAL" clId="{1D2D1BA4-1F51-1541-8F40-674A69426098}" dt="2021-02-26T09:19:59.528" v="51" actId="404"/>
          <ac:spMkLst>
            <pc:docMk/>
            <pc:sldMk cId="3655750160" sldId="338"/>
            <ac:spMk id="94" creationId="{CB5D1C6A-A85C-CD42-95B6-9092C974F5F3}"/>
          </ac:spMkLst>
        </pc:spChg>
        <pc:spChg chg="mod">
          <ac:chgData name=" " userId="13e44439-8913-4347-a3e1-e8bd29e343d7" providerId="ADAL" clId="{1D2D1BA4-1F51-1541-8F40-674A69426098}" dt="2021-02-26T09:19:59.528" v="51" actId="404"/>
          <ac:spMkLst>
            <pc:docMk/>
            <pc:sldMk cId="3655750160" sldId="338"/>
            <ac:spMk id="95" creationId="{24FAF268-B9C8-3E4B-852E-F35B39953C78}"/>
          </ac:spMkLst>
        </pc:spChg>
        <pc:spChg chg="mod">
          <ac:chgData name=" " userId="13e44439-8913-4347-a3e1-e8bd29e343d7" providerId="ADAL" clId="{1D2D1BA4-1F51-1541-8F40-674A69426098}" dt="2021-02-26T09:19:59.528" v="51" actId="404"/>
          <ac:spMkLst>
            <pc:docMk/>
            <pc:sldMk cId="3655750160" sldId="338"/>
            <ac:spMk id="97" creationId="{3AF0BF15-256A-844F-A633-0DFEA5295BD0}"/>
          </ac:spMkLst>
        </pc:spChg>
        <pc:spChg chg="mod">
          <ac:chgData name=" " userId="13e44439-8913-4347-a3e1-e8bd29e343d7" providerId="ADAL" clId="{1D2D1BA4-1F51-1541-8F40-674A69426098}" dt="2021-02-26T09:19:59.528" v="51" actId="404"/>
          <ac:spMkLst>
            <pc:docMk/>
            <pc:sldMk cId="3655750160" sldId="338"/>
            <ac:spMk id="98" creationId="{100A8655-57FE-5745-A4D4-C122FAFE3446}"/>
          </ac:spMkLst>
        </pc:spChg>
        <pc:spChg chg="mod">
          <ac:chgData name=" " userId="13e44439-8913-4347-a3e1-e8bd29e343d7" providerId="ADAL" clId="{1D2D1BA4-1F51-1541-8F40-674A69426098}" dt="2021-02-26T09:19:59.528" v="51" actId="404"/>
          <ac:spMkLst>
            <pc:docMk/>
            <pc:sldMk cId="3655750160" sldId="338"/>
            <ac:spMk id="99" creationId="{88619F1D-D74D-0F49-BF46-526951BBFDA4}"/>
          </ac:spMkLst>
        </pc:spChg>
        <pc:spChg chg="mod">
          <ac:chgData name=" " userId="13e44439-8913-4347-a3e1-e8bd29e343d7" providerId="ADAL" clId="{1D2D1BA4-1F51-1541-8F40-674A69426098}" dt="2021-02-26T09:19:59.528" v="51" actId="404"/>
          <ac:spMkLst>
            <pc:docMk/>
            <pc:sldMk cId="3655750160" sldId="338"/>
            <ac:spMk id="100" creationId="{8B9E64C7-1CA6-544F-AAA2-3EA521FC5681}"/>
          </ac:spMkLst>
        </pc:spChg>
        <pc:spChg chg="mod">
          <ac:chgData name=" " userId="13e44439-8913-4347-a3e1-e8bd29e343d7" providerId="ADAL" clId="{1D2D1BA4-1F51-1541-8F40-674A69426098}" dt="2021-02-26T09:20:29.946" v="57" actId="113"/>
          <ac:spMkLst>
            <pc:docMk/>
            <pc:sldMk cId="3655750160" sldId="338"/>
            <ac:spMk id="115" creationId="{BEED846D-A27C-4CE9-83AC-578F822929F2}"/>
          </ac:spMkLst>
        </pc:spChg>
      </pc:sldChg>
      <pc:sldChg chg="addSp delSp modSp mod modNotes">
        <pc:chgData name=" " userId="13e44439-8913-4347-a3e1-e8bd29e343d7" providerId="ADAL" clId="{1D2D1BA4-1F51-1541-8F40-674A69426098}" dt="2021-02-26T09:18:10.991" v="29"/>
        <pc:sldMkLst>
          <pc:docMk/>
          <pc:sldMk cId="1499037505" sldId="339"/>
        </pc:sldMkLst>
        <pc:spChg chg="mod">
          <ac:chgData name=" " userId="13e44439-8913-4347-a3e1-e8bd29e343d7" providerId="ADAL" clId="{1D2D1BA4-1F51-1541-8F40-674A69426098}" dt="2021-02-26T09:18:08.481" v="28" actId="2711"/>
          <ac:spMkLst>
            <pc:docMk/>
            <pc:sldMk cId="1499037505" sldId="339"/>
            <ac:spMk id="8" creationId="{1F427649-53E5-0242-A6DF-32F359705631}"/>
          </ac:spMkLst>
        </pc:spChg>
        <pc:spChg chg="mod">
          <ac:chgData name=" " userId="13e44439-8913-4347-a3e1-e8bd29e343d7" providerId="ADAL" clId="{1D2D1BA4-1F51-1541-8F40-674A69426098}" dt="2021-02-26T09:18:08.481" v="28" actId="2711"/>
          <ac:spMkLst>
            <pc:docMk/>
            <pc:sldMk cId="1499037505" sldId="339"/>
            <ac:spMk id="9" creationId="{13899095-C8B0-7C4A-85CE-096E1528928E}"/>
          </ac:spMkLst>
        </pc:spChg>
        <pc:spChg chg="mod">
          <ac:chgData name=" " userId="13e44439-8913-4347-a3e1-e8bd29e343d7" providerId="ADAL" clId="{1D2D1BA4-1F51-1541-8F40-674A69426098}" dt="2021-02-26T09:18:08.481" v="28" actId="2711"/>
          <ac:spMkLst>
            <pc:docMk/>
            <pc:sldMk cId="1499037505" sldId="339"/>
            <ac:spMk id="10" creationId="{A81FA8C0-DAC3-4642-9191-2F634D12A118}"/>
          </ac:spMkLst>
        </pc:spChg>
        <pc:spChg chg="mod">
          <ac:chgData name=" " userId="13e44439-8913-4347-a3e1-e8bd29e343d7" providerId="ADAL" clId="{1D2D1BA4-1F51-1541-8F40-674A69426098}" dt="2021-02-26T09:18:08.481" v="28" actId="2711"/>
          <ac:spMkLst>
            <pc:docMk/>
            <pc:sldMk cId="1499037505" sldId="339"/>
            <ac:spMk id="11" creationId="{65262652-F187-9B48-B283-1DE5E6C69389}"/>
          </ac:spMkLst>
        </pc:spChg>
        <pc:spChg chg="mod">
          <ac:chgData name=" " userId="13e44439-8913-4347-a3e1-e8bd29e343d7" providerId="ADAL" clId="{1D2D1BA4-1F51-1541-8F40-674A69426098}" dt="2021-02-26T09:18:08.481" v="28" actId="2711"/>
          <ac:spMkLst>
            <pc:docMk/>
            <pc:sldMk cId="1499037505" sldId="339"/>
            <ac:spMk id="12" creationId="{0063EF71-17C6-B943-A115-650A5516A1E9}"/>
          </ac:spMkLst>
        </pc:spChg>
        <pc:spChg chg="mod">
          <ac:chgData name=" " userId="13e44439-8913-4347-a3e1-e8bd29e343d7" providerId="ADAL" clId="{1D2D1BA4-1F51-1541-8F40-674A69426098}" dt="2021-02-26T09:18:08.481" v="28" actId="2711"/>
          <ac:spMkLst>
            <pc:docMk/>
            <pc:sldMk cId="1499037505" sldId="339"/>
            <ac:spMk id="13" creationId="{04D2AEE8-71C2-834F-8531-37ADC2F5C045}"/>
          </ac:spMkLst>
        </pc:spChg>
        <pc:spChg chg="mod">
          <ac:chgData name=" " userId="13e44439-8913-4347-a3e1-e8bd29e343d7" providerId="ADAL" clId="{1D2D1BA4-1F51-1541-8F40-674A69426098}" dt="2021-02-26T09:18:08.481" v="28" actId="2711"/>
          <ac:spMkLst>
            <pc:docMk/>
            <pc:sldMk cId="1499037505" sldId="339"/>
            <ac:spMk id="14" creationId="{DE83B822-BA6B-BB42-A860-2FDBD6595AC8}"/>
          </ac:spMkLst>
        </pc:spChg>
        <pc:spChg chg="mod">
          <ac:chgData name=" " userId="13e44439-8913-4347-a3e1-e8bd29e343d7" providerId="ADAL" clId="{1D2D1BA4-1F51-1541-8F40-674A69426098}" dt="2021-02-26T09:18:08.481" v="28" actId="2711"/>
          <ac:spMkLst>
            <pc:docMk/>
            <pc:sldMk cId="1499037505" sldId="339"/>
            <ac:spMk id="15" creationId="{8D3C3640-BFC6-2045-A0B1-31CC0B74A6C5}"/>
          </ac:spMkLst>
        </pc:spChg>
        <pc:spChg chg="mod">
          <ac:chgData name=" " userId="13e44439-8913-4347-a3e1-e8bd29e343d7" providerId="ADAL" clId="{1D2D1BA4-1F51-1541-8F40-674A69426098}" dt="2021-02-26T09:18:08.481" v="28" actId="2711"/>
          <ac:spMkLst>
            <pc:docMk/>
            <pc:sldMk cId="1499037505" sldId="339"/>
            <ac:spMk id="16" creationId="{0A7D524B-9C37-5448-A9EF-671909566F06}"/>
          </ac:spMkLst>
        </pc:spChg>
        <pc:spChg chg="mod">
          <ac:chgData name=" " userId="13e44439-8913-4347-a3e1-e8bd29e343d7" providerId="ADAL" clId="{1D2D1BA4-1F51-1541-8F40-674A69426098}" dt="2021-02-26T09:18:08.481" v="28" actId="2711"/>
          <ac:spMkLst>
            <pc:docMk/>
            <pc:sldMk cId="1499037505" sldId="339"/>
            <ac:spMk id="17" creationId="{000A7F60-AED4-E04A-9D74-E18B9D3E6E88}"/>
          </ac:spMkLst>
        </pc:spChg>
        <pc:spChg chg="mod">
          <ac:chgData name=" " userId="13e44439-8913-4347-a3e1-e8bd29e343d7" providerId="ADAL" clId="{1D2D1BA4-1F51-1541-8F40-674A69426098}" dt="2021-02-26T09:18:08.481" v="28" actId="2711"/>
          <ac:spMkLst>
            <pc:docMk/>
            <pc:sldMk cId="1499037505" sldId="339"/>
            <ac:spMk id="18" creationId="{59C67F6F-1160-6F48-82D6-EF1284362F87}"/>
          </ac:spMkLst>
        </pc:spChg>
        <pc:spChg chg="mod">
          <ac:chgData name=" " userId="13e44439-8913-4347-a3e1-e8bd29e343d7" providerId="ADAL" clId="{1D2D1BA4-1F51-1541-8F40-674A69426098}" dt="2021-02-26T09:18:08.481" v="28" actId="2711"/>
          <ac:spMkLst>
            <pc:docMk/>
            <pc:sldMk cId="1499037505" sldId="339"/>
            <ac:spMk id="19" creationId="{ACD33140-9E93-3848-84D9-BDB884959233}"/>
          </ac:spMkLst>
        </pc:spChg>
        <pc:spChg chg="mod">
          <ac:chgData name=" " userId="13e44439-8913-4347-a3e1-e8bd29e343d7" providerId="ADAL" clId="{1D2D1BA4-1F51-1541-8F40-674A69426098}" dt="2021-02-26T09:18:08.481" v="28" actId="2711"/>
          <ac:spMkLst>
            <pc:docMk/>
            <pc:sldMk cId="1499037505" sldId="339"/>
            <ac:spMk id="20" creationId="{9DD9A976-6BFE-5647-9944-598AE207A0F8}"/>
          </ac:spMkLst>
        </pc:spChg>
        <pc:spChg chg="mod">
          <ac:chgData name=" " userId="13e44439-8913-4347-a3e1-e8bd29e343d7" providerId="ADAL" clId="{1D2D1BA4-1F51-1541-8F40-674A69426098}" dt="2021-02-26T09:18:08.481" v="28" actId="2711"/>
          <ac:spMkLst>
            <pc:docMk/>
            <pc:sldMk cId="1499037505" sldId="339"/>
            <ac:spMk id="23" creationId="{8208D881-202F-094D-8C7E-D5CBADB20A8F}"/>
          </ac:spMkLst>
        </pc:spChg>
        <pc:spChg chg="mod">
          <ac:chgData name=" " userId="13e44439-8913-4347-a3e1-e8bd29e343d7" providerId="ADAL" clId="{1D2D1BA4-1F51-1541-8F40-674A69426098}" dt="2021-02-26T08:27:48.772" v="4"/>
          <ac:spMkLst>
            <pc:docMk/>
            <pc:sldMk cId="1499037505" sldId="339"/>
            <ac:spMk id="24" creationId="{BD052431-641E-1D48-935A-CEC66F721803}"/>
          </ac:spMkLst>
        </pc:spChg>
        <pc:spChg chg="mod">
          <ac:chgData name=" " userId="13e44439-8913-4347-a3e1-e8bd29e343d7" providerId="ADAL" clId="{1D2D1BA4-1F51-1541-8F40-674A69426098}" dt="2021-02-26T09:18:08.481" v="28" actId="2711"/>
          <ac:spMkLst>
            <pc:docMk/>
            <pc:sldMk cId="1499037505" sldId="339"/>
            <ac:spMk id="25" creationId="{619F1C8A-CAE5-B046-B124-542ECB82663E}"/>
          </ac:spMkLst>
        </pc:spChg>
        <pc:spChg chg="mod">
          <ac:chgData name=" " userId="13e44439-8913-4347-a3e1-e8bd29e343d7" providerId="ADAL" clId="{1D2D1BA4-1F51-1541-8F40-674A69426098}" dt="2021-02-26T09:18:08.481" v="28" actId="2711"/>
          <ac:spMkLst>
            <pc:docMk/>
            <pc:sldMk cId="1499037505" sldId="339"/>
            <ac:spMk id="26" creationId="{CB1C579A-4B00-A24B-9844-89D3BAF1BCF4}"/>
          </ac:spMkLst>
        </pc:spChg>
        <pc:spChg chg="mod">
          <ac:chgData name=" " userId="13e44439-8913-4347-a3e1-e8bd29e343d7" providerId="ADAL" clId="{1D2D1BA4-1F51-1541-8F40-674A69426098}" dt="2021-02-26T09:18:08.481" v="28" actId="2711"/>
          <ac:spMkLst>
            <pc:docMk/>
            <pc:sldMk cId="1499037505" sldId="339"/>
            <ac:spMk id="27" creationId="{11C25170-D558-914D-AFF8-D90E2BA15DF4}"/>
          </ac:spMkLst>
        </pc:spChg>
        <pc:spChg chg="mod">
          <ac:chgData name=" " userId="13e44439-8913-4347-a3e1-e8bd29e343d7" providerId="ADAL" clId="{1D2D1BA4-1F51-1541-8F40-674A69426098}" dt="2021-02-26T09:18:08.481" v="28" actId="2711"/>
          <ac:spMkLst>
            <pc:docMk/>
            <pc:sldMk cId="1499037505" sldId="339"/>
            <ac:spMk id="28" creationId="{4ACB1324-C84F-1C4C-BB22-847EBCC66B89}"/>
          </ac:spMkLst>
        </pc:spChg>
        <pc:spChg chg="mod">
          <ac:chgData name=" " userId="13e44439-8913-4347-a3e1-e8bd29e343d7" providerId="ADAL" clId="{1D2D1BA4-1F51-1541-8F40-674A69426098}" dt="2021-02-26T09:18:08.481" v="28" actId="2711"/>
          <ac:spMkLst>
            <pc:docMk/>
            <pc:sldMk cId="1499037505" sldId="339"/>
            <ac:spMk id="29" creationId="{66C9E02A-9437-CD4B-B204-616F7401580B}"/>
          </ac:spMkLst>
        </pc:spChg>
        <pc:spChg chg="mod">
          <ac:chgData name=" " userId="13e44439-8913-4347-a3e1-e8bd29e343d7" providerId="ADAL" clId="{1D2D1BA4-1F51-1541-8F40-674A69426098}" dt="2021-02-26T09:18:08.481" v="28" actId="2711"/>
          <ac:spMkLst>
            <pc:docMk/>
            <pc:sldMk cId="1499037505" sldId="339"/>
            <ac:spMk id="30" creationId="{53190A27-5446-6149-946A-DD915CFADF10}"/>
          </ac:spMkLst>
        </pc:spChg>
        <pc:spChg chg="mod">
          <ac:chgData name=" " userId="13e44439-8913-4347-a3e1-e8bd29e343d7" providerId="ADAL" clId="{1D2D1BA4-1F51-1541-8F40-674A69426098}" dt="2021-02-26T09:18:08.481" v="28" actId="2711"/>
          <ac:spMkLst>
            <pc:docMk/>
            <pc:sldMk cId="1499037505" sldId="339"/>
            <ac:spMk id="31" creationId="{1F41F82F-6535-1741-997E-6D66F8F4BE8B}"/>
          </ac:spMkLst>
        </pc:spChg>
        <pc:spChg chg="mod">
          <ac:chgData name=" " userId="13e44439-8913-4347-a3e1-e8bd29e343d7" providerId="ADAL" clId="{1D2D1BA4-1F51-1541-8F40-674A69426098}" dt="2021-02-26T09:18:08.481" v="28" actId="2711"/>
          <ac:spMkLst>
            <pc:docMk/>
            <pc:sldMk cId="1499037505" sldId="339"/>
            <ac:spMk id="32" creationId="{372F7B6C-D928-5249-A48F-C574F8BA70FA}"/>
          </ac:spMkLst>
        </pc:spChg>
        <pc:spChg chg="add mod">
          <ac:chgData name=" " userId="13e44439-8913-4347-a3e1-e8bd29e343d7" providerId="ADAL" clId="{1D2D1BA4-1F51-1541-8F40-674A69426098}" dt="2021-02-26T09:18:10.991" v="29"/>
          <ac:spMkLst>
            <pc:docMk/>
            <pc:sldMk cId="1499037505" sldId="339"/>
            <ac:spMk id="33" creationId="{A63947B5-D15A-8941-B899-D18D7FC70C7F}"/>
          </ac:spMkLst>
        </pc:spChg>
        <pc:spChg chg="mod">
          <ac:chgData name=" " userId="13e44439-8913-4347-a3e1-e8bd29e343d7" providerId="ADAL" clId="{1D2D1BA4-1F51-1541-8F40-674A69426098}" dt="2021-02-26T09:18:08.481" v="28" actId="2711"/>
          <ac:spMkLst>
            <pc:docMk/>
            <pc:sldMk cId="1499037505" sldId="339"/>
            <ac:spMk id="34" creationId="{1DD9C415-C970-B440-8871-01251CCCCA7A}"/>
          </ac:spMkLst>
        </pc:spChg>
        <pc:spChg chg="mod">
          <ac:chgData name=" " userId="13e44439-8913-4347-a3e1-e8bd29e343d7" providerId="ADAL" clId="{1D2D1BA4-1F51-1541-8F40-674A69426098}" dt="2021-02-26T09:18:08.481" v="28" actId="2711"/>
          <ac:spMkLst>
            <pc:docMk/>
            <pc:sldMk cId="1499037505" sldId="339"/>
            <ac:spMk id="35" creationId="{E864EC5D-63C6-1547-91F3-87C647C18250}"/>
          </ac:spMkLst>
        </pc:spChg>
        <pc:spChg chg="mod">
          <ac:chgData name=" " userId="13e44439-8913-4347-a3e1-e8bd29e343d7" providerId="ADAL" clId="{1D2D1BA4-1F51-1541-8F40-674A69426098}" dt="2021-02-26T09:18:08.481" v="28" actId="2711"/>
          <ac:spMkLst>
            <pc:docMk/>
            <pc:sldMk cId="1499037505" sldId="339"/>
            <ac:spMk id="36" creationId="{FC7E3FDE-8633-774F-A63E-74818FCF62F1}"/>
          </ac:spMkLst>
        </pc:spChg>
        <pc:spChg chg="mod">
          <ac:chgData name=" " userId="13e44439-8913-4347-a3e1-e8bd29e343d7" providerId="ADAL" clId="{1D2D1BA4-1F51-1541-8F40-674A69426098}" dt="2021-02-26T09:18:08.481" v="28" actId="2711"/>
          <ac:spMkLst>
            <pc:docMk/>
            <pc:sldMk cId="1499037505" sldId="339"/>
            <ac:spMk id="37" creationId="{64D84454-DA35-8C4A-95BC-1F34DF13155C}"/>
          </ac:spMkLst>
        </pc:spChg>
        <pc:spChg chg="del mod">
          <ac:chgData name=" " userId="13e44439-8913-4347-a3e1-e8bd29e343d7" providerId="ADAL" clId="{1D2D1BA4-1F51-1541-8F40-674A69426098}" dt="2021-02-26T09:18:03.214" v="27" actId="21"/>
          <ac:spMkLst>
            <pc:docMk/>
            <pc:sldMk cId="1499037505" sldId="339"/>
            <ac:spMk id="115" creationId="{BEED846D-A27C-4CE9-83AC-578F822929F2}"/>
          </ac:spMkLst>
        </pc:spChg>
        <pc:spChg chg="mod">
          <ac:chgData name=" " userId="13e44439-8913-4347-a3e1-e8bd29e343d7" providerId="ADAL" clId="{1D2D1BA4-1F51-1541-8F40-674A69426098}" dt="2021-02-26T09:18:08.481" v="28" actId="2711"/>
          <ac:spMkLst>
            <pc:docMk/>
            <pc:sldMk cId="1499037505" sldId="339"/>
            <ac:spMk id="23555" creationId="{8DB30429-043E-4990-B836-4DFAA12470DB}"/>
          </ac:spMkLst>
        </pc:spChg>
      </pc:sldChg>
      <pc:sldChg chg="modSp mod modNotes">
        <pc:chgData name=" " userId="13e44439-8913-4347-a3e1-e8bd29e343d7" providerId="ADAL" clId="{1D2D1BA4-1F51-1541-8F40-674A69426098}" dt="2021-02-26T09:21:02.134" v="62" actId="2711"/>
        <pc:sldMkLst>
          <pc:docMk/>
          <pc:sldMk cId="3132245894" sldId="340"/>
        </pc:sldMkLst>
        <pc:spChg chg="mod">
          <ac:chgData name=" " userId="13e44439-8913-4347-a3e1-e8bd29e343d7" providerId="ADAL" clId="{1D2D1BA4-1F51-1541-8F40-674A69426098}" dt="2021-02-26T08:27:48.772" v="4"/>
          <ac:spMkLst>
            <pc:docMk/>
            <pc:sldMk cId="3132245894" sldId="340"/>
            <ac:spMk id="25" creationId="{2D7E292D-3BF3-584A-A3B2-C9D91DD8F761}"/>
          </ac:spMkLst>
        </pc:spChg>
        <pc:spChg chg="mod">
          <ac:chgData name=" " userId="13e44439-8913-4347-a3e1-e8bd29e343d7" providerId="ADAL" clId="{1D2D1BA4-1F51-1541-8F40-674A69426098}" dt="2021-02-26T09:21:02.134" v="62" actId="2711"/>
          <ac:spMkLst>
            <pc:docMk/>
            <pc:sldMk cId="3132245894" sldId="340"/>
            <ac:spMk id="33" creationId="{238795BD-C67D-B645-9484-EAE7186B1F61}"/>
          </ac:spMkLst>
        </pc:spChg>
        <pc:spChg chg="mod">
          <ac:chgData name=" " userId="13e44439-8913-4347-a3e1-e8bd29e343d7" providerId="ADAL" clId="{1D2D1BA4-1F51-1541-8F40-674A69426098}" dt="2021-02-26T09:21:02.134" v="62" actId="2711"/>
          <ac:spMkLst>
            <pc:docMk/>
            <pc:sldMk cId="3132245894" sldId="340"/>
            <ac:spMk id="36" creationId="{011CE4C7-DBEF-2F41-861E-BA7F5CA86DC2}"/>
          </ac:spMkLst>
        </pc:spChg>
        <pc:spChg chg="mod">
          <ac:chgData name=" " userId="13e44439-8913-4347-a3e1-e8bd29e343d7" providerId="ADAL" clId="{1D2D1BA4-1F51-1541-8F40-674A69426098}" dt="2021-02-26T09:21:02.134" v="62" actId="2711"/>
          <ac:spMkLst>
            <pc:docMk/>
            <pc:sldMk cId="3132245894" sldId="340"/>
            <ac:spMk id="37" creationId="{C6E69D34-F750-2E44-A5B1-739497E32821}"/>
          </ac:spMkLst>
        </pc:spChg>
        <pc:spChg chg="mod">
          <ac:chgData name=" " userId="13e44439-8913-4347-a3e1-e8bd29e343d7" providerId="ADAL" clId="{1D2D1BA4-1F51-1541-8F40-674A69426098}" dt="2021-02-26T09:21:02.134" v="62" actId="2711"/>
          <ac:spMkLst>
            <pc:docMk/>
            <pc:sldMk cId="3132245894" sldId="340"/>
            <ac:spMk id="38" creationId="{7CF36742-CF41-7448-A806-27F299A1C231}"/>
          </ac:spMkLst>
        </pc:spChg>
        <pc:spChg chg="mod">
          <ac:chgData name=" " userId="13e44439-8913-4347-a3e1-e8bd29e343d7" providerId="ADAL" clId="{1D2D1BA4-1F51-1541-8F40-674A69426098}" dt="2021-02-26T08:27:48.772" v="4"/>
          <ac:spMkLst>
            <pc:docMk/>
            <pc:sldMk cId="3132245894" sldId="340"/>
            <ac:spMk id="39" creationId="{BEF2B11A-60BD-A049-ACAB-A897F3A0DC56}"/>
          </ac:spMkLst>
        </pc:spChg>
        <pc:spChg chg="mod">
          <ac:chgData name=" " userId="13e44439-8913-4347-a3e1-e8bd29e343d7" providerId="ADAL" clId="{1D2D1BA4-1F51-1541-8F40-674A69426098}" dt="2021-02-26T08:27:48.772" v="4"/>
          <ac:spMkLst>
            <pc:docMk/>
            <pc:sldMk cId="3132245894" sldId="340"/>
            <ac:spMk id="40" creationId="{6D95B1A6-5339-804B-8A35-09AE2C2D77B2}"/>
          </ac:spMkLst>
        </pc:spChg>
        <pc:spChg chg="mod">
          <ac:chgData name=" " userId="13e44439-8913-4347-a3e1-e8bd29e343d7" providerId="ADAL" clId="{1D2D1BA4-1F51-1541-8F40-674A69426098}" dt="2021-02-26T08:27:48.772" v="4"/>
          <ac:spMkLst>
            <pc:docMk/>
            <pc:sldMk cId="3132245894" sldId="340"/>
            <ac:spMk id="41" creationId="{110A5CAB-2BAA-1E46-8A2D-5CC66422FB1F}"/>
          </ac:spMkLst>
        </pc:spChg>
        <pc:spChg chg="mod">
          <ac:chgData name=" " userId="13e44439-8913-4347-a3e1-e8bd29e343d7" providerId="ADAL" clId="{1D2D1BA4-1F51-1541-8F40-674A69426098}" dt="2021-02-26T08:27:48.772" v="4"/>
          <ac:spMkLst>
            <pc:docMk/>
            <pc:sldMk cId="3132245894" sldId="340"/>
            <ac:spMk id="42" creationId="{38CD56AB-8BF5-7242-B637-DF1807BC86C8}"/>
          </ac:spMkLst>
        </pc:spChg>
        <pc:spChg chg="mod">
          <ac:chgData name=" " userId="13e44439-8913-4347-a3e1-e8bd29e343d7" providerId="ADAL" clId="{1D2D1BA4-1F51-1541-8F40-674A69426098}" dt="2021-02-26T09:21:02.134" v="62" actId="2711"/>
          <ac:spMkLst>
            <pc:docMk/>
            <pc:sldMk cId="3132245894" sldId="340"/>
            <ac:spMk id="43" creationId="{D62F5B2E-688E-8A41-9D72-2DC91437A3A1}"/>
          </ac:spMkLst>
        </pc:spChg>
        <pc:spChg chg="mod">
          <ac:chgData name=" " userId="13e44439-8913-4347-a3e1-e8bd29e343d7" providerId="ADAL" clId="{1D2D1BA4-1F51-1541-8F40-674A69426098}" dt="2021-02-26T09:20:53.108" v="60" actId="2711"/>
          <ac:spMkLst>
            <pc:docMk/>
            <pc:sldMk cId="3132245894" sldId="340"/>
            <ac:spMk id="45" creationId="{5044C396-910B-7B4E-B436-2A8443606111}"/>
          </ac:spMkLst>
        </pc:spChg>
        <pc:spChg chg="mod">
          <ac:chgData name=" " userId="13e44439-8913-4347-a3e1-e8bd29e343d7" providerId="ADAL" clId="{1D2D1BA4-1F51-1541-8F40-674A69426098}" dt="2021-02-26T09:20:53.108" v="60" actId="2711"/>
          <ac:spMkLst>
            <pc:docMk/>
            <pc:sldMk cId="3132245894" sldId="340"/>
            <ac:spMk id="46" creationId="{DB7121FD-308D-F54D-B6CD-D2BCF10CC33C}"/>
          </ac:spMkLst>
        </pc:spChg>
        <pc:spChg chg="mod">
          <ac:chgData name=" " userId="13e44439-8913-4347-a3e1-e8bd29e343d7" providerId="ADAL" clId="{1D2D1BA4-1F51-1541-8F40-674A69426098}" dt="2021-02-26T09:20:53.108" v="60" actId="2711"/>
          <ac:spMkLst>
            <pc:docMk/>
            <pc:sldMk cId="3132245894" sldId="340"/>
            <ac:spMk id="47" creationId="{0ACD2E45-F63B-AF41-8DCB-3874B0049E9F}"/>
          </ac:spMkLst>
        </pc:spChg>
        <pc:spChg chg="mod">
          <ac:chgData name=" " userId="13e44439-8913-4347-a3e1-e8bd29e343d7" providerId="ADAL" clId="{1D2D1BA4-1F51-1541-8F40-674A69426098}" dt="2021-02-26T09:20:53.108" v="60" actId="2711"/>
          <ac:spMkLst>
            <pc:docMk/>
            <pc:sldMk cId="3132245894" sldId="340"/>
            <ac:spMk id="48" creationId="{E9059A38-0CA0-2D40-8867-B46E2A553C29}"/>
          </ac:spMkLst>
        </pc:spChg>
        <pc:spChg chg="mod">
          <ac:chgData name=" " userId="13e44439-8913-4347-a3e1-e8bd29e343d7" providerId="ADAL" clId="{1D2D1BA4-1F51-1541-8F40-674A69426098}" dt="2021-02-26T09:21:02.134" v="62" actId="2711"/>
          <ac:spMkLst>
            <pc:docMk/>
            <pc:sldMk cId="3132245894" sldId="340"/>
            <ac:spMk id="51" creationId="{45809D0B-83E3-9945-ACEA-F46B4FB76C2E}"/>
          </ac:spMkLst>
        </pc:spChg>
        <pc:spChg chg="mod">
          <ac:chgData name=" " userId="13e44439-8913-4347-a3e1-e8bd29e343d7" providerId="ADAL" clId="{1D2D1BA4-1F51-1541-8F40-674A69426098}" dt="2021-02-26T08:27:48.772" v="4"/>
          <ac:spMkLst>
            <pc:docMk/>
            <pc:sldMk cId="3132245894" sldId="340"/>
            <ac:spMk id="52" creationId="{06AC68ED-9B19-1C4A-AE7A-5B12197B5812}"/>
          </ac:spMkLst>
        </pc:spChg>
        <pc:spChg chg="mod">
          <ac:chgData name=" " userId="13e44439-8913-4347-a3e1-e8bd29e343d7" providerId="ADAL" clId="{1D2D1BA4-1F51-1541-8F40-674A69426098}" dt="2021-02-26T08:27:48.772" v="4"/>
          <ac:spMkLst>
            <pc:docMk/>
            <pc:sldMk cId="3132245894" sldId="340"/>
            <ac:spMk id="53" creationId="{DD6DA37B-ADB1-0B40-962C-39E13D2BC5A1}"/>
          </ac:spMkLst>
        </pc:spChg>
        <pc:spChg chg="mod">
          <ac:chgData name=" " userId="13e44439-8913-4347-a3e1-e8bd29e343d7" providerId="ADAL" clId="{1D2D1BA4-1F51-1541-8F40-674A69426098}" dt="2021-02-26T08:27:48.772" v="4"/>
          <ac:spMkLst>
            <pc:docMk/>
            <pc:sldMk cId="3132245894" sldId="340"/>
            <ac:spMk id="54" creationId="{87F07F99-2FFB-484F-BC59-28DBBA9F772D}"/>
          </ac:spMkLst>
        </pc:spChg>
        <pc:spChg chg="mod">
          <ac:chgData name=" " userId="13e44439-8913-4347-a3e1-e8bd29e343d7" providerId="ADAL" clId="{1D2D1BA4-1F51-1541-8F40-674A69426098}" dt="2021-02-26T08:27:48.772" v="4"/>
          <ac:spMkLst>
            <pc:docMk/>
            <pc:sldMk cId="3132245894" sldId="340"/>
            <ac:spMk id="55" creationId="{9794E83F-D226-E844-89B8-8DAE4CE13C52}"/>
          </ac:spMkLst>
        </pc:spChg>
        <pc:spChg chg="mod">
          <ac:chgData name=" " userId="13e44439-8913-4347-a3e1-e8bd29e343d7" providerId="ADAL" clId="{1D2D1BA4-1F51-1541-8F40-674A69426098}" dt="2021-02-26T09:20:54.756" v="61" actId="113"/>
          <ac:spMkLst>
            <pc:docMk/>
            <pc:sldMk cId="3132245894" sldId="340"/>
            <ac:spMk id="115" creationId="{BEED846D-A27C-4CE9-83AC-578F822929F2}"/>
          </ac:spMkLst>
        </pc:spChg>
      </pc:sldChg>
      <pc:sldChg chg="modSp mod modNotes">
        <pc:chgData name=" " userId="13e44439-8913-4347-a3e1-e8bd29e343d7" providerId="ADAL" clId="{1D2D1BA4-1F51-1541-8F40-674A69426098}" dt="2021-02-26T09:16:48.017" v="11" actId="2711"/>
        <pc:sldMkLst>
          <pc:docMk/>
          <pc:sldMk cId="2341870527" sldId="341"/>
        </pc:sldMkLst>
        <pc:spChg chg="mod">
          <ac:chgData name=" " userId="13e44439-8913-4347-a3e1-e8bd29e343d7" providerId="ADAL" clId="{1D2D1BA4-1F51-1541-8F40-674A69426098}" dt="2021-02-26T09:16:42.724" v="10" actId="113"/>
          <ac:spMkLst>
            <pc:docMk/>
            <pc:sldMk cId="2341870527" sldId="341"/>
            <ac:spMk id="6" creationId="{282E3734-DE91-2940-B286-D5B942087AD5}"/>
          </ac:spMkLst>
        </pc:spChg>
        <pc:spChg chg="mod">
          <ac:chgData name=" " userId="13e44439-8913-4347-a3e1-e8bd29e343d7" providerId="ADAL" clId="{1D2D1BA4-1F51-1541-8F40-674A69426098}" dt="2021-02-26T09:16:48.017" v="11" actId="2711"/>
          <ac:spMkLst>
            <pc:docMk/>
            <pc:sldMk cId="2341870527" sldId="341"/>
            <ac:spMk id="7" creationId="{1CD23654-AC42-C344-BD50-CBCBEFE44893}"/>
          </ac:spMkLst>
        </pc:spChg>
        <pc:spChg chg="mod">
          <ac:chgData name=" " userId="13e44439-8913-4347-a3e1-e8bd29e343d7" providerId="ADAL" clId="{1D2D1BA4-1F51-1541-8F40-674A69426098}" dt="2021-02-26T09:16:48.017" v="11" actId="2711"/>
          <ac:spMkLst>
            <pc:docMk/>
            <pc:sldMk cId="2341870527" sldId="341"/>
            <ac:spMk id="8" creationId="{3BFDA1F4-30A6-144B-B445-FC16FF8B3A35}"/>
          </ac:spMkLst>
        </pc:spChg>
        <pc:spChg chg="mod">
          <ac:chgData name=" " userId="13e44439-8913-4347-a3e1-e8bd29e343d7" providerId="ADAL" clId="{1D2D1BA4-1F51-1541-8F40-674A69426098}" dt="2021-02-26T09:16:48.017" v="11" actId="2711"/>
          <ac:spMkLst>
            <pc:docMk/>
            <pc:sldMk cId="2341870527" sldId="341"/>
            <ac:spMk id="9" creationId="{700E5682-D96F-034C-BD79-140DF186E20C}"/>
          </ac:spMkLst>
        </pc:spChg>
        <pc:spChg chg="mod">
          <ac:chgData name=" " userId="13e44439-8913-4347-a3e1-e8bd29e343d7" providerId="ADAL" clId="{1D2D1BA4-1F51-1541-8F40-674A69426098}" dt="2021-02-26T08:27:48.772" v="4"/>
          <ac:spMkLst>
            <pc:docMk/>
            <pc:sldMk cId="2341870527" sldId="341"/>
            <ac:spMk id="10" creationId="{34060160-7B47-4643-A2D9-A2052FBEE966}"/>
          </ac:spMkLst>
        </pc:spChg>
      </pc:sldChg>
      <pc:sldChg chg="addSp modSp mod modNotes">
        <pc:chgData name=" " userId="13e44439-8913-4347-a3e1-e8bd29e343d7" providerId="ADAL" clId="{1D2D1BA4-1F51-1541-8F40-674A69426098}" dt="2021-02-26T09:17:12.859" v="15" actId="164"/>
        <pc:sldMkLst>
          <pc:docMk/>
          <pc:sldMk cId="536534746" sldId="342"/>
        </pc:sldMkLst>
        <pc:spChg chg="mod">
          <ac:chgData name=" " userId="13e44439-8913-4347-a3e1-e8bd29e343d7" providerId="ADAL" clId="{1D2D1BA4-1F51-1541-8F40-674A69426098}" dt="2021-02-26T09:16:58.068" v="13" actId="113"/>
          <ac:spMkLst>
            <pc:docMk/>
            <pc:sldMk cId="536534746" sldId="342"/>
            <ac:spMk id="6" creationId="{282E3734-DE91-2940-B286-D5B942087AD5}"/>
          </ac:spMkLst>
        </pc:spChg>
        <pc:spChg chg="mod">
          <ac:chgData name=" " userId="13e44439-8913-4347-a3e1-e8bd29e343d7" providerId="ADAL" clId="{1D2D1BA4-1F51-1541-8F40-674A69426098}" dt="2021-02-26T09:16:56.291" v="12" actId="2711"/>
          <ac:spMkLst>
            <pc:docMk/>
            <pc:sldMk cId="536534746" sldId="342"/>
            <ac:spMk id="10" creationId="{1FC71009-D3E6-4A4A-8E5D-57A51553D128}"/>
          </ac:spMkLst>
        </pc:spChg>
        <pc:spChg chg="mod">
          <ac:chgData name=" " userId="13e44439-8913-4347-a3e1-e8bd29e343d7" providerId="ADAL" clId="{1D2D1BA4-1F51-1541-8F40-674A69426098}" dt="2021-02-26T09:16:56.291" v="12" actId="2711"/>
          <ac:spMkLst>
            <pc:docMk/>
            <pc:sldMk cId="536534746" sldId="342"/>
            <ac:spMk id="11" creationId="{4A56CB5B-1002-4245-A509-2FF54A6540D1}"/>
          </ac:spMkLst>
        </pc:spChg>
        <pc:spChg chg="mod">
          <ac:chgData name=" " userId="13e44439-8913-4347-a3e1-e8bd29e343d7" providerId="ADAL" clId="{1D2D1BA4-1F51-1541-8F40-674A69426098}" dt="2021-02-26T09:16:56.291" v="12" actId="2711"/>
          <ac:spMkLst>
            <pc:docMk/>
            <pc:sldMk cId="536534746" sldId="342"/>
            <ac:spMk id="12" creationId="{AC82DC86-DC8C-034C-86C7-6FF4FD29235C}"/>
          </ac:spMkLst>
        </pc:spChg>
        <pc:spChg chg="mod">
          <ac:chgData name=" " userId="13e44439-8913-4347-a3e1-e8bd29e343d7" providerId="ADAL" clId="{1D2D1BA4-1F51-1541-8F40-674A69426098}" dt="2021-02-26T09:17:12.859" v="15" actId="164"/>
          <ac:spMkLst>
            <pc:docMk/>
            <pc:sldMk cId="536534746" sldId="342"/>
            <ac:spMk id="13" creationId="{AB64D8E1-8A5E-2B41-B2EC-82D02BB29640}"/>
          </ac:spMkLst>
        </pc:spChg>
        <pc:spChg chg="mod">
          <ac:chgData name=" " userId="13e44439-8913-4347-a3e1-e8bd29e343d7" providerId="ADAL" clId="{1D2D1BA4-1F51-1541-8F40-674A69426098}" dt="2021-02-26T09:17:12.859" v="15" actId="164"/>
          <ac:spMkLst>
            <pc:docMk/>
            <pc:sldMk cId="536534746" sldId="342"/>
            <ac:spMk id="14" creationId="{6587BE0F-1DE5-FF4B-9F0F-208591BD4B9F}"/>
          </ac:spMkLst>
        </pc:spChg>
        <pc:spChg chg="mod">
          <ac:chgData name=" " userId="13e44439-8913-4347-a3e1-e8bd29e343d7" providerId="ADAL" clId="{1D2D1BA4-1F51-1541-8F40-674A69426098}" dt="2021-02-26T09:17:12.859" v="15" actId="164"/>
          <ac:spMkLst>
            <pc:docMk/>
            <pc:sldMk cId="536534746" sldId="342"/>
            <ac:spMk id="15" creationId="{86E3C9A4-AF85-634C-8C50-F4648DA0E41A}"/>
          </ac:spMkLst>
        </pc:spChg>
        <pc:spChg chg="mod">
          <ac:chgData name=" " userId="13e44439-8913-4347-a3e1-e8bd29e343d7" providerId="ADAL" clId="{1D2D1BA4-1F51-1541-8F40-674A69426098}" dt="2021-02-26T09:17:12.859" v="15" actId="164"/>
          <ac:spMkLst>
            <pc:docMk/>
            <pc:sldMk cId="536534746" sldId="342"/>
            <ac:spMk id="16" creationId="{31D2F70B-5153-EF46-8AB6-37C97952BC96}"/>
          </ac:spMkLst>
        </pc:spChg>
        <pc:spChg chg="mod">
          <ac:chgData name=" " userId="13e44439-8913-4347-a3e1-e8bd29e343d7" providerId="ADAL" clId="{1D2D1BA4-1F51-1541-8F40-674A69426098}" dt="2021-02-26T09:17:12.859" v="15" actId="164"/>
          <ac:spMkLst>
            <pc:docMk/>
            <pc:sldMk cId="536534746" sldId="342"/>
            <ac:spMk id="17" creationId="{8FD8BD7E-851E-7149-833B-7C45E158A2FF}"/>
          </ac:spMkLst>
        </pc:spChg>
        <pc:spChg chg="mod">
          <ac:chgData name=" " userId="13e44439-8913-4347-a3e1-e8bd29e343d7" providerId="ADAL" clId="{1D2D1BA4-1F51-1541-8F40-674A69426098}" dt="2021-02-26T09:17:12.859" v="15" actId="164"/>
          <ac:spMkLst>
            <pc:docMk/>
            <pc:sldMk cId="536534746" sldId="342"/>
            <ac:spMk id="18" creationId="{1F11F949-5741-6749-B9F1-A5716DA83D31}"/>
          </ac:spMkLst>
        </pc:spChg>
        <pc:spChg chg="mod">
          <ac:chgData name=" " userId="13e44439-8913-4347-a3e1-e8bd29e343d7" providerId="ADAL" clId="{1D2D1BA4-1F51-1541-8F40-674A69426098}" dt="2021-02-26T09:17:12.859" v="15" actId="164"/>
          <ac:spMkLst>
            <pc:docMk/>
            <pc:sldMk cId="536534746" sldId="342"/>
            <ac:spMk id="19" creationId="{DB102A6B-F564-9A4A-B0E2-59EBAC7D7B76}"/>
          </ac:spMkLst>
        </pc:spChg>
        <pc:spChg chg="mod">
          <ac:chgData name=" " userId="13e44439-8913-4347-a3e1-e8bd29e343d7" providerId="ADAL" clId="{1D2D1BA4-1F51-1541-8F40-674A69426098}" dt="2021-02-26T09:17:12.859" v="15" actId="164"/>
          <ac:spMkLst>
            <pc:docMk/>
            <pc:sldMk cId="536534746" sldId="342"/>
            <ac:spMk id="20" creationId="{B1999047-AEBC-FD47-8D25-90B50E898A14}"/>
          </ac:spMkLst>
        </pc:spChg>
        <pc:spChg chg="mod">
          <ac:chgData name=" " userId="13e44439-8913-4347-a3e1-e8bd29e343d7" providerId="ADAL" clId="{1D2D1BA4-1F51-1541-8F40-674A69426098}" dt="2021-02-26T08:27:48.772" v="4"/>
          <ac:spMkLst>
            <pc:docMk/>
            <pc:sldMk cId="536534746" sldId="342"/>
            <ac:spMk id="21" creationId="{5FDF47ED-E997-6D40-8A6B-6CC44A0F22F3}"/>
          </ac:spMkLst>
        </pc:spChg>
        <pc:grpChg chg="add mod">
          <ac:chgData name=" " userId="13e44439-8913-4347-a3e1-e8bd29e343d7" providerId="ADAL" clId="{1D2D1BA4-1F51-1541-8F40-674A69426098}" dt="2021-02-26T09:17:12.859" v="15" actId="164"/>
          <ac:grpSpMkLst>
            <pc:docMk/>
            <pc:sldMk cId="536534746" sldId="342"/>
            <ac:grpSpMk id="2" creationId="{6AD4F41C-5FBB-E441-AE2E-12296C98FDA8}"/>
          </ac:grpSpMkLst>
        </pc:grpChg>
      </pc:sldChg>
      <pc:sldChg chg="modSp mod modNotes">
        <pc:chgData name=" " userId="13e44439-8913-4347-a3e1-e8bd29e343d7" providerId="ADAL" clId="{1D2D1BA4-1F51-1541-8F40-674A69426098}" dt="2021-02-26T09:17:46.883" v="25" actId="1035"/>
        <pc:sldMkLst>
          <pc:docMk/>
          <pc:sldMk cId="260350132" sldId="343"/>
        </pc:sldMkLst>
        <pc:spChg chg="mod">
          <ac:chgData name=" " userId="13e44439-8913-4347-a3e1-e8bd29e343d7" providerId="ADAL" clId="{1D2D1BA4-1F51-1541-8F40-674A69426098}" dt="2021-02-26T09:17:23.530" v="17" actId="113"/>
          <ac:spMkLst>
            <pc:docMk/>
            <pc:sldMk cId="260350132" sldId="343"/>
            <ac:spMk id="6" creationId="{282E3734-DE91-2940-B286-D5B942087AD5}"/>
          </ac:spMkLst>
        </pc:spChg>
        <pc:spChg chg="mod">
          <ac:chgData name=" " userId="13e44439-8913-4347-a3e1-e8bd29e343d7" providerId="ADAL" clId="{1D2D1BA4-1F51-1541-8F40-674A69426098}" dt="2021-02-26T09:17:21.817" v="16" actId="2711"/>
          <ac:spMkLst>
            <pc:docMk/>
            <pc:sldMk cId="260350132" sldId="343"/>
            <ac:spMk id="10" creationId="{1FC71009-D3E6-4A4A-8E5D-57A51553D128}"/>
          </ac:spMkLst>
        </pc:spChg>
        <pc:spChg chg="mod">
          <ac:chgData name=" " userId="13e44439-8913-4347-a3e1-e8bd29e343d7" providerId="ADAL" clId="{1D2D1BA4-1F51-1541-8F40-674A69426098}" dt="2021-02-26T09:17:21.817" v="16" actId="2711"/>
          <ac:spMkLst>
            <pc:docMk/>
            <pc:sldMk cId="260350132" sldId="343"/>
            <ac:spMk id="11" creationId="{4A56CB5B-1002-4245-A509-2FF54A6540D1}"/>
          </ac:spMkLst>
        </pc:spChg>
        <pc:spChg chg="mod">
          <ac:chgData name=" " userId="13e44439-8913-4347-a3e1-e8bd29e343d7" providerId="ADAL" clId="{1D2D1BA4-1F51-1541-8F40-674A69426098}" dt="2021-02-26T09:17:21.817" v="16" actId="2711"/>
          <ac:spMkLst>
            <pc:docMk/>
            <pc:sldMk cId="260350132" sldId="343"/>
            <ac:spMk id="12" creationId="{AC82DC86-DC8C-034C-86C7-6FF4FD29235C}"/>
          </ac:spMkLst>
        </pc:spChg>
        <pc:spChg chg="mod">
          <ac:chgData name=" " userId="13e44439-8913-4347-a3e1-e8bd29e343d7" providerId="ADAL" clId="{1D2D1BA4-1F51-1541-8F40-674A69426098}" dt="2021-02-26T09:17:32.734" v="18" actId="2711"/>
          <ac:spMkLst>
            <pc:docMk/>
            <pc:sldMk cId="260350132" sldId="343"/>
            <ac:spMk id="21" creationId="{8B6C594E-3EAE-494C-8C22-51670020CB56}"/>
          </ac:spMkLst>
        </pc:spChg>
        <pc:spChg chg="mod">
          <ac:chgData name=" " userId="13e44439-8913-4347-a3e1-e8bd29e343d7" providerId="ADAL" clId="{1D2D1BA4-1F51-1541-8F40-674A69426098}" dt="2021-02-26T09:17:32.734" v="18" actId="2711"/>
          <ac:spMkLst>
            <pc:docMk/>
            <pc:sldMk cId="260350132" sldId="343"/>
            <ac:spMk id="22" creationId="{4DF2B0FA-A2BA-F94D-8EB9-4643C6CC9765}"/>
          </ac:spMkLst>
        </pc:spChg>
        <pc:spChg chg="mod">
          <ac:chgData name=" " userId="13e44439-8913-4347-a3e1-e8bd29e343d7" providerId="ADAL" clId="{1D2D1BA4-1F51-1541-8F40-674A69426098}" dt="2021-02-26T09:17:32.734" v="18" actId="2711"/>
          <ac:spMkLst>
            <pc:docMk/>
            <pc:sldMk cId="260350132" sldId="343"/>
            <ac:spMk id="23" creationId="{AD3FE898-C599-FB44-BDBA-B773F6357A3A}"/>
          </ac:spMkLst>
        </pc:spChg>
        <pc:spChg chg="mod">
          <ac:chgData name=" " userId="13e44439-8913-4347-a3e1-e8bd29e343d7" providerId="ADAL" clId="{1D2D1BA4-1F51-1541-8F40-674A69426098}" dt="2021-02-26T09:17:32.734" v="18" actId="2711"/>
          <ac:spMkLst>
            <pc:docMk/>
            <pc:sldMk cId="260350132" sldId="343"/>
            <ac:spMk id="25" creationId="{918BE428-5DED-DB49-BD78-EA5D99E1A479}"/>
          </ac:spMkLst>
        </pc:spChg>
        <pc:spChg chg="mod">
          <ac:chgData name=" " userId="13e44439-8913-4347-a3e1-e8bd29e343d7" providerId="ADAL" clId="{1D2D1BA4-1F51-1541-8F40-674A69426098}" dt="2021-02-26T08:27:48.772" v="4"/>
          <ac:spMkLst>
            <pc:docMk/>
            <pc:sldMk cId="260350132" sldId="343"/>
            <ac:spMk id="26" creationId="{3F3465AE-0AC1-1644-8319-9F7757CD5F78}"/>
          </ac:spMkLst>
        </pc:spChg>
        <pc:spChg chg="mod">
          <ac:chgData name=" " userId="13e44439-8913-4347-a3e1-e8bd29e343d7" providerId="ADAL" clId="{1D2D1BA4-1F51-1541-8F40-674A69426098}" dt="2021-02-26T08:27:48.772" v="4"/>
          <ac:spMkLst>
            <pc:docMk/>
            <pc:sldMk cId="260350132" sldId="343"/>
            <ac:spMk id="27" creationId="{99C0C876-C118-7941-908D-2BFA7B52B63D}"/>
          </ac:spMkLst>
        </pc:spChg>
        <pc:spChg chg="mod">
          <ac:chgData name=" " userId="13e44439-8913-4347-a3e1-e8bd29e343d7" providerId="ADAL" clId="{1D2D1BA4-1F51-1541-8F40-674A69426098}" dt="2021-02-26T08:27:48.772" v="4"/>
          <ac:spMkLst>
            <pc:docMk/>
            <pc:sldMk cId="260350132" sldId="343"/>
            <ac:spMk id="28" creationId="{879F18F3-8726-6A4E-8FEA-92AE0117F608}"/>
          </ac:spMkLst>
        </pc:spChg>
        <pc:spChg chg="mod">
          <ac:chgData name=" " userId="13e44439-8913-4347-a3e1-e8bd29e343d7" providerId="ADAL" clId="{1D2D1BA4-1F51-1541-8F40-674A69426098}" dt="2021-02-26T08:27:48.772" v="4"/>
          <ac:spMkLst>
            <pc:docMk/>
            <pc:sldMk cId="260350132" sldId="343"/>
            <ac:spMk id="29" creationId="{26FD2D0D-7D24-4141-B565-0BE43F1D7088}"/>
          </ac:spMkLst>
        </pc:spChg>
        <pc:spChg chg="mod">
          <ac:chgData name=" " userId="13e44439-8913-4347-a3e1-e8bd29e343d7" providerId="ADAL" clId="{1D2D1BA4-1F51-1541-8F40-674A69426098}" dt="2021-02-26T09:17:46.883" v="25" actId="1035"/>
          <ac:spMkLst>
            <pc:docMk/>
            <pc:sldMk cId="260350132" sldId="343"/>
            <ac:spMk id="30" creationId="{C6B35708-1BAF-4046-BCC7-817F33CB1237}"/>
          </ac:spMkLst>
        </pc:spChg>
        <pc:spChg chg="mod">
          <ac:chgData name=" " userId="13e44439-8913-4347-a3e1-e8bd29e343d7" providerId="ADAL" clId="{1D2D1BA4-1F51-1541-8F40-674A69426098}" dt="2021-02-26T09:17:46.883" v="25" actId="1035"/>
          <ac:spMkLst>
            <pc:docMk/>
            <pc:sldMk cId="260350132" sldId="343"/>
            <ac:spMk id="31" creationId="{32EDFB02-314A-0346-91FB-91106D97F4A9}"/>
          </ac:spMkLst>
        </pc:spChg>
        <pc:spChg chg="mod">
          <ac:chgData name=" " userId="13e44439-8913-4347-a3e1-e8bd29e343d7" providerId="ADAL" clId="{1D2D1BA4-1F51-1541-8F40-674A69426098}" dt="2021-02-26T09:17:46.883" v="25" actId="1035"/>
          <ac:spMkLst>
            <pc:docMk/>
            <pc:sldMk cId="260350132" sldId="343"/>
            <ac:spMk id="32" creationId="{91EB69D9-7FF2-434E-989D-7F30DE2AF8B4}"/>
          </ac:spMkLst>
        </pc:spChg>
        <pc:spChg chg="mod">
          <ac:chgData name=" " userId="13e44439-8913-4347-a3e1-e8bd29e343d7" providerId="ADAL" clId="{1D2D1BA4-1F51-1541-8F40-674A69426098}" dt="2021-02-26T09:17:46.883" v="25" actId="1035"/>
          <ac:spMkLst>
            <pc:docMk/>
            <pc:sldMk cId="260350132" sldId="343"/>
            <ac:spMk id="33" creationId="{6CF34588-9214-034F-9495-86ED5C30AB7C}"/>
          </ac:spMkLst>
        </pc:spChg>
        <pc:spChg chg="mod">
          <ac:chgData name=" " userId="13e44439-8913-4347-a3e1-e8bd29e343d7" providerId="ADAL" clId="{1D2D1BA4-1F51-1541-8F40-674A69426098}" dt="2021-02-26T08:27:48.772" v="4"/>
          <ac:spMkLst>
            <pc:docMk/>
            <pc:sldMk cId="260350132" sldId="343"/>
            <ac:spMk id="34" creationId="{C7F0CE5E-D029-524F-A37F-F17138021D22}"/>
          </ac:spMkLst>
        </pc:spChg>
      </pc:sldChg>
      <pc:sldChg chg="modSp mod modNotes">
        <pc:chgData name=" " userId="13e44439-8913-4347-a3e1-e8bd29e343d7" providerId="ADAL" clId="{1D2D1BA4-1F51-1541-8F40-674A69426098}" dt="2021-02-26T09:18:50.543" v="39" actId="2711"/>
        <pc:sldMkLst>
          <pc:docMk/>
          <pc:sldMk cId="1663209320" sldId="346"/>
        </pc:sldMkLst>
        <pc:spChg chg="mod">
          <ac:chgData name=" " userId="13e44439-8913-4347-a3e1-e8bd29e343d7" providerId="ADAL" clId="{1D2D1BA4-1F51-1541-8F40-674A69426098}" dt="2021-02-26T09:18:44.923" v="38" actId="113"/>
          <ac:spMkLst>
            <pc:docMk/>
            <pc:sldMk cId="1663209320" sldId="346"/>
            <ac:spMk id="6" creationId="{282E3734-DE91-2940-B286-D5B942087AD5}"/>
          </ac:spMkLst>
        </pc:spChg>
        <pc:spChg chg="mod">
          <ac:chgData name=" " userId="13e44439-8913-4347-a3e1-e8bd29e343d7" providerId="ADAL" clId="{1D2D1BA4-1F51-1541-8F40-674A69426098}" dt="2021-02-26T08:27:48.772" v="4"/>
          <ac:spMkLst>
            <pc:docMk/>
            <pc:sldMk cId="1663209320" sldId="346"/>
            <ac:spMk id="10" creationId="{AA4CF911-B5E5-AE4C-8014-26D896DA9482}"/>
          </ac:spMkLst>
        </pc:spChg>
        <pc:spChg chg="mod">
          <ac:chgData name=" " userId="13e44439-8913-4347-a3e1-e8bd29e343d7" providerId="ADAL" clId="{1D2D1BA4-1F51-1541-8F40-674A69426098}" dt="2021-02-26T09:18:50.543" v="39" actId="2711"/>
          <ac:spMkLst>
            <pc:docMk/>
            <pc:sldMk cId="1663209320" sldId="346"/>
            <ac:spMk id="21" creationId="{8B6C594E-3EAE-494C-8C22-51670020CB56}"/>
          </ac:spMkLst>
        </pc:spChg>
        <pc:spChg chg="mod">
          <ac:chgData name=" " userId="13e44439-8913-4347-a3e1-e8bd29e343d7" providerId="ADAL" clId="{1D2D1BA4-1F51-1541-8F40-674A69426098}" dt="2021-02-26T09:18:50.543" v="39" actId="2711"/>
          <ac:spMkLst>
            <pc:docMk/>
            <pc:sldMk cId="1663209320" sldId="346"/>
            <ac:spMk id="22" creationId="{4DF2B0FA-A2BA-F94D-8EB9-4643C6CC9765}"/>
          </ac:spMkLst>
        </pc:spChg>
        <pc:spChg chg="mod">
          <ac:chgData name=" " userId="13e44439-8913-4347-a3e1-e8bd29e343d7" providerId="ADAL" clId="{1D2D1BA4-1F51-1541-8F40-674A69426098}" dt="2021-02-26T09:18:50.543" v="39" actId="2711"/>
          <ac:spMkLst>
            <pc:docMk/>
            <pc:sldMk cId="1663209320" sldId="346"/>
            <ac:spMk id="23" creationId="{AD3FE898-C599-FB44-BDBA-B773F6357A3A}"/>
          </ac:spMkLst>
        </pc:spChg>
        <pc:spChg chg="mod">
          <ac:chgData name=" " userId="13e44439-8913-4347-a3e1-e8bd29e343d7" providerId="ADAL" clId="{1D2D1BA4-1F51-1541-8F40-674A69426098}" dt="2021-02-26T09:18:50.543" v="39" actId="2711"/>
          <ac:spMkLst>
            <pc:docMk/>
            <pc:sldMk cId="1663209320" sldId="346"/>
            <ac:spMk id="25" creationId="{918BE428-5DED-DB49-BD78-EA5D99E1A479}"/>
          </ac:spMkLst>
        </pc:spChg>
      </pc:sldChg>
      <pc:sldChg chg="modSp mod modNotes">
        <pc:chgData name=" " userId="13e44439-8913-4347-a3e1-e8bd29e343d7" providerId="ADAL" clId="{1D2D1BA4-1F51-1541-8F40-674A69426098}" dt="2021-02-26T09:19:08.007" v="44" actId="113"/>
        <pc:sldMkLst>
          <pc:docMk/>
          <pc:sldMk cId="1982559456" sldId="347"/>
        </pc:sldMkLst>
        <pc:spChg chg="mod">
          <ac:chgData name=" " userId="13e44439-8913-4347-a3e1-e8bd29e343d7" providerId="ADAL" clId="{1D2D1BA4-1F51-1541-8F40-674A69426098}" dt="2021-02-26T09:19:08.007" v="44" actId="113"/>
          <ac:spMkLst>
            <pc:docMk/>
            <pc:sldMk cId="1982559456" sldId="347"/>
            <ac:spMk id="6" creationId="{282E3734-DE91-2940-B286-D5B942087AD5}"/>
          </ac:spMkLst>
        </pc:spChg>
        <pc:spChg chg="mod">
          <ac:chgData name=" " userId="13e44439-8913-4347-a3e1-e8bd29e343d7" providerId="ADAL" clId="{1D2D1BA4-1F51-1541-8F40-674A69426098}" dt="2021-02-26T08:27:48.772" v="4"/>
          <ac:spMkLst>
            <pc:docMk/>
            <pc:sldMk cId="1982559456" sldId="347"/>
            <ac:spMk id="10" creationId="{63DF70FE-4028-EC42-8166-CA885D772A05}"/>
          </ac:spMkLst>
        </pc:spChg>
        <pc:spChg chg="mod">
          <ac:chgData name=" " userId="13e44439-8913-4347-a3e1-e8bd29e343d7" providerId="ADAL" clId="{1D2D1BA4-1F51-1541-8F40-674A69426098}" dt="2021-02-26T09:18:59.441" v="40" actId="2711"/>
          <ac:spMkLst>
            <pc:docMk/>
            <pc:sldMk cId="1982559456" sldId="347"/>
            <ac:spMk id="21" creationId="{8B6C594E-3EAE-494C-8C22-51670020CB56}"/>
          </ac:spMkLst>
        </pc:spChg>
        <pc:spChg chg="mod">
          <ac:chgData name=" " userId="13e44439-8913-4347-a3e1-e8bd29e343d7" providerId="ADAL" clId="{1D2D1BA4-1F51-1541-8F40-674A69426098}" dt="2021-02-26T09:18:59.441" v="40" actId="2711"/>
          <ac:spMkLst>
            <pc:docMk/>
            <pc:sldMk cId="1982559456" sldId="347"/>
            <ac:spMk id="22" creationId="{4DF2B0FA-A2BA-F94D-8EB9-4643C6CC9765}"/>
          </ac:spMkLst>
        </pc:spChg>
        <pc:spChg chg="mod">
          <ac:chgData name=" " userId="13e44439-8913-4347-a3e1-e8bd29e343d7" providerId="ADAL" clId="{1D2D1BA4-1F51-1541-8F40-674A69426098}" dt="2021-02-26T09:18:59.441" v="40" actId="2711"/>
          <ac:spMkLst>
            <pc:docMk/>
            <pc:sldMk cId="1982559456" sldId="347"/>
            <ac:spMk id="23" creationId="{AD3FE898-C599-FB44-BDBA-B773F6357A3A}"/>
          </ac:spMkLst>
        </pc:spChg>
        <pc:spChg chg="mod">
          <ac:chgData name=" " userId="13e44439-8913-4347-a3e1-e8bd29e343d7" providerId="ADAL" clId="{1D2D1BA4-1F51-1541-8F40-674A69426098}" dt="2021-02-26T09:18:59.441" v="40" actId="2711"/>
          <ac:spMkLst>
            <pc:docMk/>
            <pc:sldMk cId="1982559456" sldId="347"/>
            <ac:spMk id="25" creationId="{918BE428-5DED-DB49-BD78-EA5D99E1A479}"/>
          </ac:spMkLst>
        </pc:spChg>
      </pc:sldChg>
      <pc:sldChg chg="modSp mod modNotes">
        <pc:chgData name=" " userId="13e44439-8913-4347-a3e1-e8bd29e343d7" providerId="ADAL" clId="{1D2D1BA4-1F51-1541-8F40-674A69426098}" dt="2021-02-26T09:21:07.062" v="63" actId="113"/>
        <pc:sldMkLst>
          <pc:docMk/>
          <pc:sldMk cId="2393118644" sldId="348"/>
        </pc:sldMkLst>
        <pc:spChg chg="mod">
          <ac:chgData name=" " userId="13e44439-8913-4347-a3e1-e8bd29e343d7" providerId="ADAL" clId="{1D2D1BA4-1F51-1541-8F40-674A69426098}" dt="2021-02-26T08:27:48.772" v="4"/>
          <ac:spMkLst>
            <pc:docMk/>
            <pc:sldMk cId="2393118644" sldId="348"/>
            <ac:spMk id="9" creationId="{D051E5EE-A77D-E141-AC8C-BFA8334C6419}"/>
          </ac:spMkLst>
        </pc:spChg>
        <pc:spChg chg="mod">
          <ac:chgData name=" " userId="13e44439-8913-4347-a3e1-e8bd29e343d7" providerId="ADAL" clId="{1D2D1BA4-1F51-1541-8F40-674A69426098}" dt="2021-02-26T08:27:48.772" v="4"/>
          <ac:spMkLst>
            <pc:docMk/>
            <pc:sldMk cId="2393118644" sldId="348"/>
            <ac:spMk id="26" creationId="{FD9F6AF1-015D-5D4E-95DF-83814BBD8F5E}"/>
          </ac:spMkLst>
        </pc:spChg>
        <pc:spChg chg="mod">
          <ac:chgData name=" " userId="13e44439-8913-4347-a3e1-e8bd29e343d7" providerId="ADAL" clId="{1D2D1BA4-1F51-1541-8F40-674A69426098}" dt="2021-02-26T09:21:07.062" v="63" actId="113"/>
          <ac:spMkLst>
            <pc:docMk/>
            <pc:sldMk cId="2393118644" sldId="348"/>
            <ac:spMk id="115" creationId="{BEED846D-A27C-4CE9-83AC-578F822929F2}"/>
          </ac:spMkLst>
        </pc:spChg>
      </pc:sldChg>
      <pc:sldChg chg="modSp mod modNotes">
        <pc:chgData name=" " userId="13e44439-8913-4347-a3e1-e8bd29e343d7" providerId="ADAL" clId="{1D2D1BA4-1F51-1541-8F40-674A69426098}" dt="2021-02-26T09:19:21.041" v="46" actId="113"/>
        <pc:sldMkLst>
          <pc:docMk/>
          <pc:sldMk cId="3180989751" sldId="349"/>
        </pc:sldMkLst>
        <pc:spChg chg="mod">
          <ac:chgData name=" " userId="13e44439-8913-4347-a3e1-e8bd29e343d7" providerId="ADAL" clId="{1D2D1BA4-1F51-1541-8F40-674A69426098}" dt="2021-02-26T08:27:48.772" v="4"/>
          <ac:spMkLst>
            <pc:docMk/>
            <pc:sldMk cId="3180989751" sldId="349"/>
            <ac:spMk id="24" creationId="{BD052431-641E-1D48-935A-CEC66F721803}"/>
          </ac:spMkLst>
        </pc:spChg>
        <pc:spChg chg="mod">
          <ac:chgData name=" " userId="13e44439-8913-4347-a3e1-e8bd29e343d7" providerId="ADAL" clId="{1D2D1BA4-1F51-1541-8F40-674A69426098}" dt="2021-02-26T08:27:48.772" v="4"/>
          <ac:spMkLst>
            <pc:docMk/>
            <pc:sldMk cId="3180989751" sldId="349"/>
            <ac:spMk id="82" creationId="{79370212-61B4-8649-A096-41E45E9D5FF4}"/>
          </ac:spMkLst>
        </pc:spChg>
        <pc:spChg chg="mod">
          <ac:chgData name=" " userId="13e44439-8913-4347-a3e1-e8bd29e343d7" providerId="ADAL" clId="{1D2D1BA4-1F51-1541-8F40-674A69426098}" dt="2021-02-26T08:27:48.772" v="4"/>
          <ac:spMkLst>
            <pc:docMk/>
            <pc:sldMk cId="3180989751" sldId="349"/>
            <ac:spMk id="83" creationId="{20979F06-588B-9043-BDAB-B9942B2E48EE}"/>
          </ac:spMkLst>
        </pc:spChg>
        <pc:spChg chg="mod">
          <ac:chgData name=" " userId="13e44439-8913-4347-a3e1-e8bd29e343d7" providerId="ADAL" clId="{1D2D1BA4-1F51-1541-8F40-674A69426098}" dt="2021-02-26T08:27:48.772" v="4"/>
          <ac:spMkLst>
            <pc:docMk/>
            <pc:sldMk cId="3180989751" sldId="349"/>
            <ac:spMk id="84" creationId="{A748D1FF-B41F-BD45-8279-9B533A605BEC}"/>
          </ac:spMkLst>
        </pc:spChg>
        <pc:spChg chg="mod">
          <ac:chgData name=" " userId="13e44439-8913-4347-a3e1-e8bd29e343d7" providerId="ADAL" clId="{1D2D1BA4-1F51-1541-8F40-674A69426098}" dt="2021-02-26T09:19:21.041" v="46" actId="113"/>
          <ac:spMkLst>
            <pc:docMk/>
            <pc:sldMk cId="3180989751" sldId="349"/>
            <ac:spMk id="86" creationId="{1C465FCB-6451-EF49-9ECE-024B0D21DF17}"/>
          </ac:spMkLst>
        </pc:spChg>
        <pc:spChg chg="mod">
          <ac:chgData name=" " userId="13e44439-8913-4347-a3e1-e8bd29e343d7" providerId="ADAL" clId="{1D2D1BA4-1F51-1541-8F40-674A69426098}" dt="2021-02-26T09:19:19.296" v="45" actId="2711"/>
          <ac:spMkLst>
            <pc:docMk/>
            <pc:sldMk cId="3180989751" sldId="349"/>
            <ac:spMk id="90" creationId="{A0D4ABC8-4A86-624E-824A-6DA2B08465C0}"/>
          </ac:spMkLst>
        </pc:spChg>
        <pc:spChg chg="mod">
          <ac:chgData name=" " userId="13e44439-8913-4347-a3e1-e8bd29e343d7" providerId="ADAL" clId="{1D2D1BA4-1F51-1541-8F40-674A69426098}" dt="2021-02-26T09:19:19.296" v="45" actId="2711"/>
          <ac:spMkLst>
            <pc:docMk/>
            <pc:sldMk cId="3180989751" sldId="349"/>
            <ac:spMk id="97" creationId="{4218308F-7208-5649-B462-22F8BB04F8B6}"/>
          </ac:spMkLst>
        </pc:spChg>
        <pc:spChg chg="mod">
          <ac:chgData name=" " userId="13e44439-8913-4347-a3e1-e8bd29e343d7" providerId="ADAL" clId="{1D2D1BA4-1F51-1541-8F40-674A69426098}" dt="2021-02-26T09:19:19.296" v="45" actId="2711"/>
          <ac:spMkLst>
            <pc:docMk/>
            <pc:sldMk cId="3180989751" sldId="349"/>
            <ac:spMk id="98" creationId="{5CAE2E87-C025-F547-A195-4FE56D5D3802}"/>
          </ac:spMkLst>
        </pc:spChg>
        <pc:spChg chg="mod">
          <ac:chgData name=" " userId="13e44439-8913-4347-a3e1-e8bd29e343d7" providerId="ADAL" clId="{1D2D1BA4-1F51-1541-8F40-674A69426098}" dt="2021-02-26T09:19:19.296" v="45" actId="2711"/>
          <ac:spMkLst>
            <pc:docMk/>
            <pc:sldMk cId="3180989751" sldId="349"/>
            <ac:spMk id="99" creationId="{ACEA7DE6-4CEC-FF49-AFE6-747D5EC83316}"/>
          </ac:spMkLst>
        </pc:spChg>
        <pc:spChg chg="mod">
          <ac:chgData name=" " userId="13e44439-8913-4347-a3e1-e8bd29e343d7" providerId="ADAL" clId="{1D2D1BA4-1F51-1541-8F40-674A69426098}" dt="2021-02-26T09:19:19.296" v="45" actId="2711"/>
          <ac:spMkLst>
            <pc:docMk/>
            <pc:sldMk cId="3180989751" sldId="349"/>
            <ac:spMk id="100" creationId="{9C3A5548-8877-0D40-AD05-E9C865B48BBE}"/>
          </ac:spMkLst>
        </pc:spChg>
        <pc:spChg chg="mod">
          <ac:chgData name=" " userId="13e44439-8913-4347-a3e1-e8bd29e343d7" providerId="ADAL" clId="{1D2D1BA4-1F51-1541-8F40-674A69426098}" dt="2021-02-26T09:19:19.296" v="45" actId="2711"/>
          <ac:spMkLst>
            <pc:docMk/>
            <pc:sldMk cId="3180989751" sldId="349"/>
            <ac:spMk id="101" creationId="{B1432E62-0DA3-554C-B51D-0BEFC30907E0}"/>
          </ac:spMkLst>
        </pc:spChg>
        <pc:spChg chg="mod">
          <ac:chgData name=" " userId="13e44439-8913-4347-a3e1-e8bd29e343d7" providerId="ADAL" clId="{1D2D1BA4-1F51-1541-8F40-674A69426098}" dt="2021-02-26T09:19:19.296" v="45" actId="2711"/>
          <ac:spMkLst>
            <pc:docMk/>
            <pc:sldMk cId="3180989751" sldId="349"/>
            <ac:spMk id="102" creationId="{46297F0D-C51A-B449-A8F4-19E9C8E7F798}"/>
          </ac:spMkLst>
        </pc:spChg>
        <pc:spChg chg="mod">
          <ac:chgData name=" " userId="13e44439-8913-4347-a3e1-e8bd29e343d7" providerId="ADAL" clId="{1D2D1BA4-1F51-1541-8F40-674A69426098}" dt="2021-02-26T09:19:19.296" v="45" actId="2711"/>
          <ac:spMkLst>
            <pc:docMk/>
            <pc:sldMk cId="3180989751" sldId="349"/>
            <ac:spMk id="103" creationId="{7327C5E0-7F9C-CE4D-93CD-BFBD5BB63C06}"/>
          </ac:spMkLst>
        </pc:spChg>
        <pc:spChg chg="mod">
          <ac:chgData name=" " userId="13e44439-8913-4347-a3e1-e8bd29e343d7" providerId="ADAL" clId="{1D2D1BA4-1F51-1541-8F40-674A69426098}" dt="2021-02-26T09:19:19.296" v="45" actId="2711"/>
          <ac:spMkLst>
            <pc:docMk/>
            <pc:sldMk cId="3180989751" sldId="349"/>
            <ac:spMk id="104" creationId="{EE3E8E76-3BAB-0C4B-B845-D4F159C26A99}"/>
          </ac:spMkLst>
        </pc:spChg>
        <pc:spChg chg="mod">
          <ac:chgData name=" " userId="13e44439-8913-4347-a3e1-e8bd29e343d7" providerId="ADAL" clId="{1D2D1BA4-1F51-1541-8F40-674A69426098}" dt="2021-02-26T09:19:19.296" v="45" actId="2711"/>
          <ac:spMkLst>
            <pc:docMk/>
            <pc:sldMk cId="3180989751" sldId="349"/>
            <ac:spMk id="105" creationId="{3DD81840-E8F2-A84A-ABE8-9DA351C0EA20}"/>
          </ac:spMkLst>
        </pc:spChg>
        <pc:spChg chg="mod">
          <ac:chgData name=" " userId="13e44439-8913-4347-a3e1-e8bd29e343d7" providerId="ADAL" clId="{1D2D1BA4-1F51-1541-8F40-674A69426098}" dt="2021-02-26T09:19:19.296" v="45" actId="2711"/>
          <ac:spMkLst>
            <pc:docMk/>
            <pc:sldMk cId="3180989751" sldId="349"/>
            <ac:spMk id="106" creationId="{EA08CE24-4B60-D64E-8ADA-BD7F7C3CD065}"/>
          </ac:spMkLst>
        </pc:spChg>
        <pc:spChg chg="mod">
          <ac:chgData name=" " userId="13e44439-8913-4347-a3e1-e8bd29e343d7" providerId="ADAL" clId="{1D2D1BA4-1F51-1541-8F40-674A69426098}" dt="2021-02-26T09:19:19.296" v="45" actId="2711"/>
          <ac:spMkLst>
            <pc:docMk/>
            <pc:sldMk cId="3180989751" sldId="349"/>
            <ac:spMk id="107" creationId="{41BCCEFD-B151-D94F-80D3-E713FEE9D98F}"/>
          </ac:spMkLst>
        </pc:spChg>
        <pc:spChg chg="mod">
          <ac:chgData name=" " userId="13e44439-8913-4347-a3e1-e8bd29e343d7" providerId="ADAL" clId="{1D2D1BA4-1F51-1541-8F40-674A69426098}" dt="2021-02-26T09:19:19.296" v="45" actId="2711"/>
          <ac:spMkLst>
            <pc:docMk/>
            <pc:sldMk cId="3180989751" sldId="349"/>
            <ac:spMk id="108" creationId="{1315E3BA-2A16-D647-8501-8524ACD2B601}"/>
          </ac:spMkLst>
        </pc:spChg>
        <pc:spChg chg="mod">
          <ac:chgData name=" " userId="13e44439-8913-4347-a3e1-e8bd29e343d7" providerId="ADAL" clId="{1D2D1BA4-1F51-1541-8F40-674A69426098}" dt="2021-02-26T09:19:19.296" v="45" actId="2711"/>
          <ac:spMkLst>
            <pc:docMk/>
            <pc:sldMk cId="3180989751" sldId="349"/>
            <ac:spMk id="109" creationId="{BD857ED6-E6D3-E542-B276-1261AC8E3B8A}"/>
          </ac:spMkLst>
        </pc:spChg>
        <pc:spChg chg="mod">
          <ac:chgData name=" " userId="13e44439-8913-4347-a3e1-e8bd29e343d7" providerId="ADAL" clId="{1D2D1BA4-1F51-1541-8F40-674A69426098}" dt="2021-02-26T09:19:19.296" v="45" actId="2711"/>
          <ac:spMkLst>
            <pc:docMk/>
            <pc:sldMk cId="3180989751" sldId="349"/>
            <ac:spMk id="110" creationId="{645F8605-9C2F-CC44-95CD-130F6F87AB8D}"/>
          </ac:spMkLst>
        </pc:spChg>
        <pc:spChg chg="mod">
          <ac:chgData name=" " userId="13e44439-8913-4347-a3e1-e8bd29e343d7" providerId="ADAL" clId="{1D2D1BA4-1F51-1541-8F40-674A69426098}" dt="2021-02-26T09:19:19.296" v="45" actId="2711"/>
          <ac:spMkLst>
            <pc:docMk/>
            <pc:sldMk cId="3180989751" sldId="349"/>
            <ac:spMk id="111" creationId="{7FCBEC49-27B3-9849-847B-65F26C5B86E8}"/>
          </ac:spMkLst>
        </pc:spChg>
        <pc:spChg chg="mod">
          <ac:chgData name=" " userId="13e44439-8913-4347-a3e1-e8bd29e343d7" providerId="ADAL" clId="{1D2D1BA4-1F51-1541-8F40-674A69426098}" dt="2021-02-26T09:19:19.296" v="45" actId="2711"/>
          <ac:spMkLst>
            <pc:docMk/>
            <pc:sldMk cId="3180989751" sldId="349"/>
            <ac:spMk id="112" creationId="{2046E764-14E1-CA4D-86EB-87B42896F46C}"/>
          </ac:spMkLst>
        </pc:spChg>
        <pc:spChg chg="mod">
          <ac:chgData name=" " userId="13e44439-8913-4347-a3e1-e8bd29e343d7" providerId="ADAL" clId="{1D2D1BA4-1F51-1541-8F40-674A69426098}" dt="2021-02-26T09:19:19.296" v="45" actId="2711"/>
          <ac:spMkLst>
            <pc:docMk/>
            <pc:sldMk cId="3180989751" sldId="349"/>
            <ac:spMk id="113" creationId="{CA896C03-A0C6-734B-820B-430C145B88C9}"/>
          </ac:spMkLst>
        </pc:spChg>
        <pc:spChg chg="mod">
          <ac:chgData name=" " userId="13e44439-8913-4347-a3e1-e8bd29e343d7" providerId="ADAL" clId="{1D2D1BA4-1F51-1541-8F40-674A69426098}" dt="2021-02-26T09:19:19.296" v="45" actId="2711"/>
          <ac:spMkLst>
            <pc:docMk/>
            <pc:sldMk cId="3180989751" sldId="349"/>
            <ac:spMk id="114" creationId="{B2E87415-7EA3-5B48-9E7D-72CAC17FA106}"/>
          </ac:spMkLst>
        </pc:spChg>
        <pc:spChg chg="mod">
          <ac:chgData name=" " userId="13e44439-8913-4347-a3e1-e8bd29e343d7" providerId="ADAL" clId="{1D2D1BA4-1F51-1541-8F40-674A69426098}" dt="2021-02-26T09:19:19.296" v="45" actId="2711"/>
          <ac:spMkLst>
            <pc:docMk/>
            <pc:sldMk cId="3180989751" sldId="349"/>
            <ac:spMk id="116" creationId="{1E3C3039-A2AD-814F-9DB2-7B987820F00D}"/>
          </ac:spMkLst>
        </pc:spChg>
        <pc:spChg chg="mod">
          <ac:chgData name=" " userId="13e44439-8913-4347-a3e1-e8bd29e343d7" providerId="ADAL" clId="{1D2D1BA4-1F51-1541-8F40-674A69426098}" dt="2021-02-26T09:19:19.296" v="45" actId="2711"/>
          <ac:spMkLst>
            <pc:docMk/>
            <pc:sldMk cId="3180989751" sldId="349"/>
            <ac:spMk id="117" creationId="{F4058661-B4A8-7C4F-B774-DD2B0B8B7539}"/>
          </ac:spMkLst>
        </pc:spChg>
        <pc:spChg chg="mod">
          <ac:chgData name=" " userId="13e44439-8913-4347-a3e1-e8bd29e343d7" providerId="ADAL" clId="{1D2D1BA4-1F51-1541-8F40-674A69426098}" dt="2021-02-26T09:19:19.296" v="45" actId="2711"/>
          <ac:spMkLst>
            <pc:docMk/>
            <pc:sldMk cId="3180989751" sldId="349"/>
            <ac:spMk id="118" creationId="{77D8C541-94D8-A642-B787-B465133D9FBF}"/>
          </ac:spMkLst>
        </pc:spChg>
        <pc:spChg chg="mod">
          <ac:chgData name=" " userId="13e44439-8913-4347-a3e1-e8bd29e343d7" providerId="ADAL" clId="{1D2D1BA4-1F51-1541-8F40-674A69426098}" dt="2021-02-26T09:19:19.296" v="45" actId="2711"/>
          <ac:spMkLst>
            <pc:docMk/>
            <pc:sldMk cId="3180989751" sldId="349"/>
            <ac:spMk id="119" creationId="{150FFF89-AA27-4E4B-B9D8-5F0624E800AF}"/>
          </ac:spMkLst>
        </pc:spChg>
        <pc:spChg chg="mod">
          <ac:chgData name=" " userId="13e44439-8913-4347-a3e1-e8bd29e343d7" providerId="ADAL" clId="{1D2D1BA4-1F51-1541-8F40-674A69426098}" dt="2021-02-26T09:19:19.296" v="45" actId="2711"/>
          <ac:spMkLst>
            <pc:docMk/>
            <pc:sldMk cId="3180989751" sldId="349"/>
            <ac:spMk id="150" creationId="{EA520D9B-647C-8443-A6C8-7D671C42C1D6}"/>
          </ac:spMkLst>
        </pc:spChg>
        <pc:grpChg chg="mod">
          <ac:chgData name=" " userId="13e44439-8913-4347-a3e1-e8bd29e343d7" providerId="ADAL" clId="{1D2D1BA4-1F51-1541-8F40-674A69426098}" dt="2021-02-26T08:19:57.293" v="2"/>
          <ac:grpSpMkLst>
            <pc:docMk/>
            <pc:sldMk cId="3180989751" sldId="349"/>
            <ac:grpSpMk id="88" creationId="{147DB14F-A1C1-784F-BBA2-143FAFC227D1}"/>
          </ac:grpSpMkLst>
        </pc:grpChg>
        <pc:grpChg chg="mod">
          <ac:chgData name=" " userId="13e44439-8913-4347-a3e1-e8bd29e343d7" providerId="ADAL" clId="{1D2D1BA4-1F51-1541-8F40-674A69426098}" dt="2021-02-26T08:19:57.293" v="2"/>
          <ac:grpSpMkLst>
            <pc:docMk/>
            <pc:sldMk cId="3180989751" sldId="349"/>
            <ac:grpSpMk id="89" creationId="{BCB93DF6-2F79-3149-A6A7-C575195CE510}"/>
          </ac:grpSpMkLst>
        </pc:grpChg>
        <pc:cxnChg chg="mod">
          <ac:chgData name=" " userId="13e44439-8913-4347-a3e1-e8bd29e343d7" providerId="ADAL" clId="{1D2D1BA4-1F51-1541-8F40-674A69426098}" dt="2021-02-26T08:19:57.293" v="2"/>
          <ac:cxnSpMkLst>
            <pc:docMk/>
            <pc:sldMk cId="3180989751" sldId="349"/>
            <ac:cxnSpMk id="91" creationId="{879292FB-88C5-054C-A0C8-756BC33BE6EF}"/>
          </ac:cxnSpMkLst>
        </pc:cxnChg>
        <pc:cxnChg chg="mod">
          <ac:chgData name=" " userId="13e44439-8913-4347-a3e1-e8bd29e343d7" providerId="ADAL" clId="{1D2D1BA4-1F51-1541-8F40-674A69426098}" dt="2021-02-26T08:19:57.293" v="2"/>
          <ac:cxnSpMkLst>
            <pc:docMk/>
            <pc:sldMk cId="3180989751" sldId="349"/>
            <ac:cxnSpMk id="92" creationId="{62B5D7EE-FB70-684F-82B0-E5CB04B732AD}"/>
          </ac:cxnSpMkLst>
        </pc:cxnChg>
        <pc:cxnChg chg="mod">
          <ac:chgData name=" " userId="13e44439-8913-4347-a3e1-e8bd29e343d7" providerId="ADAL" clId="{1D2D1BA4-1F51-1541-8F40-674A69426098}" dt="2021-02-26T08:19:57.293" v="2"/>
          <ac:cxnSpMkLst>
            <pc:docMk/>
            <pc:sldMk cId="3180989751" sldId="349"/>
            <ac:cxnSpMk id="93" creationId="{9CFB2BE4-575B-FD4F-BB60-7D78EB6AB887}"/>
          </ac:cxnSpMkLst>
        </pc:cxnChg>
        <pc:cxnChg chg="mod">
          <ac:chgData name=" " userId="13e44439-8913-4347-a3e1-e8bd29e343d7" providerId="ADAL" clId="{1D2D1BA4-1F51-1541-8F40-674A69426098}" dt="2021-02-26T08:19:57.293" v="2"/>
          <ac:cxnSpMkLst>
            <pc:docMk/>
            <pc:sldMk cId="3180989751" sldId="349"/>
            <ac:cxnSpMk id="94" creationId="{C0847D72-10D0-1D4B-9A4C-D18A055ACD82}"/>
          </ac:cxnSpMkLst>
        </pc:cxnChg>
        <pc:cxnChg chg="mod">
          <ac:chgData name=" " userId="13e44439-8913-4347-a3e1-e8bd29e343d7" providerId="ADAL" clId="{1D2D1BA4-1F51-1541-8F40-674A69426098}" dt="2021-02-26T08:19:57.293" v="2"/>
          <ac:cxnSpMkLst>
            <pc:docMk/>
            <pc:sldMk cId="3180989751" sldId="349"/>
            <ac:cxnSpMk id="95" creationId="{5DA847DE-47C8-4D44-A12F-6DCEEDCAC95C}"/>
          </ac:cxnSpMkLst>
        </pc:cxnChg>
        <pc:cxnChg chg="mod">
          <ac:chgData name=" " userId="13e44439-8913-4347-a3e1-e8bd29e343d7" providerId="ADAL" clId="{1D2D1BA4-1F51-1541-8F40-674A69426098}" dt="2021-02-26T08:19:57.293" v="2"/>
          <ac:cxnSpMkLst>
            <pc:docMk/>
            <pc:sldMk cId="3180989751" sldId="349"/>
            <ac:cxnSpMk id="96" creationId="{D4C990BB-ABBD-3242-8F89-D5B81619B797}"/>
          </ac:cxnSpMkLst>
        </pc:cxnChg>
        <pc:cxnChg chg="mod">
          <ac:chgData name=" " userId="13e44439-8913-4347-a3e1-e8bd29e343d7" providerId="ADAL" clId="{1D2D1BA4-1F51-1541-8F40-674A69426098}" dt="2021-02-26T08:19:57.293" v="2"/>
          <ac:cxnSpMkLst>
            <pc:docMk/>
            <pc:sldMk cId="3180989751" sldId="349"/>
            <ac:cxnSpMk id="120" creationId="{49360051-CE4C-484D-86E0-8B267233AF02}"/>
          </ac:cxnSpMkLst>
        </pc:cxnChg>
        <pc:cxnChg chg="mod">
          <ac:chgData name=" " userId="13e44439-8913-4347-a3e1-e8bd29e343d7" providerId="ADAL" clId="{1D2D1BA4-1F51-1541-8F40-674A69426098}" dt="2021-02-26T08:19:57.293" v="2"/>
          <ac:cxnSpMkLst>
            <pc:docMk/>
            <pc:sldMk cId="3180989751" sldId="349"/>
            <ac:cxnSpMk id="121" creationId="{218D2459-2F20-5841-A968-11544C770251}"/>
          </ac:cxnSpMkLst>
        </pc:cxnChg>
        <pc:cxnChg chg="mod">
          <ac:chgData name=" " userId="13e44439-8913-4347-a3e1-e8bd29e343d7" providerId="ADAL" clId="{1D2D1BA4-1F51-1541-8F40-674A69426098}" dt="2021-02-26T08:19:57.293" v="2"/>
          <ac:cxnSpMkLst>
            <pc:docMk/>
            <pc:sldMk cId="3180989751" sldId="349"/>
            <ac:cxnSpMk id="122" creationId="{F4EC545C-0585-9B4F-B85E-932B6396BC61}"/>
          </ac:cxnSpMkLst>
        </pc:cxnChg>
        <pc:cxnChg chg="mod">
          <ac:chgData name=" " userId="13e44439-8913-4347-a3e1-e8bd29e343d7" providerId="ADAL" clId="{1D2D1BA4-1F51-1541-8F40-674A69426098}" dt="2021-02-26T08:19:57.293" v="2"/>
          <ac:cxnSpMkLst>
            <pc:docMk/>
            <pc:sldMk cId="3180989751" sldId="349"/>
            <ac:cxnSpMk id="123" creationId="{020E8A74-1E61-6043-BA3F-ED279F3AAE26}"/>
          </ac:cxnSpMkLst>
        </pc:cxnChg>
        <pc:cxnChg chg="mod">
          <ac:chgData name=" " userId="13e44439-8913-4347-a3e1-e8bd29e343d7" providerId="ADAL" clId="{1D2D1BA4-1F51-1541-8F40-674A69426098}" dt="2021-02-26T08:19:57.293" v="2"/>
          <ac:cxnSpMkLst>
            <pc:docMk/>
            <pc:sldMk cId="3180989751" sldId="349"/>
            <ac:cxnSpMk id="124" creationId="{F291BFE8-FE5C-E149-8B15-F2C277990A67}"/>
          </ac:cxnSpMkLst>
        </pc:cxnChg>
        <pc:cxnChg chg="mod">
          <ac:chgData name=" " userId="13e44439-8913-4347-a3e1-e8bd29e343d7" providerId="ADAL" clId="{1D2D1BA4-1F51-1541-8F40-674A69426098}" dt="2021-02-26T08:19:57.293" v="2"/>
          <ac:cxnSpMkLst>
            <pc:docMk/>
            <pc:sldMk cId="3180989751" sldId="349"/>
            <ac:cxnSpMk id="125" creationId="{5A77DC57-4653-914F-949F-E0E2735A757E}"/>
          </ac:cxnSpMkLst>
        </pc:cxnChg>
        <pc:cxnChg chg="mod">
          <ac:chgData name=" " userId="13e44439-8913-4347-a3e1-e8bd29e343d7" providerId="ADAL" clId="{1D2D1BA4-1F51-1541-8F40-674A69426098}" dt="2021-02-26T08:19:57.293" v="2"/>
          <ac:cxnSpMkLst>
            <pc:docMk/>
            <pc:sldMk cId="3180989751" sldId="349"/>
            <ac:cxnSpMk id="126" creationId="{490FAB1F-36C5-B545-8CC9-2A3CFCA32D16}"/>
          </ac:cxnSpMkLst>
        </pc:cxnChg>
        <pc:cxnChg chg="mod">
          <ac:chgData name=" " userId="13e44439-8913-4347-a3e1-e8bd29e343d7" providerId="ADAL" clId="{1D2D1BA4-1F51-1541-8F40-674A69426098}" dt="2021-02-26T08:19:57.293" v="2"/>
          <ac:cxnSpMkLst>
            <pc:docMk/>
            <pc:sldMk cId="3180989751" sldId="349"/>
            <ac:cxnSpMk id="127" creationId="{4D2B8183-E785-7548-9148-250E1F35F57A}"/>
          </ac:cxnSpMkLst>
        </pc:cxnChg>
        <pc:cxnChg chg="mod">
          <ac:chgData name=" " userId="13e44439-8913-4347-a3e1-e8bd29e343d7" providerId="ADAL" clId="{1D2D1BA4-1F51-1541-8F40-674A69426098}" dt="2021-02-26T08:19:57.293" v="2"/>
          <ac:cxnSpMkLst>
            <pc:docMk/>
            <pc:sldMk cId="3180989751" sldId="349"/>
            <ac:cxnSpMk id="128" creationId="{3B66418C-DE74-194F-ABAF-37A195FD515E}"/>
          </ac:cxnSpMkLst>
        </pc:cxnChg>
        <pc:cxnChg chg="mod">
          <ac:chgData name=" " userId="13e44439-8913-4347-a3e1-e8bd29e343d7" providerId="ADAL" clId="{1D2D1BA4-1F51-1541-8F40-674A69426098}" dt="2021-02-26T08:19:57.293" v="2"/>
          <ac:cxnSpMkLst>
            <pc:docMk/>
            <pc:sldMk cId="3180989751" sldId="349"/>
            <ac:cxnSpMk id="129" creationId="{EBBC8EFF-061B-DE40-ABC8-8F012E203EB3}"/>
          </ac:cxnSpMkLst>
        </pc:cxnChg>
        <pc:cxnChg chg="mod">
          <ac:chgData name=" " userId="13e44439-8913-4347-a3e1-e8bd29e343d7" providerId="ADAL" clId="{1D2D1BA4-1F51-1541-8F40-674A69426098}" dt="2021-02-26T08:19:57.293" v="2"/>
          <ac:cxnSpMkLst>
            <pc:docMk/>
            <pc:sldMk cId="3180989751" sldId="349"/>
            <ac:cxnSpMk id="130" creationId="{B830DC45-64B8-A249-B0DF-D008C264705C}"/>
          </ac:cxnSpMkLst>
        </pc:cxnChg>
        <pc:cxnChg chg="mod">
          <ac:chgData name=" " userId="13e44439-8913-4347-a3e1-e8bd29e343d7" providerId="ADAL" clId="{1D2D1BA4-1F51-1541-8F40-674A69426098}" dt="2021-02-26T08:19:57.293" v="2"/>
          <ac:cxnSpMkLst>
            <pc:docMk/>
            <pc:sldMk cId="3180989751" sldId="349"/>
            <ac:cxnSpMk id="131" creationId="{252554E1-886B-324F-92CB-99DA91BEA9C3}"/>
          </ac:cxnSpMkLst>
        </pc:cxnChg>
        <pc:cxnChg chg="mod">
          <ac:chgData name=" " userId="13e44439-8913-4347-a3e1-e8bd29e343d7" providerId="ADAL" clId="{1D2D1BA4-1F51-1541-8F40-674A69426098}" dt="2021-02-26T08:19:57.293" v="2"/>
          <ac:cxnSpMkLst>
            <pc:docMk/>
            <pc:sldMk cId="3180989751" sldId="349"/>
            <ac:cxnSpMk id="132" creationId="{7CED31CA-173D-C646-85CF-B07D68649448}"/>
          </ac:cxnSpMkLst>
        </pc:cxnChg>
        <pc:cxnChg chg="mod">
          <ac:chgData name=" " userId="13e44439-8913-4347-a3e1-e8bd29e343d7" providerId="ADAL" clId="{1D2D1BA4-1F51-1541-8F40-674A69426098}" dt="2021-02-26T08:19:57.293" v="2"/>
          <ac:cxnSpMkLst>
            <pc:docMk/>
            <pc:sldMk cId="3180989751" sldId="349"/>
            <ac:cxnSpMk id="133" creationId="{2FFA1B0A-A5BE-894D-84A6-9A80D6E6DD9A}"/>
          </ac:cxnSpMkLst>
        </pc:cxnChg>
        <pc:cxnChg chg="mod">
          <ac:chgData name=" " userId="13e44439-8913-4347-a3e1-e8bd29e343d7" providerId="ADAL" clId="{1D2D1BA4-1F51-1541-8F40-674A69426098}" dt="2021-02-26T08:19:57.293" v="2"/>
          <ac:cxnSpMkLst>
            <pc:docMk/>
            <pc:sldMk cId="3180989751" sldId="349"/>
            <ac:cxnSpMk id="134" creationId="{FB2941FF-4DA2-F94E-A2A3-F2C19278D708}"/>
          </ac:cxnSpMkLst>
        </pc:cxnChg>
        <pc:cxnChg chg="mod">
          <ac:chgData name=" " userId="13e44439-8913-4347-a3e1-e8bd29e343d7" providerId="ADAL" clId="{1D2D1BA4-1F51-1541-8F40-674A69426098}" dt="2021-02-26T08:19:57.293" v="2"/>
          <ac:cxnSpMkLst>
            <pc:docMk/>
            <pc:sldMk cId="3180989751" sldId="349"/>
            <ac:cxnSpMk id="135" creationId="{9BBE6322-6621-A849-A9AE-D5826AB7A5A6}"/>
          </ac:cxnSpMkLst>
        </pc:cxnChg>
        <pc:cxnChg chg="mod">
          <ac:chgData name=" " userId="13e44439-8913-4347-a3e1-e8bd29e343d7" providerId="ADAL" clId="{1D2D1BA4-1F51-1541-8F40-674A69426098}" dt="2021-02-26T08:19:57.293" v="2"/>
          <ac:cxnSpMkLst>
            <pc:docMk/>
            <pc:sldMk cId="3180989751" sldId="349"/>
            <ac:cxnSpMk id="136" creationId="{55AAFE87-B4A1-1B4D-ACD7-A04688AF2349}"/>
          </ac:cxnSpMkLst>
        </pc:cxnChg>
        <pc:cxnChg chg="mod">
          <ac:chgData name=" " userId="13e44439-8913-4347-a3e1-e8bd29e343d7" providerId="ADAL" clId="{1D2D1BA4-1F51-1541-8F40-674A69426098}" dt="2021-02-26T08:19:57.293" v="2"/>
          <ac:cxnSpMkLst>
            <pc:docMk/>
            <pc:sldMk cId="3180989751" sldId="349"/>
            <ac:cxnSpMk id="137" creationId="{FC9481C4-7170-BC41-A573-30B21BAD71FD}"/>
          </ac:cxnSpMkLst>
        </pc:cxnChg>
        <pc:cxnChg chg="mod">
          <ac:chgData name=" " userId="13e44439-8913-4347-a3e1-e8bd29e343d7" providerId="ADAL" clId="{1D2D1BA4-1F51-1541-8F40-674A69426098}" dt="2021-02-26T08:19:57.293" v="2"/>
          <ac:cxnSpMkLst>
            <pc:docMk/>
            <pc:sldMk cId="3180989751" sldId="349"/>
            <ac:cxnSpMk id="138" creationId="{489DAA3A-9D30-3D49-AD4E-A8AB2B047ABD}"/>
          </ac:cxnSpMkLst>
        </pc:cxnChg>
        <pc:cxnChg chg="mod">
          <ac:chgData name=" " userId="13e44439-8913-4347-a3e1-e8bd29e343d7" providerId="ADAL" clId="{1D2D1BA4-1F51-1541-8F40-674A69426098}" dt="2021-02-26T08:19:57.293" v="2"/>
          <ac:cxnSpMkLst>
            <pc:docMk/>
            <pc:sldMk cId="3180989751" sldId="349"/>
            <ac:cxnSpMk id="139" creationId="{95A21ADE-92E7-ED47-ABE6-626A75E5132E}"/>
          </ac:cxnSpMkLst>
        </pc:cxnChg>
        <pc:cxnChg chg="mod">
          <ac:chgData name=" " userId="13e44439-8913-4347-a3e1-e8bd29e343d7" providerId="ADAL" clId="{1D2D1BA4-1F51-1541-8F40-674A69426098}" dt="2021-02-26T08:19:57.293" v="2"/>
          <ac:cxnSpMkLst>
            <pc:docMk/>
            <pc:sldMk cId="3180989751" sldId="349"/>
            <ac:cxnSpMk id="140" creationId="{8786351B-42BB-714C-B15D-87D5EF9407A4}"/>
          </ac:cxnSpMkLst>
        </pc:cxnChg>
        <pc:cxnChg chg="mod">
          <ac:chgData name=" " userId="13e44439-8913-4347-a3e1-e8bd29e343d7" providerId="ADAL" clId="{1D2D1BA4-1F51-1541-8F40-674A69426098}" dt="2021-02-26T08:19:57.293" v="2"/>
          <ac:cxnSpMkLst>
            <pc:docMk/>
            <pc:sldMk cId="3180989751" sldId="349"/>
            <ac:cxnSpMk id="141" creationId="{C83C605D-FAA7-3648-8171-3F6D76040F3C}"/>
          </ac:cxnSpMkLst>
        </pc:cxnChg>
        <pc:cxnChg chg="mod">
          <ac:chgData name=" " userId="13e44439-8913-4347-a3e1-e8bd29e343d7" providerId="ADAL" clId="{1D2D1BA4-1F51-1541-8F40-674A69426098}" dt="2021-02-26T08:19:57.293" v="2"/>
          <ac:cxnSpMkLst>
            <pc:docMk/>
            <pc:sldMk cId="3180989751" sldId="349"/>
            <ac:cxnSpMk id="142" creationId="{6CE28D35-29AD-224B-8D1F-543483131A5D}"/>
          </ac:cxnSpMkLst>
        </pc:cxnChg>
        <pc:cxnChg chg="mod">
          <ac:chgData name=" " userId="13e44439-8913-4347-a3e1-e8bd29e343d7" providerId="ADAL" clId="{1D2D1BA4-1F51-1541-8F40-674A69426098}" dt="2021-02-26T08:19:57.293" v="2"/>
          <ac:cxnSpMkLst>
            <pc:docMk/>
            <pc:sldMk cId="3180989751" sldId="349"/>
            <ac:cxnSpMk id="143" creationId="{42BB2148-3E22-C04A-85D5-33E41874A6FE}"/>
          </ac:cxnSpMkLst>
        </pc:cxnChg>
        <pc:cxnChg chg="mod">
          <ac:chgData name=" " userId="13e44439-8913-4347-a3e1-e8bd29e343d7" providerId="ADAL" clId="{1D2D1BA4-1F51-1541-8F40-674A69426098}" dt="2021-02-26T08:19:57.293" v="2"/>
          <ac:cxnSpMkLst>
            <pc:docMk/>
            <pc:sldMk cId="3180989751" sldId="349"/>
            <ac:cxnSpMk id="144" creationId="{6DF5673C-65E0-6B40-B998-E1DD7F1855B5}"/>
          </ac:cxnSpMkLst>
        </pc:cxnChg>
        <pc:cxnChg chg="mod">
          <ac:chgData name=" " userId="13e44439-8913-4347-a3e1-e8bd29e343d7" providerId="ADAL" clId="{1D2D1BA4-1F51-1541-8F40-674A69426098}" dt="2021-02-26T08:19:57.293" v="2"/>
          <ac:cxnSpMkLst>
            <pc:docMk/>
            <pc:sldMk cId="3180989751" sldId="349"/>
            <ac:cxnSpMk id="145" creationId="{6C1C5246-AFC7-474B-BE58-7DD97716E64C}"/>
          </ac:cxnSpMkLst>
        </pc:cxnChg>
        <pc:cxnChg chg="mod">
          <ac:chgData name=" " userId="13e44439-8913-4347-a3e1-e8bd29e343d7" providerId="ADAL" clId="{1D2D1BA4-1F51-1541-8F40-674A69426098}" dt="2021-02-26T08:19:57.293" v="2"/>
          <ac:cxnSpMkLst>
            <pc:docMk/>
            <pc:sldMk cId="3180989751" sldId="349"/>
            <ac:cxnSpMk id="146" creationId="{1D5A72EF-4C4F-294B-9530-19BA2DA144EC}"/>
          </ac:cxnSpMkLst>
        </pc:cxnChg>
        <pc:cxnChg chg="mod">
          <ac:chgData name=" " userId="13e44439-8913-4347-a3e1-e8bd29e343d7" providerId="ADAL" clId="{1D2D1BA4-1F51-1541-8F40-674A69426098}" dt="2021-02-26T08:19:57.293" v="2"/>
          <ac:cxnSpMkLst>
            <pc:docMk/>
            <pc:sldMk cId="3180989751" sldId="349"/>
            <ac:cxnSpMk id="147" creationId="{2B4F2EC4-C16B-A041-BF1C-EE9552F3E78F}"/>
          </ac:cxnSpMkLst>
        </pc:cxnChg>
        <pc:cxnChg chg="mod">
          <ac:chgData name=" " userId="13e44439-8913-4347-a3e1-e8bd29e343d7" providerId="ADAL" clId="{1D2D1BA4-1F51-1541-8F40-674A69426098}" dt="2021-02-26T08:19:57.293" v="2"/>
          <ac:cxnSpMkLst>
            <pc:docMk/>
            <pc:sldMk cId="3180989751" sldId="349"/>
            <ac:cxnSpMk id="148" creationId="{4B8D1261-8E76-5A4C-A519-EC4F0639BBF3}"/>
          </ac:cxnSpMkLst>
        </pc:cxnChg>
        <pc:cxnChg chg="mod">
          <ac:chgData name=" " userId="13e44439-8913-4347-a3e1-e8bd29e343d7" providerId="ADAL" clId="{1D2D1BA4-1F51-1541-8F40-674A69426098}" dt="2021-02-26T08:19:57.293" v="2"/>
          <ac:cxnSpMkLst>
            <pc:docMk/>
            <pc:sldMk cId="3180989751" sldId="349"/>
            <ac:cxnSpMk id="149" creationId="{1A5B3C21-4069-6442-8E0B-95DB611F3AD2}"/>
          </ac:cxnSpMkLst>
        </pc:cxnChg>
      </pc:sldChg>
      <pc:sldChg chg="modSp mod modNotes">
        <pc:chgData name=" " userId="13e44439-8913-4347-a3e1-e8bd29e343d7" providerId="ADAL" clId="{1D2D1BA4-1F51-1541-8F40-674A69426098}" dt="2021-02-26T09:21:25.017" v="66" actId="313"/>
        <pc:sldMkLst>
          <pc:docMk/>
          <pc:sldMk cId="3906699067" sldId="350"/>
        </pc:sldMkLst>
        <pc:spChg chg="mod">
          <ac:chgData name=" " userId="13e44439-8913-4347-a3e1-e8bd29e343d7" providerId="ADAL" clId="{1D2D1BA4-1F51-1541-8F40-674A69426098}" dt="2021-02-26T08:27:48.772" v="4"/>
          <ac:spMkLst>
            <pc:docMk/>
            <pc:sldMk cId="3906699067" sldId="350"/>
            <ac:spMk id="70" creationId="{E56748D3-6620-FB40-AE73-32A04B0C657F}"/>
          </ac:spMkLst>
        </pc:spChg>
        <pc:spChg chg="mod">
          <ac:chgData name=" " userId="13e44439-8913-4347-a3e1-e8bd29e343d7" providerId="ADAL" clId="{1D2D1BA4-1F51-1541-8F40-674A69426098}" dt="2021-02-26T08:27:48.772" v="4"/>
          <ac:spMkLst>
            <pc:docMk/>
            <pc:sldMk cId="3906699067" sldId="350"/>
            <ac:spMk id="71" creationId="{3EE4B932-AD41-1749-9E4C-A112ACA1C310}"/>
          </ac:spMkLst>
        </pc:spChg>
        <pc:spChg chg="mod">
          <ac:chgData name=" " userId="13e44439-8913-4347-a3e1-e8bd29e343d7" providerId="ADAL" clId="{1D2D1BA4-1F51-1541-8F40-674A69426098}" dt="2021-02-26T08:27:48.772" v="4"/>
          <ac:spMkLst>
            <pc:docMk/>
            <pc:sldMk cId="3906699067" sldId="350"/>
            <ac:spMk id="74" creationId="{E3AE19D8-727D-654B-AB5B-BD002CC9B11F}"/>
          </ac:spMkLst>
        </pc:spChg>
        <pc:spChg chg="mod">
          <ac:chgData name=" " userId="13e44439-8913-4347-a3e1-e8bd29e343d7" providerId="ADAL" clId="{1D2D1BA4-1F51-1541-8F40-674A69426098}" dt="2021-02-26T08:27:48.772" v="4"/>
          <ac:spMkLst>
            <pc:docMk/>
            <pc:sldMk cId="3906699067" sldId="350"/>
            <ac:spMk id="75" creationId="{B7B50665-F268-2547-AA6F-C7CB9ABB6A9A}"/>
          </ac:spMkLst>
        </pc:spChg>
        <pc:spChg chg="mod">
          <ac:chgData name=" " userId="13e44439-8913-4347-a3e1-e8bd29e343d7" providerId="ADAL" clId="{1D2D1BA4-1F51-1541-8F40-674A69426098}" dt="2021-02-26T09:21:14.543" v="64" actId="113"/>
          <ac:spMkLst>
            <pc:docMk/>
            <pc:sldMk cId="3906699067" sldId="350"/>
            <ac:spMk id="85" creationId="{859C869A-B7FF-7345-99A5-3146AAF6D48C}"/>
          </ac:spMkLst>
        </pc:spChg>
        <pc:graphicFrameChg chg="mod modGraphic">
          <ac:chgData name=" " userId="13e44439-8913-4347-a3e1-e8bd29e343d7" providerId="ADAL" clId="{1D2D1BA4-1F51-1541-8F40-674A69426098}" dt="2021-02-26T09:21:25.017" v="66" actId="313"/>
          <ac:graphicFrameMkLst>
            <pc:docMk/>
            <pc:sldMk cId="3906699067" sldId="350"/>
            <ac:graphicFrameMk id="68" creationId="{100DDF3B-37D8-8246-9EEE-445E52EDC506}"/>
          </ac:graphicFrameMkLst>
        </pc:graphicFrameChg>
      </pc:sldChg>
      <pc:sldChg chg="modSp mod modNotes">
        <pc:chgData name=" " userId="13e44439-8913-4347-a3e1-e8bd29e343d7" providerId="ADAL" clId="{1D2D1BA4-1F51-1541-8F40-674A69426098}" dt="2021-02-26T09:19:44.429" v="49" actId="2711"/>
        <pc:sldMkLst>
          <pc:docMk/>
          <pc:sldMk cId="3346289625" sldId="351"/>
        </pc:sldMkLst>
        <pc:spChg chg="mod">
          <ac:chgData name=" " userId="13e44439-8913-4347-a3e1-e8bd29e343d7" providerId="ADAL" clId="{1D2D1BA4-1F51-1541-8F40-674A69426098}" dt="2021-02-26T09:19:32.638" v="47" actId="2711"/>
          <ac:spMkLst>
            <pc:docMk/>
            <pc:sldMk cId="3346289625" sldId="351"/>
            <ac:spMk id="76" creationId="{D039D8CB-D6B9-FE40-94EA-FC66AA981393}"/>
          </ac:spMkLst>
        </pc:spChg>
        <pc:spChg chg="mod">
          <ac:chgData name=" " userId="13e44439-8913-4347-a3e1-e8bd29e343d7" providerId="ADAL" clId="{1D2D1BA4-1F51-1541-8F40-674A69426098}" dt="2021-02-26T09:19:44.429" v="49" actId="2711"/>
          <ac:spMkLst>
            <pc:docMk/>
            <pc:sldMk cId="3346289625" sldId="351"/>
            <ac:spMk id="77" creationId="{7DBFD26C-9601-1946-B022-A2A7BBEA062F}"/>
          </ac:spMkLst>
        </pc:spChg>
        <pc:spChg chg="mod">
          <ac:chgData name=" " userId="13e44439-8913-4347-a3e1-e8bd29e343d7" providerId="ADAL" clId="{1D2D1BA4-1F51-1541-8F40-674A69426098}" dt="2021-02-26T09:19:44.429" v="49" actId="2711"/>
          <ac:spMkLst>
            <pc:docMk/>
            <pc:sldMk cId="3346289625" sldId="351"/>
            <ac:spMk id="84" creationId="{F1CE5EB7-235D-7A4A-B352-4828B9F4101F}"/>
          </ac:spMkLst>
        </pc:spChg>
        <pc:spChg chg="mod">
          <ac:chgData name=" " userId="13e44439-8913-4347-a3e1-e8bd29e343d7" providerId="ADAL" clId="{1D2D1BA4-1F51-1541-8F40-674A69426098}" dt="2021-02-26T08:27:48.772" v="4"/>
          <ac:spMkLst>
            <pc:docMk/>
            <pc:sldMk cId="3346289625" sldId="351"/>
            <ac:spMk id="85" creationId="{937AB75F-AD4B-BD41-9AAD-585D86721E43}"/>
          </ac:spMkLst>
        </pc:spChg>
        <pc:spChg chg="mod">
          <ac:chgData name=" " userId="13e44439-8913-4347-a3e1-e8bd29e343d7" providerId="ADAL" clId="{1D2D1BA4-1F51-1541-8F40-674A69426098}" dt="2021-02-26T09:19:32.638" v="47" actId="2711"/>
          <ac:spMkLst>
            <pc:docMk/>
            <pc:sldMk cId="3346289625" sldId="351"/>
            <ac:spMk id="88" creationId="{C5FFD655-DFE7-BB4F-8233-34D80BDB75BE}"/>
          </ac:spMkLst>
        </pc:spChg>
        <pc:spChg chg="mod">
          <ac:chgData name=" " userId="13e44439-8913-4347-a3e1-e8bd29e343d7" providerId="ADAL" clId="{1D2D1BA4-1F51-1541-8F40-674A69426098}" dt="2021-02-26T09:19:32.638" v="47" actId="2711"/>
          <ac:spMkLst>
            <pc:docMk/>
            <pc:sldMk cId="3346289625" sldId="351"/>
            <ac:spMk id="89" creationId="{52ECF30A-042F-5949-B850-8A56373C28F4}"/>
          </ac:spMkLst>
        </pc:spChg>
        <pc:spChg chg="mod">
          <ac:chgData name=" " userId="13e44439-8913-4347-a3e1-e8bd29e343d7" providerId="ADAL" clId="{1D2D1BA4-1F51-1541-8F40-674A69426098}" dt="2021-02-26T09:19:32.638" v="47" actId="2711"/>
          <ac:spMkLst>
            <pc:docMk/>
            <pc:sldMk cId="3346289625" sldId="351"/>
            <ac:spMk id="90" creationId="{297719BD-93BB-684B-B34E-51E969EEA27C}"/>
          </ac:spMkLst>
        </pc:spChg>
        <pc:spChg chg="mod">
          <ac:chgData name=" " userId="13e44439-8913-4347-a3e1-e8bd29e343d7" providerId="ADAL" clId="{1D2D1BA4-1F51-1541-8F40-674A69426098}" dt="2021-02-26T09:19:32.638" v="47" actId="2711"/>
          <ac:spMkLst>
            <pc:docMk/>
            <pc:sldMk cId="3346289625" sldId="351"/>
            <ac:spMk id="91" creationId="{2F5E81EE-F416-574C-A7B1-A000988B33B6}"/>
          </ac:spMkLst>
        </pc:spChg>
        <pc:spChg chg="mod">
          <ac:chgData name=" " userId="13e44439-8913-4347-a3e1-e8bd29e343d7" providerId="ADAL" clId="{1D2D1BA4-1F51-1541-8F40-674A69426098}" dt="2021-02-26T09:19:32.638" v="47" actId="2711"/>
          <ac:spMkLst>
            <pc:docMk/>
            <pc:sldMk cId="3346289625" sldId="351"/>
            <ac:spMk id="92" creationId="{9B8DD487-53D0-214B-875C-C4CB2B29EBE0}"/>
          </ac:spMkLst>
        </pc:spChg>
        <pc:spChg chg="mod">
          <ac:chgData name=" " userId="13e44439-8913-4347-a3e1-e8bd29e343d7" providerId="ADAL" clId="{1D2D1BA4-1F51-1541-8F40-674A69426098}" dt="2021-02-26T09:19:32.638" v="47" actId="2711"/>
          <ac:spMkLst>
            <pc:docMk/>
            <pc:sldMk cId="3346289625" sldId="351"/>
            <ac:spMk id="93" creationId="{B419E77B-AF1F-BB48-8A5F-17D71043A21A}"/>
          </ac:spMkLst>
        </pc:spChg>
        <pc:spChg chg="mod">
          <ac:chgData name=" " userId="13e44439-8913-4347-a3e1-e8bd29e343d7" providerId="ADAL" clId="{1D2D1BA4-1F51-1541-8F40-674A69426098}" dt="2021-02-26T09:19:32.638" v="47" actId="2711"/>
          <ac:spMkLst>
            <pc:docMk/>
            <pc:sldMk cId="3346289625" sldId="351"/>
            <ac:spMk id="94" creationId="{BFCC0699-A48C-9B48-ADC5-60E9845B7168}"/>
          </ac:spMkLst>
        </pc:spChg>
        <pc:spChg chg="mod">
          <ac:chgData name=" " userId="13e44439-8913-4347-a3e1-e8bd29e343d7" providerId="ADAL" clId="{1D2D1BA4-1F51-1541-8F40-674A69426098}" dt="2021-02-26T09:19:32.638" v="47" actId="2711"/>
          <ac:spMkLst>
            <pc:docMk/>
            <pc:sldMk cId="3346289625" sldId="351"/>
            <ac:spMk id="95" creationId="{43A59A45-0921-9449-BB83-C0AF7E870FA7}"/>
          </ac:spMkLst>
        </pc:spChg>
        <pc:spChg chg="mod">
          <ac:chgData name=" " userId="13e44439-8913-4347-a3e1-e8bd29e343d7" providerId="ADAL" clId="{1D2D1BA4-1F51-1541-8F40-674A69426098}" dt="2021-02-26T09:19:32.638" v="47" actId="2711"/>
          <ac:spMkLst>
            <pc:docMk/>
            <pc:sldMk cId="3346289625" sldId="351"/>
            <ac:spMk id="96" creationId="{B8DB7A2C-4A2B-A248-8B3B-0EB53639DC00}"/>
          </ac:spMkLst>
        </pc:spChg>
        <pc:spChg chg="mod">
          <ac:chgData name=" " userId="13e44439-8913-4347-a3e1-e8bd29e343d7" providerId="ADAL" clId="{1D2D1BA4-1F51-1541-8F40-674A69426098}" dt="2021-02-26T09:19:32.638" v="47" actId="2711"/>
          <ac:spMkLst>
            <pc:docMk/>
            <pc:sldMk cId="3346289625" sldId="351"/>
            <ac:spMk id="97" creationId="{A5AB4142-A6E3-BC41-9BEA-5A870E007174}"/>
          </ac:spMkLst>
        </pc:spChg>
        <pc:spChg chg="mod">
          <ac:chgData name=" " userId="13e44439-8913-4347-a3e1-e8bd29e343d7" providerId="ADAL" clId="{1D2D1BA4-1F51-1541-8F40-674A69426098}" dt="2021-02-26T09:19:32.638" v="47" actId="2711"/>
          <ac:spMkLst>
            <pc:docMk/>
            <pc:sldMk cId="3346289625" sldId="351"/>
            <ac:spMk id="98" creationId="{CFDE9ADD-473F-8443-9215-9B60CF7F7046}"/>
          </ac:spMkLst>
        </pc:spChg>
        <pc:spChg chg="mod">
          <ac:chgData name=" " userId="13e44439-8913-4347-a3e1-e8bd29e343d7" providerId="ADAL" clId="{1D2D1BA4-1F51-1541-8F40-674A69426098}" dt="2021-02-26T09:19:32.638" v="47" actId="2711"/>
          <ac:spMkLst>
            <pc:docMk/>
            <pc:sldMk cId="3346289625" sldId="351"/>
            <ac:spMk id="99" creationId="{59AED36E-9FBF-E443-BD4D-D877680FA24B}"/>
          </ac:spMkLst>
        </pc:spChg>
        <pc:spChg chg="mod">
          <ac:chgData name=" " userId="13e44439-8913-4347-a3e1-e8bd29e343d7" providerId="ADAL" clId="{1D2D1BA4-1F51-1541-8F40-674A69426098}" dt="2021-02-26T09:19:32.638" v="47" actId="2711"/>
          <ac:spMkLst>
            <pc:docMk/>
            <pc:sldMk cId="3346289625" sldId="351"/>
            <ac:spMk id="100" creationId="{2DE28957-F74B-104C-BBF4-B8339925E286}"/>
          </ac:spMkLst>
        </pc:spChg>
        <pc:spChg chg="mod">
          <ac:chgData name=" " userId="13e44439-8913-4347-a3e1-e8bd29e343d7" providerId="ADAL" clId="{1D2D1BA4-1F51-1541-8F40-674A69426098}" dt="2021-02-26T09:19:32.638" v="47" actId="2711"/>
          <ac:spMkLst>
            <pc:docMk/>
            <pc:sldMk cId="3346289625" sldId="351"/>
            <ac:spMk id="101" creationId="{000F429B-2BE1-8F49-B4F8-BBDE0DD3EAA0}"/>
          </ac:spMkLst>
        </pc:spChg>
        <pc:spChg chg="mod">
          <ac:chgData name=" " userId="13e44439-8913-4347-a3e1-e8bd29e343d7" providerId="ADAL" clId="{1D2D1BA4-1F51-1541-8F40-674A69426098}" dt="2021-02-26T09:19:32.638" v="47" actId="2711"/>
          <ac:spMkLst>
            <pc:docMk/>
            <pc:sldMk cId="3346289625" sldId="351"/>
            <ac:spMk id="102" creationId="{74EC1F73-946F-B044-845B-5F6C88D8DAC8}"/>
          </ac:spMkLst>
        </pc:spChg>
        <pc:spChg chg="mod">
          <ac:chgData name=" " userId="13e44439-8913-4347-a3e1-e8bd29e343d7" providerId="ADAL" clId="{1D2D1BA4-1F51-1541-8F40-674A69426098}" dt="2021-02-26T09:19:32.638" v="47" actId="2711"/>
          <ac:spMkLst>
            <pc:docMk/>
            <pc:sldMk cId="3346289625" sldId="351"/>
            <ac:spMk id="103" creationId="{29DBE3DC-02A0-224E-B33C-A4BCE0558D23}"/>
          </ac:spMkLst>
        </pc:spChg>
        <pc:spChg chg="mod">
          <ac:chgData name=" " userId="13e44439-8913-4347-a3e1-e8bd29e343d7" providerId="ADAL" clId="{1D2D1BA4-1F51-1541-8F40-674A69426098}" dt="2021-02-26T09:19:32.638" v="47" actId="2711"/>
          <ac:spMkLst>
            <pc:docMk/>
            <pc:sldMk cId="3346289625" sldId="351"/>
            <ac:spMk id="104" creationId="{28F6A98B-0B8D-5A44-95C6-9DB6DEE51529}"/>
          </ac:spMkLst>
        </pc:spChg>
        <pc:spChg chg="mod">
          <ac:chgData name=" " userId="13e44439-8913-4347-a3e1-e8bd29e343d7" providerId="ADAL" clId="{1D2D1BA4-1F51-1541-8F40-674A69426098}" dt="2021-02-26T09:19:32.638" v="47" actId="2711"/>
          <ac:spMkLst>
            <pc:docMk/>
            <pc:sldMk cId="3346289625" sldId="351"/>
            <ac:spMk id="105" creationId="{AD6560E3-D3C7-E943-A729-D70001F06749}"/>
          </ac:spMkLst>
        </pc:spChg>
        <pc:spChg chg="mod">
          <ac:chgData name=" " userId="13e44439-8913-4347-a3e1-e8bd29e343d7" providerId="ADAL" clId="{1D2D1BA4-1F51-1541-8F40-674A69426098}" dt="2021-02-26T09:19:32.638" v="47" actId="2711"/>
          <ac:spMkLst>
            <pc:docMk/>
            <pc:sldMk cId="3346289625" sldId="351"/>
            <ac:spMk id="106" creationId="{CEEBCFDB-0658-CF43-B2BB-CE356FD1EBD9}"/>
          </ac:spMkLst>
        </pc:spChg>
        <pc:spChg chg="mod">
          <ac:chgData name=" " userId="13e44439-8913-4347-a3e1-e8bd29e343d7" providerId="ADAL" clId="{1D2D1BA4-1F51-1541-8F40-674A69426098}" dt="2021-02-26T09:19:32.638" v="47" actId="2711"/>
          <ac:spMkLst>
            <pc:docMk/>
            <pc:sldMk cId="3346289625" sldId="351"/>
            <ac:spMk id="107" creationId="{1903FF8F-9AA0-E848-BB6B-D8AB7DA5FC28}"/>
          </ac:spMkLst>
        </pc:spChg>
        <pc:spChg chg="mod">
          <ac:chgData name=" " userId="13e44439-8913-4347-a3e1-e8bd29e343d7" providerId="ADAL" clId="{1D2D1BA4-1F51-1541-8F40-674A69426098}" dt="2021-02-26T09:19:32.638" v="47" actId="2711"/>
          <ac:spMkLst>
            <pc:docMk/>
            <pc:sldMk cId="3346289625" sldId="351"/>
            <ac:spMk id="108" creationId="{745FDB16-A0BA-8D40-8E24-4458E967042F}"/>
          </ac:spMkLst>
        </pc:spChg>
        <pc:spChg chg="mod">
          <ac:chgData name=" " userId="13e44439-8913-4347-a3e1-e8bd29e343d7" providerId="ADAL" clId="{1D2D1BA4-1F51-1541-8F40-674A69426098}" dt="2021-02-26T09:19:32.638" v="47" actId="2711"/>
          <ac:spMkLst>
            <pc:docMk/>
            <pc:sldMk cId="3346289625" sldId="351"/>
            <ac:spMk id="109" creationId="{D33AF594-ABFE-0944-AF15-51467A47E37E}"/>
          </ac:spMkLst>
        </pc:spChg>
        <pc:spChg chg="mod">
          <ac:chgData name=" " userId="13e44439-8913-4347-a3e1-e8bd29e343d7" providerId="ADAL" clId="{1D2D1BA4-1F51-1541-8F40-674A69426098}" dt="2021-02-26T09:19:32.638" v="47" actId="2711"/>
          <ac:spMkLst>
            <pc:docMk/>
            <pc:sldMk cId="3346289625" sldId="351"/>
            <ac:spMk id="140" creationId="{2B37A4BC-7AE4-9249-85D6-B5E59A9A1B2E}"/>
          </ac:spMkLst>
        </pc:spChg>
        <pc:spChg chg="mod">
          <ac:chgData name=" " userId="13e44439-8913-4347-a3e1-e8bd29e343d7" providerId="ADAL" clId="{1D2D1BA4-1F51-1541-8F40-674A69426098}" dt="2021-02-26T09:19:44.429" v="49" actId="2711"/>
          <ac:spMkLst>
            <pc:docMk/>
            <pc:sldMk cId="3346289625" sldId="351"/>
            <ac:spMk id="141" creationId="{524174E4-0DC9-8A42-A0CF-13CABAFCEDE7}"/>
          </ac:spMkLst>
        </pc:spChg>
        <pc:spChg chg="mod">
          <ac:chgData name=" " userId="13e44439-8913-4347-a3e1-e8bd29e343d7" providerId="ADAL" clId="{1D2D1BA4-1F51-1541-8F40-674A69426098}" dt="2021-02-26T09:19:34.359" v="48" actId="113"/>
          <ac:spMkLst>
            <pc:docMk/>
            <pc:sldMk cId="3346289625" sldId="351"/>
            <ac:spMk id="146" creationId="{6A4894DA-2A4F-0B41-8250-F52A88D3042F}"/>
          </ac:spMkLst>
        </pc:spChg>
        <pc:spChg chg="mod">
          <ac:chgData name=" " userId="13e44439-8913-4347-a3e1-e8bd29e343d7" providerId="ADAL" clId="{1D2D1BA4-1F51-1541-8F40-674A69426098}" dt="2021-02-26T08:27:48.772" v="4"/>
          <ac:spMkLst>
            <pc:docMk/>
            <pc:sldMk cId="3346289625" sldId="351"/>
            <ac:spMk id="23555" creationId="{8DB30429-043E-4990-B836-4DFAA12470DB}"/>
          </ac:spMkLst>
        </pc:spChg>
        <pc:grpChg chg="mod">
          <ac:chgData name=" " userId="13e44439-8913-4347-a3e1-e8bd29e343d7" providerId="ADAL" clId="{1D2D1BA4-1F51-1541-8F40-674A69426098}" dt="2021-02-26T08:19:57.293" v="2"/>
          <ac:grpSpMkLst>
            <pc:docMk/>
            <pc:sldMk cId="3346289625" sldId="351"/>
            <ac:grpSpMk id="72" creationId="{4ED21607-C97F-074C-84BF-6FC1CE6DFED0}"/>
          </ac:grpSpMkLst>
        </pc:grpChg>
        <pc:grpChg chg="mod">
          <ac:chgData name=" " userId="13e44439-8913-4347-a3e1-e8bd29e343d7" providerId="ADAL" clId="{1D2D1BA4-1F51-1541-8F40-674A69426098}" dt="2021-02-26T08:19:57.293" v="2"/>
          <ac:grpSpMkLst>
            <pc:docMk/>
            <pc:sldMk cId="3346289625" sldId="351"/>
            <ac:grpSpMk id="73" creationId="{24EFCFE0-57A0-A646-899F-0A497009F78F}"/>
          </ac:grpSpMkLst>
        </pc:grpChg>
        <pc:cxnChg chg="mod">
          <ac:chgData name=" " userId="13e44439-8913-4347-a3e1-e8bd29e343d7" providerId="ADAL" clId="{1D2D1BA4-1F51-1541-8F40-674A69426098}" dt="2021-02-26T08:19:57.293" v="2"/>
          <ac:cxnSpMkLst>
            <pc:docMk/>
            <pc:sldMk cId="3346289625" sldId="351"/>
            <ac:cxnSpMk id="78" creationId="{FA474031-4C67-7241-94EE-41FF27A160D5}"/>
          </ac:cxnSpMkLst>
        </pc:cxnChg>
        <pc:cxnChg chg="mod">
          <ac:chgData name=" " userId="13e44439-8913-4347-a3e1-e8bd29e343d7" providerId="ADAL" clId="{1D2D1BA4-1F51-1541-8F40-674A69426098}" dt="2021-02-26T08:19:57.293" v="2"/>
          <ac:cxnSpMkLst>
            <pc:docMk/>
            <pc:sldMk cId="3346289625" sldId="351"/>
            <ac:cxnSpMk id="79" creationId="{66E4DA02-8163-914E-8DDD-425B409E9945}"/>
          </ac:cxnSpMkLst>
        </pc:cxnChg>
        <pc:cxnChg chg="mod">
          <ac:chgData name=" " userId="13e44439-8913-4347-a3e1-e8bd29e343d7" providerId="ADAL" clId="{1D2D1BA4-1F51-1541-8F40-674A69426098}" dt="2021-02-26T08:19:57.293" v="2"/>
          <ac:cxnSpMkLst>
            <pc:docMk/>
            <pc:sldMk cId="3346289625" sldId="351"/>
            <ac:cxnSpMk id="80" creationId="{28890B32-89FC-6D4C-BD2B-1B16B237533D}"/>
          </ac:cxnSpMkLst>
        </pc:cxnChg>
        <pc:cxnChg chg="mod">
          <ac:chgData name=" " userId="13e44439-8913-4347-a3e1-e8bd29e343d7" providerId="ADAL" clId="{1D2D1BA4-1F51-1541-8F40-674A69426098}" dt="2021-02-26T08:19:57.293" v="2"/>
          <ac:cxnSpMkLst>
            <pc:docMk/>
            <pc:sldMk cId="3346289625" sldId="351"/>
            <ac:cxnSpMk id="81" creationId="{FD4D79E0-03C6-9346-9C66-2E2005572651}"/>
          </ac:cxnSpMkLst>
        </pc:cxnChg>
        <pc:cxnChg chg="mod">
          <ac:chgData name=" " userId="13e44439-8913-4347-a3e1-e8bd29e343d7" providerId="ADAL" clId="{1D2D1BA4-1F51-1541-8F40-674A69426098}" dt="2021-02-26T08:19:57.293" v="2"/>
          <ac:cxnSpMkLst>
            <pc:docMk/>
            <pc:sldMk cId="3346289625" sldId="351"/>
            <ac:cxnSpMk id="86" creationId="{90FCCA39-8C46-944F-8007-F1F7CC39C938}"/>
          </ac:cxnSpMkLst>
        </pc:cxnChg>
        <pc:cxnChg chg="mod">
          <ac:chgData name=" " userId="13e44439-8913-4347-a3e1-e8bd29e343d7" providerId="ADAL" clId="{1D2D1BA4-1F51-1541-8F40-674A69426098}" dt="2021-02-26T08:19:57.293" v="2"/>
          <ac:cxnSpMkLst>
            <pc:docMk/>
            <pc:sldMk cId="3346289625" sldId="351"/>
            <ac:cxnSpMk id="87" creationId="{F531AC03-9509-074C-979D-2605A0D524CA}"/>
          </ac:cxnSpMkLst>
        </pc:cxnChg>
        <pc:cxnChg chg="mod">
          <ac:chgData name=" " userId="13e44439-8913-4347-a3e1-e8bd29e343d7" providerId="ADAL" clId="{1D2D1BA4-1F51-1541-8F40-674A69426098}" dt="2021-02-26T08:19:57.293" v="2"/>
          <ac:cxnSpMkLst>
            <pc:docMk/>
            <pc:sldMk cId="3346289625" sldId="351"/>
            <ac:cxnSpMk id="110" creationId="{C57A6D86-36EB-CC41-9722-110FA95D4C0D}"/>
          </ac:cxnSpMkLst>
        </pc:cxnChg>
        <pc:cxnChg chg="mod">
          <ac:chgData name=" " userId="13e44439-8913-4347-a3e1-e8bd29e343d7" providerId="ADAL" clId="{1D2D1BA4-1F51-1541-8F40-674A69426098}" dt="2021-02-26T08:19:57.293" v="2"/>
          <ac:cxnSpMkLst>
            <pc:docMk/>
            <pc:sldMk cId="3346289625" sldId="351"/>
            <ac:cxnSpMk id="111" creationId="{27FB0C9E-8616-234C-AFF4-656286B94599}"/>
          </ac:cxnSpMkLst>
        </pc:cxnChg>
        <pc:cxnChg chg="mod">
          <ac:chgData name=" " userId="13e44439-8913-4347-a3e1-e8bd29e343d7" providerId="ADAL" clId="{1D2D1BA4-1F51-1541-8F40-674A69426098}" dt="2021-02-26T08:19:57.293" v="2"/>
          <ac:cxnSpMkLst>
            <pc:docMk/>
            <pc:sldMk cId="3346289625" sldId="351"/>
            <ac:cxnSpMk id="112" creationId="{C796CC75-C166-244A-A114-C104833E8E27}"/>
          </ac:cxnSpMkLst>
        </pc:cxnChg>
        <pc:cxnChg chg="mod">
          <ac:chgData name=" " userId="13e44439-8913-4347-a3e1-e8bd29e343d7" providerId="ADAL" clId="{1D2D1BA4-1F51-1541-8F40-674A69426098}" dt="2021-02-26T08:19:57.293" v="2"/>
          <ac:cxnSpMkLst>
            <pc:docMk/>
            <pc:sldMk cId="3346289625" sldId="351"/>
            <ac:cxnSpMk id="113" creationId="{3AFAD2E9-ED36-5C4C-911D-A884903D3901}"/>
          </ac:cxnSpMkLst>
        </pc:cxnChg>
        <pc:cxnChg chg="mod">
          <ac:chgData name=" " userId="13e44439-8913-4347-a3e1-e8bd29e343d7" providerId="ADAL" clId="{1D2D1BA4-1F51-1541-8F40-674A69426098}" dt="2021-02-26T08:19:57.293" v="2"/>
          <ac:cxnSpMkLst>
            <pc:docMk/>
            <pc:sldMk cId="3346289625" sldId="351"/>
            <ac:cxnSpMk id="114" creationId="{65851F0F-C829-354B-8E6D-3CDF1C343A9A}"/>
          </ac:cxnSpMkLst>
        </pc:cxnChg>
        <pc:cxnChg chg="mod">
          <ac:chgData name=" " userId="13e44439-8913-4347-a3e1-e8bd29e343d7" providerId="ADAL" clId="{1D2D1BA4-1F51-1541-8F40-674A69426098}" dt="2021-02-26T08:19:57.293" v="2"/>
          <ac:cxnSpMkLst>
            <pc:docMk/>
            <pc:sldMk cId="3346289625" sldId="351"/>
            <ac:cxnSpMk id="115" creationId="{56FE40ED-5C20-954B-BB60-D3C96E2F8AD5}"/>
          </ac:cxnSpMkLst>
        </pc:cxnChg>
        <pc:cxnChg chg="mod">
          <ac:chgData name=" " userId="13e44439-8913-4347-a3e1-e8bd29e343d7" providerId="ADAL" clId="{1D2D1BA4-1F51-1541-8F40-674A69426098}" dt="2021-02-26T08:19:57.293" v="2"/>
          <ac:cxnSpMkLst>
            <pc:docMk/>
            <pc:sldMk cId="3346289625" sldId="351"/>
            <ac:cxnSpMk id="116" creationId="{2ED78251-F46C-7E49-9085-1F0F7C29C18C}"/>
          </ac:cxnSpMkLst>
        </pc:cxnChg>
        <pc:cxnChg chg="mod">
          <ac:chgData name=" " userId="13e44439-8913-4347-a3e1-e8bd29e343d7" providerId="ADAL" clId="{1D2D1BA4-1F51-1541-8F40-674A69426098}" dt="2021-02-26T08:19:57.293" v="2"/>
          <ac:cxnSpMkLst>
            <pc:docMk/>
            <pc:sldMk cId="3346289625" sldId="351"/>
            <ac:cxnSpMk id="117" creationId="{40386ABB-B22B-4646-BB91-E9FBE758D533}"/>
          </ac:cxnSpMkLst>
        </pc:cxnChg>
        <pc:cxnChg chg="mod">
          <ac:chgData name=" " userId="13e44439-8913-4347-a3e1-e8bd29e343d7" providerId="ADAL" clId="{1D2D1BA4-1F51-1541-8F40-674A69426098}" dt="2021-02-26T08:19:57.293" v="2"/>
          <ac:cxnSpMkLst>
            <pc:docMk/>
            <pc:sldMk cId="3346289625" sldId="351"/>
            <ac:cxnSpMk id="118" creationId="{79819E3F-5032-494C-BC54-7A93BB750A72}"/>
          </ac:cxnSpMkLst>
        </pc:cxnChg>
        <pc:cxnChg chg="mod">
          <ac:chgData name=" " userId="13e44439-8913-4347-a3e1-e8bd29e343d7" providerId="ADAL" clId="{1D2D1BA4-1F51-1541-8F40-674A69426098}" dt="2021-02-26T08:19:57.293" v="2"/>
          <ac:cxnSpMkLst>
            <pc:docMk/>
            <pc:sldMk cId="3346289625" sldId="351"/>
            <ac:cxnSpMk id="119" creationId="{7EFE6BD9-EAA4-EE49-ABF2-1C5F4A489760}"/>
          </ac:cxnSpMkLst>
        </pc:cxnChg>
        <pc:cxnChg chg="mod">
          <ac:chgData name=" " userId="13e44439-8913-4347-a3e1-e8bd29e343d7" providerId="ADAL" clId="{1D2D1BA4-1F51-1541-8F40-674A69426098}" dt="2021-02-26T08:19:57.293" v="2"/>
          <ac:cxnSpMkLst>
            <pc:docMk/>
            <pc:sldMk cId="3346289625" sldId="351"/>
            <ac:cxnSpMk id="120" creationId="{236CAA7B-8A51-B646-B1D8-7053B60C4730}"/>
          </ac:cxnSpMkLst>
        </pc:cxnChg>
        <pc:cxnChg chg="mod">
          <ac:chgData name=" " userId="13e44439-8913-4347-a3e1-e8bd29e343d7" providerId="ADAL" clId="{1D2D1BA4-1F51-1541-8F40-674A69426098}" dt="2021-02-26T08:19:57.293" v="2"/>
          <ac:cxnSpMkLst>
            <pc:docMk/>
            <pc:sldMk cId="3346289625" sldId="351"/>
            <ac:cxnSpMk id="121" creationId="{9D5E4FB1-75DD-1745-B3B8-6010E0E8588C}"/>
          </ac:cxnSpMkLst>
        </pc:cxnChg>
        <pc:cxnChg chg="mod">
          <ac:chgData name=" " userId="13e44439-8913-4347-a3e1-e8bd29e343d7" providerId="ADAL" clId="{1D2D1BA4-1F51-1541-8F40-674A69426098}" dt="2021-02-26T08:19:57.293" v="2"/>
          <ac:cxnSpMkLst>
            <pc:docMk/>
            <pc:sldMk cId="3346289625" sldId="351"/>
            <ac:cxnSpMk id="122" creationId="{50F4BE92-3844-1042-8FA3-6D5769D8A7CB}"/>
          </ac:cxnSpMkLst>
        </pc:cxnChg>
        <pc:cxnChg chg="mod">
          <ac:chgData name=" " userId="13e44439-8913-4347-a3e1-e8bd29e343d7" providerId="ADAL" clId="{1D2D1BA4-1F51-1541-8F40-674A69426098}" dt="2021-02-26T08:19:57.293" v="2"/>
          <ac:cxnSpMkLst>
            <pc:docMk/>
            <pc:sldMk cId="3346289625" sldId="351"/>
            <ac:cxnSpMk id="123" creationId="{5A7A1329-C7B4-5649-BC6F-E3D029E58CC7}"/>
          </ac:cxnSpMkLst>
        </pc:cxnChg>
        <pc:cxnChg chg="mod">
          <ac:chgData name=" " userId="13e44439-8913-4347-a3e1-e8bd29e343d7" providerId="ADAL" clId="{1D2D1BA4-1F51-1541-8F40-674A69426098}" dt="2021-02-26T08:19:57.293" v="2"/>
          <ac:cxnSpMkLst>
            <pc:docMk/>
            <pc:sldMk cId="3346289625" sldId="351"/>
            <ac:cxnSpMk id="124" creationId="{D7FB802E-220D-0D45-B74E-45646DFF8086}"/>
          </ac:cxnSpMkLst>
        </pc:cxnChg>
        <pc:cxnChg chg="mod">
          <ac:chgData name=" " userId="13e44439-8913-4347-a3e1-e8bd29e343d7" providerId="ADAL" clId="{1D2D1BA4-1F51-1541-8F40-674A69426098}" dt="2021-02-26T08:19:57.293" v="2"/>
          <ac:cxnSpMkLst>
            <pc:docMk/>
            <pc:sldMk cId="3346289625" sldId="351"/>
            <ac:cxnSpMk id="125" creationId="{F113F572-1FCF-AD45-A5FE-437BE2231663}"/>
          </ac:cxnSpMkLst>
        </pc:cxnChg>
        <pc:cxnChg chg="mod">
          <ac:chgData name=" " userId="13e44439-8913-4347-a3e1-e8bd29e343d7" providerId="ADAL" clId="{1D2D1BA4-1F51-1541-8F40-674A69426098}" dt="2021-02-26T08:19:57.293" v="2"/>
          <ac:cxnSpMkLst>
            <pc:docMk/>
            <pc:sldMk cId="3346289625" sldId="351"/>
            <ac:cxnSpMk id="126" creationId="{574745E5-5711-3141-B870-13B5E6FC3600}"/>
          </ac:cxnSpMkLst>
        </pc:cxnChg>
        <pc:cxnChg chg="mod">
          <ac:chgData name=" " userId="13e44439-8913-4347-a3e1-e8bd29e343d7" providerId="ADAL" clId="{1D2D1BA4-1F51-1541-8F40-674A69426098}" dt="2021-02-26T08:19:57.293" v="2"/>
          <ac:cxnSpMkLst>
            <pc:docMk/>
            <pc:sldMk cId="3346289625" sldId="351"/>
            <ac:cxnSpMk id="127" creationId="{2515BEAA-DC94-7546-B6EC-CC39B85059B7}"/>
          </ac:cxnSpMkLst>
        </pc:cxnChg>
        <pc:cxnChg chg="mod">
          <ac:chgData name=" " userId="13e44439-8913-4347-a3e1-e8bd29e343d7" providerId="ADAL" clId="{1D2D1BA4-1F51-1541-8F40-674A69426098}" dt="2021-02-26T08:19:57.293" v="2"/>
          <ac:cxnSpMkLst>
            <pc:docMk/>
            <pc:sldMk cId="3346289625" sldId="351"/>
            <ac:cxnSpMk id="128" creationId="{3E2FC2AF-B960-B84C-883A-E469946C2BE2}"/>
          </ac:cxnSpMkLst>
        </pc:cxnChg>
        <pc:cxnChg chg="mod">
          <ac:chgData name=" " userId="13e44439-8913-4347-a3e1-e8bd29e343d7" providerId="ADAL" clId="{1D2D1BA4-1F51-1541-8F40-674A69426098}" dt="2021-02-26T08:19:57.293" v="2"/>
          <ac:cxnSpMkLst>
            <pc:docMk/>
            <pc:sldMk cId="3346289625" sldId="351"/>
            <ac:cxnSpMk id="129" creationId="{B267061E-7E0C-3A4E-A94D-DDB776509557}"/>
          </ac:cxnSpMkLst>
        </pc:cxnChg>
        <pc:cxnChg chg="mod">
          <ac:chgData name=" " userId="13e44439-8913-4347-a3e1-e8bd29e343d7" providerId="ADAL" clId="{1D2D1BA4-1F51-1541-8F40-674A69426098}" dt="2021-02-26T08:19:57.293" v="2"/>
          <ac:cxnSpMkLst>
            <pc:docMk/>
            <pc:sldMk cId="3346289625" sldId="351"/>
            <ac:cxnSpMk id="130" creationId="{9D28D492-58D7-8F43-A6B4-53862AFE11BD}"/>
          </ac:cxnSpMkLst>
        </pc:cxnChg>
        <pc:cxnChg chg="mod">
          <ac:chgData name=" " userId="13e44439-8913-4347-a3e1-e8bd29e343d7" providerId="ADAL" clId="{1D2D1BA4-1F51-1541-8F40-674A69426098}" dt="2021-02-26T08:19:57.293" v="2"/>
          <ac:cxnSpMkLst>
            <pc:docMk/>
            <pc:sldMk cId="3346289625" sldId="351"/>
            <ac:cxnSpMk id="131" creationId="{AFFE06F4-ADF1-0045-9156-7C40A7E2EBD6}"/>
          </ac:cxnSpMkLst>
        </pc:cxnChg>
        <pc:cxnChg chg="mod">
          <ac:chgData name=" " userId="13e44439-8913-4347-a3e1-e8bd29e343d7" providerId="ADAL" clId="{1D2D1BA4-1F51-1541-8F40-674A69426098}" dt="2021-02-26T08:19:57.293" v="2"/>
          <ac:cxnSpMkLst>
            <pc:docMk/>
            <pc:sldMk cId="3346289625" sldId="351"/>
            <ac:cxnSpMk id="132" creationId="{C0995156-1E15-8A42-95BD-C3C088E65FC4}"/>
          </ac:cxnSpMkLst>
        </pc:cxnChg>
        <pc:cxnChg chg="mod">
          <ac:chgData name=" " userId="13e44439-8913-4347-a3e1-e8bd29e343d7" providerId="ADAL" clId="{1D2D1BA4-1F51-1541-8F40-674A69426098}" dt="2021-02-26T08:19:57.293" v="2"/>
          <ac:cxnSpMkLst>
            <pc:docMk/>
            <pc:sldMk cId="3346289625" sldId="351"/>
            <ac:cxnSpMk id="133" creationId="{591AB922-6B4E-3A4F-8449-1B8F5DE3FA56}"/>
          </ac:cxnSpMkLst>
        </pc:cxnChg>
        <pc:cxnChg chg="mod">
          <ac:chgData name=" " userId="13e44439-8913-4347-a3e1-e8bd29e343d7" providerId="ADAL" clId="{1D2D1BA4-1F51-1541-8F40-674A69426098}" dt="2021-02-26T08:19:57.293" v="2"/>
          <ac:cxnSpMkLst>
            <pc:docMk/>
            <pc:sldMk cId="3346289625" sldId="351"/>
            <ac:cxnSpMk id="134" creationId="{2FA679C3-06A5-2442-B9F1-81DD11886FA2}"/>
          </ac:cxnSpMkLst>
        </pc:cxnChg>
        <pc:cxnChg chg="mod">
          <ac:chgData name=" " userId="13e44439-8913-4347-a3e1-e8bd29e343d7" providerId="ADAL" clId="{1D2D1BA4-1F51-1541-8F40-674A69426098}" dt="2021-02-26T08:19:57.293" v="2"/>
          <ac:cxnSpMkLst>
            <pc:docMk/>
            <pc:sldMk cId="3346289625" sldId="351"/>
            <ac:cxnSpMk id="135" creationId="{66FF9776-8C38-7D42-80AB-4270FF4033D4}"/>
          </ac:cxnSpMkLst>
        </pc:cxnChg>
        <pc:cxnChg chg="mod">
          <ac:chgData name=" " userId="13e44439-8913-4347-a3e1-e8bd29e343d7" providerId="ADAL" clId="{1D2D1BA4-1F51-1541-8F40-674A69426098}" dt="2021-02-26T08:19:57.293" v="2"/>
          <ac:cxnSpMkLst>
            <pc:docMk/>
            <pc:sldMk cId="3346289625" sldId="351"/>
            <ac:cxnSpMk id="136" creationId="{57F1AD31-68C7-6D4D-AFDC-BDD645D5B8DA}"/>
          </ac:cxnSpMkLst>
        </pc:cxnChg>
        <pc:cxnChg chg="mod">
          <ac:chgData name=" " userId="13e44439-8913-4347-a3e1-e8bd29e343d7" providerId="ADAL" clId="{1D2D1BA4-1F51-1541-8F40-674A69426098}" dt="2021-02-26T08:19:57.293" v="2"/>
          <ac:cxnSpMkLst>
            <pc:docMk/>
            <pc:sldMk cId="3346289625" sldId="351"/>
            <ac:cxnSpMk id="137" creationId="{F8B23628-F8EF-6641-B1A1-1580271B125E}"/>
          </ac:cxnSpMkLst>
        </pc:cxnChg>
        <pc:cxnChg chg="mod">
          <ac:chgData name=" " userId="13e44439-8913-4347-a3e1-e8bd29e343d7" providerId="ADAL" clId="{1D2D1BA4-1F51-1541-8F40-674A69426098}" dt="2021-02-26T08:19:57.293" v="2"/>
          <ac:cxnSpMkLst>
            <pc:docMk/>
            <pc:sldMk cId="3346289625" sldId="351"/>
            <ac:cxnSpMk id="138" creationId="{22B842A2-A2E5-E14A-9BBC-953D962A84CA}"/>
          </ac:cxnSpMkLst>
        </pc:cxnChg>
        <pc:cxnChg chg="mod">
          <ac:chgData name=" " userId="13e44439-8913-4347-a3e1-e8bd29e343d7" providerId="ADAL" clId="{1D2D1BA4-1F51-1541-8F40-674A69426098}" dt="2021-02-26T08:19:57.293" v="2"/>
          <ac:cxnSpMkLst>
            <pc:docMk/>
            <pc:sldMk cId="3346289625" sldId="351"/>
            <ac:cxnSpMk id="139" creationId="{0B75FF16-BABD-BF4F-8AC7-C06843E2E1FB}"/>
          </ac:cxnSpMkLst>
        </pc:cxnChg>
      </pc:sldChg>
      <pc:sldChg chg="addSp modSp mod modNotes">
        <pc:chgData name=" " userId="13e44439-8913-4347-a3e1-e8bd29e343d7" providerId="ADAL" clId="{1D2D1BA4-1F51-1541-8F40-674A69426098}" dt="2021-02-26T09:21:46.729" v="70" actId="113"/>
        <pc:sldMkLst>
          <pc:docMk/>
          <pc:sldMk cId="573062952" sldId="353"/>
        </pc:sldMkLst>
        <pc:spChg chg="mod">
          <ac:chgData name=" " userId="13e44439-8913-4347-a3e1-e8bd29e343d7" providerId="ADAL" clId="{1D2D1BA4-1F51-1541-8F40-674A69426098}" dt="2021-02-26T09:21:46.729" v="70" actId="113"/>
          <ac:spMkLst>
            <pc:docMk/>
            <pc:sldMk cId="573062952" sldId="353"/>
            <ac:spMk id="6" creationId="{282E3734-DE91-2940-B286-D5B942087AD5}"/>
          </ac:spMkLst>
        </pc:spChg>
        <pc:spChg chg="mod">
          <ac:chgData name=" " userId="13e44439-8913-4347-a3e1-e8bd29e343d7" providerId="ADAL" clId="{1D2D1BA4-1F51-1541-8F40-674A69426098}" dt="2021-02-26T09:21:34.086" v="67" actId="2711"/>
          <ac:spMkLst>
            <pc:docMk/>
            <pc:sldMk cId="573062952" sldId="353"/>
            <ac:spMk id="10" creationId="{1FC71009-D3E6-4A4A-8E5D-57A51553D128}"/>
          </ac:spMkLst>
        </pc:spChg>
        <pc:spChg chg="mod">
          <ac:chgData name=" " userId="13e44439-8913-4347-a3e1-e8bd29e343d7" providerId="ADAL" clId="{1D2D1BA4-1F51-1541-8F40-674A69426098}" dt="2021-02-26T09:21:34.086" v="67" actId="2711"/>
          <ac:spMkLst>
            <pc:docMk/>
            <pc:sldMk cId="573062952" sldId="353"/>
            <ac:spMk id="11" creationId="{4A56CB5B-1002-4245-A509-2FF54A6540D1}"/>
          </ac:spMkLst>
        </pc:spChg>
        <pc:spChg chg="mod">
          <ac:chgData name=" " userId="13e44439-8913-4347-a3e1-e8bd29e343d7" providerId="ADAL" clId="{1D2D1BA4-1F51-1541-8F40-674A69426098}" dt="2021-02-26T09:21:34.086" v="67" actId="2711"/>
          <ac:spMkLst>
            <pc:docMk/>
            <pc:sldMk cId="573062952" sldId="353"/>
            <ac:spMk id="12" creationId="{AC82DC86-DC8C-034C-86C7-6FF4FD29235C}"/>
          </ac:spMkLst>
        </pc:spChg>
        <pc:spChg chg="mod">
          <ac:chgData name=" " userId="13e44439-8913-4347-a3e1-e8bd29e343d7" providerId="ADAL" clId="{1D2D1BA4-1F51-1541-8F40-674A69426098}" dt="2021-02-26T09:21:45.092" v="69" actId="164"/>
          <ac:spMkLst>
            <pc:docMk/>
            <pc:sldMk cId="573062952" sldId="353"/>
            <ac:spMk id="13" creationId="{AB64D8E1-8A5E-2B41-B2EC-82D02BB29640}"/>
          </ac:spMkLst>
        </pc:spChg>
        <pc:spChg chg="mod">
          <ac:chgData name=" " userId="13e44439-8913-4347-a3e1-e8bd29e343d7" providerId="ADAL" clId="{1D2D1BA4-1F51-1541-8F40-674A69426098}" dt="2021-02-26T09:21:45.092" v="69" actId="164"/>
          <ac:spMkLst>
            <pc:docMk/>
            <pc:sldMk cId="573062952" sldId="353"/>
            <ac:spMk id="14" creationId="{6587BE0F-1DE5-FF4B-9F0F-208591BD4B9F}"/>
          </ac:spMkLst>
        </pc:spChg>
        <pc:spChg chg="mod">
          <ac:chgData name=" " userId="13e44439-8913-4347-a3e1-e8bd29e343d7" providerId="ADAL" clId="{1D2D1BA4-1F51-1541-8F40-674A69426098}" dt="2021-02-26T09:21:45.092" v="69" actId="164"/>
          <ac:spMkLst>
            <pc:docMk/>
            <pc:sldMk cId="573062952" sldId="353"/>
            <ac:spMk id="15" creationId="{86E3C9A4-AF85-634C-8C50-F4648DA0E41A}"/>
          </ac:spMkLst>
        </pc:spChg>
        <pc:spChg chg="mod">
          <ac:chgData name=" " userId="13e44439-8913-4347-a3e1-e8bd29e343d7" providerId="ADAL" clId="{1D2D1BA4-1F51-1541-8F40-674A69426098}" dt="2021-02-26T09:21:45.092" v="69" actId="164"/>
          <ac:spMkLst>
            <pc:docMk/>
            <pc:sldMk cId="573062952" sldId="353"/>
            <ac:spMk id="16" creationId="{31D2F70B-5153-EF46-8AB6-37C97952BC96}"/>
          </ac:spMkLst>
        </pc:spChg>
        <pc:spChg chg="mod">
          <ac:chgData name=" " userId="13e44439-8913-4347-a3e1-e8bd29e343d7" providerId="ADAL" clId="{1D2D1BA4-1F51-1541-8F40-674A69426098}" dt="2021-02-26T09:21:45.092" v="69" actId="164"/>
          <ac:spMkLst>
            <pc:docMk/>
            <pc:sldMk cId="573062952" sldId="353"/>
            <ac:spMk id="17" creationId="{8FD8BD7E-851E-7149-833B-7C45E158A2FF}"/>
          </ac:spMkLst>
        </pc:spChg>
        <pc:spChg chg="mod">
          <ac:chgData name=" " userId="13e44439-8913-4347-a3e1-e8bd29e343d7" providerId="ADAL" clId="{1D2D1BA4-1F51-1541-8F40-674A69426098}" dt="2021-02-26T09:21:45.092" v="69" actId="164"/>
          <ac:spMkLst>
            <pc:docMk/>
            <pc:sldMk cId="573062952" sldId="353"/>
            <ac:spMk id="18" creationId="{1F11F949-5741-6749-B9F1-A5716DA83D31}"/>
          </ac:spMkLst>
        </pc:spChg>
        <pc:spChg chg="mod">
          <ac:chgData name=" " userId="13e44439-8913-4347-a3e1-e8bd29e343d7" providerId="ADAL" clId="{1D2D1BA4-1F51-1541-8F40-674A69426098}" dt="2021-02-26T09:21:45.092" v="69" actId="164"/>
          <ac:spMkLst>
            <pc:docMk/>
            <pc:sldMk cId="573062952" sldId="353"/>
            <ac:spMk id="19" creationId="{DB102A6B-F564-9A4A-B0E2-59EBAC7D7B76}"/>
          </ac:spMkLst>
        </pc:spChg>
        <pc:spChg chg="mod">
          <ac:chgData name=" " userId="13e44439-8913-4347-a3e1-e8bd29e343d7" providerId="ADAL" clId="{1D2D1BA4-1F51-1541-8F40-674A69426098}" dt="2021-02-26T09:21:45.092" v="69" actId="164"/>
          <ac:spMkLst>
            <pc:docMk/>
            <pc:sldMk cId="573062952" sldId="353"/>
            <ac:spMk id="20" creationId="{B1999047-AEBC-FD47-8D25-90B50E898A14}"/>
          </ac:spMkLst>
        </pc:spChg>
        <pc:spChg chg="mod">
          <ac:chgData name=" " userId="13e44439-8913-4347-a3e1-e8bd29e343d7" providerId="ADAL" clId="{1D2D1BA4-1F51-1541-8F40-674A69426098}" dt="2021-02-26T08:27:48.772" v="4"/>
          <ac:spMkLst>
            <pc:docMk/>
            <pc:sldMk cId="573062952" sldId="353"/>
            <ac:spMk id="21" creationId="{B53C47BB-6180-EA49-AB19-DCAE3055E9F6}"/>
          </ac:spMkLst>
        </pc:spChg>
        <pc:grpChg chg="add mod">
          <ac:chgData name=" " userId="13e44439-8913-4347-a3e1-e8bd29e343d7" providerId="ADAL" clId="{1D2D1BA4-1F51-1541-8F40-674A69426098}" dt="2021-02-26T09:21:45.092" v="69" actId="164"/>
          <ac:grpSpMkLst>
            <pc:docMk/>
            <pc:sldMk cId="573062952" sldId="353"/>
            <ac:grpSpMk id="2" creationId="{24154D1D-5FEC-0C4E-9F50-8D71CD6F25D0}"/>
          </ac:grpSpMkLst>
        </pc:grpChg>
      </pc:sldChg>
      <pc:sldChg chg="modSp mod modNotes">
        <pc:chgData name=" " userId="13e44439-8913-4347-a3e1-e8bd29e343d7" providerId="ADAL" clId="{1D2D1BA4-1F51-1541-8F40-674A69426098}" dt="2021-02-26T09:20:26.112" v="56" actId="113"/>
        <pc:sldMkLst>
          <pc:docMk/>
          <pc:sldMk cId="3855571391" sldId="354"/>
        </pc:sldMkLst>
        <pc:spChg chg="mod">
          <ac:chgData name=" " userId="13e44439-8913-4347-a3e1-e8bd29e343d7" providerId="ADAL" clId="{1D2D1BA4-1F51-1541-8F40-674A69426098}" dt="2021-02-26T08:27:48.772" v="4"/>
          <ac:spMkLst>
            <pc:docMk/>
            <pc:sldMk cId="3855571391" sldId="354"/>
            <ac:spMk id="29" creationId="{92F4F66D-B6A5-2B4E-957E-B71FE163CF9C}"/>
          </ac:spMkLst>
        </pc:spChg>
        <pc:spChg chg="mod">
          <ac:chgData name=" " userId="13e44439-8913-4347-a3e1-e8bd29e343d7" providerId="ADAL" clId="{1D2D1BA4-1F51-1541-8F40-674A69426098}" dt="2021-02-26T09:20:17.792" v="54" actId="2711"/>
          <ac:spMkLst>
            <pc:docMk/>
            <pc:sldMk cId="3855571391" sldId="354"/>
            <ac:spMk id="76" creationId="{D039D8CB-D6B9-FE40-94EA-FC66AA981393}"/>
          </ac:spMkLst>
        </pc:spChg>
        <pc:spChg chg="mod">
          <ac:chgData name=" " userId="13e44439-8913-4347-a3e1-e8bd29e343d7" providerId="ADAL" clId="{1D2D1BA4-1F51-1541-8F40-674A69426098}" dt="2021-02-26T09:20:17.792" v="54" actId="2711"/>
          <ac:spMkLst>
            <pc:docMk/>
            <pc:sldMk cId="3855571391" sldId="354"/>
            <ac:spMk id="88" creationId="{C5FFD655-DFE7-BB4F-8233-34D80BDB75BE}"/>
          </ac:spMkLst>
        </pc:spChg>
        <pc:spChg chg="mod">
          <ac:chgData name=" " userId="13e44439-8913-4347-a3e1-e8bd29e343d7" providerId="ADAL" clId="{1D2D1BA4-1F51-1541-8F40-674A69426098}" dt="2021-02-26T09:20:17.792" v="54" actId="2711"/>
          <ac:spMkLst>
            <pc:docMk/>
            <pc:sldMk cId="3855571391" sldId="354"/>
            <ac:spMk id="92" creationId="{9B8DD487-53D0-214B-875C-C4CB2B29EBE0}"/>
          </ac:spMkLst>
        </pc:spChg>
        <pc:spChg chg="mod">
          <ac:chgData name=" " userId="13e44439-8913-4347-a3e1-e8bd29e343d7" providerId="ADAL" clId="{1D2D1BA4-1F51-1541-8F40-674A69426098}" dt="2021-02-26T09:20:17.792" v="54" actId="2711"/>
          <ac:spMkLst>
            <pc:docMk/>
            <pc:sldMk cId="3855571391" sldId="354"/>
            <ac:spMk id="96" creationId="{B8DB7A2C-4A2B-A248-8B3B-0EB53639DC00}"/>
          </ac:spMkLst>
        </pc:spChg>
        <pc:spChg chg="mod">
          <ac:chgData name=" " userId="13e44439-8913-4347-a3e1-e8bd29e343d7" providerId="ADAL" clId="{1D2D1BA4-1F51-1541-8F40-674A69426098}" dt="2021-02-26T09:20:17.792" v="54" actId="2711"/>
          <ac:spMkLst>
            <pc:docMk/>
            <pc:sldMk cId="3855571391" sldId="354"/>
            <ac:spMk id="97" creationId="{A5AB4142-A6E3-BC41-9BEA-5A870E007174}"/>
          </ac:spMkLst>
        </pc:spChg>
        <pc:spChg chg="mod">
          <ac:chgData name=" " userId="13e44439-8913-4347-a3e1-e8bd29e343d7" providerId="ADAL" clId="{1D2D1BA4-1F51-1541-8F40-674A69426098}" dt="2021-02-26T09:20:26.112" v="56" actId="113"/>
          <ac:spMkLst>
            <pc:docMk/>
            <pc:sldMk cId="3855571391" sldId="354"/>
            <ac:spMk id="146" creationId="{6A4894DA-2A4F-0B41-8250-F52A88D3042F}"/>
          </ac:spMkLst>
        </pc:spChg>
        <pc:spChg chg="mod">
          <ac:chgData name=" " userId="13e44439-8913-4347-a3e1-e8bd29e343d7" providerId="ADAL" clId="{1D2D1BA4-1F51-1541-8F40-674A69426098}" dt="2021-02-26T08:27:48.772" v="4"/>
          <ac:spMkLst>
            <pc:docMk/>
            <pc:sldMk cId="3855571391" sldId="354"/>
            <ac:spMk id="149" creationId="{9DAF9859-A6A1-7943-B044-35779FE20AC7}"/>
          </ac:spMkLst>
        </pc:spChg>
        <pc:spChg chg="mod">
          <ac:chgData name=" " userId="13e44439-8913-4347-a3e1-e8bd29e343d7" providerId="ADAL" clId="{1D2D1BA4-1F51-1541-8F40-674A69426098}" dt="2021-02-26T09:20:23.464" v="55" actId="2711"/>
          <ac:spMkLst>
            <pc:docMk/>
            <pc:sldMk cId="3855571391" sldId="354"/>
            <ac:spMk id="154" creationId="{B7D75EB6-9E19-A043-8680-F75D45DC7B8F}"/>
          </ac:spMkLst>
        </pc:spChg>
        <pc:spChg chg="mod">
          <ac:chgData name=" " userId="13e44439-8913-4347-a3e1-e8bd29e343d7" providerId="ADAL" clId="{1D2D1BA4-1F51-1541-8F40-674A69426098}" dt="2021-02-26T09:20:23.464" v="55" actId="2711"/>
          <ac:spMkLst>
            <pc:docMk/>
            <pc:sldMk cId="3855571391" sldId="354"/>
            <ac:spMk id="155" creationId="{E307EA0D-1302-E24F-984A-63C101EA38A0}"/>
          </ac:spMkLst>
        </pc:spChg>
        <pc:spChg chg="mod">
          <ac:chgData name=" " userId="13e44439-8913-4347-a3e1-e8bd29e343d7" providerId="ADAL" clId="{1D2D1BA4-1F51-1541-8F40-674A69426098}" dt="2021-02-26T09:20:23.464" v="55" actId="2711"/>
          <ac:spMkLst>
            <pc:docMk/>
            <pc:sldMk cId="3855571391" sldId="354"/>
            <ac:spMk id="158" creationId="{09B245EC-7366-DD47-9C82-1CA0E550EB88}"/>
          </ac:spMkLst>
        </pc:spChg>
        <pc:spChg chg="mod">
          <ac:chgData name=" " userId="13e44439-8913-4347-a3e1-e8bd29e343d7" providerId="ADAL" clId="{1D2D1BA4-1F51-1541-8F40-674A69426098}" dt="2021-02-26T08:27:48.772" v="4"/>
          <ac:spMkLst>
            <pc:docMk/>
            <pc:sldMk cId="3855571391" sldId="354"/>
            <ac:spMk id="23555" creationId="{8DB30429-043E-4990-B836-4DFAA12470DB}"/>
          </ac:spMkLst>
        </pc:spChg>
      </pc:sldChg>
      <pc:sldChg chg="modSp mod modNotes">
        <pc:chgData name=" " userId="13e44439-8913-4347-a3e1-e8bd29e343d7" providerId="ADAL" clId="{1D2D1BA4-1F51-1541-8F40-674A69426098}" dt="2021-02-26T09:21:54.058" v="72" actId="2711"/>
        <pc:sldMkLst>
          <pc:docMk/>
          <pc:sldMk cId="264911669" sldId="355"/>
        </pc:sldMkLst>
        <pc:spChg chg="mod">
          <ac:chgData name=" " userId="13e44439-8913-4347-a3e1-e8bd29e343d7" providerId="ADAL" clId="{1D2D1BA4-1F51-1541-8F40-674A69426098}" dt="2021-02-26T09:21:54.058" v="72" actId="2711"/>
          <ac:spMkLst>
            <pc:docMk/>
            <pc:sldMk cId="264911669" sldId="355"/>
            <ac:spMk id="6" creationId="{282E3734-DE91-2940-B286-D5B942087AD5}"/>
          </ac:spMkLst>
        </pc:spChg>
        <pc:spChg chg="mod">
          <ac:chgData name=" " userId="13e44439-8913-4347-a3e1-e8bd29e343d7" providerId="ADAL" clId="{1D2D1BA4-1F51-1541-8F40-674A69426098}" dt="2021-02-26T09:21:54.058" v="72" actId="2711"/>
          <ac:spMkLst>
            <pc:docMk/>
            <pc:sldMk cId="264911669" sldId="355"/>
            <ac:spMk id="10" creationId="{1FC71009-D3E6-4A4A-8E5D-57A51553D128}"/>
          </ac:spMkLst>
        </pc:spChg>
        <pc:spChg chg="mod">
          <ac:chgData name=" " userId="13e44439-8913-4347-a3e1-e8bd29e343d7" providerId="ADAL" clId="{1D2D1BA4-1F51-1541-8F40-674A69426098}" dt="2021-02-26T09:21:54.058" v="72" actId="2711"/>
          <ac:spMkLst>
            <pc:docMk/>
            <pc:sldMk cId="264911669" sldId="355"/>
            <ac:spMk id="11" creationId="{4A56CB5B-1002-4245-A509-2FF54A6540D1}"/>
          </ac:spMkLst>
        </pc:spChg>
        <pc:spChg chg="mod">
          <ac:chgData name=" " userId="13e44439-8913-4347-a3e1-e8bd29e343d7" providerId="ADAL" clId="{1D2D1BA4-1F51-1541-8F40-674A69426098}" dt="2021-02-26T09:21:54.058" v="72" actId="2711"/>
          <ac:spMkLst>
            <pc:docMk/>
            <pc:sldMk cId="264911669" sldId="355"/>
            <ac:spMk id="12" creationId="{AC82DC86-DC8C-034C-86C7-6FF4FD29235C}"/>
          </ac:spMkLst>
        </pc:spChg>
        <pc:spChg chg="mod">
          <ac:chgData name=" " userId="13e44439-8913-4347-a3e1-e8bd29e343d7" providerId="ADAL" clId="{1D2D1BA4-1F51-1541-8F40-674A69426098}" dt="2021-02-26T08:27:48.772" v="4"/>
          <ac:spMkLst>
            <pc:docMk/>
            <pc:sldMk cId="264911669" sldId="355"/>
            <ac:spMk id="13" creationId="{7116F933-A546-EB46-8B87-CA2BD8CED0FF}"/>
          </ac:spMkLst>
        </pc:spChg>
      </pc:sldChg>
      <pc:sldChg chg="modSp modNotes">
        <pc:chgData name=" " userId="13e44439-8913-4347-a3e1-e8bd29e343d7" providerId="ADAL" clId="{1D2D1BA4-1F51-1541-8F40-674A69426098}" dt="2021-02-26T08:27:48.772" v="4"/>
        <pc:sldMkLst>
          <pc:docMk/>
          <pc:sldMk cId="2720578848" sldId="356"/>
        </pc:sldMkLst>
        <pc:spChg chg="mod">
          <ac:chgData name=" " userId="13e44439-8913-4347-a3e1-e8bd29e343d7" providerId="ADAL" clId="{1D2D1BA4-1F51-1541-8F40-674A69426098}" dt="2021-02-26T08:27:48.772" v="4"/>
          <ac:spMkLst>
            <pc:docMk/>
            <pc:sldMk cId="2720578848" sldId="356"/>
            <ac:spMk id="92" creationId="{1C255ED6-8FCC-4CA7-8E6D-46E912D75F9A}"/>
          </ac:spMkLst>
        </pc:spChg>
      </pc:sldChg>
      <pc:sldChg chg="modSp modNotes">
        <pc:chgData name=" " userId="13e44439-8913-4347-a3e1-e8bd29e343d7" providerId="ADAL" clId="{1D2D1BA4-1F51-1541-8F40-674A69426098}" dt="2021-02-26T08:27:48.772" v="4"/>
        <pc:sldMkLst>
          <pc:docMk/>
          <pc:sldMk cId="879461502" sldId="357"/>
        </pc:sldMkLst>
        <pc:spChg chg="mod">
          <ac:chgData name=" " userId="13e44439-8913-4347-a3e1-e8bd29e343d7" providerId="ADAL" clId="{1D2D1BA4-1F51-1541-8F40-674A69426098}" dt="2021-02-26T08:27:48.772" v="4"/>
          <ac:spMkLst>
            <pc:docMk/>
            <pc:sldMk cId="879461502" sldId="357"/>
            <ac:spMk id="92" creationId="{1C255ED6-8FCC-4CA7-8E6D-46E912D75F9A}"/>
          </ac:spMkLst>
        </pc:spChg>
      </pc:sldChg>
      <pc:sldChg chg="modSp modNotes">
        <pc:chgData name=" " userId="13e44439-8913-4347-a3e1-e8bd29e343d7" providerId="ADAL" clId="{1D2D1BA4-1F51-1541-8F40-674A69426098}" dt="2021-02-26T08:27:48.772" v="4"/>
        <pc:sldMkLst>
          <pc:docMk/>
          <pc:sldMk cId="926084416" sldId="358"/>
        </pc:sldMkLst>
        <pc:spChg chg="mod">
          <ac:chgData name=" " userId="13e44439-8913-4347-a3e1-e8bd29e343d7" providerId="ADAL" clId="{1D2D1BA4-1F51-1541-8F40-674A69426098}" dt="2021-02-26T08:27:48.772" v="4"/>
          <ac:spMkLst>
            <pc:docMk/>
            <pc:sldMk cId="926084416" sldId="358"/>
            <ac:spMk id="92" creationId="{1C255ED6-8FCC-4CA7-8E6D-46E912D75F9A}"/>
          </ac:spMkLst>
        </pc:spChg>
      </pc:sldChg>
      <pc:sldChg chg="modSp mod modNotes">
        <pc:chgData name=" " userId="13e44439-8913-4347-a3e1-e8bd29e343d7" providerId="ADAL" clId="{1D2D1BA4-1F51-1541-8F40-674A69426098}" dt="2021-02-26T09:18:18.341" v="30" actId="113"/>
        <pc:sldMkLst>
          <pc:docMk/>
          <pc:sldMk cId="455049223" sldId="359"/>
        </pc:sldMkLst>
        <pc:spChg chg="mod">
          <ac:chgData name=" " userId="13e44439-8913-4347-a3e1-e8bd29e343d7" providerId="ADAL" clId="{1D2D1BA4-1F51-1541-8F40-674A69426098}" dt="2021-02-26T08:27:48.772" v="4"/>
          <ac:spMkLst>
            <pc:docMk/>
            <pc:sldMk cId="455049223" sldId="359"/>
            <ac:spMk id="39" creationId="{F4C77311-995F-244F-BF65-2A779932341D}"/>
          </ac:spMkLst>
        </pc:spChg>
        <pc:spChg chg="mod">
          <ac:chgData name=" " userId="13e44439-8913-4347-a3e1-e8bd29e343d7" providerId="ADAL" clId="{1D2D1BA4-1F51-1541-8F40-674A69426098}" dt="2021-02-26T08:27:48.772" v="4"/>
          <ac:spMkLst>
            <pc:docMk/>
            <pc:sldMk cId="455049223" sldId="359"/>
            <ac:spMk id="40" creationId="{CFCF5942-C26B-614A-83D0-1B4B637E55BE}"/>
          </ac:spMkLst>
        </pc:spChg>
        <pc:spChg chg="mod">
          <ac:chgData name=" " userId="13e44439-8913-4347-a3e1-e8bd29e343d7" providerId="ADAL" clId="{1D2D1BA4-1F51-1541-8F40-674A69426098}" dt="2021-02-26T08:27:48.772" v="4"/>
          <ac:spMkLst>
            <pc:docMk/>
            <pc:sldMk cId="455049223" sldId="359"/>
            <ac:spMk id="42" creationId="{3D4007A9-6C11-0749-AE0D-3B4F0D6C85EC}"/>
          </ac:spMkLst>
        </pc:spChg>
        <pc:spChg chg="mod">
          <ac:chgData name=" " userId="13e44439-8913-4347-a3e1-e8bd29e343d7" providerId="ADAL" clId="{1D2D1BA4-1F51-1541-8F40-674A69426098}" dt="2021-02-26T08:27:48.772" v="4"/>
          <ac:spMkLst>
            <pc:docMk/>
            <pc:sldMk cId="455049223" sldId="359"/>
            <ac:spMk id="43" creationId="{BECBBDC7-985F-9341-BD9F-8CA6A76CDFA5}"/>
          </ac:spMkLst>
        </pc:spChg>
        <pc:spChg chg="mod">
          <ac:chgData name=" " userId="13e44439-8913-4347-a3e1-e8bd29e343d7" providerId="ADAL" clId="{1D2D1BA4-1F51-1541-8F40-674A69426098}" dt="2021-02-26T09:18:18.341" v="30" actId="113"/>
          <ac:spMkLst>
            <pc:docMk/>
            <pc:sldMk cId="455049223" sldId="359"/>
            <ac:spMk id="115" creationId="{BEED846D-A27C-4CE9-83AC-578F822929F2}"/>
          </ac:spMkLst>
        </pc:spChg>
      </pc:sldChg>
      <pc:sldChg chg="modSp mod modNotes">
        <pc:chgData name=" " userId="13e44439-8913-4347-a3e1-e8bd29e343d7" providerId="ADAL" clId="{1D2D1BA4-1F51-1541-8F40-674A69426098}" dt="2021-02-26T09:18:42.638" v="37" actId="113"/>
        <pc:sldMkLst>
          <pc:docMk/>
          <pc:sldMk cId="728970301" sldId="360"/>
        </pc:sldMkLst>
        <pc:spChg chg="mod">
          <ac:chgData name=" " userId="13e44439-8913-4347-a3e1-e8bd29e343d7" providerId="ADAL" clId="{1D2D1BA4-1F51-1541-8F40-674A69426098}" dt="2021-02-26T08:27:48.772" v="4"/>
          <ac:spMkLst>
            <pc:docMk/>
            <pc:sldMk cId="728970301" sldId="360"/>
            <ac:spMk id="13" creationId="{66C1E23F-542F-C24B-AD2A-166E18514795}"/>
          </ac:spMkLst>
        </pc:spChg>
        <pc:spChg chg="mod">
          <ac:chgData name=" " userId="13e44439-8913-4347-a3e1-e8bd29e343d7" providerId="ADAL" clId="{1D2D1BA4-1F51-1541-8F40-674A69426098}" dt="2021-02-26T09:18:42.638" v="37" actId="113"/>
          <ac:spMkLst>
            <pc:docMk/>
            <pc:sldMk cId="728970301" sldId="360"/>
            <ac:spMk id="115" creationId="{BEED846D-A27C-4CE9-83AC-578F822929F2}"/>
          </ac:spMkLst>
        </pc:spChg>
        <pc:graphicFrameChg chg="mod modGraphic">
          <ac:chgData name=" " userId="13e44439-8913-4347-a3e1-e8bd29e343d7" providerId="ADAL" clId="{1D2D1BA4-1F51-1541-8F40-674A69426098}" dt="2021-02-26T09:18:38.576" v="36" actId="122"/>
          <ac:graphicFrameMkLst>
            <pc:docMk/>
            <pc:sldMk cId="728970301" sldId="360"/>
            <ac:graphicFrameMk id="11" creationId="{FA2FE7C5-2CD0-6543-BE4E-A4311F7F20DF}"/>
          </ac:graphicFrameMkLst>
        </pc:graphicFrameChg>
      </pc:sldChg>
      <pc:sldChg chg="modSp mod modNotes">
        <pc:chgData name=" " userId="13e44439-8913-4347-a3e1-e8bd29e343d7" providerId="ADAL" clId="{1D2D1BA4-1F51-1541-8F40-674A69426098}" dt="2021-02-26T09:20:42.360" v="59" actId="113"/>
        <pc:sldMkLst>
          <pc:docMk/>
          <pc:sldMk cId="1365439828" sldId="361"/>
        </pc:sldMkLst>
        <pc:spChg chg="mod">
          <ac:chgData name=" " userId="13e44439-8913-4347-a3e1-e8bd29e343d7" providerId="ADAL" clId="{1D2D1BA4-1F51-1541-8F40-674A69426098}" dt="2021-02-26T08:27:48.772" v="4"/>
          <ac:spMkLst>
            <pc:docMk/>
            <pc:sldMk cId="1365439828" sldId="361"/>
            <ac:spMk id="10" creationId="{EBA1CF03-07D6-AC4C-AA9F-EBC5FE8B28F8}"/>
          </ac:spMkLst>
        </pc:spChg>
        <pc:spChg chg="mod">
          <ac:chgData name=" " userId="13e44439-8913-4347-a3e1-e8bd29e343d7" providerId="ADAL" clId="{1D2D1BA4-1F51-1541-8F40-674A69426098}" dt="2021-02-26T08:27:48.772" v="4"/>
          <ac:spMkLst>
            <pc:docMk/>
            <pc:sldMk cId="1365439828" sldId="361"/>
            <ac:spMk id="11" creationId="{98B470BE-8562-A44A-90BD-AB6BD8FD67F7}"/>
          </ac:spMkLst>
        </pc:spChg>
        <pc:spChg chg="mod">
          <ac:chgData name=" " userId="13e44439-8913-4347-a3e1-e8bd29e343d7" providerId="ADAL" clId="{1D2D1BA4-1F51-1541-8F40-674A69426098}" dt="2021-02-26T08:27:48.772" v="4"/>
          <ac:spMkLst>
            <pc:docMk/>
            <pc:sldMk cId="1365439828" sldId="361"/>
            <ac:spMk id="12" creationId="{48E8EB5D-4B12-1F43-8A7F-115533294539}"/>
          </ac:spMkLst>
        </pc:spChg>
        <pc:spChg chg="mod">
          <ac:chgData name=" " userId="13e44439-8913-4347-a3e1-e8bd29e343d7" providerId="ADAL" clId="{1D2D1BA4-1F51-1541-8F40-674A69426098}" dt="2021-02-26T08:27:48.772" v="4"/>
          <ac:spMkLst>
            <pc:docMk/>
            <pc:sldMk cId="1365439828" sldId="361"/>
            <ac:spMk id="13" creationId="{08FBE21F-0A3D-6041-9FB4-75EF881291F9}"/>
          </ac:spMkLst>
        </pc:spChg>
        <pc:spChg chg="mod">
          <ac:chgData name=" " userId="13e44439-8913-4347-a3e1-e8bd29e343d7" providerId="ADAL" clId="{1D2D1BA4-1F51-1541-8F40-674A69426098}" dt="2021-02-26T09:20:41.004" v="58" actId="2711"/>
          <ac:spMkLst>
            <pc:docMk/>
            <pc:sldMk cId="1365439828" sldId="361"/>
            <ac:spMk id="18" creationId="{73918AE7-971F-484B-B01D-A74F06F07B27}"/>
          </ac:spMkLst>
        </pc:spChg>
        <pc:spChg chg="mod">
          <ac:chgData name=" " userId="13e44439-8913-4347-a3e1-e8bd29e343d7" providerId="ADAL" clId="{1D2D1BA4-1F51-1541-8F40-674A69426098}" dt="2021-02-26T08:27:48.772" v="4"/>
          <ac:spMkLst>
            <pc:docMk/>
            <pc:sldMk cId="1365439828" sldId="361"/>
            <ac:spMk id="20" creationId="{7EDADC55-124B-2E4A-81F3-A44938A1C04D}"/>
          </ac:spMkLst>
        </pc:spChg>
        <pc:spChg chg="mod">
          <ac:chgData name=" " userId="13e44439-8913-4347-a3e1-e8bd29e343d7" providerId="ADAL" clId="{1D2D1BA4-1F51-1541-8F40-674A69426098}" dt="2021-02-26T08:27:48.772" v="4"/>
          <ac:spMkLst>
            <pc:docMk/>
            <pc:sldMk cId="1365439828" sldId="361"/>
            <ac:spMk id="21" creationId="{81901CD3-A5A9-A74B-B1B0-2EC7D017B594}"/>
          </ac:spMkLst>
        </pc:spChg>
        <pc:spChg chg="mod">
          <ac:chgData name=" " userId="13e44439-8913-4347-a3e1-e8bd29e343d7" providerId="ADAL" clId="{1D2D1BA4-1F51-1541-8F40-674A69426098}" dt="2021-02-26T08:27:48.772" v="4"/>
          <ac:spMkLst>
            <pc:docMk/>
            <pc:sldMk cId="1365439828" sldId="361"/>
            <ac:spMk id="22" creationId="{2D3DBC23-E750-A64D-AE1D-FB2221BEF0B2}"/>
          </ac:spMkLst>
        </pc:spChg>
        <pc:spChg chg="mod">
          <ac:chgData name=" " userId="13e44439-8913-4347-a3e1-e8bd29e343d7" providerId="ADAL" clId="{1D2D1BA4-1F51-1541-8F40-674A69426098}" dt="2021-02-26T08:27:48.772" v="4"/>
          <ac:spMkLst>
            <pc:docMk/>
            <pc:sldMk cId="1365439828" sldId="361"/>
            <ac:spMk id="23" creationId="{E1831F2B-FD5A-E741-8DF8-B09812089B7D}"/>
          </ac:spMkLst>
        </pc:spChg>
        <pc:spChg chg="mod">
          <ac:chgData name=" " userId="13e44439-8913-4347-a3e1-e8bd29e343d7" providerId="ADAL" clId="{1D2D1BA4-1F51-1541-8F40-674A69426098}" dt="2021-02-26T09:20:41.004" v="58" actId="2711"/>
          <ac:spMkLst>
            <pc:docMk/>
            <pc:sldMk cId="1365439828" sldId="361"/>
            <ac:spMk id="25" creationId="{9B9F2E61-EED9-F04F-B7F4-340ADA4885A2}"/>
          </ac:spMkLst>
        </pc:spChg>
        <pc:spChg chg="mod">
          <ac:chgData name=" " userId="13e44439-8913-4347-a3e1-e8bd29e343d7" providerId="ADAL" clId="{1D2D1BA4-1F51-1541-8F40-674A69426098}" dt="2021-02-26T08:27:48.772" v="4"/>
          <ac:spMkLst>
            <pc:docMk/>
            <pc:sldMk cId="1365439828" sldId="361"/>
            <ac:spMk id="26" creationId="{8DF5BA7C-8438-B444-86E7-85B1C7E6DF52}"/>
          </ac:spMkLst>
        </pc:spChg>
        <pc:spChg chg="mod">
          <ac:chgData name=" " userId="13e44439-8913-4347-a3e1-e8bd29e343d7" providerId="ADAL" clId="{1D2D1BA4-1F51-1541-8F40-674A69426098}" dt="2021-02-26T08:27:48.772" v="4"/>
          <ac:spMkLst>
            <pc:docMk/>
            <pc:sldMk cId="1365439828" sldId="361"/>
            <ac:spMk id="27" creationId="{3554D14D-CA95-EC41-8872-920C09A2EE00}"/>
          </ac:spMkLst>
        </pc:spChg>
        <pc:spChg chg="mod">
          <ac:chgData name=" " userId="13e44439-8913-4347-a3e1-e8bd29e343d7" providerId="ADAL" clId="{1D2D1BA4-1F51-1541-8F40-674A69426098}" dt="2021-02-26T09:20:41.004" v="58" actId="2711"/>
          <ac:spMkLst>
            <pc:docMk/>
            <pc:sldMk cId="1365439828" sldId="361"/>
            <ac:spMk id="28" creationId="{990B95BE-7691-8E4F-8B39-4DD6E804A9A0}"/>
          </ac:spMkLst>
        </pc:spChg>
        <pc:spChg chg="mod">
          <ac:chgData name=" " userId="13e44439-8913-4347-a3e1-e8bd29e343d7" providerId="ADAL" clId="{1D2D1BA4-1F51-1541-8F40-674A69426098}" dt="2021-02-26T08:27:48.772" v="4"/>
          <ac:spMkLst>
            <pc:docMk/>
            <pc:sldMk cId="1365439828" sldId="361"/>
            <ac:spMk id="29" creationId="{68615C6D-DEAB-5346-AC4C-33E3DF3FA55D}"/>
          </ac:spMkLst>
        </pc:spChg>
        <pc:spChg chg="mod">
          <ac:chgData name=" " userId="13e44439-8913-4347-a3e1-e8bd29e343d7" providerId="ADAL" clId="{1D2D1BA4-1F51-1541-8F40-674A69426098}" dt="2021-02-26T08:27:48.772" v="4"/>
          <ac:spMkLst>
            <pc:docMk/>
            <pc:sldMk cId="1365439828" sldId="361"/>
            <ac:spMk id="30" creationId="{830028E6-38EB-6E43-90DE-A59FC58BB6B6}"/>
          </ac:spMkLst>
        </pc:spChg>
        <pc:spChg chg="mod">
          <ac:chgData name=" " userId="13e44439-8913-4347-a3e1-e8bd29e343d7" providerId="ADAL" clId="{1D2D1BA4-1F51-1541-8F40-674A69426098}" dt="2021-02-26T09:20:41.004" v="58" actId="2711"/>
          <ac:spMkLst>
            <pc:docMk/>
            <pc:sldMk cId="1365439828" sldId="361"/>
            <ac:spMk id="31" creationId="{07E8AFDA-9407-8245-BE2B-FCAAD02614BD}"/>
          </ac:spMkLst>
        </pc:spChg>
        <pc:spChg chg="mod">
          <ac:chgData name=" " userId="13e44439-8913-4347-a3e1-e8bd29e343d7" providerId="ADAL" clId="{1D2D1BA4-1F51-1541-8F40-674A69426098}" dt="2021-02-26T08:27:48.772" v="4"/>
          <ac:spMkLst>
            <pc:docMk/>
            <pc:sldMk cId="1365439828" sldId="361"/>
            <ac:spMk id="32" creationId="{C636678D-F09C-9D49-9712-7157D1B50299}"/>
          </ac:spMkLst>
        </pc:spChg>
        <pc:spChg chg="mod">
          <ac:chgData name=" " userId="13e44439-8913-4347-a3e1-e8bd29e343d7" providerId="ADAL" clId="{1D2D1BA4-1F51-1541-8F40-674A69426098}" dt="2021-02-26T09:20:42.360" v="59" actId="113"/>
          <ac:spMkLst>
            <pc:docMk/>
            <pc:sldMk cId="1365439828" sldId="361"/>
            <ac:spMk id="115" creationId="{BEED846D-A27C-4CE9-83AC-578F822929F2}"/>
          </ac:spMkLst>
        </pc:spChg>
        <pc:grpChg chg="mod">
          <ac:chgData name=" " userId="13e44439-8913-4347-a3e1-e8bd29e343d7" providerId="ADAL" clId="{1D2D1BA4-1F51-1541-8F40-674A69426098}" dt="2021-02-26T08:19:27.279" v="1"/>
          <ac:grpSpMkLst>
            <pc:docMk/>
            <pc:sldMk cId="1365439828" sldId="361"/>
            <ac:grpSpMk id="7" creationId="{CB380941-412D-1647-841D-0EB8C3BA1329}"/>
          </ac:grpSpMkLst>
        </pc:grpChg>
        <pc:grpChg chg="mod">
          <ac:chgData name=" " userId="13e44439-8913-4347-a3e1-e8bd29e343d7" providerId="ADAL" clId="{1D2D1BA4-1F51-1541-8F40-674A69426098}" dt="2021-02-26T08:19:27.279" v="1"/>
          <ac:grpSpMkLst>
            <pc:docMk/>
            <pc:sldMk cId="1365439828" sldId="361"/>
            <ac:grpSpMk id="8" creationId="{CB3EC6D5-4029-5D4B-B75F-E9A8195E4ECE}"/>
          </ac:grpSpMkLst>
        </pc:grpChg>
        <pc:grpChg chg="mod">
          <ac:chgData name=" " userId="13e44439-8913-4347-a3e1-e8bd29e343d7" providerId="ADAL" clId="{1D2D1BA4-1F51-1541-8F40-674A69426098}" dt="2021-02-26T08:19:27.279" v="1"/>
          <ac:grpSpMkLst>
            <pc:docMk/>
            <pc:sldMk cId="1365439828" sldId="361"/>
            <ac:grpSpMk id="9" creationId="{5EFA4FDE-9BFA-0E48-8BAC-D3EAF0352D1F}"/>
          </ac:grpSpMkLst>
        </pc:grpChg>
        <pc:grpChg chg="mod">
          <ac:chgData name=" " userId="13e44439-8913-4347-a3e1-e8bd29e343d7" providerId="ADAL" clId="{1D2D1BA4-1F51-1541-8F40-674A69426098}" dt="2021-02-26T08:19:27.279" v="1"/>
          <ac:grpSpMkLst>
            <pc:docMk/>
            <pc:sldMk cId="1365439828" sldId="361"/>
            <ac:grpSpMk id="14" creationId="{E0C87BA9-1870-BB4B-B1EF-453ED1E07549}"/>
          </ac:grpSpMkLst>
        </pc:grpChg>
        <pc:grpChg chg="mod">
          <ac:chgData name=" " userId="13e44439-8913-4347-a3e1-e8bd29e343d7" providerId="ADAL" clId="{1D2D1BA4-1F51-1541-8F40-674A69426098}" dt="2021-02-26T08:19:27.279" v="1"/>
          <ac:grpSpMkLst>
            <pc:docMk/>
            <pc:sldMk cId="1365439828" sldId="361"/>
            <ac:grpSpMk id="15" creationId="{29821581-D131-F648-9DBD-82B0F2730D04}"/>
          </ac:grpSpMkLst>
        </pc:grpChg>
        <pc:grpChg chg="mod">
          <ac:chgData name=" " userId="13e44439-8913-4347-a3e1-e8bd29e343d7" providerId="ADAL" clId="{1D2D1BA4-1F51-1541-8F40-674A69426098}" dt="2021-02-26T08:19:27.279" v="1"/>
          <ac:grpSpMkLst>
            <pc:docMk/>
            <pc:sldMk cId="1365439828" sldId="361"/>
            <ac:grpSpMk id="16" creationId="{7980F395-596B-844D-A54B-3D9DCF298AFC}"/>
          </ac:grpSpMkLst>
        </pc:grpChg>
        <pc:grpChg chg="mod">
          <ac:chgData name=" " userId="13e44439-8913-4347-a3e1-e8bd29e343d7" providerId="ADAL" clId="{1D2D1BA4-1F51-1541-8F40-674A69426098}" dt="2021-02-26T08:19:27.279" v="1"/>
          <ac:grpSpMkLst>
            <pc:docMk/>
            <pc:sldMk cId="1365439828" sldId="361"/>
            <ac:grpSpMk id="19" creationId="{F256A510-5584-D14A-8110-4DC46D6451E0}"/>
          </ac:grpSpMkLst>
        </pc:grpChg>
      </pc:sldChg>
      <pc:sldMasterChg chg="modSp modSldLayout">
        <pc:chgData name=" " userId="13e44439-8913-4347-a3e1-e8bd29e343d7" providerId="ADAL" clId="{1D2D1BA4-1F51-1541-8F40-674A69426098}" dt="2021-02-26T08:27:48.772" v="4"/>
        <pc:sldMasterMkLst>
          <pc:docMk/>
          <pc:sldMasterMk cId="0" sldId="2147483648"/>
        </pc:sldMasterMkLst>
        <pc:spChg chg="mod">
          <ac:chgData name=" " userId="13e44439-8913-4347-a3e1-e8bd29e343d7" providerId="ADAL" clId="{1D2D1BA4-1F51-1541-8F40-674A69426098}" dt="2021-02-26T08:27:48.772" v="4"/>
          <ac:spMkLst>
            <pc:docMk/>
            <pc:sldMasterMk cId="0" sldId="2147483648"/>
            <ac:spMk id="4" creationId="{A6075641-A295-425F-9338-083BBF928B0D}"/>
          </ac:spMkLst>
        </pc:spChg>
        <pc:spChg chg="mod">
          <ac:chgData name=" " userId="13e44439-8913-4347-a3e1-e8bd29e343d7" providerId="ADAL" clId="{1D2D1BA4-1F51-1541-8F40-674A69426098}" dt="2021-02-26T08:27:48.772" v="4"/>
          <ac:spMkLst>
            <pc:docMk/>
            <pc:sldMasterMk cId="0" sldId="2147483648"/>
            <ac:spMk id="5" creationId="{B2D50D35-38CE-476B-AA52-04E6142FA311}"/>
          </ac:spMkLst>
        </pc:spChg>
        <pc:spChg chg="mod">
          <ac:chgData name=" " userId="13e44439-8913-4347-a3e1-e8bd29e343d7" providerId="ADAL" clId="{1D2D1BA4-1F51-1541-8F40-674A69426098}" dt="2021-02-26T08:27:48.772" v="4"/>
          <ac:spMkLst>
            <pc:docMk/>
            <pc:sldMasterMk cId="0" sldId="2147483648"/>
            <ac:spMk id="6" creationId="{59F9AEF8-C86C-48A9-BB98-BF93D8461AD2}"/>
          </ac:spMkLst>
        </pc:spChg>
        <pc:spChg chg="mod">
          <ac:chgData name=" " userId="13e44439-8913-4347-a3e1-e8bd29e343d7" providerId="ADAL" clId="{1D2D1BA4-1F51-1541-8F40-674A69426098}" dt="2021-02-26T08:27:48.772" v="4"/>
          <ac:spMkLst>
            <pc:docMk/>
            <pc:sldMasterMk cId="0" sldId="2147483648"/>
            <ac:spMk id="1026" creationId="{C8C94567-59D4-4694-AB5F-3229F9457C73}"/>
          </ac:spMkLst>
        </pc:spChg>
        <pc:spChg chg="mod">
          <ac:chgData name=" " userId="13e44439-8913-4347-a3e1-e8bd29e343d7" providerId="ADAL" clId="{1D2D1BA4-1F51-1541-8F40-674A69426098}" dt="2021-02-26T08:27:48.772" v="4"/>
          <ac:spMkLst>
            <pc:docMk/>
            <pc:sldMasterMk cId="0" sldId="2147483648"/>
            <ac:spMk id="1027" creationId="{F09D7B7D-F0D7-41A8-A9F0-72EFA297E0C7}"/>
          </ac:spMkLst>
        </pc:spChg>
        <pc:sldLayoutChg chg="modSp">
          <pc:chgData name=" " userId="13e44439-8913-4347-a3e1-e8bd29e343d7" providerId="ADAL" clId="{1D2D1BA4-1F51-1541-8F40-674A69426098}" dt="2021-02-26T08:27:48.772" v="4"/>
          <pc:sldLayoutMkLst>
            <pc:docMk/>
            <pc:sldMasterMk cId="0" sldId="2147483648"/>
            <pc:sldLayoutMk cId="3987863290" sldId="2147483681"/>
          </pc:sldLayoutMkLst>
          <pc:spChg chg="mod">
            <ac:chgData name=" " userId="13e44439-8913-4347-a3e1-e8bd29e343d7" providerId="ADAL" clId="{1D2D1BA4-1F51-1541-8F40-674A69426098}" dt="2021-02-26T08:27:48.772" v="4"/>
            <ac:spMkLst>
              <pc:docMk/>
              <pc:sldMasterMk cId="0" sldId="2147483648"/>
              <pc:sldLayoutMk cId="3987863290" sldId="2147483681"/>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3987863290" sldId="2147483681"/>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3987863290" sldId="2147483681"/>
              <ac:spMk id="4" creationId="{00000000-0000-0000-0000-000000000000}"/>
            </ac:spMkLst>
          </pc:spChg>
          <pc:spChg chg="mod">
            <ac:chgData name=" " userId="13e44439-8913-4347-a3e1-e8bd29e343d7" providerId="ADAL" clId="{1D2D1BA4-1F51-1541-8F40-674A69426098}" dt="2021-02-26T08:27:48.772" v="4"/>
            <ac:spMkLst>
              <pc:docMk/>
              <pc:sldMasterMk cId="0" sldId="2147483648"/>
              <pc:sldLayoutMk cId="3987863290" sldId="2147483681"/>
              <ac:spMk id="5" creationId="{1C22640E-2865-4F92-9827-041D353F92E1}"/>
            </ac:spMkLst>
          </pc:spChg>
          <pc:spChg chg="mod">
            <ac:chgData name=" " userId="13e44439-8913-4347-a3e1-e8bd29e343d7" providerId="ADAL" clId="{1D2D1BA4-1F51-1541-8F40-674A69426098}" dt="2021-02-26T08:27:48.772" v="4"/>
            <ac:spMkLst>
              <pc:docMk/>
              <pc:sldMasterMk cId="0" sldId="2147483648"/>
              <pc:sldLayoutMk cId="3987863290" sldId="2147483681"/>
              <ac:spMk id="6" creationId="{94C1EBCF-9A51-41F4-8796-CFAF8F42581F}"/>
            </ac:spMkLst>
          </pc:spChg>
          <pc:spChg chg="mod">
            <ac:chgData name=" " userId="13e44439-8913-4347-a3e1-e8bd29e343d7" providerId="ADAL" clId="{1D2D1BA4-1F51-1541-8F40-674A69426098}" dt="2021-02-26T08:27:48.772" v="4"/>
            <ac:spMkLst>
              <pc:docMk/>
              <pc:sldMasterMk cId="0" sldId="2147483648"/>
              <pc:sldLayoutMk cId="3987863290" sldId="2147483681"/>
              <ac:spMk id="7" creationId="{912C38BB-12DE-4395-904C-F62AEC24DEA5}"/>
            </ac:spMkLst>
          </pc:spChg>
        </pc:sldLayoutChg>
        <pc:sldLayoutChg chg="modSp">
          <pc:chgData name=" " userId="13e44439-8913-4347-a3e1-e8bd29e343d7" providerId="ADAL" clId="{1D2D1BA4-1F51-1541-8F40-674A69426098}" dt="2021-02-26T08:27:48.772" v="4"/>
          <pc:sldLayoutMkLst>
            <pc:docMk/>
            <pc:sldMasterMk cId="0" sldId="2147483648"/>
            <pc:sldLayoutMk cId="1580485276" sldId="2147483682"/>
          </pc:sldLayoutMkLst>
          <pc:spChg chg="mod">
            <ac:chgData name=" " userId="13e44439-8913-4347-a3e1-e8bd29e343d7" providerId="ADAL" clId="{1D2D1BA4-1F51-1541-8F40-674A69426098}" dt="2021-02-26T08:27:48.772" v="4"/>
            <ac:spMkLst>
              <pc:docMk/>
              <pc:sldMasterMk cId="0" sldId="2147483648"/>
              <pc:sldLayoutMk cId="1580485276" sldId="2147483682"/>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80485276" sldId="2147483682"/>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80485276" sldId="2147483682"/>
              <ac:spMk id="4"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80485276" sldId="2147483682"/>
              <ac:spMk id="5"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80485276" sldId="2147483682"/>
              <ac:spMk id="6"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80485276" sldId="2147483682"/>
              <ac:spMk id="7" creationId="{931492D6-25FF-457E-8378-15157A3600EF}"/>
            </ac:spMkLst>
          </pc:spChg>
          <pc:spChg chg="mod">
            <ac:chgData name=" " userId="13e44439-8913-4347-a3e1-e8bd29e343d7" providerId="ADAL" clId="{1D2D1BA4-1F51-1541-8F40-674A69426098}" dt="2021-02-26T08:27:48.772" v="4"/>
            <ac:spMkLst>
              <pc:docMk/>
              <pc:sldMasterMk cId="0" sldId="2147483648"/>
              <pc:sldLayoutMk cId="1580485276" sldId="2147483682"/>
              <ac:spMk id="8" creationId="{C8140141-7523-43A7-AE3F-52151BB3487F}"/>
            </ac:spMkLst>
          </pc:spChg>
          <pc:spChg chg="mod">
            <ac:chgData name=" " userId="13e44439-8913-4347-a3e1-e8bd29e343d7" providerId="ADAL" clId="{1D2D1BA4-1F51-1541-8F40-674A69426098}" dt="2021-02-26T08:27:48.772" v="4"/>
            <ac:spMkLst>
              <pc:docMk/>
              <pc:sldMasterMk cId="0" sldId="2147483648"/>
              <pc:sldLayoutMk cId="1580485276" sldId="2147483682"/>
              <ac:spMk id="9" creationId="{4A599E9C-3C5F-45CB-9E56-9A3543F0C019}"/>
            </ac:spMkLst>
          </pc:spChg>
        </pc:sldLayoutChg>
        <pc:sldLayoutChg chg="modSp">
          <pc:chgData name=" " userId="13e44439-8913-4347-a3e1-e8bd29e343d7" providerId="ADAL" clId="{1D2D1BA4-1F51-1541-8F40-674A69426098}" dt="2021-02-26T08:27:48.772" v="4"/>
          <pc:sldLayoutMkLst>
            <pc:docMk/>
            <pc:sldMasterMk cId="0" sldId="2147483648"/>
            <pc:sldLayoutMk cId="173935818" sldId="2147483683"/>
          </pc:sldLayoutMkLst>
          <pc:spChg chg="mod">
            <ac:chgData name=" " userId="13e44439-8913-4347-a3e1-e8bd29e343d7" providerId="ADAL" clId="{1D2D1BA4-1F51-1541-8F40-674A69426098}" dt="2021-02-26T08:27:48.772" v="4"/>
            <ac:spMkLst>
              <pc:docMk/>
              <pc:sldMasterMk cId="0" sldId="2147483648"/>
              <pc:sldLayoutMk cId="173935818" sldId="2147483683"/>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173935818" sldId="2147483683"/>
              <ac:spMk id="3" creationId="{192F1AF2-A908-46AD-9103-86F3C9717C4A}"/>
            </ac:spMkLst>
          </pc:spChg>
          <pc:spChg chg="mod">
            <ac:chgData name=" " userId="13e44439-8913-4347-a3e1-e8bd29e343d7" providerId="ADAL" clId="{1D2D1BA4-1F51-1541-8F40-674A69426098}" dt="2021-02-26T08:27:48.772" v="4"/>
            <ac:spMkLst>
              <pc:docMk/>
              <pc:sldMasterMk cId="0" sldId="2147483648"/>
              <pc:sldLayoutMk cId="173935818" sldId="2147483683"/>
              <ac:spMk id="4" creationId="{8FED3185-F94B-44D5-8B29-FFCBD27D9F6F}"/>
            </ac:spMkLst>
          </pc:spChg>
          <pc:spChg chg="mod">
            <ac:chgData name=" " userId="13e44439-8913-4347-a3e1-e8bd29e343d7" providerId="ADAL" clId="{1D2D1BA4-1F51-1541-8F40-674A69426098}" dt="2021-02-26T08:27:48.772" v="4"/>
            <ac:spMkLst>
              <pc:docMk/>
              <pc:sldMasterMk cId="0" sldId="2147483648"/>
              <pc:sldLayoutMk cId="173935818" sldId="2147483683"/>
              <ac:spMk id="5" creationId="{102BD98D-0499-412B-B0A4-5D4B0C5AE658}"/>
            </ac:spMkLst>
          </pc:spChg>
        </pc:sldLayoutChg>
        <pc:sldLayoutChg chg="modSp">
          <pc:chgData name=" " userId="13e44439-8913-4347-a3e1-e8bd29e343d7" providerId="ADAL" clId="{1D2D1BA4-1F51-1541-8F40-674A69426098}" dt="2021-02-26T08:27:48.772" v="4"/>
          <pc:sldLayoutMkLst>
            <pc:docMk/>
            <pc:sldMasterMk cId="0" sldId="2147483648"/>
            <pc:sldLayoutMk cId="1650665468" sldId="2147483684"/>
          </pc:sldLayoutMkLst>
          <pc:spChg chg="mod">
            <ac:chgData name=" " userId="13e44439-8913-4347-a3e1-e8bd29e343d7" providerId="ADAL" clId="{1D2D1BA4-1F51-1541-8F40-674A69426098}" dt="2021-02-26T08:27:48.772" v="4"/>
            <ac:spMkLst>
              <pc:docMk/>
              <pc:sldMasterMk cId="0" sldId="2147483648"/>
              <pc:sldLayoutMk cId="1650665468" sldId="2147483684"/>
              <ac:spMk id="2" creationId="{84667050-48AC-4A70-B850-5222D557A70E}"/>
            </ac:spMkLst>
          </pc:spChg>
          <pc:spChg chg="mod">
            <ac:chgData name=" " userId="13e44439-8913-4347-a3e1-e8bd29e343d7" providerId="ADAL" clId="{1D2D1BA4-1F51-1541-8F40-674A69426098}" dt="2021-02-26T08:27:48.772" v="4"/>
            <ac:spMkLst>
              <pc:docMk/>
              <pc:sldMasterMk cId="0" sldId="2147483648"/>
              <pc:sldLayoutMk cId="1650665468" sldId="2147483684"/>
              <ac:spMk id="3" creationId="{C5C75C89-FF9A-4B9D-AE08-4C201C58CE55}"/>
            </ac:spMkLst>
          </pc:spChg>
          <pc:spChg chg="mod">
            <ac:chgData name=" " userId="13e44439-8913-4347-a3e1-e8bd29e343d7" providerId="ADAL" clId="{1D2D1BA4-1F51-1541-8F40-674A69426098}" dt="2021-02-26T08:27:48.772" v="4"/>
            <ac:spMkLst>
              <pc:docMk/>
              <pc:sldMasterMk cId="0" sldId="2147483648"/>
              <pc:sldLayoutMk cId="1650665468" sldId="2147483684"/>
              <ac:spMk id="4" creationId="{624EEAFD-A5B7-401A-B45A-FEAA4305A4CF}"/>
            </ac:spMkLst>
          </pc:spChg>
        </pc:sldLayoutChg>
        <pc:sldLayoutChg chg="modSp">
          <pc:chgData name=" " userId="13e44439-8913-4347-a3e1-e8bd29e343d7" providerId="ADAL" clId="{1D2D1BA4-1F51-1541-8F40-674A69426098}" dt="2021-02-26T08:27:48.772" v="4"/>
          <pc:sldLayoutMkLst>
            <pc:docMk/>
            <pc:sldMasterMk cId="0" sldId="2147483648"/>
            <pc:sldLayoutMk cId="1920265937" sldId="2147483685"/>
          </pc:sldLayoutMkLst>
          <pc:spChg chg="mod">
            <ac:chgData name=" " userId="13e44439-8913-4347-a3e1-e8bd29e343d7" providerId="ADAL" clId="{1D2D1BA4-1F51-1541-8F40-674A69426098}" dt="2021-02-26T08:27:48.772" v="4"/>
            <ac:spMkLst>
              <pc:docMk/>
              <pc:sldMasterMk cId="0" sldId="2147483648"/>
              <pc:sldLayoutMk cId="1920265937" sldId="2147483685"/>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1920265937" sldId="2147483685"/>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1920265937" sldId="2147483685"/>
              <ac:spMk id="4" creationId="{00000000-0000-0000-0000-000000000000}"/>
            </ac:spMkLst>
          </pc:spChg>
          <pc:spChg chg="mod">
            <ac:chgData name=" " userId="13e44439-8913-4347-a3e1-e8bd29e343d7" providerId="ADAL" clId="{1D2D1BA4-1F51-1541-8F40-674A69426098}" dt="2021-02-26T08:27:48.772" v="4"/>
            <ac:spMkLst>
              <pc:docMk/>
              <pc:sldMasterMk cId="0" sldId="2147483648"/>
              <pc:sldLayoutMk cId="1920265937" sldId="2147483685"/>
              <ac:spMk id="5" creationId="{760AC549-91F9-438A-B42B-59D29E28EFBB}"/>
            </ac:spMkLst>
          </pc:spChg>
          <pc:spChg chg="mod">
            <ac:chgData name=" " userId="13e44439-8913-4347-a3e1-e8bd29e343d7" providerId="ADAL" clId="{1D2D1BA4-1F51-1541-8F40-674A69426098}" dt="2021-02-26T08:27:48.772" v="4"/>
            <ac:spMkLst>
              <pc:docMk/>
              <pc:sldMasterMk cId="0" sldId="2147483648"/>
              <pc:sldLayoutMk cId="1920265937" sldId="2147483685"/>
              <ac:spMk id="6" creationId="{33B50DDA-537B-40DC-B841-67BBA9039AB0}"/>
            </ac:spMkLst>
          </pc:spChg>
          <pc:spChg chg="mod">
            <ac:chgData name=" " userId="13e44439-8913-4347-a3e1-e8bd29e343d7" providerId="ADAL" clId="{1D2D1BA4-1F51-1541-8F40-674A69426098}" dt="2021-02-26T08:27:48.772" v="4"/>
            <ac:spMkLst>
              <pc:docMk/>
              <pc:sldMasterMk cId="0" sldId="2147483648"/>
              <pc:sldLayoutMk cId="1920265937" sldId="2147483685"/>
              <ac:spMk id="7" creationId="{6BD44D9D-C746-42F3-A0DA-D0A6A8F94BAD}"/>
            </ac:spMkLst>
          </pc:spChg>
        </pc:sldLayoutChg>
        <pc:sldLayoutChg chg="modSp">
          <pc:chgData name=" " userId="13e44439-8913-4347-a3e1-e8bd29e343d7" providerId="ADAL" clId="{1D2D1BA4-1F51-1541-8F40-674A69426098}" dt="2021-02-26T08:27:48.772" v="4"/>
          <pc:sldLayoutMkLst>
            <pc:docMk/>
            <pc:sldMasterMk cId="0" sldId="2147483648"/>
            <pc:sldLayoutMk cId="620223394" sldId="2147483686"/>
          </pc:sldLayoutMkLst>
          <pc:spChg chg="mod">
            <ac:chgData name=" " userId="13e44439-8913-4347-a3e1-e8bd29e343d7" providerId="ADAL" clId="{1D2D1BA4-1F51-1541-8F40-674A69426098}" dt="2021-02-26T08:27:48.772" v="4"/>
            <ac:spMkLst>
              <pc:docMk/>
              <pc:sldMasterMk cId="0" sldId="2147483648"/>
              <pc:sldLayoutMk cId="620223394" sldId="2147483686"/>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620223394" sldId="2147483686"/>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620223394" sldId="2147483686"/>
              <ac:spMk id="4" creationId="{00000000-0000-0000-0000-000000000000}"/>
            </ac:spMkLst>
          </pc:spChg>
          <pc:spChg chg="mod">
            <ac:chgData name=" " userId="13e44439-8913-4347-a3e1-e8bd29e343d7" providerId="ADAL" clId="{1D2D1BA4-1F51-1541-8F40-674A69426098}" dt="2021-02-26T08:27:48.772" v="4"/>
            <ac:spMkLst>
              <pc:docMk/>
              <pc:sldMasterMk cId="0" sldId="2147483648"/>
              <pc:sldLayoutMk cId="620223394" sldId="2147483686"/>
              <ac:spMk id="5" creationId="{3D444624-F7D9-40B6-ACDE-F693FFDBE813}"/>
            </ac:spMkLst>
          </pc:spChg>
          <pc:spChg chg="mod">
            <ac:chgData name=" " userId="13e44439-8913-4347-a3e1-e8bd29e343d7" providerId="ADAL" clId="{1D2D1BA4-1F51-1541-8F40-674A69426098}" dt="2021-02-26T08:27:48.772" v="4"/>
            <ac:spMkLst>
              <pc:docMk/>
              <pc:sldMasterMk cId="0" sldId="2147483648"/>
              <pc:sldLayoutMk cId="620223394" sldId="2147483686"/>
              <ac:spMk id="6" creationId="{ED9FDB78-C9D9-4760-8265-1511443DF190}"/>
            </ac:spMkLst>
          </pc:spChg>
          <pc:spChg chg="mod">
            <ac:chgData name=" " userId="13e44439-8913-4347-a3e1-e8bd29e343d7" providerId="ADAL" clId="{1D2D1BA4-1F51-1541-8F40-674A69426098}" dt="2021-02-26T08:27:48.772" v="4"/>
            <ac:spMkLst>
              <pc:docMk/>
              <pc:sldMasterMk cId="0" sldId="2147483648"/>
              <pc:sldLayoutMk cId="620223394" sldId="2147483686"/>
              <ac:spMk id="7" creationId="{E6240372-0BCF-4B08-A321-AA162D3F656C}"/>
            </ac:spMkLst>
          </pc:spChg>
        </pc:sldLayoutChg>
        <pc:sldLayoutChg chg="modSp">
          <pc:chgData name=" " userId="13e44439-8913-4347-a3e1-e8bd29e343d7" providerId="ADAL" clId="{1D2D1BA4-1F51-1541-8F40-674A69426098}" dt="2021-02-26T08:27:48.772" v="4"/>
          <pc:sldLayoutMkLst>
            <pc:docMk/>
            <pc:sldMasterMk cId="0" sldId="2147483648"/>
            <pc:sldLayoutMk cId="1427779127" sldId="2147483687"/>
          </pc:sldLayoutMkLst>
          <pc:spChg chg="mod">
            <ac:chgData name=" " userId="13e44439-8913-4347-a3e1-e8bd29e343d7" providerId="ADAL" clId="{1D2D1BA4-1F51-1541-8F40-674A69426098}" dt="2021-02-26T08:27:48.772" v="4"/>
            <ac:spMkLst>
              <pc:docMk/>
              <pc:sldMasterMk cId="0" sldId="2147483648"/>
              <pc:sldLayoutMk cId="1427779127" sldId="2147483687"/>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1427779127" sldId="2147483687"/>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1427779127" sldId="2147483687"/>
              <ac:spMk id="4" creationId="{DF9DE57D-C2F4-4FE0-B4EB-EE880A4372E1}"/>
            </ac:spMkLst>
          </pc:spChg>
          <pc:spChg chg="mod">
            <ac:chgData name=" " userId="13e44439-8913-4347-a3e1-e8bd29e343d7" providerId="ADAL" clId="{1D2D1BA4-1F51-1541-8F40-674A69426098}" dt="2021-02-26T08:27:48.772" v="4"/>
            <ac:spMkLst>
              <pc:docMk/>
              <pc:sldMasterMk cId="0" sldId="2147483648"/>
              <pc:sldLayoutMk cId="1427779127" sldId="2147483687"/>
              <ac:spMk id="5" creationId="{0B232D57-0F66-44F0-8840-9473ADEF41CC}"/>
            </ac:spMkLst>
          </pc:spChg>
          <pc:spChg chg="mod">
            <ac:chgData name=" " userId="13e44439-8913-4347-a3e1-e8bd29e343d7" providerId="ADAL" clId="{1D2D1BA4-1F51-1541-8F40-674A69426098}" dt="2021-02-26T08:27:48.772" v="4"/>
            <ac:spMkLst>
              <pc:docMk/>
              <pc:sldMasterMk cId="0" sldId="2147483648"/>
              <pc:sldLayoutMk cId="1427779127" sldId="2147483687"/>
              <ac:spMk id="6" creationId="{EE7006B4-A38C-4A4F-8EA3-E5F7490E1892}"/>
            </ac:spMkLst>
          </pc:spChg>
        </pc:sldLayoutChg>
        <pc:sldLayoutChg chg="modSp">
          <pc:chgData name=" " userId="13e44439-8913-4347-a3e1-e8bd29e343d7" providerId="ADAL" clId="{1D2D1BA4-1F51-1541-8F40-674A69426098}" dt="2021-02-26T08:27:48.772" v="4"/>
          <pc:sldLayoutMkLst>
            <pc:docMk/>
            <pc:sldMasterMk cId="0" sldId="2147483648"/>
            <pc:sldLayoutMk cId="4255379268" sldId="2147483688"/>
          </pc:sldLayoutMkLst>
          <pc:spChg chg="mod">
            <ac:chgData name=" " userId="13e44439-8913-4347-a3e1-e8bd29e343d7" providerId="ADAL" clId="{1D2D1BA4-1F51-1541-8F40-674A69426098}" dt="2021-02-26T08:27:48.772" v="4"/>
            <ac:spMkLst>
              <pc:docMk/>
              <pc:sldMasterMk cId="0" sldId="2147483648"/>
              <pc:sldLayoutMk cId="4255379268" sldId="2147483688"/>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4255379268" sldId="2147483688"/>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4255379268" sldId="2147483688"/>
              <ac:spMk id="4" creationId="{4DC246D3-3967-414B-8883-FD1262CCBBF8}"/>
            </ac:spMkLst>
          </pc:spChg>
          <pc:spChg chg="mod">
            <ac:chgData name=" " userId="13e44439-8913-4347-a3e1-e8bd29e343d7" providerId="ADAL" clId="{1D2D1BA4-1F51-1541-8F40-674A69426098}" dt="2021-02-26T08:27:48.772" v="4"/>
            <ac:spMkLst>
              <pc:docMk/>
              <pc:sldMasterMk cId="0" sldId="2147483648"/>
              <pc:sldLayoutMk cId="4255379268" sldId="2147483688"/>
              <ac:spMk id="5" creationId="{3AB0F4E5-2B68-4126-910C-EB6204E6D03C}"/>
            </ac:spMkLst>
          </pc:spChg>
          <pc:spChg chg="mod">
            <ac:chgData name=" " userId="13e44439-8913-4347-a3e1-e8bd29e343d7" providerId="ADAL" clId="{1D2D1BA4-1F51-1541-8F40-674A69426098}" dt="2021-02-26T08:27:48.772" v="4"/>
            <ac:spMkLst>
              <pc:docMk/>
              <pc:sldMasterMk cId="0" sldId="2147483648"/>
              <pc:sldLayoutMk cId="4255379268" sldId="2147483688"/>
              <ac:spMk id="6" creationId="{24D7EFED-4161-4946-BFA1-F97970F9D1BD}"/>
            </ac:spMkLst>
          </pc:spChg>
        </pc:sldLayoutChg>
        <pc:sldLayoutChg chg="modSp">
          <pc:chgData name=" " userId="13e44439-8913-4347-a3e1-e8bd29e343d7" providerId="ADAL" clId="{1D2D1BA4-1F51-1541-8F40-674A69426098}" dt="2021-02-26T08:27:48.772" v="4"/>
          <pc:sldLayoutMkLst>
            <pc:docMk/>
            <pc:sldMasterMk cId="0" sldId="2147483648"/>
            <pc:sldLayoutMk cId="1528493467" sldId="2147483689"/>
          </pc:sldLayoutMkLst>
          <pc:spChg chg="mod">
            <ac:chgData name=" " userId="13e44439-8913-4347-a3e1-e8bd29e343d7" providerId="ADAL" clId="{1D2D1BA4-1F51-1541-8F40-674A69426098}" dt="2021-02-26T08:27:48.772" v="4"/>
            <ac:spMkLst>
              <pc:docMk/>
              <pc:sldMasterMk cId="0" sldId="2147483648"/>
              <pc:sldLayoutMk cId="1528493467" sldId="2147483689"/>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28493467" sldId="2147483689"/>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28493467" sldId="2147483689"/>
              <ac:spMk id="5" creationId="{7E06DC46-F59A-4825-8AE6-1354C199500D}"/>
            </ac:spMkLst>
          </pc:spChg>
          <pc:spChg chg="mod">
            <ac:chgData name=" " userId="13e44439-8913-4347-a3e1-e8bd29e343d7" providerId="ADAL" clId="{1D2D1BA4-1F51-1541-8F40-674A69426098}" dt="2021-02-26T08:27:48.772" v="4"/>
            <ac:spMkLst>
              <pc:docMk/>
              <pc:sldMasterMk cId="0" sldId="2147483648"/>
              <pc:sldLayoutMk cId="1528493467" sldId="2147483689"/>
              <ac:spMk id="7" creationId="{6229BC06-06E7-474E-90DB-0B37DE79F109}"/>
            </ac:spMkLst>
          </pc:spChg>
          <pc:spChg chg="mod">
            <ac:chgData name=" " userId="13e44439-8913-4347-a3e1-e8bd29e343d7" providerId="ADAL" clId="{1D2D1BA4-1F51-1541-8F40-674A69426098}" dt="2021-02-26T08:27:48.772" v="4"/>
            <ac:spMkLst>
              <pc:docMk/>
              <pc:sldMasterMk cId="0" sldId="2147483648"/>
              <pc:sldLayoutMk cId="1528493467" sldId="2147483689"/>
              <ac:spMk id="8" creationId="{FB1252B7-1175-4F12-A002-067E21C1E4D8}"/>
            </ac:spMkLst>
          </pc:spChg>
        </pc:sldLayoutChg>
        <pc:sldLayoutChg chg="modSp">
          <pc:chgData name=" " userId="13e44439-8913-4347-a3e1-e8bd29e343d7" providerId="ADAL" clId="{1D2D1BA4-1F51-1541-8F40-674A69426098}" dt="2021-02-26T08:27:48.772" v="4"/>
          <pc:sldLayoutMkLst>
            <pc:docMk/>
            <pc:sldMasterMk cId="0" sldId="2147483648"/>
            <pc:sldLayoutMk cId="1159850829" sldId="2147483690"/>
          </pc:sldLayoutMkLst>
          <pc:spChg chg="mod">
            <ac:chgData name=" " userId="13e44439-8913-4347-a3e1-e8bd29e343d7" providerId="ADAL" clId="{1D2D1BA4-1F51-1541-8F40-674A69426098}" dt="2021-02-26T08:27:48.772" v="4"/>
            <ac:spMkLst>
              <pc:docMk/>
              <pc:sldMasterMk cId="0" sldId="2147483648"/>
              <pc:sldLayoutMk cId="1159850829" sldId="2147483690"/>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1159850829" sldId="2147483690"/>
              <ac:spMk id="5" creationId="{C8FE5922-5D43-4A6C-94CC-012AD668C0D7}"/>
            </ac:spMkLst>
          </pc:spChg>
          <pc:spChg chg="mod">
            <ac:chgData name=" " userId="13e44439-8913-4347-a3e1-e8bd29e343d7" providerId="ADAL" clId="{1D2D1BA4-1F51-1541-8F40-674A69426098}" dt="2021-02-26T08:27:48.772" v="4"/>
            <ac:spMkLst>
              <pc:docMk/>
              <pc:sldMasterMk cId="0" sldId="2147483648"/>
              <pc:sldLayoutMk cId="1159850829" sldId="2147483690"/>
              <ac:spMk id="6" creationId="{01DFEEBA-6989-4FE9-893E-E395EA960E9F}"/>
            </ac:spMkLst>
          </pc:spChg>
          <pc:spChg chg="mod">
            <ac:chgData name=" " userId="13e44439-8913-4347-a3e1-e8bd29e343d7" providerId="ADAL" clId="{1D2D1BA4-1F51-1541-8F40-674A69426098}" dt="2021-02-26T08:27:48.772" v="4"/>
            <ac:spMkLst>
              <pc:docMk/>
              <pc:sldMasterMk cId="0" sldId="2147483648"/>
              <pc:sldLayoutMk cId="1159850829" sldId="2147483690"/>
              <ac:spMk id="7" creationId="{00000000-0000-0000-0000-000000000000}"/>
            </ac:spMkLst>
          </pc:spChg>
          <pc:spChg chg="mod">
            <ac:chgData name=" " userId="13e44439-8913-4347-a3e1-e8bd29e343d7" providerId="ADAL" clId="{1D2D1BA4-1F51-1541-8F40-674A69426098}" dt="2021-02-26T08:27:48.772" v="4"/>
            <ac:spMkLst>
              <pc:docMk/>
              <pc:sldMasterMk cId="0" sldId="2147483648"/>
              <pc:sldLayoutMk cId="1159850829" sldId="2147483690"/>
              <ac:spMk id="8" creationId="{7861D7FD-E048-464A-B972-C827ED68B077}"/>
            </ac:spMkLst>
          </pc:spChg>
        </pc:sldLayoutChg>
        <pc:sldLayoutChg chg="modSp">
          <pc:chgData name=" " userId="13e44439-8913-4347-a3e1-e8bd29e343d7" providerId="ADAL" clId="{1D2D1BA4-1F51-1541-8F40-674A69426098}" dt="2021-02-26T08:27:48.772" v="4"/>
          <pc:sldLayoutMkLst>
            <pc:docMk/>
            <pc:sldMasterMk cId="0" sldId="2147483648"/>
            <pc:sldLayoutMk cId="1540190558" sldId="2147483691"/>
          </pc:sldLayoutMkLst>
          <pc:spChg chg="mod">
            <ac:chgData name=" " userId="13e44439-8913-4347-a3e1-e8bd29e343d7" providerId="ADAL" clId="{1D2D1BA4-1F51-1541-8F40-674A69426098}" dt="2021-02-26T08:27:48.772" v="4"/>
            <ac:spMkLst>
              <pc:docMk/>
              <pc:sldMasterMk cId="0" sldId="2147483648"/>
              <pc:sldLayoutMk cId="1540190558" sldId="2147483691"/>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40190558" sldId="2147483691"/>
              <ac:spMk id="5" creationId="{17BA69C4-8390-47FA-8ADB-B5627EC94F59}"/>
            </ac:spMkLst>
          </pc:spChg>
          <pc:spChg chg="mod">
            <ac:chgData name=" " userId="13e44439-8913-4347-a3e1-e8bd29e343d7" providerId="ADAL" clId="{1D2D1BA4-1F51-1541-8F40-674A69426098}" dt="2021-02-26T08:27:48.772" v="4"/>
            <ac:spMkLst>
              <pc:docMk/>
              <pc:sldMasterMk cId="0" sldId="2147483648"/>
              <pc:sldLayoutMk cId="1540190558" sldId="2147483691"/>
              <ac:spMk id="6" creationId="{ECEB3564-BDCC-4D21-A3D5-AB121EF9EB4C}"/>
            </ac:spMkLst>
          </pc:spChg>
          <pc:spChg chg="mod">
            <ac:chgData name=" " userId="13e44439-8913-4347-a3e1-e8bd29e343d7" providerId="ADAL" clId="{1D2D1BA4-1F51-1541-8F40-674A69426098}" dt="2021-02-26T08:27:48.772" v="4"/>
            <ac:spMkLst>
              <pc:docMk/>
              <pc:sldMasterMk cId="0" sldId="2147483648"/>
              <pc:sldLayoutMk cId="1540190558" sldId="2147483691"/>
              <ac:spMk id="7" creationId="{3678939F-52D2-4F78-B57F-3EF89ED63B26}"/>
            </ac:spMkLst>
          </pc:spChg>
          <pc:spChg chg="mod">
            <ac:chgData name=" " userId="13e44439-8913-4347-a3e1-e8bd29e343d7" providerId="ADAL" clId="{1D2D1BA4-1F51-1541-8F40-674A69426098}" dt="2021-02-26T08:27:48.772" v="4"/>
            <ac:spMkLst>
              <pc:docMk/>
              <pc:sldMasterMk cId="0" sldId="2147483648"/>
              <pc:sldLayoutMk cId="1540190558" sldId="2147483691"/>
              <ac:spMk id="8" creationId="{2DCD0341-EFF5-4CA0-853D-F38B277A2FF2}"/>
            </ac:spMkLst>
          </pc:spChg>
          <pc:spChg chg="mod">
            <ac:chgData name=" " userId="13e44439-8913-4347-a3e1-e8bd29e343d7" providerId="ADAL" clId="{1D2D1BA4-1F51-1541-8F40-674A69426098}" dt="2021-02-26T08:27:48.772" v="4"/>
            <ac:spMkLst>
              <pc:docMk/>
              <pc:sldMasterMk cId="0" sldId="2147483648"/>
              <pc:sldLayoutMk cId="1540190558" sldId="2147483691"/>
              <ac:spMk id="9" creationId="{D3A89DD1-BA30-42DF-98B7-78BE56424FF9}"/>
            </ac:spMkLst>
          </pc:spChg>
          <pc:spChg chg="mod">
            <ac:chgData name=" " userId="13e44439-8913-4347-a3e1-e8bd29e343d7" providerId="ADAL" clId="{1D2D1BA4-1F51-1541-8F40-674A69426098}" dt="2021-02-26T08:27:48.772" v="4"/>
            <ac:spMkLst>
              <pc:docMk/>
              <pc:sldMasterMk cId="0" sldId="2147483648"/>
              <pc:sldLayoutMk cId="1540190558" sldId="2147483691"/>
              <ac:spMk id="15" creationId="{00000000-0000-0000-0000-000000000000}"/>
            </ac:spMkLst>
          </pc:spChg>
        </pc:sldLayoutChg>
        <pc:sldLayoutChg chg="modSp">
          <pc:chgData name=" " userId="13e44439-8913-4347-a3e1-e8bd29e343d7" providerId="ADAL" clId="{1D2D1BA4-1F51-1541-8F40-674A69426098}" dt="2021-02-26T08:27:48.772" v="4"/>
          <pc:sldLayoutMkLst>
            <pc:docMk/>
            <pc:sldMasterMk cId="0" sldId="2147483648"/>
            <pc:sldLayoutMk cId="3369607455" sldId="2147483692"/>
          </pc:sldLayoutMkLst>
          <pc:spChg chg="mod">
            <ac:chgData name=" " userId="13e44439-8913-4347-a3e1-e8bd29e343d7" providerId="ADAL" clId="{1D2D1BA4-1F51-1541-8F40-674A69426098}" dt="2021-02-26T08:27:48.772" v="4"/>
            <ac:spMkLst>
              <pc:docMk/>
              <pc:sldMasterMk cId="0" sldId="2147483648"/>
              <pc:sldLayoutMk cId="3369607455" sldId="2147483692"/>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3369607455" sldId="2147483692"/>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3369607455" sldId="2147483692"/>
              <ac:spMk id="6" creationId="{424D2FF1-A204-4697-9DCC-2C1B1F916009}"/>
            </ac:spMkLst>
          </pc:spChg>
          <pc:spChg chg="mod">
            <ac:chgData name=" " userId="13e44439-8913-4347-a3e1-e8bd29e343d7" providerId="ADAL" clId="{1D2D1BA4-1F51-1541-8F40-674A69426098}" dt="2021-02-26T08:27:48.772" v="4"/>
            <ac:spMkLst>
              <pc:docMk/>
              <pc:sldMasterMk cId="0" sldId="2147483648"/>
              <pc:sldLayoutMk cId="3369607455" sldId="2147483692"/>
              <ac:spMk id="7" creationId="{39BA4316-C9D7-422B-A2C3-0FE01131358F}"/>
            </ac:spMkLst>
          </pc:spChg>
          <pc:spChg chg="mod">
            <ac:chgData name=" " userId="13e44439-8913-4347-a3e1-e8bd29e343d7" providerId="ADAL" clId="{1D2D1BA4-1F51-1541-8F40-674A69426098}" dt="2021-02-26T08:27:48.772" v="4"/>
            <ac:spMkLst>
              <pc:docMk/>
              <pc:sldMasterMk cId="0" sldId="2147483648"/>
              <pc:sldLayoutMk cId="3369607455" sldId="2147483692"/>
              <ac:spMk id="8" creationId="{4C14ECF0-A38C-477B-BAE5-685BE418D59F}"/>
            </ac:spMkLst>
          </pc:spChg>
          <pc:spChg chg="mod">
            <ac:chgData name=" " userId="13e44439-8913-4347-a3e1-e8bd29e343d7" providerId="ADAL" clId="{1D2D1BA4-1F51-1541-8F40-674A69426098}" dt="2021-02-26T08:27:48.772" v="4"/>
            <ac:spMkLst>
              <pc:docMk/>
              <pc:sldMasterMk cId="0" sldId="2147483648"/>
              <pc:sldLayoutMk cId="3369607455" sldId="2147483692"/>
              <ac:spMk id="9" creationId="{E7DC3E5F-6CCA-41DC-912F-94BF8BDF9993}"/>
            </ac:spMkLst>
          </pc:spChg>
          <pc:spChg chg="mod">
            <ac:chgData name=" " userId="13e44439-8913-4347-a3e1-e8bd29e343d7" providerId="ADAL" clId="{1D2D1BA4-1F51-1541-8F40-674A69426098}" dt="2021-02-26T08:27:48.772" v="4"/>
            <ac:spMkLst>
              <pc:docMk/>
              <pc:sldMasterMk cId="0" sldId="2147483648"/>
              <pc:sldLayoutMk cId="3369607455" sldId="2147483692"/>
              <ac:spMk id="10" creationId="{1F83199D-ADA0-4E41-9788-3D43A074FAA8}"/>
            </ac:spMkLst>
          </pc:spChg>
          <pc:spChg chg="mod">
            <ac:chgData name=" " userId="13e44439-8913-4347-a3e1-e8bd29e343d7" providerId="ADAL" clId="{1D2D1BA4-1F51-1541-8F40-674A69426098}" dt="2021-02-26T08:27:48.772" v="4"/>
            <ac:spMkLst>
              <pc:docMk/>
              <pc:sldMasterMk cId="0" sldId="2147483648"/>
              <pc:sldLayoutMk cId="3369607455" sldId="2147483692"/>
              <ac:spMk id="11" creationId="{00000000-0000-0000-0000-000000000000}"/>
            </ac:spMkLst>
          </pc:spChg>
        </pc:sldLayoutChg>
      </pc:sldMasterChg>
    </pc:docChg>
  </pc:docChgLst>
  <pc:docChgLst>
    <pc:chgData name="sareljgreyling@gmail.com" userId="S::urn:spo:guest#sareljgreyling@gmail.com::" providerId="AD" clId="Web-{A4FDB09F-E0AE-2000-7E7F-1A99CE3C6010}"/>
    <pc:docChg chg="modSld">
      <pc:chgData name="sareljgreyling@gmail.com" userId="S::urn:spo:guest#sareljgreyling@gmail.com::" providerId="AD" clId="Web-{A4FDB09F-E0AE-2000-7E7F-1A99CE3C6010}" dt="2021-03-04T15:39:39.259" v="356"/>
      <pc:docMkLst>
        <pc:docMk/>
      </pc:docMkLst>
      <pc:sldChg chg="addSp modSp">
        <pc:chgData name="sareljgreyling@gmail.com" userId="S::urn:spo:guest#sareljgreyling@gmail.com::" providerId="AD" clId="Web-{A4FDB09F-E0AE-2000-7E7F-1A99CE3C6010}" dt="2021-03-04T14:39:34.213" v="1"/>
        <pc:sldMkLst>
          <pc:docMk/>
          <pc:sldMk cId="0" sldId="256"/>
        </pc:sldMkLst>
        <pc:spChg chg="add">
          <ac:chgData name="sareljgreyling@gmail.com" userId="S::urn:spo:guest#sareljgreyling@gmail.com::" providerId="AD" clId="Web-{A4FDB09F-E0AE-2000-7E7F-1A99CE3C6010}" dt="2021-03-04T14:39:25.775" v="0"/>
          <ac:spMkLst>
            <pc:docMk/>
            <pc:sldMk cId="0" sldId="256"/>
            <ac:spMk id="4" creationId="{B9B7D080-81DB-41DE-BE33-C3132C3E0AA5}"/>
          </ac:spMkLst>
        </pc:spChg>
        <pc:spChg chg="ord">
          <ac:chgData name="sareljgreyling@gmail.com" userId="S::urn:spo:guest#sareljgreyling@gmail.com::" providerId="AD" clId="Web-{A4FDB09F-E0AE-2000-7E7F-1A99CE3C6010}" dt="2021-03-04T14:39:34.213" v="1"/>
          <ac:spMkLst>
            <pc:docMk/>
            <pc:sldMk cId="0" sldId="256"/>
            <ac:spMk id="15362" creationId="{387F75CF-EFF7-48EE-9B58-68F46609EE5D}"/>
          </ac:spMkLst>
        </pc:spChg>
        <pc:picChg chg="add">
          <ac:chgData name="sareljgreyling@gmail.com" userId="S::urn:spo:guest#sareljgreyling@gmail.com::" providerId="AD" clId="Web-{A4FDB09F-E0AE-2000-7E7F-1A99CE3C6010}" dt="2021-03-04T14:39:25.775" v="0"/>
          <ac:picMkLst>
            <pc:docMk/>
            <pc:sldMk cId="0" sldId="256"/>
            <ac:picMk id="3" creationId="{E05A65D1-C125-4AD8-923F-DD4060D9B331}"/>
          </ac:picMkLst>
        </pc:picChg>
      </pc:sldChg>
      <pc:sldChg chg="addSp delSp modSp">
        <pc:chgData name="sareljgreyling@gmail.com" userId="S::urn:spo:guest#sareljgreyling@gmail.com::" providerId="AD" clId="Web-{A4FDB09F-E0AE-2000-7E7F-1A99CE3C6010}" dt="2021-03-04T14:41:59.575" v="18" actId="20577"/>
        <pc:sldMkLst>
          <pc:docMk/>
          <pc:sldMk cId="0" sldId="258"/>
        </pc:sldMkLst>
        <pc:spChg chg="add del">
          <ac:chgData name="sareljgreyling@gmail.com" userId="S::urn:spo:guest#sareljgreyling@gmail.com::" providerId="AD" clId="Web-{A4FDB09F-E0AE-2000-7E7F-1A99CE3C6010}" dt="2021-03-04T14:41:15.840" v="11"/>
          <ac:spMkLst>
            <pc:docMk/>
            <pc:sldMk cId="0" sldId="258"/>
            <ac:spMk id="2" creationId="{93A2FEC1-7BA5-4353-AD13-C59A5591307B}"/>
          </ac:spMkLst>
        </pc:spChg>
        <pc:spChg chg="mod">
          <ac:chgData name="sareljgreyling@gmail.com" userId="S::urn:spo:guest#sareljgreyling@gmail.com::" providerId="AD" clId="Web-{A4FDB09F-E0AE-2000-7E7F-1A99CE3C6010}" dt="2021-03-04T14:41:59.575" v="18" actId="20577"/>
          <ac:spMkLst>
            <pc:docMk/>
            <pc:sldMk cId="0" sldId="258"/>
            <ac:spMk id="24" creationId="{BD052431-641E-1D48-935A-CEC66F721803}"/>
          </ac:spMkLst>
        </pc:spChg>
        <pc:spChg chg="mod">
          <ac:chgData name="sareljgreyling@gmail.com" userId="S::urn:spo:guest#sareljgreyling@gmail.com::" providerId="AD" clId="Web-{A4FDB09F-E0AE-2000-7E7F-1A99CE3C6010}" dt="2021-03-04T14:41:36.919" v="15" actId="14100"/>
          <ac:spMkLst>
            <pc:docMk/>
            <pc:sldMk cId="0" sldId="258"/>
            <ac:spMk id="115" creationId="{BEED846D-A27C-4CE9-83AC-578F822929F2}"/>
          </ac:spMkLst>
        </pc:spChg>
        <pc:picChg chg="mod">
          <ac:chgData name="sareljgreyling@gmail.com" userId="S::urn:spo:guest#sareljgreyling@gmail.com::" providerId="AD" clId="Web-{A4FDB09F-E0AE-2000-7E7F-1A99CE3C6010}" dt="2021-03-04T14:41:54.389" v="17" actId="14100"/>
          <ac:picMkLst>
            <pc:docMk/>
            <pc:sldMk cId="0" sldId="258"/>
            <ac:picMk id="17" creationId="{7D54F6DD-0F40-CF4F-A152-D7011CAEDE6C}"/>
          </ac:picMkLst>
        </pc:picChg>
      </pc:sldChg>
      <pc:sldChg chg="modSp">
        <pc:chgData name="sareljgreyling@gmail.com" userId="S::urn:spo:guest#sareljgreyling@gmail.com::" providerId="AD" clId="Web-{A4FDB09F-E0AE-2000-7E7F-1A99CE3C6010}" dt="2021-03-04T14:40:44.808" v="8" actId="1076"/>
        <pc:sldMkLst>
          <pc:docMk/>
          <pc:sldMk cId="0" sldId="289"/>
        </pc:sldMkLst>
        <pc:spChg chg="mod">
          <ac:chgData name="sareljgreyling@gmail.com" userId="S::urn:spo:guest#sareljgreyling@gmail.com::" providerId="AD" clId="Web-{A4FDB09F-E0AE-2000-7E7F-1A99CE3C6010}" dt="2021-03-04T14:40:27.105" v="6" actId="14100"/>
          <ac:spMkLst>
            <pc:docMk/>
            <pc:sldMk cId="0" sldId="289"/>
            <ac:spMk id="14" creationId="{42847172-80C9-2B4A-9198-9C40FF4A0EA5}"/>
          </ac:spMkLst>
        </pc:spChg>
        <pc:spChg chg="mod">
          <ac:chgData name="sareljgreyling@gmail.com" userId="S::urn:spo:guest#sareljgreyling@gmail.com::" providerId="AD" clId="Web-{A4FDB09F-E0AE-2000-7E7F-1A99CE3C6010}" dt="2021-03-04T14:40:12.151" v="2" actId="1076"/>
          <ac:spMkLst>
            <pc:docMk/>
            <pc:sldMk cId="0" sldId="289"/>
            <ac:spMk id="98" creationId="{17269629-B354-48FF-8C19-69CDE510F51A}"/>
          </ac:spMkLst>
        </pc:spChg>
        <pc:grpChg chg="mod">
          <ac:chgData name="sareljgreyling@gmail.com" userId="S::urn:spo:guest#sareljgreyling@gmail.com::" providerId="AD" clId="Web-{A4FDB09F-E0AE-2000-7E7F-1A99CE3C6010}" dt="2021-03-04T14:40:44.808" v="8" actId="1076"/>
          <ac:grpSpMkLst>
            <pc:docMk/>
            <pc:sldMk cId="0" sldId="289"/>
            <ac:grpSpMk id="17411" creationId="{50AF0A54-DD91-4D21-AC26-B9FD7792B12E}"/>
          </ac:grpSpMkLst>
        </pc:grpChg>
      </pc:sldChg>
      <pc:sldChg chg="addSp delSp">
        <pc:chgData name="sareljgreyling@gmail.com" userId="S::urn:spo:guest#sareljgreyling@gmail.com::" providerId="AD" clId="Web-{A4FDB09F-E0AE-2000-7E7F-1A99CE3C6010}" dt="2021-03-04T15:38:15.523" v="352"/>
        <pc:sldMkLst>
          <pc:docMk/>
          <pc:sldMk cId="144697344" sldId="336"/>
        </pc:sldMkLst>
        <pc:spChg chg="add">
          <ac:chgData name="sareljgreyling@gmail.com" userId="S::urn:spo:guest#sareljgreyling@gmail.com::" providerId="AD" clId="Web-{A4FDB09F-E0AE-2000-7E7F-1A99CE3C6010}" dt="2021-03-04T15:37:34.710" v="350"/>
          <ac:spMkLst>
            <pc:docMk/>
            <pc:sldMk cId="144697344" sldId="336"/>
            <ac:spMk id="4" creationId="{D809CD43-85FB-49A7-9EDC-12318C0A6F30}"/>
          </ac:spMkLst>
        </pc:spChg>
        <pc:spChg chg="add">
          <ac:chgData name="sareljgreyling@gmail.com" userId="S::urn:spo:guest#sareljgreyling@gmail.com::" providerId="AD" clId="Web-{A4FDB09F-E0AE-2000-7E7F-1A99CE3C6010}" dt="2021-03-04T15:37:34.710" v="350"/>
          <ac:spMkLst>
            <pc:docMk/>
            <pc:sldMk cId="144697344" sldId="336"/>
            <ac:spMk id="5" creationId="{87344C9B-5BA8-41A6-A625-17533DFBE831}"/>
          </ac:spMkLst>
        </pc:spChg>
        <pc:spChg chg="add">
          <ac:chgData name="sareljgreyling@gmail.com" userId="S::urn:spo:guest#sareljgreyling@gmail.com::" providerId="AD" clId="Web-{A4FDB09F-E0AE-2000-7E7F-1A99CE3C6010}" dt="2021-03-04T15:38:15.523" v="352"/>
          <ac:spMkLst>
            <pc:docMk/>
            <pc:sldMk cId="144697344" sldId="336"/>
            <ac:spMk id="7" creationId="{C5408F95-C739-456E-A975-ECB7C6293B4E}"/>
          </ac:spMkLst>
        </pc:spChg>
        <pc:picChg chg="del">
          <ac:chgData name="sareljgreyling@gmail.com" userId="S::urn:spo:guest#sareljgreyling@gmail.com::" providerId="AD" clId="Web-{A4FDB09F-E0AE-2000-7E7F-1A99CE3C6010}" dt="2021-03-04T15:36:53.273" v="349"/>
          <ac:picMkLst>
            <pc:docMk/>
            <pc:sldMk cId="144697344" sldId="336"/>
            <ac:picMk id="2" creationId="{085B3078-DEE0-42EB-9064-666EF8482CB9}"/>
          </ac:picMkLst>
        </pc:picChg>
        <pc:picChg chg="add">
          <ac:chgData name="sareljgreyling@gmail.com" userId="S::urn:spo:guest#sareljgreyling@gmail.com::" providerId="AD" clId="Web-{A4FDB09F-E0AE-2000-7E7F-1A99CE3C6010}" dt="2021-03-04T15:37:34.710" v="350"/>
          <ac:picMkLst>
            <pc:docMk/>
            <pc:sldMk cId="144697344" sldId="336"/>
            <ac:picMk id="3" creationId="{114980FE-1727-4B35-9D1D-FFCDB634719B}"/>
          </ac:picMkLst>
        </pc:picChg>
      </pc:sldChg>
      <pc:sldChg chg="addSp delSp modSp">
        <pc:chgData name="sareljgreyling@gmail.com" userId="S::urn:spo:guest#sareljgreyling@gmail.com::" providerId="AD" clId="Web-{A4FDB09F-E0AE-2000-7E7F-1A99CE3C6010}" dt="2021-03-04T14:57:51.127" v="124"/>
        <pc:sldMkLst>
          <pc:docMk/>
          <pc:sldMk cId="1508633655" sldId="337"/>
        </pc:sldMkLst>
        <pc:spChg chg="add del mod">
          <ac:chgData name="sareljgreyling@gmail.com" userId="S::urn:spo:guest#sareljgreyling@gmail.com::" providerId="AD" clId="Web-{A4FDB09F-E0AE-2000-7E7F-1A99CE3C6010}" dt="2021-03-04T14:43:07.389" v="25"/>
          <ac:spMkLst>
            <pc:docMk/>
            <pc:sldMk cId="1508633655" sldId="337"/>
            <ac:spMk id="4" creationId="{14808B77-227C-42E0-A13B-8A3CC8385A1A}"/>
          </ac:spMkLst>
        </pc:spChg>
        <pc:spChg chg="add">
          <ac:chgData name="sareljgreyling@gmail.com" userId="S::urn:spo:guest#sareljgreyling@gmail.com::" providerId="AD" clId="Web-{A4FDB09F-E0AE-2000-7E7F-1A99CE3C6010}" dt="2021-03-04T14:42:24.873" v="22"/>
          <ac:spMkLst>
            <pc:docMk/>
            <pc:sldMk cId="1508633655" sldId="337"/>
            <ac:spMk id="5" creationId="{D170F963-1E80-446F-8E40-87E78F09EDDC}"/>
          </ac:spMkLst>
        </pc:spChg>
        <pc:spChg chg="del mod">
          <ac:chgData name="sareljgreyling@gmail.com" userId="S::urn:spo:guest#sareljgreyling@gmail.com::" providerId="AD" clId="Web-{A4FDB09F-E0AE-2000-7E7F-1A99CE3C6010}" dt="2021-03-04T14:42:24.107" v="21"/>
          <ac:spMkLst>
            <pc:docMk/>
            <pc:sldMk cId="1508633655" sldId="337"/>
            <ac:spMk id="8" creationId="{FF7D66E7-2970-7F48-82FE-2DBA71BBE1A8}"/>
          </ac:spMkLst>
        </pc:spChg>
        <pc:spChg chg="mod">
          <ac:chgData name="sareljgreyling@gmail.com" userId="S::urn:spo:guest#sareljgreyling@gmail.com::" providerId="AD" clId="Web-{A4FDB09F-E0AE-2000-7E7F-1A99CE3C6010}" dt="2021-03-04T14:43:18.749" v="27" actId="14100"/>
          <ac:spMkLst>
            <pc:docMk/>
            <pc:sldMk cId="1508633655" sldId="337"/>
            <ac:spMk id="115" creationId="{BEED846D-A27C-4CE9-83AC-578F822929F2}"/>
          </ac:spMkLst>
        </pc:spChg>
        <pc:graphicFrameChg chg="mod ord modGraphic">
          <ac:chgData name="sareljgreyling@gmail.com" userId="S::urn:spo:guest#sareljgreyling@gmail.com::" providerId="AD" clId="Web-{A4FDB09F-E0AE-2000-7E7F-1A99CE3C6010}" dt="2021-03-04T14:47:01.847" v="53"/>
          <ac:graphicFrameMkLst>
            <pc:docMk/>
            <pc:sldMk cId="1508633655" sldId="337"/>
            <ac:graphicFrameMk id="2" creationId="{BA53FF1C-38D3-D64E-9CE5-861BD1FC2F0B}"/>
          </ac:graphicFrameMkLst>
        </pc:graphicFrameChg>
        <pc:cxnChg chg="add mod">
          <ac:chgData name="sareljgreyling@gmail.com" userId="S::urn:spo:guest#sareljgreyling@gmail.com::" providerId="AD" clId="Web-{A4FDB09F-E0AE-2000-7E7F-1A99CE3C6010}" dt="2021-03-04T14:57:51.080" v="122"/>
          <ac:cxnSpMkLst>
            <pc:docMk/>
            <pc:sldMk cId="1508633655" sldId="337"/>
            <ac:cxnSpMk id="6" creationId="{A3A4CBCC-ACA8-427F-A9EF-E2A859A17635}"/>
          </ac:cxnSpMkLst>
        </pc:cxnChg>
        <pc:cxnChg chg="add mod">
          <ac:chgData name="sareljgreyling@gmail.com" userId="S::urn:spo:guest#sareljgreyling@gmail.com::" providerId="AD" clId="Web-{A4FDB09F-E0AE-2000-7E7F-1A99CE3C6010}" dt="2021-03-04T14:57:51.096" v="123"/>
          <ac:cxnSpMkLst>
            <pc:docMk/>
            <pc:sldMk cId="1508633655" sldId="337"/>
            <ac:cxnSpMk id="11" creationId="{DF2ABE8F-3442-4460-8BEF-339A0F70C8C4}"/>
          </ac:cxnSpMkLst>
        </pc:cxnChg>
        <pc:cxnChg chg="add mod">
          <ac:chgData name="sareljgreyling@gmail.com" userId="S::urn:spo:guest#sareljgreyling@gmail.com::" providerId="AD" clId="Web-{A4FDB09F-E0AE-2000-7E7F-1A99CE3C6010}" dt="2021-03-04T14:57:51.127" v="124"/>
          <ac:cxnSpMkLst>
            <pc:docMk/>
            <pc:sldMk cId="1508633655" sldId="337"/>
            <ac:cxnSpMk id="12" creationId="{C2E2F92F-BF6F-403A-B971-3460BD950472}"/>
          </ac:cxnSpMkLst>
        </pc:cxnChg>
      </pc:sldChg>
      <pc:sldChg chg="addSp delSp modSp">
        <pc:chgData name="sareljgreyling@gmail.com" userId="S::urn:spo:guest#sareljgreyling@gmail.com::" providerId="AD" clId="Web-{A4FDB09F-E0AE-2000-7E7F-1A99CE3C6010}" dt="2021-03-04T15:19:05.811" v="197"/>
        <pc:sldMkLst>
          <pc:docMk/>
          <pc:sldMk cId="3655750160" sldId="338"/>
        </pc:sldMkLst>
        <pc:spChg chg="add del mod">
          <ac:chgData name="sareljgreyling@gmail.com" userId="S::urn:spo:guest#sareljgreyling@gmail.com::" providerId="AD" clId="Web-{A4FDB09F-E0AE-2000-7E7F-1A99CE3C6010}" dt="2021-03-04T15:19:05.811" v="197"/>
          <ac:spMkLst>
            <pc:docMk/>
            <pc:sldMk cId="3655750160" sldId="338"/>
            <ac:spMk id="3" creationId="{A2C2EB69-B230-43B3-A99E-1901AF5F0120}"/>
          </ac:spMkLst>
        </pc:spChg>
        <pc:spChg chg="add">
          <ac:chgData name="sareljgreyling@gmail.com" userId="S::urn:spo:guest#sareljgreyling@gmail.com::" providerId="AD" clId="Web-{A4FDB09F-E0AE-2000-7E7F-1A99CE3C6010}" dt="2021-03-04T15:18:57.498" v="195"/>
          <ac:spMkLst>
            <pc:docMk/>
            <pc:sldMk cId="3655750160" sldId="338"/>
            <ac:spMk id="4" creationId="{FA91E0C6-356C-4900-A637-D3CC0B6788BD}"/>
          </ac:spMkLst>
        </pc:spChg>
        <pc:spChg chg="del">
          <ac:chgData name="sareljgreyling@gmail.com" userId="S::urn:spo:guest#sareljgreyling@gmail.com::" providerId="AD" clId="Web-{A4FDB09F-E0AE-2000-7E7F-1A99CE3C6010}" dt="2021-03-04T15:18:56.811" v="194"/>
          <ac:spMkLst>
            <pc:docMk/>
            <pc:sldMk cId="3655750160" sldId="338"/>
            <ac:spMk id="82" creationId="{D32BF4F5-8A4B-CB4F-81F5-5EA7FEBA55BA}"/>
          </ac:spMkLst>
        </pc:spChg>
        <pc:spChg chg="mod">
          <ac:chgData name="sareljgreyling@gmail.com" userId="S::urn:spo:guest#sareljgreyling@gmail.com::" providerId="AD" clId="Web-{A4FDB09F-E0AE-2000-7E7F-1A99CE3C6010}" dt="2021-03-04T15:19:04.373" v="196" actId="1076"/>
          <ac:spMkLst>
            <pc:docMk/>
            <pc:sldMk cId="3655750160" sldId="338"/>
            <ac:spMk id="115" creationId="{BEED846D-A27C-4CE9-83AC-578F822929F2}"/>
          </ac:spMkLst>
        </pc:spChg>
      </pc:sldChg>
      <pc:sldChg chg="addSp delSp modSp">
        <pc:chgData name="sareljgreyling@gmail.com" userId="S::urn:spo:guest#sareljgreyling@gmail.com::" providerId="AD" clId="Web-{A4FDB09F-E0AE-2000-7E7F-1A99CE3C6010}" dt="2021-03-04T15:39:14.915" v="354"/>
        <pc:sldMkLst>
          <pc:docMk/>
          <pc:sldMk cId="1499037505" sldId="339"/>
        </pc:sldMkLst>
        <pc:spChg chg="add mod">
          <ac:chgData name="sareljgreyling@gmail.com" userId="S::urn:spo:guest#sareljgreyling@gmail.com::" providerId="AD" clId="Web-{A4FDB09F-E0AE-2000-7E7F-1A99CE3C6010}" dt="2021-03-04T15:02:00.976" v="142" actId="20577"/>
          <ac:spMkLst>
            <pc:docMk/>
            <pc:sldMk cId="1499037505" sldId="339"/>
            <ac:spMk id="2" creationId="{67AAB2A1-F439-47E4-A81D-D10BAA831C33}"/>
          </ac:spMkLst>
        </pc:spChg>
        <pc:spChg chg="add del mod">
          <ac:chgData name="sareljgreyling@gmail.com" userId="S::urn:spo:guest#sareljgreyling@gmail.com::" providerId="AD" clId="Web-{A4FDB09F-E0AE-2000-7E7F-1A99CE3C6010}" dt="2021-03-04T14:51:23.822" v="86"/>
          <ac:spMkLst>
            <pc:docMk/>
            <pc:sldMk cId="1499037505" sldId="339"/>
            <ac:spMk id="4" creationId="{54AE116C-18DF-41AC-ACF2-BA20A810FAAB}"/>
          </ac:spMkLst>
        </pc:spChg>
        <pc:spChg chg="add">
          <ac:chgData name="sareljgreyling@gmail.com" userId="S::urn:spo:guest#sareljgreyling@gmail.com::" providerId="AD" clId="Web-{A4FDB09F-E0AE-2000-7E7F-1A99CE3C6010}" dt="2021-03-04T15:39:14.915" v="354"/>
          <ac:spMkLst>
            <pc:docMk/>
            <pc:sldMk cId="1499037505" sldId="339"/>
            <ac:spMk id="5" creationId="{6BF64EEF-C51E-4683-B711-02042C840E31}"/>
          </ac:spMkLst>
        </pc:spChg>
        <pc:spChg chg="del mod">
          <ac:chgData name="sareljgreyling@gmail.com" userId="S::urn:spo:guest#sareljgreyling@gmail.com::" providerId="AD" clId="Web-{A4FDB09F-E0AE-2000-7E7F-1A99CE3C6010}" dt="2021-03-04T14:51:19.228" v="85"/>
          <ac:spMkLst>
            <pc:docMk/>
            <pc:sldMk cId="1499037505" sldId="339"/>
            <ac:spMk id="24" creationId="{BD052431-641E-1D48-935A-CEC66F721803}"/>
          </ac:spMkLst>
        </pc:spChg>
        <pc:spChg chg="mod">
          <ac:chgData name="sareljgreyling@gmail.com" userId="S::urn:spo:guest#sareljgreyling@gmail.com::" providerId="AD" clId="Web-{A4FDB09F-E0AE-2000-7E7F-1A99CE3C6010}" dt="2021-03-04T14:51:42.603" v="88" actId="1076"/>
          <ac:spMkLst>
            <pc:docMk/>
            <pc:sldMk cId="1499037505" sldId="339"/>
            <ac:spMk id="33" creationId="{A63947B5-D15A-8941-B899-D18D7FC70C7F}"/>
          </ac:spMkLst>
        </pc:spChg>
        <pc:spChg chg="del">
          <ac:chgData name="sareljgreyling@gmail.com" userId="S::urn:spo:guest#sareljgreyling@gmail.com::" providerId="AD" clId="Web-{A4FDB09F-E0AE-2000-7E7F-1A99CE3C6010}" dt="2021-03-04T15:39:14.634" v="353"/>
          <ac:spMkLst>
            <pc:docMk/>
            <pc:sldMk cId="1499037505" sldId="339"/>
            <ac:spMk id="23555" creationId="{8DB30429-043E-4990-B836-4DFAA12470DB}"/>
          </ac:spMkLst>
        </pc:spChg>
      </pc:sldChg>
      <pc:sldChg chg="addSp delSp modSp">
        <pc:chgData name="sareljgreyling@gmail.com" userId="S::urn:spo:guest#sareljgreyling@gmail.com::" providerId="AD" clId="Web-{A4FDB09F-E0AE-2000-7E7F-1A99CE3C6010}" dt="2021-03-04T15:26:32.383" v="274" actId="20577"/>
        <pc:sldMkLst>
          <pc:docMk/>
          <pc:sldMk cId="3132245894" sldId="340"/>
        </pc:sldMkLst>
        <pc:spChg chg="add del mod">
          <ac:chgData name="sareljgreyling@gmail.com" userId="S::urn:spo:guest#sareljgreyling@gmail.com::" providerId="AD" clId="Web-{A4FDB09F-E0AE-2000-7E7F-1A99CE3C6010}" dt="2021-03-04T15:25:00.490" v="256"/>
          <ac:spMkLst>
            <pc:docMk/>
            <pc:sldMk cId="3132245894" sldId="340"/>
            <ac:spMk id="3" creationId="{5CD93F05-9B93-495D-971B-87D91EE55064}"/>
          </ac:spMkLst>
        </pc:spChg>
        <pc:spChg chg="add mod">
          <ac:chgData name="sareljgreyling@gmail.com" userId="S::urn:spo:guest#sareljgreyling@gmail.com::" providerId="AD" clId="Web-{A4FDB09F-E0AE-2000-7E7F-1A99CE3C6010}" dt="2021-03-04T15:25:45.069" v="270" actId="20577"/>
          <ac:spMkLst>
            <pc:docMk/>
            <pc:sldMk cId="3132245894" sldId="340"/>
            <ac:spMk id="4" creationId="{72C0EEEF-6263-4419-9A9A-02EF41C58F25}"/>
          </ac:spMkLst>
        </pc:spChg>
        <pc:spChg chg="add del mod">
          <ac:chgData name="sareljgreyling@gmail.com" userId="S::urn:spo:guest#sareljgreyling@gmail.com::" providerId="AD" clId="Web-{A4FDB09F-E0AE-2000-7E7F-1A99CE3C6010}" dt="2021-03-04T15:25:21.913" v="262"/>
          <ac:spMkLst>
            <pc:docMk/>
            <pc:sldMk cId="3132245894" sldId="340"/>
            <ac:spMk id="6" creationId="{A5547830-46D4-475B-ADF8-2AFE025F14EC}"/>
          </ac:spMkLst>
        </pc:spChg>
        <pc:spChg chg="add del mod">
          <ac:chgData name="sareljgreyling@gmail.com" userId="S::urn:spo:guest#sareljgreyling@gmail.com::" providerId="AD" clId="Web-{A4FDB09F-E0AE-2000-7E7F-1A99CE3C6010}" dt="2021-03-04T15:25:17.709" v="261"/>
          <ac:spMkLst>
            <pc:docMk/>
            <pc:sldMk cId="3132245894" sldId="340"/>
            <ac:spMk id="25" creationId="{2D7E292D-3BF3-584A-A3B2-C9D91DD8F761}"/>
          </ac:spMkLst>
        </pc:spChg>
        <pc:spChg chg="mod">
          <ac:chgData name="sareljgreyling@gmail.com" userId="S::urn:spo:guest#sareljgreyling@gmail.com::" providerId="AD" clId="Web-{A4FDB09F-E0AE-2000-7E7F-1A99CE3C6010}" dt="2021-03-04T15:26:32.383" v="274" actId="20577"/>
          <ac:spMkLst>
            <pc:docMk/>
            <pc:sldMk cId="3132245894" sldId="340"/>
            <ac:spMk id="115" creationId="{BEED846D-A27C-4CE9-83AC-578F822929F2}"/>
          </ac:spMkLst>
        </pc:spChg>
      </pc:sldChg>
      <pc:sldChg chg="addSp delSp modSp">
        <pc:chgData name="sareljgreyling@gmail.com" userId="S::urn:spo:guest#sareljgreyling@gmail.com::" providerId="AD" clId="Web-{A4FDB09F-E0AE-2000-7E7F-1A99CE3C6010}" dt="2021-03-04T14:49:12.803" v="65" actId="1076"/>
        <pc:sldMkLst>
          <pc:docMk/>
          <pc:sldMk cId="2341870527" sldId="341"/>
        </pc:sldMkLst>
        <pc:spChg chg="add del mod">
          <ac:chgData name="sareljgreyling@gmail.com" userId="S::urn:spo:guest#sareljgreyling@gmail.com::" providerId="AD" clId="Web-{A4FDB09F-E0AE-2000-7E7F-1A99CE3C6010}" dt="2021-03-04T14:48:52.256" v="61"/>
          <ac:spMkLst>
            <pc:docMk/>
            <pc:sldMk cId="2341870527" sldId="341"/>
            <ac:spMk id="3" creationId="{E6652067-495E-432E-A7F8-984BD06634B4}"/>
          </ac:spMkLst>
        </pc:spChg>
        <pc:spChg chg="add">
          <ac:chgData name="sareljgreyling@gmail.com" userId="S::urn:spo:guest#sareljgreyling@gmail.com::" providerId="AD" clId="Web-{A4FDB09F-E0AE-2000-7E7F-1A99CE3C6010}" dt="2021-03-04T14:48:49.131" v="60"/>
          <ac:spMkLst>
            <pc:docMk/>
            <pc:sldMk cId="2341870527" sldId="341"/>
            <ac:spMk id="4" creationId="{35B931DB-6D6D-4343-9349-429B808CB8E0}"/>
          </ac:spMkLst>
        </pc:spChg>
        <pc:spChg chg="mod">
          <ac:chgData name="sareljgreyling@gmail.com" userId="S::urn:spo:guest#sareljgreyling@gmail.com::" providerId="AD" clId="Web-{A4FDB09F-E0AE-2000-7E7F-1A99CE3C6010}" dt="2021-03-04T14:49:12.772" v="62" actId="1076"/>
          <ac:spMkLst>
            <pc:docMk/>
            <pc:sldMk cId="2341870527" sldId="341"/>
            <ac:spMk id="6" creationId="{282E3734-DE91-2940-B286-D5B942087AD5}"/>
          </ac:spMkLst>
        </pc:spChg>
        <pc:spChg chg="mod">
          <ac:chgData name="sareljgreyling@gmail.com" userId="S::urn:spo:guest#sareljgreyling@gmail.com::" providerId="AD" clId="Web-{A4FDB09F-E0AE-2000-7E7F-1A99CE3C6010}" dt="2021-03-04T14:49:12.788" v="63" actId="1076"/>
          <ac:spMkLst>
            <pc:docMk/>
            <pc:sldMk cId="2341870527" sldId="341"/>
            <ac:spMk id="7" creationId="{1CD23654-AC42-C344-BD50-CBCBEFE44893}"/>
          </ac:spMkLst>
        </pc:spChg>
        <pc:spChg chg="mod">
          <ac:chgData name="sareljgreyling@gmail.com" userId="S::urn:spo:guest#sareljgreyling@gmail.com::" providerId="AD" clId="Web-{A4FDB09F-E0AE-2000-7E7F-1A99CE3C6010}" dt="2021-03-04T14:49:12.788" v="64" actId="1076"/>
          <ac:spMkLst>
            <pc:docMk/>
            <pc:sldMk cId="2341870527" sldId="341"/>
            <ac:spMk id="8" creationId="{3BFDA1F4-30A6-144B-B445-FC16FF8B3A35}"/>
          </ac:spMkLst>
        </pc:spChg>
        <pc:spChg chg="mod">
          <ac:chgData name="sareljgreyling@gmail.com" userId="S::urn:spo:guest#sareljgreyling@gmail.com::" providerId="AD" clId="Web-{A4FDB09F-E0AE-2000-7E7F-1A99CE3C6010}" dt="2021-03-04T14:49:12.803" v="65" actId="1076"/>
          <ac:spMkLst>
            <pc:docMk/>
            <pc:sldMk cId="2341870527" sldId="341"/>
            <ac:spMk id="9" creationId="{700E5682-D96F-034C-BD79-140DF186E20C}"/>
          </ac:spMkLst>
        </pc:spChg>
        <pc:spChg chg="del">
          <ac:chgData name="sareljgreyling@gmail.com" userId="S::urn:spo:guest#sareljgreyling@gmail.com::" providerId="AD" clId="Web-{A4FDB09F-E0AE-2000-7E7F-1A99CE3C6010}" dt="2021-03-04T14:48:47.865" v="59"/>
          <ac:spMkLst>
            <pc:docMk/>
            <pc:sldMk cId="2341870527" sldId="341"/>
            <ac:spMk id="10" creationId="{34060160-7B47-4643-A2D9-A2052FBEE966}"/>
          </ac:spMkLst>
        </pc:spChg>
      </pc:sldChg>
      <pc:sldChg chg="addSp delSp modSp">
        <pc:chgData name="sareljgreyling@gmail.com" userId="S::urn:spo:guest#sareljgreyling@gmail.com::" providerId="AD" clId="Web-{A4FDB09F-E0AE-2000-7E7F-1A99CE3C6010}" dt="2021-03-04T14:50:11.351" v="73" actId="20577"/>
        <pc:sldMkLst>
          <pc:docMk/>
          <pc:sldMk cId="536534746" sldId="342"/>
        </pc:sldMkLst>
        <pc:spChg chg="add del mod">
          <ac:chgData name="sareljgreyling@gmail.com" userId="S::urn:spo:guest#sareljgreyling@gmail.com::" providerId="AD" clId="Web-{A4FDB09F-E0AE-2000-7E7F-1A99CE3C6010}" dt="2021-03-04T14:49:34.820" v="69"/>
          <ac:spMkLst>
            <pc:docMk/>
            <pc:sldMk cId="536534746" sldId="342"/>
            <ac:spMk id="4" creationId="{ED117423-D355-4E6B-B283-3E2332893541}"/>
          </ac:spMkLst>
        </pc:spChg>
        <pc:spChg chg="add">
          <ac:chgData name="sareljgreyling@gmail.com" userId="S::urn:spo:guest#sareljgreyling@gmail.com::" providerId="AD" clId="Web-{A4FDB09F-E0AE-2000-7E7F-1A99CE3C6010}" dt="2021-03-04T14:49:30.804" v="68"/>
          <ac:spMkLst>
            <pc:docMk/>
            <pc:sldMk cId="536534746" sldId="342"/>
            <ac:spMk id="5" creationId="{CDC40F9C-4062-4A52-9029-2DAC02057B28}"/>
          </ac:spMkLst>
        </pc:spChg>
        <pc:spChg chg="mod">
          <ac:chgData name="sareljgreyling@gmail.com" userId="S::urn:spo:guest#sareljgreyling@gmail.com::" providerId="AD" clId="Web-{A4FDB09F-E0AE-2000-7E7F-1A99CE3C6010}" dt="2021-03-04T14:50:11.351" v="73" actId="20577"/>
          <ac:spMkLst>
            <pc:docMk/>
            <pc:sldMk cId="536534746" sldId="342"/>
            <ac:spMk id="6" creationId="{282E3734-DE91-2940-B286-D5B942087AD5}"/>
          </ac:spMkLst>
        </pc:spChg>
        <pc:spChg chg="mod">
          <ac:chgData name="sareljgreyling@gmail.com" userId="S::urn:spo:guest#sareljgreyling@gmail.com::" providerId="AD" clId="Web-{A4FDB09F-E0AE-2000-7E7F-1A99CE3C6010}" dt="2021-03-04T14:49:26.382" v="66" actId="20577"/>
          <ac:spMkLst>
            <pc:docMk/>
            <pc:sldMk cId="536534746" sldId="342"/>
            <ac:spMk id="10" creationId="{1FC71009-D3E6-4A4A-8E5D-57A51553D128}"/>
          </ac:spMkLst>
        </pc:spChg>
        <pc:spChg chg="del">
          <ac:chgData name="sareljgreyling@gmail.com" userId="S::urn:spo:guest#sareljgreyling@gmail.com::" providerId="AD" clId="Web-{A4FDB09F-E0AE-2000-7E7F-1A99CE3C6010}" dt="2021-03-04T14:49:30.288" v="67"/>
          <ac:spMkLst>
            <pc:docMk/>
            <pc:sldMk cId="536534746" sldId="342"/>
            <ac:spMk id="21" creationId="{5FDF47ED-E997-6D40-8A6B-6CC44A0F22F3}"/>
          </ac:spMkLst>
        </pc:spChg>
      </pc:sldChg>
      <pc:sldChg chg="addSp delSp modSp">
        <pc:chgData name="sareljgreyling@gmail.com" userId="S::urn:spo:guest#sareljgreyling@gmail.com::" providerId="AD" clId="Web-{A4FDB09F-E0AE-2000-7E7F-1A99CE3C6010}" dt="2021-03-04T14:50:46.290" v="80" actId="1076"/>
        <pc:sldMkLst>
          <pc:docMk/>
          <pc:sldMk cId="260350132" sldId="343"/>
        </pc:sldMkLst>
        <pc:spChg chg="add del mod">
          <ac:chgData name="sareljgreyling@gmail.com" userId="S::urn:spo:guest#sareljgreyling@gmail.com::" providerId="AD" clId="Web-{A4FDB09F-E0AE-2000-7E7F-1A99CE3C6010}" dt="2021-03-04T14:50:32.102" v="77"/>
          <ac:spMkLst>
            <pc:docMk/>
            <pc:sldMk cId="260350132" sldId="343"/>
            <ac:spMk id="3" creationId="{958D1C79-0C50-48CB-BD1B-9785F3EFCE25}"/>
          </ac:spMkLst>
        </pc:spChg>
        <pc:spChg chg="add">
          <ac:chgData name="sareljgreyling@gmail.com" userId="S::urn:spo:guest#sareljgreyling@gmail.com::" providerId="AD" clId="Web-{A4FDB09F-E0AE-2000-7E7F-1A99CE3C6010}" dt="2021-03-04T14:50:27.477" v="76"/>
          <ac:spMkLst>
            <pc:docMk/>
            <pc:sldMk cId="260350132" sldId="343"/>
            <ac:spMk id="4" creationId="{5EE89EFB-95EF-4C0F-95D7-1CB8EA636F13}"/>
          </ac:spMkLst>
        </pc:spChg>
        <pc:spChg chg="mod">
          <ac:chgData name="sareljgreyling@gmail.com" userId="S::urn:spo:guest#sareljgreyling@gmail.com::" providerId="AD" clId="Web-{A4FDB09F-E0AE-2000-7E7F-1A99CE3C6010}" dt="2021-03-04T14:50:46.227" v="78" actId="1076"/>
          <ac:spMkLst>
            <pc:docMk/>
            <pc:sldMk cId="260350132" sldId="343"/>
            <ac:spMk id="10" creationId="{1FC71009-D3E6-4A4A-8E5D-57A51553D128}"/>
          </ac:spMkLst>
        </pc:spChg>
        <pc:spChg chg="mod">
          <ac:chgData name="sareljgreyling@gmail.com" userId="S::urn:spo:guest#sareljgreyling@gmail.com::" providerId="AD" clId="Web-{A4FDB09F-E0AE-2000-7E7F-1A99CE3C6010}" dt="2021-03-04T14:50:46.258" v="79" actId="1076"/>
          <ac:spMkLst>
            <pc:docMk/>
            <pc:sldMk cId="260350132" sldId="343"/>
            <ac:spMk id="11" creationId="{4A56CB5B-1002-4245-A509-2FF54A6540D1}"/>
          </ac:spMkLst>
        </pc:spChg>
        <pc:spChg chg="mod">
          <ac:chgData name="sareljgreyling@gmail.com" userId="S::urn:spo:guest#sareljgreyling@gmail.com::" providerId="AD" clId="Web-{A4FDB09F-E0AE-2000-7E7F-1A99CE3C6010}" dt="2021-03-04T14:50:46.290" v="80" actId="1076"/>
          <ac:spMkLst>
            <pc:docMk/>
            <pc:sldMk cId="260350132" sldId="343"/>
            <ac:spMk id="12" creationId="{AC82DC86-DC8C-034C-86C7-6FF4FD29235C}"/>
          </ac:spMkLst>
        </pc:spChg>
        <pc:spChg chg="del">
          <ac:chgData name="sareljgreyling@gmail.com" userId="S::urn:spo:guest#sareljgreyling@gmail.com::" providerId="AD" clId="Web-{A4FDB09F-E0AE-2000-7E7F-1A99CE3C6010}" dt="2021-03-04T14:50:26.899" v="75"/>
          <ac:spMkLst>
            <pc:docMk/>
            <pc:sldMk cId="260350132" sldId="343"/>
            <ac:spMk id="34" creationId="{C7F0CE5E-D029-524F-A37F-F17138021D22}"/>
          </ac:spMkLst>
        </pc:spChg>
      </pc:sldChg>
      <pc:sldChg chg="addSp delSp modSp">
        <pc:chgData name="sareljgreyling@gmail.com" userId="S::urn:spo:guest#sareljgreyling@gmail.com::" providerId="AD" clId="Web-{A4FDB09F-E0AE-2000-7E7F-1A99CE3C6010}" dt="2021-03-04T15:01:52.492" v="139" actId="20577"/>
        <pc:sldMkLst>
          <pc:docMk/>
          <pc:sldMk cId="1663209320" sldId="346"/>
        </pc:sldMkLst>
        <pc:spChg chg="add del mod">
          <ac:chgData name="sareljgreyling@gmail.com" userId="S::urn:spo:guest#sareljgreyling@gmail.com::" providerId="AD" clId="Web-{A4FDB09F-E0AE-2000-7E7F-1A99CE3C6010}" dt="2021-03-04T15:00:54.584" v="131"/>
          <ac:spMkLst>
            <pc:docMk/>
            <pc:sldMk cId="1663209320" sldId="346"/>
            <ac:spMk id="3" creationId="{4D7E807F-A1DC-4DF4-A682-DDA8234062D0}"/>
          </ac:spMkLst>
        </pc:spChg>
        <pc:spChg chg="add mod">
          <ac:chgData name="sareljgreyling@gmail.com" userId="S::urn:spo:guest#sareljgreyling@gmail.com::" providerId="AD" clId="Web-{A4FDB09F-E0AE-2000-7E7F-1A99CE3C6010}" dt="2021-03-04T15:01:52.492" v="139" actId="20577"/>
          <ac:spMkLst>
            <pc:docMk/>
            <pc:sldMk cId="1663209320" sldId="346"/>
            <ac:spMk id="4" creationId="{287473CD-DCB6-4AE3-BA48-AE441DF1A4C2}"/>
          </ac:spMkLst>
        </pc:spChg>
        <pc:spChg chg="del">
          <ac:chgData name="sareljgreyling@gmail.com" userId="S::urn:spo:guest#sareljgreyling@gmail.com::" providerId="AD" clId="Web-{A4FDB09F-E0AE-2000-7E7F-1A99CE3C6010}" dt="2021-03-04T15:00:31.146" v="125"/>
          <ac:spMkLst>
            <pc:docMk/>
            <pc:sldMk cId="1663209320" sldId="346"/>
            <ac:spMk id="10" creationId="{AA4CF911-B5E5-AE4C-8014-26D896DA9482}"/>
          </ac:spMkLst>
        </pc:spChg>
        <pc:spChg chg="mod">
          <ac:chgData name="sareljgreyling@gmail.com" userId="S::urn:spo:guest#sareljgreyling@gmail.com::" providerId="AD" clId="Web-{A4FDB09F-E0AE-2000-7E7F-1A99CE3C6010}" dt="2021-03-04T15:00:36.912" v="127" actId="20577"/>
          <ac:spMkLst>
            <pc:docMk/>
            <pc:sldMk cId="1663209320" sldId="346"/>
            <ac:spMk id="21" creationId="{8B6C594E-3EAE-494C-8C22-51670020CB56}"/>
          </ac:spMkLst>
        </pc:spChg>
        <pc:spChg chg="mod">
          <ac:chgData name="sareljgreyling@gmail.com" userId="S::urn:spo:guest#sareljgreyling@gmail.com::" providerId="AD" clId="Web-{A4FDB09F-E0AE-2000-7E7F-1A99CE3C6010}" dt="2021-03-04T15:00:40.740" v="128" actId="20577"/>
          <ac:spMkLst>
            <pc:docMk/>
            <pc:sldMk cId="1663209320" sldId="346"/>
            <ac:spMk id="22" creationId="{4DF2B0FA-A2BA-F94D-8EB9-4643C6CC9765}"/>
          </ac:spMkLst>
        </pc:spChg>
        <pc:spChg chg="mod">
          <ac:chgData name="sareljgreyling@gmail.com" userId="S::urn:spo:guest#sareljgreyling@gmail.com::" providerId="AD" clId="Web-{A4FDB09F-E0AE-2000-7E7F-1A99CE3C6010}" dt="2021-03-04T15:00:44.693" v="129" actId="20577"/>
          <ac:spMkLst>
            <pc:docMk/>
            <pc:sldMk cId="1663209320" sldId="346"/>
            <ac:spMk id="23" creationId="{AD3FE898-C599-FB44-BDBA-B773F6357A3A}"/>
          </ac:spMkLst>
        </pc:spChg>
        <pc:spChg chg="mod">
          <ac:chgData name="sareljgreyling@gmail.com" userId="S::urn:spo:guest#sareljgreyling@gmail.com::" providerId="AD" clId="Web-{A4FDB09F-E0AE-2000-7E7F-1A99CE3C6010}" dt="2021-03-04T15:00:51.756" v="130" actId="20577"/>
          <ac:spMkLst>
            <pc:docMk/>
            <pc:sldMk cId="1663209320" sldId="346"/>
            <ac:spMk id="25" creationId="{918BE428-5DED-DB49-BD78-EA5D99E1A479}"/>
          </ac:spMkLst>
        </pc:spChg>
      </pc:sldChg>
      <pc:sldChg chg="addSp delSp modSp">
        <pc:chgData name="sareljgreyling@gmail.com" userId="S::urn:spo:guest#sareljgreyling@gmail.com::" providerId="AD" clId="Web-{A4FDB09F-E0AE-2000-7E7F-1A99CE3C6010}" dt="2021-03-04T15:01:42.851" v="138" actId="14100"/>
        <pc:sldMkLst>
          <pc:docMk/>
          <pc:sldMk cId="1982559456" sldId="347"/>
        </pc:sldMkLst>
        <pc:spChg chg="add del mod">
          <ac:chgData name="sareljgreyling@gmail.com" userId="S::urn:spo:guest#sareljgreyling@gmail.com::" providerId="AD" clId="Web-{A4FDB09F-E0AE-2000-7E7F-1A99CE3C6010}" dt="2021-03-04T15:01:19.975" v="135"/>
          <ac:spMkLst>
            <pc:docMk/>
            <pc:sldMk cId="1982559456" sldId="347"/>
            <ac:spMk id="3" creationId="{AF8B49EC-653F-4F06-842A-2B144B3F0642}"/>
          </ac:spMkLst>
        </pc:spChg>
        <pc:spChg chg="add mod">
          <ac:chgData name="sareljgreyling@gmail.com" userId="S::urn:spo:guest#sareljgreyling@gmail.com::" providerId="AD" clId="Web-{A4FDB09F-E0AE-2000-7E7F-1A99CE3C6010}" dt="2021-03-04T15:01:17.928" v="134" actId="20577"/>
          <ac:spMkLst>
            <pc:docMk/>
            <pc:sldMk cId="1982559456" sldId="347"/>
            <ac:spMk id="4" creationId="{32A11EF3-6ECC-432F-8831-7C6B80E084A9}"/>
          </ac:spMkLst>
        </pc:spChg>
        <pc:spChg chg="mod">
          <ac:chgData name="sareljgreyling@gmail.com" userId="S::urn:spo:guest#sareljgreyling@gmail.com::" providerId="AD" clId="Web-{A4FDB09F-E0AE-2000-7E7F-1A99CE3C6010}" dt="2021-03-04T15:01:42.851" v="138" actId="14100"/>
          <ac:spMkLst>
            <pc:docMk/>
            <pc:sldMk cId="1982559456" sldId="347"/>
            <ac:spMk id="6" creationId="{282E3734-DE91-2940-B286-D5B942087AD5}"/>
          </ac:spMkLst>
        </pc:spChg>
        <pc:spChg chg="del">
          <ac:chgData name="sareljgreyling@gmail.com" userId="S::urn:spo:guest#sareljgreyling@gmail.com::" providerId="AD" clId="Web-{A4FDB09F-E0AE-2000-7E7F-1A99CE3C6010}" dt="2021-03-04T15:01:14.163" v="132"/>
          <ac:spMkLst>
            <pc:docMk/>
            <pc:sldMk cId="1982559456" sldId="347"/>
            <ac:spMk id="10" creationId="{63DF70FE-4028-EC42-8166-CA885D772A05}"/>
          </ac:spMkLst>
        </pc:spChg>
      </pc:sldChg>
      <pc:sldChg chg="addSp delSp modSp">
        <pc:chgData name="sareljgreyling@gmail.com" userId="S::urn:spo:guest#sareljgreyling@gmail.com::" providerId="AD" clId="Web-{A4FDB09F-E0AE-2000-7E7F-1A99CE3C6010}" dt="2021-03-04T15:27:27.447" v="282" actId="14100"/>
        <pc:sldMkLst>
          <pc:docMk/>
          <pc:sldMk cId="2393118644" sldId="348"/>
        </pc:sldMkLst>
        <pc:spChg chg="add del mod">
          <ac:chgData name="sareljgreyling@gmail.com" userId="S::urn:spo:guest#sareljgreyling@gmail.com::" providerId="AD" clId="Web-{A4FDB09F-E0AE-2000-7E7F-1A99CE3C6010}" dt="2021-03-04T15:27:06.165" v="277"/>
          <ac:spMkLst>
            <pc:docMk/>
            <pc:sldMk cId="2393118644" sldId="348"/>
            <ac:spMk id="3" creationId="{4682AA2E-5275-40B9-A371-815668E8E99D}"/>
          </ac:spMkLst>
        </pc:spChg>
        <pc:spChg chg="add">
          <ac:chgData name="sareljgreyling@gmail.com" userId="S::urn:spo:guest#sareljgreyling@gmail.com::" providerId="AD" clId="Web-{A4FDB09F-E0AE-2000-7E7F-1A99CE3C6010}" dt="2021-03-04T15:27:02.383" v="276"/>
          <ac:spMkLst>
            <pc:docMk/>
            <pc:sldMk cId="2393118644" sldId="348"/>
            <ac:spMk id="4" creationId="{FB72133E-C4D6-4B67-AC84-8B6916532A7D}"/>
          </ac:spMkLst>
        </pc:spChg>
        <pc:spChg chg="del">
          <ac:chgData name="sareljgreyling@gmail.com" userId="S::urn:spo:guest#sareljgreyling@gmail.com::" providerId="AD" clId="Web-{A4FDB09F-E0AE-2000-7E7F-1A99CE3C6010}" dt="2021-03-04T15:27:02.024" v="275"/>
          <ac:spMkLst>
            <pc:docMk/>
            <pc:sldMk cId="2393118644" sldId="348"/>
            <ac:spMk id="9" creationId="{D051E5EE-A77D-E141-AC8C-BFA8334C6419}"/>
          </ac:spMkLst>
        </pc:spChg>
        <pc:spChg chg="mod">
          <ac:chgData name="sareljgreyling@gmail.com" userId="S::urn:spo:guest#sareljgreyling@gmail.com::" providerId="AD" clId="Web-{A4FDB09F-E0AE-2000-7E7F-1A99CE3C6010}" dt="2021-03-04T15:27:20.149" v="280" actId="1076"/>
          <ac:spMkLst>
            <pc:docMk/>
            <pc:sldMk cId="2393118644" sldId="348"/>
            <ac:spMk id="26" creationId="{FD9F6AF1-015D-5D4E-95DF-83814BBD8F5E}"/>
          </ac:spMkLst>
        </pc:spChg>
        <pc:spChg chg="mod">
          <ac:chgData name="sareljgreyling@gmail.com" userId="S::urn:spo:guest#sareljgreyling@gmail.com::" providerId="AD" clId="Web-{A4FDB09F-E0AE-2000-7E7F-1A99CE3C6010}" dt="2021-03-04T15:27:27.447" v="282" actId="14100"/>
          <ac:spMkLst>
            <pc:docMk/>
            <pc:sldMk cId="2393118644" sldId="348"/>
            <ac:spMk id="115" creationId="{BEED846D-A27C-4CE9-83AC-578F822929F2}"/>
          </ac:spMkLst>
        </pc:spChg>
        <pc:picChg chg="mod">
          <ac:chgData name="sareljgreyling@gmail.com" userId="S::urn:spo:guest#sareljgreyling@gmail.com::" providerId="AD" clId="Web-{A4FDB09F-E0AE-2000-7E7F-1A99CE3C6010}" dt="2021-03-04T15:27:20.118" v="278" actId="1076"/>
          <ac:picMkLst>
            <pc:docMk/>
            <pc:sldMk cId="2393118644" sldId="348"/>
            <ac:picMk id="23" creationId="{0DF4220C-C195-7246-B836-24632A7A99AF}"/>
          </ac:picMkLst>
        </pc:picChg>
        <pc:picChg chg="mod">
          <ac:chgData name="sareljgreyling@gmail.com" userId="S::urn:spo:guest#sareljgreyling@gmail.com::" providerId="AD" clId="Web-{A4FDB09F-E0AE-2000-7E7F-1A99CE3C6010}" dt="2021-03-04T15:27:20.149" v="279" actId="1076"/>
          <ac:picMkLst>
            <pc:docMk/>
            <pc:sldMk cId="2393118644" sldId="348"/>
            <ac:picMk id="25" creationId="{CB5D89BE-7D8F-6543-A6A4-8AABF290B3B1}"/>
          </ac:picMkLst>
        </pc:picChg>
      </pc:sldChg>
      <pc:sldChg chg="addSp delSp modSp">
        <pc:chgData name="sareljgreyling@gmail.com" userId="S::urn:spo:guest#sareljgreyling@gmail.com::" providerId="AD" clId="Web-{A4FDB09F-E0AE-2000-7E7F-1A99CE3C6010}" dt="2021-03-04T15:17:09.308" v="178" actId="1076"/>
        <pc:sldMkLst>
          <pc:docMk/>
          <pc:sldMk cId="3180989751" sldId="349"/>
        </pc:sldMkLst>
        <pc:spChg chg="add mod">
          <ac:chgData name="sareljgreyling@gmail.com" userId="S::urn:spo:guest#sareljgreyling@gmail.com::" providerId="AD" clId="Web-{A4FDB09F-E0AE-2000-7E7F-1A99CE3C6010}" dt="2021-03-04T15:06:20.841" v="157" actId="20577"/>
          <ac:spMkLst>
            <pc:docMk/>
            <pc:sldMk cId="3180989751" sldId="349"/>
            <ac:spMk id="2" creationId="{74B2021A-1010-4D99-B9D5-9CC52DA90370}"/>
          </ac:spMkLst>
        </pc:spChg>
        <pc:spChg chg="add del mod">
          <ac:chgData name="sareljgreyling@gmail.com" userId="S::urn:spo:guest#sareljgreyling@gmail.com::" providerId="AD" clId="Web-{A4FDB09F-E0AE-2000-7E7F-1A99CE3C6010}" dt="2021-03-04T15:06:08.169" v="153"/>
          <ac:spMkLst>
            <pc:docMk/>
            <pc:sldMk cId="3180989751" sldId="349"/>
            <ac:spMk id="4" creationId="{B492D954-F805-4FBE-9D5A-A99DB12CBA0D}"/>
          </ac:spMkLst>
        </pc:spChg>
        <pc:spChg chg="del mod">
          <ac:chgData name="sareljgreyling@gmail.com" userId="S::urn:spo:guest#sareljgreyling@gmail.com::" providerId="AD" clId="Web-{A4FDB09F-E0AE-2000-7E7F-1A99CE3C6010}" dt="2021-03-04T15:05:58.716" v="151"/>
          <ac:spMkLst>
            <pc:docMk/>
            <pc:sldMk cId="3180989751" sldId="349"/>
            <ac:spMk id="24" creationId="{BD052431-641E-1D48-935A-CEC66F721803}"/>
          </ac:spMkLst>
        </pc:spChg>
        <pc:spChg chg="add del mod">
          <ac:chgData name="sareljgreyling@gmail.com" userId="S::urn:spo:guest#sareljgreyling@gmail.com::" providerId="AD" clId="Web-{A4FDB09F-E0AE-2000-7E7F-1A99CE3C6010}" dt="2021-03-04T15:06:26.388" v="158"/>
          <ac:spMkLst>
            <pc:docMk/>
            <pc:sldMk cId="3180989751" sldId="349"/>
            <ac:spMk id="75" creationId="{EB3C286F-3746-48AF-A024-A8362B9FA9C1}"/>
          </ac:spMkLst>
        </pc:spChg>
        <pc:spChg chg="add">
          <ac:chgData name="sareljgreyling@gmail.com" userId="S::urn:spo:guest#sareljgreyling@gmail.com::" providerId="AD" clId="Web-{A4FDB09F-E0AE-2000-7E7F-1A99CE3C6010}" dt="2021-03-04T15:06:00.747" v="152"/>
          <ac:spMkLst>
            <pc:docMk/>
            <pc:sldMk cId="3180989751" sldId="349"/>
            <ac:spMk id="76" creationId="{D4B120F9-D762-4DC4-B08E-0E31E80B969D}"/>
          </ac:spMkLst>
        </pc:spChg>
        <pc:spChg chg="add">
          <ac:chgData name="sareljgreyling@gmail.com" userId="S::urn:spo:guest#sareljgreyling@gmail.com::" providerId="AD" clId="Web-{A4FDB09F-E0AE-2000-7E7F-1A99CE3C6010}" dt="2021-03-04T15:06:00.747" v="152"/>
          <ac:spMkLst>
            <pc:docMk/>
            <pc:sldMk cId="3180989751" sldId="349"/>
            <ac:spMk id="78" creationId="{5B89ABA2-3B36-4C41-83C3-5135CFEFBC05}"/>
          </ac:spMkLst>
        </pc:spChg>
        <pc:spChg chg="add">
          <ac:chgData name="sareljgreyling@gmail.com" userId="S::urn:spo:guest#sareljgreyling@gmail.com::" providerId="AD" clId="Web-{A4FDB09F-E0AE-2000-7E7F-1A99CE3C6010}" dt="2021-03-04T15:06:00.747" v="152"/>
          <ac:spMkLst>
            <pc:docMk/>
            <pc:sldMk cId="3180989751" sldId="349"/>
            <ac:spMk id="79" creationId="{85B329E6-C71C-4075-AA05-B126A7421B94}"/>
          </ac:spMkLst>
        </pc:spChg>
        <pc:spChg chg="del">
          <ac:chgData name="sareljgreyling@gmail.com" userId="S::urn:spo:guest#sareljgreyling@gmail.com::" providerId="AD" clId="Web-{A4FDB09F-E0AE-2000-7E7F-1A99CE3C6010}" dt="2021-03-04T15:05:58.075" v="150"/>
          <ac:spMkLst>
            <pc:docMk/>
            <pc:sldMk cId="3180989751" sldId="349"/>
            <ac:spMk id="82" creationId="{79370212-61B4-8649-A096-41E45E9D5FF4}"/>
          </ac:spMkLst>
        </pc:spChg>
        <pc:spChg chg="del">
          <ac:chgData name="sareljgreyling@gmail.com" userId="S::urn:spo:guest#sareljgreyling@gmail.com::" providerId="AD" clId="Web-{A4FDB09F-E0AE-2000-7E7F-1A99CE3C6010}" dt="2021-03-04T15:05:58.075" v="149"/>
          <ac:spMkLst>
            <pc:docMk/>
            <pc:sldMk cId="3180989751" sldId="349"/>
            <ac:spMk id="83" creationId="{20979F06-588B-9043-BDAB-B9942B2E48EE}"/>
          </ac:spMkLst>
        </pc:spChg>
        <pc:spChg chg="del">
          <ac:chgData name="sareljgreyling@gmail.com" userId="S::urn:spo:guest#sareljgreyling@gmail.com::" providerId="AD" clId="Web-{A4FDB09F-E0AE-2000-7E7F-1A99CE3C6010}" dt="2021-03-04T15:05:58.075" v="148"/>
          <ac:spMkLst>
            <pc:docMk/>
            <pc:sldMk cId="3180989751" sldId="349"/>
            <ac:spMk id="84" creationId="{A748D1FF-B41F-BD45-8279-9B533A605BEC}"/>
          </ac:spMkLst>
        </pc:spChg>
        <pc:spChg chg="add del mod">
          <ac:chgData name="sareljgreyling@gmail.com" userId="S::urn:spo:guest#sareljgreyling@gmail.com::" providerId="AD" clId="Web-{A4FDB09F-E0AE-2000-7E7F-1A99CE3C6010}" dt="2021-03-04T15:06:33.216" v="159" actId="1076"/>
          <ac:spMkLst>
            <pc:docMk/>
            <pc:sldMk cId="3180989751" sldId="349"/>
            <ac:spMk id="86" creationId="{1C465FCB-6451-EF49-9ECE-024B0D21DF17}"/>
          </ac:spMkLst>
        </pc:spChg>
        <pc:spChg chg="mod">
          <ac:chgData name="sareljgreyling@gmail.com" userId="S::urn:spo:guest#sareljgreyling@gmail.com::" providerId="AD" clId="Web-{A4FDB09F-E0AE-2000-7E7F-1A99CE3C6010}" dt="2021-03-04T15:06:41.935" v="161" actId="1076"/>
          <ac:spMkLst>
            <pc:docMk/>
            <pc:sldMk cId="3180989751" sldId="349"/>
            <ac:spMk id="97" creationId="{4218308F-7208-5649-B462-22F8BB04F8B6}"/>
          </ac:spMkLst>
        </pc:spChg>
        <pc:grpChg chg="add mod">
          <ac:chgData name="sareljgreyling@gmail.com" userId="S::urn:spo:guest#sareljgreyling@gmail.com::" providerId="AD" clId="Web-{A4FDB09F-E0AE-2000-7E7F-1A99CE3C6010}" dt="2021-03-04T15:07:17.780" v="167" actId="1076"/>
          <ac:grpSpMkLst>
            <pc:docMk/>
            <pc:sldMk cId="3180989751" sldId="349"/>
            <ac:grpSpMk id="5" creationId="{67BE8F85-A8B1-4D1B-ACE5-D9A21409E96B}"/>
          </ac:grpSpMkLst>
        </pc:grpChg>
        <pc:grpChg chg="mod ord">
          <ac:chgData name="sareljgreyling@gmail.com" userId="S::urn:spo:guest#sareljgreyling@gmail.com::" providerId="AD" clId="Web-{A4FDB09F-E0AE-2000-7E7F-1A99CE3C6010}" dt="2021-03-04T15:17:09.308" v="178" actId="1076"/>
          <ac:grpSpMkLst>
            <pc:docMk/>
            <pc:sldMk cId="3180989751" sldId="349"/>
            <ac:grpSpMk id="88" creationId="{147DB14F-A1C1-784F-BBA2-143FAFC227D1}"/>
          </ac:grpSpMkLst>
        </pc:grpChg>
        <pc:picChg chg="mod">
          <ac:chgData name="sareljgreyling@gmail.com" userId="S::urn:spo:guest#sareljgreyling@gmail.com::" providerId="AD" clId="Web-{A4FDB09F-E0AE-2000-7E7F-1A99CE3C6010}" dt="2021-03-04T15:06:46.732" v="163" actId="14100"/>
          <ac:picMkLst>
            <pc:docMk/>
            <pc:sldMk cId="3180989751" sldId="349"/>
            <ac:picMk id="77" creationId="{CA1E2C3A-703A-5047-B425-BADDFD8176B7}"/>
          </ac:picMkLst>
        </pc:picChg>
      </pc:sldChg>
      <pc:sldChg chg="addSp delSp modSp">
        <pc:chgData name="sareljgreyling@gmail.com" userId="S::urn:spo:guest#sareljgreyling@gmail.com::" providerId="AD" clId="Web-{A4FDB09F-E0AE-2000-7E7F-1A99CE3C6010}" dt="2021-03-04T15:32:56.985" v="288" actId="1076"/>
        <pc:sldMkLst>
          <pc:docMk/>
          <pc:sldMk cId="3906699067" sldId="350"/>
        </pc:sldMkLst>
        <pc:spChg chg="add del mod">
          <ac:chgData name="sareljgreyling@gmail.com" userId="S::urn:spo:guest#sareljgreyling@gmail.com::" providerId="AD" clId="Web-{A4FDB09F-E0AE-2000-7E7F-1A99CE3C6010}" dt="2021-03-04T15:32:31.922" v="286"/>
          <ac:spMkLst>
            <pc:docMk/>
            <pc:sldMk cId="3906699067" sldId="350"/>
            <ac:spMk id="3" creationId="{028F7043-61F9-4E99-B2FE-5C24112C27A7}"/>
          </ac:spMkLst>
        </pc:spChg>
        <pc:spChg chg="add">
          <ac:chgData name="sareljgreyling@gmail.com" userId="S::urn:spo:guest#sareljgreyling@gmail.com::" providerId="AD" clId="Web-{A4FDB09F-E0AE-2000-7E7F-1A99CE3C6010}" dt="2021-03-04T15:32:24.828" v="284"/>
          <ac:spMkLst>
            <pc:docMk/>
            <pc:sldMk cId="3906699067" sldId="350"/>
            <ac:spMk id="4" creationId="{DB49DE5B-BD75-480C-A476-B1DA5F66D2EB}"/>
          </ac:spMkLst>
        </pc:spChg>
        <pc:spChg chg="del">
          <ac:chgData name="sareljgreyling@gmail.com" userId="S::urn:spo:guest#sareljgreyling@gmail.com::" providerId="AD" clId="Web-{A4FDB09F-E0AE-2000-7E7F-1A99CE3C6010}" dt="2021-03-04T15:32:24.125" v="283"/>
          <ac:spMkLst>
            <pc:docMk/>
            <pc:sldMk cId="3906699067" sldId="350"/>
            <ac:spMk id="75" creationId="{B7B50665-F268-2547-AA6F-C7CB9ABB6A9A}"/>
          </ac:spMkLst>
        </pc:spChg>
        <pc:spChg chg="mod">
          <ac:chgData name="sareljgreyling@gmail.com" userId="S::urn:spo:guest#sareljgreyling@gmail.com::" providerId="AD" clId="Web-{A4FDB09F-E0AE-2000-7E7F-1A99CE3C6010}" dt="2021-03-04T15:32:56.985" v="288" actId="1076"/>
          <ac:spMkLst>
            <pc:docMk/>
            <pc:sldMk cId="3906699067" sldId="350"/>
            <ac:spMk id="85" creationId="{859C869A-B7FF-7345-99A5-3146AAF6D48C}"/>
          </ac:spMkLst>
        </pc:spChg>
      </pc:sldChg>
      <pc:sldChg chg="addSp delSp modSp addAnim delAnim">
        <pc:chgData name="sareljgreyling@gmail.com" userId="S::urn:spo:guest#sareljgreyling@gmail.com::" providerId="AD" clId="Web-{A4FDB09F-E0AE-2000-7E7F-1A99CE3C6010}" dt="2021-03-04T15:18:38.029" v="193"/>
        <pc:sldMkLst>
          <pc:docMk/>
          <pc:sldMk cId="3346289625" sldId="351"/>
        </pc:sldMkLst>
        <pc:spChg chg="add">
          <ac:chgData name="sareljgreyling@gmail.com" userId="S::urn:spo:guest#sareljgreyling@gmail.com::" providerId="AD" clId="Web-{A4FDB09F-E0AE-2000-7E7F-1A99CE3C6010}" dt="2021-03-04T15:08:47.172" v="170"/>
          <ac:spMkLst>
            <pc:docMk/>
            <pc:sldMk cId="3346289625" sldId="351"/>
            <ac:spMk id="2" creationId="{CA8DB663-961F-43C4-A00F-80C2CA020D21}"/>
          </ac:spMkLst>
        </pc:spChg>
        <pc:spChg chg="add">
          <ac:chgData name="sareljgreyling@gmail.com" userId="S::urn:spo:guest#sareljgreyling@gmail.com::" providerId="AD" clId="Web-{A4FDB09F-E0AE-2000-7E7F-1A99CE3C6010}" dt="2021-03-04T15:18:38.029" v="193"/>
          <ac:spMkLst>
            <pc:docMk/>
            <pc:sldMk cId="3346289625" sldId="351"/>
            <ac:spMk id="5" creationId="{2BE5A33F-0937-4A60-BBF7-F93F54D8DA6E}"/>
          </ac:spMkLst>
        </pc:spChg>
        <pc:spChg chg="del">
          <ac:chgData name="sareljgreyling@gmail.com" userId="S::urn:spo:guest#sareljgreyling@gmail.com::" providerId="AD" clId="Web-{A4FDB09F-E0AE-2000-7E7F-1A99CE3C6010}" dt="2021-03-04T15:08:47.063" v="169"/>
          <ac:spMkLst>
            <pc:docMk/>
            <pc:sldMk cId="3346289625" sldId="351"/>
            <ac:spMk id="85" creationId="{937AB75F-AD4B-BD41-9AAD-585D86721E43}"/>
          </ac:spMkLst>
        </pc:spChg>
        <pc:spChg chg="mod">
          <ac:chgData name="sareljgreyling@gmail.com" userId="S::urn:spo:guest#sareljgreyling@gmail.com::" providerId="AD" clId="Web-{A4FDB09F-E0AE-2000-7E7F-1A99CE3C6010}" dt="2021-03-04T15:17:21.527" v="179" actId="14100"/>
          <ac:spMkLst>
            <pc:docMk/>
            <pc:sldMk cId="3346289625" sldId="351"/>
            <ac:spMk id="146" creationId="{6A4894DA-2A4F-0B41-8250-F52A88D3042F}"/>
          </ac:spMkLst>
        </pc:spChg>
        <pc:spChg chg="del">
          <ac:chgData name="sareljgreyling@gmail.com" userId="S::urn:spo:guest#sareljgreyling@gmail.com::" providerId="AD" clId="Web-{A4FDB09F-E0AE-2000-7E7F-1A99CE3C6010}" dt="2021-03-04T15:18:21.935" v="192"/>
          <ac:spMkLst>
            <pc:docMk/>
            <pc:sldMk cId="3346289625" sldId="351"/>
            <ac:spMk id="23555" creationId="{8DB30429-043E-4990-B836-4DFAA12470DB}"/>
          </ac:spMkLst>
        </pc:spChg>
        <pc:grpChg chg="add">
          <ac:chgData name="sareljgreyling@gmail.com" userId="S::urn:spo:guest#sareljgreyling@gmail.com::" providerId="AD" clId="Web-{A4FDB09F-E0AE-2000-7E7F-1A99CE3C6010}" dt="2021-03-04T15:17:39.996" v="181"/>
          <ac:grpSpMkLst>
            <pc:docMk/>
            <pc:sldMk cId="3346289625" sldId="351"/>
            <ac:grpSpMk id="3" creationId="{C3CB88CD-D259-4ADB-B45F-B604A3B0A53F}"/>
          </ac:grpSpMkLst>
        </pc:grpChg>
        <pc:grpChg chg="add mod">
          <ac:chgData name="sareljgreyling@gmail.com" userId="S::urn:spo:guest#sareljgreyling@gmail.com::" providerId="AD" clId="Web-{A4FDB09F-E0AE-2000-7E7F-1A99CE3C6010}" dt="2021-03-04T15:18:20.153" v="191" actId="1076"/>
          <ac:grpSpMkLst>
            <pc:docMk/>
            <pc:sldMk cId="3346289625" sldId="351"/>
            <ac:grpSpMk id="4" creationId="{460B1B3F-A8DD-42E1-9136-BCB31DAD6E1F}"/>
          </ac:grpSpMkLst>
        </pc:grpChg>
        <pc:grpChg chg="add del mod">
          <ac:chgData name="sareljgreyling@gmail.com" userId="S::urn:spo:guest#sareljgreyling@gmail.com::" providerId="AD" clId="Web-{A4FDB09F-E0AE-2000-7E7F-1A99CE3C6010}" dt="2021-03-04T15:17:56.544" v="185"/>
          <ac:grpSpMkLst>
            <pc:docMk/>
            <pc:sldMk cId="3346289625" sldId="351"/>
            <ac:grpSpMk id="68" creationId="{0962379C-CD95-0C4B-9864-62C682A83E5C}"/>
          </ac:grpSpMkLst>
        </pc:grpChg>
        <pc:grpChg chg="del">
          <ac:chgData name="sareljgreyling@gmail.com" userId="S::urn:spo:guest#sareljgreyling@gmail.com::" providerId="AD" clId="Web-{A4FDB09F-E0AE-2000-7E7F-1A99CE3C6010}" dt="2021-03-04T15:17:37.746" v="180"/>
          <ac:grpSpMkLst>
            <pc:docMk/>
            <pc:sldMk cId="3346289625" sldId="351"/>
            <ac:grpSpMk id="72" creationId="{4ED21607-C97F-074C-84BF-6FC1CE6DFED0}"/>
          </ac:grpSpMkLst>
        </pc:grpChg>
        <pc:grpChg chg="add del">
          <ac:chgData name="sareljgreyling@gmail.com" userId="S::urn:spo:guest#sareljgreyling@gmail.com::" providerId="AD" clId="Web-{A4FDB09F-E0AE-2000-7E7F-1A99CE3C6010}" dt="2021-03-04T15:17:56.544" v="186"/>
          <ac:grpSpMkLst>
            <pc:docMk/>
            <pc:sldMk cId="3346289625" sldId="351"/>
            <ac:grpSpMk id="74" creationId="{F662DFF5-E805-AF43-8C64-3C669157254F}"/>
          </ac:grpSpMkLst>
        </pc:grpChg>
        <pc:grpChg chg="add del">
          <ac:chgData name="sareljgreyling@gmail.com" userId="S::urn:spo:guest#sareljgreyling@gmail.com::" providerId="AD" clId="Web-{A4FDB09F-E0AE-2000-7E7F-1A99CE3C6010}" dt="2021-03-04T15:17:56.544" v="187"/>
          <ac:grpSpMkLst>
            <pc:docMk/>
            <pc:sldMk cId="3346289625" sldId="351"/>
            <ac:grpSpMk id="83" creationId="{928DA07A-03D4-4A45-AAAE-8CD8841A4683}"/>
          </ac:grpSpMkLst>
        </pc:grpChg>
        <pc:cxnChg chg="mod">
          <ac:chgData name="sareljgreyling@gmail.com" userId="S::urn:spo:guest#sareljgreyling@gmail.com::" providerId="AD" clId="Web-{A4FDB09F-E0AE-2000-7E7F-1A99CE3C6010}" dt="2021-03-04T15:17:37.746" v="180"/>
          <ac:cxnSpMkLst>
            <pc:docMk/>
            <pc:sldMk cId="3346289625" sldId="351"/>
            <ac:cxnSpMk id="120" creationId="{236CAA7B-8A51-B646-B1D8-7053B60C4730}"/>
          </ac:cxnSpMkLst>
        </pc:cxnChg>
        <pc:cxnChg chg="mod">
          <ac:chgData name="sareljgreyling@gmail.com" userId="S::urn:spo:guest#sareljgreyling@gmail.com::" providerId="AD" clId="Web-{A4FDB09F-E0AE-2000-7E7F-1A99CE3C6010}" dt="2021-03-04T15:17:37.746" v="180"/>
          <ac:cxnSpMkLst>
            <pc:docMk/>
            <pc:sldMk cId="3346289625" sldId="351"/>
            <ac:cxnSpMk id="121" creationId="{9D5E4FB1-75DD-1745-B3B8-6010E0E8588C}"/>
          </ac:cxnSpMkLst>
        </pc:cxnChg>
      </pc:sldChg>
      <pc:sldChg chg="addSp delSp modSp">
        <pc:chgData name="sareljgreyling@gmail.com" userId="S::urn:spo:guest#sareljgreyling@gmail.com::" providerId="AD" clId="Web-{A4FDB09F-E0AE-2000-7E7F-1A99CE3C6010}" dt="2021-03-04T15:33:45.548" v="296" actId="20577"/>
        <pc:sldMkLst>
          <pc:docMk/>
          <pc:sldMk cId="573062952" sldId="353"/>
        </pc:sldMkLst>
        <pc:spChg chg="add del mod">
          <ac:chgData name="sareljgreyling@gmail.com" userId="S::urn:spo:guest#sareljgreyling@gmail.com::" providerId="AD" clId="Web-{A4FDB09F-E0AE-2000-7E7F-1A99CE3C6010}" dt="2021-03-04T15:33:16.720" v="291"/>
          <ac:spMkLst>
            <pc:docMk/>
            <pc:sldMk cId="573062952" sldId="353"/>
            <ac:spMk id="4" creationId="{5EF9D4CA-6087-4CF3-B56B-231A1419B3D0}"/>
          </ac:spMkLst>
        </pc:spChg>
        <pc:spChg chg="add">
          <ac:chgData name="sareljgreyling@gmail.com" userId="S::urn:spo:guest#sareljgreyling@gmail.com::" providerId="AD" clId="Web-{A4FDB09F-E0AE-2000-7E7F-1A99CE3C6010}" dt="2021-03-04T15:33:12.391" v="290"/>
          <ac:spMkLst>
            <pc:docMk/>
            <pc:sldMk cId="573062952" sldId="353"/>
            <ac:spMk id="5" creationId="{D9BB4F7D-623A-430E-9071-E16B90C0E027}"/>
          </ac:spMkLst>
        </pc:spChg>
        <pc:spChg chg="mod">
          <ac:chgData name="sareljgreyling@gmail.com" userId="S::urn:spo:guest#sareljgreyling@gmail.com::" providerId="AD" clId="Web-{A4FDB09F-E0AE-2000-7E7F-1A99CE3C6010}" dt="2021-03-04T15:33:37.642" v="295" actId="14100"/>
          <ac:spMkLst>
            <pc:docMk/>
            <pc:sldMk cId="573062952" sldId="353"/>
            <ac:spMk id="6" creationId="{282E3734-DE91-2940-B286-D5B942087AD5}"/>
          </ac:spMkLst>
        </pc:spChg>
        <pc:spChg chg="mod">
          <ac:chgData name="sareljgreyling@gmail.com" userId="S::urn:spo:guest#sareljgreyling@gmail.com::" providerId="AD" clId="Web-{A4FDB09F-E0AE-2000-7E7F-1A99CE3C6010}" dt="2021-03-04T15:33:45.548" v="296" actId="20577"/>
          <ac:spMkLst>
            <pc:docMk/>
            <pc:sldMk cId="573062952" sldId="353"/>
            <ac:spMk id="10" creationId="{1FC71009-D3E6-4A4A-8E5D-57A51553D128}"/>
          </ac:spMkLst>
        </pc:spChg>
        <pc:spChg chg="del">
          <ac:chgData name="sareljgreyling@gmail.com" userId="S::urn:spo:guest#sareljgreyling@gmail.com::" providerId="AD" clId="Web-{A4FDB09F-E0AE-2000-7E7F-1A99CE3C6010}" dt="2021-03-04T15:33:11.969" v="289"/>
          <ac:spMkLst>
            <pc:docMk/>
            <pc:sldMk cId="573062952" sldId="353"/>
            <ac:spMk id="21" creationId="{B53C47BB-6180-EA49-AB19-DCAE3055E9F6}"/>
          </ac:spMkLst>
        </pc:spChg>
      </pc:sldChg>
      <pc:sldChg chg="addSp delSp modSp delAnim">
        <pc:chgData name="sareljgreyling@gmail.com" userId="S::urn:spo:guest#sareljgreyling@gmail.com::" providerId="AD" clId="Web-{A4FDB09F-E0AE-2000-7E7F-1A99CE3C6010}" dt="2021-03-04T15:39:39.259" v="356"/>
        <pc:sldMkLst>
          <pc:docMk/>
          <pc:sldMk cId="3855571391" sldId="354"/>
        </pc:sldMkLst>
        <pc:spChg chg="add del mod">
          <ac:chgData name="sareljgreyling@gmail.com" userId="S::urn:spo:guest#sareljgreyling@gmail.com::" providerId="AD" clId="Web-{A4FDB09F-E0AE-2000-7E7F-1A99CE3C6010}" dt="2021-03-04T15:20:27" v="200"/>
          <ac:spMkLst>
            <pc:docMk/>
            <pc:sldMk cId="3855571391" sldId="354"/>
            <ac:spMk id="3" creationId="{829CF09F-43E8-40F7-A66A-B8B5407F12F5}"/>
          </ac:spMkLst>
        </pc:spChg>
        <pc:spChg chg="add">
          <ac:chgData name="sareljgreyling@gmail.com" userId="S::urn:spo:guest#sareljgreyling@gmail.com::" providerId="AD" clId="Web-{A4FDB09F-E0AE-2000-7E7F-1A99CE3C6010}" dt="2021-03-04T15:20:21.531" v="199"/>
          <ac:spMkLst>
            <pc:docMk/>
            <pc:sldMk cId="3855571391" sldId="354"/>
            <ac:spMk id="4" creationId="{BD42D2E2-E89A-45F7-9101-04121342E8B1}"/>
          </ac:spMkLst>
        </pc:spChg>
        <pc:spChg chg="add">
          <ac:chgData name="sareljgreyling@gmail.com" userId="S::urn:spo:guest#sareljgreyling@gmail.com::" providerId="AD" clId="Web-{A4FDB09F-E0AE-2000-7E7F-1A99CE3C6010}" dt="2021-03-04T15:39:39.259" v="356"/>
          <ac:spMkLst>
            <pc:docMk/>
            <pc:sldMk cId="3855571391" sldId="354"/>
            <ac:spMk id="6" creationId="{82D56B76-25CC-40A3-A361-FF29E0B5499A}"/>
          </ac:spMkLst>
        </pc:spChg>
        <pc:spChg chg="del">
          <ac:chgData name="sareljgreyling@gmail.com" userId="S::urn:spo:guest#sareljgreyling@gmail.com::" providerId="AD" clId="Web-{A4FDB09F-E0AE-2000-7E7F-1A99CE3C6010}" dt="2021-03-04T15:20:21.047" v="198"/>
          <ac:spMkLst>
            <pc:docMk/>
            <pc:sldMk cId="3855571391" sldId="354"/>
            <ac:spMk id="29" creationId="{92F4F66D-B6A5-2B4E-957E-B71FE163CF9C}"/>
          </ac:spMkLst>
        </pc:spChg>
        <pc:spChg chg="mod ord">
          <ac:chgData name="sareljgreyling@gmail.com" userId="S::urn:spo:guest#sareljgreyling@gmail.com::" providerId="AD" clId="Web-{A4FDB09F-E0AE-2000-7E7F-1A99CE3C6010}" dt="2021-03-04T15:23:18.082" v="247" actId="1076"/>
          <ac:spMkLst>
            <pc:docMk/>
            <pc:sldMk cId="3855571391" sldId="354"/>
            <ac:spMk id="76" creationId="{D039D8CB-D6B9-FE40-94EA-FC66AA981393}"/>
          </ac:spMkLst>
        </pc:spChg>
        <pc:spChg chg="mod">
          <ac:chgData name="sareljgreyling@gmail.com" userId="S::urn:spo:guest#sareljgreyling@gmail.com::" providerId="AD" clId="Web-{A4FDB09F-E0AE-2000-7E7F-1A99CE3C6010}" dt="2021-03-04T15:21:48.252" v="226" actId="1076"/>
          <ac:spMkLst>
            <pc:docMk/>
            <pc:sldMk cId="3855571391" sldId="354"/>
            <ac:spMk id="88" creationId="{C5FFD655-DFE7-BB4F-8233-34D80BDB75BE}"/>
          </ac:spMkLst>
        </pc:spChg>
        <pc:spChg chg="mod">
          <ac:chgData name="sareljgreyling@gmail.com" userId="S::urn:spo:guest#sareljgreyling@gmail.com::" providerId="AD" clId="Web-{A4FDB09F-E0AE-2000-7E7F-1A99CE3C6010}" dt="2021-03-04T15:21:48.267" v="227" actId="1076"/>
          <ac:spMkLst>
            <pc:docMk/>
            <pc:sldMk cId="3855571391" sldId="354"/>
            <ac:spMk id="92" creationId="{9B8DD487-53D0-214B-875C-C4CB2B29EBE0}"/>
          </ac:spMkLst>
        </pc:spChg>
        <pc:spChg chg="mod">
          <ac:chgData name="sareljgreyling@gmail.com" userId="S::urn:spo:guest#sareljgreyling@gmail.com::" providerId="AD" clId="Web-{A4FDB09F-E0AE-2000-7E7F-1A99CE3C6010}" dt="2021-03-04T15:21:48.299" v="228" actId="1076"/>
          <ac:spMkLst>
            <pc:docMk/>
            <pc:sldMk cId="3855571391" sldId="354"/>
            <ac:spMk id="96" creationId="{B8DB7A2C-4A2B-A248-8B3B-0EB53639DC00}"/>
          </ac:spMkLst>
        </pc:spChg>
        <pc:spChg chg="mod">
          <ac:chgData name="sareljgreyling@gmail.com" userId="S::urn:spo:guest#sareljgreyling@gmail.com::" providerId="AD" clId="Web-{A4FDB09F-E0AE-2000-7E7F-1A99CE3C6010}" dt="2021-03-04T15:21:48.330" v="229" actId="1076"/>
          <ac:spMkLst>
            <pc:docMk/>
            <pc:sldMk cId="3855571391" sldId="354"/>
            <ac:spMk id="97" creationId="{A5AB4142-A6E3-BC41-9BEA-5A870E007174}"/>
          </ac:spMkLst>
        </pc:spChg>
        <pc:spChg chg="mod">
          <ac:chgData name="sareljgreyling@gmail.com" userId="S::urn:spo:guest#sareljgreyling@gmail.com::" providerId="AD" clId="Web-{A4FDB09F-E0AE-2000-7E7F-1A99CE3C6010}" dt="2021-03-04T15:21:54.846" v="236" actId="1076"/>
          <ac:spMkLst>
            <pc:docMk/>
            <pc:sldMk cId="3855571391" sldId="354"/>
            <ac:spMk id="146" creationId="{6A4894DA-2A4F-0B41-8250-F52A88D3042F}"/>
          </ac:spMkLst>
        </pc:spChg>
        <pc:spChg chg="mod">
          <ac:chgData name="sareljgreyling@gmail.com" userId="S::urn:spo:guest#sareljgreyling@gmail.com::" providerId="AD" clId="Web-{A4FDB09F-E0AE-2000-7E7F-1A99CE3C6010}" dt="2021-03-04T15:21:04.329" v="203" actId="1076"/>
          <ac:spMkLst>
            <pc:docMk/>
            <pc:sldMk cId="3855571391" sldId="354"/>
            <ac:spMk id="149" creationId="{9DAF9859-A6A1-7943-B044-35779FE20AC7}"/>
          </ac:spMkLst>
        </pc:spChg>
        <pc:spChg chg="mod">
          <ac:chgData name="sareljgreyling@gmail.com" userId="S::urn:spo:guest#sareljgreyling@gmail.com::" providerId="AD" clId="Web-{A4FDB09F-E0AE-2000-7E7F-1A99CE3C6010}" dt="2021-03-04T15:22:06.018" v="237" actId="1076"/>
          <ac:spMkLst>
            <pc:docMk/>
            <pc:sldMk cId="3855571391" sldId="354"/>
            <ac:spMk id="158" creationId="{09B245EC-7366-DD47-9C82-1CA0E550EB88}"/>
          </ac:spMkLst>
        </pc:spChg>
        <pc:spChg chg="del">
          <ac:chgData name="sareljgreyling@gmail.com" userId="S::urn:spo:guest#sareljgreyling@gmail.com::" providerId="AD" clId="Web-{A4FDB09F-E0AE-2000-7E7F-1A99CE3C6010}" dt="2021-03-04T15:39:38.306" v="355"/>
          <ac:spMkLst>
            <pc:docMk/>
            <pc:sldMk cId="3855571391" sldId="354"/>
            <ac:spMk id="23555" creationId="{8DB30429-043E-4990-B836-4DFAA12470DB}"/>
          </ac:spMkLst>
        </pc:spChg>
        <pc:grpChg chg="add mod">
          <ac:chgData name="sareljgreyling@gmail.com" userId="S::urn:spo:guest#sareljgreyling@gmail.com::" providerId="AD" clId="Web-{A4FDB09F-E0AE-2000-7E7F-1A99CE3C6010}" dt="2021-03-04T15:20:48.047" v="202" actId="1076"/>
          <ac:grpSpMkLst>
            <pc:docMk/>
            <pc:sldMk cId="3855571391" sldId="354"/>
            <ac:grpSpMk id="5" creationId="{645ABD59-DE52-402E-B06A-0F8781D43B01}"/>
          </ac:grpSpMkLst>
        </pc:grpChg>
        <pc:picChg chg="mod">
          <ac:chgData name="sareljgreyling@gmail.com" userId="S::urn:spo:guest#sareljgreyling@gmail.com::" providerId="AD" clId="Web-{A4FDB09F-E0AE-2000-7E7F-1A99CE3C6010}" dt="2021-03-04T15:21:08.626" v="205" actId="1076"/>
          <ac:picMkLst>
            <pc:docMk/>
            <pc:sldMk cId="3855571391" sldId="354"/>
            <ac:picMk id="144" creationId="{02CBBCD0-703F-5248-A2AA-AC42CE2F7368}"/>
          </ac:picMkLst>
        </pc:picChg>
        <pc:cxnChg chg="mod">
          <ac:chgData name="sareljgreyling@gmail.com" userId="S::urn:spo:guest#sareljgreyling@gmail.com::" providerId="AD" clId="Web-{A4FDB09F-E0AE-2000-7E7F-1A99CE3C6010}" dt="2021-03-04T15:21:48.377" v="231" actId="1076"/>
          <ac:cxnSpMkLst>
            <pc:docMk/>
            <pc:sldMk cId="3855571391" sldId="354"/>
            <ac:cxnSpMk id="78" creationId="{FA474031-4C67-7241-94EE-41FF27A160D5}"/>
          </ac:cxnSpMkLst>
        </pc:cxnChg>
        <pc:cxnChg chg="mod">
          <ac:chgData name="sareljgreyling@gmail.com" userId="S::urn:spo:guest#sareljgreyling@gmail.com::" providerId="AD" clId="Web-{A4FDB09F-E0AE-2000-7E7F-1A99CE3C6010}" dt="2021-03-04T15:22:59.769" v="243" actId="1076"/>
          <ac:cxnSpMkLst>
            <pc:docMk/>
            <pc:sldMk cId="3855571391" sldId="354"/>
            <ac:cxnSpMk id="80" creationId="{28890B32-89FC-6D4C-BD2B-1B16B237533D}"/>
          </ac:cxnSpMkLst>
        </pc:cxnChg>
        <pc:cxnChg chg="mod">
          <ac:chgData name="sareljgreyling@gmail.com" userId="S::urn:spo:guest#sareljgreyling@gmail.com::" providerId="AD" clId="Web-{A4FDB09F-E0AE-2000-7E7F-1A99CE3C6010}" dt="2021-03-04T15:21:48.424" v="233" actId="1076"/>
          <ac:cxnSpMkLst>
            <pc:docMk/>
            <pc:sldMk cId="3855571391" sldId="354"/>
            <ac:cxnSpMk id="81" creationId="{FD4D79E0-03C6-9346-9C66-2E2005572651}"/>
          </ac:cxnSpMkLst>
        </pc:cxnChg>
        <pc:cxnChg chg="mod">
          <ac:chgData name="sareljgreyling@gmail.com" userId="S::urn:spo:guest#sareljgreyling@gmail.com::" providerId="AD" clId="Web-{A4FDB09F-E0AE-2000-7E7F-1A99CE3C6010}" dt="2021-03-04T15:22:36.503" v="242" actId="14100"/>
          <ac:cxnSpMkLst>
            <pc:docMk/>
            <pc:sldMk cId="3855571391" sldId="354"/>
            <ac:cxnSpMk id="86" creationId="{90FCCA39-8C46-944F-8007-F1F7CC39C938}"/>
          </ac:cxnSpMkLst>
        </pc:cxnChg>
        <pc:cxnChg chg="mod">
          <ac:chgData name="sareljgreyling@gmail.com" userId="S::urn:spo:guest#sareljgreyling@gmail.com::" providerId="AD" clId="Web-{A4FDB09F-E0AE-2000-7E7F-1A99CE3C6010}" dt="2021-03-04T15:23:06.894" v="245" actId="1076"/>
          <ac:cxnSpMkLst>
            <pc:docMk/>
            <pc:sldMk cId="3855571391" sldId="354"/>
            <ac:cxnSpMk id="87" creationId="{F531AC03-9509-074C-979D-2605A0D524CA}"/>
          </ac:cxnSpMkLst>
        </pc:cxnChg>
        <pc:cxnChg chg="mod">
          <ac:chgData name="sareljgreyling@gmail.com" userId="S::urn:spo:guest#sareljgreyling@gmail.com::" providerId="AD" clId="Web-{A4FDB09F-E0AE-2000-7E7F-1A99CE3C6010}" dt="2021-03-04T15:21:04.391" v="204" actId="1076"/>
          <ac:cxnSpMkLst>
            <pc:docMk/>
            <pc:sldMk cId="3855571391" sldId="354"/>
            <ac:cxnSpMk id="152" creationId="{CA79F949-A705-F44D-9242-9F412BD78070}"/>
          </ac:cxnSpMkLst>
        </pc:cxnChg>
      </pc:sldChg>
      <pc:sldChg chg="addSp delSp modSp">
        <pc:chgData name="sareljgreyling@gmail.com" userId="S::urn:spo:guest#sareljgreyling@gmail.com::" providerId="AD" clId="Web-{A4FDB09F-E0AE-2000-7E7F-1A99CE3C6010}" dt="2021-03-04T15:38:09.523" v="351" actId="20577"/>
        <pc:sldMkLst>
          <pc:docMk/>
          <pc:sldMk cId="264911669" sldId="355"/>
        </pc:sldMkLst>
        <pc:spChg chg="add del mod">
          <ac:chgData name="sareljgreyling@gmail.com" userId="S::urn:spo:guest#sareljgreyling@gmail.com::" providerId="AD" clId="Web-{A4FDB09F-E0AE-2000-7E7F-1A99CE3C6010}" dt="2021-03-04T15:34:51.315" v="300"/>
          <ac:spMkLst>
            <pc:docMk/>
            <pc:sldMk cId="264911669" sldId="355"/>
            <ac:spMk id="3" creationId="{6501E2F7-9BC9-4600-9B92-82A93F15B27E}"/>
          </ac:spMkLst>
        </pc:spChg>
        <pc:spChg chg="add">
          <ac:chgData name="sareljgreyling@gmail.com" userId="S::urn:spo:guest#sareljgreyling@gmail.com::" providerId="AD" clId="Web-{A4FDB09F-E0AE-2000-7E7F-1A99CE3C6010}" dt="2021-03-04T15:34:44.487" v="298"/>
          <ac:spMkLst>
            <pc:docMk/>
            <pc:sldMk cId="264911669" sldId="355"/>
            <ac:spMk id="4" creationId="{D8BA6970-97AB-447A-9D87-9E4BA0330B11}"/>
          </ac:spMkLst>
        </pc:spChg>
        <pc:spChg chg="add mod">
          <ac:chgData name="sareljgreyling@gmail.com" userId="S::urn:spo:guest#sareljgreyling@gmail.com::" providerId="AD" clId="Web-{A4FDB09F-E0AE-2000-7E7F-1A99CE3C6010}" dt="2021-03-04T15:36:49.319" v="348" actId="1076"/>
          <ac:spMkLst>
            <pc:docMk/>
            <pc:sldMk cId="264911669" sldId="355"/>
            <ac:spMk id="5" creationId="{5E91B25F-E710-4B4B-88C6-411943028356}"/>
          </ac:spMkLst>
        </pc:spChg>
        <pc:spChg chg="del mod">
          <ac:chgData name="sareljgreyling@gmail.com" userId="S::urn:spo:guest#sareljgreyling@gmail.com::" providerId="AD" clId="Web-{A4FDB09F-E0AE-2000-7E7F-1A99CE3C6010}" dt="2021-03-04T15:35:08.847" v="303"/>
          <ac:spMkLst>
            <pc:docMk/>
            <pc:sldMk cId="264911669" sldId="355"/>
            <ac:spMk id="6" creationId="{282E3734-DE91-2940-B286-D5B942087AD5}"/>
          </ac:spMkLst>
        </pc:spChg>
        <pc:spChg chg="add del">
          <ac:chgData name="sareljgreyling@gmail.com" userId="S::urn:spo:guest#sareljgreyling@gmail.com::" providerId="AD" clId="Web-{A4FDB09F-E0AE-2000-7E7F-1A99CE3C6010}" dt="2021-03-04T15:35:28.238" v="307"/>
          <ac:spMkLst>
            <pc:docMk/>
            <pc:sldMk cId="264911669" sldId="355"/>
            <ac:spMk id="7" creationId="{545E7A7F-5B75-41FE-A53E-14A7A1430862}"/>
          </ac:spMkLst>
        </pc:spChg>
        <pc:spChg chg="add del mod">
          <ac:chgData name="sareljgreyling@gmail.com" userId="S::urn:spo:guest#sareljgreyling@gmail.com::" providerId="AD" clId="Web-{A4FDB09F-E0AE-2000-7E7F-1A99CE3C6010}" dt="2021-03-04T15:36:06.740" v="322"/>
          <ac:spMkLst>
            <pc:docMk/>
            <pc:sldMk cId="264911669" sldId="355"/>
            <ac:spMk id="8" creationId="{B902F4CD-8378-43FB-8CBB-5CD393DE451E}"/>
          </ac:spMkLst>
        </pc:spChg>
        <pc:spChg chg="add mod">
          <ac:chgData name="sareljgreyling@gmail.com" userId="S::urn:spo:guest#sareljgreyling@gmail.com::" providerId="AD" clId="Web-{A4FDB09F-E0AE-2000-7E7F-1A99CE3C6010}" dt="2021-03-04T15:36:35.786" v="342" actId="20577"/>
          <ac:spMkLst>
            <pc:docMk/>
            <pc:sldMk cId="264911669" sldId="355"/>
            <ac:spMk id="9" creationId="{965DE771-2F18-4AD8-9334-C46F7A8F2B55}"/>
          </ac:spMkLst>
        </pc:spChg>
        <pc:spChg chg="mod">
          <ac:chgData name="sareljgreyling@gmail.com" userId="S::urn:spo:guest#sareljgreyling@gmail.com::" providerId="AD" clId="Web-{A4FDB09F-E0AE-2000-7E7F-1A99CE3C6010}" dt="2021-03-04T15:36:49.200" v="343" actId="1076"/>
          <ac:spMkLst>
            <pc:docMk/>
            <pc:sldMk cId="264911669" sldId="355"/>
            <ac:spMk id="10" creationId="{1FC71009-D3E6-4A4A-8E5D-57A51553D128}"/>
          </ac:spMkLst>
        </pc:spChg>
        <pc:spChg chg="mod">
          <ac:chgData name="sareljgreyling@gmail.com" userId="S::urn:spo:guest#sareljgreyling@gmail.com::" providerId="AD" clId="Web-{A4FDB09F-E0AE-2000-7E7F-1A99CE3C6010}" dt="2021-03-04T15:38:09.523" v="351" actId="20577"/>
          <ac:spMkLst>
            <pc:docMk/>
            <pc:sldMk cId="264911669" sldId="355"/>
            <ac:spMk id="11" creationId="{4A56CB5B-1002-4245-A509-2FF54A6540D1}"/>
          </ac:spMkLst>
        </pc:spChg>
        <pc:spChg chg="mod">
          <ac:chgData name="sareljgreyling@gmail.com" userId="S::urn:spo:guest#sareljgreyling@gmail.com::" providerId="AD" clId="Web-{A4FDB09F-E0AE-2000-7E7F-1A99CE3C6010}" dt="2021-03-04T15:36:49.224" v="345" actId="1076"/>
          <ac:spMkLst>
            <pc:docMk/>
            <pc:sldMk cId="264911669" sldId="355"/>
            <ac:spMk id="12" creationId="{AC82DC86-DC8C-034C-86C7-6FF4FD29235C}"/>
          </ac:spMkLst>
        </pc:spChg>
        <pc:spChg chg="del">
          <ac:chgData name="sareljgreyling@gmail.com" userId="S::urn:spo:guest#sareljgreyling@gmail.com::" providerId="AD" clId="Web-{A4FDB09F-E0AE-2000-7E7F-1A99CE3C6010}" dt="2021-03-04T15:34:44.237" v="297"/>
          <ac:spMkLst>
            <pc:docMk/>
            <pc:sldMk cId="264911669" sldId="355"/>
            <ac:spMk id="13" creationId="{7116F933-A546-EB46-8B87-CA2BD8CED0FF}"/>
          </ac:spMkLst>
        </pc:spChg>
        <pc:picChg chg="mod">
          <ac:chgData name="sareljgreyling@gmail.com" userId="S::urn:spo:guest#sareljgreyling@gmail.com::" providerId="AD" clId="Web-{A4FDB09F-E0AE-2000-7E7F-1A99CE3C6010}" dt="2021-03-04T15:36:49.255" v="346" actId="1076"/>
          <ac:picMkLst>
            <pc:docMk/>
            <pc:sldMk cId="264911669" sldId="355"/>
            <ac:picMk id="20" creationId="{AEA4155E-C18E-9441-8313-41549D692CF4}"/>
          </ac:picMkLst>
        </pc:picChg>
        <pc:picChg chg="mod">
          <ac:chgData name="sareljgreyling@gmail.com" userId="S::urn:spo:guest#sareljgreyling@gmail.com::" providerId="AD" clId="Web-{A4FDB09F-E0AE-2000-7E7F-1A99CE3C6010}" dt="2021-03-04T15:36:49.319" v="347" actId="1076"/>
          <ac:picMkLst>
            <pc:docMk/>
            <pc:sldMk cId="264911669" sldId="355"/>
            <ac:picMk id="34" creationId="{28E3B673-C3FA-7042-A6B4-DB5A20BEDEC4}"/>
          </ac:picMkLst>
        </pc:picChg>
      </pc:sldChg>
      <pc:sldChg chg="modSp">
        <pc:chgData name="sareljgreyling@gmail.com" userId="S::urn:spo:guest#sareljgreyling@gmail.com::" providerId="AD" clId="Web-{A4FDB09F-E0AE-2000-7E7F-1A99CE3C6010}" dt="2021-03-04T15:24:42.880" v="254" actId="14100"/>
        <pc:sldMkLst>
          <pc:docMk/>
          <pc:sldMk cId="926084416" sldId="358"/>
        </pc:sldMkLst>
        <pc:spChg chg="mod">
          <ac:chgData name="sareljgreyling@gmail.com" userId="S::urn:spo:guest#sareljgreyling@gmail.com::" providerId="AD" clId="Web-{A4FDB09F-E0AE-2000-7E7F-1A99CE3C6010}" dt="2021-03-04T15:24:42.880" v="254" actId="14100"/>
          <ac:spMkLst>
            <pc:docMk/>
            <pc:sldMk cId="926084416" sldId="358"/>
            <ac:spMk id="92" creationId="{1C255ED6-8FCC-4CA7-8E6D-46E912D75F9A}"/>
          </ac:spMkLst>
        </pc:spChg>
      </pc:sldChg>
      <pc:sldChg chg="addSp delSp modSp">
        <pc:chgData name="sareljgreyling@gmail.com" userId="S::urn:spo:guest#sareljgreyling@gmail.com::" providerId="AD" clId="Web-{A4FDB09F-E0AE-2000-7E7F-1A99CE3C6010}" dt="2021-03-04T15:01:58.257" v="141" actId="20577"/>
        <pc:sldMkLst>
          <pc:docMk/>
          <pc:sldMk cId="455049223" sldId="359"/>
        </pc:sldMkLst>
        <pc:spChg chg="add mod">
          <ac:chgData name="sareljgreyling@gmail.com" userId="S::urn:spo:guest#sareljgreyling@gmail.com::" providerId="AD" clId="Web-{A4FDB09F-E0AE-2000-7E7F-1A99CE3C6010}" dt="2021-03-04T15:01:58.257" v="141" actId="20577"/>
          <ac:spMkLst>
            <pc:docMk/>
            <pc:sldMk cId="455049223" sldId="359"/>
            <ac:spMk id="3" creationId="{9044DE0E-BC8F-463F-BDE5-C37A013EC679}"/>
          </ac:spMkLst>
        </pc:spChg>
        <pc:spChg chg="del">
          <ac:chgData name="sareljgreyling@gmail.com" userId="S::urn:spo:guest#sareljgreyling@gmail.com::" providerId="AD" clId="Web-{A4FDB09F-E0AE-2000-7E7F-1A99CE3C6010}" dt="2021-03-04T14:52:01.213" v="89"/>
          <ac:spMkLst>
            <pc:docMk/>
            <pc:sldMk cId="455049223" sldId="359"/>
            <ac:spMk id="43" creationId="{BECBBDC7-985F-9341-BD9F-8CA6A76CDFA5}"/>
          </ac:spMkLst>
        </pc:spChg>
        <pc:spChg chg="mod">
          <ac:chgData name="sareljgreyling@gmail.com" userId="S::urn:spo:guest#sareljgreyling@gmail.com::" providerId="AD" clId="Web-{A4FDB09F-E0AE-2000-7E7F-1A99CE3C6010}" dt="2021-03-04T14:52:20.932" v="94" actId="14100"/>
          <ac:spMkLst>
            <pc:docMk/>
            <pc:sldMk cId="455049223" sldId="359"/>
            <ac:spMk id="115" creationId="{BEED846D-A27C-4CE9-83AC-578F822929F2}"/>
          </ac:spMkLst>
        </pc:spChg>
        <pc:picChg chg="mod">
          <ac:chgData name="sareljgreyling@gmail.com" userId="S::urn:spo:guest#sareljgreyling@gmail.com::" providerId="AD" clId="Web-{A4FDB09F-E0AE-2000-7E7F-1A99CE3C6010}" dt="2021-03-04T14:52:51.574" v="96" actId="1076"/>
          <ac:picMkLst>
            <pc:docMk/>
            <pc:sldMk cId="455049223" sldId="359"/>
            <ac:picMk id="41" creationId="{A2A5E383-FF6C-714E-A05F-A4B974BBAE88}"/>
          </ac:picMkLst>
        </pc:picChg>
      </pc:sldChg>
      <pc:sldChg chg="addSp delSp modSp">
        <pc:chgData name="sareljgreyling@gmail.com" userId="S::urn:spo:guest#sareljgreyling@gmail.com::" providerId="AD" clId="Web-{A4FDB09F-E0AE-2000-7E7F-1A99CE3C6010}" dt="2021-03-04T15:01:55.398" v="140" actId="20577"/>
        <pc:sldMkLst>
          <pc:docMk/>
          <pc:sldMk cId="728970301" sldId="360"/>
        </pc:sldMkLst>
        <pc:spChg chg="add del mod">
          <ac:chgData name="sareljgreyling@gmail.com" userId="S::urn:spo:guest#sareljgreyling@gmail.com::" providerId="AD" clId="Web-{A4FDB09F-E0AE-2000-7E7F-1A99CE3C6010}" dt="2021-03-04T14:53:32.918" v="99"/>
          <ac:spMkLst>
            <pc:docMk/>
            <pc:sldMk cId="728970301" sldId="360"/>
            <ac:spMk id="3" creationId="{D771311E-E79C-44D6-81C8-934D95F35BE8}"/>
          </ac:spMkLst>
        </pc:spChg>
        <pc:spChg chg="add mod">
          <ac:chgData name="sareljgreyling@gmail.com" userId="S::urn:spo:guest#sareljgreyling@gmail.com::" providerId="AD" clId="Web-{A4FDB09F-E0AE-2000-7E7F-1A99CE3C6010}" dt="2021-03-04T15:01:55.398" v="140" actId="20577"/>
          <ac:spMkLst>
            <pc:docMk/>
            <pc:sldMk cId="728970301" sldId="360"/>
            <ac:spMk id="4" creationId="{5BA00089-0F7D-411E-8452-4F74C3657EAA}"/>
          </ac:spMkLst>
        </pc:spChg>
        <pc:spChg chg="del">
          <ac:chgData name="sareljgreyling@gmail.com" userId="S::urn:spo:guest#sareljgreyling@gmail.com::" providerId="AD" clId="Web-{A4FDB09F-E0AE-2000-7E7F-1A99CE3C6010}" dt="2021-03-04T14:53:28.434" v="97"/>
          <ac:spMkLst>
            <pc:docMk/>
            <pc:sldMk cId="728970301" sldId="360"/>
            <ac:spMk id="13" creationId="{66C1E23F-542F-C24B-AD2A-166E18514795}"/>
          </ac:spMkLst>
        </pc:spChg>
        <pc:spChg chg="mod">
          <ac:chgData name="sareljgreyling@gmail.com" userId="S::urn:spo:guest#sareljgreyling@gmail.com::" providerId="AD" clId="Web-{A4FDB09F-E0AE-2000-7E7F-1A99CE3C6010}" dt="2021-03-04T14:53:46.997" v="101" actId="14100"/>
          <ac:spMkLst>
            <pc:docMk/>
            <pc:sldMk cId="728970301" sldId="360"/>
            <ac:spMk id="115" creationId="{BEED846D-A27C-4CE9-83AC-578F822929F2}"/>
          </ac:spMkLst>
        </pc:spChg>
        <pc:graphicFrameChg chg="mod modGraphic">
          <ac:chgData name="sareljgreyling@gmail.com" userId="S::urn:spo:guest#sareljgreyling@gmail.com::" providerId="AD" clId="Web-{A4FDB09F-E0AE-2000-7E7F-1A99CE3C6010}" dt="2021-03-04T14:56:38.672" v="115"/>
          <ac:graphicFrameMkLst>
            <pc:docMk/>
            <pc:sldMk cId="728970301" sldId="360"/>
            <ac:graphicFrameMk id="11" creationId="{FA2FE7C5-2CD0-6543-BE4E-A4311F7F20DF}"/>
          </ac:graphicFrameMkLst>
        </pc:graphicFrameChg>
      </pc:sldChg>
      <pc:sldChg chg="addSp delSp modSp">
        <pc:chgData name="sareljgreyling@gmail.com" userId="S::urn:spo:guest#sareljgreyling@gmail.com::" providerId="AD" clId="Web-{A4FDB09F-E0AE-2000-7E7F-1A99CE3C6010}" dt="2021-03-04T15:24:17.458" v="252" actId="1076"/>
        <pc:sldMkLst>
          <pc:docMk/>
          <pc:sldMk cId="1365439828" sldId="361"/>
        </pc:sldMkLst>
        <pc:spChg chg="add del mod">
          <ac:chgData name="sareljgreyling@gmail.com" userId="S::urn:spo:guest#sareljgreyling@gmail.com::" providerId="AD" clId="Web-{A4FDB09F-E0AE-2000-7E7F-1A99CE3C6010}" dt="2021-03-04T15:23:54.973" v="249"/>
          <ac:spMkLst>
            <pc:docMk/>
            <pc:sldMk cId="1365439828" sldId="361"/>
            <ac:spMk id="3" creationId="{8B220324-271F-47CE-9C77-CA6EE439C588}"/>
          </ac:spMkLst>
        </pc:spChg>
        <pc:spChg chg="add">
          <ac:chgData name="sareljgreyling@gmail.com" userId="S::urn:spo:guest#sareljgreyling@gmail.com::" providerId="AD" clId="Web-{A4FDB09F-E0AE-2000-7E7F-1A99CE3C6010}" dt="2021-03-04T15:24:10.114" v="251"/>
          <ac:spMkLst>
            <pc:docMk/>
            <pc:sldMk cId="1365439828" sldId="361"/>
            <ac:spMk id="4" creationId="{CCD9E827-AF69-4E13-9314-1FFA3D68D6D7}"/>
          </ac:spMkLst>
        </pc:spChg>
        <pc:spChg chg="del">
          <ac:chgData name="sareljgreyling@gmail.com" userId="S::urn:spo:guest#sareljgreyling@gmail.com::" providerId="AD" clId="Web-{A4FDB09F-E0AE-2000-7E7F-1A99CE3C6010}" dt="2021-03-04T15:23:49.379" v="248"/>
          <ac:spMkLst>
            <pc:docMk/>
            <pc:sldMk cId="1365439828" sldId="361"/>
            <ac:spMk id="32" creationId="{C636678D-F09C-9D49-9712-7157D1B50299}"/>
          </ac:spMkLst>
        </pc:spChg>
        <pc:spChg chg="mod">
          <ac:chgData name="sareljgreyling@gmail.com" userId="S::urn:spo:guest#sareljgreyling@gmail.com::" providerId="AD" clId="Web-{A4FDB09F-E0AE-2000-7E7F-1A99CE3C6010}" dt="2021-03-04T15:24:17.458" v="252" actId="1076"/>
          <ac:spMkLst>
            <pc:docMk/>
            <pc:sldMk cId="1365439828" sldId="361"/>
            <ac:spMk id="115" creationId="{BEED846D-A27C-4CE9-83AC-578F822929F2}"/>
          </ac:spMkLst>
        </pc:spChg>
        <pc:picChg chg="mod">
          <ac:chgData name="sareljgreyling@gmail.com" userId="S::urn:spo:guest#sareljgreyling@gmail.com::" providerId="AD" clId="Web-{A4FDB09F-E0AE-2000-7E7F-1A99CE3C6010}" dt="2021-03-04T15:24:05.989" v="250" actId="1076"/>
          <ac:picMkLst>
            <pc:docMk/>
            <pc:sldMk cId="1365439828" sldId="361"/>
            <ac:picMk id="6" creationId="{901519FE-DF0C-1A44-AF3F-5237A891E9D1}"/>
          </ac:picMkLst>
        </pc:picChg>
      </pc:sldChg>
    </pc:docChg>
  </pc:docChgLst>
  <pc:docChgLst>
    <pc:chgData name=" " userId="13e44439-8913-4347-a3e1-e8bd29e343d7" providerId="ADAL" clId="{FA17417E-160C-5A40-9E6F-254A22206823}"/>
    <pc:docChg chg="modSld">
      <pc:chgData name=" " userId="13e44439-8913-4347-a3e1-e8bd29e343d7" providerId="ADAL" clId="{FA17417E-160C-5A40-9E6F-254A22206823}" dt="2021-03-06T15:03:24.049" v="27" actId="404"/>
      <pc:docMkLst>
        <pc:docMk/>
      </pc:docMkLst>
      <pc:sldChg chg="addSp modSp">
        <pc:chgData name=" " userId="13e44439-8913-4347-a3e1-e8bd29e343d7" providerId="ADAL" clId="{FA17417E-160C-5A40-9E6F-254A22206823}" dt="2021-03-06T14:43:11.539" v="6" actId="164"/>
        <pc:sldMkLst>
          <pc:docMk/>
          <pc:sldMk cId="0" sldId="258"/>
        </pc:sldMkLst>
        <pc:grpChg chg="add mod">
          <ac:chgData name=" " userId="13e44439-8913-4347-a3e1-e8bd29e343d7" providerId="ADAL" clId="{FA17417E-160C-5A40-9E6F-254A22206823}" dt="2021-03-06T14:43:11.539" v="6" actId="164"/>
          <ac:grpSpMkLst>
            <pc:docMk/>
            <pc:sldMk cId="0" sldId="258"/>
            <ac:grpSpMk id="3" creationId="{F9E4E7BB-CDF6-CC46-86B8-60669B8CD81D}"/>
          </ac:grpSpMkLst>
        </pc:grpChg>
        <pc:picChg chg="add mod">
          <ac:chgData name=" " userId="13e44439-8913-4347-a3e1-e8bd29e343d7" providerId="ADAL" clId="{FA17417E-160C-5A40-9E6F-254A22206823}" dt="2021-03-06T14:43:11.539" v="6" actId="164"/>
          <ac:picMkLst>
            <pc:docMk/>
            <pc:sldMk cId="0" sldId="258"/>
            <ac:picMk id="2" creationId="{79AABE7E-8549-B64B-939A-77747BCAF837}"/>
          </ac:picMkLst>
        </pc:picChg>
        <pc:picChg chg="mod">
          <ac:chgData name=" " userId="13e44439-8913-4347-a3e1-e8bd29e343d7" providerId="ADAL" clId="{FA17417E-160C-5A40-9E6F-254A22206823}" dt="2021-03-06T14:43:11.539" v="6" actId="164"/>
          <ac:picMkLst>
            <pc:docMk/>
            <pc:sldMk cId="0" sldId="258"/>
            <ac:picMk id="17" creationId="{7D54F6DD-0F40-CF4F-A152-D7011CAEDE6C}"/>
          </ac:picMkLst>
        </pc:picChg>
      </pc:sldChg>
      <pc:sldChg chg="modSp mod modNotesTx">
        <pc:chgData name=" " userId="13e44439-8913-4347-a3e1-e8bd29e343d7" providerId="ADAL" clId="{FA17417E-160C-5A40-9E6F-254A22206823}" dt="2021-03-06T14:45:51.193" v="10" actId="20577"/>
        <pc:sldMkLst>
          <pc:docMk/>
          <pc:sldMk cId="1508633655" sldId="337"/>
        </pc:sldMkLst>
        <pc:graphicFrameChg chg="modGraphic">
          <ac:chgData name=" " userId="13e44439-8913-4347-a3e1-e8bd29e343d7" providerId="ADAL" clId="{FA17417E-160C-5A40-9E6F-254A22206823}" dt="2021-03-06T14:45:47.893" v="8" actId="20577"/>
          <ac:graphicFrameMkLst>
            <pc:docMk/>
            <pc:sldMk cId="1508633655" sldId="337"/>
            <ac:graphicFrameMk id="2" creationId="{BA53FF1C-38D3-D64E-9CE5-861BD1FC2F0B}"/>
          </ac:graphicFrameMkLst>
        </pc:graphicFrameChg>
      </pc:sldChg>
      <pc:sldChg chg="modAnim">
        <pc:chgData name=" " userId="13e44439-8913-4347-a3e1-e8bd29e343d7" providerId="ADAL" clId="{FA17417E-160C-5A40-9E6F-254A22206823}" dt="2021-03-06T14:49:57.872" v="11"/>
        <pc:sldMkLst>
          <pc:docMk/>
          <pc:sldMk cId="260350132" sldId="343"/>
        </pc:sldMkLst>
      </pc:sldChg>
      <pc:sldChg chg="modAnim modNotesTx">
        <pc:chgData name=" " userId="13e44439-8913-4347-a3e1-e8bd29e343d7" providerId="ADAL" clId="{FA17417E-160C-5A40-9E6F-254A22206823}" dt="2021-03-06T14:59:02.224" v="13" actId="20577"/>
        <pc:sldMkLst>
          <pc:docMk/>
          <pc:sldMk cId="1663209320" sldId="346"/>
        </pc:sldMkLst>
      </pc:sldChg>
      <pc:sldChg chg="modAnim modNotesTx">
        <pc:chgData name=" " userId="13e44439-8913-4347-a3e1-e8bd29e343d7" providerId="ADAL" clId="{FA17417E-160C-5A40-9E6F-254A22206823}" dt="2021-03-06T15:02:23.425" v="23" actId="20577"/>
        <pc:sldMkLst>
          <pc:docMk/>
          <pc:sldMk cId="1982559456" sldId="347"/>
        </pc:sldMkLst>
      </pc:sldChg>
      <pc:sldChg chg="modSp mod">
        <pc:chgData name=" " userId="13e44439-8913-4347-a3e1-e8bd29e343d7" providerId="ADAL" clId="{FA17417E-160C-5A40-9E6F-254A22206823}" dt="2021-03-06T15:03:24.049" v="27" actId="404"/>
        <pc:sldMkLst>
          <pc:docMk/>
          <pc:sldMk cId="3180989751" sldId="349"/>
        </pc:sldMkLst>
        <pc:spChg chg="mod">
          <ac:chgData name=" " userId="13e44439-8913-4347-a3e1-e8bd29e343d7" providerId="ADAL" clId="{FA17417E-160C-5A40-9E6F-254A22206823}" dt="2021-03-06T15:03:21.391" v="26" actId="403"/>
          <ac:spMkLst>
            <pc:docMk/>
            <pc:sldMk cId="3180989751" sldId="349"/>
            <ac:spMk id="86" creationId="{1C465FCB-6451-EF49-9ECE-024B0D21DF17}"/>
          </ac:spMkLst>
        </pc:spChg>
        <pc:spChg chg="mod">
          <ac:chgData name=" " userId="13e44439-8913-4347-a3e1-e8bd29e343d7" providerId="ADAL" clId="{FA17417E-160C-5A40-9E6F-254A22206823}" dt="2021-03-06T15:03:24.049" v="27" actId="404"/>
          <ac:spMkLst>
            <pc:docMk/>
            <pc:sldMk cId="3180989751" sldId="349"/>
            <ac:spMk id="90" creationId="{A0D4ABC8-4A86-624E-824A-6DA2B08465C0}"/>
          </ac:spMkLst>
        </pc:spChg>
        <pc:spChg chg="mod">
          <ac:chgData name=" " userId="13e44439-8913-4347-a3e1-e8bd29e343d7" providerId="ADAL" clId="{FA17417E-160C-5A40-9E6F-254A22206823}" dt="2021-03-06T15:03:24.049" v="27" actId="404"/>
          <ac:spMkLst>
            <pc:docMk/>
            <pc:sldMk cId="3180989751" sldId="349"/>
            <ac:spMk id="97" creationId="{4218308F-7208-5649-B462-22F8BB04F8B6}"/>
          </ac:spMkLst>
        </pc:spChg>
        <pc:spChg chg="mod">
          <ac:chgData name=" " userId="13e44439-8913-4347-a3e1-e8bd29e343d7" providerId="ADAL" clId="{FA17417E-160C-5A40-9E6F-254A22206823}" dt="2021-03-06T15:03:24.049" v="27" actId="404"/>
          <ac:spMkLst>
            <pc:docMk/>
            <pc:sldMk cId="3180989751" sldId="349"/>
            <ac:spMk id="98" creationId="{5CAE2E87-C025-F547-A195-4FE56D5D3802}"/>
          </ac:spMkLst>
        </pc:spChg>
        <pc:spChg chg="mod">
          <ac:chgData name=" " userId="13e44439-8913-4347-a3e1-e8bd29e343d7" providerId="ADAL" clId="{FA17417E-160C-5A40-9E6F-254A22206823}" dt="2021-03-06T15:03:24.049" v="27" actId="404"/>
          <ac:spMkLst>
            <pc:docMk/>
            <pc:sldMk cId="3180989751" sldId="349"/>
            <ac:spMk id="99" creationId="{ACEA7DE6-4CEC-FF49-AFE6-747D5EC83316}"/>
          </ac:spMkLst>
        </pc:spChg>
        <pc:spChg chg="mod">
          <ac:chgData name=" " userId="13e44439-8913-4347-a3e1-e8bd29e343d7" providerId="ADAL" clId="{FA17417E-160C-5A40-9E6F-254A22206823}" dt="2021-03-06T15:03:24.049" v="27" actId="404"/>
          <ac:spMkLst>
            <pc:docMk/>
            <pc:sldMk cId="3180989751" sldId="349"/>
            <ac:spMk id="100" creationId="{9C3A5548-8877-0D40-AD05-E9C865B48BBE}"/>
          </ac:spMkLst>
        </pc:spChg>
        <pc:spChg chg="mod">
          <ac:chgData name=" " userId="13e44439-8913-4347-a3e1-e8bd29e343d7" providerId="ADAL" clId="{FA17417E-160C-5A40-9E6F-254A22206823}" dt="2021-03-06T15:03:24.049" v="27" actId="404"/>
          <ac:spMkLst>
            <pc:docMk/>
            <pc:sldMk cId="3180989751" sldId="349"/>
            <ac:spMk id="101" creationId="{B1432E62-0DA3-554C-B51D-0BEFC30907E0}"/>
          </ac:spMkLst>
        </pc:spChg>
        <pc:spChg chg="mod">
          <ac:chgData name=" " userId="13e44439-8913-4347-a3e1-e8bd29e343d7" providerId="ADAL" clId="{FA17417E-160C-5A40-9E6F-254A22206823}" dt="2021-03-06T15:03:24.049" v="27" actId="404"/>
          <ac:spMkLst>
            <pc:docMk/>
            <pc:sldMk cId="3180989751" sldId="349"/>
            <ac:spMk id="102" creationId="{46297F0D-C51A-B449-A8F4-19E9C8E7F798}"/>
          </ac:spMkLst>
        </pc:spChg>
        <pc:spChg chg="mod">
          <ac:chgData name=" " userId="13e44439-8913-4347-a3e1-e8bd29e343d7" providerId="ADAL" clId="{FA17417E-160C-5A40-9E6F-254A22206823}" dt="2021-03-06T15:03:24.049" v="27" actId="404"/>
          <ac:spMkLst>
            <pc:docMk/>
            <pc:sldMk cId="3180989751" sldId="349"/>
            <ac:spMk id="103" creationId="{7327C5E0-7F9C-CE4D-93CD-BFBD5BB63C06}"/>
          </ac:spMkLst>
        </pc:spChg>
        <pc:spChg chg="mod">
          <ac:chgData name=" " userId="13e44439-8913-4347-a3e1-e8bd29e343d7" providerId="ADAL" clId="{FA17417E-160C-5A40-9E6F-254A22206823}" dt="2021-03-06T15:03:24.049" v="27" actId="404"/>
          <ac:spMkLst>
            <pc:docMk/>
            <pc:sldMk cId="3180989751" sldId="349"/>
            <ac:spMk id="104" creationId="{EE3E8E76-3BAB-0C4B-B845-D4F159C26A99}"/>
          </ac:spMkLst>
        </pc:spChg>
        <pc:spChg chg="mod">
          <ac:chgData name=" " userId="13e44439-8913-4347-a3e1-e8bd29e343d7" providerId="ADAL" clId="{FA17417E-160C-5A40-9E6F-254A22206823}" dt="2021-03-06T15:03:24.049" v="27" actId="404"/>
          <ac:spMkLst>
            <pc:docMk/>
            <pc:sldMk cId="3180989751" sldId="349"/>
            <ac:spMk id="105" creationId="{3DD81840-E8F2-A84A-ABE8-9DA351C0EA20}"/>
          </ac:spMkLst>
        </pc:spChg>
        <pc:spChg chg="mod">
          <ac:chgData name=" " userId="13e44439-8913-4347-a3e1-e8bd29e343d7" providerId="ADAL" clId="{FA17417E-160C-5A40-9E6F-254A22206823}" dt="2021-03-06T15:03:24.049" v="27" actId="404"/>
          <ac:spMkLst>
            <pc:docMk/>
            <pc:sldMk cId="3180989751" sldId="349"/>
            <ac:spMk id="106" creationId="{EA08CE24-4B60-D64E-8ADA-BD7F7C3CD065}"/>
          </ac:spMkLst>
        </pc:spChg>
        <pc:spChg chg="mod">
          <ac:chgData name=" " userId="13e44439-8913-4347-a3e1-e8bd29e343d7" providerId="ADAL" clId="{FA17417E-160C-5A40-9E6F-254A22206823}" dt="2021-03-06T15:03:24.049" v="27" actId="404"/>
          <ac:spMkLst>
            <pc:docMk/>
            <pc:sldMk cId="3180989751" sldId="349"/>
            <ac:spMk id="107" creationId="{41BCCEFD-B151-D94F-80D3-E713FEE9D98F}"/>
          </ac:spMkLst>
        </pc:spChg>
        <pc:spChg chg="mod">
          <ac:chgData name=" " userId="13e44439-8913-4347-a3e1-e8bd29e343d7" providerId="ADAL" clId="{FA17417E-160C-5A40-9E6F-254A22206823}" dt="2021-03-06T15:03:24.049" v="27" actId="404"/>
          <ac:spMkLst>
            <pc:docMk/>
            <pc:sldMk cId="3180989751" sldId="349"/>
            <ac:spMk id="108" creationId="{1315E3BA-2A16-D647-8501-8524ACD2B601}"/>
          </ac:spMkLst>
        </pc:spChg>
        <pc:spChg chg="mod">
          <ac:chgData name=" " userId="13e44439-8913-4347-a3e1-e8bd29e343d7" providerId="ADAL" clId="{FA17417E-160C-5A40-9E6F-254A22206823}" dt="2021-03-06T15:03:24.049" v="27" actId="404"/>
          <ac:spMkLst>
            <pc:docMk/>
            <pc:sldMk cId="3180989751" sldId="349"/>
            <ac:spMk id="109" creationId="{BD857ED6-E6D3-E542-B276-1261AC8E3B8A}"/>
          </ac:spMkLst>
        </pc:spChg>
        <pc:spChg chg="mod">
          <ac:chgData name=" " userId="13e44439-8913-4347-a3e1-e8bd29e343d7" providerId="ADAL" clId="{FA17417E-160C-5A40-9E6F-254A22206823}" dt="2021-03-06T15:03:24.049" v="27" actId="404"/>
          <ac:spMkLst>
            <pc:docMk/>
            <pc:sldMk cId="3180989751" sldId="349"/>
            <ac:spMk id="110" creationId="{645F8605-9C2F-CC44-95CD-130F6F87AB8D}"/>
          </ac:spMkLst>
        </pc:spChg>
        <pc:spChg chg="mod">
          <ac:chgData name=" " userId="13e44439-8913-4347-a3e1-e8bd29e343d7" providerId="ADAL" clId="{FA17417E-160C-5A40-9E6F-254A22206823}" dt="2021-03-06T15:03:24.049" v="27" actId="404"/>
          <ac:spMkLst>
            <pc:docMk/>
            <pc:sldMk cId="3180989751" sldId="349"/>
            <ac:spMk id="111" creationId="{7FCBEC49-27B3-9849-847B-65F26C5B86E8}"/>
          </ac:spMkLst>
        </pc:spChg>
        <pc:spChg chg="mod">
          <ac:chgData name=" " userId="13e44439-8913-4347-a3e1-e8bd29e343d7" providerId="ADAL" clId="{FA17417E-160C-5A40-9E6F-254A22206823}" dt="2021-03-06T15:03:24.049" v="27" actId="404"/>
          <ac:spMkLst>
            <pc:docMk/>
            <pc:sldMk cId="3180989751" sldId="349"/>
            <ac:spMk id="112" creationId="{2046E764-14E1-CA4D-86EB-87B42896F46C}"/>
          </ac:spMkLst>
        </pc:spChg>
        <pc:spChg chg="mod">
          <ac:chgData name=" " userId="13e44439-8913-4347-a3e1-e8bd29e343d7" providerId="ADAL" clId="{FA17417E-160C-5A40-9E6F-254A22206823}" dt="2021-03-06T15:03:24.049" v="27" actId="404"/>
          <ac:spMkLst>
            <pc:docMk/>
            <pc:sldMk cId="3180989751" sldId="349"/>
            <ac:spMk id="113" creationId="{CA896C03-A0C6-734B-820B-430C145B88C9}"/>
          </ac:spMkLst>
        </pc:spChg>
        <pc:spChg chg="mod">
          <ac:chgData name=" " userId="13e44439-8913-4347-a3e1-e8bd29e343d7" providerId="ADAL" clId="{FA17417E-160C-5A40-9E6F-254A22206823}" dt="2021-03-06T15:03:24.049" v="27" actId="404"/>
          <ac:spMkLst>
            <pc:docMk/>
            <pc:sldMk cId="3180989751" sldId="349"/>
            <ac:spMk id="114" creationId="{B2E87415-7EA3-5B48-9E7D-72CAC17FA106}"/>
          </ac:spMkLst>
        </pc:spChg>
        <pc:spChg chg="mod">
          <ac:chgData name=" " userId="13e44439-8913-4347-a3e1-e8bd29e343d7" providerId="ADAL" clId="{FA17417E-160C-5A40-9E6F-254A22206823}" dt="2021-03-06T15:03:24.049" v="27" actId="404"/>
          <ac:spMkLst>
            <pc:docMk/>
            <pc:sldMk cId="3180989751" sldId="349"/>
            <ac:spMk id="116" creationId="{1E3C3039-A2AD-814F-9DB2-7B987820F00D}"/>
          </ac:spMkLst>
        </pc:spChg>
        <pc:spChg chg="mod">
          <ac:chgData name=" " userId="13e44439-8913-4347-a3e1-e8bd29e343d7" providerId="ADAL" clId="{FA17417E-160C-5A40-9E6F-254A22206823}" dt="2021-03-06T15:03:24.049" v="27" actId="404"/>
          <ac:spMkLst>
            <pc:docMk/>
            <pc:sldMk cId="3180989751" sldId="349"/>
            <ac:spMk id="117" creationId="{F4058661-B4A8-7C4F-B774-DD2B0B8B7539}"/>
          </ac:spMkLst>
        </pc:spChg>
        <pc:spChg chg="mod">
          <ac:chgData name=" " userId="13e44439-8913-4347-a3e1-e8bd29e343d7" providerId="ADAL" clId="{FA17417E-160C-5A40-9E6F-254A22206823}" dt="2021-03-06T15:03:24.049" v="27" actId="404"/>
          <ac:spMkLst>
            <pc:docMk/>
            <pc:sldMk cId="3180989751" sldId="349"/>
            <ac:spMk id="118" creationId="{77D8C541-94D8-A642-B787-B465133D9FBF}"/>
          </ac:spMkLst>
        </pc:spChg>
        <pc:spChg chg="mod">
          <ac:chgData name=" " userId="13e44439-8913-4347-a3e1-e8bd29e343d7" providerId="ADAL" clId="{FA17417E-160C-5A40-9E6F-254A22206823}" dt="2021-03-06T15:03:24.049" v="27" actId="404"/>
          <ac:spMkLst>
            <pc:docMk/>
            <pc:sldMk cId="3180989751" sldId="349"/>
            <ac:spMk id="119" creationId="{150FFF89-AA27-4E4B-B9D8-5F0624E800AF}"/>
          </ac:spMkLst>
        </pc:spChg>
        <pc:spChg chg="mod">
          <ac:chgData name=" " userId="13e44439-8913-4347-a3e1-e8bd29e343d7" providerId="ADAL" clId="{FA17417E-160C-5A40-9E6F-254A22206823}" dt="2021-03-06T15:03:24.049" v="27" actId="404"/>
          <ac:spMkLst>
            <pc:docMk/>
            <pc:sldMk cId="3180989751" sldId="349"/>
            <ac:spMk id="150" creationId="{EA520D9B-647C-8443-A6C8-7D671C42C1D6}"/>
          </ac:spMkLst>
        </pc:spChg>
        <pc:picChg chg="mod modCrop">
          <ac:chgData name=" " userId="13e44439-8913-4347-a3e1-e8bd29e343d7" providerId="ADAL" clId="{FA17417E-160C-5A40-9E6F-254A22206823}" dt="2021-03-06T15:03:08.254" v="24" actId="732"/>
          <ac:picMkLst>
            <pc:docMk/>
            <pc:sldMk cId="3180989751" sldId="349"/>
            <ac:picMk id="77" creationId="{CA1E2C3A-703A-5047-B425-BADDFD8176B7}"/>
          </ac:picMkLst>
        </pc:picChg>
      </pc:sldChg>
    </pc:docChg>
  </pc:docChgLst>
  <pc:docChgLst>
    <pc:chgData name="Katherine Collett" userId="S::katherine.collett_eng.ox.ac.uk#ext#@lunet.onmicrosoft.com::57662196-1ff7-4fef-ad5f-ca819cd64cbc" providerId="AD" clId="Web-{8E6B4CF3-6223-D0D8-74A3-90CF075BDD00}"/>
    <pc:docChg chg="modSld">
      <pc:chgData name="Katherine Collett" userId="S::katherine.collett_eng.ox.ac.uk#ext#@lunet.onmicrosoft.com::57662196-1ff7-4fef-ad5f-ca819cd64cbc" providerId="AD" clId="Web-{8E6B4CF3-6223-D0D8-74A3-90CF075BDD00}" dt="2021-03-05T14:21:50.450" v="54"/>
      <pc:docMkLst>
        <pc:docMk/>
      </pc:docMkLst>
      <pc:sldChg chg="modNotes">
        <pc:chgData name="Katherine Collett" userId="S::katherine.collett_eng.ox.ac.uk#ext#@lunet.onmicrosoft.com::57662196-1ff7-4fef-ad5f-ca819cd64cbc" providerId="AD" clId="Web-{8E6B4CF3-6223-D0D8-74A3-90CF075BDD00}" dt="2021-03-05T14:21:50.450" v="54"/>
        <pc:sldMkLst>
          <pc:docMk/>
          <pc:sldMk cId="264911669" sldId="355"/>
        </pc:sldMkLst>
      </pc:sldChg>
    </pc:docChg>
  </pc:docChgLst>
  <pc:docChgLst>
    <pc:chgData name=" " userId="57662196-1ff7-4fef-ad5f-ca819cd64cbc" providerId="ADAL" clId="{43B9A250-59BC-D74E-AA8E-C2B57BA08031}"/>
    <pc:docChg chg="undo custSel delSld modSld">
      <pc:chgData name=" " userId="57662196-1ff7-4fef-ad5f-ca819cd64cbc" providerId="ADAL" clId="{43B9A250-59BC-D74E-AA8E-C2B57BA08031}" dt="2021-03-10T16:30:38.087" v="1329" actId="20577"/>
      <pc:docMkLst>
        <pc:docMk/>
      </pc:docMkLst>
      <pc:sldChg chg="addSp">
        <pc:chgData name=" " userId="57662196-1ff7-4fef-ad5f-ca819cd64cbc" providerId="ADAL" clId="{43B9A250-59BC-D74E-AA8E-C2B57BA08031}" dt="2021-03-08T14:23:57.287" v="11"/>
        <pc:sldMkLst>
          <pc:docMk/>
          <pc:sldMk cId="0" sldId="256"/>
        </pc:sldMkLst>
        <pc:spChg chg="add">
          <ac:chgData name=" " userId="57662196-1ff7-4fef-ad5f-ca819cd64cbc" providerId="ADAL" clId="{43B9A250-59BC-D74E-AA8E-C2B57BA08031}" dt="2021-03-08T14:23:57.287" v="11"/>
          <ac:spMkLst>
            <pc:docMk/>
            <pc:sldMk cId="0" sldId="256"/>
            <ac:spMk id="5" creationId="{972E9F3B-C7E9-C649-A038-7E4E044FB40E}"/>
          </ac:spMkLst>
        </pc:spChg>
      </pc:sldChg>
      <pc:sldChg chg="modNotesTx">
        <pc:chgData name=" " userId="57662196-1ff7-4fef-ad5f-ca819cd64cbc" providerId="ADAL" clId="{43B9A250-59BC-D74E-AA8E-C2B57BA08031}" dt="2021-03-10T15:49:26.818" v="208" actId="20577"/>
        <pc:sldMkLst>
          <pc:docMk/>
          <pc:sldMk cId="0" sldId="258"/>
        </pc:sldMkLst>
      </pc:sldChg>
      <pc:sldChg chg="modSp modNotesTx">
        <pc:chgData name=" " userId="57662196-1ff7-4fef-ad5f-ca819cd64cbc" providerId="ADAL" clId="{43B9A250-59BC-D74E-AA8E-C2B57BA08031}" dt="2021-03-10T15:46:45.119" v="110" actId="20577"/>
        <pc:sldMkLst>
          <pc:docMk/>
          <pc:sldMk cId="0" sldId="289"/>
        </pc:sldMkLst>
        <pc:spChg chg="mod">
          <ac:chgData name=" " userId="57662196-1ff7-4fef-ad5f-ca819cd64cbc" providerId="ADAL" clId="{43B9A250-59BC-D74E-AA8E-C2B57BA08031}" dt="2021-03-10T15:46:01.984" v="54" actId="20577"/>
          <ac:spMkLst>
            <pc:docMk/>
            <pc:sldMk cId="0" sldId="289"/>
            <ac:spMk id="17413" creationId="{43DE169F-8A22-4F54-8370-B010F0F75E08}"/>
          </ac:spMkLst>
        </pc:spChg>
        <pc:spChg chg="mod">
          <ac:chgData name=" " userId="57662196-1ff7-4fef-ad5f-ca819cd64cbc" providerId="ADAL" clId="{43B9A250-59BC-D74E-AA8E-C2B57BA08031}" dt="2021-03-10T15:46:15.327" v="68" actId="20577"/>
          <ac:spMkLst>
            <pc:docMk/>
            <pc:sldMk cId="0" sldId="289"/>
            <ac:spMk id="17414" creationId="{FF516A10-E762-428F-A161-36388C652F50}"/>
          </ac:spMkLst>
        </pc:spChg>
        <pc:spChg chg="mod">
          <ac:chgData name=" " userId="57662196-1ff7-4fef-ad5f-ca819cd64cbc" providerId="ADAL" clId="{43B9A250-59BC-D74E-AA8E-C2B57BA08031}" dt="2021-03-10T15:46:28.062" v="82" actId="20577"/>
          <ac:spMkLst>
            <pc:docMk/>
            <pc:sldMk cId="0" sldId="289"/>
            <ac:spMk id="17415" creationId="{D2280B66-129D-46C5-9D99-2DE8D5C0F5F5}"/>
          </ac:spMkLst>
        </pc:spChg>
        <pc:spChg chg="mod">
          <ac:chgData name=" " userId="57662196-1ff7-4fef-ad5f-ca819cd64cbc" providerId="ADAL" clId="{43B9A250-59BC-D74E-AA8E-C2B57BA08031}" dt="2021-03-10T15:46:45.119" v="110" actId="20577"/>
          <ac:spMkLst>
            <pc:docMk/>
            <pc:sldMk cId="0" sldId="289"/>
            <ac:spMk id="17416" creationId="{EB596C1E-F79E-4C65-B8F2-C5B8F6BC4800}"/>
          </ac:spMkLst>
        </pc:spChg>
      </pc:sldChg>
      <pc:sldChg chg="del">
        <pc:chgData name=" " userId="57662196-1ff7-4fef-ad5f-ca819cd64cbc" providerId="ADAL" clId="{43B9A250-59BC-D74E-AA8E-C2B57BA08031}" dt="2021-03-08T15:31:16.408" v="12" actId="2696"/>
        <pc:sldMkLst>
          <pc:docMk/>
          <pc:sldMk cId="133342122" sldId="295"/>
        </pc:sldMkLst>
      </pc:sldChg>
      <pc:sldChg chg="modSp">
        <pc:chgData name=" " userId="57662196-1ff7-4fef-ad5f-ca819cd64cbc" providerId="ADAL" clId="{43B9A250-59BC-D74E-AA8E-C2B57BA08031}" dt="2021-03-08T15:44:24.759" v="28" actId="20577"/>
        <pc:sldMkLst>
          <pc:docMk/>
          <pc:sldMk cId="144697344" sldId="336"/>
        </pc:sldMkLst>
        <pc:spChg chg="mod">
          <ac:chgData name=" " userId="57662196-1ff7-4fef-ad5f-ca819cd64cbc" providerId="ADAL" clId="{43B9A250-59BC-D74E-AA8E-C2B57BA08031}" dt="2021-03-08T15:44:24.759" v="28" actId="20577"/>
          <ac:spMkLst>
            <pc:docMk/>
            <pc:sldMk cId="144697344" sldId="336"/>
            <ac:spMk id="4" creationId="{D809CD43-85FB-49A7-9EDC-12318C0A6F30}"/>
          </ac:spMkLst>
        </pc:spChg>
      </pc:sldChg>
      <pc:sldChg chg="modSp modNotesTx">
        <pc:chgData name=" " userId="57662196-1ff7-4fef-ad5f-ca819cd64cbc" providerId="ADAL" clId="{43B9A250-59BC-D74E-AA8E-C2B57BA08031}" dt="2021-03-10T16:15:34.742" v="888" actId="14100"/>
        <pc:sldMkLst>
          <pc:docMk/>
          <pc:sldMk cId="1508633655" sldId="337"/>
        </pc:sldMkLst>
        <pc:spChg chg="mod">
          <ac:chgData name=" " userId="57662196-1ff7-4fef-ad5f-ca819cd64cbc" providerId="ADAL" clId="{43B9A250-59BC-D74E-AA8E-C2B57BA08031}" dt="2021-03-10T16:15:34.742" v="888" actId="14100"/>
          <ac:spMkLst>
            <pc:docMk/>
            <pc:sldMk cId="1508633655" sldId="337"/>
            <ac:spMk id="5" creationId="{D170F963-1E80-446F-8E40-87E78F09EDDC}"/>
          </ac:spMkLst>
        </pc:spChg>
        <pc:graphicFrameChg chg="modGraphic">
          <ac:chgData name=" " userId="57662196-1ff7-4fef-ad5f-ca819cd64cbc" providerId="ADAL" clId="{43B9A250-59BC-D74E-AA8E-C2B57BA08031}" dt="2021-03-10T15:50:29.199" v="225" actId="20577"/>
          <ac:graphicFrameMkLst>
            <pc:docMk/>
            <pc:sldMk cId="1508633655" sldId="337"/>
            <ac:graphicFrameMk id="2" creationId="{BA53FF1C-38D3-D64E-9CE5-861BD1FC2F0B}"/>
          </ac:graphicFrameMkLst>
        </pc:graphicFrameChg>
      </pc:sldChg>
      <pc:sldChg chg="modNotesTx">
        <pc:chgData name=" " userId="57662196-1ff7-4fef-ad5f-ca819cd64cbc" providerId="ADAL" clId="{43B9A250-59BC-D74E-AA8E-C2B57BA08031}" dt="2021-03-10T16:17:38.471" v="906" actId="20577"/>
        <pc:sldMkLst>
          <pc:docMk/>
          <pc:sldMk cId="3655750160" sldId="338"/>
        </pc:sldMkLst>
      </pc:sldChg>
      <pc:sldChg chg="modSp modNotesTx">
        <pc:chgData name=" " userId="57662196-1ff7-4fef-ad5f-ca819cd64cbc" providerId="ADAL" clId="{43B9A250-59BC-D74E-AA8E-C2B57BA08031}" dt="2021-03-10T16:23:01.256" v="947" actId="20577"/>
        <pc:sldMkLst>
          <pc:docMk/>
          <pc:sldMk cId="1499037505" sldId="339"/>
        </pc:sldMkLst>
        <pc:spChg chg="mod">
          <ac:chgData name=" " userId="57662196-1ff7-4fef-ad5f-ca819cd64cbc" providerId="ADAL" clId="{43B9A250-59BC-D74E-AA8E-C2B57BA08031}" dt="2021-03-10T16:23:01.256" v="947" actId="20577"/>
          <ac:spMkLst>
            <pc:docMk/>
            <pc:sldMk cId="1499037505" sldId="339"/>
            <ac:spMk id="11" creationId="{65262652-F187-9B48-B283-1DE5E6C69389}"/>
          </ac:spMkLst>
        </pc:spChg>
        <pc:spChg chg="mod">
          <ac:chgData name=" " userId="57662196-1ff7-4fef-ad5f-ca819cd64cbc" providerId="ADAL" clId="{43B9A250-59BC-D74E-AA8E-C2B57BA08031}" dt="2021-03-10T16:22:33.246" v="938" actId="14100"/>
          <ac:spMkLst>
            <pc:docMk/>
            <pc:sldMk cId="1499037505" sldId="339"/>
            <ac:spMk id="33" creationId="{A63947B5-D15A-8941-B899-D18D7FC70C7F}"/>
          </ac:spMkLst>
        </pc:spChg>
      </pc:sldChg>
      <pc:sldChg chg="modSp modNotesTx">
        <pc:chgData name=" " userId="57662196-1ff7-4fef-ad5f-ca819cd64cbc" providerId="ADAL" clId="{43B9A250-59BC-D74E-AA8E-C2B57BA08031}" dt="2021-03-10T16:23:36.720" v="973" actId="20577"/>
        <pc:sldMkLst>
          <pc:docMk/>
          <pc:sldMk cId="3132245894" sldId="340"/>
        </pc:sldMkLst>
        <pc:spChg chg="mod">
          <ac:chgData name=" " userId="57662196-1ff7-4fef-ad5f-ca819cd64cbc" providerId="ADAL" clId="{43B9A250-59BC-D74E-AA8E-C2B57BA08031}" dt="2021-03-10T16:22:12.061" v="937" actId="20577"/>
          <ac:spMkLst>
            <pc:docMk/>
            <pc:sldMk cId="3132245894" sldId="340"/>
            <ac:spMk id="48" creationId="{E9059A38-0CA0-2D40-8867-B46E2A553C29}"/>
          </ac:spMkLst>
        </pc:spChg>
      </pc:sldChg>
      <pc:sldChg chg="modNotesTx">
        <pc:chgData name=" " userId="57662196-1ff7-4fef-ad5f-ca819cd64cbc" providerId="ADAL" clId="{43B9A250-59BC-D74E-AA8E-C2B57BA08031}" dt="2021-03-10T16:04:55.522" v="462" actId="20577"/>
        <pc:sldMkLst>
          <pc:docMk/>
          <pc:sldMk cId="2341870527" sldId="341"/>
        </pc:sldMkLst>
      </pc:sldChg>
      <pc:sldChg chg="modNotesTx">
        <pc:chgData name=" " userId="57662196-1ff7-4fef-ad5f-ca819cd64cbc" providerId="ADAL" clId="{43B9A250-59BC-D74E-AA8E-C2B57BA08031}" dt="2021-03-10T16:01:15.029" v="353" actId="20577"/>
        <pc:sldMkLst>
          <pc:docMk/>
          <pc:sldMk cId="536534746" sldId="342"/>
        </pc:sldMkLst>
      </pc:sldChg>
      <pc:sldChg chg="modNotesTx">
        <pc:chgData name=" " userId="57662196-1ff7-4fef-ad5f-ca819cd64cbc" providerId="ADAL" clId="{43B9A250-59BC-D74E-AA8E-C2B57BA08031}" dt="2021-03-10T16:03:02.511" v="381" actId="20577"/>
        <pc:sldMkLst>
          <pc:docMk/>
          <pc:sldMk cId="260350132" sldId="343"/>
        </pc:sldMkLst>
      </pc:sldChg>
      <pc:sldChg chg="modNotesTx">
        <pc:chgData name=" " userId="57662196-1ff7-4fef-ad5f-ca819cd64cbc" providerId="ADAL" clId="{43B9A250-59BC-D74E-AA8E-C2B57BA08031}" dt="2021-03-10T16:10:32.462" v="721" actId="20577"/>
        <pc:sldMkLst>
          <pc:docMk/>
          <pc:sldMk cId="1663209320" sldId="346"/>
        </pc:sldMkLst>
      </pc:sldChg>
      <pc:sldChg chg="modNotesTx">
        <pc:chgData name=" " userId="57662196-1ff7-4fef-ad5f-ca819cd64cbc" providerId="ADAL" clId="{43B9A250-59BC-D74E-AA8E-C2B57BA08031}" dt="2021-03-10T16:12:49.374" v="803" actId="20577"/>
        <pc:sldMkLst>
          <pc:docMk/>
          <pc:sldMk cId="1982559456" sldId="347"/>
        </pc:sldMkLst>
      </pc:sldChg>
      <pc:sldChg chg="modNotesTx">
        <pc:chgData name=" " userId="57662196-1ff7-4fef-ad5f-ca819cd64cbc" providerId="ADAL" clId="{43B9A250-59BC-D74E-AA8E-C2B57BA08031}" dt="2021-03-10T16:24:12.215" v="983" actId="20577"/>
        <pc:sldMkLst>
          <pc:docMk/>
          <pc:sldMk cId="2393118644" sldId="348"/>
        </pc:sldMkLst>
      </pc:sldChg>
      <pc:sldChg chg="modNotesTx">
        <pc:chgData name=" " userId="57662196-1ff7-4fef-ad5f-ca819cd64cbc" providerId="ADAL" clId="{43B9A250-59BC-D74E-AA8E-C2B57BA08031}" dt="2021-03-10T16:14:46.985" v="884" actId="20577"/>
        <pc:sldMkLst>
          <pc:docMk/>
          <pc:sldMk cId="3180989751" sldId="349"/>
        </pc:sldMkLst>
      </pc:sldChg>
      <pc:sldChg chg="modSp">
        <pc:chgData name=" " userId="57662196-1ff7-4fef-ad5f-ca819cd64cbc" providerId="ADAL" clId="{43B9A250-59BC-D74E-AA8E-C2B57BA08031}" dt="2021-03-07T13:08:26.180" v="10" actId="20577"/>
        <pc:sldMkLst>
          <pc:docMk/>
          <pc:sldMk cId="3906699067" sldId="350"/>
        </pc:sldMkLst>
        <pc:spChg chg="mod">
          <ac:chgData name=" " userId="57662196-1ff7-4fef-ad5f-ca819cd64cbc" providerId="ADAL" clId="{43B9A250-59BC-D74E-AA8E-C2B57BA08031}" dt="2021-03-07T13:08:26.180" v="10" actId="20577"/>
          <ac:spMkLst>
            <pc:docMk/>
            <pc:sldMk cId="3906699067" sldId="350"/>
            <ac:spMk id="85" creationId="{859C869A-B7FF-7345-99A5-3146AAF6D48C}"/>
          </ac:spMkLst>
        </pc:spChg>
      </pc:sldChg>
      <pc:sldChg chg="modNotesTx">
        <pc:chgData name=" " userId="57662196-1ff7-4fef-ad5f-ca819cd64cbc" providerId="ADAL" clId="{43B9A250-59BC-D74E-AA8E-C2B57BA08031}" dt="2021-03-10T16:27:29.629" v="1118" actId="20577"/>
        <pc:sldMkLst>
          <pc:docMk/>
          <pc:sldMk cId="573062952" sldId="353"/>
        </pc:sldMkLst>
      </pc:sldChg>
      <pc:sldChg chg="modNotesTx">
        <pc:chgData name=" " userId="57662196-1ff7-4fef-ad5f-ca819cd64cbc" providerId="ADAL" clId="{43B9A250-59BC-D74E-AA8E-C2B57BA08031}" dt="2021-03-10T16:19:28.801" v="918" actId="20577"/>
        <pc:sldMkLst>
          <pc:docMk/>
          <pc:sldMk cId="3855571391" sldId="354"/>
        </pc:sldMkLst>
      </pc:sldChg>
      <pc:sldChg chg="modNotesTx">
        <pc:chgData name=" " userId="57662196-1ff7-4fef-ad5f-ca819cd64cbc" providerId="ADAL" clId="{43B9A250-59BC-D74E-AA8E-C2B57BA08031}" dt="2021-03-10T16:30:38.087" v="1329" actId="20577"/>
        <pc:sldMkLst>
          <pc:docMk/>
          <pc:sldMk cId="264911669" sldId="355"/>
        </pc:sldMkLst>
      </pc:sldChg>
      <pc:sldChg chg="del">
        <pc:chgData name=" " userId="57662196-1ff7-4fef-ad5f-ca819cd64cbc" providerId="ADAL" clId="{43B9A250-59BC-D74E-AA8E-C2B57BA08031}" dt="2021-03-08T15:31:18.843" v="13" actId="2696"/>
        <pc:sldMkLst>
          <pc:docMk/>
          <pc:sldMk cId="2720578848" sldId="356"/>
        </pc:sldMkLst>
      </pc:sldChg>
      <pc:sldChg chg="del">
        <pc:chgData name=" " userId="57662196-1ff7-4fef-ad5f-ca819cd64cbc" providerId="ADAL" clId="{43B9A250-59BC-D74E-AA8E-C2B57BA08031}" dt="2021-03-08T15:31:21.618" v="14" actId="2696"/>
        <pc:sldMkLst>
          <pc:docMk/>
          <pc:sldMk cId="879461502" sldId="357"/>
        </pc:sldMkLst>
      </pc:sldChg>
      <pc:sldChg chg="del">
        <pc:chgData name=" " userId="57662196-1ff7-4fef-ad5f-ca819cd64cbc" providerId="ADAL" clId="{43B9A250-59BC-D74E-AA8E-C2B57BA08031}" dt="2021-03-08T15:31:24.279" v="15" actId="2696"/>
        <pc:sldMkLst>
          <pc:docMk/>
          <pc:sldMk cId="926084416" sldId="358"/>
        </pc:sldMkLst>
      </pc:sldChg>
      <pc:sldChg chg="modNotesTx">
        <pc:chgData name=" " userId="57662196-1ff7-4fef-ad5f-ca819cd64cbc" providerId="ADAL" clId="{43B9A250-59BC-D74E-AA8E-C2B57BA08031}" dt="2021-03-10T16:08:16.516" v="543" actId="20577"/>
        <pc:sldMkLst>
          <pc:docMk/>
          <pc:sldMk cId="455049223" sldId="359"/>
        </pc:sldMkLst>
      </pc:sldChg>
      <pc:sldChg chg="modNotesTx">
        <pc:chgData name=" " userId="57662196-1ff7-4fef-ad5f-ca819cd64cbc" providerId="ADAL" clId="{43B9A250-59BC-D74E-AA8E-C2B57BA08031}" dt="2021-03-10T16:11:19.588" v="800" actId="20577"/>
        <pc:sldMkLst>
          <pc:docMk/>
          <pc:sldMk cId="728970301" sldId="360"/>
        </pc:sldMkLst>
      </pc:sldChg>
      <pc:sldChg chg="modNotesTx">
        <pc:chgData name=" " userId="57662196-1ff7-4fef-ad5f-ca819cd64cbc" providerId="ADAL" clId="{43B9A250-59BC-D74E-AA8E-C2B57BA08031}" dt="2021-03-10T16:20:54.752" v="919" actId="20577"/>
        <pc:sldMkLst>
          <pc:docMk/>
          <pc:sldMk cId="1365439828" sldId="361"/>
        </pc:sldMkLst>
      </pc:sldChg>
    </pc:docChg>
  </pc:docChgLst>
  <pc:docChgLst>
    <pc:chgData name="Stephanie Hirmer" userId="S::engs2125_ox.ac.uk#ext#@lunet.onmicrosoft.com::13e44439-8913-4347-a3e1-e8bd29e343d7" providerId="AD" clId="Web-{6957B29F-8096-2000-7E7F-190DD9BC8636}"/>
    <pc:docChg chg="modSld">
      <pc:chgData name="Stephanie Hirmer" userId="S::engs2125_ox.ac.uk#ext#@lunet.onmicrosoft.com::13e44439-8913-4347-a3e1-e8bd29e343d7" providerId="AD" clId="Web-{6957B29F-8096-2000-7E7F-190DD9BC8636}" dt="2021-03-08T19:45:47.986" v="48"/>
      <pc:docMkLst>
        <pc:docMk/>
      </pc:docMkLst>
      <pc:sldChg chg="modSp">
        <pc:chgData name="Stephanie Hirmer" userId="S::engs2125_ox.ac.uk#ext#@lunet.onmicrosoft.com::13e44439-8913-4347-a3e1-e8bd29e343d7" providerId="AD" clId="Web-{6957B29F-8096-2000-7E7F-190DD9BC8636}" dt="2021-03-08T19:21:56.114" v="2" actId="1076"/>
        <pc:sldMkLst>
          <pc:docMk/>
          <pc:sldMk cId="0" sldId="256"/>
        </pc:sldMkLst>
        <pc:spChg chg="mod">
          <ac:chgData name="Stephanie Hirmer" userId="S::engs2125_ox.ac.uk#ext#@lunet.onmicrosoft.com::13e44439-8913-4347-a3e1-e8bd29e343d7" providerId="AD" clId="Web-{6957B29F-8096-2000-7E7F-190DD9BC8636}" dt="2021-03-08T19:21:56.114" v="2" actId="1076"/>
          <ac:spMkLst>
            <pc:docMk/>
            <pc:sldMk cId="0" sldId="256"/>
            <ac:spMk id="5" creationId="{972E9F3B-C7E9-C649-A038-7E4E044FB40E}"/>
          </ac:spMkLst>
        </pc:spChg>
      </pc:sldChg>
      <pc:sldChg chg="modNotes">
        <pc:chgData name="Stephanie Hirmer" userId="S::engs2125_ox.ac.uk#ext#@lunet.onmicrosoft.com::13e44439-8913-4347-a3e1-e8bd29e343d7" providerId="AD" clId="Web-{6957B29F-8096-2000-7E7F-190DD9BC8636}" dt="2021-03-08T19:40:01.683" v="36"/>
        <pc:sldMkLst>
          <pc:docMk/>
          <pc:sldMk cId="1508633655" sldId="337"/>
        </pc:sldMkLst>
      </pc:sldChg>
      <pc:sldChg chg="modNotes">
        <pc:chgData name="Stephanie Hirmer" userId="S::engs2125_ox.ac.uk#ext#@lunet.onmicrosoft.com::13e44439-8913-4347-a3e1-e8bd29e343d7" providerId="AD" clId="Web-{6957B29F-8096-2000-7E7F-190DD9BC8636}" dt="2021-03-08T19:43:39.650" v="43"/>
        <pc:sldMkLst>
          <pc:docMk/>
          <pc:sldMk cId="260350132" sldId="343"/>
        </pc:sldMkLst>
      </pc:sldChg>
      <pc:sldChg chg="modNotes">
        <pc:chgData name="Stephanie Hirmer" userId="S::engs2125_ox.ac.uk#ext#@lunet.onmicrosoft.com::13e44439-8913-4347-a3e1-e8bd29e343d7" providerId="AD" clId="Web-{6957B29F-8096-2000-7E7F-190DD9BC8636}" dt="2021-03-08T19:45:47.986" v="48"/>
        <pc:sldMkLst>
          <pc:docMk/>
          <pc:sldMk cId="455049223" sldId="359"/>
        </pc:sldMkLst>
      </pc:sldChg>
    </pc:docChg>
  </pc:docChgLst>
  <pc:docChgLst>
    <pc:chgData name="simon.anthony.patterson@gmail.com" userId="S::urn:spo:guest#simon.anthony.patterson@gmail.com::" providerId="AD" clId="Web-{D76E6140-A1BF-3CE1-8F5C-F3EB19E48C6E}"/>
    <pc:docChg chg="modSld">
      <pc:chgData name="simon.anthony.patterson@gmail.com" userId="S::urn:spo:guest#simon.anthony.patterson@gmail.com::" providerId="AD" clId="Web-{D76E6140-A1BF-3CE1-8F5C-F3EB19E48C6E}" dt="2021-03-04T18:44:25.995" v="52" actId="1076"/>
      <pc:docMkLst>
        <pc:docMk/>
      </pc:docMkLst>
      <pc:sldChg chg="modSp">
        <pc:chgData name="simon.anthony.patterson@gmail.com" userId="S::urn:spo:guest#simon.anthony.patterson@gmail.com::" providerId="AD" clId="Web-{D76E6140-A1BF-3CE1-8F5C-F3EB19E48C6E}" dt="2021-03-04T16:39:30.647" v="2" actId="20577"/>
        <pc:sldMkLst>
          <pc:docMk/>
          <pc:sldMk cId="0" sldId="258"/>
        </pc:sldMkLst>
        <pc:spChg chg="mod">
          <ac:chgData name="simon.anthony.patterson@gmail.com" userId="S::urn:spo:guest#simon.anthony.patterson@gmail.com::" providerId="AD" clId="Web-{D76E6140-A1BF-3CE1-8F5C-F3EB19E48C6E}" dt="2021-03-04T16:39:30.647" v="2" actId="20577"/>
          <ac:spMkLst>
            <pc:docMk/>
            <pc:sldMk cId="0" sldId="258"/>
            <ac:spMk id="115" creationId="{BEED846D-A27C-4CE9-83AC-578F822929F2}"/>
          </ac:spMkLst>
        </pc:spChg>
      </pc:sldChg>
      <pc:sldChg chg="modSp">
        <pc:chgData name="simon.anthony.patterson@gmail.com" userId="S::urn:spo:guest#simon.anthony.patterson@gmail.com::" providerId="AD" clId="Web-{D76E6140-A1BF-3CE1-8F5C-F3EB19E48C6E}" dt="2021-03-04T18:12:45.192" v="35" actId="20577"/>
        <pc:sldMkLst>
          <pc:docMk/>
          <pc:sldMk cId="1499037505" sldId="339"/>
        </pc:sldMkLst>
        <pc:spChg chg="mod ord">
          <ac:chgData name="simon.anthony.patterson@gmail.com" userId="S::urn:spo:guest#simon.anthony.patterson@gmail.com::" providerId="AD" clId="Web-{D76E6140-A1BF-3CE1-8F5C-F3EB19E48C6E}" dt="2021-03-04T18:12:42.286" v="34"/>
          <ac:spMkLst>
            <pc:docMk/>
            <pc:sldMk cId="1499037505" sldId="339"/>
            <ac:spMk id="33" creationId="{A63947B5-D15A-8941-B899-D18D7FC70C7F}"/>
          </ac:spMkLst>
        </pc:spChg>
        <pc:spChg chg="mod">
          <ac:chgData name="simon.anthony.patterson@gmail.com" userId="S::urn:spo:guest#simon.anthony.patterson@gmail.com::" providerId="AD" clId="Web-{D76E6140-A1BF-3CE1-8F5C-F3EB19E48C6E}" dt="2021-03-04T18:12:45.192" v="35" actId="20577"/>
          <ac:spMkLst>
            <pc:docMk/>
            <pc:sldMk cId="1499037505" sldId="339"/>
            <ac:spMk id="37" creationId="{64D84454-DA35-8C4A-95BC-1F34DF13155C}"/>
          </ac:spMkLst>
        </pc:spChg>
      </pc:sldChg>
      <pc:sldChg chg="modSp">
        <pc:chgData name="simon.anthony.patterson@gmail.com" userId="S::urn:spo:guest#simon.anthony.patterson@gmail.com::" providerId="AD" clId="Web-{D76E6140-A1BF-3CE1-8F5C-F3EB19E48C6E}" dt="2021-03-04T16:48:42.939" v="5" actId="20577"/>
        <pc:sldMkLst>
          <pc:docMk/>
          <pc:sldMk cId="2341870527" sldId="341"/>
        </pc:sldMkLst>
        <pc:spChg chg="mod">
          <ac:chgData name="simon.anthony.patterson@gmail.com" userId="S::urn:spo:guest#simon.anthony.patterson@gmail.com::" providerId="AD" clId="Web-{D76E6140-A1BF-3CE1-8F5C-F3EB19E48C6E}" dt="2021-03-04T16:48:42.939" v="5" actId="20577"/>
          <ac:spMkLst>
            <pc:docMk/>
            <pc:sldMk cId="2341870527" sldId="341"/>
            <ac:spMk id="6" creationId="{282E3734-DE91-2940-B286-D5B942087AD5}"/>
          </ac:spMkLst>
        </pc:spChg>
      </pc:sldChg>
      <pc:sldChg chg="modSp">
        <pc:chgData name="simon.anthony.patterson@gmail.com" userId="S::urn:spo:guest#simon.anthony.patterson@gmail.com::" providerId="AD" clId="Web-{D76E6140-A1BF-3CE1-8F5C-F3EB19E48C6E}" dt="2021-03-04T16:52:52.710" v="7" actId="20577"/>
        <pc:sldMkLst>
          <pc:docMk/>
          <pc:sldMk cId="536534746" sldId="342"/>
        </pc:sldMkLst>
        <pc:spChg chg="mod">
          <ac:chgData name="simon.anthony.patterson@gmail.com" userId="S::urn:spo:guest#simon.anthony.patterson@gmail.com::" providerId="AD" clId="Web-{D76E6140-A1BF-3CE1-8F5C-F3EB19E48C6E}" dt="2021-03-04T16:52:52.710" v="7" actId="20577"/>
          <ac:spMkLst>
            <pc:docMk/>
            <pc:sldMk cId="536534746" sldId="342"/>
            <ac:spMk id="6" creationId="{282E3734-DE91-2940-B286-D5B942087AD5}"/>
          </ac:spMkLst>
        </pc:spChg>
      </pc:sldChg>
      <pc:sldChg chg="modSp">
        <pc:chgData name="simon.anthony.patterson@gmail.com" userId="S::urn:spo:guest#simon.anthony.patterson@gmail.com::" providerId="AD" clId="Web-{D76E6140-A1BF-3CE1-8F5C-F3EB19E48C6E}" dt="2021-03-04T16:57:08.981" v="9" actId="20577"/>
        <pc:sldMkLst>
          <pc:docMk/>
          <pc:sldMk cId="260350132" sldId="343"/>
        </pc:sldMkLst>
        <pc:spChg chg="mod">
          <ac:chgData name="simon.anthony.patterson@gmail.com" userId="S::urn:spo:guest#simon.anthony.patterson@gmail.com::" providerId="AD" clId="Web-{D76E6140-A1BF-3CE1-8F5C-F3EB19E48C6E}" dt="2021-03-04T16:57:08.981" v="9" actId="20577"/>
          <ac:spMkLst>
            <pc:docMk/>
            <pc:sldMk cId="260350132" sldId="343"/>
            <ac:spMk id="26" creationId="{3F3465AE-0AC1-1644-8319-9F7757CD5F78}"/>
          </ac:spMkLst>
        </pc:spChg>
      </pc:sldChg>
      <pc:sldChg chg="modSp">
        <pc:chgData name="simon.anthony.patterson@gmail.com" userId="S::urn:spo:guest#simon.anthony.patterson@gmail.com::" providerId="AD" clId="Web-{D76E6140-A1BF-3CE1-8F5C-F3EB19E48C6E}" dt="2021-03-04T17:31:22.990" v="14" actId="20577"/>
        <pc:sldMkLst>
          <pc:docMk/>
          <pc:sldMk cId="1663209320" sldId="346"/>
        </pc:sldMkLst>
        <pc:spChg chg="mod">
          <ac:chgData name="simon.anthony.patterson@gmail.com" userId="S::urn:spo:guest#simon.anthony.patterson@gmail.com::" providerId="AD" clId="Web-{D76E6140-A1BF-3CE1-8F5C-F3EB19E48C6E}" dt="2021-03-04T17:31:22.990" v="14" actId="20577"/>
          <ac:spMkLst>
            <pc:docMk/>
            <pc:sldMk cId="1663209320" sldId="346"/>
            <ac:spMk id="6" creationId="{282E3734-DE91-2940-B286-D5B942087AD5}"/>
          </ac:spMkLst>
        </pc:spChg>
      </pc:sldChg>
      <pc:sldChg chg="modSp">
        <pc:chgData name="simon.anthony.patterson@gmail.com" userId="S::urn:spo:guest#simon.anthony.patterson@gmail.com::" providerId="AD" clId="Web-{D76E6140-A1BF-3CE1-8F5C-F3EB19E48C6E}" dt="2021-03-04T17:35:18.683" v="16" actId="20577"/>
        <pc:sldMkLst>
          <pc:docMk/>
          <pc:sldMk cId="1982559456" sldId="347"/>
        </pc:sldMkLst>
        <pc:spChg chg="mod">
          <ac:chgData name="simon.anthony.patterson@gmail.com" userId="S::urn:spo:guest#simon.anthony.patterson@gmail.com::" providerId="AD" clId="Web-{D76E6140-A1BF-3CE1-8F5C-F3EB19E48C6E}" dt="2021-03-04T17:35:18.683" v="16" actId="20577"/>
          <ac:spMkLst>
            <pc:docMk/>
            <pc:sldMk cId="1982559456" sldId="347"/>
            <ac:spMk id="6" creationId="{282E3734-DE91-2940-B286-D5B942087AD5}"/>
          </ac:spMkLst>
        </pc:spChg>
      </pc:sldChg>
      <pc:sldChg chg="modSp">
        <pc:chgData name="simon.anthony.patterson@gmail.com" userId="S::urn:spo:guest#simon.anthony.patterson@gmail.com::" providerId="AD" clId="Web-{D76E6140-A1BF-3CE1-8F5C-F3EB19E48C6E}" dt="2021-03-04T18:14:13.350" v="39" actId="20577"/>
        <pc:sldMkLst>
          <pc:docMk/>
          <pc:sldMk cId="3180989751" sldId="349"/>
        </pc:sldMkLst>
        <pc:spChg chg="mod ord">
          <ac:chgData name="simon.anthony.patterson@gmail.com" userId="S::urn:spo:guest#simon.anthony.patterson@gmail.com::" providerId="AD" clId="Web-{D76E6140-A1BF-3CE1-8F5C-F3EB19E48C6E}" dt="2021-03-04T17:39:23.031" v="21"/>
          <ac:spMkLst>
            <pc:docMk/>
            <pc:sldMk cId="3180989751" sldId="349"/>
            <ac:spMk id="86" creationId="{1C465FCB-6451-EF49-9ECE-024B0D21DF17}"/>
          </ac:spMkLst>
        </pc:spChg>
        <pc:spChg chg="mod">
          <ac:chgData name="simon.anthony.patterson@gmail.com" userId="S::urn:spo:guest#simon.anthony.patterson@gmail.com::" providerId="AD" clId="Web-{D76E6140-A1BF-3CE1-8F5C-F3EB19E48C6E}" dt="2021-03-04T18:14:13.350" v="39" actId="20577"/>
          <ac:spMkLst>
            <pc:docMk/>
            <pc:sldMk cId="3180989751" sldId="349"/>
            <ac:spMk id="97" creationId="{4218308F-7208-5649-B462-22F8BB04F8B6}"/>
          </ac:spMkLst>
        </pc:spChg>
        <pc:spChg chg="mod">
          <ac:chgData name="simon.anthony.patterson@gmail.com" userId="S::urn:spo:guest#simon.anthony.patterson@gmail.com::" providerId="AD" clId="Web-{D76E6140-A1BF-3CE1-8F5C-F3EB19E48C6E}" dt="2021-03-04T17:58:00.571" v="25" actId="20577"/>
          <ac:spMkLst>
            <pc:docMk/>
            <pc:sldMk cId="3180989751" sldId="349"/>
            <ac:spMk id="109" creationId="{BD857ED6-E6D3-E542-B276-1261AC8E3B8A}"/>
          </ac:spMkLst>
        </pc:spChg>
        <pc:spChg chg="mod">
          <ac:chgData name="simon.anthony.patterson@gmail.com" userId="S::urn:spo:guest#simon.anthony.patterson@gmail.com::" providerId="AD" clId="Web-{D76E6140-A1BF-3CE1-8F5C-F3EB19E48C6E}" dt="2021-03-04T17:39:35.688" v="22" actId="1076"/>
          <ac:spMkLst>
            <pc:docMk/>
            <pc:sldMk cId="3180989751" sldId="349"/>
            <ac:spMk id="119" creationId="{150FFF89-AA27-4E4B-B9D8-5F0624E800AF}"/>
          </ac:spMkLst>
        </pc:spChg>
        <pc:spChg chg="mod">
          <ac:chgData name="simon.anthony.patterson@gmail.com" userId="S::urn:spo:guest#simon.anthony.patterson@gmail.com::" providerId="AD" clId="Web-{D76E6140-A1BF-3CE1-8F5C-F3EB19E48C6E}" dt="2021-03-04T17:38:49.890" v="17" actId="14100"/>
          <ac:spMkLst>
            <pc:docMk/>
            <pc:sldMk cId="3180989751" sldId="349"/>
            <ac:spMk id="150" creationId="{EA520D9B-647C-8443-A6C8-7D671C42C1D6}"/>
          </ac:spMkLst>
        </pc:spChg>
        <pc:grpChg chg="mod">
          <ac:chgData name="simon.anthony.patterson@gmail.com" userId="S::urn:spo:guest#simon.anthony.patterson@gmail.com::" providerId="AD" clId="Web-{D76E6140-A1BF-3CE1-8F5C-F3EB19E48C6E}" dt="2021-03-04T17:39:55.407" v="23" actId="1076"/>
          <ac:grpSpMkLst>
            <pc:docMk/>
            <pc:sldMk cId="3180989751" sldId="349"/>
            <ac:grpSpMk id="88" creationId="{147DB14F-A1C1-784F-BBA2-143FAFC227D1}"/>
          </ac:grpSpMkLst>
        </pc:grpChg>
      </pc:sldChg>
      <pc:sldChg chg="modSp modNotes">
        <pc:chgData name="simon.anthony.patterson@gmail.com" userId="S::urn:spo:guest#simon.anthony.patterson@gmail.com::" providerId="AD" clId="Web-{D76E6140-A1BF-3CE1-8F5C-F3EB19E48C6E}" dt="2021-03-04T18:44:25.995" v="52" actId="1076"/>
        <pc:sldMkLst>
          <pc:docMk/>
          <pc:sldMk cId="3906699067" sldId="350"/>
        </pc:sldMkLst>
        <pc:spChg chg="mod">
          <ac:chgData name="simon.anthony.patterson@gmail.com" userId="S::urn:spo:guest#simon.anthony.patterson@gmail.com::" providerId="AD" clId="Web-{D76E6140-A1BF-3CE1-8F5C-F3EB19E48C6E}" dt="2021-03-04T18:44:25.995" v="52" actId="1076"/>
          <ac:spMkLst>
            <pc:docMk/>
            <pc:sldMk cId="3906699067" sldId="350"/>
            <ac:spMk id="85" creationId="{859C869A-B7FF-7345-99A5-3146AAF6D48C}"/>
          </ac:spMkLst>
        </pc:spChg>
      </pc:sldChg>
      <pc:sldChg chg="modSp">
        <pc:chgData name="simon.anthony.patterson@gmail.com" userId="S::urn:spo:guest#simon.anthony.patterson@gmail.com::" providerId="AD" clId="Web-{D76E6140-A1BF-3CE1-8F5C-F3EB19E48C6E}" dt="2021-03-04T18:14:20.835" v="41" actId="20577"/>
        <pc:sldMkLst>
          <pc:docMk/>
          <pc:sldMk cId="3346289625" sldId="351"/>
        </pc:sldMkLst>
        <pc:spChg chg="mod">
          <ac:chgData name="simon.anthony.patterson@gmail.com" userId="S::urn:spo:guest#simon.anthony.patterson@gmail.com::" providerId="AD" clId="Web-{D76E6140-A1BF-3CE1-8F5C-F3EB19E48C6E}" dt="2021-03-04T18:00:37.636" v="27" actId="20577"/>
          <ac:spMkLst>
            <pc:docMk/>
            <pc:sldMk cId="3346289625" sldId="351"/>
            <ac:spMk id="141" creationId="{524174E4-0DC9-8A42-A0CF-13CABAFCEDE7}"/>
          </ac:spMkLst>
        </pc:spChg>
        <pc:spChg chg="mod">
          <ac:chgData name="simon.anthony.patterson@gmail.com" userId="S::urn:spo:guest#simon.anthony.patterson@gmail.com::" providerId="AD" clId="Web-{D76E6140-A1BF-3CE1-8F5C-F3EB19E48C6E}" dt="2021-03-04T18:14:20.835" v="41" actId="20577"/>
          <ac:spMkLst>
            <pc:docMk/>
            <pc:sldMk cId="3346289625" sldId="351"/>
            <ac:spMk id="154" creationId="{6233F87F-8876-4624-A3F2-B56E3E1848AD}"/>
          </ac:spMkLst>
        </pc:spChg>
        <pc:spChg chg="mod">
          <ac:chgData name="simon.anthony.patterson@gmail.com" userId="S::urn:spo:guest#simon.anthony.patterson@gmail.com::" providerId="AD" clId="Web-{D76E6140-A1BF-3CE1-8F5C-F3EB19E48C6E}" dt="2021-03-04T18:00:55.293" v="31" actId="20577"/>
          <ac:spMkLst>
            <pc:docMk/>
            <pc:sldMk cId="3346289625" sldId="351"/>
            <ac:spMk id="166" creationId="{E0D6AFFD-3714-4986-AE50-8A0DB0CDB9C3}"/>
          </ac:spMkLst>
        </pc:spChg>
      </pc:sldChg>
      <pc:sldChg chg="modSp">
        <pc:chgData name="simon.anthony.patterson@gmail.com" userId="S::urn:spo:guest#simon.anthony.patterson@gmail.com::" providerId="AD" clId="Web-{D76E6140-A1BF-3CE1-8F5C-F3EB19E48C6E}" dt="2021-03-04T18:17:02.103" v="44" actId="1076"/>
        <pc:sldMkLst>
          <pc:docMk/>
          <pc:sldMk cId="3855571391" sldId="354"/>
        </pc:sldMkLst>
        <pc:picChg chg="mod">
          <ac:chgData name="simon.anthony.patterson@gmail.com" userId="S::urn:spo:guest#simon.anthony.patterson@gmail.com::" providerId="AD" clId="Web-{D76E6140-A1BF-3CE1-8F5C-F3EB19E48C6E}" dt="2021-03-04T18:17:02.103" v="44" actId="1076"/>
          <ac:picMkLst>
            <pc:docMk/>
            <pc:sldMk cId="3855571391" sldId="354"/>
            <ac:picMk id="147" creationId="{3ACC23C9-7D18-A846-A2EE-79CA80BFA4BC}"/>
          </ac:picMkLst>
        </pc:picChg>
      </pc:sldChg>
      <pc:sldChg chg="modSp">
        <pc:chgData name="simon.anthony.patterson@gmail.com" userId="S::urn:spo:guest#simon.anthony.patterson@gmail.com::" providerId="AD" clId="Web-{D76E6140-A1BF-3CE1-8F5C-F3EB19E48C6E}" dt="2021-03-04T17:17:25.989" v="11" actId="20577"/>
        <pc:sldMkLst>
          <pc:docMk/>
          <pc:sldMk cId="455049223" sldId="359"/>
        </pc:sldMkLst>
        <pc:spChg chg="mod">
          <ac:chgData name="simon.anthony.patterson@gmail.com" userId="S::urn:spo:guest#simon.anthony.patterson@gmail.com::" providerId="AD" clId="Web-{D76E6140-A1BF-3CE1-8F5C-F3EB19E48C6E}" dt="2021-03-04T17:17:25.989" v="11" actId="20577"/>
          <ac:spMkLst>
            <pc:docMk/>
            <pc:sldMk cId="455049223" sldId="359"/>
            <ac:spMk id="115" creationId="{BEED846D-A27C-4CE9-83AC-578F822929F2}"/>
          </ac:spMkLst>
        </pc:spChg>
      </pc:sldChg>
      <pc:sldChg chg="modNotes">
        <pc:chgData name="simon.anthony.patterson@gmail.com" userId="S::urn:spo:guest#simon.anthony.patterson@gmail.com::" providerId="AD" clId="Web-{D76E6140-A1BF-3CE1-8F5C-F3EB19E48C6E}" dt="2021-03-04T18:14:03.990" v="37"/>
        <pc:sldMkLst>
          <pc:docMk/>
          <pc:sldMk cId="728970301" sldId="360"/>
        </pc:sldMkLst>
      </pc:sldChg>
      <pc:sldChg chg="modSp">
        <pc:chgData name="simon.anthony.patterson@gmail.com" userId="S::urn:spo:guest#simon.anthony.patterson@gmail.com::" providerId="AD" clId="Web-{D76E6140-A1BF-3CE1-8F5C-F3EB19E48C6E}" dt="2021-03-04T18:23:04.329" v="51" actId="20577"/>
        <pc:sldMkLst>
          <pc:docMk/>
          <pc:sldMk cId="1365439828" sldId="361"/>
        </pc:sldMkLst>
        <pc:spChg chg="mod">
          <ac:chgData name="simon.anthony.patterson@gmail.com" userId="S::urn:spo:guest#simon.anthony.patterson@gmail.com::" providerId="AD" clId="Web-{D76E6140-A1BF-3CE1-8F5C-F3EB19E48C6E}" dt="2021-03-04T18:23:04.329" v="51" actId="20577"/>
          <ac:spMkLst>
            <pc:docMk/>
            <pc:sldMk cId="1365439828" sldId="361"/>
            <ac:spMk id="18" creationId="{73918AE7-971F-484B-B01D-A74F06F07B27}"/>
          </ac:spMkLst>
        </pc:spChg>
        <pc:spChg chg="mod">
          <ac:chgData name="simon.anthony.patterson@gmail.com" userId="S::urn:spo:guest#simon.anthony.patterson@gmail.com::" providerId="AD" clId="Web-{D76E6140-A1BF-3CE1-8F5C-F3EB19E48C6E}" dt="2021-03-04T18:22:40.329" v="49" actId="20577"/>
          <ac:spMkLst>
            <pc:docMk/>
            <pc:sldMk cId="1365439828" sldId="361"/>
            <ac:spMk id="25" creationId="{9B9F2E61-EED9-F04F-B7F4-340ADA4885A2}"/>
          </ac:spMkLst>
        </pc:spChg>
        <pc:spChg chg="mod">
          <ac:chgData name="simon.anthony.patterson@gmail.com" userId="S::urn:spo:guest#simon.anthony.patterson@gmail.com::" providerId="AD" clId="Web-{D76E6140-A1BF-3CE1-8F5C-F3EB19E48C6E}" dt="2021-03-04T18:22:35.219" v="46" actId="20577"/>
          <ac:spMkLst>
            <pc:docMk/>
            <pc:sldMk cId="1365439828" sldId="361"/>
            <ac:spMk id="28" creationId="{990B95BE-7691-8E4F-8B39-4DD6E804A9A0}"/>
          </ac:spMkLst>
        </pc:spChg>
      </pc:sldChg>
    </pc:docChg>
  </pc:docChgLst>
  <pc:docChgLst>
    <pc:chgData name="Flora Charbonnier" userId="e1996c6b-01a1-4b9b-ba95-8cf72f4c1f8d" providerId="ADAL" clId="{C7026645-9E77-AD49-BAE0-3E2D69AE9FB8}"/>
    <pc:docChg chg="undo custSel addSld modSld sldOrd">
      <pc:chgData name="Flora Charbonnier" userId="e1996c6b-01a1-4b9b-ba95-8cf72f4c1f8d" providerId="ADAL" clId="{C7026645-9E77-AD49-BAE0-3E2D69AE9FB8}" dt="2021-02-23T18:37:06.962" v="1928" actId="20578"/>
      <pc:docMkLst>
        <pc:docMk/>
      </pc:docMkLst>
      <pc:sldChg chg="modSp mod">
        <pc:chgData name="Flora Charbonnier" userId="e1996c6b-01a1-4b9b-ba95-8cf72f4c1f8d" providerId="ADAL" clId="{C7026645-9E77-AD49-BAE0-3E2D69AE9FB8}" dt="2021-02-23T18:33:32.899" v="1806" actId="20577"/>
        <pc:sldMkLst>
          <pc:docMk/>
          <pc:sldMk cId="0" sldId="258"/>
        </pc:sldMkLst>
        <pc:spChg chg="mod">
          <ac:chgData name="Flora Charbonnier" userId="e1996c6b-01a1-4b9b-ba95-8cf72f4c1f8d" providerId="ADAL" clId="{C7026645-9E77-AD49-BAE0-3E2D69AE9FB8}" dt="2021-02-23T18:33:32.899" v="1806" actId="20577"/>
          <ac:spMkLst>
            <pc:docMk/>
            <pc:sldMk cId="0" sldId="258"/>
            <ac:spMk id="24" creationId="{BD052431-641E-1D48-935A-CEC66F721803}"/>
          </ac:spMkLst>
        </pc:spChg>
      </pc:sldChg>
      <pc:sldChg chg="addSp delSp modSp mod modNotesTx">
        <pc:chgData name="Flora Charbonnier" userId="e1996c6b-01a1-4b9b-ba95-8cf72f4c1f8d" providerId="ADAL" clId="{C7026645-9E77-AD49-BAE0-3E2D69AE9FB8}" dt="2021-02-23T18:33:35.049" v="1808" actId="20577"/>
        <pc:sldMkLst>
          <pc:docMk/>
          <pc:sldMk cId="1508633655" sldId="337"/>
        </pc:sldMkLst>
        <pc:spChg chg="add del mod">
          <ac:chgData name="Flora Charbonnier" userId="e1996c6b-01a1-4b9b-ba95-8cf72f4c1f8d" providerId="ADAL" clId="{C7026645-9E77-AD49-BAE0-3E2D69AE9FB8}" dt="2021-02-23T18:26:51.940" v="1601" actId="478"/>
          <ac:spMkLst>
            <pc:docMk/>
            <pc:sldMk cId="1508633655" sldId="337"/>
            <ac:spMk id="3" creationId="{9CEA570D-3C5D-C54B-AE3D-C4F77DF96ECE}"/>
          </ac:spMkLst>
        </pc:spChg>
        <pc:spChg chg="add del mod">
          <ac:chgData name="Flora Charbonnier" userId="e1996c6b-01a1-4b9b-ba95-8cf72f4c1f8d" providerId="ADAL" clId="{C7026645-9E77-AD49-BAE0-3E2D69AE9FB8}" dt="2021-02-23T18:26:51.173" v="1600"/>
          <ac:spMkLst>
            <pc:docMk/>
            <pc:sldMk cId="1508633655" sldId="337"/>
            <ac:spMk id="7" creationId="{46082615-D853-E34C-B9F9-F46FF56D2EEE}"/>
          </ac:spMkLst>
        </pc:spChg>
        <pc:spChg chg="add mod">
          <ac:chgData name="Flora Charbonnier" userId="e1996c6b-01a1-4b9b-ba95-8cf72f4c1f8d" providerId="ADAL" clId="{C7026645-9E77-AD49-BAE0-3E2D69AE9FB8}" dt="2021-02-23T18:33:35.049" v="1808" actId="20577"/>
          <ac:spMkLst>
            <pc:docMk/>
            <pc:sldMk cId="1508633655" sldId="337"/>
            <ac:spMk id="8" creationId="{FF7D66E7-2970-7F48-82FE-2DBA71BBE1A8}"/>
          </ac:spMkLst>
        </pc:spChg>
        <pc:spChg chg="del">
          <ac:chgData name="Flora Charbonnier" userId="e1996c6b-01a1-4b9b-ba95-8cf72f4c1f8d" providerId="ADAL" clId="{C7026645-9E77-AD49-BAE0-3E2D69AE9FB8}" dt="2021-02-23T18:26:50.228" v="1598" actId="478"/>
          <ac:spMkLst>
            <pc:docMk/>
            <pc:sldMk cId="1508633655" sldId="337"/>
            <ac:spMk id="24" creationId="{BD052431-641E-1D48-935A-CEC66F721803}"/>
          </ac:spMkLst>
        </pc:spChg>
      </pc:sldChg>
      <pc:sldChg chg="addSp delSp modSp mod modAnim modNotesTx">
        <pc:chgData name="Flora Charbonnier" userId="e1996c6b-01a1-4b9b-ba95-8cf72f4c1f8d" providerId="ADAL" clId="{C7026645-9E77-AD49-BAE0-3E2D69AE9FB8}" dt="2021-02-23T18:34:16.053" v="1876" actId="20577"/>
        <pc:sldMkLst>
          <pc:docMk/>
          <pc:sldMk cId="3655750160" sldId="338"/>
        </pc:sldMkLst>
        <pc:spChg chg="add del mod">
          <ac:chgData name="Flora Charbonnier" userId="e1996c6b-01a1-4b9b-ba95-8cf72f4c1f8d" providerId="ADAL" clId="{C7026645-9E77-AD49-BAE0-3E2D69AE9FB8}" dt="2021-02-23T18:33:12.307" v="1797" actId="478"/>
          <ac:spMkLst>
            <pc:docMk/>
            <pc:sldMk cId="3655750160" sldId="338"/>
            <ac:spMk id="2" creationId="{720168A4-14DA-2349-A409-082A4469471A}"/>
          </ac:spMkLst>
        </pc:spChg>
        <pc:spChg chg="del">
          <ac:chgData name="Flora Charbonnier" userId="e1996c6b-01a1-4b9b-ba95-8cf72f4c1f8d" providerId="ADAL" clId="{C7026645-9E77-AD49-BAE0-3E2D69AE9FB8}" dt="2021-02-23T18:33:10.095" v="1796" actId="478"/>
          <ac:spMkLst>
            <pc:docMk/>
            <pc:sldMk cId="3655750160" sldId="338"/>
            <ac:spMk id="30" creationId="{7E7B0C94-D0C3-734D-A4FA-054CBC604EEF}"/>
          </ac:spMkLst>
        </pc:spChg>
        <pc:spChg chg="add mod">
          <ac:chgData name="Flora Charbonnier" userId="e1996c6b-01a1-4b9b-ba95-8cf72f4c1f8d" providerId="ADAL" clId="{C7026645-9E77-AD49-BAE0-3E2D69AE9FB8}" dt="2021-02-23T18:34:16.053" v="1876" actId="20577"/>
          <ac:spMkLst>
            <pc:docMk/>
            <pc:sldMk cId="3655750160" sldId="338"/>
            <ac:spMk id="82" creationId="{D32BF4F5-8A4B-CB4F-81F5-5EA7FEBA55BA}"/>
          </ac:spMkLst>
        </pc:spChg>
        <pc:spChg chg="mod">
          <ac:chgData name="Flora Charbonnier" userId="e1996c6b-01a1-4b9b-ba95-8cf72f4c1f8d" providerId="ADAL" clId="{C7026645-9E77-AD49-BAE0-3E2D69AE9FB8}" dt="2021-02-23T18:23:27.487" v="1467" actId="20577"/>
          <ac:spMkLst>
            <pc:docMk/>
            <pc:sldMk cId="3655750160" sldId="338"/>
            <ac:spMk id="115" creationId="{BEED846D-A27C-4CE9-83AC-578F822929F2}"/>
          </ac:spMkLst>
        </pc:spChg>
        <pc:grpChg chg="del">
          <ac:chgData name="Flora Charbonnier" userId="e1996c6b-01a1-4b9b-ba95-8cf72f4c1f8d" providerId="ADAL" clId="{C7026645-9E77-AD49-BAE0-3E2D69AE9FB8}" dt="2021-02-23T18:07:41.388" v="471" actId="478"/>
          <ac:grpSpMkLst>
            <pc:docMk/>
            <pc:sldMk cId="3655750160" sldId="338"/>
            <ac:grpSpMk id="111" creationId="{AA7F5A2E-30E2-CF4F-925C-53F22656ED88}"/>
          </ac:grpSpMkLst>
        </pc:grpChg>
        <pc:picChg chg="add mod">
          <ac:chgData name="Flora Charbonnier" userId="e1996c6b-01a1-4b9b-ba95-8cf72f4c1f8d" providerId="ADAL" clId="{C7026645-9E77-AD49-BAE0-3E2D69AE9FB8}" dt="2021-02-23T18:07:58.109" v="477" actId="1076"/>
          <ac:picMkLst>
            <pc:docMk/>
            <pc:sldMk cId="3655750160" sldId="338"/>
            <ac:picMk id="80" creationId="{A18FA7BA-5697-E442-886E-8641C8BB066C}"/>
          </ac:picMkLst>
        </pc:picChg>
        <pc:cxnChg chg="mod">
          <ac:chgData name="Flora Charbonnier" userId="e1996c6b-01a1-4b9b-ba95-8cf72f4c1f8d" providerId="ADAL" clId="{C7026645-9E77-AD49-BAE0-3E2D69AE9FB8}" dt="2021-02-23T18:07:41.388" v="471" actId="478"/>
          <ac:cxnSpMkLst>
            <pc:docMk/>
            <pc:sldMk cId="3655750160" sldId="338"/>
            <ac:cxnSpMk id="153" creationId="{F3792A60-69B0-AB42-B011-DBFAA0F9ADA4}"/>
          </ac:cxnSpMkLst>
        </pc:cxnChg>
        <pc:cxnChg chg="mod">
          <ac:chgData name="Flora Charbonnier" userId="e1996c6b-01a1-4b9b-ba95-8cf72f4c1f8d" providerId="ADAL" clId="{C7026645-9E77-AD49-BAE0-3E2D69AE9FB8}" dt="2021-02-23T18:07:41.388" v="471" actId="478"/>
          <ac:cxnSpMkLst>
            <pc:docMk/>
            <pc:sldMk cId="3655750160" sldId="338"/>
            <ac:cxnSpMk id="154" creationId="{17F123D9-1B17-1949-AC84-0A0DC305A5CF}"/>
          </ac:cxnSpMkLst>
        </pc:cxnChg>
      </pc:sldChg>
      <pc:sldChg chg="modSp mod">
        <pc:chgData name="Flora Charbonnier" userId="e1996c6b-01a1-4b9b-ba95-8cf72f4c1f8d" providerId="ADAL" clId="{C7026645-9E77-AD49-BAE0-3E2D69AE9FB8}" dt="2021-02-23T18:33:47.459" v="1826" actId="20577"/>
        <pc:sldMkLst>
          <pc:docMk/>
          <pc:sldMk cId="1499037505" sldId="339"/>
        </pc:sldMkLst>
        <pc:spChg chg="mod">
          <ac:chgData name="Flora Charbonnier" userId="e1996c6b-01a1-4b9b-ba95-8cf72f4c1f8d" providerId="ADAL" clId="{C7026645-9E77-AD49-BAE0-3E2D69AE9FB8}" dt="2021-02-23T18:33:47.459" v="1826" actId="20577"/>
          <ac:spMkLst>
            <pc:docMk/>
            <pc:sldMk cId="1499037505" sldId="339"/>
            <ac:spMk id="24" creationId="{BD052431-641E-1D48-935A-CEC66F721803}"/>
          </ac:spMkLst>
        </pc:spChg>
      </pc:sldChg>
      <pc:sldChg chg="addSp delSp modSp mod ord">
        <pc:chgData name="Flora Charbonnier" userId="e1996c6b-01a1-4b9b-ba95-8cf72f4c1f8d" providerId="ADAL" clId="{C7026645-9E77-AD49-BAE0-3E2D69AE9FB8}" dt="2021-02-23T18:35:05.018" v="1917"/>
        <pc:sldMkLst>
          <pc:docMk/>
          <pc:sldMk cId="3132245894" sldId="340"/>
        </pc:sldMkLst>
        <pc:spChg chg="add del mod">
          <ac:chgData name="Flora Charbonnier" userId="e1996c6b-01a1-4b9b-ba95-8cf72f4c1f8d" providerId="ADAL" clId="{C7026645-9E77-AD49-BAE0-3E2D69AE9FB8}" dt="2021-02-23T18:35:04.859" v="1916" actId="478"/>
          <ac:spMkLst>
            <pc:docMk/>
            <pc:sldMk cId="3132245894" sldId="340"/>
            <ac:spMk id="2" creationId="{53FCDFA3-8CA8-F94E-8575-FBE998E3C027}"/>
          </ac:spMkLst>
        </pc:spChg>
        <pc:spChg chg="del mod">
          <ac:chgData name="Flora Charbonnier" userId="e1996c6b-01a1-4b9b-ba95-8cf72f4c1f8d" providerId="ADAL" clId="{C7026645-9E77-AD49-BAE0-3E2D69AE9FB8}" dt="2021-02-23T18:35:03.771" v="1915" actId="478"/>
          <ac:spMkLst>
            <pc:docMk/>
            <pc:sldMk cId="3132245894" sldId="340"/>
            <ac:spMk id="24" creationId="{BD052431-641E-1D48-935A-CEC66F721803}"/>
          </ac:spMkLst>
        </pc:spChg>
        <pc:spChg chg="add mod">
          <ac:chgData name="Flora Charbonnier" userId="e1996c6b-01a1-4b9b-ba95-8cf72f4c1f8d" providerId="ADAL" clId="{C7026645-9E77-AD49-BAE0-3E2D69AE9FB8}" dt="2021-02-23T18:35:05.018" v="1917"/>
          <ac:spMkLst>
            <pc:docMk/>
            <pc:sldMk cId="3132245894" sldId="340"/>
            <ac:spMk id="25" creationId="{2D7E292D-3BF3-584A-A3B2-C9D91DD8F761}"/>
          </ac:spMkLst>
        </pc:spChg>
      </pc:sldChg>
      <pc:sldChg chg="addSp delSp modSp mod">
        <pc:chgData name="Flora Charbonnier" userId="e1996c6b-01a1-4b9b-ba95-8cf72f4c1f8d" providerId="ADAL" clId="{C7026645-9E77-AD49-BAE0-3E2D69AE9FB8}" dt="2021-02-23T18:33:36.938" v="1810" actId="20577"/>
        <pc:sldMkLst>
          <pc:docMk/>
          <pc:sldMk cId="2341870527" sldId="341"/>
        </pc:sldMkLst>
        <pc:spChg chg="add del mod">
          <ac:chgData name="Flora Charbonnier" userId="e1996c6b-01a1-4b9b-ba95-8cf72f4c1f8d" providerId="ADAL" clId="{C7026645-9E77-AD49-BAE0-3E2D69AE9FB8}" dt="2021-02-23T18:26:56.145" v="1604" actId="478"/>
          <ac:spMkLst>
            <pc:docMk/>
            <pc:sldMk cId="2341870527" sldId="341"/>
            <ac:spMk id="2" creationId="{424DCA02-71FB-C241-A268-4C3DDA2FF416}"/>
          </ac:spMkLst>
        </pc:spChg>
        <pc:spChg chg="add mod">
          <ac:chgData name="Flora Charbonnier" userId="e1996c6b-01a1-4b9b-ba95-8cf72f4c1f8d" providerId="ADAL" clId="{C7026645-9E77-AD49-BAE0-3E2D69AE9FB8}" dt="2021-02-23T18:33:36.938" v="1810" actId="20577"/>
          <ac:spMkLst>
            <pc:docMk/>
            <pc:sldMk cId="2341870527" sldId="341"/>
            <ac:spMk id="10" creationId="{34060160-7B47-4643-A2D9-A2052FBEE966}"/>
          </ac:spMkLst>
        </pc:spChg>
        <pc:spChg chg="del">
          <ac:chgData name="Flora Charbonnier" userId="e1996c6b-01a1-4b9b-ba95-8cf72f4c1f8d" providerId="ADAL" clId="{C7026645-9E77-AD49-BAE0-3E2D69AE9FB8}" dt="2021-02-23T18:26:55.034" v="1603" actId="478"/>
          <ac:spMkLst>
            <pc:docMk/>
            <pc:sldMk cId="2341870527" sldId="341"/>
            <ac:spMk id="24" creationId="{BD052431-641E-1D48-935A-CEC66F721803}"/>
          </ac:spMkLst>
        </pc:spChg>
      </pc:sldChg>
      <pc:sldChg chg="addSp delSp modSp mod">
        <pc:chgData name="Flora Charbonnier" userId="e1996c6b-01a1-4b9b-ba95-8cf72f4c1f8d" providerId="ADAL" clId="{C7026645-9E77-AD49-BAE0-3E2D69AE9FB8}" dt="2021-02-23T18:33:39.862" v="1812" actId="20577"/>
        <pc:sldMkLst>
          <pc:docMk/>
          <pc:sldMk cId="536534746" sldId="342"/>
        </pc:sldMkLst>
        <pc:spChg chg="add del mod">
          <ac:chgData name="Flora Charbonnier" userId="e1996c6b-01a1-4b9b-ba95-8cf72f4c1f8d" providerId="ADAL" clId="{C7026645-9E77-AD49-BAE0-3E2D69AE9FB8}" dt="2021-02-23T18:27:00.873" v="1607" actId="478"/>
          <ac:spMkLst>
            <pc:docMk/>
            <pc:sldMk cId="536534746" sldId="342"/>
            <ac:spMk id="2" creationId="{0A75D358-AF5F-6940-A55A-2A81DC915058}"/>
          </ac:spMkLst>
        </pc:spChg>
        <pc:spChg chg="add mod">
          <ac:chgData name="Flora Charbonnier" userId="e1996c6b-01a1-4b9b-ba95-8cf72f4c1f8d" providerId="ADAL" clId="{C7026645-9E77-AD49-BAE0-3E2D69AE9FB8}" dt="2021-02-23T18:33:39.862" v="1812" actId="20577"/>
          <ac:spMkLst>
            <pc:docMk/>
            <pc:sldMk cId="536534746" sldId="342"/>
            <ac:spMk id="21" creationId="{5FDF47ED-E997-6D40-8A6B-6CC44A0F22F3}"/>
          </ac:spMkLst>
        </pc:spChg>
        <pc:spChg chg="del">
          <ac:chgData name="Flora Charbonnier" userId="e1996c6b-01a1-4b9b-ba95-8cf72f4c1f8d" providerId="ADAL" clId="{C7026645-9E77-AD49-BAE0-3E2D69AE9FB8}" dt="2021-02-23T18:26:59.722" v="1606" actId="478"/>
          <ac:spMkLst>
            <pc:docMk/>
            <pc:sldMk cId="536534746" sldId="342"/>
            <ac:spMk id="24" creationId="{BD052431-641E-1D48-935A-CEC66F721803}"/>
          </ac:spMkLst>
        </pc:spChg>
      </pc:sldChg>
      <pc:sldChg chg="addSp delSp modSp mod">
        <pc:chgData name="Flora Charbonnier" userId="e1996c6b-01a1-4b9b-ba95-8cf72f4c1f8d" providerId="ADAL" clId="{C7026645-9E77-AD49-BAE0-3E2D69AE9FB8}" dt="2021-02-23T18:33:42.175" v="1814" actId="20577"/>
        <pc:sldMkLst>
          <pc:docMk/>
          <pc:sldMk cId="260350132" sldId="343"/>
        </pc:sldMkLst>
        <pc:spChg chg="add del mod">
          <ac:chgData name="Flora Charbonnier" userId="e1996c6b-01a1-4b9b-ba95-8cf72f4c1f8d" providerId="ADAL" clId="{C7026645-9E77-AD49-BAE0-3E2D69AE9FB8}" dt="2021-02-23T18:27:05.322" v="1610" actId="478"/>
          <ac:spMkLst>
            <pc:docMk/>
            <pc:sldMk cId="260350132" sldId="343"/>
            <ac:spMk id="2" creationId="{BA8799CE-9E6D-3A45-B4BF-A9A097961FBD}"/>
          </ac:spMkLst>
        </pc:spChg>
        <pc:spChg chg="del">
          <ac:chgData name="Flora Charbonnier" userId="e1996c6b-01a1-4b9b-ba95-8cf72f4c1f8d" providerId="ADAL" clId="{C7026645-9E77-AD49-BAE0-3E2D69AE9FB8}" dt="2021-02-23T18:27:04.395" v="1609" actId="478"/>
          <ac:spMkLst>
            <pc:docMk/>
            <pc:sldMk cId="260350132" sldId="343"/>
            <ac:spMk id="24" creationId="{BD052431-641E-1D48-935A-CEC66F721803}"/>
          </ac:spMkLst>
        </pc:spChg>
        <pc:spChg chg="add mod">
          <ac:chgData name="Flora Charbonnier" userId="e1996c6b-01a1-4b9b-ba95-8cf72f4c1f8d" providerId="ADAL" clId="{C7026645-9E77-AD49-BAE0-3E2D69AE9FB8}" dt="2021-02-23T18:33:42.175" v="1814" actId="20577"/>
          <ac:spMkLst>
            <pc:docMk/>
            <pc:sldMk cId="260350132" sldId="343"/>
            <ac:spMk id="34" creationId="{C7F0CE5E-D029-524F-A37F-F17138021D22}"/>
          </ac:spMkLst>
        </pc:spChg>
      </pc:sldChg>
      <pc:sldChg chg="addSp delSp modSp mod">
        <pc:chgData name="Flora Charbonnier" userId="e1996c6b-01a1-4b9b-ba95-8cf72f4c1f8d" providerId="ADAL" clId="{C7026645-9E77-AD49-BAE0-3E2D69AE9FB8}" dt="2021-02-23T18:33:58.699" v="1844" actId="20577"/>
        <pc:sldMkLst>
          <pc:docMk/>
          <pc:sldMk cId="1663209320" sldId="346"/>
        </pc:sldMkLst>
        <pc:spChg chg="add del mod">
          <ac:chgData name="Flora Charbonnier" userId="e1996c6b-01a1-4b9b-ba95-8cf72f4c1f8d" providerId="ADAL" clId="{C7026645-9E77-AD49-BAE0-3E2D69AE9FB8}" dt="2021-02-23T18:28:47.712" v="1712" actId="478"/>
          <ac:spMkLst>
            <pc:docMk/>
            <pc:sldMk cId="1663209320" sldId="346"/>
            <ac:spMk id="2" creationId="{7546AFA9-4561-1B41-8ADE-C7E362022CCE}"/>
          </ac:spMkLst>
        </pc:spChg>
        <pc:spChg chg="add mod">
          <ac:chgData name="Flora Charbonnier" userId="e1996c6b-01a1-4b9b-ba95-8cf72f4c1f8d" providerId="ADAL" clId="{C7026645-9E77-AD49-BAE0-3E2D69AE9FB8}" dt="2021-02-23T18:33:58.699" v="1844" actId="20577"/>
          <ac:spMkLst>
            <pc:docMk/>
            <pc:sldMk cId="1663209320" sldId="346"/>
            <ac:spMk id="10" creationId="{AA4CF911-B5E5-AE4C-8014-26D896DA9482}"/>
          </ac:spMkLst>
        </pc:spChg>
        <pc:spChg chg="del">
          <ac:chgData name="Flora Charbonnier" userId="e1996c6b-01a1-4b9b-ba95-8cf72f4c1f8d" providerId="ADAL" clId="{C7026645-9E77-AD49-BAE0-3E2D69AE9FB8}" dt="2021-02-23T18:28:46.321" v="1711" actId="478"/>
          <ac:spMkLst>
            <pc:docMk/>
            <pc:sldMk cId="1663209320" sldId="346"/>
            <ac:spMk id="24" creationId="{BD052431-641E-1D48-935A-CEC66F721803}"/>
          </ac:spMkLst>
        </pc:spChg>
      </pc:sldChg>
      <pc:sldChg chg="addSp delSp modSp mod">
        <pc:chgData name="Flora Charbonnier" userId="e1996c6b-01a1-4b9b-ba95-8cf72f4c1f8d" providerId="ADAL" clId="{C7026645-9E77-AD49-BAE0-3E2D69AE9FB8}" dt="2021-02-23T18:34:02.684" v="1850" actId="20577"/>
        <pc:sldMkLst>
          <pc:docMk/>
          <pc:sldMk cId="1982559456" sldId="347"/>
        </pc:sldMkLst>
        <pc:spChg chg="add del mod">
          <ac:chgData name="Flora Charbonnier" userId="e1996c6b-01a1-4b9b-ba95-8cf72f4c1f8d" providerId="ADAL" clId="{C7026645-9E77-AD49-BAE0-3E2D69AE9FB8}" dt="2021-02-23T18:28:51.902" v="1715" actId="478"/>
          <ac:spMkLst>
            <pc:docMk/>
            <pc:sldMk cId="1982559456" sldId="347"/>
            <ac:spMk id="2" creationId="{842E8636-759F-D64E-A9F3-F8903B022EBE}"/>
          </ac:spMkLst>
        </pc:spChg>
        <pc:spChg chg="add mod">
          <ac:chgData name="Flora Charbonnier" userId="e1996c6b-01a1-4b9b-ba95-8cf72f4c1f8d" providerId="ADAL" clId="{C7026645-9E77-AD49-BAE0-3E2D69AE9FB8}" dt="2021-02-23T18:34:02.684" v="1850" actId="20577"/>
          <ac:spMkLst>
            <pc:docMk/>
            <pc:sldMk cId="1982559456" sldId="347"/>
            <ac:spMk id="10" creationId="{63DF70FE-4028-EC42-8166-CA885D772A05}"/>
          </ac:spMkLst>
        </pc:spChg>
        <pc:spChg chg="del">
          <ac:chgData name="Flora Charbonnier" userId="e1996c6b-01a1-4b9b-ba95-8cf72f4c1f8d" providerId="ADAL" clId="{C7026645-9E77-AD49-BAE0-3E2D69AE9FB8}" dt="2021-02-23T18:28:50.800" v="1714" actId="478"/>
          <ac:spMkLst>
            <pc:docMk/>
            <pc:sldMk cId="1982559456" sldId="347"/>
            <ac:spMk id="24" creationId="{BD052431-641E-1D48-935A-CEC66F721803}"/>
          </ac:spMkLst>
        </pc:spChg>
      </pc:sldChg>
      <pc:sldChg chg="addSp delSp modSp ord modNotesTx">
        <pc:chgData name="Flora Charbonnier" userId="e1996c6b-01a1-4b9b-ba95-8cf72f4c1f8d" providerId="ADAL" clId="{C7026645-9E77-AD49-BAE0-3E2D69AE9FB8}" dt="2021-02-23T18:35:09.515" v="1920"/>
        <pc:sldMkLst>
          <pc:docMk/>
          <pc:sldMk cId="2393118644" sldId="348"/>
        </pc:sldMkLst>
        <pc:spChg chg="add del mod">
          <ac:chgData name="Flora Charbonnier" userId="e1996c6b-01a1-4b9b-ba95-8cf72f4c1f8d" providerId="ADAL" clId="{C7026645-9E77-AD49-BAE0-3E2D69AE9FB8}" dt="2021-02-23T18:35:09.268" v="1919" actId="478"/>
          <ac:spMkLst>
            <pc:docMk/>
            <pc:sldMk cId="2393118644" sldId="348"/>
            <ac:spMk id="2" creationId="{64318AEA-468E-6E40-9228-52ECBF5EFDB1}"/>
          </ac:spMkLst>
        </pc:spChg>
        <pc:spChg chg="add mod">
          <ac:chgData name="Flora Charbonnier" userId="e1996c6b-01a1-4b9b-ba95-8cf72f4c1f8d" providerId="ADAL" clId="{C7026645-9E77-AD49-BAE0-3E2D69AE9FB8}" dt="2021-02-23T18:35:09.515" v="1920"/>
          <ac:spMkLst>
            <pc:docMk/>
            <pc:sldMk cId="2393118644" sldId="348"/>
            <ac:spMk id="9" creationId="{D051E5EE-A77D-E141-AC8C-BFA8334C6419}"/>
          </ac:spMkLst>
        </pc:spChg>
        <pc:spChg chg="del">
          <ac:chgData name="Flora Charbonnier" userId="e1996c6b-01a1-4b9b-ba95-8cf72f4c1f8d" providerId="ADAL" clId="{C7026645-9E77-AD49-BAE0-3E2D69AE9FB8}" dt="2021-02-23T18:35:08.077" v="1918" actId="478"/>
          <ac:spMkLst>
            <pc:docMk/>
            <pc:sldMk cId="2393118644" sldId="348"/>
            <ac:spMk id="24" creationId="{BD052431-641E-1D48-935A-CEC66F721803}"/>
          </ac:spMkLst>
        </pc:spChg>
      </pc:sldChg>
      <pc:sldChg chg="modSp mod">
        <pc:chgData name="Flora Charbonnier" userId="e1996c6b-01a1-4b9b-ba95-8cf72f4c1f8d" providerId="ADAL" clId="{C7026645-9E77-AD49-BAE0-3E2D69AE9FB8}" dt="2021-02-23T18:34:07.079" v="1856" actId="20577"/>
        <pc:sldMkLst>
          <pc:docMk/>
          <pc:sldMk cId="3180989751" sldId="349"/>
        </pc:sldMkLst>
        <pc:spChg chg="mod">
          <ac:chgData name="Flora Charbonnier" userId="e1996c6b-01a1-4b9b-ba95-8cf72f4c1f8d" providerId="ADAL" clId="{C7026645-9E77-AD49-BAE0-3E2D69AE9FB8}" dt="2021-02-23T18:34:07.079" v="1856" actId="20577"/>
          <ac:spMkLst>
            <pc:docMk/>
            <pc:sldMk cId="3180989751" sldId="349"/>
            <ac:spMk id="24" creationId="{BD052431-641E-1D48-935A-CEC66F721803}"/>
          </ac:spMkLst>
        </pc:spChg>
        <pc:spChg chg="mod">
          <ac:chgData name="Flora Charbonnier" userId="e1996c6b-01a1-4b9b-ba95-8cf72f4c1f8d" providerId="ADAL" clId="{C7026645-9E77-AD49-BAE0-3E2D69AE9FB8}" dt="2021-02-23T18:21:33.654" v="1388" actId="20577"/>
          <ac:spMkLst>
            <pc:docMk/>
            <pc:sldMk cId="3180989751" sldId="349"/>
            <ac:spMk id="86" creationId="{1C465FCB-6451-EF49-9ECE-024B0D21DF17}"/>
          </ac:spMkLst>
        </pc:spChg>
      </pc:sldChg>
      <pc:sldChg chg="addSp delSp modSp mod ord modAnim modNotesTx">
        <pc:chgData name="Flora Charbonnier" userId="e1996c6b-01a1-4b9b-ba95-8cf72f4c1f8d" providerId="ADAL" clId="{C7026645-9E77-AD49-BAE0-3E2D69AE9FB8}" dt="2021-02-23T18:37:06.962" v="1928" actId="20578"/>
        <pc:sldMkLst>
          <pc:docMk/>
          <pc:sldMk cId="3906699067" sldId="350"/>
        </pc:sldMkLst>
        <pc:spChg chg="add del mod">
          <ac:chgData name="Flora Charbonnier" userId="e1996c6b-01a1-4b9b-ba95-8cf72f4c1f8d" providerId="ADAL" clId="{C7026645-9E77-AD49-BAE0-3E2D69AE9FB8}" dt="2021-02-23T18:34:50.552" v="1911" actId="478"/>
          <ac:spMkLst>
            <pc:docMk/>
            <pc:sldMk cId="3906699067" sldId="350"/>
            <ac:spMk id="2" creationId="{AFEACC36-3D3D-654A-A05D-045F745A9C0A}"/>
          </ac:spMkLst>
        </pc:spChg>
        <pc:spChg chg="del mod">
          <ac:chgData name="Flora Charbonnier" userId="e1996c6b-01a1-4b9b-ba95-8cf72f4c1f8d" providerId="ADAL" clId="{C7026645-9E77-AD49-BAE0-3E2D69AE9FB8}" dt="2021-02-23T18:00:55.965" v="206" actId="478"/>
          <ac:spMkLst>
            <pc:docMk/>
            <pc:sldMk cId="3906699067" sldId="350"/>
            <ac:spMk id="4" creationId="{9767E2ED-3923-8641-A6FF-4F8D662BA71C}"/>
          </ac:spMkLst>
        </pc:spChg>
        <pc:spChg chg="del">
          <ac:chgData name="Flora Charbonnier" userId="e1996c6b-01a1-4b9b-ba95-8cf72f4c1f8d" providerId="ADAL" clId="{C7026645-9E77-AD49-BAE0-3E2D69AE9FB8}" dt="2021-02-23T18:34:49.402" v="1910" actId="478"/>
          <ac:spMkLst>
            <pc:docMk/>
            <pc:sldMk cId="3906699067" sldId="350"/>
            <ac:spMk id="24" creationId="{BD052431-641E-1D48-935A-CEC66F721803}"/>
          </ac:spMkLst>
        </pc:spChg>
        <pc:spChg chg="add mod">
          <ac:chgData name="Flora Charbonnier" userId="e1996c6b-01a1-4b9b-ba95-8cf72f4c1f8d" providerId="ADAL" clId="{C7026645-9E77-AD49-BAE0-3E2D69AE9FB8}" dt="2021-02-23T18:03:37.798" v="246" actId="1076"/>
          <ac:spMkLst>
            <pc:docMk/>
            <pc:sldMk cId="3906699067" sldId="350"/>
            <ac:spMk id="70" creationId="{E56748D3-6620-FB40-AE73-32A04B0C657F}"/>
          </ac:spMkLst>
        </pc:spChg>
        <pc:spChg chg="add mod">
          <ac:chgData name="Flora Charbonnier" userId="e1996c6b-01a1-4b9b-ba95-8cf72f4c1f8d" providerId="ADAL" clId="{C7026645-9E77-AD49-BAE0-3E2D69AE9FB8}" dt="2021-02-23T18:04:30.701" v="258" actId="1037"/>
          <ac:spMkLst>
            <pc:docMk/>
            <pc:sldMk cId="3906699067" sldId="350"/>
            <ac:spMk id="71" creationId="{3EE4B932-AD41-1749-9E4C-A112ACA1C310}"/>
          </ac:spMkLst>
        </pc:spChg>
        <pc:spChg chg="add mod">
          <ac:chgData name="Flora Charbonnier" userId="e1996c6b-01a1-4b9b-ba95-8cf72f4c1f8d" providerId="ADAL" clId="{C7026645-9E77-AD49-BAE0-3E2D69AE9FB8}" dt="2021-02-23T18:04:26.460" v="255" actId="14100"/>
          <ac:spMkLst>
            <pc:docMk/>
            <pc:sldMk cId="3906699067" sldId="350"/>
            <ac:spMk id="74" creationId="{E3AE19D8-727D-654B-AB5B-BD002CC9B11F}"/>
          </ac:spMkLst>
        </pc:spChg>
        <pc:spChg chg="add mod">
          <ac:chgData name="Flora Charbonnier" userId="e1996c6b-01a1-4b9b-ba95-8cf72f4c1f8d" providerId="ADAL" clId="{C7026645-9E77-AD49-BAE0-3E2D69AE9FB8}" dt="2021-02-23T18:34:56.518" v="1913" actId="14100"/>
          <ac:spMkLst>
            <pc:docMk/>
            <pc:sldMk cId="3906699067" sldId="350"/>
            <ac:spMk id="75" creationId="{B7B50665-F268-2547-AA6F-C7CB9ABB6A9A}"/>
          </ac:spMkLst>
        </pc:spChg>
        <pc:spChg chg="mod">
          <ac:chgData name="Flora Charbonnier" userId="e1996c6b-01a1-4b9b-ba95-8cf72f4c1f8d" providerId="ADAL" clId="{C7026645-9E77-AD49-BAE0-3E2D69AE9FB8}" dt="2021-02-23T18:24:35.740" v="1538" actId="20577"/>
          <ac:spMkLst>
            <pc:docMk/>
            <pc:sldMk cId="3906699067" sldId="350"/>
            <ac:spMk id="85" creationId="{859C869A-B7FF-7345-99A5-3146AAF6D48C}"/>
          </ac:spMkLst>
        </pc:spChg>
        <pc:grpChg chg="del">
          <ac:chgData name="Flora Charbonnier" userId="e1996c6b-01a1-4b9b-ba95-8cf72f4c1f8d" providerId="ADAL" clId="{C7026645-9E77-AD49-BAE0-3E2D69AE9FB8}" dt="2021-02-23T18:00:41.096" v="203" actId="478"/>
          <ac:grpSpMkLst>
            <pc:docMk/>
            <pc:sldMk cId="3906699067" sldId="350"/>
            <ac:grpSpMk id="72" creationId="{4ED21607-C97F-074C-84BF-6FC1CE6DFED0}"/>
          </ac:grpSpMkLst>
        </pc:grpChg>
        <pc:graphicFrameChg chg="add mod modGraphic">
          <ac:chgData name="Flora Charbonnier" userId="e1996c6b-01a1-4b9b-ba95-8cf72f4c1f8d" providerId="ADAL" clId="{C7026645-9E77-AD49-BAE0-3E2D69AE9FB8}" dt="2021-02-23T18:04:04.359" v="250" actId="14100"/>
          <ac:graphicFrameMkLst>
            <pc:docMk/>
            <pc:sldMk cId="3906699067" sldId="350"/>
            <ac:graphicFrameMk id="68" creationId="{100DDF3B-37D8-8246-9EEE-445E52EDC506}"/>
          </ac:graphicFrameMkLst>
        </pc:graphicFrameChg>
        <pc:picChg chg="add mod">
          <ac:chgData name="Flora Charbonnier" userId="e1996c6b-01a1-4b9b-ba95-8cf72f4c1f8d" providerId="ADAL" clId="{C7026645-9E77-AD49-BAE0-3E2D69AE9FB8}" dt="2021-02-23T18:34:59.917" v="1914" actId="14100"/>
          <ac:picMkLst>
            <pc:docMk/>
            <pc:sldMk cId="3906699067" sldId="350"/>
            <ac:picMk id="69" creationId="{48623129-226F-E546-AB86-248E90FFE142}"/>
          </ac:picMkLst>
        </pc:picChg>
        <pc:cxnChg chg="mod">
          <ac:chgData name="Flora Charbonnier" userId="e1996c6b-01a1-4b9b-ba95-8cf72f4c1f8d" providerId="ADAL" clId="{C7026645-9E77-AD49-BAE0-3E2D69AE9FB8}" dt="2021-02-23T18:00:41.096" v="203" actId="478"/>
          <ac:cxnSpMkLst>
            <pc:docMk/>
            <pc:sldMk cId="3906699067" sldId="350"/>
            <ac:cxnSpMk id="120" creationId="{236CAA7B-8A51-B646-B1D8-7053B60C4730}"/>
          </ac:cxnSpMkLst>
        </pc:cxnChg>
        <pc:cxnChg chg="mod">
          <ac:chgData name="Flora Charbonnier" userId="e1996c6b-01a1-4b9b-ba95-8cf72f4c1f8d" providerId="ADAL" clId="{C7026645-9E77-AD49-BAE0-3E2D69AE9FB8}" dt="2021-02-23T18:00:41.096" v="203" actId="478"/>
          <ac:cxnSpMkLst>
            <pc:docMk/>
            <pc:sldMk cId="3906699067" sldId="350"/>
            <ac:cxnSpMk id="121" creationId="{9D5E4FB1-75DD-1745-B3B8-6010E0E8588C}"/>
          </ac:cxnSpMkLst>
        </pc:cxnChg>
      </pc:sldChg>
      <pc:sldChg chg="addSp delSp modSp mod">
        <pc:chgData name="Flora Charbonnier" userId="e1996c6b-01a1-4b9b-ba95-8cf72f4c1f8d" providerId="ADAL" clId="{C7026645-9E77-AD49-BAE0-3E2D69AE9FB8}" dt="2021-02-23T18:34:11.757" v="1870" actId="20577"/>
        <pc:sldMkLst>
          <pc:docMk/>
          <pc:sldMk cId="3346289625" sldId="351"/>
        </pc:sldMkLst>
        <pc:spChg chg="add del mod">
          <ac:chgData name="Flora Charbonnier" userId="e1996c6b-01a1-4b9b-ba95-8cf72f4c1f8d" providerId="ADAL" clId="{C7026645-9E77-AD49-BAE0-3E2D69AE9FB8}" dt="2021-02-23T18:33:07.477" v="1795" actId="478"/>
          <ac:spMkLst>
            <pc:docMk/>
            <pc:sldMk cId="3346289625" sldId="351"/>
            <ac:spMk id="2" creationId="{E84352E6-6468-A84C-826A-1184256B55CD}"/>
          </ac:spMkLst>
        </pc:spChg>
        <pc:spChg chg="del">
          <ac:chgData name="Flora Charbonnier" userId="e1996c6b-01a1-4b9b-ba95-8cf72f4c1f8d" providerId="ADAL" clId="{C7026645-9E77-AD49-BAE0-3E2D69AE9FB8}" dt="2021-02-23T18:23:21.294" v="1445" actId="478"/>
          <ac:spMkLst>
            <pc:docMk/>
            <pc:sldMk cId="3346289625" sldId="351"/>
            <ac:spMk id="4" creationId="{9767E2ED-3923-8641-A6FF-4F8D662BA71C}"/>
          </ac:spMkLst>
        </pc:spChg>
        <pc:spChg chg="add mod">
          <ac:chgData name="Flora Charbonnier" userId="e1996c6b-01a1-4b9b-ba95-8cf72f4c1f8d" providerId="ADAL" clId="{C7026645-9E77-AD49-BAE0-3E2D69AE9FB8}" dt="2021-02-23T18:34:11.757" v="1870" actId="20577"/>
          <ac:spMkLst>
            <pc:docMk/>
            <pc:sldMk cId="3346289625" sldId="351"/>
            <ac:spMk id="85" creationId="{937AB75F-AD4B-BD41-9AAD-585D86721E43}"/>
          </ac:spMkLst>
        </pc:spChg>
        <pc:spChg chg="mod">
          <ac:chgData name="Flora Charbonnier" userId="e1996c6b-01a1-4b9b-ba95-8cf72f4c1f8d" providerId="ADAL" clId="{C7026645-9E77-AD49-BAE0-3E2D69AE9FB8}" dt="2021-02-23T18:23:18.815" v="1444" actId="20577"/>
          <ac:spMkLst>
            <pc:docMk/>
            <pc:sldMk cId="3346289625" sldId="351"/>
            <ac:spMk id="146" creationId="{6A4894DA-2A4F-0B41-8250-F52A88D3042F}"/>
          </ac:spMkLst>
        </pc:spChg>
        <pc:spChg chg="del">
          <ac:chgData name="Flora Charbonnier" userId="e1996c6b-01a1-4b9b-ba95-8cf72f4c1f8d" providerId="ADAL" clId="{C7026645-9E77-AD49-BAE0-3E2D69AE9FB8}" dt="2021-02-23T18:33:04.991" v="1793" actId="478"/>
          <ac:spMkLst>
            <pc:docMk/>
            <pc:sldMk cId="3346289625" sldId="351"/>
            <ac:spMk id="147" creationId="{FE4AD47C-2BF6-C747-82F1-BA956DDC3F3D}"/>
          </ac:spMkLst>
        </pc:spChg>
      </pc:sldChg>
      <pc:sldChg chg="addSp delSp modSp">
        <pc:chgData name="Flora Charbonnier" userId="e1996c6b-01a1-4b9b-ba95-8cf72f4c1f8d" providerId="ADAL" clId="{C7026645-9E77-AD49-BAE0-3E2D69AE9FB8}" dt="2021-02-23T18:35:13.443" v="1923"/>
        <pc:sldMkLst>
          <pc:docMk/>
          <pc:sldMk cId="573062952" sldId="353"/>
        </pc:sldMkLst>
        <pc:spChg chg="add del mod">
          <ac:chgData name="Flora Charbonnier" userId="e1996c6b-01a1-4b9b-ba95-8cf72f4c1f8d" providerId="ADAL" clId="{C7026645-9E77-AD49-BAE0-3E2D69AE9FB8}" dt="2021-02-23T18:35:13.235" v="1922" actId="478"/>
          <ac:spMkLst>
            <pc:docMk/>
            <pc:sldMk cId="573062952" sldId="353"/>
            <ac:spMk id="2" creationId="{EFC57C3E-2406-ED40-987B-BC564F761DA8}"/>
          </ac:spMkLst>
        </pc:spChg>
        <pc:spChg chg="add mod">
          <ac:chgData name="Flora Charbonnier" userId="e1996c6b-01a1-4b9b-ba95-8cf72f4c1f8d" providerId="ADAL" clId="{C7026645-9E77-AD49-BAE0-3E2D69AE9FB8}" dt="2021-02-23T18:35:13.443" v="1923"/>
          <ac:spMkLst>
            <pc:docMk/>
            <pc:sldMk cId="573062952" sldId="353"/>
            <ac:spMk id="21" creationId="{B53C47BB-6180-EA49-AB19-DCAE3055E9F6}"/>
          </ac:spMkLst>
        </pc:spChg>
        <pc:spChg chg="del">
          <ac:chgData name="Flora Charbonnier" userId="e1996c6b-01a1-4b9b-ba95-8cf72f4c1f8d" providerId="ADAL" clId="{C7026645-9E77-AD49-BAE0-3E2D69AE9FB8}" dt="2021-02-23T18:35:12.294" v="1921" actId="478"/>
          <ac:spMkLst>
            <pc:docMk/>
            <pc:sldMk cId="573062952" sldId="353"/>
            <ac:spMk id="24" creationId="{BD052431-641E-1D48-935A-CEC66F721803}"/>
          </ac:spMkLst>
        </pc:spChg>
      </pc:sldChg>
      <pc:sldChg chg="addSp delSp modSp mod">
        <pc:chgData name="Flora Charbonnier" userId="e1996c6b-01a1-4b9b-ba95-8cf72f4c1f8d" providerId="ADAL" clId="{C7026645-9E77-AD49-BAE0-3E2D69AE9FB8}" dt="2021-02-23T18:34:20.702" v="1888" actId="20577"/>
        <pc:sldMkLst>
          <pc:docMk/>
          <pc:sldMk cId="3855571391" sldId="354"/>
        </pc:sldMkLst>
        <pc:spChg chg="add del mod">
          <ac:chgData name="Flora Charbonnier" userId="e1996c6b-01a1-4b9b-ba95-8cf72f4c1f8d" providerId="ADAL" clId="{C7026645-9E77-AD49-BAE0-3E2D69AE9FB8}" dt="2021-02-23T18:33:19.672" v="1800" actId="478"/>
          <ac:spMkLst>
            <pc:docMk/>
            <pc:sldMk cId="3855571391" sldId="354"/>
            <ac:spMk id="2" creationId="{F5CEA337-6D27-884F-83E1-5EDF2C1F1561}"/>
          </ac:spMkLst>
        </pc:spChg>
        <pc:spChg chg="add mod">
          <ac:chgData name="Flora Charbonnier" userId="e1996c6b-01a1-4b9b-ba95-8cf72f4c1f8d" providerId="ADAL" clId="{C7026645-9E77-AD49-BAE0-3E2D69AE9FB8}" dt="2021-02-23T18:34:20.702" v="1888" actId="20577"/>
          <ac:spMkLst>
            <pc:docMk/>
            <pc:sldMk cId="3855571391" sldId="354"/>
            <ac:spMk id="29" creationId="{92F4F66D-B6A5-2B4E-957E-B71FE163CF9C}"/>
          </ac:spMkLst>
        </pc:spChg>
        <pc:spChg chg="del">
          <ac:chgData name="Flora Charbonnier" userId="e1996c6b-01a1-4b9b-ba95-8cf72f4c1f8d" providerId="ADAL" clId="{C7026645-9E77-AD49-BAE0-3E2D69AE9FB8}" dt="2021-02-23T18:33:17.468" v="1799" actId="478"/>
          <ac:spMkLst>
            <pc:docMk/>
            <pc:sldMk cId="3855571391" sldId="354"/>
            <ac:spMk id="85" creationId="{E777B837-4DA4-E848-9A80-DE0E04E7AEF8}"/>
          </ac:spMkLst>
        </pc:spChg>
        <pc:spChg chg="mod">
          <ac:chgData name="Flora Charbonnier" userId="e1996c6b-01a1-4b9b-ba95-8cf72f4c1f8d" providerId="ADAL" clId="{C7026645-9E77-AD49-BAE0-3E2D69AE9FB8}" dt="2021-02-23T18:23:34.427" v="1489" actId="20577"/>
          <ac:spMkLst>
            <pc:docMk/>
            <pc:sldMk cId="3855571391" sldId="354"/>
            <ac:spMk id="146" creationId="{6A4894DA-2A4F-0B41-8250-F52A88D3042F}"/>
          </ac:spMkLst>
        </pc:spChg>
      </pc:sldChg>
      <pc:sldChg chg="addSp delSp modSp">
        <pc:chgData name="Flora Charbonnier" userId="e1996c6b-01a1-4b9b-ba95-8cf72f4c1f8d" providerId="ADAL" clId="{C7026645-9E77-AD49-BAE0-3E2D69AE9FB8}" dt="2021-02-23T18:35:16.960" v="1926"/>
        <pc:sldMkLst>
          <pc:docMk/>
          <pc:sldMk cId="264911669" sldId="355"/>
        </pc:sldMkLst>
        <pc:spChg chg="add del mod">
          <ac:chgData name="Flora Charbonnier" userId="e1996c6b-01a1-4b9b-ba95-8cf72f4c1f8d" providerId="ADAL" clId="{C7026645-9E77-AD49-BAE0-3E2D69AE9FB8}" dt="2021-02-23T18:35:16.785" v="1925" actId="478"/>
          <ac:spMkLst>
            <pc:docMk/>
            <pc:sldMk cId="264911669" sldId="355"/>
            <ac:spMk id="2" creationId="{2C8FEDCE-5186-8841-BAEC-4C7615935B5A}"/>
          </ac:spMkLst>
        </pc:spChg>
        <pc:spChg chg="add mod">
          <ac:chgData name="Flora Charbonnier" userId="e1996c6b-01a1-4b9b-ba95-8cf72f4c1f8d" providerId="ADAL" clId="{C7026645-9E77-AD49-BAE0-3E2D69AE9FB8}" dt="2021-02-23T18:35:16.960" v="1926"/>
          <ac:spMkLst>
            <pc:docMk/>
            <pc:sldMk cId="264911669" sldId="355"/>
            <ac:spMk id="13" creationId="{7116F933-A546-EB46-8B87-CA2BD8CED0FF}"/>
          </ac:spMkLst>
        </pc:spChg>
        <pc:spChg chg="del">
          <ac:chgData name="Flora Charbonnier" userId="e1996c6b-01a1-4b9b-ba95-8cf72f4c1f8d" providerId="ADAL" clId="{C7026645-9E77-AD49-BAE0-3E2D69AE9FB8}" dt="2021-02-23T18:35:15.814" v="1924" actId="478"/>
          <ac:spMkLst>
            <pc:docMk/>
            <pc:sldMk cId="264911669" sldId="355"/>
            <ac:spMk id="24" creationId="{BD052431-641E-1D48-935A-CEC66F721803}"/>
          </ac:spMkLst>
        </pc:spChg>
      </pc:sldChg>
      <pc:sldChg chg="modNotesTx">
        <pc:chgData name="Flora Charbonnier" userId="e1996c6b-01a1-4b9b-ba95-8cf72f4c1f8d" providerId="ADAL" clId="{C7026645-9E77-AD49-BAE0-3E2D69AE9FB8}" dt="2021-02-23T18:36:17.549" v="1927" actId="20577"/>
        <pc:sldMkLst>
          <pc:docMk/>
          <pc:sldMk cId="879461502" sldId="357"/>
        </pc:sldMkLst>
      </pc:sldChg>
      <pc:sldChg chg="modSp mod">
        <pc:chgData name="Flora Charbonnier" userId="e1996c6b-01a1-4b9b-ba95-8cf72f4c1f8d" providerId="ADAL" clId="{C7026645-9E77-AD49-BAE0-3E2D69AE9FB8}" dt="2021-02-23T18:32:48.079" v="1770" actId="20577"/>
        <pc:sldMkLst>
          <pc:docMk/>
          <pc:sldMk cId="926084416" sldId="358"/>
        </pc:sldMkLst>
        <pc:spChg chg="mod">
          <ac:chgData name="Flora Charbonnier" userId="e1996c6b-01a1-4b9b-ba95-8cf72f4c1f8d" providerId="ADAL" clId="{C7026645-9E77-AD49-BAE0-3E2D69AE9FB8}" dt="2021-02-23T18:32:48.079" v="1770" actId="20577"/>
          <ac:spMkLst>
            <pc:docMk/>
            <pc:sldMk cId="926084416" sldId="358"/>
            <ac:spMk id="92" creationId="{1C255ED6-8FCC-4CA7-8E6D-46E912D75F9A}"/>
          </ac:spMkLst>
        </pc:spChg>
      </pc:sldChg>
      <pc:sldChg chg="addSp delSp modSp add mod delAnim modAnim modNotesTx">
        <pc:chgData name="Flora Charbonnier" userId="e1996c6b-01a1-4b9b-ba95-8cf72f4c1f8d" providerId="ADAL" clId="{C7026645-9E77-AD49-BAE0-3E2D69AE9FB8}" dt="2021-02-23T18:33:51.054" v="1832" actId="20577"/>
        <pc:sldMkLst>
          <pc:docMk/>
          <pc:sldMk cId="455049223" sldId="359"/>
        </pc:sldMkLst>
        <pc:spChg chg="add del mod">
          <ac:chgData name="Flora Charbonnier" userId="e1996c6b-01a1-4b9b-ba95-8cf72f4c1f8d" providerId="ADAL" clId="{C7026645-9E77-AD49-BAE0-3E2D69AE9FB8}" dt="2021-02-23T18:28:39.483" v="1707" actId="478"/>
          <ac:spMkLst>
            <pc:docMk/>
            <pc:sldMk cId="455049223" sldId="359"/>
            <ac:spMk id="3" creationId="{4A1425BC-B738-9F4A-9745-D7A8E25F0895}"/>
          </ac:spMkLst>
        </pc:spChg>
        <pc:spChg chg="del">
          <ac:chgData name="Flora Charbonnier" userId="e1996c6b-01a1-4b9b-ba95-8cf72f4c1f8d" providerId="ADAL" clId="{C7026645-9E77-AD49-BAE0-3E2D69AE9FB8}" dt="2021-02-23T17:54:05.549" v="43" actId="478"/>
          <ac:spMkLst>
            <pc:docMk/>
            <pc:sldMk cId="455049223" sldId="359"/>
            <ac:spMk id="8" creationId="{1F427649-53E5-0242-A6DF-32F359705631}"/>
          </ac:spMkLst>
        </pc:spChg>
        <pc:spChg chg="del">
          <ac:chgData name="Flora Charbonnier" userId="e1996c6b-01a1-4b9b-ba95-8cf72f4c1f8d" providerId="ADAL" clId="{C7026645-9E77-AD49-BAE0-3E2D69AE9FB8}" dt="2021-02-23T17:54:05.549" v="43" actId="478"/>
          <ac:spMkLst>
            <pc:docMk/>
            <pc:sldMk cId="455049223" sldId="359"/>
            <ac:spMk id="9" creationId="{13899095-C8B0-7C4A-85CE-096E1528928E}"/>
          </ac:spMkLst>
        </pc:spChg>
        <pc:spChg chg="del">
          <ac:chgData name="Flora Charbonnier" userId="e1996c6b-01a1-4b9b-ba95-8cf72f4c1f8d" providerId="ADAL" clId="{C7026645-9E77-AD49-BAE0-3E2D69AE9FB8}" dt="2021-02-23T17:54:05.549" v="43" actId="478"/>
          <ac:spMkLst>
            <pc:docMk/>
            <pc:sldMk cId="455049223" sldId="359"/>
            <ac:spMk id="10" creationId="{A81FA8C0-DAC3-4642-9191-2F634D12A118}"/>
          </ac:spMkLst>
        </pc:spChg>
        <pc:spChg chg="del">
          <ac:chgData name="Flora Charbonnier" userId="e1996c6b-01a1-4b9b-ba95-8cf72f4c1f8d" providerId="ADAL" clId="{C7026645-9E77-AD49-BAE0-3E2D69AE9FB8}" dt="2021-02-23T17:54:05.549" v="43" actId="478"/>
          <ac:spMkLst>
            <pc:docMk/>
            <pc:sldMk cId="455049223" sldId="359"/>
            <ac:spMk id="11" creationId="{65262652-F187-9B48-B283-1DE5E6C69389}"/>
          </ac:spMkLst>
        </pc:spChg>
        <pc:spChg chg="del">
          <ac:chgData name="Flora Charbonnier" userId="e1996c6b-01a1-4b9b-ba95-8cf72f4c1f8d" providerId="ADAL" clId="{C7026645-9E77-AD49-BAE0-3E2D69AE9FB8}" dt="2021-02-23T17:54:05.549" v="43" actId="478"/>
          <ac:spMkLst>
            <pc:docMk/>
            <pc:sldMk cId="455049223" sldId="359"/>
            <ac:spMk id="12" creationId="{0063EF71-17C6-B943-A115-650A5516A1E9}"/>
          </ac:spMkLst>
        </pc:spChg>
        <pc:spChg chg="del">
          <ac:chgData name="Flora Charbonnier" userId="e1996c6b-01a1-4b9b-ba95-8cf72f4c1f8d" providerId="ADAL" clId="{C7026645-9E77-AD49-BAE0-3E2D69AE9FB8}" dt="2021-02-23T17:54:05.549" v="43" actId="478"/>
          <ac:spMkLst>
            <pc:docMk/>
            <pc:sldMk cId="455049223" sldId="359"/>
            <ac:spMk id="13" creationId="{04D2AEE8-71C2-834F-8531-37ADC2F5C045}"/>
          </ac:spMkLst>
        </pc:spChg>
        <pc:spChg chg="del">
          <ac:chgData name="Flora Charbonnier" userId="e1996c6b-01a1-4b9b-ba95-8cf72f4c1f8d" providerId="ADAL" clId="{C7026645-9E77-AD49-BAE0-3E2D69AE9FB8}" dt="2021-02-23T17:54:05.549" v="43" actId="478"/>
          <ac:spMkLst>
            <pc:docMk/>
            <pc:sldMk cId="455049223" sldId="359"/>
            <ac:spMk id="14" creationId="{DE83B822-BA6B-BB42-A860-2FDBD6595AC8}"/>
          </ac:spMkLst>
        </pc:spChg>
        <pc:spChg chg="del">
          <ac:chgData name="Flora Charbonnier" userId="e1996c6b-01a1-4b9b-ba95-8cf72f4c1f8d" providerId="ADAL" clId="{C7026645-9E77-AD49-BAE0-3E2D69AE9FB8}" dt="2021-02-23T17:54:05.549" v="43" actId="478"/>
          <ac:spMkLst>
            <pc:docMk/>
            <pc:sldMk cId="455049223" sldId="359"/>
            <ac:spMk id="15" creationId="{8D3C3640-BFC6-2045-A0B1-31CC0B74A6C5}"/>
          </ac:spMkLst>
        </pc:spChg>
        <pc:spChg chg="del">
          <ac:chgData name="Flora Charbonnier" userId="e1996c6b-01a1-4b9b-ba95-8cf72f4c1f8d" providerId="ADAL" clId="{C7026645-9E77-AD49-BAE0-3E2D69AE9FB8}" dt="2021-02-23T17:54:05.549" v="43" actId="478"/>
          <ac:spMkLst>
            <pc:docMk/>
            <pc:sldMk cId="455049223" sldId="359"/>
            <ac:spMk id="16" creationId="{0A7D524B-9C37-5448-A9EF-671909566F06}"/>
          </ac:spMkLst>
        </pc:spChg>
        <pc:spChg chg="del">
          <ac:chgData name="Flora Charbonnier" userId="e1996c6b-01a1-4b9b-ba95-8cf72f4c1f8d" providerId="ADAL" clId="{C7026645-9E77-AD49-BAE0-3E2D69AE9FB8}" dt="2021-02-23T17:54:05.549" v="43" actId="478"/>
          <ac:spMkLst>
            <pc:docMk/>
            <pc:sldMk cId="455049223" sldId="359"/>
            <ac:spMk id="17" creationId="{000A7F60-AED4-E04A-9D74-E18B9D3E6E88}"/>
          </ac:spMkLst>
        </pc:spChg>
        <pc:spChg chg="del">
          <ac:chgData name="Flora Charbonnier" userId="e1996c6b-01a1-4b9b-ba95-8cf72f4c1f8d" providerId="ADAL" clId="{C7026645-9E77-AD49-BAE0-3E2D69AE9FB8}" dt="2021-02-23T17:54:05.549" v="43" actId="478"/>
          <ac:spMkLst>
            <pc:docMk/>
            <pc:sldMk cId="455049223" sldId="359"/>
            <ac:spMk id="18" creationId="{59C67F6F-1160-6F48-82D6-EF1284362F87}"/>
          </ac:spMkLst>
        </pc:spChg>
        <pc:spChg chg="del">
          <ac:chgData name="Flora Charbonnier" userId="e1996c6b-01a1-4b9b-ba95-8cf72f4c1f8d" providerId="ADAL" clId="{C7026645-9E77-AD49-BAE0-3E2D69AE9FB8}" dt="2021-02-23T17:54:05.549" v="43" actId="478"/>
          <ac:spMkLst>
            <pc:docMk/>
            <pc:sldMk cId="455049223" sldId="359"/>
            <ac:spMk id="19" creationId="{ACD33140-9E93-3848-84D9-BDB884959233}"/>
          </ac:spMkLst>
        </pc:spChg>
        <pc:spChg chg="del">
          <ac:chgData name="Flora Charbonnier" userId="e1996c6b-01a1-4b9b-ba95-8cf72f4c1f8d" providerId="ADAL" clId="{C7026645-9E77-AD49-BAE0-3E2D69AE9FB8}" dt="2021-02-23T17:54:05.549" v="43" actId="478"/>
          <ac:spMkLst>
            <pc:docMk/>
            <pc:sldMk cId="455049223" sldId="359"/>
            <ac:spMk id="20" creationId="{9DD9A976-6BFE-5647-9944-598AE207A0F8}"/>
          </ac:spMkLst>
        </pc:spChg>
        <pc:spChg chg="del">
          <ac:chgData name="Flora Charbonnier" userId="e1996c6b-01a1-4b9b-ba95-8cf72f4c1f8d" providerId="ADAL" clId="{C7026645-9E77-AD49-BAE0-3E2D69AE9FB8}" dt="2021-02-23T17:54:05.549" v="43" actId="478"/>
          <ac:spMkLst>
            <pc:docMk/>
            <pc:sldMk cId="455049223" sldId="359"/>
            <ac:spMk id="23" creationId="{8208D881-202F-094D-8C7E-D5CBADB20A8F}"/>
          </ac:spMkLst>
        </pc:spChg>
        <pc:spChg chg="del">
          <ac:chgData name="Flora Charbonnier" userId="e1996c6b-01a1-4b9b-ba95-8cf72f4c1f8d" providerId="ADAL" clId="{C7026645-9E77-AD49-BAE0-3E2D69AE9FB8}" dt="2021-02-23T18:28:37.953" v="1705" actId="478"/>
          <ac:spMkLst>
            <pc:docMk/>
            <pc:sldMk cId="455049223" sldId="359"/>
            <ac:spMk id="24" creationId="{BD052431-641E-1D48-935A-CEC66F721803}"/>
          </ac:spMkLst>
        </pc:spChg>
        <pc:spChg chg="del">
          <ac:chgData name="Flora Charbonnier" userId="e1996c6b-01a1-4b9b-ba95-8cf72f4c1f8d" providerId="ADAL" clId="{C7026645-9E77-AD49-BAE0-3E2D69AE9FB8}" dt="2021-02-23T17:54:05.549" v="43" actId="478"/>
          <ac:spMkLst>
            <pc:docMk/>
            <pc:sldMk cId="455049223" sldId="359"/>
            <ac:spMk id="25" creationId="{619F1C8A-CAE5-B046-B124-542ECB82663E}"/>
          </ac:spMkLst>
        </pc:spChg>
        <pc:spChg chg="del">
          <ac:chgData name="Flora Charbonnier" userId="e1996c6b-01a1-4b9b-ba95-8cf72f4c1f8d" providerId="ADAL" clId="{C7026645-9E77-AD49-BAE0-3E2D69AE9FB8}" dt="2021-02-23T17:54:05.549" v="43" actId="478"/>
          <ac:spMkLst>
            <pc:docMk/>
            <pc:sldMk cId="455049223" sldId="359"/>
            <ac:spMk id="26" creationId="{CB1C579A-4B00-A24B-9844-89D3BAF1BCF4}"/>
          </ac:spMkLst>
        </pc:spChg>
        <pc:spChg chg="del">
          <ac:chgData name="Flora Charbonnier" userId="e1996c6b-01a1-4b9b-ba95-8cf72f4c1f8d" providerId="ADAL" clId="{C7026645-9E77-AD49-BAE0-3E2D69AE9FB8}" dt="2021-02-23T17:54:05.549" v="43" actId="478"/>
          <ac:spMkLst>
            <pc:docMk/>
            <pc:sldMk cId="455049223" sldId="359"/>
            <ac:spMk id="27" creationId="{11C25170-D558-914D-AFF8-D90E2BA15DF4}"/>
          </ac:spMkLst>
        </pc:spChg>
        <pc:spChg chg="del">
          <ac:chgData name="Flora Charbonnier" userId="e1996c6b-01a1-4b9b-ba95-8cf72f4c1f8d" providerId="ADAL" clId="{C7026645-9E77-AD49-BAE0-3E2D69AE9FB8}" dt="2021-02-23T17:54:05.549" v="43" actId="478"/>
          <ac:spMkLst>
            <pc:docMk/>
            <pc:sldMk cId="455049223" sldId="359"/>
            <ac:spMk id="28" creationId="{4ACB1324-C84F-1C4C-BB22-847EBCC66B89}"/>
          </ac:spMkLst>
        </pc:spChg>
        <pc:spChg chg="del">
          <ac:chgData name="Flora Charbonnier" userId="e1996c6b-01a1-4b9b-ba95-8cf72f4c1f8d" providerId="ADAL" clId="{C7026645-9E77-AD49-BAE0-3E2D69AE9FB8}" dt="2021-02-23T17:54:05.549" v="43" actId="478"/>
          <ac:spMkLst>
            <pc:docMk/>
            <pc:sldMk cId="455049223" sldId="359"/>
            <ac:spMk id="29" creationId="{66C9E02A-9437-CD4B-B204-616F7401580B}"/>
          </ac:spMkLst>
        </pc:spChg>
        <pc:spChg chg="del">
          <ac:chgData name="Flora Charbonnier" userId="e1996c6b-01a1-4b9b-ba95-8cf72f4c1f8d" providerId="ADAL" clId="{C7026645-9E77-AD49-BAE0-3E2D69AE9FB8}" dt="2021-02-23T17:54:05.549" v="43" actId="478"/>
          <ac:spMkLst>
            <pc:docMk/>
            <pc:sldMk cId="455049223" sldId="359"/>
            <ac:spMk id="30" creationId="{53190A27-5446-6149-946A-DD915CFADF10}"/>
          </ac:spMkLst>
        </pc:spChg>
        <pc:spChg chg="del">
          <ac:chgData name="Flora Charbonnier" userId="e1996c6b-01a1-4b9b-ba95-8cf72f4c1f8d" providerId="ADAL" clId="{C7026645-9E77-AD49-BAE0-3E2D69AE9FB8}" dt="2021-02-23T17:54:05.549" v="43" actId="478"/>
          <ac:spMkLst>
            <pc:docMk/>
            <pc:sldMk cId="455049223" sldId="359"/>
            <ac:spMk id="31" creationId="{1F41F82F-6535-1741-997E-6D66F8F4BE8B}"/>
          </ac:spMkLst>
        </pc:spChg>
        <pc:spChg chg="del">
          <ac:chgData name="Flora Charbonnier" userId="e1996c6b-01a1-4b9b-ba95-8cf72f4c1f8d" providerId="ADAL" clId="{C7026645-9E77-AD49-BAE0-3E2D69AE9FB8}" dt="2021-02-23T17:54:05.549" v="43" actId="478"/>
          <ac:spMkLst>
            <pc:docMk/>
            <pc:sldMk cId="455049223" sldId="359"/>
            <ac:spMk id="32" creationId="{372F7B6C-D928-5249-A48F-C574F8BA70FA}"/>
          </ac:spMkLst>
        </pc:spChg>
        <pc:spChg chg="del">
          <ac:chgData name="Flora Charbonnier" userId="e1996c6b-01a1-4b9b-ba95-8cf72f4c1f8d" providerId="ADAL" clId="{C7026645-9E77-AD49-BAE0-3E2D69AE9FB8}" dt="2021-02-23T17:54:05.549" v="43" actId="478"/>
          <ac:spMkLst>
            <pc:docMk/>
            <pc:sldMk cId="455049223" sldId="359"/>
            <ac:spMk id="34" creationId="{1DD9C415-C970-B440-8871-01251CCCCA7A}"/>
          </ac:spMkLst>
        </pc:spChg>
        <pc:spChg chg="del">
          <ac:chgData name="Flora Charbonnier" userId="e1996c6b-01a1-4b9b-ba95-8cf72f4c1f8d" providerId="ADAL" clId="{C7026645-9E77-AD49-BAE0-3E2D69AE9FB8}" dt="2021-02-23T17:54:05.549" v="43" actId="478"/>
          <ac:spMkLst>
            <pc:docMk/>
            <pc:sldMk cId="455049223" sldId="359"/>
            <ac:spMk id="35" creationId="{E864EC5D-63C6-1547-91F3-87C647C18250}"/>
          </ac:spMkLst>
        </pc:spChg>
        <pc:spChg chg="del">
          <ac:chgData name="Flora Charbonnier" userId="e1996c6b-01a1-4b9b-ba95-8cf72f4c1f8d" providerId="ADAL" clId="{C7026645-9E77-AD49-BAE0-3E2D69AE9FB8}" dt="2021-02-23T17:54:05.549" v="43" actId="478"/>
          <ac:spMkLst>
            <pc:docMk/>
            <pc:sldMk cId="455049223" sldId="359"/>
            <ac:spMk id="36" creationId="{FC7E3FDE-8633-774F-A63E-74818FCF62F1}"/>
          </ac:spMkLst>
        </pc:spChg>
        <pc:spChg chg="del">
          <ac:chgData name="Flora Charbonnier" userId="e1996c6b-01a1-4b9b-ba95-8cf72f4c1f8d" providerId="ADAL" clId="{C7026645-9E77-AD49-BAE0-3E2D69AE9FB8}" dt="2021-02-23T17:54:05.549" v="43" actId="478"/>
          <ac:spMkLst>
            <pc:docMk/>
            <pc:sldMk cId="455049223" sldId="359"/>
            <ac:spMk id="37" creationId="{64D84454-DA35-8C4A-95BC-1F34DF13155C}"/>
          </ac:spMkLst>
        </pc:spChg>
        <pc:spChg chg="add del mod">
          <ac:chgData name="Flora Charbonnier" userId="e1996c6b-01a1-4b9b-ba95-8cf72f4c1f8d" providerId="ADAL" clId="{C7026645-9E77-AD49-BAE0-3E2D69AE9FB8}" dt="2021-02-23T17:54:26.773" v="48" actId="478"/>
          <ac:spMkLst>
            <pc:docMk/>
            <pc:sldMk cId="455049223" sldId="359"/>
            <ac:spMk id="38" creationId="{FE180353-63D1-EE41-B75D-94D18A182128}"/>
          </ac:spMkLst>
        </pc:spChg>
        <pc:spChg chg="add mod">
          <ac:chgData name="Flora Charbonnier" userId="e1996c6b-01a1-4b9b-ba95-8cf72f4c1f8d" providerId="ADAL" clId="{C7026645-9E77-AD49-BAE0-3E2D69AE9FB8}" dt="2021-02-23T17:54:13.454" v="45" actId="1076"/>
          <ac:spMkLst>
            <pc:docMk/>
            <pc:sldMk cId="455049223" sldId="359"/>
            <ac:spMk id="39" creationId="{F4C77311-995F-244F-BF65-2A779932341D}"/>
          </ac:spMkLst>
        </pc:spChg>
        <pc:spChg chg="add mod">
          <ac:chgData name="Flora Charbonnier" userId="e1996c6b-01a1-4b9b-ba95-8cf72f4c1f8d" providerId="ADAL" clId="{C7026645-9E77-AD49-BAE0-3E2D69AE9FB8}" dt="2021-02-23T17:54:13.454" v="45" actId="1076"/>
          <ac:spMkLst>
            <pc:docMk/>
            <pc:sldMk cId="455049223" sldId="359"/>
            <ac:spMk id="40" creationId="{CFCF5942-C26B-614A-83D0-1B4B637E55BE}"/>
          </ac:spMkLst>
        </pc:spChg>
        <pc:spChg chg="add mod">
          <ac:chgData name="Flora Charbonnier" userId="e1996c6b-01a1-4b9b-ba95-8cf72f4c1f8d" providerId="ADAL" clId="{C7026645-9E77-AD49-BAE0-3E2D69AE9FB8}" dt="2021-02-23T17:54:13.454" v="45" actId="1076"/>
          <ac:spMkLst>
            <pc:docMk/>
            <pc:sldMk cId="455049223" sldId="359"/>
            <ac:spMk id="42" creationId="{3D4007A9-6C11-0749-AE0D-3B4F0D6C85EC}"/>
          </ac:spMkLst>
        </pc:spChg>
        <pc:spChg chg="add mod">
          <ac:chgData name="Flora Charbonnier" userId="e1996c6b-01a1-4b9b-ba95-8cf72f4c1f8d" providerId="ADAL" clId="{C7026645-9E77-AD49-BAE0-3E2D69AE9FB8}" dt="2021-02-23T18:33:51.054" v="1832" actId="20577"/>
          <ac:spMkLst>
            <pc:docMk/>
            <pc:sldMk cId="455049223" sldId="359"/>
            <ac:spMk id="43" creationId="{BECBBDC7-985F-9341-BD9F-8CA6A76CDFA5}"/>
          </ac:spMkLst>
        </pc:spChg>
        <pc:spChg chg="mod">
          <ac:chgData name="Flora Charbonnier" userId="e1996c6b-01a1-4b9b-ba95-8cf72f4c1f8d" providerId="ADAL" clId="{C7026645-9E77-AD49-BAE0-3E2D69AE9FB8}" dt="2021-02-23T17:58:41.165" v="188" actId="20577"/>
          <ac:spMkLst>
            <pc:docMk/>
            <pc:sldMk cId="455049223" sldId="359"/>
            <ac:spMk id="115" creationId="{BEED846D-A27C-4CE9-83AC-578F822929F2}"/>
          </ac:spMkLst>
        </pc:spChg>
        <pc:grpChg chg="add mod">
          <ac:chgData name="Flora Charbonnier" userId="e1996c6b-01a1-4b9b-ba95-8cf72f4c1f8d" providerId="ADAL" clId="{C7026645-9E77-AD49-BAE0-3E2D69AE9FB8}" dt="2021-02-23T17:54:32.099" v="50" actId="1076"/>
          <ac:grpSpMkLst>
            <pc:docMk/>
            <pc:sldMk cId="455049223" sldId="359"/>
            <ac:grpSpMk id="2" creationId="{5F40F514-34DE-5741-8EAF-E93329BF743B}"/>
          </ac:grpSpMkLst>
        </pc:grpChg>
        <pc:picChg chg="add mod">
          <ac:chgData name="Flora Charbonnier" userId="e1996c6b-01a1-4b9b-ba95-8cf72f4c1f8d" providerId="ADAL" clId="{C7026645-9E77-AD49-BAE0-3E2D69AE9FB8}" dt="2021-02-23T17:54:13.454" v="45" actId="1076"/>
          <ac:picMkLst>
            <pc:docMk/>
            <pc:sldMk cId="455049223" sldId="359"/>
            <ac:picMk id="33" creationId="{F0EEB04A-30C2-F444-A607-61FE9A3634B2}"/>
          </ac:picMkLst>
        </pc:picChg>
        <pc:picChg chg="add mod">
          <ac:chgData name="Flora Charbonnier" userId="e1996c6b-01a1-4b9b-ba95-8cf72f4c1f8d" providerId="ADAL" clId="{C7026645-9E77-AD49-BAE0-3E2D69AE9FB8}" dt="2021-02-23T17:54:13.454" v="45" actId="1076"/>
          <ac:picMkLst>
            <pc:docMk/>
            <pc:sldMk cId="455049223" sldId="359"/>
            <ac:picMk id="41" creationId="{A2A5E383-FF6C-714E-A05F-A4B974BBAE88}"/>
          </ac:picMkLst>
        </pc:picChg>
      </pc:sldChg>
      <pc:sldChg chg="addSp delSp modSp add mod modAnim modNotesTx">
        <pc:chgData name="Flora Charbonnier" userId="e1996c6b-01a1-4b9b-ba95-8cf72f4c1f8d" providerId="ADAL" clId="{C7026645-9E77-AD49-BAE0-3E2D69AE9FB8}" dt="2021-02-23T18:33:54.465" v="1838" actId="20577"/>
        <pc:sldMkLst>
          <pc:docMk/>
          <pc:sldMk cId="728970301" sldId="360"/>
        </pc:sldMkLst>
        <pc:spChg chg="add del mod">
          <ac:chgData name="Flora Charbonnier" userId="e1996c6b-01a1-4b9b-ba95-8cf72f4c1f8d" providerId="ADAL" clId="{C7026645-9E77-AD49-BAE0-3E2D69AE9FB8}" dt="2021-02-23T18:28:43.431" v="1709" actId="478"/>
          <ac:spMkLst>
            <pc:docMk/>
            <pc:sldMk cId="728970301" sldId="360"/>
            <ac:spMk id="3" creationId="{78580713-405E-F740-A012-4CB91E55FB02}"/>
          </ac:spMkLst>
        </pc:spChg>
        <pc:spChg chg="add mod">
          <ac:chgData name="Flora Charbonnier" userId="e1996c6b-01a1-4b9b-ba95-8cf72f4c1f8d" providerId="ADAL" clId="{C7026645-9E77-AD49-BAE0-3E2D69AE9FB8}" dt="2021-02-23T18:33:54.465" v="1838" actId="20577"/>
          <ac:spMkLst>
            <pc:docMk/>
            <pc:sldMk cId="728970301" sldId="360"/>
            <ac:spMk id="13" creationId="{66C1E23F-542F-C24B-AD2A-166E18514795}"/>
          </ac:spMkLst>
        </pc:spChg>
        <pc:spChg chg="del">
          <ac:chgData name="Flora Charbonnier" userId="e1996c6b-01a1-4b9b-ba95-8cf72f4c1f8d" providerId="ADAL" clId="{C7026645-9E77-AD49-BAE0-3E2D69AE9FB8}" dt="2021-02-23T18:28:42.404" v="1708" actId="478"/>
          <ac:spMkLst>
            <pc:docMk/>
            <pc:sldMk cId="728970301" sldId="360"/>
            <ac:spMk id="24" creationId="{BD052431-641E-1D48-935A-CEC66F721803}"/>
          </ac:spMkLst>
        </pc:spChg>
        <pc:spChg chg="mod">
          <ac:chgData name="Flora Charbonnier" userId="e1996c6b-01a1-4b9b-ba95-8cf72f4c1f8d" providerId="ADAL" clId="{C7026645-9E77-AD49-BAE0-3E2D69AE9FB8}" dt="2021-02-23T18:10:46.099" v="693"/>
          <ac:spMkLst>
            <pc:docMk/>
            <pc:sldMk cId="728970301" sldId="360"/>
            <ac:spMk id="115" creationId="{BEED846D-A27C-4CE9-83AC-578F822929F2}"/>
          </ac:spMkLst>
        </pc:spChg>
        <pc:grpChg chg="del">
          <ac:chgData name="Flora Charbonnier" userId="e1996c6b-01a1-4b9b-ba95-8cf72f4c1f8d" providerId="ADAL" clId="{C7026645-9E77-AD49-BAE0-3E2D69AE9FB8}" dt="2021-02-23T18:10:35.776" v="689" actId="478"/>
          <ac:grpSpMkLst>
            <pc:docMk/>
            <pc:sldMk cId="728970301" sldId="360"/>
            <ac:grpSpMk id="2" creationId="{5F40F514-34DE-5741-8EAF-E93329BF743B}"/>
          </ac:grpSpMkLst>
        </pc:grpChg>
        <pc:graphicFrameChg chg="add mod modGraphic">
          <ac:chgData name="Flora Charbonnier" userId="e1996c6b-01a1-4b9b-ba95-8cf72f4c1f8d" providerId="ADAL" clId="{C7026645-9E77-AD49-BAE0-3E2D69AE9FB8}" dt="2021-02-23T18:11:21.767" v="705" actId="14100"/>
          <ac:graphicFrameMkLst>
            <pc:docMk/>
            <pc:sldMk cId="728970301" sldId="360"/>
            <ac:graphicFrameMk id="11" creationId="{FA2FE7C5-2CD0-6543-BE4E-A4311F7F20DF}"/>
          </ac:graphicFrameMkLst>
        </pc:graphicFrameChg>
      </pc:sldChg>
      <pc:sldChg chg="addSp delSp modSp add mod modAnim modNotesTx">
        <pc:chgData name="Flora Charbonnier" userId="e1996c6b-01a1-4b9b-ba95-8cf72f4c1f8d" providerId="ADAL" clId="{C7026645-9E77-AD49-BAE0-3E2D69AE9FB8}" dt="2021-02-23T18:34:24.349" v="1894" actId="20577"/>
        <pc:sldMkLst>
          <pc:docMk/>
          <pc:sldMk cId="1365439828" sldId="361"/>
        </pc:sldMkLst>
        <pc:spChg chg="add del mod">
          <ac:chgData name="Flora Charbonnier" userId="e1996c6b-01a1-4b9b-ba95-8cf72f4c1f8d" providerId="ADAL" clId="{C7026645-9E77-AD49-BAE0-3E2D69AE9FB8}" dt="2021-02-23T18:33:24.499" v="1803" actId="478"/>
          <ac:spMkLst>
            <pc:docMk/>
            <pc:sldMk cId="1365439828" sldId="361"/>
            <ac:spMk id="2" creationId="{EB8DB405-50CA-1646-BB22-7472C8C1BE16}"/>
          </ac:spMkLst>
        </pc:spChg>
        <pc:spChg chg="mod">
          <ac:chgData name="Flora Charbonnier" userId="e1996c6b-01a1-4b9b-ba95-8cf72f4c1f8d" providerId="ADAL" clId="{C7026645-9E77-AD49-BAE0-3E2D69AE9FB8}" dt="2021-02-23T18:20:34.548" v="1365"/>
          <ac:spMkLst>
            <pc:docMk/>
            <pc:sldMk cId="1365439828" sldId="361"/>
            <ac:spMk id="10" creationId="{EBA1CF03-07D6-AC4C-AA9F-EBC5FE8B28F8}"/>
          </ac:spMkLst>
        </pc:spChg>
        <pc:spChg chg="mod">
          <ac:chgData name="Flora Charbonnier" userId="e1996c6b-01a1-4b9b-ba95-8cf72f4c1f8d" providerId="ADAL" clId="{C7026645-9E77-AD49-BAE0-3E2D69AE9FB8}" dt="2021-02-23T18:20:34.548" v="1365"/>
          <ac:spMkLst>
            <pc:docMk/>
            <pc:sldMk cId="1365439828" sldId="361"/>
            <ac:spMk id="11" creationId="{98B470BE-8562-A44A-90BD-AB6BD8FD67F7}"/>
          </ac:spMkLst>
        </pc:spChg>
        <pc:spChg chg="mod">
          <ac:chgData name="Flora Charbonnier" userId="e1996c6b-01a1-4b9b-ba95-8cf72f4c1f8d" providerId="ADAL" clId="{C7026645-9E77-AD49-BAE0-3E2D69AE9FB8}" dt="2021-02-23T18:20:34.548" v="1365"/>
          <ac:spMkLst>
            <pc:docMk/>
            <pc:sldMk cId="1365439828" sldId="361"/>
            <ac:spMk id="12" creationId="{48E8EB5D-4B12-1F43-8A7F-115533294539}"/>
          </ac:spMkLst>
        </pc:spChg>
        <pc:spChg chg="mod">
          <ac:chgData name="Flora Charbonnier" userId="e1996c6b-01a1-4b9b-ba95-8cf72f4c1f8d" providerId="ADAL" clId="{C7026645-9E77-AD49-BAE0-3E2D69AE9FB8}" dt="2021-02-23T18:20:34.548" v="1365"/>
          <ac:spMkLst>
            <pc:docMk/>
            <pc:sldMk cId="1365439828" sldId="361"/>
            <ac:spMk id="13" creationId="{08FBE21F-0A3D-6041-9FB4-75EF881291F9}"/>
          </ac:spMkLst>
        </pc:spChg>
        <pc:spChg chg="mod">
          <ac:chgData name="Flora Charbonnier" userId="e1996c6b-01a1-4b9b-ba95-8cf72f4c1f8d" providerId="ADAL" clId="{C7026645-9E77-AD49-BAE0-3E2D69AE9FB8}" dt="2021-02-23T18:20:34.548" v="1365"/>
          <ac:spMkLst>
            <pc:docMk/>
            <pc:sldMk cId="1365439828" sldId="361"/>
            <ac:spMk id="18" creationId="{73918AE7-971F-484B-B01D-A74F06F07B27}"/>
          </ac:spMkLst>
        </pc:spChg>
        <pc:spChg chg="mod">
          <ac:chgData name="Flora Charbonnier" userId="e1996c6b-01a1-4b9b-ba95-8cf72f4c1f8d" providerId="ADAL" clId="{C7026645-9E77-AD49-BAE0-3E2D69AE9FB8}" dt="2021-02-23T18:20:34.548" v="1365"/>
          <ac:spMkLst>
            <pc:docMk/>
            <pc:sldMk cId="1365439828" sldId="361"/>
            <ac:spMk id="20" creationId="{7EDADC55-124B-2E4A-81F3-A44938A1C04D}"/>
          </ac:spMkLst>
        </pc:spChg>
        <pc:spChg chg="mod">
          <ac:chgData name="Flora Charbonnier" userId="e1996c6b-01a1-4b9b-ba95-8cf72f4c1f8d" providerId="ADAL" clId="{C7026645-9E77-AD49-BAE0-3E2D69AE9FB8}" dt="2021-02-23T18:20:34.548" v="1365"/>
          <ac:spMkLst>
            <pc:docMk/>
            <pc:sldMk cId="1365439828" sldId="361"/>
            <ac:spMk id="21" creationId="{81901CD3-A5A9-A74B-B1B0-2EC7D017B594}"/>
          </ac:spMkLst>
        </pc:spChg>
        <pc:spChg chg="mod">
          <ac:chgData name="Flora Charbonnier" userId="e1996c6b-01a1-4b9b-ba95-8cf72f4c1f8d" providerId="ADAL" clId="{C7026645-9E77-AD49-BAE0-3E2D69AE9FB8}" dt="2021-02-23T18:20:34.548" v="1365"/>
          <ac:spMkLst>
            <pc:docMk/>
            <pc:sldMk cId="1365439828" sldId="361"/>
            <ac:spMk id="22" creationId="{2D3DBC23-E750-A64D-AE1D-FB2221BEF0B2}"/>
          </ac:spMkLst>
        </pc:spChg>
        <pc:spChg chg="mod">
          <ac:chgData name="Flora Charbonnier" userId="e1996c6b-01a1-4b9b-ba95-8cf72f4c1f8d" providerId="ADAL" clId="{C7026645-9E77-AD49-BAE0-3E2D69AE9FB8}" dt="2021-02-23T18:20:34.548" v="1365"/>
          <ac:spMkLst>
            <pc:docMk/>
            <pc:sldMk cId="1365439828" sldId="361"/>
            <ac:spMk id="23" creationId="{E1831F2B-FD5A-E741-8DF8-B09812089B7D}"/>
          </ac:spMkLst>
        </pc:spChg>
        <pc:spChg chg="del">
          <ac:chgData name="Flora Charbonnier" userId="e1996c6b-01a1-4b9b-ba95-8cf72f4c1f8d" providerId="ADAL" clId="{C7026645-9E77-AD49-BAE0-3E2D69AE9FB8}" dt="2021-02-23T18:33:23.328" v="1802" actId="478"/>
          <ac:spMkLst>
            <pc:docMk/>
            <pc:sldMk cId="1365439828" sldId="361"/>
            <ac:spMk id="24" creationId="{BD052431-641E-1D48-935A-CEC66F721803}"/>
          </ac:spMkLst>
        </pc:spChg>
        <pc:spChg chg="mod">
          <ac:chgData name="Flora Charbonnier" userId="e1996c6b-01a1-4b9b-ba95-8cf72f4c1f8d" providerId="ADAL" clId="{C7026645-9E77-AD49-BAE0-3E2D69AE9FB8}" dt="2021-02-23T18:20:34.548" v="1365"/>
          <ac:spMkLst>
            <pc:docMk/>
            <pc:sldMk cId="1365439828" sldId="361"/>
            <ac:spMk id="25" creationId="{9B9F2E61-EED9-F04F-B7F4-340ADA4885A2}"/>
          </ac:spMkLst>
        </pc:spChg>
        <pc:spChg chg="mod">
          <ac:chgData name="Flora Charbonnier" userId="e1996c6b-01a1-4b9b-ba95-8cf72f4c1f8d" providerId="ADAL" clId="{C7026645-9E77-AD49-BAE0-3E2D69AE9FB8}" dt="2021-02-23T18:20:34.548" v="1365"/>
          <ac:spMkLst>
            <pc:docMk/>
            <pc:sldMk cId="1365439828" sldId="361"/>
            <ac:spMk id="26" creationId="{8DF5BA7C-8438-B444-86E7-85B1C7E6DF52}"/>
          </ac:spMkLst>
        </pc:spChg>
        <pc:spChg chg="mod">
          <ac:chgData name="Flora Charbonnier" userId="e1996c6b-01a1-4b9b-ba95-8cf72f4c1f8d" providerId="ADAL" clId="{C7026645-9E77-AD49-BAE0-3E2D69AE9FB8}" dt="2021-02-23T18:20:34.548" v="1365"/>
          <ac:spMkLst>
            <pc:docMk/>
            <pc:sldMk cId="1365439828" sldId="361"/>
            <ac:spMk id="27" creationId="{3554D14D-CA95-EC41-8872-920C09A2EE00}"/>
          </ac:spMkLst>
        </pc:spChg>
        <pc:spChg chg="mod">
          <ac:chgData name="Flora Charbonnier" userId="e1996c6b-01a1-4b9b-ba95-8cf72f4c1f8d" providerId="ADAL" clId="{C7026645-9E77-AD49-BAE0-3E2D69AE9FB8}" dt="2021-02-23T18:20:34.548" v="1365"/>
          <ac:spMkLst>
            <pc:docMk/>
            <pc:sldMk cId="1365439828" sldId="361"/>
            <ac:spMk id="28" creationId="{990B95BE-7691-8E4F-8B39-4DD6E804A9A0}"/>
          </ac:spMkLst>
        </pc:spChg>
        <pc:spChg chg="mod">
          <ac:chgData name="Flora Charbonnier" userId="e1996c6b-01a1-4b9b-ba95-8cf72f4c1f8d" providerId="ADAL" clId="{C7026645-9E77-AD49-BAE0-3E2D69AE9FB8}" dt="2021-02-23T18:20:34.548" v="1365"/>
          <ac:spMkLst>
            <pc:docMk/>
            <pc:sldMk cId="1365439828" sldId="361"/>
            <ac:spMk id="29" creationId="{68615C6D-DEAB-5346-AC4C-33E3DF3FA55D}"/>
          </ac:spMkLst>
        </pc:spChg>
        <pc:spChg chg="mod">
          <ac:chgData name="Flora Charbonnier" userId="e1996c6b-01a1-4b9b-ba95-8cf72f4c1f8d" providerId="ADAL" clId="{C7026645-9E77-AD49-BAE0-3E2D69AE9FB8}" dt="2021-02-23T18:20:34.548" v="1365"/>
          <ac:spMkLst>
            <pc:docMk/>
            <pc:sldMk cId="1365439828" sldId="361"/>
            <ac:spMk id="30" creationId="{830028E6-38EB-6E43-90DE-A59FC58BB6B6}"/>
          </ac:spMkLst>
        </pc:spChg>
        <pc:spChg chg="mod">
          <ac:chgData name="Flora Charbonnier" userId="e1996c6b-01a1-4b9b-ba95-8cf72f4c1f8d" providerId="ADAL" clId="{C7026645-9E77-AD49-BAE0-3E2D69AE9FB8}" dt="2021-02-23T18:20:34.548" v="1365"/>
          <ac:spMkLst>
            <pc:docMk/>
            <pc:sldMk cId="1365439828" sldId="361"/>
            <ac:spMk id="31" creationId="{07E8AFDA-9407-8245-BE2B-FCAAD02614BD}"/>
          </ac:spMkLst>
        </pc:spChg>
        <pc:spChg chg="add mod">
          <ac:chgData name="Flora Charbonnier" userId="e1996c6b-01a1-4b9b-ba95-8cf72f4c1f8d" providerId="ADAL" clId="{C7026645-9E77-AD49-BAE0-3E2D69AE9FB8}" dt="2021-02-23T18:34:24.349" v="1894" actId="20577"/>
          <ac:spMkLst>
            <pc:docMk/>
            <pc:sldMk cId="1365439828" sldId="361"/>
            <ac:spMk id="32" creationId="{C636678D-F09C-9D49-9712-7157D1B50299}"/>
          </ac:spMkLst>
        </pc:spChg>
        <pc:spChg chg="mod">
          <ac:chgData name="Flora Charbonnier" userId="e1996c6b-01a1-4b9b-ba95-8cf72f4c1f8d" providerId="ADAL" clId="{C7026645-9E77-AD49-BAE0-3E2D69AE9FB8}" dt="2021-02-23T18:24:55.550" v="1578" actId="20577"/>
          <ac:spMkLst>
            <pc:docMk/>
            <pc:sldMk cId="1365439828" sldId="361"/>
            <ac:spMk id="115" creationId="{BEED846D-A27C-4CE9-83AC-578F822929F2}"/>
          </ac:spMkLst>
        </pc:spChg>
        <pc:grpChg chg="add mod">
          <ac:chgData name="Flora Charbonnier" userId="e1996c6b-01a1-4b9b-ba95-8cf72f4c1f8d" providerId="ADAL" clId="{C7026645-9E77-AD49-BAE0-3E2D69AE9FB8}" dt="2021-02-23T18:20:38.091" v="1366" actId="1076"/>
          <ac:grpSpMkLst>
            <pc:docMk/>
            <pc:sldMk cId="1365439828" sldId="361"/>
            <ac:grpSpMk id="7" creationId="{CB380941-412D-1647-841D-0EB8C3BA1329}"/>
          </ac:grpSpMkLst>
        </pc:grpChg>
        <pc:grpChg chg="mod">
          <ac:chgData name="Flora Charbonnier" userId="e1996c6b-01a1-4b9b-ba95-8cf72f4c1f8d" providerId="ADAL" clId="{C7026645-9E77-AD49-BAE0-3E2D69AE9FB8}" dt="2021-02-23T18:20:34.548" v="1365"/>
          <ac:grpSpMkLst>
            <pc:docMk/>
            <pc:sldMk cId="1365439828" sldId="361"/>
            <ac:grpSpMk id="8" creationId="{CB3EC6D5-4029-5D4B-B75F-E9A8195E4ECE}"/>
          </ac:grpSpMkLst>
        </pc:grpChg>
        <pc:grpChg chg="mod">
          <ac:chgData name="Flora Charbonnier" userId="e1996c6b-01a1-4b9b-ba95-8cf72f4c1f8d" providerId="ADAL" clId="{C7026645-9E77-AD49-BAE0-3E2D69AE9FB8}" dt="2021-02-23T18:20:34.548" v="1365"/>
          <ac:grpSpMkLst>
            <pc:docMk/>
            <pc:sldMk cId="1365439828" sldId="361"/>
            <ac:grpSpMk id="9" creationId="{5EFA4FDE-9BFA-0E48-8BAC-D3EAF0352D1F}"/>
          </ac:grpSpMkLst>
        </pc:grpChg>
        <pc:grpChg chg="mod">
          <ac:chgData name="Flora Charbonnier" userId="e1996c6b-01a1-4b9b-ba95-8cf72f4c1f8d" providerId="ADAL" clId="{C7026645-9E77-AD49-BAE0-3E2D69AE9FB8}" dt="2021-02-23T18:20:34.548" v="1365"/>
          <ac:grpSpMkLst>
            <pc:docMk/>
            <pc:sldMk cId="1365439828" sldId="361"/>
            <ac:grpSpMk id="14" creationId="{E0C87BA9-1870-BB4B-B1EF-453ED1E07549}"/>
          </ac:grpSpMkLst>
        </pc:grpChg>
        <pc:grpChg chg="mod">
          <ac:chgData name="Flora Charbonnier" userId="e1996c6b-01a1-4b9b-ba95-8cf72f4c1f8d" providerId="ADAL" clId="{C7026645-9E77-AD49-BAE0-3E2D69AE9FB8}" dt="2021-02-23T18:20:34.548" v="1365"/>
          <ac:grpSpMkLst>
            <pc:docMk/>
            <pc:sldMk cId="1365439828" sldId="361"/>
            <ac:grpSpMk id="15" creationId="{29821581-D131-F648-9DBD-82B0F2730D04}"/>
          </ac:grpSpMkLst>
        </pc:grpChg>
        <pc:grpChg chg="mod">
          <ac:chgData name="Flora Charbonnier" userId="e1996c6b-01a1-4b9b-ba95-8cf72f4c1f8d" providerId="ADAL" clId="{C7026645-9E77-AD49-BAE0-3E2D69AE9FB8}" dt="2021-02-23T18:20:34.548" v="1365"/>
          <ac:grpSpMkLst>
            <pc:docMk/>
            <pc:sldMk cId="1365439828" sldId="361"/>
            <ac:grpSpMk id="16" creationId="{7980F395-596B-844D-A54B-3D9DCF298AFC}"/>
          </ac:grpSpMkLst>
        </pc:grpChg>
        <pc:grpChg chg="mod">
          <ac:chgData name="Flora Charbonnier" userId="e1996c6b-01a1-4b9b-ba95-8cf72f4c1f8d" providerId="ADAL" clId="{C7026645-9E77-AD49-BAE0-3E2D69AE9FB8}" dt="2021-02-23T18:20:34.548" v="1365"/>
          <ac:grpSpMkLst>
            <pc:docMk/>
            <pc:sldMk cId="1365439828" sldId="361"/>
            <ac:grpSpMk id="19" creationId="{F256A510-5584-D14A-8110-4DC46D6451E0}"/>
          </ac:grpSpMkLst>
        </pc:grpChg>
        <pc:picChg chg="add mod">
          <ac:chgData name="Flora Charbonnier" userId="e1996c6b-01a1-4b9b-ba95-8cf72f4c1f8d" providerId="ADAL" clId="{C7026645-9E77-AD49-BAE0-3E2D69AE9FB8}" dt="2021-02-23T18:19:40.724" v="1361" actId="1076"/>
          <ac:picMkLst>
            <pc:docMk/>
            <pc:sldMk cId="1365439828" sldId="361"/>
            <ac:picMk id="6" creationId="{901519FE-DF0C-1A44-AF3F-5237A891E9D1}"/>
          </ac:picMkLst>
        </pc:picChg>
        <pc:picChg chg="del">
          <ac:chgData name="Flora Charbonnier" userId="e1996c6b-01a1-4b9b-ba95-8cf72f4c1f8d" providerId="ADAL" clId="{C7026645-9E77-AD49-BAE0-3E2D69AE9FB8}" dt="2021-02-23T18:19:33.674" v="1357" actId="478"/>
          <ac:picMkLst>
            <pc:docMk/>
            <pc:sldMk cId="1365439828" sldId="361"/>
            <ac:picMk id="17" creationId="{7D54F6DD-0F40-CF4F-A152-D7011CAEDE6C}"/>
          </ac:picMkLst>
        </pc:picChg>
      </pc:sldChg>
    </pc:docChg>
  </pc:docChgLst>
  <pc:docChgLst>
    <pc:chgData name="Carla Cannone" userId="417464ba-0c67-467a-8d9f-e5f447a9fc8a" providerId="ADAL" clId="{629CC26A-532F-423D-A03E-6AAC62CAACEC}"/>
    <pc:docChg chg="custSel modSld">
      <pc:chgData name="Carla Cannone" userId="417464ba-0c67-467a-8d9f-e5f447a9fc8a" providerId="ADAL" clId="{629CC26A-532F-423D-A03E-6AAC62CAACEC}" dt="2023-03-19T14:33:35.909" v="14" actId="20577"/>
      <pc:docMkLst>
        <pc:docMk/>
      </pc:docMkLst>
      <pc:sldChg chg="modSp mod">
        <pc:chgData name="Carla Cannone" userId="417464ba-0c67-467a-8d9f-e5f447a9fc8a" providerId="ADAL" clId="{629CC26A-532F-423D-A03E-6AAC62CAACEC}" dt="2023-03-19T14:31:15.709" v="9" actId="20577"/>
        <pc:sldMkLst>
          <pc:docMk/>
          <pc:sldMk cId="0" sldId="256"/>
        </pc:sldMkLst>
        <pc:spChg chg="mod">
          <ac:chgData name="Carla Cannone" userId="417464ba-0c67-467a-8d9f-e5f447a9fc8a" providerId="ADAL" clId="{629CC26A-532F-423D-A03E-6AAC62CAACEC}" dt="2023-03-19T14:31:15.709" v="9" actId="20577"/>
          <ac:spMkLst>
            <pc:docMk/>
            <pc:sldMk cId="0" sldId="256"/>
            <ac:spMk id="4" creationId="{B9B7D080-81DB-41DE-BE33-C3132C3E0AA5}"/>
          </ac:spMkLst>
        </pc:spChg>
        <pc:spChg chg="mod">
          <ac:chgData name="Carla Cannone" userId="417464ba-0c67-467a-8d9f-e5f447a9fc8a" providerId="ADAL" clId="{629CC26A-532F-423D-A03E-6AAC62CAACEC}" dt="2023-03-06T16:34:38.695" v="1"/>
          <ac:spMkLst>
            <pc:docMk/>
            <pc:sldMk cId="0" sldId="256"/>
            <ac:spMk id="5" creationId="{972E9F3B-C7E9-C649-A038-7E4E044FB40E}"/>
          </ac:spMkLst>
        </pc:spChg>
      </pc:sldChg>
      <pc:sldChg chg="addSp delSp modSp mod">
        <pc:chgData name="Carla Cannone" userId="417464ba-0c67-467a-8d9f-e5f447a9fc8a" providerId="ADAL" clId="{629CC26A-532F-423D-A03E-6AAC62CAACEC}" dt="2023-03-19T14:33:35.909" v="14" actId="20577"/>
        <pc:sldMkLst>
          <pc:docMk/>
          <pc:sldMk cId="144697344" sldId="336"/>
        </pc:sldMkLst>
        <pc:spChg chg="add mod">
          <ac:chgData name="Carla Cannone" userId="417464ba-0c67-467a-8d9f-e5f447a9fc8a" providerId="ADAL" clId="{629CC26A-532F-423D-A03E-6AAC62CAACEC}" dt="2023-03-19T14:33:35.909" v="14" actId="20577"/>
          <ac:spMkLst>
            <pc:docMk/>
            <pc:sldMk cId="144697344" sldId="336"/>
            <ac:spMk id="2" creationId="{6702B1DF-D68D-44AD-5639-8E19A80ED643}"/>
          </ac:spMkLst>
        </pc:spChg>
        <pc:spChg chg="del">
          <ac:chgData name="Carla Cannone" userId="417464ba-0c67-467a-8d9f-e5f447a9fc8a" providerId="ADAL" clId="{629CC26A-532F-423D-A03E-6AAC62CAACEC}" dt="2023-03-19T14:31:22.770" v="10" actId="478"/>
          <ac:spMkLst>
            <pc:docMk/>
            <pc:sldMk cId="144697344" sldId="336"/>
            <ac:spMk id="4" creationId="{D809CD43-85FB-49A7-9EDC-12318C0A6F30}"/>
          </ac:spMkLst>
        </pc:spChg>
      </pc:sldChg>
      <pc:sldChg chg="addSp delSp modSp mod">
        <pc:chgData name="Carla Cannone" userId="417464ba-0c67-467a-8d9f-e5f447a9fc8a" providerId="ADAL" clId="{629CC26A-532F-423D-A03E-6AAC62CAACEC}" dt="2023-03-06T16:35:17.331" v="4" actId="1076"/>
        <pc:sldMkLst>
          <pc:docMk/>
          <pc:sldMk cId="2341870527" sldId="341"/>
        </pc:sldMkLst>
        <pc:spChg chg="add mod">
          <ac:chgData name="Carla Cannone" userId="417464ba-0c67-467a-8d9f-e5f447a9fc8a" providerId="ADAL" clId="{629CC26A-532F-423D-A03E-6AAC62CAACEC}" dt="2023-03-06T16:35:17.331" v="4" actId="1076"/>
          <ac:spMkLst>
            <pc:docMk/>
            <pc:sldMk cId="2341870527" sldId="341"/>
            <ac:spMk id="2" creationId="{F9B069A1-3C7C-95D5-3779-97EA8EA19F8F}"/>
          </ac:spMkLst>
        </pc:spChg>
        <pc:spChg chg="add mod">
          <ac:chgData name="Carla Cannone" userId="417464ba-0c67-467a-8d9f-e5f447a9fc8a" providerId="ADAL" clId="{629CC26A-532F-423D-A03E-6AAC62CAACEC}" dt="2023-03-06T16:35:17.331" v="4" actId="1076"/>
          <ac:spMkLst>
            <pc:docMk/>
            <pc:sldMk cId="2341870527" sldId="341"/>
            <ac:spMk id="3" creationId="{ECB6422A-2340-636D-351A-5A60F4133F90}"/>
          </ac:spMkLst>
        </pc:spChg>
        <pc:spChg chg="add mod">
          <ac:chgData name="Carla Cannone" userId="417464ba-0c67-467a-8d9f-e5f447a9fc8a" providerId="ADAL" clId="{629CC26A-532F-423D-A03E-6AAC62CAACEC}" dt="2023-03-06T16:35:17.331" v="4" actId="1076"/>
          <ac:spMkLst>
            <pc:docMk/>
            <pc:sldMk cId="2341870527" sldId="341"/>
            <ac:spMk id="5" creationId="{E85BCD78-BA36-30BD-A5BB-DCA7434DC11A}"/>
          </ac:spMkLst>
        </pc:spChg>
        <pc:spChg chg="del">
          <ac:chgData name="Carla Cannone" userId="417464ba-0c67-467a-8d9f-e5f447a9fc8a" providerId="ADAL" clId="{629CC26A-532F-423D-A03E-6AAC62CAACEC}" dt="2023-03-06T16:35:13.039" v="2" actId="478"/>
          <ac:spMkLst>
            <pc:docMk/>
            <pc:sldMk cId="2341870527" sldId="341"/>
            <ac:spMk id="7" creationId="{1CD23654-AC42-C344-BD50-CBCBEFE44893}"/>
          </ac:spMkLst>
        </pc:spChg>
        <pc:spChg chg="del">
          <ac:chgData name="Carla Cannone" userId="417464ba-0c67-467a-8d9f-e5f447a9fc8a" providerId="ADAL" clId="{629CC26A-532F-423D-A03E-6AAC62CAACEC}" dt="2023-03-06T16:35:13.039" v="2" actId="478"/>
          <ac:spMkLst>
            <pc:docMk/>
            <pc:sldMk cId="2341870527" sldId="341"/>
            <ac:spMk id="8" creationId="{3BFDA1F4-30A6-144B-B445-FC16FF8B3A35}"/>
          </ac:spMkLst>
        </pc:spChg>
        <pc:spChg chg="del">
          <ac:chgData name="Carla Cannone" userId="417464ba-0c67-467a-8d9f-e5f447a9fc8a" providerId="ADAL" clId="{629CC26A-532F-423D-A03E-6AAC62CAACEC}" dt="2023-03-06T16:35:13.039" v="2" actId="478"/>
          <ac:spMkLst>
            <pc:docMk/>
            <pc:sldMk cId="2341870527" sldId="341"/>
            <ac:spMk id="9" creationId="{700E5682-D96F-034C-BD79-140DF186E20C}"/>
          </ac:spMkLst>
        </pc:spChg>
      </pc:sldChg>
      <pc:sldChg chg="addSp delSp modSp mod">
        <pc:chgData name="Carla Cannone" userId="417464ba-0c67-467a-8d9f-e5f447a9fc8a" providerId="ADAL" clId="{629CC26A-532F-423D-A03E-6AAC62CAACEC}" dt="2023-03-06T16:35:33.077" v="7" actId="1076"/>
        <pc:sldMkLst>
          <pc:docMk/>
          <pc:sldMk cId="536534746" sldId="342"/>
        </pc:sldMkLst>
        <pc:spChg chg="add mod">
          <ac:chgData name="Carla Cannone" userId="417464ba-0c67-467a-8d9f-e5f447a9fc8a" providerId="ADAL" clId="{629CC26A-532F-423D-A03E-6AAC62CAACEC}" dt="2023-03-06T16:35:33.077" v="7" actId="1076"/>
          <ac:spMkLst>
            <pc:docMk/>
            <pc:sldMk cId="536534746" sldId="342"/>
            <ac:spMk id="3" creationId="{9712F121-7CEC-052F-DFA5-DF25291B58CF}"/>
          </ac:spMkLst>
        </pc:spChg>
        <pc:spChg chg="add mod">
          <ac:chgData name="Carla Cannone" userId="417464ba-0c67-467a-8d9f-e5f447a9fc8a" providerId="ADAL" clId="{629CC26A-532F-423D-A03E-6AAC62CAACEC}" dt="2023-03-06T16:35:33.077" v="7" actId="1076"/>
          <ac:spMkLst>
            <pc:docMk/>
            <pc:sldMk cId="536534746" sldId="342"/>
            <ac:spMk id="4" creationId="{911DEB67-1768-BFF1-F37E-ADCE9FBD621B}"/>
          </ac:spMkLst>
        </pc:spChg>
        <pc:spChg chg="add mod">
          <ac:chgData name="Carla Cannone" userId="417464ba-0c67-467a-8d9f-e5f447a9fc8a" providerId="ADAL" clId="{629CC26A-532F-423D-A03E-6AAC62CAACEC}" dt="2023-03-06T16:35:33.077" v="7" actId="1076"/>
          <ac:spMkLst>
            <pc:docMk/>
            <pc:sldMk cId="536534746" sldId="342"/>
            <ac:spMk id="7" creationId="{7E89435C-175A-0DFB-FEE3-69DD37A7C9A3}"/>
          </ac:spMkLst>
        </pc:spChg>
        <pc:spChg chg="del">
          <ac:chgData name="Carla Cannone" userId="417464ba-0c67-467a-8d9f-e5f447a9fc8a" providerId="ADAL" clId="{629CC26A-532F-423D-A03E-6AAC62CAACEC}" dt="2023-03-06T16:35:21.463" v="5" actId="478"/>
          <ac:spMkLst>
            <pc:docMk/>
            <pc:sldMk cId="536534746" sldId="342"/>
            <ac:spMk id="10" creationId="{1FC71009-D3E6-4A4A-8E5D-57A51553D128}"/>
          </ac:spMkLst>
        </pc:spChg>
        <pc:spChg chg="del">
          <ac:chgData name="Carla Cannone" userId="417464ba-0c67-467a-8d9f-e5f447a9fc8a" providerId="ADAL" clId="{629CC26A-532F-423D-A03E-6AAC62CAACEC}" dt="2023-03-06T16:35:21.463" v="5" actId="478"/>
          <ac:spMkLst>
            <pc:docMk/>
            <pc:sldMk cId="536534746" sldId="342"/>
            <ac:spMk id="11" creationId="{4A56CB5B-1002-4245-A509-2FF54A6540D1}"/>
          </ac:spMkLst>
        </pc:spChg>
        <pc:spChg chg="del">
          <ac:chgData name="Carla Cannone" userId="417464ba-0c67-467a-8d9f-e5f447a9fc8a" providerId="ADAL" clId="{629CC26A-532F-423D-A03E-6AAC62CAACEC}" dt="2023-03-06T16:35:21.463" v="5" actId="478"/>
          <ac:spMkLst>
            <pc:docMk/>
            <pc:sldMk cId="536534746" sldId="342"/>
            <ac:spMk id="12" creationId="{AC82DC86-DC8C-034C-86C7-6FF4FD29235C}"/>
          </ac:spMkLst>
        </pc:spChg>
      </pc:sldChg>
    </pc:docChg>
  </pc:docChgLst>
  <pc:docChgLst>
    <pc:chgData name="Flora Charbonnier" userId="S::flora.charbonnier_pmb.ox.ac.uk#ext#@lunet.onmicrosoft.com::af6d964b-2cec-4427-bc17-f348ca428daa" providerId="AD" clId="Web-{B1B4AA2B-CE49-FAA4-E336-44A4CD147099}"/>
    <pc:docChg chg="modSld">
      <pc:chgData name="Flora Charbonnier" userId="S::flora.charbonnier_pmb.ox.ac.uk#ext#@lunet.onmicrosoft.com::af6d964b-2cec-4427-bc17-f348ca428daa" providerId="AD" clId="Web-{B1B4AA2B-CE49-FAA4-E336-44A4CD147099}" dt="2021-02-25T14:08:36.802" v="2"/>
      <pc:docMkLst>
        <pc:docMk/>
      </pc:docMkLst>
      <pc:sldChg chg="modSp modNotes">
        <pc:chgData name="Flora Charbonnier" userId="S::flora.charbonnier_pmb.ox.ac.uk#ext#@lunet.onmicrosoft.com::af6d964b-2cec-4427-bc17-f348ca428daa" providerId="AD" clId="Web-{B1B4AA2B-CE49-FAA4-E336-44A4CD147099}" dt="2021-02-25T14:08:36.802" v="2"/>
        <pc:sldMkLst>
          <pc:docMk/>
          <pc:sldMk cId="0" sldId="289"/>
        </pc:sldMkLst>
        <pc:spChg chg="mod">
          <ac:chgData name="Flora Charbonnier" userId="S::flora.charbonnier_pmb.ox.ac.uk#ext#@lunet.onmicrosoft.com::af6d964b-2cec-4427-bc17-f348ca428daa" providerId="AD" clId="Web-{B1B4AA2B-CE49-FAA4-E336-44A4CD147099}" dt="2021-02-25T14:07:53.381" v="0" actId="20577"/>
          <ac:spMkLst>
            <pc:docMk/>
            <pc:sldMk cId="0" sldId="289"/>
            <ac:spMk id="14" creationId="{42847172-80C9-2B4A-9198-9C40FF4A0EA5}"/>
          </ac:spMkLst>
        </pc:spChg>
      </pc:sldChg>
    </pc:docChg>
  </pc:docChgLst>
  <pc:docChgLst>
    <pc:chgData name="Flora Charbonnier" userId="S::pemb5961@ox.ac.uk::e1996c6b-01a1-4b9b-ba95-8cf72f4c1f8d" providerId="AD" clId="Web-{F8FDFD2A-63F8-1C83-59F6-BAE34108620E}"/>
    <pc:docChg chg="modSld">
      <pc:chgData name="Flora Charbonnier" userId="S::pemb5961@ox.ac.uk::e1996c6b-01a1-4b9b-ba95-8cf72f4c1f8d" providerId="AD" clId="Web-{F8FDFD2A-63F8-1C83-59F6-BAE34108620E}" dt="2021-02-23T17:41:31.298" v="20"/>
      <pc:docMkLst>
        <pc:docMk/>
      </pc:docMkLst>
      <pc:sldChg chg="modSp modNotes">
        <pc:chgData name="Flora Charbonnier" userId="S::pemb5961@ox.ac.uk::e1996c6b-01a1-4b9b-ba95-8cf72f4c1f8d" providerId="AD" clId="Web-{F8FDFD2A-63F8-1C83-59F6-BAE34108620E}" dt="2021-02-23T17:41:31.298" v="20"/>
        <pc:sldMkLst>
          <pc:docMk/>
          <pc:sldMk cId="1499037505" sldId="339"/>
        </pc:sldMkLst>
        <pc:spChg chg="mod">
          <ac:chgData name="Flora Charbonnier" userId="S::pemb5961@ox.ac.uk::e1996c6b-01a1-4b9b-ba95-8cf72f4c1f8d" providerId="AD" clId="Web-{F8FDFD2A-63F8-1C83-59F6-BAE34108620E}" dt="2021-02-23T17:41:31.298" v="20"/>
          <ac:spMkLst>
            <pc:docMk/>
            <pc:sldMk cId="1499037505" sldId="339"/>
            <ac:spMk id="26" creationId="{CB1C579A-4B00-A24B-9844-89D3BAF1BCF4}"/>
          </ac:spMkLst>
        </pc:spChg>
      </pc:sldChg>
      <pc:sldChg chg="modSp">
        <pc:chgData name="Flora Charbonnier" userId="S::pemb5961@ox.ac.uk::e1996c6b-01a1-4b9b-ba95-8cf72f4c1f8d" providerId="AD" clId="Web-{F8FDFD2A-63F8-1C83-59F6-BAE34108620E}" dt="2021-02-23T17:37:29.856" v="15" actId="20577"/>
        <pc:sldMkLst>
          <pc:docMk/>
          <pc:sldMk cId="2393118644" sldId="348"/>
        </pc:sldMkLst>
        <pc:spChg chg="mod">
          <ac:chgData name="Flora Charbonnier" userId="S::pemb5961@ox.ac.uk::e1996c6b-01a1-4b9b-ba95-8cf72f4c1f8d" providerId="AD" clId="Web-{F8FDFD2A-63F8-1C83-59F6-BAE34108620E}" dt="2021-02-23T17:37:29.856" v="15" actId="20577"/>
          <ac:spMkLst>
            <pc:docMk/>
            <pc:sldMk cId="2393118644" sldId="348"/>
            <ac:spMk id="115" creationId="{BEED846D-A27C-4CE9-83AC-578F822929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pPr>
                <a:defRPr/>
              </a:pPr>
              <a:t>3/19/2023</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Lecture 8, input data consistency and structure.</a:t>
            </a: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pPr fontAlgn="base">
                <a:spcBef>
                  <a:spcPct val="0"/>
                </a:spcBef>
                <a:spcAft>
                  <a:spcPct val="0"/>
                </a:spcAft>
              </a:p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Over the next few slides we will discuss two specifics of input data. Firstly, disaggregation of the transport sector and secondly, data sources.</a:t>
            </a:r>
          </a:p>
          <a:p>
            <a:endParaRPr lang="en-GB" dirty="0">
              <a:latin typeface="Open Sans"/>
            </a:endParaRPr>
          </a:p>
          <a:p>
            <a:r>
              <a:rPr lang="en-GB" dirty="0">
                <a:latin typeface="Open Sans"/>
              </a:rPr>
              <a:t>For the transport sector, there are some recommendations the user should be aware of. It is suggested that no</a:t>
            </a:r>
            <a:r>
              <a:rPr lang="en-GB" sz="1200" kern="1200" dirty="0">
                <a:solidFill>
                  <a:schemeClr val="tx1"/>
                </a:solidFill>
                <a:effectLst/>
                <a:latin typeface="Open Sans"/>
              </a:rPr>
              <a:t> more than 15 modes should be defined for the intercity sector and the national freight </a:t>
            </a:r>
            <a:r>
              <a:rPr lang="en-GB" dirty="0">
                <a:latin typeface="Open Sans"/>
              </a:rPr>
              <a:t>subsectors</a:t>
            </a:r>
            <a:r>
              <a:rPr lang="en-GB" sz="1200" kern="1200" dirty="0">
                <a:solidFill>
                  <a:schemeClr val="tx1"/>
                </a:solidFill>
                <a:effectLst/>
                <a:latin typeface="Open Sans"/>
              </a:rPr>
              <a:t>, and no more than 5 car types and 10 public modes in the urban </a:t>
            </a:r>
            <a:r>
              <a:rPr lang="en-GB" dirty="0">
                <a:latin typeface="Open Sans"/>
              </a:rPr>
              <a:t>subsector</a:t>
            </a:r>
            <a:r>
              <a:rPr lang="en-GB" sz="1200" kern="1200" dirty="0">
                <a:solidFill>
                  <a:schemeClr val="tx1"/>
                </a:solidFill>
                <a:effectLst/>
                <a:latin typeface="Open Sans"/>
              </a:rPr>
              <a:t>. Only one aggregated type is defined for international travel.</a:t>
            </a:r>
          </a:p>
          <a:p>
            <a:endParaRPr lang="en-GB" sz="1200" kern="1200" dirty="0">
              <a:solidFill>
                <a:schemeClr val="tx1"/>
              </a:solidFill>
              <a:effectLst/>
              <a:latin typeface="Open Sans"/>
            </a:endParaRPr>
          </a:p>
          <a:p>
            <a:r>
              <a:rPr lang="en-US" sz="1200" kern="1200" dirty="0">
                <a:solidFill>
                  <a:schemeClr val="tx1"/>
                </a:solidFill>
                <a:effectLst/>
                <a:latin typeface="Open Sans"/>
              </a:rPr>
              <a:t>International and other miscellaneous fuel consumption in transport is calculated as a linear function of total </a:t>
            </a:r>
            <a:r>
              <a:rPr lang="en-US" dirty="0">
                <a:latin typeface="Open Sans"/>
              </a:rPr>
              <a:t>G.D</a:t>
            </a:r>
            <a:r>
              <a:rPr lang="en-US" sz="1200" kern="1200" dirty="0">
                <a:solidFill>
                  <a:schemeClr val="tx1"/>
                </a:solidFill>
                <a:effectLst/>
                <a:latin typeface="Open Sans"/>
              </a:rPr>
              <a:t>.</a:t>
            </a:r>
            <a:r>
              <a:rPr lang="en-US" dirty="0">
                <a:latin typeface="Open Sans"/>
              </a:rPr>
              <a:t>P..</a:t>
            </a:r>
            <a:r>
              <a:rPr lang="en-US" sz="1200" kern="1200" dirty="0">
                <a:solidFill>
                  <a:schemeClr val="tx1"/>
                </a:solidFill>
                <a:effectLst/>
                <a:latin typeface="Open Sans"/>
              </a:rPr>
              <a:t> Coefficients are found fitting historical data.</a:t>
            </a:r>
            <a:endParaRPr lang="en-GB" sz="1200" kern="1200" dirty="0">
              <a:solidFill>
                <a:schemeClr val="tx1"/>
              </a:solidFill>
              <a:effectLst/>
              <a:latin typeface="Open Sans"/>
            </a:endParaRPr>
          </a:p>
          <a:p>
            <a:r>
              <a:rPr lang="en-GB" sz="1200" kern="1200" dirty="0">
                <a:solidFill>
                  <a:schemeClr val="tx1"/>
                </a:solidFill>
                <a:effectLst/>
                <a:latin typeface="Open Sans"/>
              </a:rPr>
              <a:t>The energy demand is met by competing modes</a:t>
            </a:r>
            <a:r>
              <a:rPr lang="en-GB" dirty="0">
                <a:latin typeface="Open Sans"/>
              </a:rPr>
              <a:t>: </a:t>
            </a:r>
            <a:r>
              <a:rPr lang="en-GB" sz="1200" kern="1200" dirty="0">
                <a:solidFill>
                  <a:schemeClr val="tx1"/>
                </a:solidFill>
                <a:effectLst/>
                <a:latin typeface="Open Sans"/>
              </a:rPr>
              <a:t>Car, bus, plane, truck, train, etc.</a:t>
            </a:r>
            <a:r>
              <a:rPr lang="en-GB" dirty="0">
                <a:latin typeface="Open Sans"/>
              </a:rPr>
              <a:t> </a:t>
            </a:r>
            <a:r>
              <a:rPr lang="en-GB" sz="1200" kern="1200" dirty="0">
                <a:solidFill>
                  <a:schemeClr val="tx1"/>
                </a:solidFill>
                <a:effectLst/>
                <a:latin typeface="Open Sans"/>
              </a:rPr>
              <a:t> The specific energy needs, and load factors of each mode, are specified. For passenger transportation in urban and intercity</a:t>
            </a:r>
            <a:r>
              <a:rPr lang="en-GB" dirty="0">
                <a:latin typeface="Open Sans"/>
              </a:rPr>
              <a:t>,</a:t>
            </a:r>
            <a:r>
              <a:rPr lang="en-GB" sz="1200" kern="1200" dirty="0">
                <a:solidFill>
                  <a:schemeClr val="tx1"/>
                </a:solidFill>
                <a:effectLst/>
                <a:latin typeface="Open Sans"/>
              </a:rPr>
              <a:t> and for freight transportation, at least one transport mode must be defined.</a:t>
            </a: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13105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Secondly, data sources must be carefully considered. </a:t>
            </a:r>
          </a:p>
          <a:p>
            <a:endParaRPr lang="en-GB" sz="1200" kern="1200" dirty="0">
              <a:solidFill>
                <a:schemeClr val="tx1"/>
              </a:solidFill>
              <a:effectLst/>
              <a:latin typeface="Open Sans"/>
            </a:endParaRPr>
          </a:p>
          <a:p>
            <a:r>
              <a:rPr lang="en-GB" sz="1200" kern="1200" dirty="0">
                <a:solidFill>
                  <a:schemeClr val="tx1"/>
                </a:solidFill>
                <a:effectLst/>
                <a:latin typeface="Open Sans"/>
              </a:rPr>
              <a:t>One important source of data is the Office for National </a:t>
            </a:r>
            <a:r>
              <a:rPr lang="en-GB" dirty="0">
                <a:latin typeface="Open Sans"/>
              </a:rPr>
              <a:t>Statistics</a:t>
            </a:r>
            <a:r>
              <a:rPr lang="en-GB" sz="1200" kern="1200" dirty="0">
                <a:solidFill>
                  <a:schemeClr val="tx1"/>
                </a:solidFill>
                <a:effectLst/>
                <a:latin typeface="Open Sans"/>
              </a:rPr>
              <a:t>, or similar institutions. These kinds of entities get and maintain a lot of information </a:t>
            </a:r>
            <a:r>
              <a:rPr lang="en-GB" dirty="0">
                <a:latin typeface="Open Sans"/>
              </a:rPr>
              <a:t>about</a:t>
            </a:r>
            <a:r>
              <a:rPr lang="en-GB" sz="1200" kern="1200" dirty="0">
                <a:solidFill>
                  <a:schemeClr val="tx1"/>
                </a:solidFill>
                <a:effectLst/>
                <a:latin typeface="Open Sans"/>
              </a:rPr>
              <a:t> the country. Usually, they have the official demography data. In some cases, they also have information of surveys in various sectors that can be used in data preparation for MAED. From this source most of the demography and lifestyle groups of data can be found.</a:t>
            </a:r>
          </a:p>
          <a:p>
            <a:r>
              <a:rPr lang="en-GB" sz="1200" kern="1200" dirty="0">
                <a:solidFill>
                  <a:schemeClr val="tx1"/>
                </a:solidFill>
                <a:effectLst/>
                <a:latin typeface="Open Sans"/>
              </a:rPr>
              <a:t>Normally, it is given by the Office of National Statistics, and it is derived from the census. This office also will provide the size of the dwellings in terms of person per households, in both rural and urban areas, the population in large cities, and some other data that can be used to characterize the lifestyle. If the population growth rate is given, it can be used to set up the demography base scenario</a:t>
            </a:r>
            <a:r>
              <a:rPr lang="en-GB" dirty="0">
                <a:latin typeface="Open Sans"/>
              </a:rPr>
              <a:t>.</a:t>
            </a:r>
            <a:endParaRPr lang="en-GB" sz="1200" b="1" kern="1200" dirty="0">
              <a:solidFill>
                <a:schemeClr val="tx1"/>
              </a:solidFill>
              <a:effectLst/>
            </a:endParaRPr>
          </a:p>
          <a:p>
            <a:r>
              <a:rPr lang="en-GB" sz="1200" kern="1200" dirty="0">
                <a:solidFill>
                  <a:schemeClr val="tx1"/>
                </a:solidFill>
                <a:effectLst/>
                <a:latin typeface="Open Sans"/>
              </a:rPr>
              <a:t>The office of statistics should also have the distribution of the population by ages, or groups of ages.</a:t>
            </a:r>
            <a:r>
              <a:rPr lang="en-GB" dirty="0">
                <a:latin typeface="Open Sans"/>
              </a:rPr>
              <a:t> </a:t>
            </a:r>
            <a:r>
              <a:rPr lang="en-GB" sz="1200" kern="1200" dirty="0">
                <a:solidFill>
                  <a:schemeClr val="tx1"/>
                </a:solidFill>
                <a:effectLst/>
                <a:latin typeface="Open Sans"/>
              </a:rPr>
              <a:t>This information can be used to find the labour force, which is another parameter needed by MAED and is included in the Demography data sheet. You must be careful about legislation in your country, regarding minimum and maximum legal ages to be included in the labour force.</a:t>
            </a: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extLst>
      <p:ext uri="{BB962C8B-B14F-4D97-AF65-F5344CB8AC3E}">
        <p14:creationId xmlns:p14="http://schemas.microsoft.com/office/powerpoint/2010/main" val="314129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The Ministry of Energy and the Central Bank of the country are also important sources of data.</a:t>
            </a:r>
          </a:p>
          <a:p>
            <a:r>
              <a:rPr lang="en-GB" sz="1200" kern="1200" dirty="0">
                <a:solidFill>
                  <a:schemeClr val="tx1"/>
                </a:solidFill>
                <a:effectLst/>
                <a:latin typeface="Open Sans"/>
              </a:rPr>
              <a:t>Normally the central bank gives </a:t>
            </a:r>
            <a:r>
              <a:rPr lang="en-GB" dirty="0">
                <a:latin typeface="Open Sans"/>
              </a:rPr>
              <a:t>G.D.P. </a:t>
            </a:r>
            <a:r>
              <a:rPr lang="en-GB" sz="1200" kern="1200" dirty="0">
                <a:solidFill>
                  <a:schemeClr val="tx1"/>
                </a:solidFill>
                <a:effectLst/>
                <a:latin typeface="Open Sans"/>
              </a:rPr>
              <a:t>growth rates, as well as some economic targets of the government. This data can be used to set up the </a:t>
            </a:r>
            <a:r>
              <a:rPr lang="en-GB" dirty="0">
                <a:latin typeface="Open Sans"/>
              </a:rPr>
              <a:t>G.D.P.</a:t>
            </a:r>
            <a:r>
              <a:rPr lang="en-GB" sz="1200" kern="1200" dirty="0">
                <a:solidFill>
                  <a:schemeClr val="tx1"/>
                </a:solidFill>
                <a:effectLst/>
                <a:latin typeface="Open Sans"/>
              </a:rPr>
              <a:t> base scenario.</a:t>
            </a:r>
          </a:p>
          <a:p>
            <a:r>
              <a:rPr lang="en-GB" sz="1200" kern="1200" dirty="0">
                <a:solidFill>
                  <a:schemeClr val="tx1"/>
                </a:solidFill>
                <a:effectLst/>
                <a:latin typeface="Open Sans"/>
              </a:rPr>
              <a:t>The </a:t>
            </a:r>
            <a:r>
              <a:rPr lang="en-GB" dirty="0">
                <a:latin typeface="Open Sans"/>
              </a:rPr>
              <a:t>Ministry</a:t>
            </a:r>
            <a:r>
              <a:rPr lang="en-GB" sz="1200" kern="1200" dirty="0">
                <a:solidFill>
                  <a:schemeClr val="tx1"/>
                </a:solidFill>
                <a:effectLst/>
                <a:latin typeface="Open Sans"/>
              </a:rPr>
              <a:t> of </a:t>
            </a:r>
            <a:r>
              <a:rPr lang="en-GB" dirty="0">
                <a:latin typeface="Open Sans"/>
              </a:rPr>
              <a:t>Energy</a:t>
            </a:r>
            <a:r>
              <a:rPr lang="en-GB" sz="1200" kern="1200" dirty="0">
                <a:solidFill>
                  <a:schemeClr val="tx1"/>
                </a:solidFill>
                <a:effectLst/>
                <a:latin typeface="Open Sans"/>
              </a:rPr>
              <a:t> will provide the energy </a:t>
            </a:r>
            <a:r>
              <a:rPr lang="en-GB" dirty="0">
                <a:latin typeface="Open Sans"/>
              </a:rPr>
              <a:t>balance</a:t>
            </a:r>
            <a:r>
              <a:rPr lang="en-GB" sz="1200" kern="1200" dirty="0">
                <a:solidFill>
                  <a:schemeClr val="tx1"/>
                </a:solidFill>
                <a:effectLst/>
                <a:latin typeface="Open Sans"/>
              </a:rPr>
              <a:t>.</a:t>
            </a:r>
          </a:p>
          <a:p>
            <a:r>
              <a:rPr lang="en-GB" sz="1200" kern="1200" dirty="0">
                <a:solidFill>
                  <a:schemeClr val="tx1"/>
                </a:solidFill>
                <a:effectLst/>
                <a:latin typeface="Open Sans"/>
              </a:rPr>
              <a:t>For transportation</a:t>
            </a:r>
            <a:r>
              <a:rPr lang="en-GB" dirty="0">
                <a:latin typeface="Open Sans"/>
              </a:rPr>
              <a:t>,</a:t>
            </a:r>
            <a:r>
              <a:rPr lang="en-GB" sz="1200" kern="1200" dirty="0">
                <a:solidFill>
                  <a:schemeClr val="tx1"/>
                </a:solidFill>
                <a:effectLst/>
                <a:latin typeface="Open Sans"/>
              </a:rPr>
              <a:t> economic</a:t>
            </a:r>
            <a:r>
              <a:rPr lang="en-GB" dirty="0">
                <a:latin typeface="Open Sans"/>
              </a:rPr>
              <a:t>,</a:t>
            </a:r>
            <a:r>
              <a:rPr lang="en-GB" sz="1200" kern="1200" dirty="0">
                <a:solidFill>
                  <a:schemeClr val="tx1"/>
                </a:solidFill>
                <a:effectLst/>
                <a:latin typeface="Open Sans"/>
              </a:rPr>
              <a:t> and technical data, the </a:t>
            </a:r>
            <a:r>
              <a:rPr lang="en-GB" dirty="0">
                <a:latin typeface="Open Sans"/>
              </a:rPr>
              <a:t>Office</a:t>
            </a:r>
            <a:r>
              <a:rPr lang="en-GB" sz="1200" kern="1200" dirty="0">
                <a:solidFill>
                  <a:schemeClr val="tx1"/>
                </a:solidFill>
                <a:effectLst/>
                <a:latin typeface="Open Sans"/>
              </a:rPr>
              <a:t> of </a:t>
            </a:r>
            <a:r>
              <a:rPr lang="en-GB" dirty="0">
                <a:latin typeface="Open Sans"/>
              </a:rPr>
              <a:t>National</a:t>
            </a:r>
            <a:r>
              <a:rPr lang="en-GB" sz="1200" kern="1200" dirty="0">
                <a:solidFill>
                  <a:schemeClr val="tx1"/>
                </a:solidFill>
                <a:effectLst/>
                <a:latin typeface="Open Sans"/>
              </a:rPr>
              <a:t> Statistics, the Ministry of Transportation, or a specialised organization in transport should have the data needed. The transport sector data is not easy to find or </a:t>
            </a:r>
            <a:r>
              <a:rPr lang="en-GB" dirty="0">
                <a:latin typeface="Open Sans"/>
              </a:rPr>
              <a:t>interpret</a:t>
            </a:r>
            <a:r>
              <a:rPr lang="en-GB" sz="1200" kern="1200" dirty="0">
                <a:solidFill>
                  <a:schemeClr val="tx1"/>
                </a:solidFill>
                <a:effectLst/>
                <a:latin typeface="Open Sans"/>
              </a:rPr>
              <a:t>. </a:t>
            </a:r>
            <a:r>
              <a:rPr lang="en-GB" dirty="0">
                <a:latin typeface="Open Sans"/>
              </a:rPr>
              <a:t>The energy</a:t>
            </a:r>
            <a:r>
              <a:rPr lang="en-GB" sz="1200" kern="1200" dirty="0">
                <a:solidFill>
                  <a:schemeClr val="tx1"/>
                </a:solidFill>
                <a:effectLst/>
                <a:latin typeface="Open Sans"/>
              </a:rPr>
              <a:t> planner must ask</a:t>
            </a:r>
            <a:r>
              <a:rPr lang="en-GB" dirty="0">
                <a:latin typeface="Open Sans"/>
              </a:rPr>
              <a:t> for</a:t>
            </a:r>
            <a:r>
              <a:rPr lang="en-GB" sz="1200" kern="1200" dirty="0">
                <a:solidFill>
                  <a:schemeClr val="tx1"/>
                </a:solidFill>
                <a:effectLst/>
                <a:latin typeface="Open Sans"/>
              </a:rPr>
              <a:t> support from experts in transport.</a:t>
            </a:r>
          </a:p>
          <a:p>
            <a:r>
              <a:rPr lang="en-GB" sz="1200" kern="1200" dirty="0">
                <a:solidFill>
                  <a:schemeClr val="tx1"/>
                </a:solidFill>
                <a:effectLst/>
                <a:ea typeface="+mn-ea"/>
                <a:cs typeface="+mn-cs"/>
              </a:rPr>
              <a:t> </a:t>
            </a:r>
          </a:p>
          <a:p>
            <a:r>
              <a:rPr lang="en-GB" sz="1200" kern="1200" dirty="0">
                <a:solidFill>
                  <a:schemeClr val="tx1"/>
                </a:solidFill>
                <a:effectLst/>
                <a:latin typeface="Open Sans"/>
              </a:rPr>
              <a:t>With these pieces of information, we can build most of the figures needed for the other groups of data</a:t>
            </a:r>
            <a:r>
              <a:rPr lang="en-GB" dirty="0">
                <a:latin typeface="Open Sans"/>
              </a:rPr>
              <a:t>. </a:t>
            </a:r>
            <a:r>
              <a:rPr lang="en-GB" b="0" dirty="0">
                <a:latin typeface="Open Sans"/>
              </a:rPr>
              <a:t>Namely,</a:t>
            </a:r>
            <a:r>
              <a:rPr lang="en-GB" sz="1200" b="0" kern="1200" dirty="0">
                <a:solidFill>
                  <a:schemeClr val="tx1"/>
                </a:solidFill>
                <a:effectLst/>
                <a:latin typeface="Open Sans"/>
              </a:rPr>
              <a:t> </a:t>
            </a:r>
            <a:r>
              <a:rPr lang="en-GB" b="0" dirty="0">
                <a:latin typeface="Open Sans"/>
              </a:rPr>
              <a:t>all</a:t>
            </a:r>
            <a:r>
              <a:rPr lang="en-US" sz="1200" b="0" kern="1200" dirty="0">
                <a:solidFill>
                  <a:schemeClr val="tx1"/>
                </a:solidFill>
                <a:effectLst/>
                <a:latin typeface="Open Sans"/>
              </a:rPr>
              <a:t> economic data, base year market penetration of different energy carriers, and energy intensities.</a:t>
            </a:r>
            <a:r>
              <a:rPr lang="en-US" b="0" dirty="0">
                <a:latin typeface="Open Sans"/>
              </a:rPr>
              <a:t> </a:t>
            </a:r>
            <a:endParaRPr lang="en-GB" sz="1200" b="0" kern="1200" dirty="0">
              <a:solidFill>
                <a:schemeClr val="tx1"/>
              </a:solidFill>
              <a:effectLst/>
              <a:ea typeface="+mn-ea"/>
              <a:cs typeface="+mn-cs"/>
            </a:endParaRPr>
          </a:p>
          <a:p>
            <a:endParaRPr lang="en-GB" sz="1200" kern="1200" dirty="0">
              <a:solidFill>
                <a:schemeClr val="tx1"/>
              </a:solidFill>
              <a:effectLst/>
              <a:latin typeface="Open Sans"/>
            </a:endParaRPr>
          </a:p>
          <a:p>
            <a:r>
              <a:rPr lang="en-GB" sz="1200" kern="1200" dirty="0">
                <a:solidFill>
                  <a:schemeClr val="tx1"/>
                </a:solidFill>
                <a:effectLst/>
                <a:latin typeface="Open Sans"/>
              </a:rPr>
              <a:t>Most MAED input data are related to technology. In general, the data </a:t>
            </a:r>
            <a:r>
              <a:rPr lang="en-GB" dirty="0">
                <a:latin typeface="Open Sans"/>
              </a:rPr>
              <a:t>depend </a:t>
            </a:r>
            <a:r>
              <a:rPr lang="en-GB" sz="1200" kern="1200" dirty="0">
                <a:solidFill>
                  <a:schemeClr val="tx1"/>
                </a:solidFill>
                <a:effectLst/>
                <a:latin typeface="Open Sans"/>
              </a:rPr>
              <a:t>largely on each country's conditions, and we cannot provide a list of default values​​. For this reason, the user must calculate many values</a:t>
            </a:r>
            <a:r>
              <a:rPr lang="en-GB" dirty="0">
                <a:latin typeface="Open Sans"/>
              </a:rPr>
              <a:t> </a:t>
            </a:r>
            <a:r>
              <a:rPr lang="en-GB" sz="1200" kern="1200" dirty="0">
                <a:solidFill>
                  <a:schemeClr val="tx1"/>
                </a:solidFill>
                <a:effectLst/>
                <a:latin typeface="Open Sans"/>
              </a:rPr>
              <a:t>​based on information from the energy balance and other </a:t>
            </a:r>
            <a:r>
              <a:rPr lang="en-GB" dirty="0">
                <a:latin typeface="Open Sans"/>
              </a:rPr>
              <a:t>energy-related</a:t>
            </a:r>
            <a:r>
              <a:rPr lang="en-GB" sz="1200" kern="1200" dirty="0">
                <a:solidFill>
                  <a:schemeClr val="tx1"/>
                </a:solidFill>
                <a:effectLst/>
                <a:latin typeface="Open Sans"/>
              </a:rPr>
              <a:t> </a:t>
            </a:r>
            <a:r>
              <a:rPr lang="en-GB" dirty="0">
                <a:latin typeface="Open Sans"/>
              </a:rPr>
              <a:t>databases</a:t>
            </a:r>
            <a:r>
              <a:rPr lang="en-GB" sz="1200" kern="1200" dirty="0">
                <a:solidFill>
                  <a:schemeClr val="tx1"/>
                </a:solidFill>
                <a:effectLst/>
                <a:latin typeface="Open Sans"/>
              </a:rPr>
              <a:t>, information from surveys, measurements</a:t>
            </a:r>
            <a:r>
              <a:rPr lang="en-GB" dirty="0">
                <a:latin typeface="Open Sans"/>
              </a:rPr>
              <a:t>,</a:t>
            </a:r>
            <a:r>
              <a:rPr lang="en-GB" sz="1200" kern="1200" dirty="0">
                <a:solidFill>
                  <a:schemeClr val="tx1"/>
                </a:solidFill>
                <a:effectLst/>
                <a:latin typeface="Open Sans"/>
              </a:rPr>
              <a:t> and sometimes expert judgements.</a:t>
            </a:r>
            <a:r>
              <a:rPr lang="en-GB" dirty="0">
                <a:latin typeface="Open Sans"/>
              </a:rPr>
              <a:t> </a:t>
            </a:r>
            <a:endParaRPr lang="en-GB" sz="1200" kern="1200" dirty="0">
              <a:solidFill>
                <a:schemeClr val="tx1"/>
              </a:solidFill>
              <a:effectLst/>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803089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In this mini-lecture, we discuss some examples of input data. </a:t>
            </a:r>
          </a:p>
          <a:p>
            <a:endParaRPr lang="en-GB" sz="1200" kern="1200" dirty="0">
              <a:solidFill>
                <a:schemeClr val="tx1"/>
              </a:solidFill>
              <a:effectLst/>
              <a:latin typeface="Open Sans"/>
            </a:endParaRPr>
          </a:p>
          <a:p>
            <a:r>
              <a:rPr lang="en-GB" sz="1200" kern="1200" dirty="0">
                <a:solidFill>
                  <a:schemeClr val="tx1"/>
                </a:solidFill>
                <a:effectLst/>
                <a:latin typeface="Open Sans"/>
              </a:rPr>
              <a:t>The first group of data, in MAED, are the Energy Intensities in the Industry. We will choose one subsector to perform the calculations. The user can use the same methodology to reproduce calculations in the other subsectors. There is one table to fill in for each end-use:</a:t>
            </a:r>
            <a:r>
              <a:rPr lang="en-GB" dirty="0">
                <a:latin typeface="Open Sans"/>
              </a:rPr>
              <a:t> </a:t>
            </a:r>
            <a:r>
              <a:rPr lang="en-GB" sz="1200" kern="1200" dirty="0">
                <a:solidFill>
                  <a:schemeClr val="tx1"/>
                </a:solidFill>
                <a:effectLst/>
                <a:latin typeface="Open Sans"/>
              </a:rPr>
              <a:t> specific uses of electricity, thermal uses</a:t>
            </a:r>
            <a:r>
              <a:rPr lang="en-GB" dirty="0">
                <a:latin typeface="Open Sans"/>
              </a:rPr>
              <a:t>, and motive power</a:t>
            </a:r>
            <a:r>
              <a:rPr lang="en-GB" sz="1200" kern="1200" dirty="0">
                <a:solidFill>
                  <a:schemeClr val="tx1"/>
                </a:solidFill>
                <a:effectLst/>
                <a:latin typeface="Open Sans"/>
              </a:rPr>
              <a:t>. For specific uses of electricity and motive power there is only one category of final energy carrier to be considered and he equations used in the calculations are in terms of final energy. There is no need to deal with efficiencies. For the thermal uses, almost all energy carriers in the category of final energy can be considered. Only motor fuels </a:t>
            </a:r>
            <a:r>
              <a:rPr lang="en-GB" dirty="0">
                <a:latin typeface="Open Sans"/>
              </a:rPr>
              <a:t>can not</a:t>
            </a:r>
            <a:r>
              <a:rPr lang="en-GB" sz="1200" kern="1200" dirty="0">
                <a:solidFill>
                  <a:schemeClr val="tx1"/>
                </a:solidFill>
                <a:effectLst/>
                <a:latin typeface="Open Sans"/>
              </a:rPr>
              <a:t>. In this case, we must deal with efficiencies and market shares.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a typeface="+mn-ea"/>
              <a:cs typeface="+mn-cs"/>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39876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In the last </a:t>
            </a:r>
            <a:r>
              <a:rPr lang="en-GB" dirty="0">
                <a:latin typeface="Open Sans"/>
              </a:rPr>
              <a:t>input table </a:t>
            </a:r>
            <a:r>
              <a:rPr lang="en-GB" sz="1200" kern="1200" dirty="0">
                <a:solidFill>
                  <a:schemeClr val="tx1"/>
                </a:solidFill>
                <a:effectLst/>
                <a:latin typeface="Open Sans"/>
              </a:rPr>
              <a:t>of </a:t>
            </a:r>
            <a:r>
              <a:rPr lang="en-GB" dirty="0">
                <a:latin typeface="Open Sans"/>
              </a:rPr>
              <a:t>MAED for the</a:t>
            </a:r>
            <a:r>
              <a:rPr lang="en-GB" sz="1200" kern="1200" dirty="0">
                <a:solidFill>
                  <a:schemeClr val="tx1"/>
                </a:solidFill>
                <a:effectLst/>
                <a:latin typeface="Open Sans"/>
              </a:rPr>
              <a:t> manufacturing </a:t>
            </a:r>
            <a:r>
              <a:rPr lang="en-GB" dirty="0">
                <a:latin typeface="Open Sans"/>
              </a:rPr>
              <a:t>subsector</a:t>
            </a:r>
            <a:r>
              <a:rPr lang="en-GB" sz="1200" kern="1200" dirty="0">
                <a:solidFill>
                  <a:schemeClr val="tx1"/>
                </a:solidFill>
                <a:effectLst/>
                <a:latin typeface="Open Sans"/>
              </a:rPr>
              <a:t>, specific factors of the steel and petrochemical industries are needed. The steel production and feedstock requirements of the petrochemical industry are calculated in the model as a function of the value added of the first Manufacturing subsector. They are calculated using a linear equation, with the value added as</a:t>
            </a:r>
            <a:r>
              <a:rPr lang="en-GB" dirty="0">
                <a:latin typeface="Open Sans"/>
              </a:rPr>
              <a:t> an</a:t>
            </a:r>
            <a:r>
              <a:rPr lang="en-GB" sz="1200" kern="1200" dirty="0">
                <a:solidFill>
                  <a:schemeClr val="tx1"/>
                </a:solidFill>
                <a:effectLst/>
                <a:latin typeface="Open Sans"/>
              </a:rPr>
              <a:t> independent variable.</a:t>
            </a:r>
            <a:r>
              <a:rPr lang="en-GB" dirty="0">
                <a:latin typeface="Open Sans"/>
              </a:rPr>
              <a:t> </a:t>
            </a:r>
            <a:r>
              <a:rPr lang="en-GB" sz="1200" kern="1200" dirty="0">
                <a:solidFill>
                  <a:schemeClr val="tx1"/>
                </a:solidFill>
                <a:effectLst/>
                <a:latin typeface="Open Sans"/>
              </a:rPr>
              <a:t>Coefficients are found </a:t>
            </a:r>
            <a:r>
              <a:rPr lang="en-GB" dirty="0">
                <a:latin typeface="Open Sans"/>
              </a:rPr>
              <a:t>by fitting</a:t>
            </a:r>
            <a:r>
              <a:rPr lang="en-GB" sz="1200" kern="1200" dirty="0">
                <a:solidFill>
                  <a:schemeClr val="tx1"/>
                </a:solidFill>
                <a:effectLst/>
                <a:latin typeface="Open Sans"/>
              </a:rPr>
              <a:t> a linear trend on historical data. </a:t>
            </a:r>
            <a:r>
              <a:rPr lang="en-GB" dirty="0">
                <a:latin typeface="Open Sans"/>
              </a:rPr>
              <a:t>The first coefficient is </a:t>
            </a:r>
            <a:r>
              <a:rPr lang="en-GB" sz="1200" kern="1200" dirty="0">
                <a:solidFill>
                  <a:schemeClr val="tx1"/>
                </a:solidFill>
                <a:effectLst/>
                <a:latin typeface="Open Sans"/>
              </a:rPr>
              <a:t>the intercept of the line, expressed in millions tons of steel or feedstock</a:t>
            </a:r>
            <a:r>
              <a:rPr lang="en-GB" dirty="0">
                <a:latin typeface="Open Sans"/>
              </a:rPr>
              <a:t>.</a:t>
            </a:r>
            <a:r>
              <a:rPr lang="en-GB" sz="1200" kern="1200" dirty="0">
                <a:solidFill>
                  <a:schemeClr val="tx1"/>
                </a:solidFill>
                <a:effectLst/>
                <a:latin typeface="Open Sans"/>
              </a:rPr>
              <a:t> </a:t>
            </a:r>
            <a:r>
              <a:rPr lang="en-GB" dirty="0">
                <a:latin typeface="Open Sans"/>
              </a:rPr>
              <a:t>The second</a:t>
            </a:r>
            <a:r>
              <a:rPr lang="en-GB" sz="1200" kern="1200" dirty="0">
                <a:solidFill>
                  <a:schemeClr val="tx1"/>
                </a:solidFill>
                <a:effectLst/>
                <a:latin typeface="Open Sans"/>
              </a:rPr>
              <a:t> is the slope of the line, expressed in </a:t>
            </a:r>
            <a:r>
              <a:rPr lang="en-GB" dirty="0">
                <a:latin typeface="Open Sans"/>
              </a:rPr>
              <a:t>million</a:t>
            </a:r>
            <a:r>
              <a:rPr lang="en-GB" sz="1200" kern="1200" dirty="0">
                <a:solidFill>
                  <a:schemeClr val="tx1"/>
                </a:solidFill>
                <a:effectLst/>
                <a:latin typeface="Open Sans"/>
              </a:rPr>
              <a:t> tons of steel or feedstock per thousand millions of monetary units of value added.</a:t>
            </a:r>
          </a:p>
        </p:txBody>
      </p:sp>
    </p:spTree>
    <p:extLst>
      <p:ext uri="{BB962C8B-B14F-4D97-AF65-F5344CB8AC3E}">
        <p14:creationId xmlns:p14="http://schemas.microsoft.com/office/powerpoint/2010/main" val="580001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There is one extra step we must cover in </a:t>
            </a:r>
            <a:r>
              <a:rPr lang="en-GB" dirty="0">
                <a:latin typeface="Open Sans"/>
              </a:rPr>
              <a:t>the manufacturing</a:t>
            </a:r>
            <a:r>
              <a:rPr lang="en-GB" sz="1200" kern="1200" dirty="0">
                <a:solidFill>
                  <a:schemeClr val="tx1"/>
                </a:solidFill>
                <a:effectLst/>
                <a:latin typeface="Open Sans"/>
              </a:rPr>
              <a:t> subsectors. According </a:t>
            </a:r>
            <a:r>
              <a:rPr lang="en-GB" dirty="0">
                <a:latin typeface="Open Sans"/>
              </a:rPr>
              <a:t>to the</a:t>
            </a:r>
            <a:r>
              <a:rPr lang="en-GB" sz="1200" kern="1200" dirty="0">
                <a:solidFill>
                  <a:schemeClr val="tx1"/>
                </a:solidFill>
                <a:effectLst/>
                <a:latin typeface="Open Sans"/>
              </a:rPr>
              <a:t> MAED methodology, in manufacturing, three ranges of thermal uses are defined. Low temperature, for space and water heating. Medium temperature, for steam generation</a:t>
            </a:r>
            <a:r>
              <a:rPr lang="en-GB" dirty="0">
                <a:latin typeface="Open Sans"/>
              </a:rPr>
              <a:t>. And</a:t>
            </a:r>
            <a:r>
              <a:rPr lang="en-GB" sz="1200" kern="1200" dirty="0">
                <a:solidFill>
                  <a:schemeClr val="tx1"/>
                </a:solidFill>
                <a:effectLst/>
                <a:latin typeface="Open Sans"/>
              </a:rPr>
              <a:t> high </a:t>
            </a:r>
            <a:r>
              <a:rPr lang="en-GB" dirty="0">
                <a:latin typeface="Open Sans"/>
              </a:rPr>
              <a:t>temperature</a:t>
            </a:r>
            <a:r>
              <a:rPr lang="en-GB" sz="1200" kern="1200" dirty="0">
                <a:solidFill>
                  <a:schemeClr val="tx1"/>
                </a:solidFill>
                <a:effectLst/>
                <a:latin typeface="Open Sans"/>
              </a:rPr>
              <a:t> for industrial furnaces.</a:t>
            </a:r>
          </a:p>
          <a:p>
            <a:r>
              <a:rPr lang="en-US" sz="1200" kern="1200" dirty="0">
                <a:solidFill>
                  <a:schemeClr val="tx1"/>
                </a:solidFill>
                <a:effectLst/>
                <a:latin typeface="Open Sans"/>
              </a:rPr>
              <a:t>Each subsector has its own industrial processes. For this reason, in each subsector needs for low, medium, and high temperatures are different.</a:t>
            </a:r>
            <a:r>
              <a:rPr lang="en-US" dirty="0">
                <a:latin typeface="Open Sans"/>
              </a:rPr>
              <a:t> </a:t>
            </a:r>
            <a:r>
              <a:rPr lang="en-US" sz="1200" kern="1200" dirty="0">
                <a:solidFill>
                  <a:schemeClr val="tx1"/>
                </a:solidFill>
                <a:effectLst/>
                <a:latin typeface="Open Sans"/>
              </a:rPr>
              <a:t> The share of useful thermal energy demand by each subsector should be separated by temperature range.</a:t>
            </a:r>
            <a:endParaRPr lang="en-GB" sz="1200" kern="1200" dirty="0">
              <a:solidFill>
                <a:schemeClr val="tx1"/>
              </a:solidFill>
              <a:effectLst/>
              <a:latin typeface="Open Sans"/>
            </a:endParaRPr>
          </a:p>
          <a:p>
            <a:r>
              <a:rPr lang="en-US" sz="1200" kern="1200" dirty="0">
                <a:solidFill>
                  <a:schemeClr val="tx1"/>
                </a:solidFill>
                <a:effectLst/>
                <a:ea typeface="+mn-ea"/>
                <a:cs typeface="+mn-cs"/>
              </a:rPr>
              <a:t>In each subsector, the sum of the shares of low, medium, and high temperatures must equal 1. </a:t>
            </a:r>
            <a:r>
              <a:rPr lang="en-GB" sz="1200" kern="1200" dirty="0">
                <a:solidFill>
                  <a:schemeClr val="tx1"/>
                </a:solidFill>
                <a:effectLst/>
                <a:ea typeface="+mn-ea"/>
                <a:cs typeface="+mn-cs"/>
              </a:rPr>
              <a:t>In the new version of MAED, the user can choose which levels will be modelled.  The useful energy, by temperature range, is also converted into final energy, taking into account the penetration and the efficiency of each alternative energy source. </a:t>
            </a:r>
          </a:p>
          <a:p>
            <a:pPr eaLnBrk="1" hangingPunct="1">
              <a:spcBef>
                <a:spcPct val="0"/>
              </a:spcBef>
            </a:pPr>
            <a:r>
              <a:rPr lang="en-US" altLang="en-US" dirty="0">
                <a:latin typeface="Open Sans"/>
              </a:rPr>
              <a:t>A screenshot from the MAED software illustrates how the values may be input.</a:t>
            </a:r>
            <a:endParaRPr lang="en-US" altLang="en-US" dirty="0"/>
          </a:p>
        </p:txBody>
      </p:sp>
    </p:spTree>
    <p:extLst>
      <p:ext uri="{BB962C8B-B14F-4D97-AF65-F5344CB8AC3E}">
        <p14:creationId xmlns:p14="http://schemas.microsoft.com/office/powerpoint/2010/main" val="48042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Let us now look at an example of inputting data for freight transportation.</a:t>
            </a:r>
          </a:p>
          <a:p>
            <a:r>
              <a:rPr lang="en-GB" sz="1200" kern="1200" dirty="0">
                <a:solidFill>
                  <a:schemeClr val="tx1"/>
                </a:solidFill>
                <a:effectLst/>
                <a:latin typeface="Open Sans"/>
              </a:rPr>
              <a:t>There are only 3 tables to be completed in the freight transportation.</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 first table corresponds to the need of moving goods by the different productive sectors in terms of </a:t>
            </a:r>
            <a:r>
              <a:rPr lang="en-GB" dirty="0">
                <a:latin typeface="Open Sans"/>
              </a:rPr>
              <a:t>ton-kilometre</a:t>
            </a:r>
            <a:r>
              <a:rPr lang="en-GB" sz="1200" kern="1200" dirty="0">
                <a:solidFill>
                  <a:schemeClr val="tx1"/>
                </a:solidFill>
                <a:effectLst/>
                <a:latin typeface="Open Sans"/>
              </a:rPr>
              <a:t> per monetary unit of value added. Remember that, MAED will use a linear equation, to calculate the total </a:t>
            </a:r>
            <a:r>
              <a:rPr lang="en-GB" dirty="0">
                <a:latin typeface="Open Sans"/>
              </a:rPr>
              <a:t>freight ton-kilometres</a:t>
            </a:r>
            <a:r>
              <a:rPr lang="en-GB" sz="1200" kern="1200" dirty="0">
                <a:solidFill>
                  <a:schemeClr val="tx1"/>
                </a:solidFill>
                <a:effectLst/>
                <a:latin typeface="Open Sans"/>
              </a:rPr>
              <a:t> in the country, which is the driving parameter. The </a:t>
            </a:r>
            <a:r>
              <a:rPr lang="en-GB" dirty="0">
                <a:latin typeface="Open Sans"/>
              </a:rPr>
              <a:t>base</a:t>
            </a:r>
            <a:r>
              <a:rPr lang="en-GB" sz="1200" kern="1200" dirty="0">
                <a:solidFill>
                  <a:schemeClr val="tx1"/>
                </a:solidFill>
                <a:effectLst/>
                <a:latin typeface="Open Sans"/>
              </a:rPr>
              <a:t> value is the intercept of the linear fitting of total freight against the total value added. The variable coefficients should be found for each productive subsector, using the same methodology explained for the steel and feedstock production. Once you input these values, the program calculates the total </a:t>
            </a:r>
            <a:r>
              <a:rPr lang="en-GB" dirty="0">
                <a:latin typeface="Open Sans"/>
              </a:rPr>
              <a:t>freight ton-kilometres</a:t>
            </a:r>
            <a:r>
              <a:rPr lang="en-GB" sz="1200" kern="1200" dirty="0">
                <a:solidFill>
                  <a:schemeClr val="tx1"/>
                </a:solidFill>
                <a:effectLst/>
                <a:latin typeface="Open Sans"/>
              </a:rPr>
              <a:t> in the country.</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 second table </a:t>
            </a:r>
            <a:r>
              <a:rPr lang="en-GB" dirty="0">
                <a:latin typeface="Open Sans"/>
              </a:rPr>
              <a:t>corresponding</a:t>
            </a:r>
            <a:r>
              <a:rPr lang="en-GB" sz="1200" kern="1200" dirty="0">
                <a:solidFill>
                  <a:schemeClr val="tx1"/>
                </a:solidFill>
                <a:effectLst/>
                <a:latin typeface="Open Sans"/>
              </a:rPr>
              <a:t> to the modal split must then be inputted, in terms of the share of the total freight transport in </a:t>
            </a:r>
            <a:r>
              <a:rPr lang="en-GB" dirty="0">
                <a:latin typeface="Open Sans"/>
              </a:rPr>
              <a:t>ton-kilometres</a:t>
            </a:r>
            <a:r>
              <a:rPr lang="en-GB" sz="1200" kern="1200" dirty="0">
                <a:solidFill>
                  <a:schemeClr val="tx1"/>
                </a:solidFill>
                <a:effectLst/>
                <a:latin typeface="Open Sans"/>
              </a:rPr>
              <a:t> by each mode, such as diesel and electric trains.</a:t>
            </a:r>
          </a:p>
          <a:p>
            <a:r>
              <a:rPr lang="en-GB" sz="1200" kern="1200" dirty="0">
                <a:solidFill>
                  <a:schemeClr val="tx1"/>
                </a:solidFill>
                <a:effectLst/>
                <a:latin typeface="Open Sans"/>
              </a:rPr>
              <a:t>The third table stores data on energy intensities, or specific fuel consumption for each freight transportation mode.</a:t>
            </a:r>
            <a:r>
              <a:rPr lang="en-GB" dirty="0">
                <a:latin typeface="Open Sans"/>
              </a:rPr>
              <a:t> </a:t>
            </a:r>
            <a:r>
              <a:rPr lang="en-GB" sz="1200" kern="1200" dirty="0">
                <a:solidFill>
                  <a:schemeClr val="tx1"/>
                </a:solidFill>
                <a:effectLst/>
                <a:latin typeface="Open Sans"/>
              </a:rPr>
              <a:t> Be careful with the units, it is not the simple performance of the vehicle in terms of litres per 100 </a:t>
            </a:r>
            <a:r>
              <a:rPr lang="en-GB" dirty="0">
                <a:latin typeface="Open Sans"/>
              </a:rPr>
              <a:t>kilometres</a:t>
            </a:r>
            <a:r>
              <a:rPr lang="en-GB" sz="1200" kern="1200" dirty="0">
                <a:solidFill>
                  <a:schemeClr val="tx1"/>
                </a:solidFill>
                <a:effectLst/>
                <a:latin typeface="Open Sans"/>
              </a:rPr>
              <a:t>. This intensity is the energy per 100 </a:t>
            </a:r>
            <a:r>
              <a:rPr lang="en-GB" dirty="0">
                <a:latin typeface="Open Sans"/>
              </a:rPr>
              <a:t>ton-kilometres</a:t>
            </a:r>
            <a:r>
              <a:rPr lang="en-GB" sz="1200" kern="1200" dirty="0">
                <a:solidFill>
                  <a:schemeClr val="tx1"/>
                </a:solidFill>
                <a:effectLst/>
                <a:latin typeface="Open Sans"/>
              </a:rPr>
              <a:t> transported.</a:t>
            </a:r>
          </a:p>
          <a:p>
            <a:r>
              <a:rPr lang="en-GB" sz="1200" kern="1200" dirty="0">
                <a:solidFill>
                  <a:schemeClr val="tx1"/>
                </a:solidFill>
                <a:effectLst/>
                <a:latin typeface="Open Sans"/>
              </a:rPr>
              <a:t>Once you have filled in the 3 tables, the programme performs the respective calculations and the results for the freight transport sector in the base year </a:t>
            </a:r>
            <a:r>
              <a:rPr lang="en-GB" dirty="0">
                <a:latin typeface="Open Sans"/>
              </a:rPr>
              <a:t>are</a:t>
            </a:r>
            <a:r>
              <a:rPr lang="en-GB" sz="1200" kern="1200" dirty="0">
                <a:solidFill>
                  <a:schemeClr val="tx1"/>
                </a:solidFill>
                <a:effectLst/>
                <a:latin typeface="Open Sans"/>
              </a:rPr>
              <a:t> displayed in different tables.</a:t>
            </a:r>
            <a:r>
              <a:rPr lang="en-GB" dirty="0">
                <a:latin typeface="Open Sans"/>
              </a:rPr>
              <a:t>  </a:t>
            </a:r>
            <a:endParaRPr lang="en-GB" sz="1200" kern="1200" dirty="0">
              <a:solidFill>
                <a:schemeClr val="tx1"/>
              </a:solidFill>
              <a:effectLst/>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280522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In MAED, for the Service Sector the uses of space heating and </a:t>
            </a:r>
            <a:r>
              <a:rPr lang="en-GB" dirty="0">
                <a:latin typeface="Open Sans"/>
              </a:rPr>
              <a:t>air</a:t>
            </a:r>
            <a:r>
              <a:rPr lang="en-GB" sz="1200" kern="1200" dirty="0">
                <a:solidFill>
                  <a:schemeClr val="tx1"/>
                </a:solidFill>
                <a:effectLst/>
                <a:latin typeface="Open Sans"/>
              </a:rPr>
              <a:t> conditioning are considered. And the </a:t>
            </a:r>
            <a:r>
              <a:rPr lang="en-GB" dirty="0">
                <a:latin typeface="Open Sans"/>
              </a:rPr>
              <a:t>driving</a:t>
            </a:r>
            <a:r>
              <a:rPr lang="en-GB" sz="1200" kern="1200" dirty="0">
                <a:solidFill>
                  <a:schemeClr val="tx1"/>
                </a:solidFill>
                <a:effectLst/>
                <a:latin typeface="Open Sans"/>
              </a:rPr>
              <a:t> parameter is the specific requirement for heat or cooling the area.</a:t>
            </a:r>
          </a:p>
          <a:p>
            <a:r>
              <a:rPr lang="en-GB" sz="1200" kern="1200" dirty="0">
                <a:solidFill>
                  <a:schemeClr val="tx1"/>
                </a:solidFill>
                <a:effectLst/>
                <a:latin typeface="Open Sans"/>
              </a:rPr>
              <a:t>Working with the information we have on demography, the number of employees in </a:t>
            </a:r>
            <a:r>
              <a:rPr lang="en-GB" dirty="0">
                <a:latin typeface="Open Sans"/>
              </a:rPr>
              <a:t>the service </a:t>
            </a:r>
            <a:r>
              <a:rPr lang="en-GB" sz="1200" kern="1200" dirty="0">
                <a:solidFill>
                  <a:schemeClr val="tx1"/>
                </a:solidFill>
                <a:effectLst/>
                <a:latin typeface="Open Sans"/>
              </a:rPr>
              <a:t>sector can be found. Then, making an assumption of floor area per employee and specific requirements, all information needed can be estimated</a:t>
            </a:r>
            <a:r>
              <a:rPr lang="en-GB" dirty="0">
                <a:latin typeface="Open Sans"/>
              </a:rPr>
              <a:t> and input</a:t>
            </a:r>
            <a:r>
              <a:rPr lang="en-GB" sz="1200" kern="1200" dirty="0">
                <a:solidFill>
                  <a:schemeClr val="tx1"/>
                </a:solidFill>
                <a:effectLst/>
                <a:latin typeface="Open Sans"/>
              </a:rPr>
              <a:t> </a:t>
            </a:r>
            <a:r>
              <a:rPr lang="en-GB" dirty="0">
                <a:latin typeface="Open Sans"/>
              </a:rPr>
              <a:t>to</a:t>
            </a:r>
            <a:r>
              <a:rPr lang="en-GB" sz="1200" kern="1200" dirty="0">
                <a:solidFill>
                  <a:schemeClr val="tx1"/>
                </a:solidFill>
                <a:effectLst/>
                <a:latin typeface="Open Sans"/>
              </a:rPr>
              <a:t> the program.</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Normally, the labour force of a country consists of everyone at working age, typically above a certain minimum age and below retirement age. Both minimum and retirement ages are country specific.</a:t>
            </a:r>
          </a:p>
          <a:p>
            <a:r>
              <a:rPr lang="en-GB" sz="1200" kern="1200" dirty="0">
                <a:solidFill>
                  <a:schemeClr val="tx1"/>
                </a:solidFill>
                <a:effectLst/>
                <a:latin typeface="Open Sans"/>
              </a:rPr>
              <a:t>In the service sector, the driving factor for space heating and cooling is the floor area, which is defined from the number of employees in this sector. This value is calculated as a fraction of actual labour force.</a:t>
            </a:r>
          </a:p>
          <a:p>
            <a:r>
              <a:rPr lang="en-GB" sz="1200" kern="1200" dirty="0">
                <a:solidFill>
                  <a:schemeClr val="tx1"/>
                </a:solidFill>
                <a:effectLst/>
                <a:latin typeface="Open Sans"/>
              </a:rPr>
              <a:t>The final data for the service sector are </a:t>
            </a:r>
            <a:r>
              <a:rPr lang="en-GB" dirty="0">
                <a:latin typeface="Open Sans"/>
              </a:rPr>
              <a:t>efficiencies</a:t>
            </a:r>
            <a:r>
              <a:rPr lang="en-GB" sz="1200" kern="1200" dirty="0">
                <a:solidFill>
                  <a:schemeClr val="tx1"/>
                </a:solidFill>
                <a:effectLst/>
                <a:latin typeface="Open Sans"/>
              </a:rPr>
              <a:t> and penetrations.</a:t>
            </a:r>
            <a:r>
              <a:rPr lang="en-GB" dirty="0">
                <a:latin typeface="Open Sans"/>
              </a:rPr>
              <a:t> </a:t>
            </a:r>
            <a:endParaRPr lang="en-GB" sz="1200" kern="1200" dirty="0">
              <a:solidFill>
                <a:schemeClr val="tx1"/>
              </a:solidFill>
              <a:effectLst/>
            </a:endParaRPr>
          </a:p>
        </p:txBody>
      </p:sp>
    </p:spTree>
    <p:extLst>
      <p:ext uri="{BB962C8B-B14F-4D97-AF65-F5344CB8AC3E}">
        <p14:creationId xmlns:p14="http://schemas.microsoft.com/office/powerpoint/2010/main" val="3951521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defRPr/>
            </a:pPr>
            <a:r>
              <a:rPr lang="en-GB" sz="1200" kern="1200" dirty="0">
                <a:solidFill>
                  <a:schemeClr val="tx1"/>
                </a:solidFill>
                <a:latin typeface="Open Sans"/>
              </a:rPr>
              <a:t>Once the input data is collected and the subsectors are defined, input data can be entered first in the </a:t>
            </a:r>
            <a:r>
              <a:rPr lang="en-GB" dirty="0">
                <a:latin typeface="Open Sans"/>
              </a:rPr>
              <a:t>G.D.P.</a:t>
            </a:r>
            <a:r>
              <a:rPr lang="en-GB" sz="1200" kern="1200" dirty="0">
                <a:solidFill>
                  <a:schemeClr val="tx1"/>
                </a:solidFill>
                <a:latin typeface="Open Sans"/>
              </a:rPr>
              <a:t> and demography general tables in MAED, then specific to each subsector in the relevant tables for the </a:t>
            </a:r>
            <a:r>
              <a:rPr lang="en-GB" sz="1200" u="none" strike="noStrike" kern="1200" baseline="0" dirty="0">
                <a:solidFill>
                  <a:schemeClr val="tx1"/>
                </a:solidFill>
                <a:latin typeface="Open Sans"/>
              </a:rPr>
              <a:t>Industry, </a:t>
            </a:r>
            <a:r>
              <a:rPr lang="en-GB" dirty="0">
                <a:latin typeface="Open Sans"/>
              </a:rPr>
              <a:t>Service</a:t>
            </a:r>
            <a:r>
              <a:rPr lang="en-GB" sz="1200" u="none" strike="noStrike" kern="1200" baseline="0" dirty="0">
                <a:solidFill>
                  <a:schemeClr val="tx1"/>
                </a:solidFill>
                <a:latin typeface="Open Sans"/>
              </a:rPr>
              <a:t>, </a:t>
            </a:r>
            <a:r>
              <a:rPr lang="en-GB" dirty="0">
                <a:latin typeface="Open Sans"/>
              </a:rPr>
              <a:t>Household, and</a:t>
            </a:r>
            <a:r>
              <a:rPr lang="en-GB" sz="1200" u="none" strike="noStrike" kern="1200" baseline="0" dirty="0">
                <a:solidFill>
                  <a:schemeClr val="tx1"/>
                </a:solidFill>
                <a:latin typeface="Open Sans"/>
              </a:rPr>
              <a:t> </a:t>
            </a:r>
            <a:r>
              <a:rPr lang="en-GB" dirty="0">
                <a:latin typeface="Open Sans"/>
              </a:rPr>
              <a:t>Transport</a:t>
            </a:r>
            <a:r>
              <a:rPr lang="en-GB" sz="1200" u="none" strike="noStrike" kern="1200" baseline="0" dirty="0">
                <a:solidFill>
                  <a:schemeClr val="tx1"/>
                </a:solidFill>
                <a:latin typeface="Open Sans"/>
              </a:rPr>
              <a:t> sectors.</a:t>
            </a:r>
            <a:endParaRPr lang="en-GB" sz="1200" kern="1200" dirty="0">
              <a:solidFill>
                <a:schemeClr val="tx1"/>
              </a:solidFill>
              <a:latin typeface="Open Sans"/>
            </a:endParaRPr>
          </a:p>
          <a:p>
            <a:r>
              <a:rPr lang="en-GB" sz="1200" kern="1200" dirty="0">
                <a:solidFill>
                  <a:schemeClr val="tx1"/>
                </a:solidFill>
                <a:latin typeface="Open Sans"/>
              </a:rPr>
              <a:t>The user must make sure to </a:t>
            </a:r>
            <a:r>
              <a:rPr lang="en-GB" sz="1200" u="none" strike="noStrike" kern="1200" baseline="0" dirty="0">
                <a:solidFill>
                  <a:schemeClr val="tx1"/>
                </a:solidFill>
                <a:latin typeface="Open Sans"/>
              </a:rPr>
              <a:t>create a “description” worksheet</a:t>
            </a:r>
            <a:r>
              <a:rPr lang="en-GB" dirty="0">
                <a:latin typeface="Open Sans"/>
              </a:rPr>
              <a:t>.</a:t>
            </a:r>
            <a:r>
              <a:rPr lang="en-GB" sz="1200" u="none" strike="noStrike" kern="1200" baseline="0" dirty="0">
                <a:solidFill>
                  <a:schemeClr val="tx1"/>
                </a:solidFill>
                <a:latin typeface="Open Sans"/>
              </a:rPr>
              <a:t> </a:t>
            </a:r>
            <a:r>
              <a:rPr lang="en-GB" dirty="0">
                <a:latin typeface="Open Sans"/>
              </a:rPr>
              <a:t>This will allow them to</a:t>
            </a:r>
            <a:r>
              <a:rPr lang="en-GB" sz="1200" u="none" strike="noStrike" kern="1200" baseline="0" dirty="0">
                <a:solidFill>
                  <a:schemeClr val="tx1"/>
                </a:solidFill>
                <a:latin typeface="Open Sans"/>
              </a:rPr>
              <a:t> keep track of the scenario and input data sources they are using.</a:t>
            </a:r>
          </a:p>
          <a:p>
            <a:r>
              <a:rPr lang="en-GB" sz="1200" kern="1200" dirty="0">
                <a:solidFill>
                  <a:schemeClr val="tx1"/>
                </a:solidFill>
                <a:latin typeface="Open Sans"/>
              </a:rPr>
              <a:t>It is recommended that</a:t>
            </a:r>
            <a:r>
              <a:rPr lang="en-GB" dirty="0">
                <a:latin typeface="Open Sans"/>
              </a:rPr>
              <a:t>,</a:t>
            </a:r>
            <a:r>
              <a:rPr lang="en-GB" sz="1200" kern="1200" dirty="0">
                <a:solidFill>
                  <a:schemeClr val="tx1"/>
                </a:solidFill>
                <a:latin typeface="Open Sans"/>
              </a:rPr>
              <a:t> in the input data preparation file, the worksheets for </a:t>
            </a:r>
            <a:r>
              <a:rPr lang="en-GB" dirty="0">
                <a:latin typeface="Open Sans"/>
              </a:rPr>
              <a:t>G.D.P.</a:t>
            </a:r>
            <a:r>
              <a:rPr lang="en-GB" sz="1200" kern="1200" dirty="0">
                <a:solidFill>
                  <a:schemeClr val="tx1"/>
                </a:solidFill>
                <a:latin typeface="Open Sans"/>
              </a:rPr>
              <a:t> and Energy Balance should have a similar structure as the required input data in MAED.</a:t>
            </a:r>
            <a:r>
              <a:rPr lang="en-GB" dirty="0">
                <a:latin typeface="Open Sans"/>
              </a:rPr>
              <a:t> </a:t>
            </a:r>
            <a:endParaRPr lang="en-GB" sz="1200" kern="1200" dirty="0">
              <a:solidFill>
                <a:schemeClr val="tx1"/>
              </a:solidFill>
            </a:endParaRPr>
          </a:p>
          <a:p>
            <a:pPr rtl="0"/>
            <a:endParaRPr lang="en-GB" sz="1200" kern="1200" dirty="0">
              <a:solidFill>
                <a:schemeClr val="tx1"/>
              </a:solidFill>
              <a:ea typeface="+mn-ea"/>
              <a:cs typeface="+mn-cs"/>
            </a:endParaRPr>
          </a:p>
        </p:txBody>
      </p:sp>
    </p:spTree>
    <p:extLst>
      <p:ext uri="{BB962C8B-B14F-4D97-AF65-F5344CB8AC3E}">
        <p14:creationId xmlns:p14="http://schemas.microsoft.com/office/powerpoint/2010/main" val="58958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Once the user has obtained energy balance data, the focus is on the final energy consumption portion. The first step is to adapt it to the defined structure of MAED and move the necessary data to the input preparation file.</a:t>
            </a:r>
          </a:p>
          <a:p>
            <a:r>
              <a:rPr lang="en-GB" sz="1200" kern="1200" dirty="0">
                <a:solidFill>
                  <a:schemeClr val="tx1"/>
                </a:solidFill>
                <a:effectLst/>
                <a:latin typeface="Open Sans"/>
              </a:rPr>
              <a:t>Normally, the energy balance is given in original units. The user must apply conversion factors to produce this portion of information in any physical units. In this case, thousands of </a:t>
            </a:r>
            <a:r>
              <a:rPr lang="en-GB" dirty="0">
                <a:latin typeface="Open Sans"/>
              </a:rPr>
              <a:t>tons</a:t>
            </a:r>
            <a:r>
              <a:rPr lang="en-GB" sz="1200" kern="1200" dirty="0">
                <a:solidFill>
                  <a:schemeClr val="tx1"/>
                </a:solidFill>
                <a:effectLst/>
                <a:latin typeface="Open Sans"/>
              </a:rPr>
              <a:t> of oil equivalent was chosen as </a:t>
            </a:r>
            <a:r>
              <a:rPr lang="en-GB" dirty="0">
                <a:latin typeface="Open Sans"/>
              </a:rPr>
              <a:t>the energy</a:t>
            </a:r>
            <a:r>
              <a:rPr lang="en-GB" sz="1200" kern="1200" dirty="0">
                <a:solidFill>
                  <a:schemeClr val="tx1"/>
                </a:solidFill>
                <a:effectLst/>
                <a:latin typeface="Open Sans"/>
              </a:rPr>
              <a:t> unit.</a:t>
            </a:r>
          </a:p>
          <a:p>
            <a:r>
              <a:rPr lang="en-GB" sz="1200" kern="1200" dirty="0">
                <a:solidFill>
                  <a:schemeClr val="tx1"/>
                </a:solidFill>
                <a:effectLst/>
                <a:latin typeface="Open Sans"/>
              </a:rPr>
              <a:t>Remember to check the specified units in MAED when entering input data. For example, the MAED model will ask for the energy intensities in terms of kilo </a:t>
            </a:r>
            <a:r>
              <a:rPr lang="en-GB" dirty="0">
                <a:latin typeface="Open Sans"/>
              </a:rPr>
              <a:t>watt</a:t>
            </a:r>
            <a:r>
              <a:rPr lang="en-GB" sz="1200" kern="1200" dirty="0">
                <a:solidFill>
                  <a:schemeClr val="tx1"/>
                </a:solidFill>
                <a:effectLst/>
                <a:latin typeface="Open Sans"/>
              </a:rPr>
              <a:t> </a:t>
            </a:r>
            <a:r>
              <a:rPr lang="en-GB" dirty="0">
                <a:latin typeface="Open Sans"/>
              </a:rPr>
              <a:t>hours</a:t>
            </a:r>
            <a:r>
              <a:rPr lang="en-GB" sz="1200" kern="1200" dirty="0">
                <a:solidFill>
                  <a:schemeClr val="tx1"/>
                </a:solidFill>
                <a:effectLst/>
                <a:latin typeface="Open Sans"/>
              </a:rPr>
              <a:t> per dollar. We will therefore need a conversion factor.</a:t>
            </a: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358461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spcBef>
                <a:spcPts val="0"/>
              </a:spcBef>
              <a:spcAft>
                <a:spcPts val="0"/>
              </a:spcAft>
              <a:defRPr/>
            </a:pPr>
            <a:r>
              <a:rPr lang="en-GB" dirty="0">
                <a:latin typeface="Open Sans"/>
              </a:rPr>
              <a:t>This lecture has four Intended Learner Outcomes:  </a:t>
            </a:r>
            <a:endParaRPr lang="en-US" dirty="0">
              <a:latin typeface="Open Sans"/>
            </a:endParaRPr>
          </a:p>
          <a:p>
            <a:pPr>
              <a:spcBef>
                <a:spcPts val="0"/>
              </a:spcBef>
              <a:spcAft>
                <a:spcPts val="0"/>
              </a:spcAft>
              <a:defRPr/>
            </a:pPr>
            <a:r>
              <a:rPr lang="en-US" dirty="0">
                <a:latin typeface="Open Sans"/>
              </a:rPr>
              <a:t>To </a:t>
            </a:r>
            <a:r>
              <a:rPr lang="en-GB" dirty="0">
                <a:latin typeface="Open Sans"/>
              </a:rPr>
              <a:t>obtain </a:t>
            </a:r>
            <a:r>
              <a:rPr lang="en-GB" dirty="0">
                <a:latin typeface="Open Sans"/>
                <a:sym typeface="Arial"/>
              </a:rPr>
              <a:t>an overview of the input data approach of the MAED software</a:t>
            </a:r>
            <a:endParaRPr lang="en-US" dirty="0">
              <a:latin typeface="Open Sans"/>
              <a:sym typeface="Arial"/>
            </a:endParaRPr>
          </a:p>
          <a:p>
            <a:pPr>
              <a:spcBef>
                <a:spcPts val="0"/>
              </a:spcBef>
              <a:spcAft>
                <a:spcPts val="0"/>
              </a:spcAft>
              <a:defRPr/>
            </a:pPr>
            <a:r>
              <a:rPr lang="en-GB" dirty="0">
                <a:latin typeface="Open Sans"/>
                <a:sym typeface="Arial"/>
              </a:rPr>
              <a:t>T</a:t>
            </a:r>
            <a:r>
              <a:rPr lang="en-US" dirty="0">
                <a:latin typeface="Open Sans"/>
                <a:sym typeface="Arial"/>
              </a:rPr>
              <a:t>o l</a:t>
            </a:r>
            <a:r>
              <a:rPr lang="en-GB" dirty="0">
                <a:latin typeface="Open Sans"/>
                <a:sym typeface="Arial"/>
              </a:rPr>
              <a:t>earn about the structure of the input data </a:t>
            </a:r>
            <a:endParaRPr lang="en-US" dirty="0">
              <a:latin typeface="Open Sans"/>
              <a:sym typeface="Arial"/>
            </a:endParaRPr>
          </a:p>
          <a:p>
            <a:pPr>
              <a:spcBef>
                <a:spcPts val="0"/>
              </a:spcBef>
              <a:spcAft>
                <a:spcPts val="0"/>
              </a:spcAft>
              <a:defRPr/>
            </a:pPr>
            <a:r>
              <a:rPr lang="en-GB" dirty="0">
                <a:latin typeface="Open Sans"/>
                <a:sym typeface="Arial"/>
              </a:rPr>
              <a:t>To learn about specific examples for obtaining input data parameters </a:t>
            </a:r>
            <a:endParaRPr lang="en-US" dirty="0">
              <a:latin typeface="Open Sans"/>
              <a:sym typeface="Arial"/>
            </a:endParaRPr>
          </a:p>
          <a:p>
            <a:pPr>
              <a:spcBef>
                <a:spcPts val="0"/>
              </a:spcBef>
              <a:spcAft>
                <a:spcPts val="0"/>
              </a:spcAft>
              <a:defRPr/>
            </a:pPr>
            <a:r>
              <a:rPr lang="en-GB" dirty="0">
                <a:latin typeface="Open Sans"/>
                <a:sym typeface="Arial"/>
              </a:rPr>
              <a:t>And to understand how the input data can then be implemented</a:t>
            </a:r>
            <a:r>
              <a:rPr lang="en-US" dirty="0">
                <a:latin typeface="Open Sans"/>
                <a:sym typeface="Arial"/>
              </a:rPr>
              <a:t>. </a:t>
            </a:r>
            <a:endParaRPr lang="en-US" dirty="0">
              <a:latin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For thermal uses, the final energy demand should be converted to</a:t>
            </a:r>
            <a:r>
              <a:rPr lang="en-GB" sz="1200" b="1" kern="1200" dirty="0">
                <a:solidFill>
                  <a:schemeClr val="tx1"/>
                </a:solidFill>
                <a:effectLst/>
                <a:latin typeface="Open Sans"/>
              </a:rPr>
              <a:t> </a:t>
            </a:r>
            <a:r>
              <a:rPr lang="en-GB" sz="1200" kern="1200" dirty="0">
                <a:solidFill>
                  <a:schemeClr val="tx1"/>
                </a:solidFill>
                <a:effectLst/>
                <a:latin typeface="Open Sans"/>
              </a:rPr>
              <a:t>useful </a:t>
            </a:r>
            <a:r>
              <a:rPr lang="en-GB" dirty="0">
                <a:latin typeface="Open Sans"/>
              </a:rPr>
              <a:t>energy demand </a:t>
            </a:r>
            <a:r>
              <a:rPr lang="en-GB" sz="1200" kern="1200" dirty="0">
                <a:solidFill>
                  <a:schemeClr val="tx1"/>
                </a:solidFill>
                <a:effectLst/>
                <a:latin typeface="Open Sans"/>
              </a:rPr>
              <a:t>so that the energy intensities may be computed.</a:t>
            </a:r>
          </a:p>
          <a:p>
            <a:r>
              <a:rPr lang="en-GB" sz="1200" kern="1200" dirty="0">
                <a:solidFill>
                  <a:schemeClr val="tx1"/>
                </a:solidFill>
                <a:effectLst/>
                <a:latin typeface="Open Sans"/>
              </a:rPr>
              <a:t>To obtain the</a:t>
            </a:r>
            <a:r>
              <a:rPr lang="en-GB" sz="1200" b="1" kern="1200" dirty="0">
                <a:solidFill>
                  <a:schemeClr val="tx1"/>
                </a:solidFill>
                <a:effectLst/>
                <a:latin typeface="Open Sans"/>
              </a:rPr>
              <a:t> </a:t>
            </a:r>
            <a:r>
              <a:rPr lang="en-GB" sz="1200" kern="1200" dirty="0">
                <a:solidFill>
                  <a:schemeClr val="tx1"/>
                </a:solidFill>
                <a:effectLst/>
                <a:latin typeface="Open Sans"/>
              </a:rPr>
              <a:t>final energy </a:t>
            </a:r>
            <a:r>
              <a:rPr lang="en-GB" dirty="0">
                <a:latin typeface="Open Sans"/>
              </a:rPr>
              <a:t>demand for</a:t>
            </a:r>
            <a:r>
              <a:rPr lang="en-GB" sz="1200" kern="1200" dirty="0">
                <a:solidFill>
                  <a:schemeClr val="tx1"/>
                </a:solidFill>
                <a:effectLst/>
                <a:latin typeface="Open Sans"/>
              </a:rPr>
              <a:t> thermal uses, we must first check the final consumption in our data preparation file. For example, the agriculture </a:t>
            </a:r>
            <a:r>
              <a:rPr lang="en-GB" dirty="0">
                <a:latin typeface="Open Sans"/>
              </a:rPr>
              <a:t>subsector </a:t>
            </a:r>
            <a:r>
              <a:rPr lang="en-GB" sz="1200" kern="1200" dirty="0">
                <a:solidFill>
                  <a:schemeClr val="tx1"/>
                </a:solidFill>
                <a:effectLst/>
                <a:latin typeface="Open Sans"/>
              </a:rPr>
              <a:t>is using </a:t>
            </a:r>
            <a:r>
              <a:rPr lang="en-GB" dirty="0">
                <a:latin typeface="Open Sans"/>
              </a:rPr>
              <a:t>wood</a:t>
            </a:r>
            <a:r>
              <a:rPr lang="en-GB" sz="1200" kern="1200" dirty="0">
                <a:solidFill>
                  <a:schemeClr val="tx1"/>
                </a:solidFill>
                <a:effectLst/>
                <a:latin typeface="Open Sans"/>
              </a:rPr>
              <a:t>, </a:t>
            </a:r>
            <a:r>
              <a:rPr lang="en-GB" dirty="0">
                <a:latin typeface="Open Sans"/>
              </a:rPr>
              <a:t>electricity</a:t>
            </a:r>
            <a:r>
              <a:rPr lang="en-GB" sz="1200" kern="1200" dirty="0">
                <a:solidFill>
                  <a:schemeClr val="tx1"/>
                </a:solidFill>
                <a:effectLst/>
                <a:latin typeface="Open Sans"/>
              </a:rPr>
              <a:t>, and </a:t>
            </a:r>
            <a:r>
              <a:rPr lang="en-GB" dirty="0">
                <a:latin typeface="Open Sans"/>
              </a:rPr>
              <a:t>diesel</a:t>
            </a:r>
            <a:r>
              <a:rPr lang="en-GB" sz="1200" kern="1200" dirty="0">
                <a:solidFill>
                  <a:schemeClr val="tx1"/>
                </a:solidFill>
                <a:effectLst/>
                <a:latin typeface="Open Sans"/>
              </a:rPr>
              <a:t>. The final energy demand for each energy carrier for thermal uses in agriculture can be found from the </a:t>
            </a:r>
            <a:r>
              <a:rPr lang="en-GB" dirty="0">
                <a:latin typeface="Open Sans"/>
              </a:rPr>
              <a:t>Ministry</a:t>
            </a:r>
            <a:r>
              <a:rPr lang="en-GB" sz="1200" kern="1200" dirty="0">
                <a:solidFill>
                  <a:schemeClr val="tx1"/>
                </a:solidFill>
                <a:effectLst/>
                <a:latin typeface="Open Sans"/>
              </a:rPr>
              <a:t> of </a:t>
            </a:r>
            <a:r>
              <a:rPr lang="en-GB" dirty="0">
                <a:latin typeface="Open Sans"/>
              </a:rPr>
              <a:t>Energy</a:t>
            </a:r>
            <a:r>
              <a:rPr lang="en-GB" sz="1200" kern="1200" dirty="0">
                <a:solidFill>
                  <a:schemeClr val="tx1"/>
                </a:solidFill>
                <a:effectLst/>
                <a:latin typeface="Open Sans"/>
              </a:rPr>
              <a:t>.</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One can then assume or measure, for example</a:t>
            </a:r>
            <a:r>
              <a:rPr lang="en-GB" dirty="0">
                <a:latin typeface="Open Sans"/>
              </a:rPr>
              <a:t>,</a:t>
            </a:r>
            <a:r>
              <a:rPr lang="en-GB" sz="1200" kern="1200" dirty="0">
                <a:solidFill>
                  <a:schemeClr val="tx1"/>
                </a:solidFill>
                <a:effectLst/>
                <a:latin typeface="Open Sans"/>
              </a:rPr>
              <a:t> an efficiency of 20</a:t>
            </a:r>
            <a:r>
              <a:rPr lang="en-GB" dirty="0">
                <a:latin typeface="Open Sans"/>
              </a:rPr>
              <a:t> percent </a:t>
            </a:r>
            <a:r>
              <a:rPr lang="en-GB" sz="1200" kern="1200" dirty="0">
                <a:solidFill>
                  <a:schemeClr val="tx1"/>
                </a:solidFill>
                <a:effectLst/>
                <a:latin typeface="Open Sans"/>
              </a:rPr>
              <a:t>for wood, 95 </a:t>
            </a:r>
            <a:r>
              <a:rPr lang="en-GB" dirty="0">
                <a:latin typeface="Open Sans"/>
              </a:rPr>
              <a:t>percent </a:t>
            </a:r>
            <a:r>
              <a:rPr lang="en-GB" sz="1200" kern="1200" dirty="0">
                <a:solidFill>
                  <a:schemeClr val="tx1"/>
                </a:solidFill>
                <a:effectLst/>
                <a:latin typeface="Open Sans"/>
              </a:rPr>
              <a:t>for electricity</a:t>
            </a:r>
            <a:r>
              <a:rPr lang="en-GB" dirty="0">
                <a:latin typeface="Open Sans"/>
              </a:rPr>
              <a:t>,</a:t>
            </a:r>
            <a:r>
              <a:rPr lang="en-GB" sz="1200" kern="1200" dirty="0">
                <a:solidFill>
                  <a:schemeClr val="tx1"/>
                </a:solidFill>
                <a:effectLst/>
                <a:latin typeface="Open Sans"/>
              </a:rPr>
              <a:t> and 80</a:t>
            </a:r>
            <a:r>
              <a:rPr lang="en-GB" dirty="0">
                <a:latin typeface="Open Sans"/>
              </a:rPr>
              <a:t> percent</a:t>
            </a:r>
            <a:r>
              <a:rPr lang="en-GB" sz="1200" kern="1200" dirty="0">
                <a:solidFill>
                  <a:schemeClr val="tx1"/>
                </a:solidFill>
                <a:effectLst/>
                <a:latin typeface="Open Sans"/>
              </a:rPr>
              <a:t> for diesel. These are not default values, as each value should be determined for a given country.</a:t>
            </a:r>
          </a:p>
          <a:p>
            <a:r>
              <a:rPr lang="en-GB" sz="1200" kern="1200" dirty="0">
                <a:solidFill>
                  <a:schemeClr val="tx1"/>
                </a:solidFill>
                <a:effectLst/>
                <a:latin typeface="Open Sans"/>
              </a:rPr>
              <a:t>These efficiencies must then be recalculated relative to the efficiency of electricity before inputting the values in MAED. Remember that, MAED always calculates electricity in terms of final energy.</a:t>
            </a:r>
          </a:p>
          <a:p>
            <a:r>
              <a:rPr lang="en-GB" sz="1200" kern="1200" dirty="0">
                <a:solidFill>
                  <a:schemeClr val="tx1"/>
                </a:solidFill>
                <a:effectLst/>
                <a:latin typeface="Open Sans"/>
              </a:rPr>
              <a:t>Now, we can calculate the useful energy</a:t>
            </a:r>
            <a:r>
              <a:rPr lang="en-GB" dirty="0">
                <a:latin typeface="Open Sans"/>
              </a:rPr>
              <a:t> demand of</a:t>
            </a:r>
            <a:r>
              <a:rPr lang="en-GB" sz="1200" kern="1200" dirty="0">
                <a:solidFill>
                  <a:schemeClr val="tx1"/>
                </a:solidFill>
                <a:effectLst/>
                <a:latin typeface="Open Sans"/>
              </a:rPr>
              <a:t> each use, by multiplying the final </a:t>
            </a:r>
            <a:r>
              <a:rPr lang="en-GB" dirty="0">
                <a:latin typeface="Open Sans"/>
              </a:rPr>
              <a:t>energy demand by</a:t>
            </a:r>
            <a:r>
              <a:rPr lang="en-GB" sz="1200" kern="1200" dirty="0">
                <a:solidFill>
                  <a:schemeClr val="tx1"/>
                </a:solidFill>
                <a:effectLst/>
                <a:latin typeface="Open Sans"/>
              </a:rPr>
              <a:t> the efficiency. Finally, we can find the shares of wood, and diesel, for the thermal uses,</a:t>
            </a:r>
            <a:r>
              <a:rPr lang="en-GB" dirty="0">
                <a:latin typeface="Open Sans"/>
              </a:rPr>
              <a:t> by</a:t>
            </a:r>
            <a:r>
              <a:rPr lang="en-GB" sz="1200" kern="1200" dirty="0">
                <a:solidFill>
                  <a:schemeClr val="tx1"/>
                </a:solidFill>
                <a:effectLst/>
                <a:latin typeface="Open Sans"/>
              </a:rPr>
              <a:t> just dividing the useful energy </a:t>
            </a:r>
            <a:r>
              <a:rPr lang="en-GB" dirty="0">
                <a:latin typeface="Open Sans"/>
              </a:rPr>
              <a:t>demand </a:t>
            </a:r>
            <a:r>
              <a:rPr lang="en-GB" sz="1200" kern="1200" dirty="0">
                <a:solidFill>
                  <a:schemeClr val="tx1"/>
                </a:solidFill>
                <a:effectLst/>
                <a:latin typeface="Open Sans"/>
              </a:rPr>
              <a:t>provided by each source, into the total useful energy</a:t>
            </a:r>
            <a:r>
              <a:rPr lang="en-GB" dirty="0">
                <a:latin typeface="Open Sans"/>
              </a:rPr>
              <a:t> demand</a:t>
            </a:r>
            <a:r>
              <a:rPr lang="en-GB" sz="1200" kern="1200" dirty="0">
                <a:solidFill>
                  <a:schemeClr val="tx1"/>
                </a:solidFill>
                <a:effectLst/>
                <a:latin typeface="Open Sans"/>
              </a:rPr>
              <a:t>.</a:t>
            </a:r>
          </a:p>
          <a:p>
            <a:r>
              <a:rPr lang="en-GB" sz="1200" kern="1200" dirty="0">
                <a:solidFill>
                  <a:schemeClr val="tx1"/>
                </a:solidFill>
                <a:effectLst/>
                <a:latin typeface="Open Sans"/>
              </a:rPr>
              <a:t>The final step is to find the energy intensities</a:t>
            </a:r>
            <a:r>
              <a:rPr lang="en-GB" dirty="0">
                <a:latin typeface="Open Sans"/>
              </a:rPr>
              <a:t>. This is done by</a:t>
            </a:r>
            <a:r>
              <a:rPr lang="en-GB" sz="1200" kern="1200" dirty="0">
                <a:solidFill>
                  <a:schemeClr val="tx1"/>
                </a:solidFill>
                <a:effectLst/>
                <a:latin typeface="Open Sans"/>
              </a:rPr>
              <a:t> dividing the useful energy </a:t>
            </a:r>
            <a:r>
              <a:rPr lang="en-GB" dirty="0">
                <a:latin typeface="Open Sans"/>
              </a:rPr>
              <a:t>demand </a:t>
            </a:r>
            <a:r>
              <a:rPr lang="en-GB" sz="1200" kern="1200" dirty="0">
                <a:solidFill>
                  <a:schemeClr val="tx1"/>
                </a:solidFill>
                <a:effectLst/>
                <a:latin typeface="Open Sans"/>
              </a:rPr>
              <a:t>by the correspondent </a:t>
            </a:r>
            <a:r>
              <a:rPr lang="en-GB" dirty="0">
                <a:latin typeface="Open Sans"/>
              </a:rPr>
              <a:t>G.D.P..</a:t>
            </a:r>
            <a:r>
              <a:rPr lang="en-GB" sz="1200" kern="1200" dirty="0">
                <a:solidFill>
                  <a:schemeClr val="tx1"/>
                </a:solidFill>
                <a:effectLst/>
                <a:latin typeface="Open Sans"/>
              </a:rPr>
              <a:t> This can be inputted in the MAED input data.</a:t>
            </a:r>
          </a:p>
          <a:p>
            <a:r>
              <a:rPr lang="en-GB" sz="1200" kern="1200" dirty="0">
                <a:solidFill>
                  <a:schemeClr val="tx1"/>
                </a:solidFill>
                <a:effectLst/>
                <a:latin typeface="Open Sans"/>
              </a:rPr>
              <a:t>On this slide, the total </a:t>
            </a:r>
            <a:r>
              <a:rPr lang="en-GB" dirty="0">
                <a:latin typeface="Open Sans"/>
              </a:rPr>
              <a:t>kilo watt hour</a:t>
            </a:r>
            <a:r>
              <a:rPr lang="en-GB" sz="1200" kern="1200" dirty="0">
                <a:solidFill>
                  <a:schemeClr val="tx1"/>
                </a:solidFill>
                <a:effectLst/>
                <a:latin typeface="Open Sans"/>
              </a:rPr>
              <a:t> for electricity and thermal uses are divided by the sectoral </a:t>
            </a:r>
            <a:r>
              <a:rPr lang="en-GB" dirty="0">
                <a:latin typeface="Open Sans"/>
              </a:rPr>
              <a:t>G.D.P.</a:t>
            </a:r>
            <a:r>
              <a:rPr lang="en-GB" sz="1200" kern="1200" dirty="0">
                <a:solidFill>
                  <a:schemeClr val="tx1"/>
                </a:solidFill>
                <a:effectLst/>
                <a:latin typeface="Open Sans"/>
              </a:rPr>
              <a:t> for agriculture to obtain the respective energy intensities</a:t>
            </a:r>
          </a:p>
        </p:txBody>
      </p:sp>
    </p:spTree>
    <p:extLst>
      <p:ext uri="{BB962C8B-B14F-4D97-AF65-F5344CB8AC3E}">
        <p14:creationId xmlns:p14="http://schemas.microsoft.com/office/powerpoint/2010/main" val="1137033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Now, the user can compare the results with the statistics, and check the reconstruction of the base year. </a:t>
            </a:r>
          </a:p>
          <a:p>
            <a:r>
              <a:rPr lang="en-GB" sz="1200" kern="1200" dirty="0">
                <a:solidFill>
                  <a:schemeClr val="tx1"/>
                </a:solidFill>
                <a:effectLst/>
                <a:ea typeface="+mn-ea"/>
                <a:cs typeface="+mn-cs"/>
              </a:rPr>
              <a:t>Results should be analysed and compared against the statistics of the energy balance for the base year.</a:t>
            </a:r>
          </a:p>
          <a:p>
            <a:r>
              <a:rPr lang="en-GB" sz="1200" kern="1200" dirty="0">
                <a:solidFill>
                  <a:schemeClr val="tx1"/>
                </a:solidFill>
                <a:effectLst/>
                <a:latin typeface="Open Sans"/>
              </a:rPr>
              <a:t>The user must check whether they have the same data. If there are some different </a:t>
            </a:r>
            <a:r>
              <a:rPr lang="en-GB" dirty="0">
                <a:latin typeface="Open Sans"/>
              </a:rPr>
              <a:t>values</a:t>
            </a:r>
            <a:r>
              <a:rPr lang="en-GB" sz="1200" kern="1200" dirty="0">
                <a:solidFill>
                  <a:schemeClr val="tx1"/>
                </a:solidFill>
                <a:effectLst/>
                <a:latin typeface="Open Sans"/>
              </a:rPr>
              <a:t>, the user must track the error, and find where they have different input values. Before going forward, the user must clear any significant difference.</a:t>
            </a:r>
          </a:p>
          <a:p>
            <a:r>
              <a:rPr lang="en-GB" sz="1200" kern="1200" dirty="0">
                <a:solidFill>
                  <a:schemeClr val="tx1"/>
                </a:solidFill>
                <a:effectLst/>
                <a:ea typeface="+mn-ea"/>
                <a:cs typeface="+mn-cs"/>
              </a:rPr>
              <a:t>If the MAED results match those of the statistics, the user is ready to input the scenario data.</a:t>
            </a:r>
          </a:p>
        </p:txBody>
      </p:sp>
    </p:spTree>
    <p:extLst>
      <p:ext uri="{BB962C8B-B14F-4D97-AF65-F5344CB8AC3E}">
        <p14:creationId xmlns:p14="http://schemas.microsoft.com/office/powerpoint/2010/main" val="1062038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Finally, the scenarios can be designed such that the projections may be computed.</a:t>
            </a:r>
          </a:p>
          <a:p>
            <a:r>
              <a:rPr lang="en-GB" sz="1200" kern="1200" dirty="0">
                <a:solidFill>
                  <a:schemeClr val="tx1"/>
                </a:solidFill>
                <a:effectLst/>
                <a:latin typeface="Open Sans"/>
              </a:rPr>
              <a:t>As explained in lecture 6, scenario data are input data values for future years. They correspond to expected future demographic evolution</a:t>
            </a:r>
            <a:r>
              <a:rPr lang="en-GB" dirty="0">
                <a:latin typeface="Open Sans"/>
              </a:rPr>
              <a:t>,</a:t>
            </a:r>
            <a:r>
              <a:rPr lang="en-GB" sz="1200" kern="1200" dirty="0">
                <a:solidFill>
                  <a:schemeClr val="tx1"/>
                </a:solidFill>
                <a:effectLst/>
                <a:latin typeface="Open Sans"/>
              </a:rPr>
              <a:t> and economic development goals and targets of the government. These data are the </a:t>
            </a:r>
            <a:r>
              <a:rPr lang="en-GB" dirty="0">
                <a:latin typeface="Open Sans"/>
              </a:rPr>
              <a:t>socio-economical</a:t>
            </a:r>
            <a:r>
              <a:rPr lang="en-GB" sz="1200" kern="1200" dirty="0">
                <a:solidFill>
                  <a:schemeClr val="tx1"/>
                </a:solidFill>
                <a:effectLst/>
                <a:latin typeface="Open Sans"/>
              </a:rPr>
              <a:t> component </a:t>
            </a:r>
            <a:r>
              <a:rPr lang="en-GB" dirty="0">
                <a:latin typeface="Open Sans"/>
              </a:rPr>
              <a:t>of what we call the</a:t>
            </a:r>
            <a:r>
              <a:rPr lang="en-GB" sz="1200" kern="1200" dirty="0">
                <a:solidFill>
                  <a:schemeClr val="tx1"/>
                </a:solidFill>
                <a:effectLst/>
                <a:latin typeface="Open Sans"/>
              </a:rPr>
              <a:t> “base” scenario. From this base scenario, it is easy to create, for instance, a “high” economic growth scenario just </a:t>
            </a:r>
            <a:r>
              <a:rPr lang="en-GB" dirty="0">
                <a:latin typeface="Open Sans"/>
              </a:rPr>
              <a:t>by </a:t>
            </a:r>
            <a:r>
              <a:rPr lang="en-GB" sz="1200" kern="1200" dirty="0">
                <a:solidFill>
                  <a:schemeClr val="tx1"/>
                </a:solidFill>
                <a:effectLst/>
                <a:latin typeface="Open Sans"/>
              </a:rPr>
              <a:t>changing the growth rate. The total </a:t>
            </a:r>
            <a:r>
              <a:rPr lang="en-GB" dirty="0">
                <a:latin typeface="Open Sans"/>
              </a:rPr>
              <a:t>G.D.P.</a:t>
            </a:r>
            <a:r>
              <a:rPr lang="en-GB" sz="1200" kern="1200" dirty="0">
                <a:solidFill>
                  <a:schemeClr val="tx1"/>
                </a:solidFill>
                <a:effectLst/>
                <a:latin typeface="Open Sans"/>
              </a:rPr>
              <a:t> will be different and so will be the total final energy demand. The user can do this kind of exercise before they have established a reasonable “base case”.</a:t>
            </a:r>
            <a:r>
              <a:rPr lang="en-GB" dirty="0">
                <a:latin typeface="Open Sans"/>
              </a:rPr>
              <a:t> </a:t>
            </a:r>
            <a:endParaRPr lang="en-GB" sz="1200" kern="1200" dirty="0">
              <a:solidFill>
                <a:schemeClr val="tx1"/>
              </a:solidFill>
              <a:effectLst/>
            </a:endParaRPr>
          </a:p>
          <a:p>
            <a:r>
              <a:rPr lang="en-GB" sz="1200" kern="1200" dirty="0">
                <a:solidFill>
                  <a:schemeClr val="tx1"/>
                </a:solidFill>
                <a:effectLst/>
                <a:ea typeface="+mn-ea"/>
                <a:cs typeface="+mn-cs"/>
              </a:rPr>
              <a:t>A “Business as usual” scenario can be built by just copying the values for the base year in the rest of the columns for all the technical data.</a:t>
            </a:r>
          </a:p>
          <a:p>
            <a:r>
              <a:rPr lang="en-GB" sz="1200" kern="1200" dirty="0">
                <a:solidFill>
                  <a:schemeClr val="tx1"/>
                </a:solidFill>
                <a:effectLst/>
                <a:latin typeface="Open Sans"/>
              </a:rPr>
              <a:t>Alternatively, the user can create an “energy saving in appliances” scenario with the target of a 10</a:t>
            </a:r>
            <a:r>
              <a:rPr lang="en-GB" dirty="0">
                <a:latin typeface="Open Sans"/>
              </a:rPr>
              <a:t>% </a:t>
            </a:r>
            <a:r>
              <a:rPr lang="en-GB" sz="1200" kern="1200" dirty="0">
                <a:solidFill>
                  <a:schemeClr val="tx1"/>
                </a:solidFill>
                <a:effectLst/>
                <a:latin typeface="Open Sans"/>
              </a:rPr>
              <a:t>reduction of the consumption every period.</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There should be a strong rationale behind every scenario created</a:t>
            </a:r>
            <a:r>
              <a:rPr lang="en-GB" sz="1200" kern="1200">
                <a:solidFill>
                  <a:schemeClr val="tx1"/>
                </a:solidFill>
                <a:effectLst/>
                <a:latin typeface="Open Sans"/>
              </a:rPr>
              <a:t>. </a:t>
            </a:r>
            <a:endParaRPr lang="en-GB" dirty="0"/>
          </a:p>
          <a:p>
            <a:r>
              <a:rPr lang="en-GB" dirty="0">
                <a:latin typeface="Open Sans"/>
              </a:rPr>
              <a:t>This concludes lecture 8 which considered input data consistency and structure.</a:t>
            </a:r>
            <a:endParaRPr lang="en-GB" dirty="0"/>
          </a:p>
        </p:txBody>
      </p:sp>
    </p:spTree>
    <p:extLst>
      <p:ext uri="{BB962C8B-B14F-4D97-AF65-F5344CB8AC3E}">
        <p14:creationId xmlns:p14="http://schemas.microsoft.com/office/powerpoint/2010/main" val="121078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As MAED is an end-use type model, it requires a considerable amount of input data. Be aware that the input data must be entered </a:t>
            </a:r>
            <a:r>
              <a:rPr lang="en-GB" dirty="0">
                <a:latin typeface="Open Sans"/>
              </a:rPr>
              <a:t>in to</a:t>
            </a:r>
            <a:r>
              <a:rPr lang="en-GB" sz="1200" kern="1200" dirty="0">
                <a:solidFill>
                  <a:schemeClr val="tx1"/>
                </a:solidFill>
                <a:effectLst/>
                <a:latin typeface="Open Sans"/>
              </a:rPr>
              <a:t> the model in the units specified for each parameter. The input variables and their units are listed and defined in chapter 4 of the MAED manual over 19 pages. This large number of pages indicates the size of the task of data preparation. </a:t>
            </a:r>
            <a:r>
              <a:rPr lang="en-GB" dirty="0">
                <a:latin typeface="Open Sans"/>
              </a:rPr>
              <a:t>Moreover</a:t>
            </a:r>
            <a:r>
              <a:rPr lang="en-GB" sz="1200" kern="1200" dirty="0">
                <a:solidFill>
                  <a:schemeClr val="tx1"/>
                </a:solidFill>
                <a:effectLst/>
                <a:latin typeface="Open Sans"/>
              </a:rPr>
              <a:t>, the amount of data is heavily dependent on the number of subsectors defined by the user.</a:t>
            </a:r>
            <a:r>
              <a:rPr lang="en-GB" dirty="0">
                <a:latin typeface="Open Sans"/>
              </a:rPr>
              <a:t> </a:t>
            </a:r>
            <a:endParaRPr lang="en-GB" sz="1200" kern="1200" dirty="0">
              <a:solidFill>
                <a:schemeClr val="tx1"/>
              </a:solidFill>
              <a:effectLst/>
              <a:ea typeface="+mn-ea"/>
              <a:cs typeface="+mn-cs"/>
            </a:endParaRPr>
          </a:p>
          <a:p>
            <a:r>
              <a:rPr lang="en-GB" sz="1200" kern="1200" dirty="0">
                <a:solidFill>
                  <a:schemeClr val="tx1"/>
                </a:solidFill>
                <a:effectLst/>
                <a:ea typeface="+mn-ea"/>
                <a:cs typeface="+mn-cs"/>
              </a:rPr>
              <a:t>It must be remembered that all input data, should be typed manually in the white cells. To avoid accidentally using data from the “Demo case Manual data” provided as an example with the program, we recommend deleting all data when using the model for the first time in your country.</a:t>
            </a:r>
          </a:p>
          <a:p>
            <a:r>
              <a:rPr lang="en-US" sz="1200" kern="1200" dirty="0">
                <a:solidFill>
                  <a:schemeClr val="tx1"/>
                </a:solidFill>
                <a:effectLst/>
                <a:latin typeface="Open Sans"/>
              </a:rPr>
              <a:t>One of the key issues in the process of data preparation is consistency</a:t>
            </a:r>
            <a:r>
              <a:rPr lang="en-US" dirty="0">
                <a:latin typeface="Open Sans"/>
              </a:rPr>
              <a:t> of the data</a:t>
            </a:r>
            <a:r>
              <a:rPr lang="en-US" sz="1200" kern="1200" dirty="0">
                <a:solidFill>
                  <a:schemeClr val="tx1"/>
                </a:solidFill>
                <a:effectLst/>
                <a:latin typeface="Open Sans"/>
              </a:rPr>
              <a:t>. MAED does not have any internal mechanism to check it. The user should be very careful and pay attention to this issue.</a:t>
            </a:r>
            <a:endParaRPr lang="en-GB" sz="1200" kern="1200" dirty="0">
              <a:solidFill>
                <a:schemeClr val="tx1"/>
              </a:solidFill>
              <a:effectLst/>
              <a:latin typeface="Open Sans"/>
            </a:endParaRPr>
          </a:p>
          <a:p>
            <a:r>
              <a:rPr lang="en-US" sz="1200" kern="1200" dirty="0">
                <a:solidFill>
                  <a:schemeClr val="tx1"/>
                </a:solidFill>
                <a:effectLst/>
                <a:latin typeface="Open Sans"/>
              </a:rPr>
              <a:t>For this reason, it is highly recommended to use </a:t>
            </a:r>
            <a:r>
              <a:rPr lang="en-US" dirty="0">
                <a:latin typeface="Open Sans"/>
              </a:rPr>
              <a:t>a separate</a:t>
            </a:r>
            <a:r>
              <a:rPr lang="en-US" sz="1200" kern="1200" dirty="0">
                <a:solidFill>
                  <a:schemeClr val="tx1"/>
                </a:solidFill>
                <a:effectLst/>
                <a:latin typeface="Open Sans"/>
              </a:rPr>
              <a:t> file with sets of information for input data preparation. Only after verification of consistency of data in various tables</a:t>
            </a:r>
            <a:r>
              <a:rPr lang="en-US" dirty="0">
                <a:latin typeface="Open Sans"/>
              </a:rPr>
              <a:t> should</a:t>
            </a:r>
            <a:r>
              <a:rPr lang="en-US" sz="1200" kern="1200" dirty="0">
                <a:solidFill>
                  <a:schemeClr val="tx1"/>
                </a:solidFill>
                <a:effectLst/>
                <a:latin typeface="Open Sans"/>
              </a:rPr>
              <a:t> the data be entered into the  corresponding cells of MAED.</a:t>
            </a:r>
            <a:endParaRPr lang="en-GB" sz="1200" kern="1200" dirty="0">
              <a:solidFill>
                <a:schemeClr val="tx1"/>
              </a:solidFill>
              <a:effectLst/>
              <a:latin typeface="Open Sans"/>
            </a:endParaRPr>
          </a:p>
          <a:p>
            <a:r>
              <a:rPr lang="en-US" sz="1200" kern="1200" dirty="0">
                <a:solidFill>
                  <a:schemeClr val="tx1"/>
                </a:solidFill>
                <a:effectLst/>
                <a:latin typeface="Open Sans"/>
              </a:rPr>
              <a:t>You can build a file with information from different sources to prepare all the input data needed following the main structure of MAED.</a:t>
            </a:r>
            <a:r>
              <a:rPr lang="en-US" dirty="0">
                <a:latin typeface="Open Sans"/>
              </a:rPr>
              <a:t> Please be aware that MAED has been updated throughout the years and different versions are labelled with version numbers. </a:t>
            </a:r>
            <a:endParaRPr lang="en-US" sz="1200" kern="1200" dirty="0">
              <a:solidFill>
                <a:schemeClr val="tx1"/>
              </a:solidFill>
              <a:effectLst/>
            </a:endParaRP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Acquiring input data may be more or less straightforward. There are four main types of input data:</a:t>
            </a:r>
          </a:p>
          <a:p>
            <a:r>
              <a:rPr lang="en-GB" sz="1200" kern="1200" dirty="0">
                <a:solidFill>
                  <a:schemeClr val="tx1"/>
                </a:solidFill>
                <a:effectLst/>
                <a:ea typeface="+mn-ea"/>
                <a:cs typeface="+mn-cs"/>
              </a:rPr>
              <a:t> </a:t>
            </a:r>
          </a:p>
          <a:p>
            <a:r>
              <a:rPr lang="en-GB" sz="1200" kern="1200" dirty="0">
                <a:solidFill>
                  <a:schemeClr val="tx1"/>
                </a:solidFill>
                <a:effectLst/>
                <a:latin typeface="Open Sans"/>
              </a:rPr>
              <a:t>Firstly, some data could be directly obtained from general statistical information. Among them are </a:t>
            </a:r>
            <a:r>
              <a:rPr lang="en-GB" dirty="0">
                <a:latin typeface="Open Sans"/>
              </a:rPr>
              <a:t>G.D.P.</a:t>
            </a:r>
            <a:r>
              <a:rPr lang="en-GB" sz="1200" kern="1200" dirty="0">
                <a:solidFill>
                  <a:schemeClr val="tx1"/>
                </a:solidFill>
                <a:effectLst/>
                <a:latin typeface="Open Sans"/>
              </a:rPr>
              <a:t> and </a:t>
            </a:r>
            <a:r>
              <a:rPr lang="en-GB" dirty="0">
                <a:latin typeface="Open Sans"/>
              </a:rPr>
              <a:t>its</a:t>
            </a:r>
            <a:r>
              <a:rPr lang="en-GB" sz="1200" kern="1200" dirty="0">
                <a:solidFill>
                  <a:schemeClr val="tx1"/>
                </a:solidFill>
                <a:effectLst/>
                <a:latin typeface="Open Sans"/>
              </a:rPr>
              <a:t> structure, most demographic data, car ownership, number of houses</a:t>
            </a:r>
            <a:r>
              <a:rPr lang="en-GB" dirty="0">
                <a:latin typeface="Open Sans"/>
              </a:rPr>
              <a:t>,</a:t>
            </a:r>
            <a:r>
              <a:rPr lang="en-GB" sz="1200" kern="1200" dirty="0">
                <a:solidFill>
                  <a:schemeClr val="tx1"/>
                </a:solidFill>
                <a:effectLst/>
                <a:latin typeface="Open Sans"/>
              </a:rPr>
              <a:t> </a:t>
            </a:r>
            <a:r>
              <a:rPr lang="en-GB" dirty="0">
                <a:latin typeface="Open Sans"/>
              </a:rPr>
              <a:t>and so on</a:t>
            </a:r>
            <a:r>
              <a:rPr lang="en-GB" sz="1200" kern="1200" dirty="0">
                <a:solidFill>
                  <a:schemeClr val="tx1"/>
                </a:solidFill>
                <a:effectLst/>
                <a:latin typeface="Open Sans"/>
              </a:rPr>
              <a:t>.</a:t>
            </a: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Secondly, input data may </a:t>
            </a:r>
            <a:r>
              <a:rPr lang="en-GB" dirty="0">
                <a:latin typeface="Open Sans"/>
              </a:rPr>
              <a:t>require </a:t>
            </a:r>
            <a:r>
              <a:rPr lang="en-GB" sz="1200" kern="1200" dirty="0">
                <a:solidFill>
                  <a:schemeClr val="tx1"/>
                </a:solidFill>
                <a:effectLst/>
                <a:latin typeface="Open Sans"/>
              </a:rPr>
              <a:t>analysis of different sources at the level of activity. For example, energy balance by sectoral </a:t>
            </a:r>
            <a:r>
              <a:rPr lang="en-GB" dirty="0">
                <a:latin typeface="Open Sans"/>
              </a:rPr>
              <a:t>end-use</a:t>
            </a:r>
            <a:r>
              <a:rPr lang="en-GB" sz="1200" kern="1200" dirty="0">
                <a:solidFill>
                  <a:schemeClr val="tx1"/>
                </a:solidFill>
                <a:effectLst/>
                <a:latin typeface="Open Sans"/>
              </a:rPr>
              <a:t>, efficiencies of various technological processes and equipment, load factors of different transportation modes</a:t>
            </a:r>
            <a:r>
              <a:rPr lang="en-GB" dirty="0">
                <a:latin typeface="Open Sans"/>
              </a:rPr>
              <a:t>,</a:t>
            </a:r>
            <a:r>
              <a:rPr lang="en-GB" sz="1200" kern="1200" dirty="0">
                <a:solidFill>
                  <a:schemeClr val="tx1"/>
                </a:solidFill>
                <a:effectLst/>
                <a:latin typeface="Open Sans"/>
              </a:rPr>
              <a:t> </a:t>
            </a:r>
            <a:r>
              <a:rPr lang="en-GB" dirty="0">
                <a:latin typeface="Open Sans"/>
              </a:rPr>
              <a:t>and so on</a:t>
            </a:r>
            <a:r>
              <a:rPr lang="en-GB" sz="1200" kern="1200" dirty="0">
                <a:solidFill>
                  <a:schemeClr val="tx1"/>
                </a:solidFill>
                <a:effectLst/>
                <a:latin typeface="Open Sans"/>
              </a:rPr>
              <a:t>.</a:t>
            </a:r>
            <a:r>
              <a:rPr lang="en-GB" dirty="0">
                <a:latin typeface="Open Sans"/>
              </a:rPr>
              <a:t> </a:t>
            </a:r>
            <a:endParaRPr lang="en-GB" sz="1200" kern="1200" dirty="0">
              <a:solidFill>
                <a:schemeClr val="tx1"/>
              </a:solidFill>
              <a:effectLst/>
            </a:endParaRP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US" sz="1200" kern="1200" dirty="0">
                <a:solidFill>
                  <a:schemeClr val="tx1"/>
                </a:solidFill>
                <a:effectLst/>
                <a:latin typeface="Open Sans"/>
              </a:rPr>
              <a:t>Thirdly, there are data that do not exist in statistical information at all but that could be calculated from available information. For example, energy intensities of specific processes can be derived from information on </a:t>
            </a:r>
            <a:r>
              <a:rPr lang="en-US" dirty="0">
                <a:latin typeface="Open Sans"/>
              </a:rPr>
              <a:t>G.D.P. </a:t>
            </a:r>
            <a:r>
              <a:rPr lang="en-US" sz="1200" kern="1200" dirty="0">
                <a:solidFill>
                  <a:schemeClr val="tx1"/>
                </a:solidFill>
                <a:effectLst/>
                <a:latin typeface="Open Sans"/>
              </a:rPr>
              <a:t>and energy consumption from the energy balance.</a:t>
            </a:r>
            <a:r>
              <a:rPr lang="en-US" dirty="0">
                <a:latin typeface="Open Sans"/>
              </a:rPr>
              <a:t> </a:t>
            </a:r>
            <a:r>
              <a:rPr lang="en-US" sz="1200" kern="1200" dirty="0">
                <a:solidFill>
                  <a:schemeClr val="tx1"/>
                </a:solidFill>
                <a:effectLst/>
                <a:latin typeface="Open Sans"/>
              </a:rPr>
              <a:t>Other examples include </a:t>
            </a:r>
            <a:r>
              <a:rPr lang="en-US" dirty="0">
                <a:latin typeface="Open Sans"/>
              </a:rPr>
              <a:t>deriving</a:t>
            </a:r>
            <a:r>
              <a:rPr lang="en-US" sz="1200" kern="1200" dirty="0">
                <a:solidFill>
                  <a:schemeClr val="tx1"/>
                </a:solidFill>
                <a:effectLst/>
                <a:latin typeface="Open Sans"/>
              </a:rPr>
              <a:t> household size or number of people per family by</a:t>
            </a:r>
            <a:r>
              <a:rPr lang="en-US" dirty="0">
                <a:latin typeface="Open Sans"/>
              </a:rPr>
              <a:t> the</a:t>
            </a:r>
            <a:r>
              <a:rPr lang="en-US" sz="1200" kern="1200" dirty="0">
                <a:solidFill>
                  <a:schemeClr val="tx1"/>
                </a:solidFill>
                <a:effectLst/>
                <a:latin typeface="Open Sans"/>
              </a:rPr>
              <a:t> type of dwellings or economic stratus</a:t>
            </a:r>
            <a:r>
              <a:rPr lang="en-US" dirty="0">
                <a:latin typeface="Open Sans"/>
              </a:rPr>
              <a:t>,</a:t>
            </a:r>
            <a:r>
              <a:rPr lang="en-US" sz="1200" kern="1200" dirty="0">
                <a:solidFill>
                  <a:schemeClr val="tx1"/>
                </a:solidFill>
                <a:effectLst/>
                <a:latin typeface="Open Sans"/>
              </a:rPr>
              <a:t> mobility of population</a:t>
            </a:r>
            <a:r>
              <a:rPr lang="en-US" dirty="0">
                <a:latin typeface="Open Sans"/>
              </a:rPr>
              <a:t>,</a:t>
            </a:r>
            <a:r>
              <a:rPr lang="en-US" sz="1200" kern="1200" dirty="0">
                <a:solidFill>
                  <a:schemeClr val="tx1"/>
                </a:solidFill>
                <a:effectLst/>
                <a:latin typeface="Open Sans"/>
              </a:rPr>
              <a:t> </a:t>
            </a:r>
            <a:r>
              <a:rPr lang="en-US" dirty="0">
                <a:latin typeface="Open Sans"/>
              </a:rPr>
              <a:t>and so forth</a:t>
            </a:r>
            <a:r>
              <a:rPr lang="en-US" sz="1200" kern="1200" dirty="0">
                <a:solidFill>
                  <a:schemeClr val="tx1"/>
                </a:solidFill>
                <a:effectLst/>
                <a:latin typeface="Open Sans"/>
              </a:rPr>
              <a:t>.</a:t>
            </a:r>
            <a:endParaRPr lang="en-GB" sz="1200" kern="1200" dirty="0">
              <a:solidFill>
                <a:schemeClr val="tx1"/>
              </a:solidFill>
              <a:effectLst/>
              <a:latin typeface="Open Sans"/>
            </a:endParaRP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Finally, there are some other data which an only be evaluated using assumptions based on various surveys, direct measurements, professional judgment of experts, and or </a:t>
            </a:r>
            <a:r>
              <a:rPr lang="en-GB" dirty="0">
                <a:latin typeface="Open Sans"/>
              </a:rPr>
              <a:t>a combination</a:t>
            </a:r>
            <a:r>
              <a:rPr lang="en-GB" sz="1200" kern="1200" dirty="0">
                <a:solidFill>
                  <a:schemeClr val="tx1"/>
                </a:solidFill>
                <a:effectLst/>
                <a:latin typeface="Open Sans"/>
              </a:rPr>
              <a:t> of these.</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Examples are the share of traditional biomass in the industry, the share of heat by temperature level in a given industry</a:t>
            </a:r>
            <a:r>
              <a:rPr lang="en-GB" dirty="0">
                <a:latin typeface="Open Sans"/>
              </a:rPr>
              <a:t>,</a:t>
            </a:r>
            <a:r>
              <a:rPr lang="en-GB" sz="1200" kern="1200" dirty="0">
                <a:solidFill>
                  <a:schemeClr val="tx1"/>
                </a:solidFill>
                <a:effectLst/>
                <a:latin typeface="Open Sans"/>
              </a:rPr>
              <a:t> and the energy intensities for cooking.</a:t>
            </a:r>
            <a:r>
              <a:rPr lang="en-GB" dirty="0">
                <a:latin typeface="Open Sans"/>
              </a:rPr>
              <a:t> </a:t>
            </a:r>
            <a:endParaRPr lang="en-GB" sz="1200" kern="1200" dirty="0">
              <a:solidFill>
                <a:schemeClr val="tx1"/>
              </a:solidFill>
              <a:effectLst/>
            </a:endParaRPr>
          </a:p>
        </p:txBody>
      </p:sp>
    </p:spTree>
    <p:extLst>
      <p:ext uri="{BB962C8B-B14F-4D97-AF65-F5344CB8AC3E}">
        <p14:creationId xmlns:p14="http://schemas.microsoft.com/office/powerpoint/2010/main" val="395796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The remainder of this mini-lecture will provide a recap of what was discussed in </a:t>
            </a:r>
            <a:r>
              <a:rPr lang="en-GB" sz="1200" kern="1200" dirty="0">
                <a:solidFill>
                  <a:schemeClr val="tx1"/>
                </a:solidFill>
                <a:effectLst/>
                <a:latin typeface="Open Sans"/>
              </a:rPr>
              <a:t>lecture 6.4. </a:t>
            </a:r>
          </a:p>
          <a:p>
            <a:r>
              <a:rPr lang="en-GB" sz="1200" kern="1200" dirty="0">
                <a:solidFill>
                  <a:schemeClr val="tx1"/>
                </a:solidFill>
                <a:effectLst/>
                <a:latin typeface="Open Sans"/>
              </a:rPr>
              <a:t>The execution of a MAED study consists of three phases:</a:t>
            </a:r>
          </a:p>
          <a:p>
            <a:r>
              <a:rPr lang="en-GB" sz="1200" kern="1200" dirty="0">
                <a:solidFill>
                  <a:schemeClr val="tx1"/>
                </a:solidFill>
                <a:effectLst/>
                <a:latin typeface="Open Sans"/>
              </a:rPr>
              <a:t>First: Reconstruction of the energy consumption in the base year. The MAED model output structure and quantities must be equal to the country’s actual consumption in the base year.</a:t>
            </a:r>
          </a:p>
          <a:p>
            <a:r>
              <a:rPr lang="en-GB" sz="1200" kern="1200" dirty="0">
                <a:solidFill>
                  <a:schemeClr val="tx1"/>
                </a:solidFill>
                <a:effectLst/>
                <a:ea typeface="+mn-ea"/>
                <a:cs typeface="+mn-cs"/>
              </a:rPr>
              <a:t>Second: Establishing scenarios of economic, social, and technological development</a:t>
            </a:r>
            <a:r>
              <a:rPr lang="en-US" sz="1200" kern="1200" dirty="0">
                <a:solidFill>
                  <a:schemeClr val="tx1"/>
                </a:solidFill>
                <a:effectLst/>
                <a:ea typeface="+mn-ea"/>
                <a:cs typeface="+mn-cs"/>
              </a:rPr>
              <a:t>.</a:t>
            </a:r>
            <a:endParaRPr lang="en-GB" sz="1200" kern="1200" dirty="0">
              <a:solidFill>
                <a:schemeClr val="tx1"/>
              </a:solidFill>
              <a:effectLst/>
              <a:ea typeface="+mn-ea"/>
              <a:cs typeface="+mn-cs"/>
            </a:endParaRPr>
          </a:p>
          <a:p>
            <a:r>
              <a:rPr lang="en-GB" sz="1200" kern="1200" dirty="0">
                <a:solidFill>
                  <a:schemeClr val="tx1"/>
                </a:solidFill>
                <a:effectLst/>
                <a:latin typeface="Open Sans"/>
              </a:rPr>
              <a:t>And finally: Analysis of energy demand projections arising from the scenarios.</a:t>
            </a:r>
          </a:p>
          <a:p>
            <a:r>
              <a:rPr lang="en-GB" sz="1200" kern="1200" dirty="0">
                <a:solidFill>
                  <a:schemeClr val="tx1"/>
                </a:solidFill>
                <a:effectLst/>
                <a:ea typeface="+mn-ea"/>
                <a:cs typeface="+mn-cs"/>
              </a:rPr>
              <a:t>Accordingly, the input data should be collected for the first two steps. </a:t>
            </a:r>
          </a:p>
          <a:p>
            <a:r>
              <a:rPr lang="en-GB" sz="1200" kern="1200" dirty="0">
                <a:solidFill>
                  <a:schemeClr val="tx1"/>
                </a:solidFill>
                <a:effectLst/>
                <a:ea typeface="+mn-ea"/>
                <a:cs typeface="+mn-cs"/>
              </a:rPr>
              <a:t>Phase one. Base year input data. These data are defined on the basis of real consumption in this year. </a:t>
            </a:r>
          </a:p>
          <a:p>
            <a:r>
              <a:rPr lang="en-GB" sz="1200" kern="1200" dirty="0">
                <a:solidFill>
                  <a:schemeClr val="tx1"/>
                </a:solidFill>
                <a:effectLst/>
                <a:latin typeface="Open Sans"/>
              </a:rPr>
              <a:t>Phase two: The scenario input data. Data for future years are prepared on the basis of establishing scenarios of economic, social</a:t>
            </a:r>
            <a:r>
              <a:rPr lang="en-GB" dirty="0">
                <a:latin typeface="Open Sans"/>
              </a:rPr>
              <a:t>,</a:t>
            </a:r>
            <a:r>
              <a:rPr lang="en-GB" sz="1200" kern="1200" dirty="0">
                <a:solidFill>
                  <a:schemeClr val="tx1"/>
                </a:solidFill>
                <a:effectLst/>
                <a:latin typeface="Open Sans"/>
              </a:rPr>
              <a:t> and technological development</a:t>
            </a:r>
            <a:r>
              <a:rPr lang="en-US" sz="1200" kern="1200" dirty="0">
                <a:solidFill>
                  <a:schemeClr val="tx1"/>
                </a:solidFill>
                <a:effectLst/>
                <a:latin typeface="Open Sans"/>
              </a:rPr>
              <a:t>.</a:t>
            </a:r>
            <a:endParaRPr lang="en-GB" sz="1200" kern="1200" dirty="0">
              <a:solidFill>
                <a:schemeClr val="tx1"/>
              </a:solidFill>
              <a:effectLst/>
              <a:latin typeface="Open Sans"/>
            </a:endParaRPr>
          </a:p>
        </p:txBody>
      </p:sp>
    </p:spTree>
    <p:extLst>
      <p:ext uri="{BB962C8B-B14F-4D97-AF65-F5344CB8AC3E}">
        <p14:creationId xmlns:p14="http://schemas.microsoft.com/office/powerpoint/2010/main" val="273028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sz="1200" kern="1200" dirty="0">
                <a:solidFill>
                  <a:schemeClr val="tx1"/>
                </a:solidFill>
                <a:effectLst/>
                <a:ea typeface="+mn-ea"/>
                <a:cs typeface="+mn-cs"/>
              </a:rPr>
              <a:t>The value of specific energy consumption for the base year is a crucial parameter for estimation of the future energy demand. This makes the selection of the base year a very important issue.</a:t>
            </a:r>
            <a:endParaRPr lang="en-GB" sz="1200" kern="1200" dirty="0">
              <a:solidFill>
                <a:schemeClr val="tx1"/>
              </a:solidFill>
              <a:effectLst/>
              <a:ea typeface="+mn-ea"/>
              <a:cs typeface="+mn-cs"/>
            </a:endParaRPr>
          </a:p>
          <a:p>
            <a:r>
              <a:rPr lang="en-US" sz="1200" kern="1200" dirty="0">
                <a:solidFill>
                  <a:schemeClr val="tx1"/>
                </a:solidFill>
                <a:effectLst/>
                <a:latin typeface="Open Sans"/>
              </a:rPr>
              <a:t>There are several criteria for the selection of the base year. Firstly, the base year must be selected from </a:t>
            </a:r>
            <a:r>
              <a:rPr lang="en-US" dirty="0">
                <a:latin typeface="Open Sans"/>
              </a:rPr>
              <a:t>the</a:t>
            </a:r>
            <a:r>
              <a:rPr lang="en-US" sz="1200" kern="1200" dirty="0">
                <a:solidFill>
                  <a:schemeClr val="tx1"/>
                </a:solidFill>
                <a:effectLst/>
                <a:latin typeface="Open Sans"/>
              </a:rPr>
              <a:t> most recent year in the past for which energy and economic statistics are available, reliable</a:t>
            </a:r>
            <a:r>
              <a:rPr lang="en-US" dirty="0">
                <a:latin typeface="Open Sans"/>
              </a:rPr>
              <a:t>,</a:t>
            </a:r>
            <a:r>
              <a:rPr lang="en-US" sz="1200" kern="1200" dirty="0">
                <a:solidFill>
                  <a:schemeClr val="tx1"/>
                </a:solidFill>
                <a:effectLst/>
                <a:latin typeface="Open Sans"/>
              </a:rPr>
              <a:t> and consistent.</a:t>
            </a:r>
            <a:r>
              <a:rPr lang="en-US" dirty="0">
                <a:latin typeface="Open Sans"/>
              </a:rPr>
              <a:t> </a:t>
            </a:r>
            <a:r>
              <a:rPr lang="en-US" sz="1200" kern="1200" dirty="0">
                <a:solidFill>
                  <a:schemeClr val="tx1"/>
                </a:solidFill>
                <a:effectLst/>
                <a:latin typeface="Open Sans"/>
              </a:rPr>
              <a:t>Secondly,</a:t>
            </a:r>
            <a:r>
              <a:rPr lang="en-GB" sz="1200" kern="1200" dirty="0">
                <a:solidFill>
                  <a:schemeClr val="tx1"/>
                </a:solidFill>
                <a:effectLst/>
                <a:latin typeface="Open Sans"/>
              </a:rPr>
              <a:t> t</a:t>
            </a:r>
            <a:r>
              <a:rPr lang="en-US" sz="1200" kern="1200" dirty="0">
                <a:solidFill>
                  <a:schemeClr val="tx1"/>
                </a:solidFill>
                <a:effectLst/>
                <a:latin typeface="Open Sans"/>
              </a:rPr>
              <a:t>he base year should be selected to represent stable conditions of energy consumption.</a:t>
            </a:r>
            <a:r>
              <a:rPr lang="en-GB" sz="1200" kern="1200" dirty="0">
                <a:solidFill>
                  <a:schemeClr val="tx1"/>
                </a:solidFill>
                <a:effectLst/>
                <a:latin typeface="Open Sans"/>
              </a:rPr>
              <a:t> </a:t>
            </a:r>
            <a:r>
              <a:rPr lang="en-GB" dirty="0">
                <a:latin typeface="Open Sans"/>
              </a:rPr>
              <a:t>Finally</a:t>
            </a:r>
            <a:r>
              <a:rPr lang="en-US" sz="1200" kern="1200" dirty="0">
                <a:solidFill>
                  <a:schemeClr val="tx1"/>
                </a:solidFill>
                <a:effectLst/>
                <a:latin typeface="Open Sans"/>
              </a:rPr>
              <a:t>, </a:t>
            </a:r>
            <a:r>
              <a:rPr lang="en-US" dirty="0">
                <a:latin typeface="Open Sans"/>
              </a:rPr>
              <a:t>if</a:t>
            </a:r>
            <a:r>
              <a:rPr lang="en-US" sz="1200" kern="1200" dirty="0">
                <a:solidFill>
                  <a:schemeClr val="tx1"/>
                </a:solidFill>
                <a:effectLst/>
                <a:latin typeface="Open Sans"/>
              </a:rPr>
              <a:t> unusual situations</a:t>
            </a:r>
            <a:r>
              <a:rPr lang="en-US" dirty="0">
                <a:latin typeface="Open Sans"/>
              </a:rPr>
              <a:t>, </a:t>
            </a:r>
            <a:r>
              <a:rPr lang="en-US" sz="1200" kern="1200" dirty="0">
                <a:solidFill>
                  <a:schemeClr val="tx1"/>
                </a:solidFill>
                <a:effectLst/>
                <a:latin typeface="Open Sans"/>
              </a:rPr>
              <a:t>like an economic crisis, extreme climatic conditions</a:t>
            </a:r>
            <a:r>
              <a:rPr lang="en-US" dirty="0">
                <a:latin typeface="Open Sans"/>
              </a:rPr>
              <a:t>,</a:t>
            </a:r>
            <a:r>
              <a:rPr lang="en-US" sz="1200" kern="1200" dirty="0">
                <a:solidFill>
                  <a:schemeClr val="tx1"/>
                </a:solidFill>
                <a:effectLst/>
                <a:latin typeface="Open Sans"/>
              </a:rPr>
              <a:t> or a political crisis</a:t>
            </a:r>
            <a:r>
              <a:rPr lang="en-US" dirty="0">
                <a:latin typeface="Open Sans"/>
              </a:rPr>
              <a:t>,</a:t>
            </a:r>
            <a:r>
              <a:rPr lang="en-US" sz="1200" kern="1200" dirty="0">
                <a:solidFill>
                  <a:schemeClr val="tx1"/>
                </a:solidFill>
                <a:effectLst/>
                <a:latin typeface="Open Sans"/>
              </a:rPr>
              <a:t> occurred during a given year, it should not be selected as a baseline.</a:t>
            </a:r>
            <a:endParaRPr lang="en-GB" sz="1200" kern="1200" dirty="0">
              <a:solidFill>
                <a:schemeClr val="tx1"/>
              </a:solidFill>
              <a:effectLst/>
              <a:latin typeface="Open Sans"/>
            </a:endParaRPr>
          </a:p>
          <a:p>
            <a:r>
              <a:rPr lang="en-US" sz="1200" kern="1200" dirty="0">
                <a:solidFill>
                  <a:schemeClr val="tx1"/>
                </a:solidFill>
                <a:effectLst/>
                <a:latin typeface="Open Sans"/>
              </a:rPr>
              <a:t>To reconstruct the base year, an iterative process is adopted.</a:t>
            </a:r>
            <a:r>
              <a:rPr lang="en-GB" sz="1200" kern="1200" dirty="0">
                <a:solidFill>
                  <a:schemeClr val="tx1"/>
                </a:solidFill>
                <a:effectLst/>
                <a:latin typeface="Open Sans"/>
              </a:rPr>
              <a:t> First, </a:t>
            </a:r>
            <a:r>
              <a:rPr lang="en-US" sz="1200" kern="1200" dirty="0">
                <a:solidFill>
                  <a:schemeClr val="tx1"/>
                </a:solidFill>
                <a:effectLst/>
                <a:latin typeface="Open Sans"/>
              </a:rPr>
              <a:t>statistical data on energy consumption by sectors, by end-use, and by fuels for the selected base year should be gathered. </a:t>
            </a:r>
            <a:r>
              <a:rPr lang="en-GB" sz="1200" kern="1200" dirty="0">
                <a:solidFill>
                  <a:schemeClr val="tx1"/>
                </a:solidFill>
                <a:effectLst/>
                <a:latin typeface="Open Sans"/>
              </a:rPr>
              <a:t>Then, </a:t>
            </a:r>
            <a:r>
              <a:rPr lang="en-US" sz="1200" kern="1200" dirty="0">
                <a:solidFill>
                  <a:schemeClr val="tx1"/>
                </a:solidFill>
                <a:effectLst/>
                <a:latin typeface="Open Sans"/>
              </a:rPr>
              <a:t>MAED input data for the base year, are calculated. The MAED model is in turn run with this input data. The MAED results are compared with statistical values for that year. In case of discrepancy, the procedure should be repeated with adjusted MAED parameters.</a:t>
            </a:r>
            <a:endParaRPr lang="en-GB" sz="1200" kern="1200" dirty="0">
              <a:solidFill>
                <a:schemeClr val="tx1"/>
              </a:solidFill>
              <a:effectLst/>
              <a:latin typeface="Open Sans"/>
            </a:endParaRPr>
          </a:p>
          <a:p>
            <a:r>
              <a:rPr lang="en-US" sz="1200" kern="1200" dirty="0">
                <a:solidFill>
                  <a:schemeClr val="tx1"/>
                </a:solidFill>
                <a:effectLst/>
                <a:latin typeface="Open Sans"/>
              </a:rPr>
              <a:t>The objective of this phase is to establish a benchmark and to validate the program for the energy system of the specific country.</a:t>
            </a:r>
            <a:endParaRPr lang="en-GB" sz="1200" kern="1200" dirty="0">
              <a:solidFill>
                <a:schemeClr val="tx1"/>
              </a:solidFill>
              <a:effectLst/>
              <a:latin typeface="Open Sans"/>
            </a:endParaRPr>
          </a:p>
          <a:p>
            <a:r>
              <a:rPr lang="en-US" sz="1200" kern="1200" dirty="0">
                <a:solidFill>
                  <a:schemeClr val="tx1"/>
                </a:solidFill>
                <a:effectLst/>
                <a:ea typeface="+mn-ea"/>
                <a:cs typeface="+mn-cs"/>
              </a:rPr>
              <a:t>When defining the base year, </a:t>
            </a:r>
            <a:r>
              <a:rPr lang="en-GB" sz="1200" kern="1200" dirty="0">
                <a:solidFill>
                  <a:schemeClr val="tx1"/>
                </a:solidFill>
                <a:effectLst/>
                <a:ea typeface="+mn-ea"/>
                <a:cs typeface="+mn-cs"/>
              </a:rPr>
              <a:t>the user must decide the units they will use in their model. </a:t>
            </a:r>
          </a:p>
          <a:p>
            <a:r>
              <a:rPr lang="en-GB" sz="1200" kern="1200" dirty="0">
                <a:solidFill>
                  <a:schemeClr val="tx1"/>
                </a:solidFill>
                <a:effectLst/>
                <a:ea typeface="+mn-ea"/>
                <a:cs typeface="+mn-cs"/>
              </a:rPr>
              <a:t>Each time the user creates a case, we recommend entering the case study description or some special feature of the problem they are studying for record keeping.</a:t>
            </a: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extLst>
      <p:ext uri="{BB962C8B-B14F-4D97-AF65-F5344CB8AC3E}">
        <p14:creationId xmlns:p14="http://schemas.microsoft.com/office/powerpoint/2010/main" val="205207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sz="1200" kern="1200" dirty="0">
                <a:solidFill>
                  <a:schemeClr val="tx1"/>
                </a:solidFill>
                <a:effectLst/>
                <a:latin typeface="Open Sans"/>
              </a:rPr>
              <a:t>Following the completion of the first stage of the study, the reconstruction of the base year energy consumption, </a:t>
            </a:r>
            <a:r>
              <a:rPr lang="en-GB" sz="1200" kern="1200" dirty="0">
                <a:solidFill>
                  <a:schemeClr val="tx1"/>
                </a:solidFill>
                <a:effectLst/>
                <a:latin typeface="Open Sans"/>
              </a:rPr>
              <a:t>the user may move to the second stage: </a:t>
            </a:r>
            <a:r>
              <a:rPr lang="en-US" dirty="0">
                <a:latin typeface="Open Sans"/>
              </a:rPr>
              <a:t>development or construction </a:t>
            </a:r>
            <a:r>
              <a:rPr lang="en-GB" sz="1200" kern="1200" dirty="0">
                <a:solidFill>
                  <a:schemeClr val="tx1"/>
                </a:solidFill>
                <a:effectLst/>
                <a:latin typeface="Open Sans"/>
              </a:rPr>
              <a:t>of the scenarios</a:t>
            </a:r>
            <a:r>
              <a:rPr lang="en-US" sz="1200" kern="1200" dirty="0">
                <a:solidFill>
                  <a:schemeClr val="tx1"/>
                </a:solidFill>
                <a:effectLst/>
                <a:latin typeface="Open Sans"/>
              </a:rPr>
              <a:t>.</a:t>
            </a:r>
            <a:r>
              <a:rPr lang="en-US" dirty="0">
                <a:latin typeface="Open San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A scenario in MAED is a set of parameters describing </a:t>
            </a:r>
            <a:r>
              <a:rPr lang="en-GB" dirty="0">
                <a:latin typeface="Open Sans"/>
              </a:rPr>
              <a:t>a possible</a:t>
            </a:r>
            <a:r>
              <a:rPr lang="en-GB" sz="1200" kern="1200" dirty="0">
                <a:solidFill>
                  <a:schemeClr val="tx1"/>
                </a:solidFill>
                <a:effectLst/>
                <a:latin typeface="Open Sans"/>
              </a:rPr>
              <a:t> long-term </a:t>
            </a:r>
            <a:r>
              <a:rPr lang="en-GB" dirty="0">
                <a:latin typeface="Open Sans"/>
              </a:rPr>
              <a:t>pattern</a:t>
            </a:r>
            <a:r>
              <a:rPr lang="en-GB" sz="1200" kern="1200" dirty="0">
                <a:solidFill>
                  <a:schemeClr val="tx1"/>
                </a:solidFill>
                <a:effectLst/>
                <a:latin typeface="Open Sans"/>
              </a:rPr>
              <a:t> of a </a:t>
            </a:r>
            <a:r>
              <a:rPr lang="en-GB" dirty="0">
                <a:latin typeface="Open Sans"/>
              </a:rPr>
              <a:t>country's</a:t>
            </a:r>
            <a:r>
              <a:rPr lang="en-GB" sz="1200" kern="1200" dirty="0">
                <a:solidFill>
                  <a:schemeClr val="tx1"/>
                </a:solidFill>
                <a:effectLst/>
                <a:latin typeface="Open Sans"/>
              </a:rPr>
              <a:t> development</a:t>
            </a:r>
            <a:r>
              <a:rPr lang="en-GB" dirty="0">
                <a:latin typeface="Open Sans"/>
              </a:rPr>
              <a:t>,</a:t>
            </a:r>
            <a:r>
              <a:rPr lang="en-GB" sz="1200" kern="1200" dirty="0">
                <a:solidFill>
                  <a:schemeClr val="tx1"/>
                </a:solidFill>
                <a:effectLst/>
                <a:latin typeface="Open Sans"/>
              </a:rPr>
              <a:t> including such aspects as its </a:t>
            </a:r>
            <a:r>
              <a:rPr lang="en-GB" dirty="0">
                <a:latin typeface="Open Sans"/>
              </a:rPr>
              <a:t>economic</a:t>
            </a:r>
            <a:r>
              <a:rPr lang="en-GB" sz="1200" kern="1200" dirty="0">
                <a:solidFill>
                  <a:schemeClr val="tx1"/>
                </a:solidFill>
                <a:effectLst/>
                <a:latin typeface="Open Sans"/>
              </a:rPr>
              <a:t>, </a:t>
            </a:r>
            <a:r>
              <a:rPr lang="en-GB" dirty="0">
                <a:latin typeface="Open Sans"/>
              </a:rPr>
              <a:t>demographic</a:t>
            </a:r>
            <a:r>
              <a:rPr lang="en-GB" sz="1200" kern="1200" dirty="0">
                <a:solidFill>
                  <a:schemeClr val="tx1"/>
                </a:solidFill>
                <a:effectLst/>
                <a:latin typeface="Open Sans"/>
              </a:rPr>
              <a:t>, social</a:t>
            </a:r>
            <a:r>
              <a:rPr lang="en-GB" dirty="0">
                <a:latin typeface="Open Sans"/>
              </a:rPr>
              <a:t>,</a:t>
            </a:r>
            <a:r>
              <a:rPr lang="en-GB" sz="1200" kern="1200" dirty="0">
                <a:solidFill>
                  <a:schemeClr val="tx1"/>
                </a:solidFill>
                <a:effectLst/>
                <a:latin typeface="Open Sans"/>
              </a:rPr>
              <a:t> and technological situation.</a:t>
            </a:r>
          </a:p>
          <a:p>
            <a:r>
              <a:rPr lang="en-GB" sz="1200" kern="1200" dirty="0">
                <a:solidFill>
                  <a:schemeClr val="tx1"/>
                </a:solidFill>
                <a:effectLst/>
                <a:latin typeface="Open Sans"/>
              </a:rPr>
              <a:t>The amount of input data for MAED is relatively large, as for all disaggregated type models. This is the price to pay for the ability to provide reasonably detailed output information.</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All input data belong to one of four groups. Economy, demography, lifestyle, and technology.</a:t>
            </a:r>
          </a:p>
          <a:p>
            <a:r>
              <a:rPr lang="en-GB" sz="1200" kern="1200" dirty="0">
                <a:solidFill>
                  <a:schemeClr val="tx1"/>
                </a:solidFill>
                <a:effectLst/>
                <a:latin typeface="Open Sans"/>
              </a:rPr>
              <a:t>Each group has its own set of input data.</a:t>
            </a:r>
          </a:p>
          <a:p>
            <a:r>
              <a:rPr lang="en-GB" sz="1200" kern="1200" dirty="0">
                <a:solidFill>
                  <a:schemeClr val="tx1"/>
                </a:solidFill>
                <a:effectLst/>
                <a:latin typeface="Open Sans"/>
              </a:rPr>
              <a:t>Economy will comprise </a:t>
            </a:r>
            <a:r>
              <a:rPr lang="en-GB" dirty="0">
                <a:latin typeface="Open Sans"/>
              </a:rPr>
              <a:t>G.D.P.,</a:t>
            </a:r>
            <a:r>
              <a:rPr lang="en-GB" sz="1200" kern="1200" dirty="0">
                <a:solidFill>
                  <a:schemeClr val="tx1"/>
                </a:solidFill>
                <a:effectLst/>
                <a:latin typeface="Open Sans"/>
              </a:rPr>
              <a:t> its growth rate, and the structure of the economy in terms of </a:t>
            </a:r>
            <a:r>
              <a:rPr lang="en-GB" dirty="0">
                <a:latin typeface="Open Sans"/>
              </a:rPr>
              <a:t>G.D.P.</a:t>
            </a:r>
            <a:r>
              <a:rPr lang="en-GB" sz="1200" kern="1200" dirty="0">
                <a:solidFill>
                  <a:schemeClr val="tx1"/>
                </a:solidFill>
                <a:effectLst/>
                <a:latin typeface="Open Sans"/>
              </a:rPr>
              <a:t> share of each sector. Labour force is also needed.</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Demography will comprise population, population growth rate, share of urban and rural population, and family size. Lifestyle will comprise size of the dwellings, mobility, car ownership, electrification</a:t>
            </a:r>
            <a:r>
              <a:rPr lang="en-GB" dirty="0">
                <a:latin typeface="Open Sans"/>
              </a:rPr>
              <a:t>,</a:t>
            </a:r>
            <a:r>
              <a:rPr lang="en-GB" sz="1200" kern="1200" dirty="0">
                <a:solidFill>
                  <a:schemeClr val="tx1"/>
                </a:solidFill>
                <a:effectLst/>
                <a:latin typeface="Open Sans"/>
              </a:rPr>
              <a:t> and use of appliances. Technology input data </a:t>
            </a:r>
            <a:r>
              <a:rPr lang="en-GB" dirty="0">
                <a:latin typeface="Open Sans"/>
              </a:rPr>
              <a:t>comprise</a:t>
            </a:r>
            <a:r>
              <a:rPr lang="en-GB" sz="1200" kern="1200" dirty="0">
                <a:solidFill>
                  <a:schemeClr val="tx1"/>
                </a:solidFill>
                <a:effectLst/>
                <a:latin typeface="Open Sans"/>
              </a:rPr>
              <a:t> energy intensities in all sectors, efficiency of </a:t>
            </a:r>
            <a:r>
              <a:rPr lang="en-GB" dirty="0">
                <a:latin typeface="Open Sans"/>
              </a:rPr>
              <a:t>end-use</a:t>
            </a:r>
            <a:r>
              <a:rPr lang="en-GB" sz="1200" kern="1200" dirty="0">
                <a:solidFill>
                  <a:schemeClr val="tx1"/>
                </a:solidFill>
                <a:effectLst/>
                <a:latin typeface="Open Sans"/>
              </a:rPr>
              <a:t> equipment and processes, and market penetration of different technologies and energy carriers.</a:t>
            </a:r>
          </a:p>
        </p:txBody>
      </p:sp>
    </p:spTree>
    <p:extLst>
      <p:ext uri="{BB962C8B-B14F-4D97-AF65-F5344CB8AC3E}">
        <p14:creationId xmlns:p14="http://schemas.microsoft.com/office/powerpoint/2010/main" val="6077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Within each sector, using the add or delete buttons, the user decides the number of subsectors to model, and </a:t>
            </a:r>
            <a:r>
              <a:rPr lang="en-GB" dirty="0">
                <a:latin typeface="Open Sans"/>
              </a:rPr>
              <a:t>the user writes</a:t>
            </a:r>
            <a:r>
              <a:rPr lang="en-GB" sz="1200" kern="1200" dirty="0">
                <a:solidFill>
                  <a:schemeClr val="tx1"/>
                </a:solidFill>
                <a:effectLst/>
                <a:latin typeface="Open Sans"/>
              </a:rPr>
              <a:t> </a:t>
            </a:r>
            <a:r>
              <a:rPr lang="en-GB" dirty="0">
                <a:latin typeface="Open Sans"/>
              </a:rPr>
              <a:t>the</a:t>
            </a:r>
            <a:r>
              <a:rPr lang="en-GB" sz="1200" kern="1200" dirty="0">
                <a:solidFill>
                  <a:schemeClr val="tx1"/>
                </a:solidFill>
                <a:effectLst/>
                <a:latin typeface="Open Sans"/>
              </a:rPr>
              <a:t> </a:t>
            </a:r>
            <a:r>
              <a:rPr lang="en-GB" dirty="0">
                <a:latin typeface="Open Sans"/>
              </a:rPr>
              <a:t>subsector </a:t>
            </a:r>
            <a:r>
              <a:rPr lang="en-GB" sz="1200" kern="1200" dirty="0">
                <a:solidFill>
                  <a:schemeClr val="tx1"/>
                </a:solidFill>
                <a:effectLst/>
                <a:latin typeface="Open Sans"/>
              </a:rPr>
              <a:t>names.</a:t>
            </a:r>
          </a:p>
          <a:p>
            <a:r>
              <a:rPr lang="en-GB" sz="1200" kern="1200" dirty="0">
                <a:solidFill>
                  <a:schemeClr val="tx1"/>
                </a:solidFill>
                <a:effectLst/>
                <a:latin typeface="Open Sans"/>
              </a:rPr>
              <a:t>By default, all sectors must have at least one subsector. </a:t>
            </a:r>
            <a:r>
              <a:rPr lang="en-GB" dirty="0">
                <a:latin typeface="Open Sans"/>
              </a:rPr>
              <a:t>The</a:t>
            </a:r>
            <a:r>
              <a:rPr lang="en-GB" sz="1200" kern="1200" dirty="0">
                <a:solidFill>
                  <a:schemeClr val="tx1"/>
                </a:solidFill>
                <a:effectLst/>
                <a:latin typeface="Open Sans"/>
              </a:rPr>
              <a:t> delete option is not available for the first subsector of each sector.</a:t>
            </a:r>
          </a:p>
          <a:p>
            <a:r>
              <a:rPr lang="en-GB" dirty="0">
                <a:latin typeface="Open Sans"/>
              </a:rPr>
              <a:t>After</a:t>
            </a:r>
            <a:r>
              <a:rPr lang="en-GB" sz="1200" kern="1200" dirty="0">
                <a:solidFill>
                  <a:schemeClr val="tx1"/>
                </a:solidFill>
                <a:effectLst/>
                <a:latin typeface="Open Sans"/>
              </a:rPr>
              <a:t> this </a:t>
            </a:r>
            <a:r>
              <a:rPr lang="en-GB" dirty="0">
                <a:latin typeface="Open Sans"/>
              </a:rPr>
              <a:t>has been done</a:t>
            </a:r>
            <a:r>
              <a:rPr lang="en-GB" sz="1200" kern="1200" dirty="0">
                <a:solidFill>
                  <a:schemeClr val="tx1"/>
                </a:solidFill>
                <a:effectLst/>
                <a:latin typeface="Open Sans"/>
              </a:rPr>
              <a:t>, the </a:t>
            </a:r>
            <a:r>
              <a:rPr lang="en-GB" dirty="0">
                <a:latin typeface="Open Sans"/>
              </a:rPr>
              <a:t>following </a:t>
            </a:r>
            <a:r>
              <a:rPr lang="en-GB" sz="1200" kern="1200" dirty="0">
                <a:solidFill>
                  <a:schemeClr val="tx1"/>
                </a:solidFill>
                <a:effectLst/>
                <a:latin typeface="Open Sans"/>
              </a:rPr>
              <a:t>question </a:t>
            </a:r>
            <a:r>
              <a:rPr lang="en-GB" dirty="0">
                <a:latin typeface="Open Sans"/>
              </a:rPr>
              <a:t>presents itself:</a:t>
            </a:r>
            <a:r>
              <a:rPr lang="en-GB" sz="1200" kern="1200" dirty="0">
                <a:solidFill>
                  <a:schemeClr val="tx1"/>
                </a:solidFill>
                <a:effectLst/>
                <a:latin typeface="Open Sans"/>
              </a:rPr>
              <a:t> What criteria should the user employ to define the number of subsectors?</a:t>
            </a:r>
          </a:p>
          <a:p>
            <a:r>
              <a:rPr lang="en-GB" dirty="0">
                <a:latin typeface="Open Sans"/>
              </a:rPr>
              <a:t>Data from different sources will help us in defining the number of subsector in each sector. In all these subsectors the main driver will be energy intensities. And to find energy intensities we have to divide energy consumption by the value added. It means data from an energy balance is divided</a:t>
            </a:r>
            <a:r>
              <a:rPr lang="en-GB" sz="1200" kern="1200" dirty="0">
                <a:solidFill>
                  <a:schemeClr val="tx1"/>
                </a:solidFill>
                <a:effectLst/>
                <a:latin typeface="Open Sans"/>
              </a:rPr>
              <a:t> by data from </a:t>
            </a:r>
            <a:r>
              <a:rPr lang="en-GB" dirty="0">
                <a:latin typeface="Open Sans"/>
              </a:rPr>
              <a:t>G.D.P.</a:t>
            </a:r>
            <a:r>
              <a:rPr lang="en-GB" sz="1200" kern="1200" dirty="0">
                <a:solidFill>
                  <a:schemeClr val="tx1"/>
                </a:solidFill>
                <a:effectLst/>
                <a:latin typeface="Open Sans"/>
              </a:rPr>
              <a:t> tables.</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Data on </a:t>
            </a:r>
            <a:r>
              <a:rPr lang="en-GB" dirty="0">
                <a:latin typeface="Open Sans"/>
              </a:rPr>
              <a:t>G.D.P.</a:t>
            </a:r>
            <a:r>
              <a:rPr lang="en-GB" sz="1200" kern="1200" dirty="0">
                <a:solidFill>
                  <a:schemeClr val="tx1"/>
                </a:solidFill>
                <a:effectLst/>
                <a:latin typeface="Open Sans"/>
              </a:rPr>
              <a:t> must have the same </a:t>
            </a:r>
            <a:r>
              <a:rPr lang="en-GB" dirty="0">
                <a:latin typeface="Open Sans"/>
              </a:rPr>
              <a:t>disaggregation level</a:t>
            </a:r>
            <a:r>
              <a:rPr lang="en-GB" sz="1200" kern="1200" dirty="0">
                <a:solidFill>
                  <a:schemeClr val="tx1"/>
                </a:solidFill>
                <a:effectLst/>
                <a:latin typeface="Open Sans"/>
              </a:rPr>
              <a:t> as </a:t>
            </a:r>
            <a:r>
              <a:rPr lang="en-GB" dirty="0">
                <a:latin typeface="Open Sans"/>
              </a:rPr>
              <a:t>the data</a:t>
            </a:r>
            <a:r>
              <a:rPr lang="en-GB" sz="1200" kern="1200" dirty="0">
                <a:solidFill>
                  <a:schemeClr val="tx1"/>
                </a:solidFill>
                <a:effectLst/>
                <a:latin typeface="Open Sans"/>
              </a:rPr>
              <a:t> on energy </a:t>
            </a:r>
            <a:r>
              <a:rPr lang="en-GB" dirty="0">
                <a:latin typeface="Open Sans"/>
              </a:rPr>
              <a:t>balance</a:t>
            </a:r>
            <a:r>
              <a:rPr lang="en-GB" sz="1200" kern="1200" dirty="0">
                <a:solidFill>
                  <a:schemeClr val="tx1"/>
                </a:solidFill>
                <a:effectLst/>
                <a:latin typeface="Open Sans"/>
              </a:rPr>
              <a:t>. The user is therefore limited by the coarser granularity available.</a:t>
            </a:r>
          </a:p>
          <a:p>
            <a:r>
              <a:rPr lang="en-GB" sz="1200" kern="1200" dirty="0">
                <a:solidFill>
                  <a:schemeClr val="tx1"/>
                </a:solidFill>
                <a:effectLst/>
                <a:latin typeface="Open Sans"/>
              </a:rPr>
              <a:t>Once the subsectors are defined, all input data tables should reflect the new structure of the model</a:t>
            </a:r>
            <a:r>
              <a:rPr lang="en-GB" dirty="0">
                <a:latin typeface="Open Sans"/>
              </a:rPr>
              <a:t>,</a:t>
            </a:r>
            <a:r>
              <a:rPr lang="en-GB" sz="1200" kern="1200" dirty="0">
                <a:solidFill>
                  <a:schemeClr val="tx1"/>
                </a:solidFill>
                <a:effectLst/>
                <a:latin typeface="Open Sans"/>
              </a:rPr>
              <a:t> </a:t>
            </a:r>
            <a:r>
              <a:rPr lang="en-GB" dirty="0">
                <a:latin typeface="Open Sans"/>
              </a:rPr>
              <a:t>for</a:t>
            </a:r>
            <a:r>
              <a:rPr lang="en-GB" sz="1200" kern="1200" dirty="0">
                <a:solidFill>
                  <a:schemeClr val="tx1"/>
                </a:solidFill>
                <a:effectLst/>
                <a:latin typeface="Open Sans"/>
              </a:rPr>
              <a:t> both the economic data </a:t>
            </a:r>
            <a:r>
              <a:rPr lang="en-GB" dirty="0">
                <a:latin typeface="Open Sans"/>
              </a:rPr>
              <a:t>and</a:t>
            </a:r>
            <a:r>
              <a:rPr lang="en-GB" sz="1200" kern="1200" dirty="0">
                <a:solidFill>
                  <a:schemeClr val="tx1"/>
                </a:solidFill>
                <a:effectLst/>
                <a:latin typeface="Open Sans"/>
              </a:rPr>
              <a:t> the technical data.</a:t>
            </a:r>
          </a:p>
          <a:p>
            <a:r>
              <a:rPr lang="en-GB" sz="1200" kern="1200" dirty="0">
                <a:solidFill>
                  <a:schemeClr val="tx1"/>
                </a:solidFill>
                <a:effectLst/>
                <a:latin typeface="Open Sans"/>
              </a:rPr>
              <a:t>According to the selection of </a:t>
            </a:r>
            <a:r>
              <a:rPr lang="en-GB" dirty="0">
                <a:latin typeface="Open Sans"/>
              </a:rPr>
              <a:t>subsectors</a:t>
            </a:r>
            <a:r>
              <a:rPr lang="en-GB" sz="1200" kern="1200" dirty="0">
                <a:solidFill>
                  <a:schemeClr val="tx1"/>
                </a:solidFill>
                <a:effectLst/>
                <a:latin typeface="Open Sans"/>
              </a:rPr>
              <a:t>, the structure of the MAED model is modified, as reflected in the shape of the input data and results tables.</a:t>
            </a:r>
          </a:p>
        </p:txBody>
      </p:sp>
    </p:spTree>
    <p:extLst>
      <p:ext uri="{BB962C8B-B14F-4D97-AF65-F5344CB8AC3E}">
        <p14:creationId xmlns:p14="http://schemas.microsoft.com/office/powerpoint/2010/main" val="368417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It may be the case that the user has a thorough disaggregation of </a:t>
            </a:r>
            <a:r>
              <a:rPr lang="en-GB" dirty="0">
                <a:latin typeface="Open Sans"/>
              </a:rPr>
              <a:t>G.D.P.</a:t>
            </a:r>
            <a:r>
              <a:rPr lang="en-GB" sz="1200" kern="1200" dirty="0">
                <a:solidFill>
                  <a:schemeClr val="tx1"/>
                </a:solidFill>
                <a:effectLst/>
                <a:latin typeface="Open Sans"/>
              </a:rPr>
              <a:t> data. </a:t>
            </a:r>
            <a:r>
              <a:rPr lang="en-GB" dirty="0">
                <a:latin typeface="Open Sans"/>
              </a:rPr>
              <a:t>However, they may have</a:t>
            </a:r>
            <a:r>
              <a:rPr lang="en-GB" sz="1200" kern="1200" dirty="0">
                <a:solidFill>
                  <a:schemeClr val="tx1"/>
                </a:solidFill>
                <a:effectLst/>
                <a:latin typeface="Open Sans"/>
              </a:rPr>
              <a:t> very low disaggregation for the energy balance. This is what the data tables might look like. If subsector data is available for the energy balance but not the </a:t>
            </a:r>
            <a:r>
              <a:rPr lang="en-GB" dirty="0">
                <a:latin typeface="Open Sans"/>
              </a:rPr>
              <a:t>G.D.P.,</a:t>
            </a:r>
            <a:r>
              <a:rPr lang="en-GB" sz="1200" kern="1200" dirty="0">
                <a:solidFill>
                  <a:schemeClr val="tx1"/>
                </a:solidFill>
                <a:effectLst/>
                <a:latin typeface="Open Sans"/>
              </a:rPr>
              <a:t> one cannot define all the subsectors. The user should therefore select the finest granularity </a:t>
            </a:r>
            <a:r>
              <a:rPr lang="en-GB" dirty="0">
                <a:latin typeface="Open Sans"/>
              </a:rPr>
              <a:t>that is available</a:t>
            </a:r>
            <a:r>
              <a:rPr lang="en-GB" sz="1200" kern="1200" dirty="0">
                <a:solidFill>
                  <a:schemeClr val="tx1"/>
                </a:solidFill>
                <a:effectLst/>
                <a:latin typeface="Open Sans"/>
              </a:rPr>
              <a:t> for both energy balance </a:t>
            </a:r>
            <a:r>
              <a:rPr lang="en-GB" dirty="0">
                <a:latin typeface="Open Sans"/>
              </a:rPr>
              <a:t>and G.D.P..</a:t>
            </a:r>
            <a:endParaRPr lang="en-GB" sz="1200" kern="1200" dirty="0">
              <a:solidFill>
                <a:schemeClr val="tx1"/>
              </a:solidFill>
              <a:effectLst/>
              <a:latin typeface="Open Sans"/>
            </a:endParaRPr>
          </a:p>
          <a:p>
            <a:r>
              <a:rPr lang="en-GB" sz="1200" kern="1200" dirty="0">
                <a:solidFill>
                  <a:schemeClr val="tx1"/>
                </a:solidFill>
                <a:effectLst/>
                <a:latin typeface="Open Sans"/>
              </a:rPr>
              <a:t>Let’s take the Construction sector to develop an example. In this case</a:t>
            </a:r>
            <a:r>
              <a:rPr lang="en-GB" dirty="0">
                <a:latin typeface="Open Sans"/>
              </a:rPr>
              <a:t>, on the left table </a:t>
            </a:r>
            <a:r>
              <a:rPr lang="en-GB" sz="1200" kern="1200" dirty="0">
                <a:solidFill>
                  <a:schemeClr val="tx1"/>
                </a:solidFill>
                <a:effectLst/>
                <a:latin typeface="Open Sans"/>
              </a:rPr>
              <a:t>we have good information on </a:t>
            </a:r>
            <a:r>
              <a:rPr lang="en-GB" dirty="0">
                <a:latin typeface="Open Sans"/>
              </a:rPr>
              <a:t>G.D.P.,</a:t>
            </a:r>
            <a:r>
              <a:rPr lang="en-GB" sz="1200" kern="1200" dirty="0">
                <a:solidFill>
                  <a:schemeClr val="tx1"/>
                </a:solidFill>
                <a:effectLst/>
                <a:latin typeface="Open Sans"/>
              </a:rPr>
              <a:t> where the value added is divided </a:t>
            </a:r>
            <a:r>
              <a:rPr lang="en-GB" dirty="0">
                <a:latin typeface="Open Sans"/>
              </a:rPr>
              <a:t>into</a:t>
            </a:r>
            <a:r>
              <a:rPr lang="en-GB" sz="1200" kern="1200" dirty="0">
                <a:solidFill>
                  <a:schemeClr val="tx1"/>
                </a:solidFill>
                <a:effectLst/>
                <a:latin typeface="Open Sans"/>
              </a:rPr>
              <a:t> Buildings, Public Construction, and others. But there is no</a:t>
            </a:r>
            <a:r>
              <a:rPr lang="en-GB" dirty="0">
                <a:latin typeface="Open Sans"/>
              </a:rPr>
              <a:t> such</a:t>
            </a:r>
            <a:r>
              <a:rPr lang="en-GB" sz="1200" kern="1200" dirty="0">
                <a:solidFill>
                  <a:schemeClr val="tx1"/>
                </a:solidFill>
                <a:effectLst/>
                <a:latin typeface="Open Sans"/>
              </a:rPr>
              <a:t> </a:t>
            </a:r>
            <a:r>
              <a:rPr lang="en-GB" dirty="0">
                <a:latin typeface="Open Sans"/>
              </a:rPr>
              <a:t>disaggregation</a:t>
            </a:r>
            <a:r>
              <a:rPr lang="en-GB" sz="1200" kern="1200" dirty="0">
                <a:solidFill>
                  <a:schemeClr val="tx1"/>
                </a:solidFill>
                <a:effectLst/>
                <a:latin typeface="Open Sans"/>
              </a:rPr>
              <a:t> of the energy consumption in the right-hand table. We are</a:t>
            </a:r>
            <a:r>
              <a:rPr lang="en-GB" dirty="0">
                <a:latin typeface="Open Sans"/>
              </a:rPr>
              <a:t>, therefore,</a:t>
            </a:r>
            <a:r>
              <a:rPr lang="en-GB" sz="1200" kern="1200" dirty="0">
                <a:solidFill>
                  <a:schemeClr val="tx1"/>
                </a:solidFill>
                <a:effectLst/>
                <a:latin typeface="Open Sans"/>
              </a:rPr>
              <a:t> limited by the coarser granularity available and must work with the total value added of the </a:t>
            </a:r>
            <a:r>
              <a:rPr lang="en-GB" dirty="0">
                <a:latin typeface="Open Sans"/>
              </a:rPr>
              <a:t>construction subsector</a:t>
            </a:r>
            <a:r>
              <a:rPr lang="en-GB" sz="1200" kern="1200" dirty="0">
                <a:solidFill>
                  <a:schemeClr val="tx1"/>
                </a:solidFill>
                <a:effectLst/>
                <a:latin typeface="Open Sans"/>
              </a:rPr>
              <a:t> to make these two sets of data compatible.</a:t>
            </a:r>
          </a:p>
        </p:txBody>
      </p:sp>
    </p:spTree>
    <p:extLst>
      <p:ext uri="{BB962C8B-B14F-4D97-AF65-F5344CB8AC3E}">
        <p14:creationId xmlns:p14="http://schemas.microsoft.com/office/powerpoint/2010/main" val="1873662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3/19/2023</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3/19/2023</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3/19/2023</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3/19/2023</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3/19/2023</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3/19/2023</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3/19/2023</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3/19/2023</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3/19/2023</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3/19/2023</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3/19/2023</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3/19/2023</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pPr>
                <a:defRPr/>
              </a:pPr>
              <a:t>3/19/2023</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05A65D1-C125-4AD8-923F-DD4060D9B331}"/>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B9B7D080-81DB-41DE-BE33-C3132C3E0AA5}"/>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3590632"/>
            <a:ext cx="728828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8</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4400" b="1" dirty="0">
                <a:latin typeface="Open Sans ExtraBold"/>
                <a:ea typeface="Open Sans ExtraBold"/>
                <a:cs typeface="Open Sans ExtraBold"/>
              </a:rPr>
              <a:t>INPUT DATA CONSISTENCY AND STRUCTURE</a:t>
            </a:r>
            <a:endParaRPr lang="en-US" altLang="en-US" sz="4400" b="1" dirty="0">
              <a:latin typeface="Open Sans ExtraBold"/>
              <a:ea typeface="Open Sans ExtraBold"/>
              <a:cs typeface="Open Sans ExtraBold"/>
            </a:endParaRPr>
          </a:p>
        </p:txBody>
      </p:sp>
      <p:sp>
        <p:nvSpPr>
          <p:cNvPr id="5" name="TextBox 4">
            <a:extLst>
              <a:ext uri="{FF2B5EF4-FFF2-40B4-BE49-F238E27FC236}">
                <a16:creationId xmlns:a16="http://schemas.microsoft.com/office/drawing/2014/main" id="{972E9F3B-C7E9-C649-A038-7E4E044FB40E}"/>
              </a:ext>
            </a:extLst>
          </p:cNvPr>
          <p:cNvSpPr txBox="1"/>
          <p:nvPr/>
        </p:nvSpPr>
        <p:spPr>
          <a:xfrm>
            <a:off x="612582" y="2492007"/>
            <a:ext cx="1873166" cy="1200329"/>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Open Sans ExtraBold"/>
                <a:ea typeface="Open Sans ExtraBold" panose="020B0606030504020204" pitchFamily="34" charset="0"/>
                <a:cs typeface="Open Sans ExtraBold" panose="020B0606030504020204" pitchFamily="34" charset="0"/>
              </a:rPr>
              <a:t>Model for Analysis of Energy Demand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0787" y="1816497"/>
            <a:ext cx="8811815" cy="405504"/>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Disaggregation for transport sector</a:t>
            </a:r>
          </a:p>
          <a:p>
            <a:pPr eaLnBrk="1" hangingPunct="1">
              <a:lnSpc>
                <a:spcPct val="100000"/>
              </a:lnSpc>
              <a:spcAft>
                <a:spcPts val="1200"/>
              </a:spcAft>
              <a:buFontTx/>
              <a:buNone/>
            </a:pPr>
            <a:endParaRPr lang="en-GB" altLang="en-US" sz="200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10</a:t>
            </a:fld>
            <a:endParaRPr lang="en-US" altLang="en-US" sz="1400" b="1">
              <a:solidFill>
                <a:schemeClr val="bg1"/>
              </a:solidFill>
              <a:latin typeface="Open Sans ExtraBold"/>
              <a:ea typeface="Open Sans ExtraBold"/>
              <a:cs typeface="Open Sans ExtraBold"/>
            </a:endParaRPr>
          </a:p>
        </p:txBody>
      </p:sp>
      <p:graphicFrame>
        <p:nvGraphicFramePr>
          <p:cNvPr id="11" name="Table 10">
            <a:extLst>
              <a:ext uri="{FF2B5EF4-FFF2-40B4-BE49-F238E27FC236}">
                <a16:creationId xmlns:a16="http://schemas.microsoft.com/office/drawing/2014/main" id="{FA2FE7C5-2CD0-6543-BE4E-A4311F7F20DF}"/>
              </a:ext>
            </a:extLst>
          </p:cNvPr>
          <p:cNvGraphicFramePr>
            <a:graphicFrameLocks noGrp="1"/>
          </p:cNvGraphicFramePr>
          <p:nvPr>
            <p:extLst>
              <p:ext uri="{D42A27DB-BD31-4B8C-83A1-F6EECF244321}">
                <p14:modId xmlns:p14="http://schemas.microsoft.com/office/powerpoint/2010/main" val="3381031628"/>
              </p:ext>
            </p:extLst>
          </p:nvPr>
        </p:nvGraphicFramePr>
        <p:xfrm>
          <a:off x="960300" y="2276969"/>
          <a:ext cx="10448458" cy="3717465"/>
        </p:xfrm>
        <a:graphic>
          <a:graphicData uri="http://schemas.openxmlformats.org/drawingml/2006/table">
            <a:tbl>
              <a:tblPr firstRow="1" bandRow="1">
                <a:tableStyleId>{2D5ABB26-0587-4C30-8999-92F81FD0307C}</a:tableStyleId>
              </a:tblPr>
              <a:tblGrid>
                <a:gridCol w="4329373">
                  <a:extLst>
                    <a:ext uri="{9D8B030D-6E8A-4147-A177-3AD203B41FA5}">
                      <a16:colId xmlns:a16="http://schemas.microsoft.com/office/drawing/2014/main" val="20000"/>
                    </a:ext>
                  </a:extLst>
                </a:gridCol>
                <a:gridCol w="3327923">
                  <a:extLst>
                    <a:ext uri="{9D8B030D-6E8A-4147-A177-3AD203B41FA5}">
                      <a16:colId xmlns:a16="http://schemas.microsoft.com/office/drawing/2014/main" val="20001"/>
                    </a:ext>
                  </a:extLst>
                </a:gridCol>
                <a:gridCol w="2791162">
                  <a:extLst>
                    <a:ext uri="{9D8B030D-6E8A-4147-A177-3AD203B41FA5}">
                      <a16:colId xmlns:a16="http://schemas.microsoft.com/office/drawing/2014/main" val="20002"/>
                    </a:ext>
                  </a:extLst>
                </a:gridCol>
              </a:tblGrid>
              <a:tr h="669760">
                <a:tc>
                  <a:txBody>
                    <a:bodyPr/>
                    <a:lstStyle/>
                    <a:p>
                      <a:pPr algn="l"/>
                      <a:r>
                        <a:rPr lang="en-US" sz="1800" b="0" i="0">
                          <a:solidFill>
                            <a:schemeClr val="tx1"/>
                          </a:solidFill>
                          <a:latin typeface="Open Sans"/>
                          <a:ea typeface="Open Sans Light" panose="020B0306030504020204" pitchFamily="34" charset="0"/>
                          <a:cs typeface="Open Sans Light" panose="020B0306030504020204" pitchFamily="34" charset="0"/>
                        </a:rPr>
                        <a:t>Transport type</a:t>
                      </a:r>
                      <a:endParaRPr lang="en-GB" sz="1800" b="0" i="0">
                        <a:solidFill>
                          <a:schemeClr val="tx1"/>
                        </a:solidFill>
                        <a:latin typeface="Open Sans"/>
                        <a:ea typeface="Open Sans Light" panose="020B0306030504020204" pitchFamily="34" charset="0"/>
                        <a:cs typeface="Open Sans Light" panose="020B0306030504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sz="1800" b="0" i="0" kern="1200">
                          <a:solidFill>
                            <a:schemeClr val="tx1"/>
                          </a:solidFill>
                          <a:latin typeface="Open Sans"/>
                          <a:ea typeface="Open Sans Light" panose="020B0306030504020204" pitchFamily="34" charset="0"/>
                          <a:cs typeface="Open Sans Light" panose="020B0306030504020204" pitchFamily="34" charset="0"/>
                        </a:rPr>
                        <a:t>Recommended maximum number of modes</a:t>
                      </a:r>
                      <a:endParaRPr lang="en-GB" sz="1800" b="0" i="0" kern="1200">
                        <a:solidFill>
                          <a:schemeClr val="tx1"/>
                        </a:solidFill>
                        <a:latin typeface="Open Sans"/>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sz="1800" b="0" i="0" kern="1200">
                          <a:solidFill>
                            <a:schemeClr val="tx1"/>
                          </a:solidFill>
                          <a:latin typeface="Open Sans"/>
                          <a:ea typeface="Open Sans Light" panose="020B0306030504020204" pitchFamily="34" charset="0"/>
                          <a:cs typeface="Open Sans Light" panose="020B0306030504020204" pitchFamily="34" charset="0"/>
                        </a:rPr>
                        <a:t>Recommended  maximum number of fuel</a:t>
                      </a:r>
                      <a:endParaRPr lang="en-GB" sz="1800" b="0" i="0" kern="1200">
                        <a:solidFill>
                          <a:schemeClr val="tx1"/>
                        </a:solidFill>
                        <a:latin typeface="Open Sans"/>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5890">
                <a:tc>
                  <a:txBody>
                    <a:bodyPr/>
                    <a:lstStyle/>
                    <a:p>
                      <a:pPr algn="l"/>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36797387"/>
                  </a:ext>
                </a:extLst>
              </a:tr>
              <a:tr h="1571096">
                <a:tc>
                  <a:txBody>
                    <a:bodyPr/>
                    <a:lstStyle/>
                    <a:p>
                      <a:pPr algn="l"/>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Passenger (national level)</a:t>
                      </a:r>
                    </a:p>
                    <a:p>
                      <a:pPr algn="l"/>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Font typeface="Arial" pitchFamily="34" charset="0"/>
                        <a:buChar char="•"/>
                      </a:pP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Intercity</a:t>
                      </a:r>
                    </a:p>
                    <a:p>
                      <a:pPr marL="285750" indent="-285750" algn="l">
                        <a:buFont typeface="Arial" pitchFamily="34" charset="0"/>
                        <a:buChar char="•"/>
                      </a:pP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Font typeface="Arial" pitchFamily="34" charset="0"/>
                        <a:buChar char="•"/>
                      </a:pP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Urban</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15</a:t>
                      </a: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5 car</a:t>
                      </a:r>
                      <a:r>
                        <a:rPr lang="en-US" sz="1800" b="0" i="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type</a:t>
                      </a:r>
                    </a:p>
                    <a:p>
                      <a:pPr algn="ctr"/>
                      <a:r>
                        <a:rPr lang="en-US" sz="1800" b="0" i="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10 public modes</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35351">
                <a:tc>
                  <a:txBody>
                    <a:bodyPr/>
                    <a:lstStyle/>
                    <a:p>
                      <a:pPr algn="l"/>
                      <a:r>
                        <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Freight (national level)</a:t>
                      </a:r>
                    </a:p>
                  </a:txBody>
                  <a:tcPr>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15</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578825">
                <a:tc>
                  <a:txBody>
                    <a:bodyPr/>
                    <a:lstStyle/>
                    <a:p>
                      <a:pPr algn="l"/>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International</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aggregated type</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aggregated type</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4" name="Google Shape;113;p16">
            <a:extLst>
              <a:ext uri="{FF2B5EF4-FFF2-40B4-BE49-F238E27FC236}">
                <a16:creationId xmlns:a16="http://schemas.microsoft.com/office/drawing/2014/main" id="{5BA00089-0F7D-411E-8452-4F74C3657EAA}"/>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8.2 </a:t>
            </a:r>
            <a:r>
              <a:rPr lang="en-GB">
                <a:latin typeface="Open Sans"/>
              </a:rPr>
              <a:t>Structure of input data</a:t>
            </a:r>
          </a:p>
        </p:txBody>
      </p:sp>
    </p:spTree>
    <p:extLst>
      <p:ext uri="{BB962C8B-B14F-4D97-AF65-F5344CB8AC3E}">
        <p14:creationId xmlns:p14="http://schemas.microsoft.com/office/powerpoint/2010/main" val="72897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11</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825625"/>
            <a:ext cx="10515600" cy="254824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spcAft>
                <a:spcPts val="1200"/>
              </a:spcAft>
              <a:buFontTx/>
              <a:buNone/>
            </a:pPr>
            <a:r>
              <a:rPr lang="en-GB" altLang="en-US" sz="2000" b="1">
                <a:solidFill>
                  <a:srgbClr val="9DC3E6"/>
                </a:solidFill>
              </a:rPr>
              <a:t>Data source: Office for National Statistics data</a:t>
            </a:r>
          </a:p>
          <a:p>
            <a:pPr eaLnBrk="1" hangingPunct="1">
              <a:lnSpc>
                <a:spcPct val="100000"/>
              </a:lnSpc>
              <a:spcAft>
                <a:spcPts val="1200"/>
              </a:spcAft>
              <a:buFontTx/>
              <a:buNone/>
            </a:pPr>
            <a:endParaRPr lang="en-GB" altLang="en-US" sz="2000">
              <a:solidFill>
                <a:srgbClr val="9DC3E6"/>
              </a:solidFill>
            </a:endParaRPr>
          </a:p>
          <a:p>
            <a:pPr marL="342900" indent="-342900" eaLnBrk="1" hangingPunct="1">
              <a:lnSpc>
                <a:spcPct val="100000"/>
              </a:lnSpc>
              <a:spcBef>
                <a:spcPts val="0"/>
              </a:spcBef>
              <a:spcAft>
                <a:spcPts val="500"/>
              </a:spcAft>
            </a:pPr>
            <a:r>
              <a:rPr lang="en-GB" sz="2000"/>
              <a:t>Census</a:t>
            </a:r>
          </a:p>
          <a:p>
            <a:pPr marL="342900" indent="-342900" eaLnBrk="1" hangingPunct="1">
              <a:lnSpc>
                <a:spcPct val="100000"/>
              </a:lnSpc>
              <a:spcBef>
                <a:spcPts val="0"/>
              </a:spcBef>
              <a:spcAft>
                <a:spcPts val="500"/>
              </a:spcAft>
            </a:pPr>
            <a:r>
              <a:rPr lang="en-GB" sz="2000">
                <a:latin typeface="Open Sans"/>
              </a:rPr>
              <a:t>Size of the dwellings in terms of person per households, in both rural and urban areas</a:t>
            </a:r>
          </a:p>
          <a:p>
            <a:pPr marL="342900" indent="-342900" eaLnBrk="1" hangingPunct="1">
              <a:lnSpc>
                <a:spcPct val="100000"/>
              </a:lnSpc>
              <a:spcBef>
                <a:spcPts val="0"/>
              </a:spcBef>
              <a:spcAft>
                <a:spcPts val="500"/>
              </a:spcAft>
            </a:pPr>
            <a:r>
              <a:rPr lang="en-GB" sz="2000"/>
              <a:t>Population in large cities</a:t>
            </a:r>
          </a:p>
          <a:p>
            <a:pPr marL="342900" indent="-342900" eaLnBrk="1" hangingPunct="1">
              <a:lnSpc>
                <a:spcPct val="100000"/>
              </a:lnSpc>
              <a:spcBef>
                <a:spcPts val="0"/>
              </a:spcBef>
              <a:spcAft>
                <a:spcPts val="500"/>
              </a:spcAft>
            </a:pPr>
            <a:r>
              <a:rPr lang="en-GB" sz="2000">
                <a:latin typeface="Open Sans"/>
              </a:rPr>
              <a:t>Some other data that can be used to characterize the lifestyle</a:t>
            </a:r>
            <a:endParaRPr lang="en-GB" sz="2000"/>
          </a:p>
          <a:p>
            <a:pPr marL="342900" indent="-342900" eaLnBrk="1" hangingPunct="1">
              <a:lnSpc>
                <a:spcPct val="100000"/>
              </a:lnSpc>
              <a:spcBef>
                <a:spcPts val="0"/>
              </a:spcBef>
              <a:spcAft>
                <a:spcPts val="500"/>
              </a:spcAft>
            </a:pPr>
            <a:r>
              <a:rPr lang="en-GB" sz="2000"/>
              <a:t>If the population growth rate is given, it can be used to set up the demography base scenario</a:t>
            </a:r>
          </a:p>
          <a:p>
            <a:pPr marL="342900" indent="-342900" eaLnBrk="1" hangingPunct="1">
              <a:lnSpc>
                <a:spcPct val="100000"/>
              </a:lnSpc>
              <a:spcBef>
                <a:spcPts val="0"/>
              </a:spcBef>
              <a:spcAft>
                <a:spcPts val="500"/>
              </a:spcAft>
            </a:pPr>
            <a:r>
              <a:rPr lang="en-GB" sz="2000"/>
              <a:t>Distribution of the population by ages, or groups of ages</a:t>
            </a:r>
            <a:endParaRPr lang="en-GB" altLang="en-US" sz="2000">
              <a:solidFill>
                <a:srgbClr val="9DC3E6"/>
              </a:solidFill>
            </a:endParaRPr>
          </a:p>
          <a:p>
            <a:pPr marL="0" indent="0">
              <a:buSzPts val="1600"/>
              <a:buNone/>
            </a:pPr>
            <a:endParaRPr lang="en-GB"/>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2345174"/>
            <a:ext cx="2088000" cy="408623"/>
          </a:xfrm>
          <a:prstGeom prst="roundRect">
            <a:avLst/>
          </a:prstGeom>
          <a:solidFill>
            <a:srgbClr val="66C8FF">
              <a:alpha val="12941"/>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Economy</a:t>
            </a: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2345175"/>
            <a:ext cx="2088000" cy="408623"/>
          </a:xfrm>
          <a:prstGeom prst="roundRect">
            <a:avLst/>
          </a:prstGeom>
          <a:solidFill>
            <a:srgbClr val="66C8FF">
              <a:alpha val="49412"/>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Demography</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2345175"/>
            <a:ext cx="2088000" cy="408623"/>
          </a:xfrm>
          <a:prstGeom prst="roundRect">
            <a:avLst/>
          </a:prstGeom>
          <a:solidFill>
            <a:srgbClr val="66C8FF">
              <a:alpha val="49412"/>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Lifestyle</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2345174"/>
            <a:ext cx="2088000" cy="408623"/>
          </a:xfrm>
          <a:prstGeom prst="roundRect">
            <a:avLst/>
          </a:prstGeom>
          <a:solidFill>
            <a:srgbClr val="66C8FF">
              <a:alpha val="12941"/>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Technology</a:t>
            </a:r>
          </a:p>
        </p:txBody>
      </p:sp>
      <p:sp>
        <p:nvSpPr>
          <p:cNvPr id="4" name="Google Shape;113;p16">
            <a:extLst>
              <a:ext uri="{FF2B5EF4-FFF2-40B4-BE49-F238E27FC236}">
                <a16:creationId xmlns:a16="http://schemas.microsoft.com/office/drawing/2014/main" id="{287473CD-DCB6-4AE3-BA48-AE441DF1A4C2}"/>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8.2 </a:t>
            </a:r>
            <a:r>
              <a:rPr lang="en-GB">
                <a:latin typeface="Open Sans"/>
              </a:rPr>
              <a:t>Structure of input data</a:t>
            </a:r>
          </a:p>
        </p:txBody>
      </p:sp>
    </p:spTree>
    <p:extLst>
      <p:ext uri="{BB962C8B-B14F-4D97-AF65-F5344CB8AC3E}">
        <p14:creationId xmlns:p14="http://schemas.microsoft.com/office/powerpoint/2010/main" val="166320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12</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911087" y="1825625"/>
            <a:ext cx="10515600" cy="4366927"/>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spcAft>
                <a:spcPts val="1200"/>
              </a:spcAft>
              <a:buNone/>
            </a:pPr>
            <a:r>
              <a:rPr lang="en-GB" altLang="en-US" sz="2000" b="1">
                <a:solidFill>
                  <a:srgbClr val="9DC3E6"/>
                </a:solidFill>
              </a:rPr>
              <a:t>Data source: Central Bank and Ministry of Energy </a:t>
            </a:r>
          </a:p>
          <a:p>
            <a:pPr eaLnBrk="1" hangingPunct="1">
              <a:lnSpc>
                <a:spcPct val="100000"/>
              </a:lnSpc>
              <a:spcAft>
                <a:spcPts val="1200"/>
              </a:spcAft>
              <a:buFontTx/>
              <a:buNone/>
            </a:pPr>
            <a:endParaRPr lang="en-GB" altLang="en-US" sz="2000">
              <a:solidFill>
                <a:srgbClr val="9DC3E6"/>
              </a:solidFill>
            </a:endParaRPr>
          </a:p>
          <a:p>
            <a:pPr marL="0" indent="0" eaLnBrk="1" hangingPunct="1">
              <a:lnSpc>
                <a:spcPct val="100000"/>
              </a:lnSpc>
              <a:spcBef>
                <a:spcPts val="0"/>
              </a:spcBef>
              <a:spcAft>
                <a:spcPts val="500"/>
              </a:spcAft>
              <a:buNone/>
            </a:pPr>
            <a:r>
              <a:rPr lang="en-GB" sz="2000" b="1"/>
              <a:t>Central bank</a:t>
            </a:r>
          </a:p>
          <a:p>
            <a:pPr eaLnBrk="1" hangingPunct="1">
              <a:lnSpc>
                <a:spcPct val="100000"/>
              </a:lnSpc>
              <a:spcBef>
                <a:spcPts val="0"/>
              </a:spcBef>
              <a:spcAft>
                <a:spcPts val="500"/>
              </a:spcAft>
            </a:pPr>
            <a:r>
              <a:rPr lang="en-GB" sz="2000"/>
              <a:t>GDP</a:t>
            </a:r>
          </a:p>
          <a:p>
            <a:pPr eaLnBrk="1" hangingPunct="1">
              <a:lnSpc>
                <a:spcPct val="100000"/>
              </a:lnSpc>
              <a:spcBef>
                <a:spcPts val="0"/>
              </a:spcBef>
              <a:spcAft>
                <a:spcPts val="500"/>
              </a:spcAft>
            </a:pPr>
            <a:r>
              <a:rPr lang="en-GB" sz="2000"/>
              <a:t>Economic targets of the government</a:t>
            </a:r>
          </a:p>
          <a:p>
            <a:pPr marL="0" indent="0" eaLnBrk="1" hangingPunct="1">
              <a:lnSpc>
                <a:spcPct val="100000"/>
              </a:lnSpc>
              <a:spcBef>
                <a:spcPts val="0"/>
              </a:spcBef>
              <a:spcAft>
                <a:spcPts val="500"/>
              </a:spcAft>
              <a:buNone/>
            </a:pPr>
            <a:endParaRPr lang="en-GB" altLang="en-US" sz="2000"/>
          </a:p>
          <a:p>
            <a:pPr marL="0" indent="0" eaLnBrk="1" hangingPunct="1">
              <a:lnSpc>
                <a:spcPct val="100000"/>
              </a:lnSpc>
              <a:spcBef>
                <a:spcPts val="0"/>
              </a:spcBef>
              <a:spcAft>
                <a:spcPts val="500"/>
              </a:spcAft>
              <a:buNone/>
            </a:pPr>
            <a:r>
              <a:rPr lang="en-GB" sz="2000" b="1"/>
              <a:t>Ministry of Energy</a:t>
            </a:r>
          </a:p>
          <a:p>
            <a:pPr eaLnBrk="1" hangingPunct="1">
              <a:lnSpc>
                <a:spcPct val="100000"/>
              </a:lnSpc>
              <a:spcBef>
                <a:spcPts val="0"/>
              </a:spcBef>
              <a:spcAft>
                <a:spcPts val="500"/>
              </a:spcAft>
            </a:pPr>
            <a:r>
              <a:rPr lang="en-GB" altLang="en-US" sz="2000"/>
              <a:t>Energy balance</a:t>
            </a:r>
          </a:p>
          <a:p>
            <a:pPr marL="0" indent="0" eaLnBrk="1" hangingPunct="1">
              <a:lnSpc>
                <a:spcPct val="100000"/>
              </a:lnSpc>
              <a:spcBef>
                <a:spcPts val="0"/>
              </a:spcBef>
              <a:spcAft>
                <a:spcPts val="500"/>
              </a:spcAft>
              <a:buNone/>
            </a:pPr>
            <a:endParaRPr lang="en-GB" altLang="en-US" sz="2000"/>
          </a:p>
          <a:p>
            <a:pPr marL="0" indent="0" eaLnBrk="1" hangingPunct="1">
              <a:lnSpc>
                <a:spcPct val="100000"/>
              </a:lnSpc>
              <a:spcBef>
                <a:spcPts val="0"/>
              </a:spcBef>
              <a:spcAft>
                <a:spcPts val="500"/>
              </a:spcAft>
              <a:buNone/>
            </a:pPr>
            <a:r>
              <a:rPr lang="en-GB" altLang="en-US" sz="2000" b="1"/>
              <a:t>Ministry of Transportation: </a:t>
            </a:r>
          </a:p>
          <a:p>
            <a:pPr eaLnBrk="1" hangingPunct="1">
              <a:lnSpc>
                <a:spcPct val="100000"/>
              </a:lnSpc>
              <a:spcBef>
                <a:spcPts val="0"/>
              </a:spcBef>
              <a:spcAft>
                <a:spcPts val="500"/>
              </a:spcAft>
            </a:pPr>
            <a:r>
              <a:rPr lang="en-GB" altLang="en-US" sz="2000">
                <a:latin typeface="Open Sans"/>
              </a:rPr>
              <a:t>e.g., freight data statistics </a:t>
            </a:r>
            <a:endParaRPr lang="en-GB" altLang="en-US" sz="2000"/>
          </a:p>
          <a:p>
            <a:pPr marL="0" indent="0">
              <a:buSzPts val="1600"/>
              <a:buNone/>
            </a:pPr>
            <a:endParaRPr lang="en-GB"/>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2345174"/>
            <a:ext cx="2088000" cy="408623"/>
          </a:xfrm>
          <a:prstGeom prst="roundRect">
            <a:avLst/>
          </a:prstGeom>
          <a:solidFill>
            <a:srgbClr val="66C8FF">
              <a:alpha val="49412"/>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Economy</a:t>
            </a: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2345175"/>
            <a:ext cx="2088000" cy="408623"/>
          </a:xfrm>
          <a:prstGeom prst="roundRect">
            <a:avLst/>
          </a:prstGeom>
          <a:solidFill>
            <a:srgbClr val="66C8FF">
              <a:alpha val="12941"/>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Demography</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2345175"/>
            <a:ext cx="2088000" cy="408623"/>
          </a:xfrm>
          <a:prstGeom prst="roundRect">
            <a:avLst/>
          </a:prstGeom>
          <a:solidFill>
            <a:srgbClr val="66C8FF">
              <a:alpha val="12941"/>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Lifestyle</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2345174"/>
            <a:ext cx="2088000" cy="408623"/>
          </a:xfrm>
          <a:prstGeom prst="roundRect">
            <a:avLst/>
          </a:prstGeom>
          <a:solidFill>
            <a:srgbClr val="66C8FF">
              <a:alpha val="49412"/>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Technology</a:t>
            </a:r>
          </a:p>
        </p:txBody>
      </p:sp>
      <p:sp>
        <p:nvSpPr>
          <p:cNvPr id="4" name="Google Shape;113;p16">
            <a:extLst>
              <a:ext uri="{FF2B5EF4-FFF2-40B4-BE49-F238E27FC236}">
                <a16:creationId xmlns:a16="http://schemas.microsoft.com/office/drawing/2014/main" id="{32A11EF3-6ECC-432F-8831-7C6B80E084A9}"/>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8.2 </a:t>
            </a:r>
            <a:r>
              <a:rPr lang="en-GB">
                <a:latin typeface="Open Sans"/>
              </a:rPr>
              <a:t>Structure of input data</a:t>
            </a:r>
          </a:p>
        </p:txBody>
      </p:sp>
    </p:spTree>
    <p:extLst>
      <p:ext uri="{BB962C8B-B14F-4D97-AF65-F5344CB8AC3E}">
        <p14:creationId xmlns:p14="http://schemas.microsoft.com/office/powerpoint/2010/main" val="198255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Google Shape;115;p16">
            <a:extLst>
              <a:ext uri="{FF2B5EF4-FFF2-40B4-BE49-F238E27FC236}">
                <a16:creationId xmlns:a16="http://schemas.microsoft.com/office/drawing/2014/main" id="{1C465FCB-6451-EF49-9ECE-024B0D21DF17}"/>
              </a:ext>
            </a:extLst>
          </p:cNvPr>
          <p:cNvSpPr txBox="1"/>
          <p:nvPr/>
        </p:nvSpPr>
        <p:spPr>
          <a:xfrm>
            <a:off x="894039" y="1763489"/>
            <a:ext cx="10096500"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Industry sector</a:t>
            </a:r>
          </a:p>
        </p:txBody>
      </p:sp>
      <p:grpSp>
        <p:nvGrpSpPr>
          <p:cNvPr id="88" name="Group 87">
            <a:extLst>
              <a:ext uri="{FF2B5EF4-FFF2-40B4-BE49-F238E27FC236}">
                <a16:creationId xmlns:a16="http://schemas.microsoft.com/office/drawing/2014/main" id="{147DB14F-A1C1-784F-BBA2-143FAFC227D1}"/>
              </a:ext>
            </a:extLst>
          </p:cNvPr>
          <p:cNvGrpSpPr/>
          <p:nvPr/>
        </p:nvGrpSpPr>
        <p:grpSpPr>
          <a:xfrm>
            <a:off x="-152275" y="2162900"/>
            <a:ext cx="7555129" cy="4113649"/>
            <a:chOff x="788643" y="1884278"/>
            <a:chExt cx="10388008" cy="4484429"/>
          </a:xfrm>
        </p:grpSpPr>
        <p:grpSp>
          <p:nvGrpSpPr>
            <p:cNvPr id="89" name="Group 88">
              <a:extLst>
                <a:ext uri="{FF2B5EF4-FFF2-40B4-BE49-F238E27FC236}">
                  <a16:creationId xmlns:a16="http://schemas.microsoft.com/office/drawing/2014/main" id="{BCB93DF6-2F79-3149-A6A7-C575195CE510}"/>
                </a:ext>
              </a:extLst>
            </p:cNvPr>
            <p:cNvGrpSpPr/>
            <p:nvPr/>
          </p:nvGrpSpPr>
          <p:grpSpPr>
            <a:xfrm>
              <a:off x="788643" y="2699653"/>
              <a:ext cx="10388008" cy="3669054"/>
              <a:chOff x="788643" y="2582582"/>
              <a:chExt cx="10388008" cy="3786240"/>
            </a:xfrm>
          </p:grpSpPr>
          <p:sp>
            <p:nvSpPr>
              <p:cNvPr id="97" name="Text Box 31">
                <a:extLst>
                  <a:ext uri="{FF2B5EF4-FFF2-40B4-BE49-F238E27FC236}">
                    <a16:creationId xmlns:a16="http://schemas.microsoft.com/office/drawing/2014/main" id="{4218308F-7208-5649-B462-22F8BB04F8B6}"/>
                  </a:ext>
                </a:extLst>
              </p:cNvPr>
              <p:cNvSpPr txBox="1">
                <a:spLocks noChangeArrowheads="1"/>
              </p:cNvSpPr>
              <p:nvPr/>
            </p:nvSpPr>
            <p:spPr bwMode="auto">
              <a:xfrm>
                <a:off x="930312" y="2637875"/>
                <a:ext cx="1908000" cy="344761"/>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200">
                    <a:latin typeface="Open Sans Light"/>
                    <a:ea typeface="Open Sans Light" panose="020B0306030504020204" pitchFamily="34" charset="0"/>
                    <a:cs typeface="Open Sans Light" panose="020B0306030504020204" pitchFamily="34" charset="0"/>
                  </a:rPr>
                  <a:t>Subsector</a:t>
                </a:r>
                <a:endParaRPr lang="en-US" sz="12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8" name="Text Box 31">
                <a:extLst>
                  <a:ext uri="{FF2B5EF4-FFF2-40B4-BE49-F238E27FC236}">
                    <a16:creationId xmlns:a16="http://schemas.microsoft.com/office/drawing/2014/main" id="{5CAE2E87-C025-F547-A195-4FE56D5D3802}"/>
                  </a:ext>
                </a:extLst>
              </p:cNvPr>
              <p:cNvSpPr txBox="1">
                <a:spLocks noChangeArrowheads="1"/>
              </p:cNvSpPr>
              <p:nvPr/>
            </p:nvSpPr>
            <p:spPr bwMode="auto">
              <a:xfrm>
                <a:off x="788643" y="4268980"/>
                <a:ext cx="1908000" cy="344761"/>
              </a:xfrm>
              <a:prstGeom prst="roundRect">
                <a:avLst/>
              </a:prstGeom>
              <a:noFill/>
              <a:ln w="9525">
                <a:noFill/>
                <a:miter lim="800000"/>
                <a:headEnd/>
                <a:tailEnd/>
              </a:ln>
              <a:effectLst/>
            </p:spPr>
            <p:txBody>
              <a:bodyPr wrap="square">
                <a:spAutoFit/>
              </a:bodyPr>
              <a:lstStyle/>
              <a:p>
                <a:pPr algn="r">
                  <a:spcBef>
                    <a:spcPct val="50000"/>
                  </a:spcBef>
                </a:pPr>
                <a:r>
                  <a:rPr lang="en-US" sz="1200">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99" name="Rectangle 4">
                <a:extLst>
                  <a:ext uri="{FF2B5EF4-FFF2-40B4-BE49-F238E27FC236}">
                    <a16:creationId xmlns:a16="http://schemas.microsoft.com/office/drawing/2014/main" id="{ACEA7DE6-4CEC-FF49-AFE6-747D5EC83316}"/>
                  </a:ext>
                </a:extLst>
              </p:cNvPr>
              <p:cNvSpPr>
                <a:spLocks noChangeArrowheads="1"/>
              </p:cNvSpPr>
              <p:nvPr/>
            </p:nvSpPr>
            <p:spPr bwMode="auto">
              <a:xfrm>
                <a:off x="2755202" y="4239987"/>
                <a:ext cx="2704032" cy="468000"/>
              </a:xfrm>
              <a:prstGeom prst="roundRect">
                <a:avLst/>
              </a:prstGeom>
              <a:solidFill>
                <a:srgbClr val="B53541">
                  <a:alpha val="50588"/>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Specific Use of Electricity</a:t>
                </a:r>
              </a:p>
            </p:txBody>
          </p:sp>
          <p:sp>
            <p:nvSpPr>
              <p:cNvPr id="100" name="Rectangle 40">
                <a:extLst>
                  <a:ext uri="{FF2B5EF4-FFF2-40B4-BE49-F238E27FC236}">
                    <a16:creationId xmlns:a16="http://schemas.microsoft.com/office/drawing/2014/main" id="{9C3A5548-8877-0D40-AD05-E9C865B48BBE}"/>
                  </a:ext>
                </a:extLst>
              </p:cNvPr>
              <p:cNvSpPr>
                <a:spLocks noChangeArrowheads="1"/>
              </p:cNvSpPr>
              <p:nvPr/>
            </p:nvSpPr>
            <p:spPr bwMode="auto">
              <a:xfrm>
                <a:off x="8113541" y="2582583"/>
                <a:ext cx="1651584"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Manufacturing</a:t>
                </a:r>
              </a:p>
            </p:txBody>
          </p:sp>
          <p:sp>
            <p:nvSpPr>
              <p:cNvPr id="101" name="Rectangle 3">
                <a:extLst>
                  <a:ext uri="{FF2B5EF4-FFF2-40B4-BE49-F238E27FC236}">
                    <a16:creationId xmlns:a16="http://schemas.microsoft.com/office/drawing/2014/main" id="{B1432E62-0DA3-554C-B51D-0BEFC30907E0}"/>
                  </a:ext>
                </a:extLst>
              </p:cNvPr>
              <p:cNvSpPr>
                <a:spLocks noChangeArrowheads="1"/>
              </p:cNvSpPr>
              <p:nvPr/>
            </p:nvSpPr>
            <p:spPr bwMode="auto">
              <a:xfrm>
                <a:off x="2766002" y="2582583"/>
                <a:ext cx="1240151"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Agriculture</a:t>
                </a:r>
              </a:p>
            </p:txBody>
          </p:sp>
          <p:sp>
            <p:nvSpPr>
              <p:cNvPr id="102" name="Rectangle 35">
                <a:extLst>
                  <a:ext uri="{FF2B5EF4-FFF2-40B4-BE49-F238E27FC236}">
                    <a16:creationId xmlns:a16="http://schemas.microsoft.com/office/drawing/2014/main" id="{46297F0D-C51A-B449-A8F4-19E9C8E7F798}"/>
                  </a:ext>
                </a:extLst>
              </p:cNvPr>
              <p:cNvSpPr>
                <a:spLocks noChangeArrowheads="1"/>
              </p:cNvSpPr>
              <p:nvPr/>
            </p:nvSpPr>
            <p:spPr bwMode="auto">
              <a:xfrm>
                <a:off x="7894357" y="3411285"/>
                <a:ext cx="1101731"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Equipment</a:t>
                </a:r>
              </a:p>
            </p:txBody>
          </p:sp>
          <p:sp>
            <p:nvSpPr>
              <p:cNvPr id="103" name="Rectangle 36">
                <a:extLst>
                  <a:ext uri="{FF2B5EF4-FFF2-40B4-BE49-F238E27FC236}">
                    <a16:creationId xmlns:a16="http://schemas.microsoft.com/office/drawing/2014/main" id="{7327C5E0-7F9C-CE4D-93CD-BFBD5BB63C06}"/>
                  </a:ext>
                </a:extLst>
              </p:cNvPr>
              <p:cNvSpPr>
                <a:spLocks noChangeArrowheads="1"/>
              </p:cNvSpPr>
              <p:nvPr/>
            </p:nvSpPr>
            <p:spPr bwMode="auto">
              <a:xfrm>
                <a:off x="9060430"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Durables</a:t>
                </a:r>
              </a:p>
            </p:txBody>
          </p:sp>
          <p:sp>
            <p:nvSpPr>
              <p:cNvPr id="104" name="Rectangle 37">
                <a:extLst>
                  <a:ext uri="{FF2B5EF4-FFF2-40B4-BE49-F238E27FC236}">
                    <a16:creationId xmlns:a16="http://schemas.microsoft.com/office/drawing/2014/main" id="{EE3E8E76-3BAB-0C4B-B845-D4F159C26A99}"/>
                  </a:ext>
                </a:extLst>
              </p:cNvPr>
              <p:cNvSpPr>
                <a:spLocks noChangeArrowheads="1"/>
              </p:cNvSpPr>
              <p:nvPr/>
            </p:nvSpPr>
            <p:spPr bwMode="auto">
              <a:xfrm>
                <a:off x="10140921"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Miscellan.</a:t>
                </a:r>
              </a:p>
            </p:txBody>
          </p:sp>
          <p:sp>
            <p:nvSpPr>
              <p:cNvPr id="105" name="Rectangle 38">
                <a:extLst>
                  <a:ext uri="{FF2B5EF4-FFF2-40B4-BE49-F238E27FC236}">
                    <a16:creationId xmlns:a16="http://schemas.microsoft.com/office/drawing/2014/main" id="{3DD81840-E8F2-A84A-ABE8-9DA351C0EA20}"/>
                  </a:ext>
                </a:extLst>
              </p:cNvPr>
              <p:cNvSpPr>
                <a:spLocks noChangeArrowheads="1"/>
              </p:cNvSpPr>
              <p:nvPr/>
            </p:nvSpPr>
            <p:spPr bwMode="auto">
              <a:xfrm>
                <a:off x="4068036" y="2582582"/>
                <a:ext cx="1370029"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Construction</a:t>
                </a:r>
              </a:p>
            </p:txBody>
          </p:sp>
          <p:sp>
            <p:nvSpPr>
              <p:cNvPr id="106" name="Rectangle 39">
                <a:extLst>
                  <a:ext uri="{FF2B5EF4-FFF2-40B4-BE49-F238E27FC236}">
                    <a16:creationId xmlns:a16="http://schemas.microsoft.com/office/drawing/2014/main" id="{EA08CE24-4B60-D64E-8ADA-BD7F7C3CD065}"/>
                  </a:ext>
                </a:extLst>
              </p:cNvPr>
              <p:cNvSpPr>
                <a:spLocks noChangeArrowheads="1"/>
              </p:cNvSpPr>
              <p:nvPr/>
            </p:nvSpPr>
            <p:spPr bwMode="auto">
              <a:xfrm>
                <a:off x="5478761" y="2582583"/>
                <a:ext cx="1085718"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Mining</a:t>
                </a:r>
              </a:p>
            </p:txBody>
          </p:sp>
          <p:sp>
            <p:nvSpPr>
              <p:cNvPr id="107" name="Rectangle 40">
                <a:extLst>
                  <a:ext uri="{FF2B5EF4-FFF2-40B4-BE49-F238E27FC236}">
                    <a16:creationId xmlns:a16="http://schemas.microsoft.com/office/drawing/2014/main" id="{41BCCEFD-B151-D94F-80D3-E713FEE9D98F}"/>
                  </a:ext>
                </a:extLst>
              </p:cNvPr>
              <p:cNvSpPr>
                <a:spLocks noChangeArrowheads="1"/>
              </p:cNvSpPr>
              <p:nvPr/>
            </p:nvSpPr>
            <p:spPr bwMode="auto">
              <a:xfrm>
                <a:off x="6662842" y="3411285"/>
                <a:ext cx="1167171"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Materials</a:t>
                </a:r>
              </a:p>
            </p:txBody>
          </p:sp>
          <p:sp>
            <p:nvSpPr>
              <p:cNvPr id="108" name="Rectangle 15">
                <a:extLst>
                  <a:ext uri="{FF2B5EF4-FFF2-40B4-BE49-F238E27FC236}">
                    <a16:creationId xmlns:a16="http://schemas.microsoft.com/office/drawing/2014/main" id="{1315E3BA-2A16-D647-8501-8524ACD2B601}"/>
                  </a:ext>
                </a:extLst>
              </p:cNvPr>
              <p:cNvSpPr>
                <a:spLocks noChangeArrowheads="1"/>
              </p:cNvSpPr>
              <p:nvPr/>
            </p:nvSpPr>
            <p:spPr bwMode="auto">
              <a:xfrm>
                <a:off x="6263633" y="4239987"/>
                <a:ext cx="2449801" cy="468000"/>
              </a:xfrm>
              <a:prstGeom prst="roundRect">
                <a:avLst/>
              </a:prstGeom>
              <a:solidFill>
                <a:srgbClr val="B53541">
                  <a:alpha val="50588"/>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Heat for Thermal Use</a:t>
                </a:r>
              </a:p>
            </p:txBody>
          </p:sp>
          <p:sp>
            <p:nvSpPr>
              <p:cNvPr id="109" name="Rectangle 16">
                <a:extLst>
                  <a:ext uri="{FF2B5EF4-FFF2-40B4-BE49-F238E27FC236}">
                    <a16:creationId xmlns:a16="http://schemas.microsoft.com/office/drawing/2014/main" id="{BD857ED6-E6D3-E542-B276-1261AC8E3B8A}"/>
                  </a:ext>
                </a:extLst>
              </p:cNvPr>
              <p:cNvSpPr>
                <a:spLocks noChangeArrowheads="1"/>
              </p:cNvSpPr>
              <p:nvPr/>
            </p:nvSpPr>
            <p:spPr bwMode="auto">
              <a:xfrm>
                <a:off x="9706833" y="4239987"/>
                <a:ext cx="1469818" cy="468000"/>
              </a:xfrm>
              <a:prstGeom prst="roundRect">
                <a:avLst/>
              </a:prstGeom>
              <a:solidFill>
                <a:srgbClr val="B53541">
                  <a:alpha val="50588"/>
                </a:srgbClr>
              </a:solidFill>
              <a:ln w="9525">
                <a:noFill/>
                <a:miter lim="800000"/>
                <a:headEnd/>
                <a:tailEnd/>
              </a:ln>
              <a:effectLst/>
            </p:spPr>
            <p:txBody>
              <a:bodyPr wrap="none" lIns="91440" tIns="45720" rIns="91440" bIns="45720" anchor="ctr"/>
              <a:lstStyle/>
              <a:p>
                <a:pPr algn="ctr"/>
                <a:r>
                  <a:rPr lang="en-US" sz="1200">
                    <a:latin typeface="Open Sans Light"/>
                    <a:ea typeface="Open Sans Light" panose="020B0306030504020204" pitchFamily="34" charset="0"/>
                    <a:cs typeface="Open Sans Light" panose="020B0306030504020204" pitchFamily="34" charset="0"/>
                  </a:rPr>
                  <a:t>Motive Power</a:t>
                </a:r>
              </a:p>
            </p:txBody>
          </p:sp>
          <p:sp>
            <p:nvSpPr>
              <p:cNvPr id="110" name="Rectangle 5">
                <a:extLst>
                  <a:ext uri="{FF2B5EF4-FFF2-40B4-BE49-F238E27FC236}">
                    <a16:creationId xmlns:a16="http://schemas.microsoft.com/office/drawing/2014/main" id="{645F8605-9C2F-CC44-95CD-130F6F87AB8D}"/>
                  </a:ext>
                </a:extLst>
              </p:cNvPr>
              <p:cNvSpPr>
                <a:spLocks noChangeArrowheads="1"/>
              </p:cNvSpPr>
              <p:nvPr/>
            </p:nvSpPr>
            <p:spPr bwMode="auto">
              <a:xfrm>
                <a:off x="2755751" y="5068689"/>
                <a:ext cx="1799352"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Feedstock/Coke</a:t>
                </a:r>
              </a:p>
            </p:txBody>
          </p:sp>
          <p:sp>
            <p:nvSpPr>
              <p:cNvPr id="111" name="Rectangle 7">
                <a:extLst>
                  <a:ext uri="{FF2B5EF4-FFF2-40B4-BE49-F238E27FC236}">
                    <a16:creationId xmlns:a16="http://schemas.microsoft.com/office/drawing/2014/main" id="{7FCBEC49-27B3-9849-847B-65F26C5B86E8}"/>
                  </a:ext>
                </a:extLst>
              </p:cNvPr>
              <p:cNvSpPr>
                <a:spLocks noChangeArrowheads="1"/>
              </p:cNvSpPr>
              <p:nvPr/>
            </p:nvSpPr>
            <p:spPr bwMode="auto">
              <a:xfrm>
                <a:off x="4625659"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Solar System</a:t>
                </a:r>
              </a:p>
            </p:txBody>
          </p:sp>
          <p:sp>
            <p:nvSpPr>
              <p:cNvPr id="112" name="Rectangle 8">
                <a:extLst>
                  <a:ext uri="{FF2B5EF4-FFF2-40B4-BE49-F238E27FC236}">
                    <a16:creationId xmlns:a16="http://schemas.microsoft.com/office/drawing/2014/main" id="{2046E764-14E1-CA4D-86EB-87B42896F46C}"/>
                  </a:ext>
                </a:extLst>
              </p:cNvPr>
              <p:cNvSpPr>
                <a:spLocks noChangeArrowheads="1"/>
              </p:cNvSpPr>
              <p:nvPr/>
            </p:nvSpPr>
            <p:spPr bwMode="auto">
              <a:xfrm>
                <a:off x="6205953"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Fossil Fuels</a:t>
                </a:r>
              </a:p>
            </p:txBody>
          </p:sp>
          <p:sp>
            <p:nvSpPr>
              <p:cNvPr id="113" name="Rectangle 9">
                <a:extLst>
                  <a:ext uri="{FF2B5EF4-FFF2-40B4-BE49-F238E27FC236}">
                    <a16:creationId xmlns:a16="http://schemas.microsoft.com/office/drawing/2014/main" id="{CA896C03-A0C6-734B-820B-430C145B88C9}"/>
                  </a:ext>
                </a:extLst>
              </p:cNvPr>
              <p:cNvSpPr>
                <a:spLocks noChangeArrowheads="1"/>
              </p:cNvSpPr>
              <p:nvPr/>
            </p:nvSpPr>
            <p:spPr bwMode="auto">
              <a:xfrm>
                <a:off x="7744640" y="5897392"/>
                <a:ext cx="3412425"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Traditional &amp; Modern Biomass</a:t>
                </a:r>
              </a:p>
            </p:txBody>
          </p:sp>
          <p:sp>
            <p:nvSpPr>
              <p:cNvPr id="114" name="Rectangle 10">
                <a:extLst>
                  <a:ext uri="{FF2B5EF4-FFF2-40B4-BE49-F238E27FC236}">
                    <a16:creationId xmlns:a16="http://schemas.microsoft.com/office/drawing/2014/main" id="{B2E87415-7EA3-5B48-9E7D-72CAC17FA106}"/>
                  </a:ext>
                </a:extLst>
              </p:cNvPr>
              <p:cNvSpPr>
                <a:spLocks noChangeArrowheads="1"/>
              </p:cNvSpPr>
              <p:nvPr/>
            </p:nvSpPr>
            <p:spPr bwMode="auto">
              <a:xfrm>
                <a:off x="4605837" y="5068689"/>
                <a:ext cx="107973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116" name="Rectangle 11">
                <a:extLst>
                  <a:ext uri="{FF2B5EF4-FFF2-40B4-BE49-F238E27FC236}">
                    <a16:creationId xmlns:a16="http://schemas.microsoft.com/office/drawing/2014/main" id="{1E3C3039-A2AD-814F-9DB2-7B987820F00D}"/>
                  </a:ext>
                </a:extLst>
              </p:cNvPr>
              <p:cNvSpPr>
                <a:spLocks noChangeArrowheads="1"/>
              </p:cNvSpPr>
              <p:nvPr/>
            </p:nvSpPr>
            <p:spPr bwMode="auto">
              <a:xfrm>
                <a:off x="5838654" y="5068689"/>
                <a:ext cx="1229605"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Heat Pump</a:t>
                </a:r>
              </a:p>
            </p:txBody>
          </p:sp>
          <p:sp>
            <p:nvSpPr>
              <p:cNvPr id="117" name="Rectangle 12">
                <a:extLst>
                  <a:ext uri="{FF2B5EF4-FFF2-40B4-BE49-F238E27FC236}">
                    <a16:creationId xmlns:a16="http://schemas.microsoft.com/office/drawing/2014/main" id="{F4058661-B4A8-7C4F-B774-DD2B0B8B7539}"/>
                  </a:ext>
                </a:extLst>
              </p:cNvPr>
              <p:cNvSpPr>
                <a:spLocks noChangeArrowheads="1"/>
              </p:cNvSpPr>
              <p:nvPr/>
            </p:nvSpPr>
            <p:spPr bwMode="auto">
              <a:xfrm>
                <a:off x="7118299" y="5068689"/>
                <a:ext cx="2588535"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Heat from Cogeneration</a:t>
                </a:r>
              </a:p>
            </p:txBody>
          </p:sp>
          <p:sp>
            <p:nvSpPr>
              <p:cNvPr id="118" name="Rectangle 13">
                <a:extLst>
                  <a:ext uri="{FF2B5EF4-FFF2-40B4-BE49-F238E27FC236}">
                    <a16:creationId xmlns:a16="http://schemas.microsoft.com/office/drawing/2014/main" id="{77D8C541-94D8-A642-B787-B465133D9FBF}"/>
                  </a:ext>
                </a:extLst>
              </p:cNvPr>
              <p:cNvSpPr>
                <a:spLocks noChangeArrowheads="1"/>
              </p:cNvSpPr>
              <p:nvPr/>
            </p:nvSpPr>
            <p:spPr bwMode="auto">
              <a:xfrm>
                <a:off x="9765124" y="5068689"/>
                <a:ext cx="1411527" cy="468000"/>
              </a:xfrm>
              <a:prstGeom prst="roundRect">
                <a:avLst/>
              </a:prstGeom>
              <a:solidFill>
                <a:srgbClr val="66C8FF">
                  <a:alpha val="51373"/>
                </a:srgbClr>
              </a:solidFill>
              <a:ln w="9525">
                <a:noFill/>
                <a:miter lim="800000"/>
                <a:headEnd/>
                <a:tailEnd/>
              </a:ln>
              <a:effectLst/>
            </p:spPr>
            <p:txBody>
              <a:bodyPr wrap="none" lIns="91440" tIns="45720" rIns="91440" bIns="45720" anchor="ctr"/>
              <a:lstStyle/>
              <a:p>
                <a:pPr algn="ctr"/>
                <a:r>
                  <a:rPr lang="en-US" sz="1200" dirty="0">
                    <a:latin typeface="Open Sans Light"/>
                    <a:ea typeface="Open Sans Light" panose="020B0306030504020204" pitchFamily="34" charset="0"/>
                    <a:cs typeface="Open Sans Light" panose="020B0306030504020204" pitchFamily="34" charset="0"/>
                  </a:rPr>
                  <a:t>Motor Fuel</a:t>
                </a:r>
              </a:p>
            </p:txBody>
          </p:sp>
          <p:sp>
            <p:nvSpPr>
              <p:cNvPr id="119" name="Rectangle 14">
                <a:extLst>
                  <a:ext uri="{FF2B5EF4-FFF2-40B4-BE49-F238E27FC236}">
                    <a16:creationId xmlns:a16="http://schemas.microsoft.com/office/drawing/2014/main" id="{150FFF89-AA27-4E4B-B9D8-5F0624E800AF}"/>
                  </a:ext>
                </a:extLst>
              </p:cNvPr>
              <p:cNvSpPr>
                <a:spLocks noChangeArrowheads="1"/>
              </p:cNvSpPr>
              <p:nvPr/>
            </p:nvSpPr>
            <p:spPr bwMode="auto">
              <a:xfrm>
                <a:off x="3059816" y="590082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District Heat</a:t>
                </a:r>
              </a:p>
            </p:txBody>
          </p:sp>
          <p:cxnSp>
            <p:nvCxnSpPr>
              <p:cNvPr id="120" name="Straight Connector 119">
                <a:extLst>
                  <a:ext uri="{FF2B5EF4-FFF2-40B4-BE49-F238E27FC236}">
                    <a16:creationId xmlns:a16="http://schemas.microsoft.com/office/drawing/2014/main" id="{49360051-CE4C-484D-86E0-8B267233AF02}"/>
                  </a:ext>
                </a:extLst>
              </p:cNvPr>
              <p:cNvCxnSpPr>
                <a:cxnSpLocks/>
              </p:cNvCxnSpPr>
              <p:nvPr/>
            </p:nvCxnSpPr>
            <p:spPr>
              <a:xfrm flipV="1">
                <a:off x="3819932" y="5713822"/>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18D2459-2F20-5841-A968-11544C770251}"/>
                  </a:ext>
                </a:extLst>
              </p:cNvPr>
              <p:cNvCxnSpPr>
                <a:cxnSpLocks/>
              </p:cNvCxnSpPr>
              <p:nvPr/>
            </p:nvCxnSpPr>
            <p:spPr>
              <a:xfrm>
                <a:off x="931419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4EC545C-0585-9B4F-B85E-932B6396BC61}"/>
                  </a:ext>
                </a:extLst>
              </p:cNvPr>
              <p:cNvCxnSpPr>
                <a:cxnSpLocks/>
              </p:cNvCxnSpPr>
              <p:nvPr/>
            </p:nvCxnSpPr>
            <p:spPr>
              <a:xfrm>
                <a:off x="694112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20E8A74-1E61-6043-BA3F-ED279F3AAE26}"/>
                  </a:ext>
                </a:extLst>
              </p:cNvPr>
              <p:cNvCxnSpPr>
                <a:cxnSpLocks/>
              </p:cNvCxnSpPr>
              <p:nvPr/>
            </p:nvCxnSpPr>
            <p:spPr>
              <a:xfrm>
                <a:off x="5347920"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291BFE8-FE5C-E149-8B15-F2C277990A67}"/>
                  </a:ext>
                </a:extLst>
              </p:cNvPr>
              <p:cNvCxnSpPr>
                <a:cxnSpLocks/>
              </p:cNvCxnSpPr>
              <p:nvPr/>
            </p:nvCxnSpPr>
            <p:spPr>
              <a:xfrm>
                <a:off x="3819932" y="5713354"/>
                <a:ext cx="54942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A77DC57-4653-914F-949F-E0E2735A757E}"/>
                  </a:ext>
                </a:extLst>
              </p:cNvPr>
              <p:cNvCxnSpPr>
                <a:cxnSpLocks/>
              </p:cNvCxnSpPr>
              <p:nvPr/>
            </p:nvCxnSpPr>
            <p:spPr>
              <a:xfrm flipV="1">
                <a:off x="5759442" y="4911089"/>
                <a:ext cx="0" cy="802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90FAB1F-36C5-B545-8CC9-2A3CFCA32D16}"/>
                  </a:ext>
                </a:extLst>
              </p:cNvPr>
              <p:cNvCxnSpPr>
                <a:cxnSpLocks/>
              </p:cNvCxnSpPr>
              <p:nvPr/>
            </p:nvCxnSpPr>
            <p:spPr>
              <a:xfrm flipV="1">
                <a:off x="5158058"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D2B8183-E785-7548-9148-250E1F35F57A}"/>
                  </a:ext>
                </a:extLst>
              </p:cNvPr>
              <p:cNvCxnSpPr>
                <a:cxnSpLocks/>
              </p:cNvCxnSpPr>
              <p:nvPr/>
            </p:nvCxnSpPr>
            <p:spPr>
              <a:xfrm flipV="1">
                <a:off x="6449614"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B66418C-DE74-194F-ABAF-37A195FD515E}"/>
                  </a:ext>
                </a:extLst>
              </p:cNvPr>
              <p:cNvCxnSpPr>
                <a:cxnSpLocks/>
              </p:cNvCxnSpPr>
              <p:nvPr/>
            </p:nvCxnSpPr>
            <p:spPr>
              <a:xfrm flipV="1">
                <a:off x="8406266"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BBC8EFF-061B-DE40-ABC8-8F012E203EB3}"/>
                  </a:ext>
                </a:extLst>
              </p:cNvPr>
              <p:cNvCxnSpPr>
                <a:cxnSpLocks/>
              </p:cNvCxnSpPr>
              <p:nvPr/>
            </p:nvCxnSpPr>
            <p:spPr>
              <a:xfrm flipH="1">
                <a:off x="5158059" y="4911089"/>
                <a:ext cx="3256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B830DC45-64B8-A249-B0DF-D008C264705C}"/>
                  </a:ext>
                </a:extLst>
              </p:cNvPr>
              <p:cNvCxnSpPr>
                <a:cxnSpLocks/>
                <a:endCxn id="108" idx="2"/>
              </p:cNvCxnSpPr>
              <p:nvPr/>
            </p:nvCxnSpPr>
            <p:spPr>
              <a:xfrm flipH="1" flipV="1">
                <a:off x="7488534" y="4707987"/>
                <a:ext cx="0"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252554E1-886B-324F-92CB-99DA91BEA9C3}"/>
                  </a:ext>
                </a:extLst>
              </p:cNvPr>
              <p:cNvCxnSpPr>
                <a:cxnSpLocks/>
                <a:stCxn id="118" idx="0"/>
                <a:endCxn id="109" idx="2"/>
              </p:cNvCxnSpPr>
              <p:nvPr/>
            </p:nvCxnSpPr>
            <p:spPr>
              <a:xfrm flipH="1" flipV="1">
                <a:off x="10441743" y="4707987"/>
                <a:ext cx="0" cy="360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7CED31CA-173D-C646-85CF-B07D68649448}"/>
                  </a:ext>
                </a:extLst>
              </p:cNvPr>
              <p:cNvCxnSpPr>
                <a:cxnSpLocks/>
              </p:cNvCxnSpPr>
              <p:nvPr/>
            </p:nvCxnSpPr>
            <p:spPr>
              <a:xfrm flipV="1">
                <a:off x="4818719" y="4701529"/>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FFA1B0A-A5BE-894D-84A6-9A80D6E6DD9A}"/>
                  </a:ext>
                </a:extLst>
              </p:cNvPr>
              <p:cNvCxnSpPr>
                <a:cxnSpLocks/>
              </p:cNvCxnSpPr>
              <p:nvPr/>
            </p:nvCxnSpPr>
            <p:spPr>
              <a:xfrm flipH="1" flipV="1">
                <a:off x="3356686" y="4049887"/>
                <a:ext cx="7310535" cy="194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FB2941FF-4DA2-F94E-A2A3-F2C19278D708}"/>
                  </a:ext>
                </a:extLst>
              </p:cNvPr>
              <p:cNvCxnSpPr>
                <a:cxnSpLocks/>
              </p:cNvCxnSpPr>
              <p:nvPr/>
            </p:nvCxnSpPr>
            <p:spPr>
              <a:xfrm>
                <a:off x="3372058" y="3055069"/>
                <a:ext cx="0"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9BBE6322-6621-A849-A9AE-D5826AB7A5A6}"/>
                  </a:ext>
                </a:extLst>
              </p:cNvPr>
              <p:cNvCxnSpPr>
                <a:cxnSpLocks/>
              </p:cNvCxnSpPr>
              <p:nvPr/>
            </p:nvCxnSpPr>
            <p:spPr>
              <a:xfrm flipH="1">
                <a:off x="4752658"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55AAFE87-B4A1-1B4D-ACD7-A04688AF2349}"/>
                  </a:ext>
                </a:extLst>
              </p:cNvPr>
              <p:cNvCxnSpPr>
                <a:cxnSpLocks/>
              </p:cNvCxnSpPr>
              <p:nvPr/>
            </p:nvCxnSpPr>
            <p:spPr>
              <a:xfrm flipH="1">
                <a:off x="5981196"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C9481C4-7170-BC41-A573-30B21BAD71FD}"/>
                  </a:ext>
                </a:extLst>
              </p:cNvPr>
              <p:cNvCxnSpPr>
                <a:cxnSpLocks/>
              </p:cNvCxnSpPr>
              <p:nvPr/>
            </p:nvCxnSpPr>
            <p:spPr>
              <a:xfrm flipH="1" flipV="1">
                <a:off x="7238395" y="3230934"/>
                <a:ext cx="34111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89DAA3A-9D30-3D49-AD4E-A8AB2B047ABD}"/>
                  </a:ext>
                </a:extLst>
              </p:cNvPr>
              <p:cNvCxnSpPr>
                <a:cxnSpLocks/>
              </p:cNvCxnSpPr>
              <p:nvPr/>
            </p:nvCxnSpPr>
            <p:spPr>
              <a:xfrm>
                <a:off x="9016980" y="304756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5A21ADE-92E7-ED47-ABE6-626A75E5132E}"/>
                  </a:ext>
                </a:extLst>
              </p:cNvPr>
              <p:cNvCxnSpPr>
                <a:cxnSpLocks/>
              </p:cNvCxnSpPr>
              <p:nvPr/>
            </p:nvCxnSpPr>
            <p:spPr>
              <a:xfrm>
                <a:off x="7246427" y="3237488"/>
                <a:ext cx="1"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786351B-42BB-714C-B15D-87D5EF9407A4}"/>
                  </a:ext>
                </a:extLst>
              </p:cNvPr>
              <p:cNvCxnSpPr>
                <a:cxnSpLocks/>
              </p:cNvCxnSpPr>
              <p:nvPr/>
            </p:nvCxnSpPr>
            <p:spPr>
              <a:xfrm>
                <a:off x="8381584"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3C605D-FAA7-3648-8171-3F6D76040F3C}"/>
                  </a:ext>
                </a:extLst>
              </p:cNvPr>
              <p:cNvCxnSpPr>
                <a:cxnSpLocks/>
              </p:cNvCxnSpPr>
              <p:nvPr/>
            </p:nvCxnSpPr>
            <p:spPr>
              <a:xfrm>
                <a:off x="10651896"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CE28D35-29AD-224B-8D1F-543483131A5D}"/>
                  </a:ext>
                </a:extLst>
              </p:cNvPr>
              <p:cNvCxnSpPr>
                <a:cxnSpLocks/>
              </p:cNvCxnSpPr>
              <p:nvPr/>
            </p:nvCxnSpPr>
            <p:spPr>
              <a:xfrm>
                <a:off x="9516741"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42BB2148-3E22-C04A-85D5-33E41874A6FE}"/>
                  </a:ext>
                </a:extLst>
              </p:cNvPr>
              <p:cNvCxnSpPr>
                <a:cxnSpLocks/>
              </p:cNvCxnSpPr>
              <p:nvPr/>
            </p:nvCxnSpPr>
            <p:spPr>
              <a:xfrm flipH="1">
                <a:off x="7246427" y="388477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6DF5673C-65E0-6B40-B998-E1DD7F1855B5}"/>
                  </a:ext>
                </a:extLst>
              </p:cNvPr>
              <p:cNvCxnSpPr>
                <a:cxnSpLocks/>
              </p:cNvCxnSpPr>
              <p:nvPr/>
            </p:nvCxnSpPr>
            <p:spPr>
              <a:xfrm flipH="1">
                <a:off x="8381584"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6C1C5246-AFC7-474B-BE58-7DD97716E64C}"/>
                  </a:ext>
                </a:extLst>
              </p:cNvPr>
              <p:cNvCxnSpPr>
                <a:cxnSpLocks/>
              </p:cNvCxnSpPr>
              <p:nvPr/>
            </p:nvCxnSpPr>
            <p:spPr>
              <a:xfrm flipH="1">
                <a:off x="9516740"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D5A72EF-4C4F-294B-9530-19BA2DA144EC}"/>
                  </a:ext>
                </a:extLst>
              </p:cNvPr>
              <p:cNvCxnSpPr>
                <a:cxnSpLocks/>
              </p:cNvCxnSpPr>
              <p:nvPr/>
            </p:nvCxnSpPr>
            <p:spPr>
              <a:xfrm flipH="1">
                <a:off x="10648995" y="387796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2B4F2EC4-C16B-A041-BF1C-EE9552F3E78F}"/>
                  </a:ext>
                </a:extLst>
              </p:cNvPr>
              <p:cNvCxnSpPr>
                <a:cxnSpLocks/>
              </p:cNvCxnSpPr>
              <p:nvPr/>
            </p:nvCxnSpPr>
            <p:spPr>
              <a:xfrm flipH="1">
                <a:off x="10441741" y="408898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4B8D1261-8E76-5A4C-A519-EC4F0639BBF3}"/>
                  </a:ext>
                </a:extLst>
              </p:cNvPr>
              <p:cNvCxnSpPr>
                <a:cxnSpLocks/>
              </p:cNvCxnSpPr>
              <p:nvPr/>
            </p:nvCxnSpPr>
            <p:spPr>
              <a:xfrm flipH="1">
                <a:off x="7551755" y="4081355"/>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1A5B3C21-4069-6442-8E0B-95DB611F3AD2}"/>
                  </a:ext>
                </a:extLst>
              </p:cNvPr>
              <p:cNvCxnSpPr>
                <a:cxnSpLocks/>
              </p:cNvCxnSpPr>
              <p:nvPr/>
            </p:nvCxnSpPr>
            <p:spPr>
              <a:xfrm flipH="1">
                <a:off x="4108553" y="405645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Text Box 31">
                <a:extLst>
                  <a:ext uri="{FF2B5EF4-FFF2-40B4-BE49-F238E27FC236}">
                    <a16:creationId xmlns:a16="http://schemas.microsoft.com/office/drawing/2014/main" id="{EA520D9B-647C-8443-A6C8-7D671C42C1D6}"/>
                  </a:ext>
                </a:extLst>
              </p:cNvPr>
              <p:cNvSpPr txBox="1">
                <a:spLocks noChangeArrowheads="1"/>
              </p:cNvSpPr>
              <p:nvPr/>
            </p:nvSpPr>
            <p:spPr bwMode="auto">
              <a:xfrm>
                <a:off x="917808" y="5094015"/>
                <a:ext cx="1778834" cy="574601"/>
              </a:xfrm>
              <a:prstGeom prst="roundRect">
                <a:avLst/>
              </a:prstGeom>
              <a:noFill/>
              <a:ln w="9525">
                <a:noFill/>
                <a:miter lim="800000"/>
                <a:headEnd/>
                <a:tailEnd/>
              </a:ln>
              <a:effectLst/>
            </p:spPr>
            <p:txBody>
              <a:bodyPr wrap="square">
                <a:spAutoFit/>
              </a:bodyPr>
              <a:lstStyle/>
              <a:p>
                <a:pPr algn="r">
                  <a:spcBef>
                    <a:spcPct val="50000"/>
                  </a:spcBef>
                </a:pPr>
                <a:r>
                  <a:rPr lang="en-US" sz="1200">
                    <a:latin typeface="Open Sans Light" panose="020B0306030504020204" pitchFamily="34" charset="0"/>
                    <a:ea typeface="Open Sans Light" panose="020B0306030504020204" pitchFamily="34" charset="0"/>
                    <a:cs typeface="Open Sans Light" panose="020B0306030504020204" pitchFamily="34" charset="0"/>
                  </a:rPr>
                  <a:t>Final energy form</a:t>
                </a:r>
              </a:p>
            </p:txBody>
          </p:sp>
        </p:grpSp>
        <p:sp>
          <p:nvSpPr>
            <p:cNvPr id="90" name="Rectangle 39">
              <a:extLst>
                <a:ext uri="{FF2B5EF4-FFF2-40B4-BE49-F238E27FC236}">
                  <a16:creationId xmlns:a16="http://schemas.microsoft.com/office/drawing/2014/main" id="{A0D4ABC8-4A86-624E-824A-6DA2B08465C0}"/>
                </a:ext>
              </a:extLst>
            </p:cNvPr>
            <p:cNvSpPr>
              <a:spLocks noChangeArrowheads="1"/>
            </p:cNvSpPr>
            <p:nvPr/>
          </p:nvSpPr>
          <p:spPr bwMode="auto">
            <a:xfrm>
              <a:off x="6021620" y="1884278"/>
              <a:ext cx="1085718" cy="453516"/>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Industry</a:t>
              </a:r>
            </a:p>
          </p:txBody>
        </p:sp>
        <p:cxnSp>
          <p:nvCxnSpPr>
            <p:cNvPr id="91" name="Straight Connector 90">
              <a:extLst>
                <a:ext uri="{FF2B5EF4-FFF2-40B4-BE49-F238E27FC236}">
                  <a16:creationId xmlns:a16="http://schemas.microsoft.com/office/drawing/2014/main" id="{879292FB-88C5-054C-A0C8-756BC33BE6EF}"/>
                </a:ext>
              </a:extLst>
            </p:cNvPr>
            <p:cNvCxnSpPr>
              <a:cxnSpLocks/>
            </p:cNvCxnSpPr>
            <p:nvPr/>
          </p:nvCxnSpPr>
          <p:spPr>
            <a:xfrm flipH="1">
              <a:off x="3372058" y="2525459"/>
              <a:ext cx="564492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62B5D7EE-FB70-684F-82B0-E5CB04B732AD}"/>
                </a:ext>
              </a:extLst>
            </p:cNvPr>
            <p:cNvCxnSpPr>
              <a:cxnSpLocks/>
            </p:cNvCxnSpPr>
            <p:nvPr/>
          </p:nvCxnSpPr>
          <p:spPr>
            <a:xfrm flipH="1">
              <a:off x="8998487" y="2540808"/>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CFB2BE4-575B-FD4F-BB60-7D78EB6AB887}"/>
                </a:ext>
              </a:extLst>
            </p:cNvPr>
            <p:cNvCxnSpPr>
              <a:cxnSpLocks/>
            </p:cNvCxnSpPr>
            <p:nvPr/>
          </p:nvCxnSpPr>
          <p:spPr>
            <a:xfrm flipH="1">
              <a:off x="4780683" y="2534335"/>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0847D72-10D0-1D4B-9A4C-D18A055ACD82}"/>
                </a:ext>
              </a:extLst>
            </p:cNvPr>
            <p:cNvCxnSpPr>
              <a:cxnSpLocks/>
            </p:cNvCxnSpPr>
            <p:nvPr/>
          </p:nvCxnSpPr>
          <p:spPr>
            <a:xfrm flipH="1">
              <a:off x="3391011" y="2538321"/>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DA847DE-47C8-4D44-A12F-6DCEEDCAC95C}"/>
                </a:ext>
              </a:extLst>
            </p:cNvPr>
            <p:cNvCxnSpPr>
              <a:cxnSpLocks/>
            </p:cNvCxnSpPr>
            <p:nvPr/>
          </p:nvCxnSpPr>
          <p:spPr>
            <a:xfrm flipH="1">
              <a:off x="6021620" y="2527416"/>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D4C990BB-ABBD-3242-8F89-D5B81619B797}"/>
                </a:ext>
              </a:extLst>
            </p:cNvPr>
            <p:cNvCxnSpPr>
              <a:cxnSpLocks/>
            </p:cNvCxnSpPr>
            <p:nvPr/>
          </p:nvCxnSpPr>
          <p:spPr>
            <a:xfrm flipH="1">
              <a:off x="6568271" y="2340833"/>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13</a:t>
            </a:fld>
            <a:endParaRPr lang="en-US" altLang="en-US" sz="1400" b="1">
              <a:solidFill>
                <a:schemeClr val="bg1"/>
              </a:solidFill>
              <a:latin typeface="Open Sans ExtraBold"/>
              <a:ea typeface="Open Sans ExtraBold"/>
              <a:cs typeface="Open Sans ExtraBold"/>
            </a:endParaRPr>
          </a:p>
        </p:txBody>
      </p:sp>
      <p:sp>
        <p:nvSpPr>
          <p:cNvPr id="2" name="Google Shape;113;p16">
            <a:extLst>
              <a:ext uri="{FF2B5EF4-FFF2-40B4-BE49-F238E27FC236}">
                <a16:creationId xmlns:a16="http://schemas.microsoft.com/office/drawing/2014/main" id="{74B2021A-1010-4D99-B9D5-9CC52DA90370}"/>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grpSp>
        <p:nvGrpSpPr>
          <p:cNvPr id="5" name="Group 4">
            <a:extLst>
              <a:ext uri="{FF2B5EF4-FFF2-40B4-BE49-F238E27FC236}">
                <a16:creationId xmlns:a16="http://schemas.microsoft.com/office/drawing/2014/main" id="{67BE8F85-A8B1-4D1B-ACE5-D9A21409E96B}"/>
              </a:ext>
            </a:extLst>
          </p:cNvPr>
          <p:cNvGrpSpPr/>
          <p:nvPr/>
        </p:nvGrpSpPr>
        <p:grpSpPr>
          <a:xfrm>
            <a:off x="7752055" y="1798155"/>
            <a:ext cx="3988549" cy="4600800"/>
            <a:chOff x="7506890" y="1563607"/>
            <a:chExt cx="4174079" cy="4815470"/>
          </a:xfrm>
        </p:grpSpPr>
        <p:pic>
          <p:nvPicPr>
            <p:cNvPr id="77" name="Picture 76" descr="Screen Clipping">
              <a:extLst>
                <a:ext uri="{FF2B5EF4-FFF2-40B4-BE49-F238E27FC236}">
                  <a16:creationId xmlns:a16="http://schemas.microsoft.com/office/drawing/2014/main" id="{CA1E2C3A-703A-5047-B425-BADDFD8176B7}"/>
                </a:ext>
              </a:extLst>
            </p:cNvPr>
            <p:cNvPicPr>
              <a:picLocks noChangeAspect="1"/>
            </p:cNvPicPr>
            <p:nvPr/>
          </p:nvPicPr>
          <p:blipFill rotWithShape="1">
            <a:blip r:embed="rId3">
              <a:extLst>
                <a:ext uri="{28A0092B-C50C-407E-A947-70E740481C1C}">
                  <a14:useLocalDpi xmlns:a14="http://schemas.microsoft.com/office/drawing/2010/main" val="0"/>
                </a:ext>
              </a:extLst>
            </a:blip>
            <a:srcRect l="6925" t="1825" r="10361" b="1"/>
            <a:stretch/>
          </p:blipFill>
          <p:spPr>
            <a:xfrm>
              <a:off x="7506890" y="1563607"/>
              <a:ext cx="4174079" cy="4815470"/>
            </a:xfrm>
            <a:prstGeom prst="rect">
              <a:avLst/>
            </a:prstGeom>
          </p:spPr>
        </p:pic>
        <p:sp>
          <p:nvSpPr>
            <p:cNvPr id="76" name="Rectangle 15">
              <a:extLst>
                <a:ext uri="{FF2B5EF4-FFF2-40B4-BE49-F238E27FC236}">
                  <a16:creationId xmlns:a16="http://schemas.microsoft.com/office/drawing/2014/main" id="{D4B120F9-D762-4DC4-B08E-0E31E80B969D}"/>
                </a:ext>
              </a:extLst>
            </p:cNvPr>
            <p:cNvSpPr>
              <a:spLocks noChangeArrowheads="1"/>
            </p:cNvSpPr>
            <p:nvPr/>
          </p:nvSpPr>
          <p:spPr bwMode="auto">
            <a:xfrm>
              <a:off x="9103266" y="2341147"/>
              <a:ext cx="554665" cy="274406"/>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78" name="Rectangle 15">
              <a:extLst>
                <a:ext uri="{FF2B5EF4-FFF2-40B4-BE49-F238E27FC236}">
                  <a16:creationId xmlns:a16="http://schemas.microsoft.com/office/drawing/2014/main" id="{5B89ABA2-3B36-4C41-83C3-5135CFEFBC05}"/>
                </a:ext>
              </a:extLst>
            </p:cNvPr>
            <p:cNvSpPr>
              <a:spLocks noChangeArrowheads="1"/>
            </p:cNvSpPr>
            <p:nvPr/>
          </p:nvSpPr>
          <p:spPr bwMode="auto">
            <a:xfrm>
              <a:off x="9773577" y="2349558"/>
              <a:ext cx="644502" cy="265996"/>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79" name="Rectangle 15">
              <a:extLst>
                <a:ext uri="{FF2B5EF4-FFF2-40B4-BE49-F238E27FC236}">
                  <a16:creationId xmlns:a16="http://schemas.microsoft.com/office/drawing/2014/main" id="{85B329E6-C71C-4075-AA05-B126A7421B94}"/>
                </a:ext>
              </a:extLst>
            </p:cNvPr>
            <p:cNvSpPr>
              <a:spLocks noChangeArrowheads="1"/>
            </p:cNvSpPr>
            <p:nvPr/>
          </p:nvSpPr>
          <p:spPr bwMode="auto">
            <a:xfrm>
              <a:off x="10519148" y="2349556"/>
              <a:ext cx="554665" cy="265997"/>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8098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60B1B3F-A8DD-42E1-9136-BCB31DAD6E1F}"/>
              </a:ext>
            </a:extLst>
          </p:cNvPr>
          <p:cNvGrpSpPr/>
          <p:nvPr/>
        </p:nvGrpSpPr>
        <p:grpSpPr>
          <a:xfrm>
            <a:off x="7739661" y="1890679"/>
            <a:ext cx="3873271" cy="2713037"/>
            <a:chOff x="7527627" y="2328001"/>
            <a:chExt cx="4091931" cy="2865437"/>
          </a:xfrm>
        </p:grpSpPr>
        <p:grpSp>
          <p:nvGrpSpPr>
            <p:cNvPr id="68" name="Group 67">
              <a:extLst>
                <a:ext uri="{FF2B5EF4-FFF2-40B4-BE49-F238E27FC236}">
                  <a16:creationId xmlns:a16="http://schemas.microsoft.com/office/drawing/2014/main" id="{0962379C-CD95-0C4B-9864-62C682A83E5C}"/>
                </a:ext>
              </a:extLst>
            </p:cNvPr>
            <p:cNvGrpSpPr/>
            <p:nvPr/>
          </p:nvGrpSpPr>
          <p:grpSpPr>
            <a:xfrm>
              <a:off x="7527627" y="2328001"/>
              <a:ext cx="4091931" cy="2865437"/>
              <a:chOff x="1979712" y="3230563"/>
              <a:chExt cx="4657725" cy="2865437"/>
            </a:xfrm>
          </p:grpSpPr>
          <p:pic>
            <p:nvPicPr>
              <p:cNvPr id="69" name="Picture 3">
                <a:extLst>
                  <a:ext uri="{FF2B5EF4-FFF2-40B4-BE49-F238E27FC236}">
                    <a16:creationId xmlns:a16="http://schemas.microsoft.com/office/drawing/2014/main" id="{C665E342-08E1-6246-A99D-A0B249421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230563"/>
                <a:ext cx="4657725"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0" name="Straight Connector 69">
                <a:extLst>
                  <a:ext uri="{FF2B5EF4-FFF2-40B4-BE49-F238E27FC236}">
                    <a16:creationId xmlns:a16="http://schemas.microsoft.com/office/drawing/2014/main" id="{F4ECA80A-AFBA-7542-89ED-94B6A7B7114A}"/>
                  </a:ext>
                </a:extLst>
              </p:cNvPr>
              <p:cNvCxnSpPr/>
              <p:nvPr/>
            </p:nvCxnSpPr>
            <p:spPr bwMode="auto">
              <a:xfrm flipV="1">
                <a:off x="2665884" y="3501008"/>
                <a:ext cx="3384376" cy="1656184"/>
              </a:xfrm>
              <a:prstGeom prst="line">
                <a:avLst/>
              </a:prstGeom>
              <a:solidFill>
                <a:srgbClr val="FF6600"/>
              </a:solidFill>
              <a:ln w="222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4" name="Group 73">
              <a:extLst>
                <a:ext uri="{FF2B5EF4-FFF2-40B4-BE49-F238E27FC236}">
                  <a16:creationId xmlns:a16="http://schemas.microsoft.com/office/drawing/2014/main" id="{F662DFF5-E805-AF43-8C64-3C669157254F}"/>
                </a:ext>
              </a:extLst>
            </p:cNvPr>
            <p:cNvGrpSpPr/>
            <p:nvPr/>
          </p:nvGrpSpPr>
          <p:grpSpPr>
            <a:xfrm>
              <a:off x="8037285" y="2905177"/>
              <a:ext cx="1487231" cy="1233775"/>
              <a:chOff x="6325766" y="4090387"/>
              <a:chExt cx="1487231" cy="1233775"/>
            </a:xfrm>
          </p:grpSpPr>
          <p:sp>
            <p:nvSpPr>
              <p:cNvPr id="77" name="TextBox 76">
                <a:extLst>
                  <a:ext uri="{FF2B5EF4-FFF2-40B4-BE49-F238E27FC236}">
                    <a16:creationId xmlns:a16="http://schemas.microsoft.com/office/drawing/2014/main" id="{7DBFD26C-9601-1946-B022-A2A7BBEA062F}"/>
                  </a:ext>
                </a:extLst>
              </p:cNvPr>
              <p:cNvSpPr txBox="1"/>
              <p:nvPr/>
            </p:nvSpPr>
            <p:spPr>
              <a:xfrm>
                <a:off x="6325766" y="4090387"/>
                <a:ext cx="1487231" cy="390079"/>
              </a:xfrm>
              <a:prstGeom prst="rect">
                <a:avLst/>
              </a:prstGeom>
              <a:noFill/>
            </p:spPr>
            <p:txBody>
              <a:bodyPr wrap="none" lIns="91440" tIns="45720" rIns="91440" bIns="45720" rtlCol="0" anchor="t">
                <a:spAutoFit/>
              </a:bodyPr>
              <a:lstStyle/>
              <a:p>
                <a:r>
                  <a:rPr lang="en-GB" dirty="0">
                    <a:latin typeface="Open Sans Light"/>
                    <a:ea typeface="Open Sans Light" panose="020B0306030504020204" pitchFamily="34" charset="0"/>
                    <a:cs typeface="Open Sans Light" panose="020B0306030504020204" pitchFamily="34" charset="0"/>
                  </a:rPr>
                  <a:t>const. (1.46)</a:t>
                </a:r>
              </a:p>
            </p:txBody>
          </p:sp>
          <p:cxnSp>
            <p:nvCxnSpPr>
              <p:cNvPr id="82" name="Straight Arrow Connector 81">
                <a:extLst>
                  <a:ext uri="{FF2B5EF4-FFF2-40B4-BE49-F238E27FC236}">
                    <a16:creationId xmlns:a16="http://schemas.microsoft.com/office/drawing/2014/main" id="{E61B3C9D-B087-894E-B8A0-CE5B970047D8}"/>
                  </a:ext>
                </a:extLst>
              </p:cNvPr>
              <p:cNvCxnSpPr/>
              <p:nvPr/>
            </p:nvCxnSpPr>
            <p:spPr bwMode="auto">
              <a:xfrm flipH="1">
                <a:off x="6435533" y="4459719"/>
                <a:ext cx="311148" cy="864443"/>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Group 82">
              <a:extLst>
                <a:ext uri="{FF2B5EF4-FFF2-40B4-BE49-F238E27FC236}">
                  <a16:creationId xmlns:a16="http://schemas.microsoft.com/office/drawing/2014/main" id="{928DA07A-03D4-4A45-AAAE-8CD8841A4683}"/>
                </a:ext>
              </a:extLst>
            </p:cNvPr>
            <p:cNvGrpSpPr/>
            <p:nvPr/>
          </p:nvGrpSpPr>
          <p:grpSpPr>
            <a:xfrm>
              <a:off x="9379688" y="3100686"/>
              <a:ext cx="2237205" cy="1106233"/>
              <a:chOff x="7228964" y="3900987"/>
              <a:chExt cx="2237205" cy="1106233"/>
            </a:xfrm>
          </p:grpSpPr>
          <p:sp>
            <p:nvSpPr>
              <p:cNvPr id="84" name="Right Triangle 83">
                <a:extLst>
                  <a:ext uri="{FF2B5EF4-FFF2-40B4-BE49-F238E27FC236}">
                    <a16:creationId xmlns:a16="http://schemas.microsoft.com/office/drawing/2014/main" id="{F1CE5EB7-235D-7A4A-B352-4828B9F4101F}"/>
                  </a:ext>
                </a:extLst>
              </p:cNvPr>
              <p:cNvSpPr/>
              <p:nvPr/>
            </p:nvSpPr>
            <p:spPr bwMode="auto">
              <a:xfrm flipH="1">
                <a:off x="7228964" y="3900987"/>
                <a:ext cx="839490" cy="468000"/>
              </a:xfrm>
              <a:prstGeom prst="rtTriangle">
                <a:avLst/>
              </a:prstGeom>
              <a:noFill/>
              <a:ln w="222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1" name="TextBox 140">
                <a:extLst>
                  <a:ext uri="{FF2B5EF4-FFF2-40B4-BE49-F238E27FC236}">
                    <a16:creationId xmlns:a16="http://schemas.microsoft.com/office/drawing/2014/main" id="{524174E4-0DC9-8A42-A0CF-13CABAFCEDE7}"/>
                  </a:ext>
                </a:extLst>
              </p:cNvPr>
              <p:cNvSpPr txBox="1"/>
              <p:nvPr/>
            </p:nvSpPr>
            <p:spPr>
              <a:xfrm>
                <a:off x="7354986" y="4617141"/>
                <a:ext cx="2111183" cy="390079"/>
              </a:xfrm>
              <a:prstGeom prst="rect">
                <a:avLst/>
              </a:prstGeom>
              <a:noFill/>
            </p:spPr>
            <p:txBody>
              <a:bodyPr wrap="none" lIns="91440" tIns="45720" rIns="91440" bIns="45720" rtlCol="0" anchor="t">
                <a:spAutoFit/>
              </a:bodyPr>
              <a:lstStyle/>
              <a:p>
                <a:r>
                  <a:rPr lang="en-GB" dirty="0">
                    <a:latin typeface="Open Sans Light"/>
                    <a:ea typeface="Open Sans Light" panose="020B0306030504020204" pitchFamily="34" charset="0"/>
                    <a:cs typeface="Open Sans Light" panose="020B0306030504020204" pitchFamily="34" charset="0"/>
                  </a:rPr>
                  <a:t>Slope = var. (1.91)</a:t>
                </a:r>
              </a:p>
            </p:txBody>
          </p:sp>
          <p:cxnSp>
            <p:nvCxnSpPr>
              <p:cNvPr id="142" name="Straight Arrow Connector 141">
                <a:extLst>
                  <a:ext uri="{FF2B5EF4-FFF2-40B4-BE49-F238E27FC236}">
                    <a16:creationId xmlns:a16="http://schemas.microsoft.com/office/drawing/2014/main" id="{65D5F04F-7A84-8E40-81FD-FC76C04C3731}"/>
                  </a:ext>
                </a:extLst>
              </p:cNvPr>
              <p:cNvCxnSpPr/>
              <p:nvPr/>
            </p:nvCxnSpPr>
            <p:spPr bwMode="auto">
              <a:xfrm flipH="1" flipV="1">
                <a:off x="7772042" y="4463511"/>
                <a:ext cx="296412" cy="153630"/>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46" name="Google Shape;115;p16">
            <a:extLst>
              <a:ext uri="{FF2B5EF4-FFF2-40B4-BE49-F238E27FC236}">
                <a16:creationId xmlns:a16="http://schemas.microsoft.com/office/drawing/2014/main" id="{6A4894DA-2A4F-0B41-8250-F52A88D3042F}"/>
              </a:ext>
            </a:extLst>
          </p:cNvPr>
          <p:cNvSpPr txBox="1"/>
          <p:nvPr/>
        </p:nvSpPr>
        <p:spPr>
          <a:xfrm>
            <a:off x="887413" y="1756863"/>
            <a:ext cx="6533173" cy="51814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Steel and petrochemical industries: linear fit</a:t>
            </a:r>
          </a:p>
        </p:txBody>
      </p:sp>
      <p:sp>
        <p:nvSpPr>
          <p:cNvPr id="2" name="Google Shape;113;p16">
            <a:extLst>
              <a:ext uri="{FF2B5EF4-FFF2-40B4-BE49-F238E27FC236}">
                <a16:creationId xmlns:a16="http://schemas.microsoft.com/office/drawing/2014/main" id="{CA8DB663-961F-43C4-A00F-80C2CA020D21}"/>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grpSp>
        <p:nvGrpSpPr>
          <p:cNvPr id="3" name="Group 2">
            <a:extLst>
              <a:ext uri="{FF2B5EF4-FFF2-40B4-BE49-F238E27FC236}">
                <a16:creationId xmlns:a16="http://schemas.microsoft.com/office/drawing/2014/main" id="{C3CB88CD-D259-4ADB-B45F-B604A3B0A53F}"/>
              </a:ext>
            </a:extLst>
          </p:cNvPr>
          <p:cNvGrpSpPr/>
          <p:nvPr/>
        </p:nvGrpSpPr>
        <p:grpSpPr>
          <a:xfrm>
            <a:off x="10285" y="2122259"/>
            <a:ext cx="7555130" cy="4110614"/>
            <a:chOff x="788643" y="1884278"/>
            <a:chExt cx="10388008" cy="4481122"/>
          </a:xfrm>
        </p:grpSpPr>
        <p:grpSp>
          <p:nvGrpSpPr>
            <p:cNvPr id="145" name="Group 144">
              <a:extLst>
                <a:ext uri="{FF2B5EF4-FFF2-40B4-BE49-F238E27FC236}">
                  <a16:creationId xmlns:a16="http://schemas.microsoft.com/office/drawing/2014/main" id="{3B4E7E17-D843-44F3-A534-ABF7AC26368E}"/>
                </a:ext>
              </a:extLst>
            </p:cNvPr>
            <p:cNvGrpSpPr/>
            <p:nvPr/>
          </p:nvGrpSpPr>
          <p:grpSpPr>
            <a:xfrm>
              <a:off x="788643" y="2699658"/>
              <a:ext cx="10388008" cy="3665742"/>
              <a:chOff x="788643" y="2582582"/>
              <a:chExt cx="10388008" cy="3782810"/>
            </a:xfrm>
          </p:grpSpPr>
          <p:sp>
            <p:nvSpPr>
              <p:cNvPr id="154" name="Text Box 31">
                <a:extLst>
                  <a:ext uri="{FF2B5EF4-FFF2-40B4-BE49-F238E27FC236}">
                    <a16:creationId xmlns:a16="http://schemas.microsoft.com/office/drawing/2014/main" id="{6233F87F-8876-4624-A3F2-B56E3E1848AD}"/>
                  </a:ext>
                </a:extLst>
              </p:cNvPr>
              <p:cNvSpPr txBox="1">
                <a:spLocks noChangeArrowheads="1"/>
              </p:cNvSpPr>
              <p:nvPr/>
            </p:nvSpPr>
            <p:spPr bwMode="auto">
              <a:xfrm>
                <a:off x="930312" y="2637874"/>
                <a:ext cx="1908000" cy="383067"/>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400">
                    <a:latin typeface="Open Sans Light"/>
                    <a:ea typeface="Open Sans Light" panose="020B0306030504020204" pitchFamily="34" charset="0"/>
                    <a:cs typeface="Open Sans Light" panose="020B0306030504020204" pitchFamily="34" charset="0"/>
                  </a:rPr>
                  <a:t>Subsector</a:t>
                </a:r>
                <a:endParaRPr lang="en-US" sz="1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5" name="Text Box 31">
                <a:extLst>
                  <a:ext uri="{FF2B5EF4-FFF2-40B4-BE49-F238E27FC236}">
                    <a16:creationId xmlns:a16="http://schemas.microsoft.com/office/drawing/2014/main" id="{1FEAB342-07B6-4199-A8CE-44CB4C27177B}"/>
                  </a:ext>
                </a:extLst>
              </p:cNvPr>
              <p:cNvSpPr txBox="1">
                <a:spLocks noChangeArrowheads="1"/>
              </p:cNvSpPr>
              <p:nvPr/>
            </p:nvSpPr>
            <p:spPr bwMode="auto">
              <a:xfrm>
                <a:off x="788643" y="4268980"/>
                <a:ext cx="1908001" cy="372266"/>
              </a:xfrm>
              <a:prstGeom prst="roundRect">
                <a:avLst/>
              </a:prstGeom>
              <a:noFill/>
              <a:ln w="9525">
                <a:noFill/>
                <a:miter lim="800000"/>
                <a:headEnd/>
                <a:tailEnd/>
              </a:ln>
              <a:effectLst/>
            </p:spPr>
            <p:txBody>
              <a:bodyPr wrap="square">
                <a:spAutoFit/>
              </a:bodyPr>
              <a:lstStyle/>
              <a:p>
                <a:pPr algn="r">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6" name="Rectangle 4">
                <a:extLst>
                  <a:ext uri="{FF2B5EF4-FFF2-40B4-BE49-F238E27FC236}">
                    <a16:creationId xmlns:a16="http://schemas.microsoft.com/office/drawing/2014/main" id="{AB3DB49A-520D-4B1F-8D8E-B12CE61D7A4A}"/>
                  </a:ext>
                </a:extLst>
              </p:cNvPr>
              <p:cNvSpPr>
                <a:spLocks noChangeArrowheads="1"/>
              </p:cNvSpPr>
              <p:nvPr/>
            </p:nvSpPr>
            <p:spPr bwMode="auto">
              <a:xfrm>
                <a:off x="2755202" y="4239987"/>
                <a:ext cx="2704032" cy="468000"/>
              </a:xfrm>
              <a:prstGeom prst="roundRect">
                <a:avLst/>
              </a:prstGeom>
              <a:solidFill>
                <a:srgbClr val="B53541">
                  <a:alpha val="50588"/>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Specific Use of Electricity</a:t>
                </a:r>
              </a:p>
            </p:txBody>
          </p:sp>
          <p:sp>
            <p:nvSpPr>
              <p:cNvPr id="157" name="Rectangle 40">
                <a:extLst>
                  <a:ext uri="{FF2B5EF4-FFF2-40B4-BE49-F238E27FC236}">
                    <a16:creationId xmlns:a16="http://schemas.microsoft.com/office/drawing/2014/main" id="{A60D509C-C148-4741-A53B-F39C95E83A10}"/>
                  </a:ext>
                </a:extLst>
              </p:cNvPr>
              <p:cNvSpPr>
                <a:spLocks noChangeArrowheads="1"/>
              </p:cNvSpPr>
              <p:nvPr/>
            </p:nvSpPr>
            <p:spPr bwMode="auto">
              <a:xfrm>
                <a:off x="8113541" y="2582583"/>
                <a:ext cx="1651584"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Manufacturing</a:t>
                </a:r>
              </a:p>
            </p:txBody>
          </p:sp>
          <p:sp>
            <p:nvSpPr>
              <p:cNvPr id="158" name="Rectangle 3">
                <a:extLst>
                  <a:ext uri="{FF2B5EF4-FFF2-40B4-BE49-F238E27FC236}">
                    <a16:creationId xmlns:a16="http://schemas.microsoft.com/office/drawing/2014/main" id="{DA37C754-D723-4A6B-AE56-9D4F688B3D0D}"/>
                  </a:ext>
                </a:extLst>
              </p:cNvPr>
              <p:cNvSpPr>
                <a:spLocks noChangeArrowheads="1"/>
              </p:cNvSpPr>
              <p:nvPr/>
            </p:nvSpPr>
            <p:spPr bwMode="auto">
              <a:xfrm>
                <a:off x="2766002" y="2582583"/>
                <a:ext cx="1240151"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Agriculture</a:t>
                </a:r>
              </a:p>
            </p:txBody>
          </p:sp>
          <p:sp>
            <p:nvSpPr>
              <p:cNvPr id="159" name="Rectangle 35">
                <a:extLst>
                  <a:ext uri="{FF2B5EF4-FFF2-40B4-BE49-F238E27FC236}">
                    <a16:creationId xmlns:a16="http://schemas.microsoft.com/office/drawing/2014/main" id="{1C3137F7-11B8-438F-B1D7-7B95017E838E}"/>
                  </a:ext>
                </a:extLst>
              </p:cNvPr>
              <p:cNvSpPr>
                <a:spLocks noChangeArrowheads="1"/>
              </p:cNvSpPr>
              <p:nvPr/>
            </p:nvSpPr>
            <p:spPr bwMode="auto">
              <a:xfrm>
                <a:off x="7894357" y="3411285"/>
                <a:ext cx="1101731"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Equipment</a:t>
                </a:r>
              </a:p>
            </p:txBody>
          </p:sp>
          <p:sp>
            <p:nvSpPr>
              <p:cNvPr id="160" name="Rectangle 36">
                <a:extLst>
                  <a:ext uri="{FF2B5EF4-FFF2-40B4-BE49-F238E27FC236}">
                    <a16:creationId xmlns:a16="http://schemas.microsoft.com/office/drawing/2014/main" id="{126466B8-011E-47D8-9F03-C655DD2A9FB1}"/>
                  </a:ext>
                </a:extLst>
              </p:cNvPr>
              <p:cNvSpPr>
                <a:spLocks noChangeArrowheads="1"/>
              </p:cNvSpPr>
              <p:nvPr/>
            </p:nvSpPr>
            <p:spPr bwMode="auto">
              <a:xfrm>
                <a:off x="9060430"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Durables</a:t>
                </a:r>
              </a:p>
            </p:txBody>
          </p:sp>
          <p:sp>
            <p:nvSpPr>
              <p:cNvPr id="161" name="Rectangle 37">
                <a:extLst>
                  <a:ext uri="{FF2B5EF4-FFF2-40B4-BE49-F238E27FC236}">
                    <a16:creationId xmlns:a16="http://schemas.microsoft.com/office/drawing/2014/main" id="{E44E2B4F-C6CA-4545-9A8B-6009584AB60E}"/>
                  </a:ext>
                </a:extLst>
              </p:cNvPr>
              <p:cNvSpPr>
                <a:spLocks noChangeArrowheads="1"/>
              </p:cNvSpPr>
              <p:nvPr/>
            </p:nvSpPr>
            <p:spPr bwMode="auto">
              <a:xfrm>
                <a:off x="10140921"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Miscellan.</a:t>
                </a:r>
              </a:p>
            </p:txBody>
          </p:sp>
          <p:sp>
            <p:nvSpPr>
              <p:cNvPr id="162" name="Rectangle 38">
                <a:extLst>
                  <a:ext uri="{FF2B5EF4-FFF2-40B4-BE49-F238E27FC236}">
                    <a16:creationId xmlns:a16="http://schemas.microsoft.com/office/drawing/2014/main" id="{E2A45D31-254C-4F68-829D-41F02767C965}"/>
                  </a:ext>
                </a:extLst>
              </p:cNvPr>
              <p:cNvSpPr>
                <a:spLocks noChangeArrowheads="1"/>
              </p:cNvSpPr>
              <p:nvPr/>
            </p:nvSpPr>
            <p:spPr bwMode="auto">
              <a:xfrm>
                <a:off x="4068036" y="2582582"/>
                <a:ext cx="1370029"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Construction</a:t>
                </a:r>
              </a:p>
            </p:txBody>
          </p:sp>
          <p:sp>
            <p:nvSpPr>
              <p:cNvPr id="163" name="Rectangle 39">
                <a:extLst>
                  <a:ext uri="{FF2B5EF4-FFF2-40B4-BE49-F238E27FC236}">
                    <a16:creationId xmlns:a16="http://schemas.microsoft.com/office/drawing/2014/main" id="{232FF97D-B941-4D10-B101-798FEB1014B8}"/>
                  </a:ext>
                </a:extLst>
              </p:cNvPr>
              <p:cNvSpPr>
                <a:spLocks noChangeArrowheads="1"/>
              </p:cNvSpPr>
              <p:nvPr/>
            </p:nvSpPr>
            <p:spPr bwMode="auto">
              <a:xfrm>
                <a:off x="5478761" y="2582583"/>
                <a:ext cx="1085718"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Mining</a:t>
                </a:r>
              </a:p>
            </p:txBody>
          </p:sp>
          <p:sp>
            <p:nvSpPr>
              <p:cNvPr id="164" name="Rectangle 40">
                <a:extLst>
                  <a:ext uri="{FF2B5EF4-FFF2-40B4-BE49-F238E27FC236}">
                    <a16:creationId xmlns:a16="http://schemas.microsoft.com/office/drawing/2014/main" id="{CD26CC79-A2AE-4DC4-A61F-897B4C61D823}"/>
                  </a:ext>
                </a:extLst>
              </p:cNvPr>
              <p:cNvSpPr>
                <a:spLocks noChangeArrowheads="1"/>
              </p:cNvSpPr>
              <p:nvPr/>
            </p:nvSpPr>
            <p:spPr bwMode="auto">
              <a:xfrm>
                <a:off x="6662842" y="3411285"/>
                <a:ext cx="1167171"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Materials</a:t>
                </a:r>
              </a:p>
            </p:txBody>
          </p:sp>
          <p:sp>
            <p:nvSpPr>
              <p:cNvPr id="165" name="Rectangle 15">
                <a:extLst>
                  <a:ext uri="{FF2B5EF4-FFF2-40B4-BE49-F238E27FC236}">
                    <a16:creationId xmlns:a16="http://schemas.microsoft.com/office/drawing/2014/main" id="{58A19E27-896E-4763-8E29-0ED496988F45}"/>
                  </a:ext>
                </a:extLst>
              </p:cNvPr>
              <p:cNvSpPr>
                <a:spLocks noChangeArrowheads="1"/>
              </p:cNvSpPr>
              <p:nvPr/>
            </p:nvSpPr>
            <p:spPr bwMode="auto">
              <a:xfrm>
                <a:off x="6263633" y="4239987"/>
                <a:ext cx="2449801" cy="468000"/>
              </a:xfrm>
              <a:prstGeom prst="roundRect">
                <a:avLst/>
              </a:prstGeom>
              <a:solidFill>
                <a:srgbClr val="B53541">
                  <a:alpha val="50588"/>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Heat for Thermal Use</a:t>
                </a:r>
              </a:p>
            </p:txBody>
          </p:sp>
          <p:sp>
            <p:nvSpPr>
              <p:cNvPr id="166" name="Rectangle 16">
                <a:extLst>
                  <a:ext uri="{FF2B5EF4-FFF2-40B4-BE49-F238E27FC236}">
                    <a16:creationId xmlns:a16="http://schemas.microsoft.com/office/drawing/2014/main" id="{E0D6AFFD-3714-4986-AE50-8A0DB0CDB9C3}"/>
                  </a:ext>
                </a:extLst>
              </p:cNvPr>
              <p:cNvSpPr>
                <a:spLocks noChangeArrowheads="1"/>
              </p:cNvSpPr>
              <p:nvPr/>
            </p:nvSpPr>
            <p:spPr bwMode="auto">
              <a:xfrm>
                <a:off x="9706833" y="4239987"/>
                <a:ext cx="1469818" cy="468000"/>
              </a:xfrm>
              <a:prstGeom prst="roundRect">
                <a:avLst/>
              </a:prstGeom>
              <a:solidFill>
                <a:srgbClr val="B53541">
                  <a:alpha val="50588"/>
                </a:srgbClr>
              </a:solidFill>
              <a:ln w="9525">
                <a:noFill/>
                <a:miter lim="800000"/>
                <a:headEnd/>
                <a:tailEnd/>
              </a:ln>
              <a:effectLst/>
            </p:spPr>
            <p:txBody>
              <a:bodyPr wrap="none" lIns="91440" tIns="45720" rIns="91440" bIns="45720" anchor="ctr"/>
              <a:lstStyle/>
              <a:p>
                <a:pPr algn="ctr"/>
                <a:r>
                  <a:rPr lang="en-US" sz="1400">
                    <a:latin typeface="Open Sans Light"/>
                    <a:ea typeface="Open Sans Light" panose="020B0306030504020204" pitchFamily="34" charset="0"/>
                    <a:cs typeface="Open Sans Light" panose="020B0306030504020204" pitchFamily="34" charset="0"/>
                  </a:rPr>
                  <a:t>Motive Power</a:t>
                </a:r>
              </a:p>
            </p:txBody>
          </p:sp>
          <p:sp>
            <p:nvSpPr>
              <p:cNvPr id="167" name="Rectangle 5">
                <a:extLst>
                  <a:ext uri="{FF2B5EF4-FFF2-40B4-BE49-F238E27FC236}">
                    <a16:creationId xmlns:a16="http://schemas.microsoft.com/office/drawing/2014/main" id="{590B7702-3D15-4D56-8237-C4C9712517E2}"/>
                  </a:ext>
                </a:extLst>
              </p:cNvPr>
              <p:cNvSpPr>
                <a:spLocks noChangeArrowheads="1"/>
              </p:cNvSpPr>
              <p:nvPr/>
            </p:nvSpPr>
            <p:spPr bwMode="auto">
              <a:xfrm>
                <a:off x="2755751" y="5068689"/>
                <a:ext cx="1799352"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Feedstock/Coke</a:t>
                </a:r>
              </a:p>
            </p:txBody>
          </p:sp>
          <p:sp>
            <p:nvSpPr>
              <p:cNvPr id="168" name="Rectangle 7">
                <a:extLst>
                  <a:ext uri="{FF2B5EF4-FFF2-40B4-BE49-F238E27FC236}">
                    <a16:creationId xmlns:a16="http://schemas.microsoft.com/office/drawing/2014/main" id="{CBCB1D56-2896-485A-9C96-3D6C02D9F3E5}"/>
                  </a:ext>
                </a:extLst>
              </p:cNvPr>
              <p:cNvSpPr>
                <a:spLocks noChangeArrowheads="1"/>
              </p:cNvSpPr>
              <p:nvPr/>
            </p:nvSpPr>
            <p:spPr bwMode="auto">
              <a:xfrm>
                <a:off x="4625659"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Solar System</a:t>
                </a:r>
              </a:p>
            </p:txBody>
          </p:sp>
          <p:sp>
            <p:nvSpPr>
              <p:cNvPr id="169" name="Rectangle 8">
                <a:extLst>
                  <a:ext uri="{FF2B5EF4-FFF2-40B4-BE49-F238E27FC236}">
                    <a16:creationId xmlns:a16="http://schemas.microsoft.com/office/drawing/2014/main" id="{FE985D06-93D7-4F54-B8D4-653C72E77269}"/>
                  </a:ext>
                </a:extLst>
              </p:cNvPr>
              <p:cNvSpPr>
                <a:spLocks noChangeArrowheads="1"/>
              </p:cNvSpPr>
              <p:nvPr/>
            </p:nvSpPr>
            <p:spPr bwMode="auto">
              <a:xfrm>
                <a:off x="6205953"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Fossil Fuels</a:t>
                </a:r>
              </a:p>
            </p:txBody>
          </p:sp>
          <p:sp>
            <p:nvSpPr>
              <p:cNvPr id="170" name="Rectangle 9">
                <a:extLst>
                  <a:ext uri="{FF2B5EF4-FFF2-40B4-BE49-F238E27FC236}">
                    <a16:creationId xmlns:a16="http://schemas.microsoft.com/office/drawing/2014/main" id="{ED18839C-337E-4E6B-A69A-44841880B227}"/>
                  </a:ext>
                </a:extLst>
              </p:cNvPr>
              <p:cNvSpPr>
                <a:spLocks noChangeArrowheads="1"/>
              </p:cNvSpPr>
              <p:nvPr/>
            </p:nvSpPr>
            <p:spPr bwMode="auto">
              <a:xfrm>
                <a:off x="7744640" y="5897392"/>
                <a:ext cx="3412425"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Traditional &amp; Modern Biomass</a:t>
                </a:r>
              </a:p>
            </p:txBody>
          </p:sp>
          <p:sp>
            <p:nvSpPr>
              <p:cNvPr id="171" name="Rectangle 10">
                <a:extLst>
                  <a:ext uri="{FF2B5EF4-FFF2-40B4-BE49-F238E27FC236}">
                    <a16:creationId xmlns:a16="http://schemas.microsoft.com/office/drawing/2014/main" id="{31F2007F-B475-4A15-B933-C1967E69BDA3}"/>
                  </a:ext>
                </a:extLst>
              </p:cNvPr>
              <p:cNvSpPr>
                <a:spLocks noChangeArrowheads="1"/>
              </p:cNvSpPr>
              <p:nvPr/>
            </p:nvSpPr>
            <p:spPr bwMode="auto">
              <a:xfrm>
                <a:off x="4605837" y="5068689"/>
                <a:ext cx="107973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172" name="Rectangle 11">
                <a:extLst>
                  <a:ext uri="{FF2B5EF4-FFF2-40B4-BE49-F238E27FC236}">
                    <a16:creationId xmlns:a16="http://schemas.microsoft.com/office/drawing/2014/main" id="{E93A9EF3-BA0B-45E2-802E-79BB084140EC}"/>
                  </a:ext>
                </a:extLst>
              </p:cNvPr>
              <p:cNvSpPr>
                <a:spLocks noChangeArrowheads="1"/>
              </p:cNvSpPr>
              <p:nvPr/>
            </p:nvSpPr>
            <p:spPr bwMode="auto">
              <a:xfrm>
                <a:off x="5838654" y="5068689"/>
                <a:ext cx="1229605"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Heat Pump</a:t>
                </a:r>
              </a:p>
            </p:txBody>
          </p:sp>
          <p:sp>
            <p:nvSpPr>
              <p:cNvPr id="173" name="Rectangle 12">
                <a:extLst>
                  <a:ext uri="{FF2B5EF4-FFF2-40B4-BE49-F238E27FC236}">
                    <a16:creationId xmlns:a16="http://schemas.microsoft.com/office/drawing/2014/main" id="{F1207617-13A6-42AF-82BD-33707E99A23B}"/>
                  </a:ext>
                </a:extLst>
              </p:cNvPr>
              <p:cNvSpPr>
                <a:spLocks noChangeArrowheads="1"/>
              </p:cNvSpPr>
              <p:nvPr/>
            </p:nvSpPr>
            <p:spPr bwMode="auto">
              <a:xfrm>
                <a:off x="7118299" y="5068689"/>
                <a:ext cx="2588535"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Heat from Cogeneration</a:t>
                </a:r>
              </a:p>
            </p:txBody>
          </p:sp>
          <p:sp>
            <p:nvSpPr>
              <p:cNvPr id="174" name="Rectangle 13">
                <a:extLst>
                  <a:ext uri="{FF2B5EF4-FFF2-40B4-BE49-F238E27FC236}">
                    <a16:creationId xmlns:a16="http://schemas.microsoft.com/office/drawing/2014/main" id="{A2D6E1A1-F68D-445A-B73A-DD272D6F1214}"/>
                  </a:ext>
                </a:extLst>
              </p:cNvPr>
              <p:cNvSpPr>
                <a:spLocks noChangeArrowheads="1"/>
              </p:cNvSpPr>
              <p:nvPr/>
            </p:nvSpPr>
            <p:spPr bwMode="auto">
              <a:xfrm>
                <a:off x="9765124" y="5068689"/>
                <a:ext cx="1411527"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Motor Fuel</a:t>
                </a:r>
              </a:p>
            </p:txBody>
          </p:sp>
          <p:sp>
            <p:nvSpPr>
              <p:cNvPr id="175" name="Rectangle 14">
                <a:extLst>
                  <a:ext uri="{FF2B5EF4-FFF2-40B4-BE49-F238E27FC236}">
                    <a16:creationId xmlns:a16="http://schemas.microsoft.com/office/drawing/2014/main" id="{033AB785-FEB6-46BB-9235-23124696317F}"/>
                  </a:ext>
                </a:extLst>
              </p:cNvPr>
              <p:cNvSpPr>
                <a:spLocks noChangeArrowheads="1"/>
              </p:cNvSpPr>
              <p:nvPr/>
            </p:nvSpPr>
            <p:spPr bwMode="auto">
              <a:xfrm>
                <a:off x="3084762" y="588041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District Heat</a:t>
                </a:r>
              </a:p>
            </p:txBody>
          </p:sp>
          <p:cxnSp>
            <p:nvCxnSpPr>
              <p:cNvPr id="176" name="Straight Connector 175">
                <a:extLst>
                  <a:ext uri="{FF2B5EF4-FFF2-40B4-BE49-F238E27FC236}">
                    <a16:creationId xmlns:a16="http://schemas.microsoft.com/office/drawing/2014/main" id="{41E060EE-184A-4B9D-BA65-2DA29C73AF80}"/>
                  </a:ext>
                </a:extLst>
              </p:cNvPr>
              <p:cNvCxnSpPr>
                <a:cxnSpLocks/>
              </p:cNvCxnSpPr>
              <p:nvPr/>
            </p:nvCxnSpPr>
            <p:spPr>
              <a:xfrm flipV="1">
                <a:off x="3819932" y="5713822"/>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DEB547D-3FFF-4E6F-88D8-45A9F9BBDA8B}"/>
                  </a:ext>
                </a:extLst>
              </p:cNvPr>
              <p:cNvCxnSpPr>
                <a:cxnSpLocks/>
              </p:cNvCxnSpPr>
              <p:nvPr/>
            </p:nvCxnSpPr>
            <p:spPr>
              <a:xfrm>
                <a:off x="931419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8160A06-C10F-41A3-B44C-94D3E28649D2}"/>
                  </a:ext>
                </a:extLst>
              </p:cNvPr>
              <p:cNvCxnSpPr>
                <a:cxnSpLocks/>
              </p:cNvCxnSpPr>
              <p:nvPr/>
            </p:nvCxnSpPr>
            <p:spPr>
              <a:xfrm>
                <a:off x="694112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F613F09-6A60-4ADC-B22B-660E24610163}"/>
                  </a:ext>
                </a:extLst>
              </p:cNvPr>
              <p:cNvCxnSpPr>
                <a:cxnSpLocks/>
              </p:cNvCxnSpPr>
              <p:nvPr/>
            </p:nvCxnSpPr>
            <p:spPr>
              <a:xfrm>
                <a:off x="5347920"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FFA20D07-69AB-4488-A506-576923D747FE}"/>
                  </a:ext>
                </a:extLst>
              </p:cNvPr>
              <p:cNvCxnSpPr>
                <a:cxnSpLocks/>
              </p:cNvCxnSpPr>
              <p:nvPr/>
            </p:nvCxnSpPr>
            <p:spPr>
              <a:xfrm>
                <a:off x="3819932" y="5713354"/>
                <a:ext cx="54942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ABA53064-676F-458C-8BD8-0B04E72AD283}"/>
                  </a:ext>
                </a:extLst>
              </p:cNvPr>
              <p:cNvCxnSpPr>
                <a:cxnSpLocks/>
              </p:cNvCxnSpPr>
              <p:nvPr/>
            </p:nvCxnSpPr>
            <p:spPr>
              <a:xfrm flipV="1">
                <a:off x="5759442" y="4911089"/>
                <a:ext cx="0" cy="802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45B1D6C-EAC4-4371-8A01-B70B95A40C50}"/>
                  </a:ext>
                </a:extLst>
              </p:cNvPr>
              <p:cNvCxnSpPr>
                <a:cxnSpLocks/>
              </p:cNvCxnSpPr>
              <p:nvPr/>
            </p:nvCxnSpPr>
            <p:spPr>
              <a:xfrm flipV="1">
                <a:off x="5158058"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D15E28B-22E9-45ED-9CD7-4705518846BB}"/>
                  </a:ext>
                </a:extLst>
              </p:cNvPr>
              <p:cNvCxnSpPr>
                <a:cxnSpLocks/>
              </p:cNvCxnSpPr>
              <p:nvPr/>
            </p:nvCxnSpPr>
            <p:spPr>
              <a:xfrm flipV="1">
                <a:off x="6449614"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21C0CD6-0FD4-40A4-8D31-9102AED3D08D}"/>
                  </a:ext>
                </a:extLst>
              </p:cNvPr>
              <p:cNvCxnSpPr>
                <a:cxnSpLocks/>
              </p:cNvCxnSpPr>
              <p:nvPr/>
            </p:nvCxnSpPr>
            <p:spPr>
              <a:xfrm flipV="1">
                <a:off x="8406266"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E34DFA7-42ED-4073-AB67-4C18358095CB}"/>
                  </a:ext>
                </a:extLst>
              </p:cNvPr>
              <p:cNvCxnSpPr>
                <a:cxnSpLocks/>
              </p:cNvCxnSpPr>
              <p:nvPr/>
            </p:nvCxnSpPr>
            <p:spPr>
              <a:xfrm flipH="1">
                <a:off x="5158059" y="4911089"/>
                <a:ext cx="3256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E8FBECA9-E45E-4C95-8264-F8517666AF40}"/>
                  </a:ext>
                </a:extLst>
              </p:cNvPr>
              <p:cNvCxnSpPr>
                <a:cxnSpLocks/>
                <a:endCxn id="108" idx="2"/>
              </p:cNvCxnSpPr>
              <p:nvPr/>
            </p:nvCxnSpPr>
            <p:spPr>
              <a:xfrm flipH="1" flipV="1">
                <a:off x="7488534" y="4707987"/>
                <a:ext cx="0"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DA1E0C58-CE8B-43C8-B708-6CBB85A52CB9}"/>
                  </a:ext>
                </a:extLst>
              </p:cNvPr>
              <p:cNvCxnSpPr>
                <a:cxnSpLocks/>
                <a:stCxn id="118" idx="0"/>
                <a:endCxn id="109" idx="2"/>
              </p:cNvCxnSpPr>
              <p:nvPr/>
            </p:nvCxnSpPr>
            <p:spPr>
              <a:xfrm flipH="1" flipV="1">
                <a:off x="10441743" y="4707987"/>
                <a:ext cx="0" cy="360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29F18DCF-AE35-4094-90B6-E40FA4D2169E}"/>
                  </a:ext>
                </a:extLst>
              </p:cNvPr>
              <p:cNvCxnSpPr>
                <a:cxnSpLocks/>
              </p:cNvCxnSpPr>
              <p:nvPr/>
            </p:nvCxnSpPr>
            <p:spPr>
              <a:xfrm flipV="1">
                <a:off x="4818719" y="4701529"/>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3559DB86-6F71-4FD0-973D-83406B33309E}"/>
                  </a:ext>
                </a:extLst>
              </p:cNvPr>
              <p:cNvCxnSpPr>
                <a:cxnSpLocks/>
              </p:cNvCxnSpPr>
              <p:nvPr/>
            </p:nvCxnSpPr>
            <p:spPr>
              <a:xfrm flipH="1" flipV="1">
                <a:off x="3356686" y="4049887"/>
                <a:ext cx="7310535" cy="194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F03D723D-8686-4A70-9380-AF69592289EC}"/>
                  </a:ext>
                </a:extLst>
              </p:cNvPr>
              <p:cNvCxnSpPr>
                <a:cxnSpLocks/>
              </p:cNvCxnSpPr>
              <p:nvPr/>
            </p:nvCxnSpPr>
            <p:spPr>
              <a:xfrm>
                <a:off x="3372058" y="3055069"/>
                <a:ext cx="0"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DC8020DF-6251-442A-A14D-3740EE44EC41}"/>
                  </a:ext>
                </a:extLst>
              </p:cNvPr>
              <p:cNvCxnSpPr>
                <a:cxnSpLocks/>
              </p:cNvCxnSpPr>
              <p:nvPr/>
            </p:nvCxnSpPr>
            <p:spPr>
              <a:xfrm flipH="1">
                <a:off x="4752658"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A8DC0AEF-467E-4577-ADAF-57D02E34DB29}"/>
                  </a:ext>
                </a:extLst>
              </p:cNvPr>
              <p:cNvCxnSpPr>
                <a:cxnSpLocks/>
              </p:cNvCxnSpPr>
              <p:nvPr/>
            </p:nvCxnSpPr>
            <p:spPr>
              <a:xfrm flipH="1">
                <a:off x="5981196"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DFBB8C7-44D6-496A-B0FD-317027AEA062}"/>
                  </a:ext>
                </a:extLst>
              </p:cNvPr>
              <p:cNvCxnSpPr>
                <a:cxnSpLocks/>
              </p:cNvCxnSpPr>
              <p:nvPr/>
            </p:nvCxnSpPr>
            <p:spPr>
              <a:xfrm flipH="1" flipV="1">
                <a:off x="7238395" y="3230934"/>
                <a:ext cx="34111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0B26214B-958A-49CA-891D-3986847163E1}"/>
                  </a:ext>
                </a:extLst>
              </p:cNvPr>
              <p:cNvCxnSpPr>
                <a:cxnSpLocks/>
              </p:cNvCxnSpPr>
              <p:nvPr/>
            </p:nvCxnSpPr>
            <p:spPr>
              <a:xfrm>
                <a:off x="9016980" y="304756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368D0A3-7D2E-49D4-A124-9432DF9FC186}"/>
                  </a:ext>
                </a:extLst>
              </p:cNvPr>
              <p:cNvCxnSpPr>
                <a:cxnSpLocks/>
              </p:cNvCxnSpPr>
              <p:nvPr/>
            </p:nvCxnSpPr>
            <p:spPr>
              <a:xfrm>
                <a:off x="7246427" y="3237488"/>
                <a:ext cx="1"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59422929-776D-47A7-9418-0D7CB1410FFC}"/>
                  </a:ext>
                </a:extLst>
              </p:cNvPr>
              <p:cNvCxnSpPr>
                <a:cxnSpLocks/>
              </p:cNvCxnSpPr>
              <p:nvPr/>
            </p:nvCxnSpPr>
            <p:spPr>
              <a:xfrm>
                <a:off x="8381584"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87184197-A3AD-4647-A835-6BE5469E2101}"/>
                  </a:ext>
                </a:extLst>
              </p:cNvPr>
              <p:cNvCxnSpPr>
                <a:cxnSpLocks/>
              </p:cNvCxnSpPr>
              <p:nvPr/>
            </p:nvCxnSpPr>
            <p:spPr>
              <a:xfrm>
                <a:off x="10651896"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3EEF654-F468-4E2A-AA15-E86EC10EE6BC}"/>
                  </a:ext>
                </a:extLst>
              </p:cNvPr>
              <p:cNvCxnSpPr>
                <a:cxnSpLocks/>
              </p:cNvCxnSpPr>
              <p:nvPr/>
            </p:nvCxnSpPr>
            <p:spPr>
              <a:xfrm>
                <a:off x="9516741"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A8662C4D-B210-4B14-9E61-B403E84B94E5}"/>
                  </a:ext>
                </a:extLst>
              </p:cNvPr>
              <p:cNvCxnSpPr>
                <a:cxnSpLocks/>
              </p:cNvCxnSpPr>
              <p:nvPr/>
            </p:nvCxnSpPr>
            <p:spPr>
              <a:xfrm flipH="1">
                <a:off x="7246427" y="388477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8E34BAA-5AAF-446B-8EBE-8E087CCA750B}"/>
                  </a:ext>
                </a:extLst>
              </p:cNvPr>
              <p:cNvCxnSpPr>
                <a:cxnSpLocks/>
              </p:cNvCxnSpPr>
              <p:nvPr/>
            </p:nvCxnSpPr>
            <p:spPr>
              <a:xfrm flipH="1">
                <a:off x="8381584"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E33E2BB2-3400-493E-95DF-DDF8C79F72D9}"/>
                  </a:ext>
                </a:extLst>
              </p:cNvPr>
              <p:cNvCxnSpPr>
                <a:cxnSpLocks/>
              </p:cNvCxnSpPr>
              <p:nvPr/>
            </p:nvCxnSpPr>
            <p:spPr>
              <a:xfrm flipH="1">
                <a:off x="9516740"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668A4F19-3EE3-4A79-A439-AD37BC79832D}"/>
                  </a:ext>
                </a:extLst>
              </p:cNvPr>
              <p:cNvCxnSpPr>
                <a:cxnSpLocks/>
              </p:cNvCxnSpPr>
              <p:nvPr/>
            </p:nvCxnSpPr>
            <p:spPr>
              <a:xfrm flipH="1">
                <a:off x="10648995" y="387796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7D4FBDC1-D5B3-4753-859A-02A83C53B9CE}"/>
                  </a:ext>
                </a:extLst>
              </p:cNvPr>
              <p:cNvCxnSpPr>
                <a:cxnSpLocks/>
              </p:cNvCxnSpPr>
              <p:nvPr/>
            </p:nvCxnSpPr>
            <p:spPr>
              <a:xfrm flipH="1">
                <a:off x="10441741" y="408898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2714168C-DF7C-4839-94E8-E582FBE9193F}"/>
                  </a:ext>
                </a:extLst>
              </p:cNvPr>
              <p:cNvCxnSpPr>
                <a:cxnSpLocks/>
              </p:cNvCxnSpPr>
              <p:nvPr/>
            </p:nvCxnSpPr>
            <p:spPr>
              <a:xfrm flipH="1">
                <a:off x="7551755" y="4081355"/>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3E09AE77-F58F-41F0-8821-CA99D036C4AF}"/>
                  </a:ext>
                </a:extLst>
              </p:cNvPr>
              <p:cNvCxnSpPr>
                <a:cxnSpLocks/>
              </p:cNvCxnSpPr>
              <p:nvPr/>
            </p:nvCxnSpPr>
            <p:spPr>
              <a:xfrm flipH="1">
                <a:off x="4108553" y="405645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6" name="Text Box 31">
                <a:extLst>
                  <a:ext uri="{FF2B5EF4-FFF2-40B4-BE49-F238E27FC236}">
                    <a16:creationId xmlns:a16="http://schemas.microsoft.com/office/drawing/2014/main" id="{B70F910A-3891-49FE-8CE1-841337742D0B}"/>
                  </a:ext>
                </a:extLst>
              </p:cNvPr>
              <p:cNvSpPr txBox="1">
                <a:spLocks noChangeArrowheads="1"/>
              </p:cNvSpPr>
              <p:nvPr/>
            </p:nvSpPr>
            <p:spPr bwMode="auto">
              <a:xfrm>
                <a:off x="1104901" y="5094015"/>
                <a:ext cx="1591742" cy="893437"/>
              </a:xfrm>
              <a:prstGeom prst="roundRect">
                <a:avLst/>
              </a:prstGeom>
              <a:noFill/>
              <a:ln w="9525">
                <a:noFill/>
                <a:miter lim="800000"/>
                <a:headEnd/>
                <a:tailEnd/>
              </a:ln>
              <a:effectLst/>
            </p:spPr>
            <p:txBody>
              <a:bodyPr wrap="square">
                <a:spAutoFit/>
              </a:bodyPr>
              <a:lstStyle/>
              <a:p>
                <a:pPr algn="r">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Final energy form</a:t>
                </a:r>
              </a:p>
            </p:txBody>
          </p:sp>
        </p:grpSp>
        <p:sp>
          <p:nvSpPr>
            <p:cNvPr id="147" name="Rectangle 39">
              <a:extLst>
                <a:ext uri="{FF2B5EF4-FFF2-40B4-BE49-F238E27FC236}">
                  <a16:creationId xmlns:a16="http://schemas.microsoft.com/office/drawing/2014/main" id="{E59BE78B-1315-4FCF-9916-934FDEE91016}"/>
                </a:ext>
              </a:extLst>
            </p:cNvPr>
            <p:cNvSpPr>
              <a:spLocks noChangeArrowheads="1"/>
            </p:cNvSpPr>
            <p:nvPr/>
          </p:nvSpPr>
          <p:spPr bwMode="auto">
            <a:xfrm>
              <a:off x="6021620" y="1884278"/>
              <a:ext cx="1085718" cy="453516"/>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Industry</a:t>
              </a:r>
            </a:p>
          </p:txBody>
        </p:sp>
        <p:cxnSp>
          <p:nvCxnSpPr>
            <p:cNvPr id="148" name="Straight Connector 147">
              <a:extLst>
                <a:ext uri="{FF2B5EF4-FFF2-40B4-BE49-F238E27FC236}">
                  <a16:creationId xmlns:a16="http://schemas.microsoft.com/office/drawing/2014/main" id="{E13AF498-76DF-4CDB-8CE2-210CEB07942D}"/>
                </a:ext>
              </a:extLst>
            </p:cNvPr>
            <p:cNvCxnSpPr>
              <a:cxnSpLocks/>
            </p:cNvCxnSpPr>
            <p:nvPr/>
          </p:nvCxnSpPr>
          <p:spPr>
            <a:xfrm flipH="1">
              <a:off x="3372058" y="2525459"/>
              <a:ext cx="564492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627661C-16A8-418E-B9D7-2C5A0B8F27D7}"/>
                </a:ext>
              </a:extLst>
            </p:cNvPr>
            <p:cNvCxnSpPr>
              <a:cxnSpLocks/>
            </p:cNvCxnSpPr>
            <p:nvPr/>
          </p:nvCxnSpPr>
          <p:spPr>
            <a:xfrm flipH="1">
              <a:off x="8998487" y="2540808"/>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8FFC0DEA-1BCA-4875-ADC5-811B52B0574C}"/>
                </a:ext>
              </a:extLst>
            </p:cNvPr>
            <p:cNvCxnSpPr>
              <a:cxnSpLocks/>
            </p:cNvCxnSpPr>
            <p:nvPr/>
          </p:nvCxnSpPr>
          <p:spPr>
            <a:xfrm flipH="1">
              <a:off x="4780683" y="2534335"/>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9B0E25EB-6CE9-4FC1-BB42-0E0B0118BFF6}"/>
                </a:ext>
              </a:extLst>
            </p:cNvPr>
            <p:cNvCxnSpPr>
              <a:cxnSpLocks/>
            </p:cNvCxnSpPr>
            <p:nvPr/>
          </p:nvCxnSpPr>
          <p:spPr>
            <a:xfrm flipH="1">
              <a:off x="3391011" y="2538321"/>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8FC26720-2806-4E07-AF35-CEA7565BE193}"/>
                </a:ext>
              </a:extLst>
            </p:cNvPr>
            <p:cNvCxnSpPr>
              <a:cxnSpLocks/>
            </p:cNvCxnSpPr>
            <p:nvPr/>
          </p:nvCxnSpPr>
          <p:spPr>
            <a:xfrm flipH="1">
              <a:off x="6021620" y="2527416"/>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0ED72175-511D-4DF1-977A-CC0629E23F0E}"/>
                </a:ext>
              </a:extLst>
            </p:cNvPr>
            <p:cNvCxnSpPr>
              <a:cxnSpLocks/>
            </p:cNvCxnSpPr>
            <p:nvPr/>
          </p:nvCxnSpPr>
          <p:spPr>
            <a:xfrm flipH="1">
              <a:off x="6568271" y="2340833"/>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2BE5A33F-0937-4A60-BBF7-F93F54D8DA6E}"/>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14</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334628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with low confidence">
            <a:extLst>
              <a:ext uri="{FF2B5EF4-FFF2-40B4-BE49-F238E27FC236}">
                <a16:creationId xmlns:a16="http://schemas.microsoft.com/office/drawing/2014/main" id="{7361A60B-0F66-2347-A4CB-3ED63452A898}"/>
              </a:ext>
            </a:extLst>
          </p:cNvPr>
          <p:cNvPicPr>
            <a:picLocks noChangeAspect="1"/>
          </p:cNvPicPr>
          <p:nvPr/>
        </p:nvPicPr>
        <p:blipFill>
          <a:blip r:embed="rId3"/>
          <a:stretch>
            <a:fillRect/>
          </a:stretch>
        </p:blipFill>
        <p:spPr>
          <a:xfrm>
            <a:off x="8193674" y="1428196"/>
            <a:ext cx="3028868" cy="4190424"/>
          </a:xfrm>
          <a:prstGeom prst="rect">
            <a:avLst/>
          </a:prstGeom>
        </p:spPr>
      </p:pic>
      <p:sp>
        <p:nvSpPr>
          <p:cNvPr id="115" name="Google Shape;115;p16">
            <a:extLst>
              <a:ext uri="{FF2B5EF4-FFF2-40B4-BE49-F238E27FC236}">
                <a16:creationId xmlns:a16="http://schemas.microsoft.com/office/drawing/2014/main" id="{BEED846D-A27C-4CE9-83AC-578F822929F2}"/>
              </a:ext>
            </a:extLst>
          </p:cNvPr>
          <p:cNvSpPr txBox="1"/>
          <p:nvPr/>
        </p:nvSpPr>
        <p:spPr>
          <a:xfrm>
            <a:off x="887412" y="1783367"/>
            <a:ext cx="731163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Thermal uses for manufacturing</a:t>
            </a:r>
          </a:p>
          <a:p>
            <a:pPr eaLnBrk="1" hangingPunct="1">
              <a:lnSpc>
                <a:spcPct val="100000"/>
              </a:lnSpc>
              <a:spcAft>
                <a:spcPts val="1200"/>
              </a:spcAft>
              <a:buFontTx/>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15</a:t>
            </a:fld>
            <a:endParaRPr lang="en-US" altLang="en-US" sz="1400" b="1">
              <a:solidFill>
                <a:schemeClr val="bg1"/>
              </a:solidFill>
              <a:latin typeface="Open Sans ExtraBold"/>
              <a:ea typeface="Open Sans ExtraBold"/>
              <a:cs typeface="Open Sans ExtraBold"/>
            </a:endParaRPr>
          </a:p>
        </p:txBody>
      </p:sp>
      <p:sp>
        <p:nvSpPr>
          <p:cNvPr id="89" name="Text Box 4">
            <a:extLst>
              <a:ext uri="{FF2B5EF4-FFF2-40B4-BE49-F238E27FC236}">
                <a16:creationId xmlns:a16="http://schemas.microsoft.com/office/drawing/2014/main" id="{D9752D37-ACD8-7846-87D4-AC2D6E59E00C}"/>
              </a:ext>
            </a:extLst>
          </p:cNvPr>
          <p:cNvSpPr txBox="1">
            <a:spLocks noChangeArrowheads="1"/>
          </p:cNvSpPr>
          <p:nvPr/>
        </p:nvSpPr>
        <p:spPr bwMode="auto">
          <a:xfrm>
            <a:off x="9040361" y="1411627"/>
            <a:ext cx="2003119" cy="338554"/>
          </a:xfrm>
          <a:prstGeom prst="rect">
            <a:avLst/>
          </a:prstGeom>
          <a:noFill/>
          <a:ln w="9525">
            <a:noFill/>
            <a:miter lim="800000"/>
            <a:headEnd/>
            <a:tailEnd/>
          </a:ln>
          <a:effectLst/>
        </p:spPr>
        <p:txBody>
          <a:bodyPr>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Miscellaneous</a:t>
            </a:r>
          </a:p>
        </p:txBody>
      </p:sp>
      <p:sp>
        <p:nvSpPr>
          <p:cNvPr id="90" name="Text Box 9">
            <a:extLst>
              <a:ext uri="{FF2B5EF4-FFF2-40B4-BE49-F238E27FC236}">
                <a16:creationId xmlns:a16="http://schemas.microsoft.com/office/drawing/2014/main" id="{60530DD5-E61F-B44B-A142-7BC08DE1BCBA}"/>
              </a:ext>
            </a:extLst>
          </p:cNvPr>
          <p:cNvSpPr txBox="1">
            <a:spLocks noChangeArrowheads="1"/>
          </p:cNvSpPr>
          <p:nvPr/>
        </p:nvSpPr>
        <p:spPr bwMode="auto">
          <a:xfrm>
            <a:off x="8831938" y="1773626"/>
            <a:ext cx="2003119" cy="338554"/>
          </a:xfrm>
          <a:prstGeom prst="rect">
            <a:avLst/>
          </a:prstGeom>
          <a:noFill/>
          <a:ln w="9525">
            <a:noFill/>
            <a:miter lim="800000"/>
            <a:headEnd/>
            <a:tailEnd/>
          </a:ln>
          <a:effectLst/>
        </p:spPr>
        <p:txBody>
          <a:bodyPr>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    Durables</a:t>
            </a:r>
          </a:p>
        </p:txBody>
      </p:sp>
      <p:sp>
        <p:nvSpPr>
          <p:cNvPr id="91" name="Text Box 10">
            <a:extLst>
              <a:ext uri="{FF2B5EF4-FFF2-40B4-BE49-F238E27FC236}">
                <a16:creationId xmlns:a16="http://schemas.microsoft.com/office/drawing/2014/main" id="{20B1ED97-F1D0-B549-8F51-A8BF509EBD6D}"/>
              </a:ext>
            </a:extLst>
          </p:cNvPr>
          <p:cNvSpPr txBox="1">
            <a:spLocks noChangeArrowheads="1"/>
          </p:cNvSpPr>
          <p:nvPr/>
        </p:nvSpPr>
        <p:spPr bwMode="auto">
          <a:xfrm>
            <a:off x="8559800" y="2160569"/>
            <a:ext cx="2003119" cy="338554"/>
          </a:xfrm>
          <a:prstGeom prst="rect">
            <a:avLst/>
          </a:prstGeom>
          <a:noFill/>
          <a:ln w="9525">
            <a:noFill/>
            <a:miter lim="800000"/>
            <a:headEnd/>
            <a:tailEnd/>
          </a:ln>
          <a:effectLst/>
        </p:spPr>
        <p:txBody>
          <a:bodyPr wrap="square">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        Equipment</a:t>
            </a:r>
          </a:p>
        </p:txBody>
      </p:sp>
      <p:sp>
        <p:nvSpPr>
          <p:cNvPr id="92" name="Text Box 11">
            <a:extLst>
              <a:ext uri="{FF2B5EF4-FFF2-40B4-BE49-F238E27FC236}">
                <a16:creationId xmlns:a16="http://schemas.microsoft.com/office/drawing/2014/main" id="{C34C54ED-E662-8C41-9FED-748A475F6D6A}"/>
              </a:ext>
            </a:extLst>
          </p:cNvPr>
          <p:cNvSpPr txBox="1">
            <a:spLocks noChangeArrowheads="1"/>
          </p:cNvSpPr>
          <p:nvPr/>
        </p:nvSpPr>
        <p:spPr bwMode="auto">
          <a:xfrm>
            <a:off x="8254999" y="2597033"/>
            <a:ext cx="2003119" cy="338554"/>
          </a:xfrm>
          <a:prstGeom prst="rect">
            <a:avLst/>
          </a:prstGeom>
          <a:noFill/>
          <a:ln w="9525">
            <a:noFill/>
            <a:miter lim="800000"/>
            <a:headEnd/>
            <a:tailEnd/>
          </a:ln>
          <a:effectLst/>
        </p:spPr>
        <p:txBody>
          <a:bodyPr wrap="square">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         Materials</a:t>
            </a:r>
          </a:p>
        </p:txBody>
      </p:sp>
      <p:sp>
        <p:nvSpPr>
          <p:cNvPr id="93" name="Text Box 14">
            <a:extLst>
              <a:ext uri="{FF2B5EF4-FFF2-40B4-BE49-F238E27FC236}">
                <a16:creationId xmlns:a16="http://schemas.microsoft.com/office/drawing/2014/main" id="{57EFB569-D345-7447-B572-A433DDA6E528}"/>
              </a:ext>
            </a:extLst>
          </p:cNvPr>
          <p:cNvSpPr txBox="1">
            <a:spLocks noChangeArrowheads="1"/>
          </p:cNvSpPr>
          <p:nvPr/>
        </p:nvSpPr>
        <p:spPr bwMode="auto">
          <a:xfrm>
            <a:off x="7323402" y="3921883"/>
            <a:ext cx="3720078" cy="584775"/>
          </a:xfrm>
          <a:prstGeom prst="rect">
            <a:avLst/>
          </a:prstGeom>
          <a:noFill/>
          <a:ln w="9525">
            <a:noFill/>
            <a:miter lim="800000"/>
            <a:headEnd/>
            <a:tailEnd/>
          </a:ln>
          <a:effectLst/>
        </p:spPr>
        <p:txBody>
          <a:bodyPr>
            <a:spAutoFit/>
          </a:bodyPr>
          <a:lstStyle/>
          <a:p>
            <a:pPr algn="ctr">
              <a:spcBef>
                <a:spcPts val="0"/>
              </a:spcBef>
            </a:pP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Steam generation </a:t>
            </a:r>
          </a:p>
          <a:p>
            <a:pPr algn="ctr">
              <a:spcBef>
                <a:spcPts val="0"/>
              </a:spcBef>
            </a:pP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(Medium)</a:t>
            </a:r>
          </a:p>
        </p:txBody>
      </p:sp>
      <p:sp>
        <p:nvSpPr>
          <p:cNvPr id="94" name="Text Box 15">
            <a:extLst>
              <a:ext uri="{FF2B5EF4-FFF2-40B4-BE49-F238E27FC236}">
                <a16:creationId xmlns:a16="http://schemas.microsoft.com/office/drawing/2014/main" id="{CB5D1C6A-A85C-CD42-95B6-9092C974F5F3}"/>
              </a:ext>
            </a:extLst>
          </p:cNvPr>
          <p:cNvSpPr txBox="1">
            <a:spLocks noChangeArrowheads="1"/>
          </p:cNvSpPr>
          <p:nvPr/>
        </p:nvSpPr>
        <p:spPr bwMode="auto">
          <a:xfrm>
            <a:off x="7575369" y="2998533"/>
            <a:ext cx="3362378" cy="584775"/>
          </a:xfrm>
          <a:prstGeom prst="rect">
            <a:avLst/>
          </a:prstGeom>
          <a:noFill/>
          <a:ln w="9525">
            <a:noFill/>
            <a:miter lim="800000"/>
            <a:headEnd/>
            <a:tailEnd/>
          </a:ln>
          <a:effectLst/>
        </p:spPr>
        <p:txBody>
          <a:bodyPr>
            <a:spAutoFit/>
          </a:bodyPr>
          <a:lstStyle/>
          <a:p>
            <a:pPr algn="ctr">
              <a:spcBef>
                <a:spcPct val="50000"/>
              </a:spcBef>
            </a:pP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Furnaces </a:t>
            </a:r>
            <a:b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b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(High)</a:t>
            </a:r>
          </a:p>
        </p:txBody>
      </p:sp>
      <p:sp>
        <p:nvSpPr>
          <p:cNvPr id="95" name="Text Box 39">
            <a:extLst>
              <a:ext uri="{FF2B5EF4-FFF2-40B4-BE49-F238E27FC236}">
                <a16:creationId xmlns:a16="http://schemas.microsoft.com/office/drawing/2014/main" id="{24FAF268-B9C8-3E4B-852E-F35B39953C78}"/>
              </a:ext>
            </a:extLst>
          </p:cNvPr>
          <p:cNvSpPr txBox="1">
            <a:spLocks noChangeArrowheads="1"/>
          </p:cNvSpPr>
          <p:nvPr/>
        </p:nvSpPr>
        <p:spPr bwMode="auto">
          <a:xfrm>
            <a:off x="8116217" y="5622312"/>
            <a:ext cx="2366907" cy="338554"/>
          </a:xfrm>
          <a:prstGeom prst="rect">
            <a:avLst/>
          </a:prstGeom>
          <a:noFill/>
          <a:ln w="9525">
            <a:noFill/>
            <a:miter lim="800000"/>
            <a:headEnd/>
            <a:tailEnd/>
          </a:ln>
          <a:effectLst/>
        </p:spPr>
        <p:txBody>
          <a:bodyPr wrap="square">
            <a:spAutoFit/>
          </a:bodyPr>
          <a:lstStyle/>
          <a:p>
            <a:pPr algn="ct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Process of Thermal Use</a:t>
            </a:r>
          </a:p>
        </p:txBody>
      </p:sp>
      <p:sp>
        <p:nvSpPr>
          <p:cNvPr id="85" name="Text Box 14">
            <a:extLst>
              <a:ext uri="{FF2B5EF4-FFF2-40B4-BE49-F238E27FC236}">
                <a16:creationId xmlns:a16="http://schemas.microsoft.com/office/drawing/2014/main" id="{69746EE1-8414-7A43-BD98-1B146C072907}"/>
              </a:ext>
            </a:extLst>
          </p:cNvPr>
          <p:cNvSpPr txBox="1">
            <a:spLocks noChangeArrowheads="1"/>
          </p:cNvSpPr>
          <p:nvPr/>
        </p:nvSpPr>
        <p:spPr bwMode="auto">
          <a:xfrm>
            <a:off x="7439632" y="4786335"/>
            <a:ext cx="3720078" cy="584775"/>
          </a:xfrm>
          <a:prstGeom prst="rect">
            <a:avLst/>
          </a:prstGeom>
          <a:noFill/>
          <a:ln w="9525">
            <a:noFill/>
            <a:miter lim="800000"/>
            <a:headEnd/>
            <a:tailEnd/>
          </a:ln>
          <a:effectLst/>
        </p:spPr>
        <p:txBody>
          <a:bodyPr>
            <a:spAutoFit/>
          </a:bodyPr>
          <a:lstStyle>
            <a:defPPr>
              <a:defRPr lang="en-US"/>
            </a:defPPr>
            <a:lvl1pPr algn="ctr">
              <a:spcBef>
                <a:spcPts val="0"/>
              </a:spcBef>
              <a:defRPr>
                <a:solidFill>
                  <a:srgbClr val="B53541"/>
                </a:solidFill>
              </a:defRPr>
            </a:lvl1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Space / water heating </a:t>
            </a:r>
          </a:p>
          <a:p>
            <a:r>
              <a:rPr lang="en-US" sz="1600">
                <a:latin typeface="Open Sans Light" panose="020B0306030504020204" pitchFamily="34" charset="0"/>
                <a:ea typeface="Open Sans Light" panose="020B0306030504020204" pitchFamily="34" charset="0"/>
                <a:cs typeface="Open Sans Light" panose="020B0306030504020204" pitchFamily="34" charset="0"/>
              </a:rPr>
              <a:t>(Low)</a:t>
            </a:r>
          </a:p>
        </p:txBody>
      </p:sp>
      <p:sp>
        <p:nvSpPr>
          <p:cNvPr id="97" name="TextBox 96">
            <a:extLst>
              <a:ext uri="{FF2B5EF4-FFF2-40B4-BE49-F238E27FC236}">
                <a16:creationId xmlns:a16="http://schemas.microsoft.com/office/drawing/2014/main" id="{3AF0BF15-256A-844F-A633-0DFEA5295BD0}"/>
              </a:ext>
            </a:extLst>
          </p:cNvPr>
          <p:cNvSpPr txBox="1"/>
          <p:nvPr/>
        </p:nvSpPr>
        <p:spPr>
          <a:xfrm>
            <a:off x="9561359" y="1071730"/>
            <a:ext cx="1736373" cy="338554"/>
          </a:xfrm>
          <a:prstGeom prst="rect">
            <a:avLst/>
          </a:prstGeom>
          <a:noFill/>
        </p:spPr>
        <p:txBody>
          <a:bodyPr wrap="none" rtlCol="0">
            <a:spAutoFit/>
          </a:body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SL + SM + SH = 1</a:t>
            </a: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8" name="TextBox 97">
            <a:extLst>
              <a:ext uri="{FF2B5EF4-FFF2-40B4-BE49-F238E27FC236}">
                <a16:creationId xmlns:a16="http://schemas.microsoft.com/office/drawing/2014/main" id="{100A8655-57FE-5745-A4D4-C122FAFE3446}"/>
              </a:ext>
            </a:extLst>
          </p:cNvPr>
          <p:cNvSpPr txBox="1"/>
          <p:nvPr/>
        </p:nvSpPr>
        <p:spPr>
          <a:xfrm>
            <a:off x="11154955" y="3544072"/>
            <a:ext cx="402674"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SL</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9" name="TextBox 98">
            <a:extLst>
              <a:ext uri="{FF2B5EF4-FFF2-40B4-BE49-F238E27FC236}">
                <a16:creationId xmlns:a16="http://schemas.microsoft.com/office/drawing/2014/main" id="{88619F1D-D74D-0F49-BF46-526951BBFDA4}"/>
              </a:ext>
            </a:extLst>
          </p:cNvPr>
          <p:cNvSpPr txBox="1"/>
          <p:nvPr/>
        </p:nvSpPr>
        <p:spPr>
          <a:xfrm>
            <a:off x="11130590" y="2248307"/>
            <a:ext cx="473206"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SM</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0" name="TextBox 99">
            <a:extLst>
              <a:ext uri="{FF2B5EF4-FFF2-40B4-BE49-F238E27FC236}">
                <a16:creationId xmlns:a16="http://schemas.microsoft.com/office/drawing/2014/main" id="{8B9E64C7-1CA6-544F-AAA2-3EA521FC5681}"/>
              </a:ext>
            </a:extLst>
          </p:cNvPr>
          <p:cNvSpPr txBox="1"/>
          <p:nvPr/>
        </p:nvSpPr>
        <p:spPr>
          <a:xfrm>
            <a:off x="11136614" y="1414282"/>
            <a:ext cx="444352"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SH</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0" name="Picture 79" descr="Screen Clipping">
            <a:extLst>
              <a:ext uri="{FF2B5EF4-FFF2-40B4-BE49-F238E27FC236}">
                <a16:creationId xmlns:a16="http://schemas.microsoft.com/office/drawing/2014/main" id="{A18FA7BA-5697-E442-886E-8641C8BB0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84" y="3033080"/>
            <a:ext cx="7221246" cy="2004636"/>
          </a:xfrm>
          <a:prstGeom prst="rect">
            <a:avLst/>
          </a:prstGeom>
        </p:spPr>
      </p:pic>
      <p:sp>
        <p:nvSpPr>
          <p:cNvPr id="4" name="Google Shape;113;p16">
            <a:extLst>
              <a:ext uri="{FF2B5EF4-FFF2-40B4-BE49-F238E27FC236}">
                <a16:creationId xmlns:a16="http://schemas.microsoft.com/office/drawing/2014/main" id="{FA91E0C6-356C-4900-A637-D3CC0B6788BD}"/>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spTree>
    <p:extLst>
      <p:ext uri="{BB962C8B-B14F-4D97-AF65-F5344CB8AC3E}">
        <p14:creationId xmlns:p14="http://schemas.microsoft.com/office/powerpoint/2010/main" val="3655750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31">
            <a:extLst>
              <a:ext uri="{FF2B5EF4-FFF2-40B4-BE49-F238E27FC236}">
                <a16:creationId xmlns:a16="http://schemas.microsoft.com/office/drawing/2014/main" id="{C5FFD655-DFE7-BB4F-8233-34D80BDB75BE}"/>
              </a:ext>
            </a:extLst>
          </p:cNvPr>
          <p:cNvSpPr txBox="1">
            <a:spLocks noChangeArrowheads="1"/>
          </p:cNvSpPr>
          <p:nvPr/>
        </p:nvSpPr>
        <p:spPr bwMode="auto">
          <a:xfrm>
            <a:off x="205741" y="2991781"/>
            <a:ext cx="1427838" cy="340519"/>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400">
                <a:latin typeface="Open Sans Light"/>
                <a:ea typeface="Open Sans Light" panose="020B0306030504020204" pitchFamily="34" charset="0"/>
                <a:cs typeface="Open Sans Light" panose="020B0306030504020204" pitchFamily="34" charset="0"/>
              </a:rPr>
              <a:t>Subsector</a:t>
            </a:r>
            <a:endParaRPr lang="en-US" sz="1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2" name="Rectangle 3">
            <a:extLst>
              <a:ext uri="{FF2B5EF4-FFF2-40B4-BE49-F238E27FC236}">
                <a16:creationId xmlns:a16="http://schemas.microsoft.com/office/drawing/2014/main" id="{9B8DD487-53D0-214B-875C-C4CB2B29EBE0}"/>
              </a:ext>
            </a:extLst>
          </p:cNvPr>
          <p:cNvSpPr>
            <a:spLocks noChangeArrowheads="1"/>
          </p:cNvSpPr>
          <p:nvPr/>
        </p:nvSpPr>
        <p:spPr bwMode="auto">
          <a:xfrm>
            <a:off x="1685483" y="2947831"/>
            <a:ext cx="928058"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Urban</a:t>
            </a:r>
          </a:p>
        </p:txBody>
      </p:sp>
      <p:sp>
        <p:nvSpPr>
          <p:cNvPr id="96" name="Rectangle 38">
            <a:extLst>
              <a:ext uri="{FF2B5EF4-FFF2-40B4-BE49-F238E27FC236}">
                <a16:creationId xmlns:a16="http://schemas.microsoft.com/office/drawing/2014/main" id="{B8DB7A2C-4A2B-A248-8B3B-0EB53639DC00}"/>
              </a:ext>
            </a:extLst>
          </p:cNvPr>
          <p:cNvSpPr>
            <a:spLocks noChangeArrowheads="1"/>
          </p:cNvSpPr>
          <p:nvPr/>
        </p:nvSpPr>
        <p:spPr bwMode="auto">
          <a:xfrm>
            <a:off x="2659850" y="2947830"/>
            <a:ext cx="1025251"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Intercity</a:t>
            </a:r>
          </a:p>
        </p:txBody>
      </p:sp>
      <p:sp>
        <p:nvSpPr>
          <p:cNvPr id="97" name="Rectangle 39">
            <a:extLst>
              <a:ext uri="{FF2B5EF4-FFF2-40B4-BE49-F238E27FC236}">
                <a16:creationId xmlns:a16="http://schemas.microsoft.com/office/drawing/2014/main" id="{A5AB4142-A6E3-BC41-9BEA-5A870E007174}"/>
              </a:ext>
            </a:extLst>
          </p:cNvPr>
          <p:cNvSpPr>
            <a:spLocks noChangeArrowheads="1"/>
          </p:cNvSpPr>
          <p:nvPr/>
        </p:nvSpPr>
        <p:spPr bwMode="auto">
          <a:xfrm>
            <a:off x="3715556" y="2947831"/>
            <a:ext cx="812489"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Freight</a:t>
            </a:r>
          </a:p>
        </p:txBody>
      </p:sp>
      <p:cxnSp>
        <p:nvCxnSpPr>
          <p:cNvPr id="78" name="Straight Connector 77">
            <a:extLst>
              <a:ext uri="{FF2B5EF4-FFF2-40B4-BE49-F238E27FC236}">
                <a16:creationId xmlns:a16="http://schemas.microsoft.com/office/drawing/2014/main" id="{FA474031-4C67-7241-94EE-41FF27A160D5}"/>
              </a:ext>
            </a:extLst>
          </p:cNvPr>
          <p:cNvCxnSpPr>
            <a:cxnSpLocks/>
          </p:cNvCxnSpPr>
          <p:nvPr/>
        </p:nvCxnSpPr>
        <p:spPr>
          <a:xfrm flipH="1" flipV="1">
            <a:off x="2139021" y="2783534"/>
            <a:ext cx="1982779" cy="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8890B32-89FC-6D4C-BD2B-1B16B237533D}"/>
              </a:ext>
            </a:extLst>
          </p:cNvPr>
          <p:cNvCxnSpPr>
            <a:cxnSpLocks/>
          </p:cNvCxnSpPr>
          <p:nvPr/>
        </p:nvCxnSpPr>
        <p:spPr>
          <a:xfrm flipH="1">
            <a:off x="3129621" y="2791912"/>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D4D79E0-03C6-9346-9C66-2E2005572651}"/>
              </a:ext>
            </a:extLst>
          </p:cNvPr>
          <p:cNvCxnSpPr>
            <a:cxnSpLocks/>
          </p:cNvCxnSpPr>
          <p:nvPr/>
        </p:nvCxnSpPr>
        <p:spPr>
          <a:xfrm flipH="1">
            <a:off x="2153204" y="2795674"/>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0FCCA39-8C46-944F-8007-F1F7CC39C938}"/>
              </a:ext>
            </a:extLst>
          </p:cNvPr>
          <p:cNvCxnSpPr>
            <a:cxnSpLocks/>
          </p:cNvCxnSpPr>
          <p:nvPr/>
        </p:nvCxnSpPr>
        <p:spPr>
          <a:xfrm flipH="1">
            <a:off x="4121800" y="2778755"/>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531AC03-9509-074C-979D-2605A0D524CA}"/>
              </a:ext>
            </a:extLst>
          </p:cNvPr>
          <p:cNvCxnSpPr>
            <a:cxnSpLocks/>
          </p:cNvCxnSpPr>
          <p:nvPr/>
        </p:nvCxnSpPr>
        <p:spPr>
          <a:xfrm flipH="1">
            <a:off x="3135501" y="2610267"/>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Google Shape;115;p16">
            <a:extLst>
              <a:ext uri="{FF2B5EF4-FFF2-40B4-BE49-F238E27FC236}">
                <a16:creationId xmlns:a16="http://schemas.microsoft.com/office/drawing/2014/main" id="{6A4894DA-2A4F-0B41-8250-F52A88D3042F}"/>
              </a:ext>
            </a:extLst>
          </p:cNvPr>
          <p:cNvSpPr txBox="1"/>
          <p:nvPr/>
        </p:nvSpPr>
        <p:spPr>
          <a:xfrm>
            <a:off x="887413" y="1756863"/>
            <a:ext cx="10096500" cy="32337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Freight transportation</a:t>
            </a:r>
          </a:p>
        </p:txBody>
      </p:sp>
      <p:pic>
        <p:nvPicPr>
          <p:cNvPr id="144" name="Picture 143" descr="Screen Clipping">
            <a:extLst>
              <a:ext uri="{FF2B5EF4-FFF2-40B4-BE49-F238E27FC236}">
                <a16:creationId xmlns:a16="http://schemas.microsoft.com/office/drawing/2014/main" id="{02CBBCD0-703F-5248-A2AA-AC42CE2F7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604" y="2147462"/>
            <a:ext cx="2338010" cy="3562682"/>
          </a:xfrm>
          <a:prstGeom prst="rect">
            <a:avLst/>
          </a:prstGeom>
        </p:spPr>
      </p:pic>
      <mc:AlternateContent xmlns:mc="http://schemas.openxmlformats.org/markup-compatibility/2006" xmlns:a14="http://schemas.microsoft.com/office/drawing/2010/main">
        <mc:Choice Requires="a14">
          <p:sp>
            <p:nvSpPr>
              <p:cNvPr id="149" name="Rectangle 148">
                <a:extLst>
                  <a:ext uri="{FF2B5EF4-FFF2-40B4-BE49-F238E27FC236}">
                    <a16:creationId xmlns:a16="http://schemas.microsoft.com/office/drawing/2014/main" id="{9DAF9859-A6A1-7943-B044-35779FE20AC7}"/>
                  </a:ext>
                </a:extLst>
              </p:cNvPr>
              <p:cNvSpPr/>
              <p:nvPr/>
            </p:nvSpPr>
            <p:spPr>
              <a:xfrm>
                <a:off x="7658346" y="5111999"/>
                <a:ext cx="4572000" cy="615425"/>
              </a:xfrm>
              <a:prstGeom prst="rect">
                <a:avLst/>
              </a:prstGeom>
            </p:spPr>
            <p:txBody>
              <a:bodyPr>
                <a:spAutoFit/>
              </a:bodyPr>
              <a:lstStyle/>
              <a:p>
                <a:pPr lvl="1"/>
                <a14:m>
                  <m:oMathPara xmlns:m="http://schemas.openxmlformats.org/officeDocument/2006/math">
                    <m:oMathParaPr>
                      <m:jc m:val="centerGroup"/>
                    </m:oMathParaPr>
                    <m:oMath xmlns:m="http://schemas.openxmlformats.org/officeDocument/2006/math">
                      <m:f>
                        <m:fPr>
                          <m:ctrlPr>
                            <a:rPr lang="en-GB" sz="1400" b="0" i="1" smtClean="0">
                              <a:solidFill>
                                <a:schemeClr val="tx1"/>
                              </a:solidFill>
                              <a:latin typeface="Cambria Math" panose="02040503050406030204" pitchFamily="18" charset="0"/>
                              <a:cs typeface="Times New Roman" pitchFamily="18" charset="0"/>
                            </a:rPr>
                          </m:ctrlPr>
                        </m:fPr>
                        <m:num>
                          <m:r>
                            <a:rPr lang="en-GB" sz="1400" b="0" i="1" smtClean="0">
                              <a:solidFill>
                                <a:schemeClr val="tx1"/>
                              </a:solidFill>
                              <a:latin typeface="Cambria Math" panose="02040503050406030204" pitchFamily="18" charset="0"/>
                              <a:cs typeface="Times New Roman" pitchFamily="18" charset="0"/>
                            </a:rPr>
                            <m:t>𝑡</m:t>
                          </m:r>
                          <m:r>
                            <a:rPr lang="en-GB" sz="1400" b="0" i="1" smtClean="0">
                              <a:solidFill>
                                <a:schemeClr val="tx1"/>
                              </a:solidFill>
                              <a:latin typeface="Cambria Math" panose="02040503050406030204" pitchFamily="18" charset="0"/>
                              <a:cs typeface="Times New Roman" pitchFamily="18" charset="0"/>
                            </a:rPr>
                            <m:t>.</m:t>
                          </m:r>
                          <m:r>
                            <a:rPr lang="en-GB" sz="1400" b="0" i="1" smtClean="0">
                              <a:solidFill>
                                <a:schemeClr val="tx1"/>
                              </a:solidFill>
                              <a:latin typeface="Cambria Math" panose="02040503050406030204" pitchFamily="18" charset="0"/>
                              <a:cs typeface="Times New Roman" pitchFamily="18" charset="0"/>
                            </a:rPr>
                            <m:t>𝑘𝑚</m:t>
                          </m:r>
                        </m:num>
                        <m:den>
                          <m:r>
                            <a:rPr lang="en-GB" sz="1400" b="0" i="1" smtClean="0">
                              <a:solidFill>
                                <a:schemeClr val="tx1"/>
                              </a:solidFill>
                              <a:latin typeface="Cambria Math" panose="02040503050406030204" pitchFamily="18" charset="0"/>
                              <a:cs typeface="Times New Roman" pitchFamily="18" charset="0"/>
                            </a:rPr>
                            <m:t>𝑈𝑆</m:t>
                          </m:r>
                          <m:r>
                            <a:rPr lang="en-GB" sz="1400" b="0" i="1" smtClean="0">
                              <a:solidFill>
                                <a:schemeClr val="tx1"/>
                              </a:solidFill>
                              <a:latin typeface="Cambria Math" panose="02040503050406030204" pitchFamily="18" charset="0"/>
                              <a:cs typeface="Times New Roman" pitchFamily="18" charset="0"/>
                            </a:rPr>
                            <m:t>$</m:t>
                          </m:r>
                        </m:den>
                      </m:f>
                      <m:r>
                        <a:rPr lang="en-US" sz="1400" i="1" smtClean="0">
                          <a:solidFill>
                            <a:schemeClr val="tx1"/>
                          </a:solidFill>
                          <a:latin typeface="Cambria Math"/>
                          <a:cs typeface="Times New Roman" pitchFamily="18" charset="0"/>
                        </a:rPr>
                        <m:t>=</m:t>
                      </m:r>
                      <m:r>
                        <a:rPr lang="en-GB" sz="1400" b="0" i="1" smtClean="0">
                          <a:solidFill>
                            <a:schemeClr val="tx1"/>
                          </a:solidFill>
                          <a:latin typeface="Cambria Math" panose="02040503050406030204" pitchFamily="18" charset="0"/>
                          <a:cs typeface="Times New Roman" pitchFamily="18" charset="0"/>
                        </a:rPr>
                        <m:t>𝐴</m:t>
                      </m:r>
                      <m:r>
                        <a:rPr lang="en-US" sz="1400" i="1" smtClean="0">
                          <a:solidFill>
                            <a:schemeClr val="tx1"/>
                          </a:solidFill>
                          <a:latin typeface="Cambria Math"/>
                          <a:cs typeface="Times New Roman" pitchFamily="18" charset="0"/>
                        </a:rPr>
                        <m:t>+ </m:t>
                      </m:r>
                      <m:nary>
                        <m:naryPr>
                          <m:chr m:val="∑"/>
                          <m:supHide m:val="on"/>
                          <m:ctrlPr>
                            <a:rPr lang="en-US" sz="1400" i="1">
                              <a:solidFill>
                                <a:schemeClr val="tx1"/>
                              </a:solidFill>
                              <a:latin typeface="Cambria Math" panose="02040503050406030204" pitchFamily="18" charset="0"/>
                              <a:cs typeface="Times New Roman" pitchFamily="18" charset="0"/>
                            </a:rPr>
                          </m:ctrlPr>
                        </m:naryPr>
                        <m:sub>
                          <m:r>
                            <m:rPr>
                              <m:brk m:alnAt="7"/>
                            </m:rP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𝐸𝑐𝑜𝑛</m:t>
                          </m:r>
                          <m:r>
                            <m:rPr>
                              <m:brk m:alnAt="7"/>
                            </m:rPr>
                            <a:rPr lang="en-US" sz="1400" i="1">
                              <a:solidFill>
                                <a:schemeClr val="tx1"/>
                              </a:solidFill>
                              <a:latin typeface="Cambria Math"/>
                              <a:cs typeface="Times New Roman" pitchFamily="18" charset="0"/>
                            </a:rPr>
                            <m:t> </m:t>
                          </m:r>
                          <m:r>
                            <a:rPr lang="en-US" sz="1400" i="1">
                              <a:solidFill>
                                <a:schemeClr val="tx1"/>
                              </a:solidFill>
                              <a:latin typeface="Cambria Math"/>
                              <a:cs typeface="Times New Roman" pitchFamily="18" charset="0"/>
                            </a:rPr>
                            <m:t>𝑆𝑒𝑐𝑡</m:t>
                          </m:r>
                          <m:r>
                            <m:rPr>
                              <m:brk m:alnAt="7"/>
                            </m:rPr>
                            <a:rPr lang="en-US" sz="1400" i="1">
                              <a:solidFill>
                                <a:schemeClr val="tx1"/>
                              </a:solidFill>
                              <a:latin typeface="Cambria Math"/>
                              <a:cs typeface="Times New Roman" pitchFamily="18" charset="0"/>
                            </a:rPr>
                            <m:t> </m:t>
                          </m:r>
                        </m:sub>
                        <m:sup/>
                        <m:e>
                          <m:sSub>
                            <m:sSubPr>
                              <m:ctrlPr>
                                <a:rPr lang="en-US" sz="1400" i="1">
                                  <a:solidFill>
                                    <a:schemeClr val="tx1"/>
                                  </a:solidFill>
                                  <a:latin typeface="Cambria Math" panose="02040503050406030204" pitchFamily="18" charset="0"/>
                                  <a:cs typeface="Times New Roman" pitchFamily="18" charset="0"/>
                                </a:rPr>
                              </m:ctrlPr>
                            </m:sSubPr>
                            <m:e>
                              <m:r>
                                <a:rPr lang="en-GB" sz="1400" b="0" i="1" smtClean="0">
                                  <a:solidFill>
                                    <a:schemeClr val="tx1"/>
                                  </a:solidFill>
                                  <a:latin typeface="Cambria Math" panose="02040503050406030204" pitchFamily="18" charset="0"/>
                                  <a:cs typeface="Times New Roman" pitchFamily="18" charset="0"/>
                                </a:rPr>
                                <m:t>𝐵</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e>
                            <m:sub/>
                          </m:sSub>
                          <m:r>
                            <a:rPr lang="en-GB" sz="1400" b="0" i="1" smtClean="0">
                              <a:solidFill>
                                <a:schemeClr val="tx1"/>
                              </a:solidFill>
                              <a:latin typeface="Cambria Math" panose="02040503050406030204" pitchFamily="18" charset="0"/>
                              <a:cs typeface="Times New Roman" pitchFamily="18" charset="0"/>
                            </a:rPr>
                            <m:t>×</m:t>
                          </m:r>
                          <m:r>
                            <a:rPr lang="en-US" sz="1400" i="1">
                              <a:solidFill>
                                <a:schemeClr val="tx1"/>
                              </a:solidFill>
                              <a:latin typeface="Cambria Math"/>
                              <a:cs typeface="Times New Roman" pitchFamily="18" charset="0"/>
                            </a:rPr>
                            <m:t> </m:t>
                          </m:r>
                          <m:sSub>
                            <m:sSubPr>
                              <m:ctrlPr>
                                <a:rPr lang="en-US" sz="1400" i="1">
                                  <a:solidFill>
                                    <a:schemeClr val="tx1"/>
                                  </a:solidFill>
                                  <a:latin typeface="Cambria Math" panose="02040503050406030204" pitchFamily="18" charset="0"/>
                                  <a:cs typeface="Times New Roman" pitchFamily="18" charset="0"/>
                                </a:rPr>
                              </m:ctrlPr>
                            </m:sSubPr>
                            <m:e>
                              <m:r>
                                <a:rPr lang="en-US" sz="1400" i="1">
                                  <a:solidFill>
                                    <a:schemeClr val="tx1"/>
                                  </a:solidFill>
                                  <a:latin typeface="Cambria Math"/>
                                  <a:cs typeface="Times New Roman" pitchFamily="18" charset="0"/>
                                </a:rPr>
                                <m:t>𝑉𝐴</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e>
                            <m:sub/>
                          </m:sSub>
                        </m:e>
                      </m:nary>
                    </m:oMath>
                  </m:oMathPara>
                </a14:m>
                <a:endPar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49" name="Rectangle 148">
                <a:extLst>
                  <a:ext uri="{FF2B5EF4-FFF2-40B4-BE49-F238E27FC236}">
                    <a16:creationId xmlns:a16="http://schemas.microsoft.com/office/drawing/2014/main" id="{9DAF9859-A6A1-7943-B044-35779FE20AC7}"/>
                  </a:ext>
                </a:extLst>
              </p:cNvPr>
              <p:cNvSpPr>
                <a:spLocks noRot="1" noChangeAspect="1" noMove="1" noResize="1" noEditPoints="1" noAdjustHandles="1" noChangeArrowheads="1" noChangeShapeType="1" noTextEdit="1"/>
              </p:cNvSpPr>
              <p:nvPr/>
            </p:nvSpPr>
            <p:spPr>
              <a:xfrm>
                <a:off x="7658346" y="5111999"/>
                <a:ext cx="4572000" cy="615425"/>
              </a:xfrm>
              <a:prstGeom prst="rect">
                <a:avLst/>
              </a:prstGeom>
              <a:blipFill>
                <a:blip r:embed="rId4"/>
                <a:stretch>
                  <a:fillRect t="-115842" b="-166337"/>
                </a:stretch>
              </a:blipFill>
            </p:spPr>
            <p:txBody>
              <a:bodyPr/>
              <a:lstStyle/>
              <a:p>
                <a:r>
                  <a:rPr lang="en-US">
                    <a:noFill/>
                  </a:rPr>
                  <a:t> </a:t>
                </a:r>
              </a:p>
            </p:txBody>
          </p:sp>
        </mc:Fallback>
      </mc:AlternateContent>
      <p:cxnSp>
        <p:nvCxnSpPr>
          <p:cNvPr id="152" name="Straight Arrow Connector 151">
            <a:extLst>
              <a:ext uri="{FF2B5EF4-FFF2-40B4-BE49-F238E27FC236}">
                <a16:creationId xmlns:a16="http://schemas.microsoft.com/office/drawing/2014/main" id="{CA79F949-A705-F44D-9242-9F412BD78070}"/>
              </a:ext>
            </a:extLst>
          </p:cNvPr>
          <p:cNvCxnSpPr/>
          <p:nvPr/>
        </p:nvCxnSpPr>
        <p:spPr bwMode="auto">
          <a:xfrm flipH="1" flipV="1">
            <a:off x="7175816" y="5140894"/>
            <a:ext cx="914580" cy="278817"/>
          </a:xfrm>
          <a:prstGeom prst="straightConnector1">
            <a:avLst/>
          </a:prstGeom>
          <a:solidFill>
            <a:srgbClr val="FF6600"/>
          </a:solidFill>
          <a:ln w="222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oup 4">
            <a:extLst>
              <a:ext uri="{FF2B5EF4-FFF2-40B4-BE49-F238E27FC236}">
                <a16:creationId xmlns:a16="http://schemas.microsoft.com/office/drawing/2014/main" id="{645ABD59-DE52-402E-B06A-0F8781D43B01}"/>
              </a:ext>
            </a:extLst>
          </p:cNvPr>
          <p:cNvGrpSpPr/>
          <p:nvPr/>
        </p:nvGrpSpPr>
        <p:grpSpPr>
          <a:xfrm>
            <a:off x="7317778" y="2130221"/>
            <a:ext cx="4344291" cy="2629912"/>
            <a:chOff x="7344282" y="2037456"/>
            <a:chExt cx="4344291" cy="2629912"/>
          </a:xfrm>
        </p:grpSpPr>
        <p:grpSp>
          <p:nvGrpSpPr>
            <p:cNvPr id="145" name="Group 144">
              <a:extLst>
                <a:ext uri="{FF2B5EF4-FFF2-40B4-BE49-F238E27FC236}">
                  <a16:creationId xmlns:a16="http://schemas.microsoft.com/office/drawing/2014/main" id="{A2B03847-F7D4-7D49-ACEB-64312910FECC}"/>
                </a:ext>
              </a:extLst>
            </p:cNvPr>
            <p:cNvGrpSpPr/>
            <p:nvPr/>
          </p:nvGrpSpPr>
          <p:grpSpPr>
            <a:xfrm>
              <a:off x="7344282" y="2037456"/>
              <a:ext cx="4344291" cy="2629912"/>
              <a:chOff x="4788023" y="1133293"/>
              <a:chExt cx="4344291" cy="2629912"/>
            </a:xfrm>
          </p:grpSpPr>
          <p:pic>
            <p:nvPicPr>
              <p:cNvPr id="147" name="Picture 146" descr="Screen Clipping">
                <a:extLst>
                  <a:ext uri="{FF2B5EF4-FFF2-40B4-BE49-F238E27FC236}">
                    <a16:creationId xmlns:a16="http://schemas.microsoft.com/office/drawing/2014/main" id="{3ACC23C9-7D18-A846-A2EE-79CA80BFA4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3" y="1133293"/>
                <a:ext cx="4344291" cy="2629912"/>
              </a:xfrm>
              <a:prstGeom prst="rect">
                <a:avLst/>
              </a:prstGeom>
            </p:spPr>
          </p:pic>
          <p:cxnSp>
            <p:nvCxnSpPr>
              <p:cNvPr id="148" name="Straight Connector 147">
                <a:extLst>
                  <a:ext uri="{FF2B5EF4-FFF2-40B4-BE49-F238E27FC236}">
                    <a16:creationId xmlns:a16="http://schemas.microsoft.com/office/drawing/2014/main" id="{D30319BA-8949-8C43-BDC0-9DE52047381F}"/>
                  </a:ext>
                </a:extLst>
              </p:cNvPr>
              <p:cNvCxnSpPr/>
              <p:nvPr/>
            </p:nvCxnSpPr>
            <p:spPr bwMode="auto">
              <a:xfrm flipV="1">
                <a:off x="5660143" y="1340768"/>
                <a:ext cx="2921155" cy="1512168"/>
              </a:xfrm>
              <a:prstGeom prst="line">
                <a:avLst/>
              </a:prstGeom>
              <a:solidFill>
                <a:srgbClr val="FF6600"/>
              </a:solidFill>
              <a:ln w="222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3" name="Group 152">
              <a:extLst>
                <a:ext uri="{FF2B5EF4-FFF2-40B4-BE49-F238E27FC236}">
                  <a16:creationId xmlns:a16="http://schemas.microsoft.com/office/drawing/2014/main" id="{FE035175-D814-7A42-8B75-A1B87F4FE689}"/>
                </a:ext>
              </a:extLst>
            </p:cNvPr>
            <p:cNvGrpSpPr/>
            <p:nvPr/>
          </p:nvGrpSpPr>
          <p:grpSpPr>
            <a:xfrm>
              <a:off x="9388175" y="2728535"/>
              <a:ext cx="1245239" cy="1085486"/>
              <a:chOff x="7228964" y="3900987"/>
              <a:chExt cx="1245239" cy="1085486"/>
            </a:xfrm>
          </p:grpSpPr>
          <p:sp>
            <p:nvSpPr>
              <p:cNvPr id="154" name="Right Triangle 153">
                <a:extLst>
                  <a:ext uri="{FF2B5EF4-FFF2-40B4-BE49-F238E27FC236}">
                    <a16:creationId xmlns:a16="http://schemas.microsoft.com/office/drawing/2014/main" id="{B7D75EB6-9E19-A043-8680-F75D45DC7B8F}"/>
                  </a:ext>
                </a:extLst>
              </p:cNvPr>
              <p:cNvSpPr/>
              <p:nvPr/>
            </p:nvSpPr>
            <p:spPr bwMode="auto">
              <a:xfrm flipH="1">
                <a:off x="7228964" y="3900987"/>
                <a:ext cx="864000" cy="432000"/>
              </a:xfrm>
              <a:prstGeom prst="rtTriangle">
                <a:avLst/>
              </a:prstGeom>
              <a:noFill/>
              <a:ln w="222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5" name="TextBox 154">
                <a:extLst>
                  <a:ext uri="{FF2B5EF4-FFF2-40B4-BE49-F238E27FC236}">
                    <a16:creationId xmlns:a16="http://schemas.microsoft.com/office/drawing/2014/main" id="{E307EA0D-1302-E24F-984A-63C101EA38A0}"/>
                  </a:ext>
                </a:extLst>
              </p:cNvPr>
              <p:cNvSpPr txBox="1"/>
              <p:nvPr/>
            </p:nvSpPr>
            <p:spPr>
              <a:xfrm>
                <a:off x="7354986" y="4617141"/>
                <a:ext cx="1119217" cy="369332"/>
              </a:xfrm>
              <a:prstGeom prst="rect">
                <a:avLst/>
              </a:prstGeom>
              <a:no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Slope= B</a:t>
                </a:r>
              </a:p>
            </p:txBody>
          </p:sp>
          <p:cxnSp>
            <p:nvCxnSpPr>
              <p:cNvPr id="156" name="Straight Arrow Connector 155">
                <a:extLst>
                  <a:ext uri="{FF2B5EF4-FFF2-40B4-BE49-F238E27FC236}">
                    <a16:creationId xmlns:a16="http://schemas.microsoft.com/office/drawing/2014/main" id="{5E2DAE4B-D1A4-474D-96DE-16B3192BECED}"/>
                  </a:ext>
                </a:extLst>
              </p:cNvPr>
              <p:cNvCxnSpPr/>
              <p:nvPr/>
            </p:nvCxnSpPr>
            <p:spPr bwMode="auto">
              <a:xfrm flipH="1" flipV="1">
                <a:off x="7772042" y="4463511"/>
                <a:ext cx="296412" cy="153630"/>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7" name="Group 156">
              <a:extLst>
                <a:ext uri="{FF2B5EF4-FFF2-40B4-BE49-F238E27FC236}">
                  <a16:creationId xmlns:a16="http://schemas.microsoft.com/office/drawing/2014/main" id="{83337368-CB54-B44C-955D-275734E9011B}"/>
                </a:ext>
              </a:extLst>
            </p:cNvPr>
            <p:cNvGrpSpPr/>
            <p:nvPr/>
          </p:nvGrpSpPr>
          <p:grpSpPr>
            <a:xfrm>
              <a:off x="8135685" y="2399708"/>
              <a:ext cx="1555234" cy="1253653"/>
              <a:chOff x="6325766" y="4070509"/>
              <a:chExt cx="1555234" cy="1253653"/>
            </a:xfrm>
          </p:grpSpPr>
          <p:sp>
            <p:nvSpPr>
              <p:cNvPr id="158" name="TextBox 157">
                <a:extLst>
                  <a:ext uri="{FF2B5EF4-FFF2-40B4-BE49-F238E27FC236}">
                    <a16:creationId xmlns:a16="http://schemas.microsoft.com/office/drawing/2014/main" id="{09B245EC-7366-DD47-9C82-1CA0E550EB88}"/>
                  </a:ext>
                </a:extLst>
              </p:cNvPr>
              <p:cNvSpPr txBox="1"/>
              <p:nvPr/>
            </p:nvSpPr>
            <p:spPr>
              <a:xfrm>
                <a:off x="6325766" y="4070509"/>
                <a:ext cx="1555234" cy="369332"/>
              </a:xfrm>
              <a:prstGeom prst="rect">
                <a:avLst/>
              </a:prstGeom>
              <a:no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Intercept = A</a:t>
                </a:r>
              </a:p>
            </p:txBody>
          </p:sp>
          <p:cxnSp>
            <p:nvCxnSpPr>
              <p:cNvPr id="159" name="Straight Arrow Connector 158">
                <a:extLst>
                  <a:ext uri="{FF2B5EF4-FFF2-40B4-BE49-F238E27FC236}">
                    <a16:creationId xmlns:a16="http://schemas.microsoft.com/office/drawing/2014/main" id="{BBA9A576-3F2E-644C-933E-495305F0BDFA}"/>
                  </a:ext>
                </a:extLst>
              </p:cNvPr>
              <p:cNvCxnSpPr/>
              <p:nvPr/>
            </p:nvCxnSpPr>
            <p:spPr bwMode="auto">
              <a:xfrm flipH="1">
                <a:off x="6435533" y="4459719"/>
                <a:ext cx="311148" cy="864443"/>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4" name="Google Shape;113;p16">
            <a:extLst>
              <a:ext uri="{FF2B5EF4-FFF2-40B4-BE49-F238E27FC236}">
                <a16:creationId xmlns:a16="http://schemas.microsoft.com/office/drawing/2014/main" id="{BD42D2E2-E89A-45F7-9101-04121342E8B1}"/>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sp>
        <p:nvSpPr>
          <p:cNvPr id="76" name="Rectangle 39">
            <a:extLst>
              <a:ext uri="{FF2B5EF4-FFF2-40B4-BE49-F238E27FC236}">
                <a16:creationId xmlns:a16="http://schemas.microsoft.com/office/drawing/2014/main" id="{D039D8CB-D6B9-FE40-94EA-FC66AA981393}"/>
              </a:ext>
            </a:extLst>
          </p:cNvPr>
          <p:cNvSpPr>
            <a:spLocks noChangeArrowheads="1"/>
          </p:cNvSpPr>
          <p:nvPr/>
        </p:nvSpPr>
        <p:spPr bwMode="auto">
          <a:xfrm>
            <a:off x="2464410" y="2180592"/>
            <a:ext cx="1309524"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Transportation</a:t>
            </a:r>
          </a:p>
        </p:txBody>
      </p:sp>
      <p:sp>
        <p:nvSpPr>
          <p:cNvPr id="6" name="Slide Number Placeholder 5">
            <a:extLst>
              <a:ext uri="{FF2B5EF4-FFF2-40B4-BE49-F238E27FC236}">
                <a16:creationId xmlns:a16="http://schemas.microsoft.com/office/drawing/2014/main" id="{82D56B76-25CC-40A3-A361-FF29E0B5499A}"/>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16</a:t>
            </a:fld>
            <a:endParaRPr lang="en-US" altLang="en-US" sz="1400" b="1">
              <a:solidFill>
                <a:schemeClr val="bg1"/>
              </a:solidFill>
              <a:latin typeface="Open Sans ExtraBold"/>
              <a:ea typeface="Open Sans ExtraBold"/>
              <a:cs typeface="Open Sans ExtraBold"/>
            </a:endParaRPr>
          </a:p>
        </p:txBody>
      </p:sp>
      <p:sp>
        <p:nvSpPr>
          <p:cNvPr id="2" name="Rectangle 1">
            <a:extLst>
              <a:ext uri="{FF2B5EF4-FFF2-40B4-BE49-F238E27FC236}">
                <a16:creationId xmlns:a16="http://schemas.microsoft.com/office/drawing/2014/main" id="{80AAA733-496A-4EDD-BDE3-7AE18771B3D8}"/>
              </a:ext>
            </a:extLst>
          </p:cNvPr>
          <p:cNvSpPr/>
          <p:nvPr/>
        </p:nvSpPr>
        <p:spPr>
          <a:xfrm>
            <a:off x="7407215" y="2315062"/>
            <a:ext cx="304800" cy="11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557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2" y="1763489"/>
            <a:ext cx="7037387" cy="4424400"/>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Service sector: obtaining driving parameters</a:t>
            </a:r>
          </a:p>
          <a:p>
            <a:pPr marL="342900" indent="-342900" eaLnBrk="1" hangingPunct="1">
              <a:lnSpc>
                <a:spcPct val="100000"/>
              </a:lnSpc>
              <a:spcAft>
                <a:spcPts val="1200"/>
              </a:spcAft>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17</a:t>
            </a:fld>
            <a:endParaRPr lang="en-US" altLang="en-US" sz="1400" b="1">
              <a:solidFill>
                <a:schemeClr val="bg1"/>
              </a:solidFill>
              <a:latin typeface="Open Sans ExtraBold"/>
              <a:ea typeface="Open Sans ExtraBold"/>
              <a:cs typeface="Open Sans ExtraBold"/>
            </a:endParaRPr>
          </a:p>
        </p:txBody>
      </p:sp>
      <p:pic>
        <p:nvPicPr>
          <p:cNvPr id="6" name="Picture 5" descr="Screen Clipping">
            <a:extLst>
              <a:ext uri="{FF2B5EF4-FFF2-40B4-BE49-F238E27FC236}">
                <a16:creationId xmlns:a16="http://schemas.microsoft.com/office/drawing/2014/main" id="{901519FE-DF0C-1A44-AF3F-5237A891E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528" y="263312"/>
            <a:ext cx="3066338" cy="5928254"/>
          </a:xfrm>
          <a:prstGeom prst="rect">
            <a:avLst/>
          </a:prstGeom>
        </p:spPr>
      </p:pic>
      <p:grpSp>
        <p:nvGrpSpPr>
          <p:cNvPr id="7" name="Group 6">
            <a:extLst>
              <a:ext uri="{FF2B5EF4-FFF2-40B4-BE49-F238E27FC236}">
                <a16:creationId xmlns:a16="http://schemas.microsoft.com/office/drawing/2014/main" id="{CB380941-412D-1647-841D-0EB8C3BA1329}"/>
              </a:ext>
            </a:extLst>
          </p:cNvPr>
          <p:cNvGrpSpPr/>
          <p:nvPr/>
        </p:nvGrpSpPr>
        <p:grpSpPr>
          <a:xfrm>
            <a:off x="1162181" y="2602703"/>
            <a:ext cx="6048672" cy="3040858"/>
            <a:chOff x="1910915" y="1168757"/>
            <a:chExt cx="6048672" cy="3040858"/>
          </a:xfrm>
        </p:grpSpPr>
        <p:grpSp>
          <p:nvGrpSpPr>
            <p:cNvPr id="8" name="Group 7">
              <a:extLst>
                <a:ext uri="{FF2B5EF4-FFF2-40B4-BE49-F238E27FC236}">
                  <a16:creationId xmlns:a16="http://schemas.microsoft.com/office/drawing/2014/main" id="{CB3EC6D5-4029-5D4B-B75F-E9A8195E4ECE}"/>
                </a:ext>
              </a:extLst>
            </p:cNvPr>
            <p:cNvGrpSpPr/>
            <p:nvPr/>
          </p:nvGrpSpPr>
          <p:grpSpPr>
            <a:xfrm>
              <a:off x="1910915" y="1168757"/>
              <a:ext cx="6048672" cy="3040858"/>
              <a:chOff x="2771800" y="1268760"/>
              <a:chExt cx="6984776" cy="3568121"/>
            </a:xfrm>
          </p:grpSpPr>
          <p:grpSp>
            <p:nvGrpSpPr>
              <p:cNvPr id="14" name="Group 13">
                <a:extLst>
                  <a:ext uri="{FF2B5EF4-FFF2-40B4-BE49-F238E27FC236}">
                    <a16:creationId xmlns:a16="http://schemas.microsoft.com/office/drawing/2014/main" id="{E0C87BA9-1870-BB4B-B1EF-453ED1E07549}"/>
                  </a:ext>
                </a:extLst>
              </p:cNvPr>
              <p:cNvGrpSpPr/>
              <p:nvPr/>
            </p:nvGrpSpPr>
            <p:grpSpPr>
              <a:xfrm>
                <a:off x="2771800" y="1268760"/>
                <a:ext cx="6984776" cy="3568121"/>
                <a:chOff x="2915816" y="1556792"/>
                <a:chExt cx="6584776" cy="3124200"/>
              </a:xfrm>
            </p:grpSpPr>
            <p:sp>
              <p:nvSpPr>
                <p:cNvPr id="29" name="Oval 3">
                  <a:extLst>
                    <a:ext uri="{FF2B5EF4-FFF2-40B4-BE49-F238E27FC236}">
                      <a16:creationId xmlns:a16="http://schemas.microsoft.com/office/drawing/2014/main" id="{68615C6D-DEAB-5346-AC4C-33E3DF3FA55D}"/>
                    </a:ext>
                  </a:extLst>
                </p:cNvPr>
                <p:cNvSpPr>
                  <a:spLocks noChangeArrowheads="1"/>
                </p:cNvSpPr>
                <p:nvPr/>
              </p:nvSpPr>
              <p:spPr bwMode="auto">
                <a:xfrm>
                  <a:off x="2915816" y="1556792"/>
                  <a:ext cx="3276600" cy="3124200"/>
                </a:xfrm>
                <a:prstGeom prst="ellipse">
                  <a:avLst/>
                </a:prstGeom>
                <a:solidFill>
                  <a:srgbClr val="FF00FF"/>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30" name="Line 12">
                  <a:extLst>
                    <a:ext uri="{FF2B5EF4-FFF2-40B4-BE49-F238E27FC236}">
                      <a16:creationId xmlns:a16="http://schemas.microsoft.com/office/drawing/2014/main" id="{830028E6-38EB-6E43-90DE-A59FC58BB6B6}"/>
                    </a:ext>
                  </a:extLst>
                </p:cNvPr>
                <p:cNvSpPr>
                  <a:spLocks noChangeShapeType="1"/>
                </p:cNvSpPr>
                <p:nvPr/>
              </p:nvSpPr>
              <p:spPr bwMode="auto">
                <a:xfrm flipV="1">
                  <a:off x="5020227" y="1787623"/>
                  <a:ext cx="1351972" cy="399661"/>
                </a:xfrm>
                <a:prstGeom prst="line">
                  <a:avLst/>
                </a:prstGeom>
                <a:noFill/>
                <a:ln w="38100">
                  <a:solidFill>
                    <a:srgbClr val="A50021"/>
                  </a:solidFill>
                  <a:round/>
                  <a:headEnd/>
                  <a:tailEnd type="triangle" w="med" len="med"/>
                </a:ln>
                <a:effectLst/>
              </p:spPr>
              <p:txBody>
                <a:bodyPr/>
                <a:lstStyle/>
                <a:p>
                  <a:endParaRPr lang="ru-RU" sz="1800">
                    <a:latin typeface="Open Sans" panose="020B0606030504020204" pitchFamily="34" charset="0"/>
                  </a:endParaRPr>
                </a:p>
              </p:txBody>
            </p:sp>
            <p:sp>
              <p:nvSpPr>
                <p:cNvPr id="31" name="Text Box 15">
                  <a:extLst>
                    <a:ext uri="{FF2B5EF4-FFF2-40B4-BE49-F238E27FC236}">
                      <a16:creationId xmlns:a16="http://schemas.microsoft.com/office/drawing/2014/main" id="{07E8AFDA-9407-8245-BE2B-FCAAD02614BD}"/>
                    </a:ext>
                  </a:extLst>
                </p:cNvPr>
                <p:cNvSpPr txBox="1">
                  <a:spLocks noChangeArrowheads="1"/>
                </p:cNvSpPr>
                <p:nvPr/>
              </p:nvSpPr>
              <p:spPr bwMode="auto">
                <a:xfrm>
                  <a:off x="6300192" y="1556792"/>
                  <a:ext cx="3200400" cy="411076"/>
                </a:xfrm>
                <a:prstGeom prst="rect">
                  <a:avLst/>
                </a:prstGeom>
                <a:noFill/>
                <a:ln w="9525">
                  <a:noFill/>
                  <a:miter lim="800000"/>
                  <a:headEnd/>
                  <a:tailEnd/>
                </a:ln>
                <a:effectLst/>
              </p:spPr>
              <p:txBody>
                <a:bodyPr>
                  <a:spAutoFit/>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 Population</a:t>
                  </a:r>
                </a:p>
              </p:txBody>
            </p:sp>
          </p:grpSp>
          <p:grpSp>
            <p:nvGrpSpPr>
              <p:cNvPr id="15" name="Group 14">
                <a:extLst>
                  <a:ext uri="{FF2B5EF4-FFF2-40B4-BE49-F238E27FC236}">
                    <a16:creationId xmlns:a16="http://schemas.microsoft.com/office/drawing/2014/main" id="{29821581-D131-F648-9DBD-82B0F2730D04}"/>
                  </a:ext>
                </a:extLst>
              </p:cNvPr>
              <p:cNvGrpSpPr/>
              <p:nvPr/>
            </p:nvGrpSpPr>
            <p:grpSpPr>
              <a:xfrm>
                <a:off x="3456474" y="2278496"/>
                <a:ext cx="5963344" cy="2548135"/>
                <a:chOff x="3456474" y="2278496"/>
                <a:chExt cx="5963344" cy="2548135"/>
              </a:xfrm>
            </p:grpSpPr>
            <p:grpSp>
              <p:nvGrpSpPr>
                <p:cNvPr id="16" name="Group 15">
                  <a:extLst>
                    <a:ext uri="{FF2B5EF4-FFF2-40B4-BE49-F238E27FC236}">
                      <a16:creationId xmlns:a16="http://schemas.microsoft.com/office/drawing/2014/main" id="{7980F395-596B-844D-A54B-3D9DCF298AFC}"/>
                    </a:ext>
                  </a:extLst>
                </p:cNvPr>
                <p:cNvGrpSpPr/>
                <p:nvPr/>
              </p:nvGrpSpPr>
              <p:grpSpPr>
                <a:xfrm>
                  <a:off x="3456474" y="2278496"/>
                  <a:ext cx="5963344" cy="2548135"/>
                  <a:chOff x="1524000" y="1955506"/>
                  <a:chExt cx="5387504" cy="2159293"/>
                </a:xfrm>
              </p:grpSpPr>
              <p:sp>
                <p:nvSpPr>
                  <p:cNvPr id="26" name="Oval 4">
                    <a:extLst>
                      <a:ext uri="{FF2B5EF4-FFF2-40B4-BE49-F238E27FC236}">
                        <a16:creationId xmlns:a16="http://schemas.microsoft.com/office/drawing/2014/main" id="{8DF5BA7C-8438-B444-86E7-85B1C7E6DF52}"/>
                      </a:ext>
                    </a:extLst>
                  </p:cNvPr>
                  <p:cNvSpPr>
                    <a:spLocks noChangeArrowheads="1"/>
                  </p:cNvSpPr>
                  <p:nvPr/>
                </p:nvSpPr>
                <p:spPr bwMode="auto">
                  <a:xfrm>
                    <a:off x="1524000" y="2209799"/>
                    <a:ext cx="1981200" cy="1905000"/>
                  </a:xfrm>
                  <a:prstGeom prst="ellipse">
                    <a:avLst/>
                  </a:prstGeom>
                  <a:solidFill>
                    <a:srgbClr val="00CC66"/>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7" name="Line 13">
                    <a:extLst>
                      <a:ext uri="{FF2B5EF4-FFF2-40B4-BE49-F238E27FC236}">
                        <a16:creationId xmlns:a16="http://schemas.microsoft.com/office/drawing/2014/main" id="{3554D14D-CA95-EC41-8872-920C09A2EE00}"/>
                      </a:ext>
                    </a:extLst>
                  </p:cNvPr>
                  <p:cNvSpPr>
                    <a:spLocks noChangeShapeType="1"/>
                  </p:cNvSpPr>
                  <p:nvPr/>
                </p:nvSpPr>
                <p:spPr bwMode="auto">
                  <a:xfrm flipV="1">
                    <a:off x="2922134" y="2209800"/>
                    <a:ext cx="1468864" cy="354526"/>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sp>
                <p:nvSpPr>
                  <p:cNvPr id="28" name="Text Box 16">
                    <a:extLst>
                      <a:ext uri="{FF2B5EF4-FFF2-40B4-BE49-F238E27FC236}">
                        <a16:creationId xmlns:a16="http://schemas.microsoft.com/office/drawing/2014/main" id="{990B95BE-7691-8E4F-8B39-4DD6E804A9A0}"/>
                      </a:ext>
                    </a:extLst>
                  </p:cNvPr>
                  <p:cNvSpPr txBox="1">
                    <a:spLocks noChangeArrowheads="1"/>
                  </p:cNvSpPr>
                  <p:nvPr/>
                </p:nvSpPr>
                <p:spPr bwMode="auto">
                  <a:xfrm>
                    <a:off x="4319096" y="1955506"/>
                    <a:ext cx="2592408" cy="703876"/>
                  </a:xfrm>
                  <a:prstGeom prst="rect">
                    <a:avLst/>
                  </a:prstGeom>
                  <a:noFill/>
                  <a:ln w="9525">
                    <a:noFill/>
                    <a:miter lim="800000"/>
                    <a:headEnd/>
                    <a:tailEnd/>
                  </a:ln>
                  <a:effectLst/>
                </p:spPr>
                <p:txBody>
                  <a:bodyPr wrap="square" lIns="91440" tIns="45720" rIns="91440" bIns="45720" anchor="t">
                    <a:spAutoFit/>
                  </a:bodyPr>
                  <a:lstStyle/>
                  <a:p>
                    <a:r>
                      <a:rPr lang="en-US" sz="2000">
                        <a:solidFill>
                          <a:schemeClr val="tx2"/>
                        </a:solidFill>
                        <a:latin typeface="Open Sans Light"/>
                        <a:ea typeface="Open Sans Light" panose="020B0306030504020204" pitchFamily="34" charset="0"/>
                        <a:cs typeface="Open Sans Light" panose="020B0306030504020204" pitchFamily="34" charset="0"/>
                      </a:rPr>
                      <a:t>Potential </a:t>
                    </a:r>
                    <a:r>
                      <a:rPr lang="en-US" sz="2000" err="1">
                        <a:solidFill>
                          <a:schemeClr val="tx2"/>
                        </a:solidFill>
                        <a:latin typeface="Open Sans Light"/>
                        <a:ea typeface="Open Sans Light" panose="020B0306030504020204" pitchFamily="34" charset="0"/>
                        <a:cs typeface="Open Sans Light" panose="020B0306030504020204" pitchFamily="34" charset="0"/>
                      </a:rPr>
                      <a:t>labour</a:t>
                    </a:r>
                    <a:r>
                      <a:rPr lang="en-US" sz="2000">
                        <a:solidFill>
                          <a:schemeClr val="tx2"/>
                        </a:solidFill>
                        <a:latin typeface="Open Sans Light"/>
                        <a:ea typeface="Open Sans Light" panose="020B0306030504020204" pitchFamily="34" charset="0"/>
                        <a:cs typeface="Open Sans Light" panose="020B0306030504020204" pitchFamily="34" charset="0"/>
                      </a:rPr>
                      <a:t> force</a:t>
                    </a:r>
                  </a:p>
                </p:txBody>
              </p:sp>
            </p:grpSp>
            <p:sp>
              <p:nvSpPr>
                <p:cNvPr id="18" name="Text Box 18">
                  <a:extLst>
                    <a:ext uri="{FF2B5EF4-FFF2-40B4-BE49-F238E27FC236}">
                      <a16:creationId xmlns:a16="http://schemas.microsoft.com/office/drawing/2014/main" id="{73918AE7-971F-484B-B01D-A74F06F07B27}"/>
                    </a:ext>
                  </a:extLst>
                </p:cNvPr>
                <p:cNvSpPr txBox="1">
                  <a:spLocks noChangeArrowheads="1"/>
                </p:cNvSpPr>
                <p:nvPr/>
              </p:nvSpPr>
              <p:spPr bwMode="auto">
                <a:xfrm>
                  <a:off x="6755429" y="3951590"/>
                  <a:ext cx="2607481" cy="659989"/>
                </a:xfrm>
                <a:prstGeom prst="rect">
                  <a:avLst/>
                </a:prstGeom>
                <a:noFill/>
                <a:ln w="9525">
                  <a:noFill/>
                  <a:miter lim="800000"/>
                  <a:headEnd/>
                  <a:tailEnd/>
                </a:ln>
                <a:effectLst/>
              </p:spPr>
              <p:txBody>
                <a:bodyPr wrap="square" lIns="91440" tIns="45720" rIns="91440" bIns="45720" anchor="t">
                  <a:spAutoFit/>
                </a:bodyPr>
                <a:lstStyle/>
                <a:p>
                  <a:pPr>
                    <a:lnSpc>
                      <a:spcPct val="75000"/>
                    </a:lnSpc>
                  </a:pPr>
                  <a:r>
                    <a:rPr lang="en-US" sz="2000">
                      <a:solidFill>
                        <a:schemeClr val="tx2"/>
                      </a:solidFill>
                      <a:latin typeface="Open Sans Light"/>
                      <a:ea typeface="Open Sans Light" panose="020B0306030504020204" pitchFamily="34" charset="0"/>
                      <a:cs typeface="Open Sans Light" panose="020B0306030504020204" pitchFamily="34" charset="0"/>
                    </a:rPr>
                    <a:t>Labour force in Service Sector</a:t>
                  </a:r>
                </a:p>
              </p:txBody>
            </p:sp>
            <p:grpSp>
              <p:nvGrpSpPr>
                <p:cNvPr id="19" name="Group 18">
                  <a:extLst>
                    <a:ext uri="{FF2B5EF4-FFF2-40B4-BE49-F238E27FC236}">
                      <a16:creationId xmlns:a16="http://schemas.microsoft.com/office/drawing/2014/main" id="{F256A510-5584-D14A-8110-4DC46D6451E0}"/>
                    </a:ext>
                  </a:extLst>
                </p:cNvPr>
                <p:cNvGrpSpPr/>
                <p:nvPr/>
              </p:nvGrpSpPr>
              <p:grpSpPr>
                <a:xfrm>
                  <a:off x="3870722" y="3241034"/>
                  <a:ext cx="5472608" cy="1555861"/>
                  <a:chOff x="1828800" y="2667000"/>
                  <a:chExt cx="5364088" cy="1447800"/>
                </a:xfrm>
              </p:grpSpPr>
              <p:sp>
                <p:nvSpPr>
                  <p:cNvPr id="22" name="Oval 5">
                    <a:extLst>
                      <a:ext uri="{FF2B5EF4-FFF2-40B4-BE49-F238E27FC236}">
                        <a16:creationId xmlns:a16="http://schemas.microsoft.com/office/drawing/2014/main" id="{2D3DBC23-E750-A64D-AE1D-FB2221BEF0B2}"/>
                      </a:ext>
                    </a:extLst>
                  </p:cNvPr>
                  <p:cNvSpPr>
                    <a:spLocks noChangeArrowheads="1"/>
                  </p:cNvSpPr>
                  <p:nvPr/>
                </p:nvSpPr>
                <p:spPr bwMode="auto">
                  <a:xfrm>
                    <a:off x="1828800" y="2819400"/>
                    <a:ext cx="1371600" cy="1295400"/>
                  </a:xfrm>
                  <a:prstGeom prst="ellipse">
                    <a:avLst/>
                  </a:prstGeom>
                  <a:solidFill>
                    <a:srgbClr val="FF9933"/>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3" name="Line 14">
                    <a:extLst>
                      <a:ext uri="{FF2B5EF4-FFF2-40B4-BE49-F238E27FC236}">
                        <a16:creationId xmlns:a16="http://schemas.microsoft.com/office/drawing/2014/main" id="{E1831F2B-FD5A-E741-8DF8-B09812089B7D}"/>
                      </a:ext>
                    </a:extLst>
                  </p:cNvPr>
                  <p:cNvSpPr>
                    <a:spLocks noChangeShapeType="1"/>
                  </p:cNvSpPr>
                  <p:nvPr/>
                </p:nvSpPr>
                <p:spPr bwMode="auto">
                  <a:xfrm flipV="1">
                    <a:off x="3045523" y="2971800"/>
                    <a:ext cx="1591589" cy="356405"/>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sp>
                <p:nvSpPr>
                  <p:cNvPr id="25" name="Text Box 18">
                    <a:extLst>
                      <a:ext uri="{FF2B5EF4-FFF2-40B4-BE49-F238E27FC236}">
                        <a16:creationId xmlns:a16="http://schemas.microsoft.com/office/drawing/2014/main" id="{9B9F2E61-EED9-F04F-B7F4-340ADA4885A2}"/>
                      </a:ext>
                    </a:extLst>
                  </p:cNvPr>
                  <p:cNvSpPr txBox="1">
                    <a:spLocks noChangeArrowheads="1"/>
                  </p:cNvSpPr>
                  <p:nvPr/>
                </p:nvSpPr>
                <p:spPr bwMode="auto">
                  <a:xfrm>
                    <a:off x="4637112" y="2667000"/>
                    <a:ext cx="2555776" cy="605328"/>
                  </a:xfrm>
                  <a:prstGeom prst="rect">
                    <a:avLst/>
                  </a:prstGeom>
                  <a:noFill/>
                  <a:ln w="9525">
                    <a:noFill/>
                    <a:miter lim="800000"/>
                    <a:headEnd/>
                    <a:tailEnd/>
                  </a:ln>
                  <a:effectLst/>
                </p:spPr>
                <p:txBody>
                  <a:bodyPr wrap="square" lIns="91440" tIns="45720" rIns="91440" bIns="45720" anchor="t">
                    <a:spAutoFit/>
                  </a:bodyPr>
                  <a:lstStyle/>
                  <a:p>
                    <a:pPr>
                      <a:lnSpc>
                        <a:spcPct val="75000"/>
                      </a:lnSpc>
                    </a:pPr>
                    <a:r>
                      <a:rPr lang="en-US" sz="2000">
                        <a:solidFill>
                          <a:schemeClr val="tx2"/>
                        </a:solidFill>
                        <a:latin typeface="Open Sans Light"/>
                        <a:ea typeface="Open Sans Light" panose="020B0306030504020204" pitchFamily="34" charset="0"/>
                        <a:cs typeface="Open Sans Light" panose="020B0306030504020204" pitchFamily="34" charset="0"/>
                      </a:rPr>
                      <a:t>Actual </a:t>
                    </a:r>
                    <a:r>
                      <a:rPr lang="en-US" sz="2000" err="1">
                        <a:solidFill>
                          <a:schemeClr val="tx2"/>
                        </a:solidFill>
                        <a:latin typeface="Open Sans Light"/>
                        <a:ea typeface="Open Sans Light" panose="020B0306030504020204" pitchFamily="34" charset="0"/>
                        <a:cs typeface="Open Sans Light" panose="020B0306030504020204" pitchFamily="34" charset="0"/>
                      </a:rPr>
                      <a:t>labour</a:t>
                    </a:r>
                    <a:r>
                      <a:rPr lang="en-US" sz="2000">
                        <a:solidFill>
                          <a:schemeClr val="tx2"/>
                        </a:solidFill>
                        <a:latin typeface="Open Sans Light"/>
                        <a:ea typeface="Open Sans Light" panose="020B0306030504020204" pitchFamily="34" charset="0"/>
                        <a:cs typeface="Open Sans Light" panose="020B0306030504020204" pitchFamily="34" charset="0"/>
                      </a:rPr>
                      <a:t> force</a:t>
                    </a:r>
                  </a:p>
                </p:txBody>
              </p:sp>
            </p:grpSp>
            <p:sp>
              <p:nvSpPr>
                <p:cNvPr id="20" name="Oval 5">
                  <a:extLst>
                    <a:ext uri="{FF2B5EF4-FFF2-40B4-BE49-F238E27FC236}">
                      <a16:creationId xmlns:a16="http://schemas.microsoft.com/office/drawing/2014/main" id="{7EDADC55-124B-2E4A-81F3-A44938A1C04D}"/>
                    </a:ext>
                  </a:extLst>
                </p:cNvPr>
                <p:cNvSpPr>
                  <a:spLocks noChangeArrowheads="1"/>
                </p:cNvSpPr>
                <p:nvPr/>
              </p:nvSpPr>
              <p:spPr bwMode="auto">
                <a:xfrm>
                  <a:off x="4031940" y="3750779"/>
                  <a:ext cx="1080120" cy="1051805"/>
                </a:xfrm>
                <a:prstGeom prst="ellipse">
                  <a:avLst/>
                </a:prstGeom>
                <a:solidFill>
                  <a:srgbClr val="FFFF00"/>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1" name="Line 14">
                  <a:extLst>
                    <a:ext uri="{FF2B5EF4-FFF2-40B4-BE49-F238E27FC236}">
                      <a16:creationId xmlns:a16="http://schemas.microsoft.com/office/drawing/2014/main" id="{81901CD3-A5A9-A74B-B1B0-2EC7D017B594}"/>
                    </a:ext>
                  </a:extLst>
                </p:cNvPr>
                <p:cNvSpPr>
                  <a:spLocks noChangeShapeType="1"/>
                </p:cNvSpPr>
                <p:nvPr/>
              </p:nvSpPr>
              <p:spPr bwMode="auto">
                <a:xfrm flipV="1">
                  <a:off x="4860033" y="4221088"/>
                  <a:ext cx="1690290" cy="379719"/>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grpSp>
        </p:grpSp>
        <p:grpSp>
          <p:nvGrpSpPr>
            <p:cNvPr id="9" name="Group 8">
              <a:extLst>
                <a:ext uri="{FF2B5EF4-FFF2-40B4-BE49-F238E27FC236}">
                  <a16:creationId xmlns:a16="http://schemas.microsoft.com/office/drawing/2014/main" id="{5EFA4FDE-9BFA-0E48-8BAC-D3EAF0352D1F}"/>
                </a:ext>
              </a:extLst>
            </p:cNvPr>
            <p:cNvGrpSpPr/>
            <p:nvPr/>
          </p:nvGrpSpPr>
          <p:grpSpPr>
            <a:xfrm>
              <a:off x="3064899" y="1548714"/>
              <a:ext cx="824265" cy="2348938"/>
              <a:chOff x="3064899" y="1548714"/>
              <a:chExt cx="824265" cy="2348938"/>
            </a:xfrm>
          </p:grpSpPr>
          <p:sp>
            <p:nvSpPr>
              <p:cNvPr id="10" name="TextBox 9">
                <a:extLst>
                  <a:ext uri="{FF2B5EF4-FFF2-40B4-BE49-F238E27FC236}">
                    <a16:creationId xmlns:a16="http://schemas.microsoft.com/office/drawing/2014/main" id="{EBA1CF03-07D6-AC4C-AA9F-EBC5FE8B28F8}"/>
                  </a:ext>
                </a:extLst>
              </p:cNvPr>
              <p:cNvSpPr txBox="1"/>
              <p:nvPr/>
            </p:nvSpPr>
            <p:spPr>
              <a:xfrm>
                <a:off x="3270083" y="1548714"/>
                <a:ext cx="431528" cy="307777"/>
              </a:xfrm>
              <a:prstGeom prst="rect">
                <a:avLst/>
              </a:prstGeom>
              <a:noFill/>
            </p:spPr>
            <p:txBody>
              <a:bodyPr wrap="none" rtlCol="0">
                <a:spAutoFit/>
              </a:bodyPr>
              <a:lstStyle/>
              <a:p>
                <a:r>
                  <a:rPr lang="en-US" sz="1400">
                    <a:latin typeface="Open Sans" panose="020B0606030504020204" pitchFamily="34" charset="0"/>
                  </a:rPr>
                  <a:t>PO</a:t>
                </a:r>
                <a:endParaRPr lang="en-GB" sz="1400">
                  <a:latin typeface="Open Sans" panose="020B0606030504020204" pitchFamily="34" charset="0"/>
                </a:endParaRPr>
              </a:p>
            </p:txBody>
          </p:sp>
          <p:sp>
            <p:nvSpPr>
              <p:cNvPr id="11" name="TextBox 10">
                <a:extLst>
                  <a:ext uri="{FF2B5EF4-FFF2-40B4-BE49-F238E27FC236}">
                    <a16:creationId xmlns:a16="http://schemas.microsoft.com/office/drawing/2014/main" id="{98B470BE-8562-A44A-90BD-AB6BD8FD67F7}"/>
                  </a:ext>
                </a:extLst>
              </p:cNvPr>
              <p:cNvSpPr txBox="1"/>
              <p:nvPr/>
            </p:nvSpPr>
            <p:spPr>
              <a:xfrm>
                <a:off x="3230810" y="2452773"/>
                <a:ext cx="492443" cy="307777"/>
              </a:xfrm>
              <a:prstGeom prst="rect">
                <a:avLst/>
              </a:prstGeom>
              <a:noFill/>
            </p:spPr>
            <p:txBody>
              <a:bodyPr wrap="none" rtlCol="0">
                <a:spAutoFit/>
              </a:bodyPr>
              <a:lstStyle/>
              <a:p>
                <a:r>
                  <a:rPr lang="en-US" sz="1400">
                    <a:latin typeface="Open Sans" panose="020B0606030504020204" pitchFamily="34" charset="0"/>
                  </a:rPr>
                  <a:t>PLF</a:t>
                </a:r>
                <a:endParaRPr lang="en-GB" sz="1400">
                  <a:latin typeface="Open Sans" panose="020B0606030504020204" pitchFamily="34" charset="0"/>
                </a:endParaRPr>
              </a:p>
            </p:txBody>
          </p:sp>
          <p:sp>
            <p:nvSpPr>
              <p:cNvPr id="12" name="TextBox 11">
                <a:extLst>
                  <a:ext uri="{FF2B5EF4-FFF2-40B4-BE49-F238E27FC236}">
                    <a16:creationId xmlns:a16="http://schemas.microsoft.com/office/drawing/2014/main" id="{48E8EB5D-4B12-1F43-8A7F-115533294539}"/>
                  </a:ext>
                </a:extLst>
              </p:cNvPr>
              <p:cNvSpPr txBox="1"/>
              <p:nvPr/>
            </p:nvSpPr>
            <p:spPr>
              <a:xfrm>
                <a:off x="3064899" y="3021236"/>
                <a:ext cx="824265" cy="307777"/>
              </a:xfrm>
              <a:prstGeom prst="rect">
                <a:avLst/>
              </a:prstGeom>
              <a:noFill/>
            </p:spPr>
            <p:txBody>
              <a:bodyPr wrap="none" rtlCol="0">
                <a:spAutoFit/>
              </a:bodyPr>
              <a:lstStyle/>
              <a:p>
                <a:r>
                  <a:rPr lang="en-US" sz="1400">
                    <a:latin typeface="Open Sans" panose="020B0606030504020204" pitchFamily="34" charset="0"/>
                  </a:rPr>
                  <a:t>PARTLF</a:t>
                </a:r>
                <a:endParaRPr lang="en-GB" sz="1400">
                  <a:latin typeface="Open Sans" panose="020B0606030504020204" pitchFamily="34" charset="0"/>
                </a:endParaRPr>
              </a:p>
            </p:txBody>
          </p:sp>
          <p:sp>
            <p:nvSpPr>
              <p:cNvPr id="13" name="TextBox 12">
                <a:extLst>
                  <a:ext uri="{FF2B5EF4-FFF2-40B4-BE49-F238E27FC236}">
                    <a16:creationId xmlns:a16="http://schemas.microsoft.com/office/drawing/2014/main" id="{08FBE21F-0A3D-6041-9FB4-75EF881291F9}"/>
                  </a:ext>
                </a:extLst>
              </p:cNvPr>
              <p:cNvSpPr txBox="1"/>
              <p:nvPr/>
            </p:nvSpPr>
            <p:spPr>
              <a:xfrm>
                <a:off x="3116195" y="3589875"/>
                <a:ext cx="692818" cy="307777"/>
              </a:xfrm>
              <a:prstGeom prst="rect">
                <a:avLst/>
              </a:prstGeom>
              <a:noFill/>
            </p:spPr>
            <p:txBody>
              <a:bodyPr wrap="none" rtlCol="0">
                <a:spAutoFit/>
              </a:bodyPr>
              <a:lstStyle/>
              <a:p>
                <a:r>
                  <a:rPr lang="en-US" sz="1400">
                    <a:latin typeface="Open Sans" panose="020B0606030504020204" pitchFamily="34" charset="0"/>
                  </a:rPr>
                  <a:t>PLSER</a:t>
                </a:r>
                <a:endParaRPr lang="en-GB" sz="1400">
                  <a:latin typeface="Open Sans" panose="020B0606030504020204" pitchFamily="34" charset="0"/>
                </a:endParaRPr>
              </a:p>
            </p:txBody>
          </p:sp>
        </p:grpSp>
      </p:grpSp>
      <p:sp>
        <p:nvSpPr>
          <p:cNvPr id="4" name="Google Shape;113;p16">
            <a:extLst>
              <a:ext uri="{FF2B5EF4-FFF2-40B4-BE49-F238E27FC236}">
                <a16:creationId xmlns:a16="http://schemas.microsoft.com/office/drawing/2014/main" id="{CCD9E827-AF69-4E13-9314-1FFA3D68D6D7}"/>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spTree>
    <p:extLst>
      <p:ext uri="{BB962C8B-B14F-4D97-AF65-F5344CB8AC3E}">
        <p14:creationId xmlns:p14="http://schemas.microsoft.com/office/powerpoint/2010/main" val="136543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3" y="1763489"/>
            <a:ext cx="10096500"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ea typeface="Open Sans" panose="020B0606030504020204" pitchFamily="34" charset="0"/>
                <a:cs typeface="Open Sans" panose="020B0606030504020204" pitchFamily="34" charset="0"/>
              </a:rPr>
              <a:t>Entering input data</a:t>
            </a:r>
          </a:p>
          <a:p>
            <a:pPr>
              <a:lnSpc>
                <a:spcPct val="100000"/>
              </a:lnSpc>
              <a:spcBef>
                <a:spcPts val="500"/>
              </a:spcBef>
              <a:spcAft>
                <a:spcPts val="1200"/>
              </a:spcAft>
              <a:buNone/>
            </a:pPr>
            <a:endParaRPr lang="en-GB" altLang="en-US" sz="2000">
              <a:solidFill>
                <a:srgbClr val="9DC3E6"/>
              </a:solidFill>
              <a:ea typeface="Open Sans" panose="020B0606030504020204" pitchFamily="34" charset="0"/>
              <a:cs typeface="Open Sans" panose="020B0606030504020204" pitchFamily="34" charset="0"/>
            </a:endParaRPr>
          </a:p>
          <a:p>
            <a:pPr marL="457200" indent="-457200" eaLnBrk="1" hangingPunct="1">
              <a:lnSpc>
                <a:spcPct val="100000"/>
              </a:lnSpc>
              <a:spcBef>
                <a:spcPts val="500"/>
              </a:spcBef>
              <a:spcAft>
                <a:spcPts val="1200"/>
              </a:spcAft>
              <a:buFontTx/>
              <a:buAutoNum type="arabicPeriod"/>
            </a:pPr>
            <a:r>
              <a:rPr lang="en-GB" alt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General tables	</a:t>
            </a:r>
          </a:p>
          <a:p>
            <a:pPr marL="457200" indent="-457200" eaLnBrk="1" hangingPunct="1">
              <a:lnSpc>
                <a:spcPct val="100000"/>
              </a:lnSpc>
              <a:spcBef>
                <a:spcPts val="500"/>
              </a:spcBef>
              <a:spcAft>
                <a:spcPts val="1200"/>
              </a:spcAft>
              <a:buFontTx/>
              <a:buAutoNum type="arabicPeriod"/>
            </a:pPr>
            <a:r>
              <a:rPr lang="en-GB" alt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Per subsector</a:t>
            </a: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18</a:t>
            </a:fld>
            <a:endParaRPr lang="en-US" altLang="en-US" sz="1400" b="1">
              <a:solidFill>
                <a:schemeClr val="bg1"/>
              </a:solidFill>
              <a:latin typeface="Open Sans ExtraBold"/>
              <a:ea typeface="Open Sans ExtraBold"/>
              <a:cs typeface="Open Sans ExtraBold"/>
            </a:endParaRPr>
          </a:p>
        </p:txBody>
      </p:sp>
      <p:sp>
        <p:nvSpPr>
          <p:cNvPr id="33" name="Text Box 3">
            <a:extLst>
              <a:ext uri="{FF2B5EF4-FFF2-40B4-BE49-F238E27FC236}">
                <a16:creationId xmlns:a16="http://schemas.microsoft.com/office/drawing/2014/main" id="{238795BD-C67D-B645-9484-EAE7186B1F61}"/>
              </a:ext>
            </a:extLst>
          </p:cNvPr>
          <p:cNvSpPr txBox="1">
            <a:spLocks noChangeArrowheads="1"/>
          </p:cNvSpPr>
          <p:nvPr/>
        </p:nvSpPr>
        <p:spPr bwMode="auto">
          <a:xfrm>
            <a:off x="3345527" y="2185515"/>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Economy</a:t>
            </a:r>
          </a:p>
        </p:txBody>
      </p:sp>
      <p:sp>
        <p:nvSpPr>
          <p:cNvPr id="39" name="AutoShape 11">
            <a:extLst>
              <a:ext uri="{FF2B5EF4-FFF2-40B4-BE49-F238E27FC236}">
                <a16:creationId xmlns:a16="http://schemas.microsoft.com/office/drawing/2014/main" id="{BEF2B11A-60BD-A049-ACAB-A897F3A0DC56}"/>
              </a:ext>
            </a:extLst>
          </p:cNvPr>
          <p:cNvSpPr>
            <a:spLocks noChangeArrowheads="1"/>
          </p:cNvSpPr>
          <p:nvPr/>
        </p:nvSpPr>
        <p:spPr bwMode="auto">
          <a:xfrm>
            <a:off x="4113630" y="2584090"/>
            <a:ext cx="443793" cy="3547302"/>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6" name="Text Box 4">
            <a:extLst>
              <a:ext uri="{FF2B5EF4-FFF2-40B4-BE49-F238E27FC236}">
                <a16:creationId xmlns:a16="http://schemas.microsoft.com/office/drawing/2014/main" id="{011CE4C7-DBEF-2F41-861E-BA7F5CA86DC2}"/>
              </a:ext>
            </a:extLst>
          </p:cNvPr>
          <p:cNvSpPr txBox="1">
            <a:spLocks noChangeArrowheads="1"/>
          </p:cNvSpPr>
          <p:nvPr/>
        </p:nvSpPr>
        <p:spPr bwMode="auto">
          <a:xfrm>
            <a:off x="5387125" y="2185516"/>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Demography</a:t>
            </a:r>
          </a:p>
        </p:txBody>
      </p:sp>
      <p:sp>
        <p:nvSpPr>
          <p:cNvPr id="40" name="AutoShape 12">
            <a:extLst>
              <a:ext uri="{FF2B5EF4-FFF2-40B4-BE49-F238E27FC236}">
                <a16:creationId xmlns:a16="http://schemas.microsoft.com/office/drawing/2014/main" id="{6D95B1A6-5339-804B-8A35-09AE2C2D77B2}"/>
              </a:ext>
            </a:extLst>
          </p:cNvPr>
          <p:cNvSpPr>
            <a:spLocks noChangeArrowheads="1"/>
          </p:cNvSpPr>
          <p:nvPr/>
        </p:nvSpPr>
        <p:spPr bwMode="auto">
          <a:xfrm>
            <a:off x="6155228" y="2584089"/>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7" name="Text Box 5">
            <a:extLst>
              <a:ext uri="{FF2B5EF4-FFF2-40B4-BE49-F238E27FC236}">
                <a16:creationId xmlns:a16="http://schemas.microsoft.com/office/drawing/2014/main" id="{C6E69D34-F750-2E44-A5B1-739497E32821}"/>
              </a:ext>
            </a:extLst>
          </p:cNvPr>
          <p:cNvSpPr txBox="1">
            <a:spLocks noChangeArrowheads="1"/>
          </p:cNvSpPr>
          <p:nvPr/>
        </p:nvSpPr>
        <p:spPr bwMode="auto">
          <a:xfrm>
            <a:off x="7428723" y="2185516"/>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Lifestyle</a:t>
            </a:r>
          </a:p>
        </p:txBody>
      </p:sp>
      <p:sp>
        <p:nvSpPr>
          <p:cNvPr id="41" name="AutoShape 13">
            <a:extLst>
              <a:ext uri="{FF2B5EF4-FFF2-40B4-BE49-F238E27FC236}">
                <a16:creationId xmlns:a16="http://schemas.microsoft.com/office/drawing/2014/main" id="{110A5CAB-2BAA-1E46-8A2D-5CC66422FB1F}"/>
              </a:ext>
            </a:extLst>
          </p:cNvPr>
          <p:cNvSpPr>
            <a:spLocks noChangeArrowheads="1"/>
          </p:cNvSpPr>
          <p:nvPr/>
        </p:nvSpPr>
        <p:spPr bwMode="auto">
          <a:xfrm>
            <a:off x="8196826" y="2584090"/>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8" name="Text Box 6">
            <a:extLst>
              <a:ext uri="{FF2B5EF4-FFF2-40B4-BE49-F238E27FC236}">
                <a16:creationId xmlns:a16="http://schemas.microsoft.com/office/drawing/2014/main" id="{7CF36742-CF41-7448-A806-27F299A1C231}"/>
              </a:ext>
            </a:extLst>
          </p:cNvPr>
          <p:cNvSpPr txBox="1">
            <a:spLocks noChangeArrowheads="1"/>
          </p:cNvSpPr>
          <p:nvPr/>
        </p:nvSpPr>
        <p:spPr bwMode="auto">
          <a:xfrm>
            <a:off x="9470322" y="2185515"/>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Technology</a:t>
            </a:r>
          </a:p>
        </p:txBody>
      </p:sp>
      <p:sp>
        <p:nvSpPr>
          <p:cNvPr id="42" name="AutoShape 14">
            <a:extLst>
              <a:ext uri="{FF2B5EF4-FFF2-40B4-BE49-F238E27FC236}">
                <a16:creationId xmlns:a16="http://schemas.microsoft.com/office/drawing/2014/main" id="{38CD56AB-8BF5-7242-B637-DF1807BC86C8}"/>
              </a:ext>
            </a:extLst>
          </p:cNvPr>
          <p:cNvSpPr>
            <a:spLocks noChangeArrowheads="1"/>
          </p:cNvSpPr>
          <p:nvPr/>
        </p:nvSpPr>
        <p:spPr bwMode="auto">
          <a:xfrm>
            <a:off x="10238425" y="2584090"/>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45" name="Text Box 1038">
            <a:extLst>
              <a:ext uri="{FF2B5EF4-FFF2-40B4-BE49-F238E27FC236}">
                <a16:creationId xmlns:a16="http://schemas.microsoft.com/office/drawing/2014/main" id="{5044C396-910B-7B4E-B436-2A8443606111}"/>
              </a:ext>
            </a:extLst>
          </p:cNvPr>
          <p:cNvSpPr txBox="1">
            <a:spLocks noChangeArrowheads="1"/>
          </p:cNvSpPr>
          <p:nvPr/>
        </p:nvSpPr>
        <p:spPr bwMode="auto">
          <a:xfrm>
            <a:off x="1633507" y="3921378"/>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46" name="Text Box 1039">
            <a:extLst>
              <a:ext uri="{FF2B5EF4-FFF2-40B4-BE49-F238E27FC236}">
                <a16:creationId xmlns:a16="http://schemas.microsoft.com/office/drawing/2014/main" id="{DB7121FD-308D-F54D-B6CD-D2BCF10CC33C}"/>
              </a:ext>
            </a:extLst>
          </p:cNvPr>
          <p:cNvSpPr txBox="1">
            <a:spLocks noChangeArrowheads="1"/>
          </p:cNvSpPr>
          <p:nvPr/>
        </p:nvSpPr>
        <p:spPr bwMode="auto">
          <a:xfrm>
            <a:off x="1633507" y="5447922"/>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47" name="Text Box 1040">
            <a:extLst>
              <a:ext uri="{FF2B5EF4-FFF2-40B4-BE49-F238E27FC236}">
                <a16:creationId xmlns:a16="http://schemas.microsoft.com/office/drawing/2014/main" id="{0ACD2E45-F63B-AF41-8DCB-3874B0049E9F}"/>
              </a:ext>
            </a:extLst>
          </p:cNvPr>
          <p:cNvSpPr txBox="1">
            <a:spLocks noChangeArrowheads="1"/>
          </p:cNvSpPr>
          <p:nvPr/>
        </p:nvSpPr>
        <p:spPr bwMode="auto">
          <a:xfrm>
            <a:off x="1633507" y="4430226"/>
            <a:ext cx="1440000"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48" name="Text Box 1041">
            <a:extLst>
              <a:ext uri="{FF2B5EF4-FFF2-40B4-BE49-F238E27FC236}">
                <a16:creationId xmlns:a16="http://schemas.microsoft.com/office/drawing/2014/main" id="{E9059A38-0CA0-2D40-8867-B46E2A553C29}"/>
              </a:ext>
            </a:extLst>
          </p:cNvPr>
          <p:cNvSpPr txBox="1">
            <a:spLocks noChangeArrowheads="1"/>
          </p:cNvSpPr>
          <p:nvPr/>
        </p:nvSpPr>
        <p:spPr bwMode="auto">
          <a:xfrm>
            <a:off x="1633507" y="4939074"/>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43" name="TextBox 42">
            <a:extLst>
              <a:ext uri="{FF2B5EF4-FFF2-40B4-BE49-F238E27FC236}">
                <a16:creationId xmlns:a16="http://schemas.microsoft.com/office/drawing/2014/main" id="{D62F5B2E-688E-8A41-9D72-2DC91437A3A1}"/>
              </a:ext>
            </a:extLst>
          </p:cNvPr>
          <p:cNvSpPr txBox="1"/>
          <p:nvPr/>
        </p:nvSpPr>
        <p:spPr>
          <a:xfrm>
            <a:off x="3923765" y="2920966"/>
            <a:ext cx="852821" cy="408623"/>
          </a:xfrm>
          <a:prstGeom prst="roundRect">
            <a:avLst/>
          </a:prstGeom>
          <a:solidFill>
            <a:srgbClr val="FFFFFF">
              <a:alpha val="50980"/>
            </a:srgbClr>
          </a:solid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“GDP”</a:t>
            </a:r>
          </a:p>
        </p:txBody>
      </p:sp>
      <p:sp>
        <p:nvSpPr>
          <p:cNvPr id="51" name="TextBox 50">
            <a:extLst>
              <a:ext uri="{FF2B5EF4-FFF2-40B4-BE49-F238E27FC236}">
                <a16:creationId xmlns:a16="http://schemas.microsoft.com/office/drawing/2014/main" id="{45809D0B-83E3-9945-ACEA-F46B4FB76C2E}"/>
              </a:ext>
            </a:extLst>
          </p:cNvPr>
          <p:cNvSpPr txBox="1"/>
          <p:nvPr/>
        </p:nvSpPr>
        <p:spPr>
          <a:xfrm>
            <a:off x="5546884" y="2926784"/>
            <a:ext cx="1694794" cy="408623"/>
          </a:xfrm>
          <a:prstGeom prst="roundRect">
            <a:avLst/>
          </a:prstGeom>
          <a:solidFill>
            <a:srgbClr val="FFFFFF">
              <a:alpha val="50980"/>
            </a:srgbClr>
          </a:solid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“Demography”</a:t>
            </a:r>
          </a:p>
        </p:txBody>
      </p:sp>
      <p:sp>
        <p:nvSpPr>
          <p:cNvPr id="52" name="AutoShape 11">
            <a:extLst>
              <a:ext uri="{FF2B5EF4-FFF2-40B4-BE49-F238E27FC236}">
                <a16:creationId xmlns:a16="http://schemas.microsoft.com/office/drawing/2014/main" id="{06AC68ED-9B19-1C4A-AE7A-5B12197B5812}"/>
              </a:ext>
            </a:extLst>
          </p:cNvPr>
          <p:cNvSpPr>
            <a:spLocks noChangeArrowheads="1"/>
          </p:cNvSpPr>
          <p:nvPr/>
        </p:nvSpPr>
        <p:spPr bwMode="auto">
          <a:xfrm rot="16200000">
            <a:off x="7037107" y="3909007"/>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3" name="AutoShape 11">
            <a:extLst>
              <a:ext uri="{FF2B5EF4-FFF2-40B4-BE49-F238E27FC236}">
                <a16:creationId xmlns:a16="http://schemas.microsoft.com/office/drawing/2014/main" id="{DD6DA37B-ADB1-0B40-962C-39E13D2BC5A1}"/>
              </a:ext>
            </a:extLst>
          </p:cNvPr>
          <p:cNvSpPr>
            <a:spLocks noChangeArrowheads="1"/>
          </p:cNvSpPr>
          <p:nvPr/>
        </p:nvSpPr>
        <p:spPr bwMode="auto">
          <a:xfrm rot="16200000">
            <a:off x="7036722" y="4408943"/>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4" name="AutoShape 11">
            <a:extLst>
              <a:ext uri="{FF2B5EF4-FFF2-40B4-BE49-F238E27FC236}">
                <a16:creationId xmlns:a16="http://schemas.microsoft.com/office/drawing/2014/main" id="{87F07F99-2FFB-484F-BC59-28DBBA9F772D}"/>
              </a:ext>
            </a:extLst>
          </p:cNvPr>
          <p:cNvSpPr>
            <a:spLocks noChangeArrowheads="1"/>
          </p:cNvSpPr>
          <p:nvPr/>
        </p:nvSpPr>
        <p:spPr bwMode="auto">
          <a:xfrm rot="16200000">
            <a:off x="7036722" y="4917791"/>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5" name="AutoShape 11">
            <a:extLst>
              <a:ext uri="{FF2B5EF4-FFF2-40B4-BE49-F238E27FC236}">
                <a16:creationId xmlns:a16="http://schemas.microsoft.com/office/drawing/2014/main" id="{9794E83F-D226-E844-89B8-8DAE4CE13C52}"/>
              </a:ext>
            </a:extLst>
          </p:cNvPr>
          <p:cNvSpPr>
            <a:spLocks noChangeArrowheads="1"/>
          </p:cNvSpPr>
          <p:nvPr/>
        </p:nvSpPr>
        <p:spPr bwMode="auto">
          <a:xfrm rot="16200000">
            <a:off x="7036722" y="5426639"/>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72C0EEEF-6263-4419-9A9A-02EF41C58F25}"/>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Tree>
    <p:extLst>
      <p:ext uri="{BB962C8B-B14F-4D97-AF65-F5344CB8AC3E}">
        <p14:creationId xmlns:p14="http://schemas.microsoft.com/office/powerpoint/2010/main" val="3132245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94039" y="1770115"/>
            <a:ext cx="10096500" cy="478391"/>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Energy Balance: unit conversion</a:t>
            </a: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19</a:t>
            </a:fld>
            <a:endParaRPr lang="en-US" altLang="en-US" sz="1400" b="1">
              <a:solidFill>
                <a:schemeClr val="bg1"/>
              </a:solidFill>
              <a:latin typeface="Open Sans ExtraBold"/>
              <a:ea typeface="Open Sans ExtraBold"/>
              <a:cs typeface="Open Sans ExtraBold"/>
            </a:endParaRPr>
          </a:p>
        </p:txBody>
      </p:sp>
      <p:pic>
        <p:nvPicPr>
          <p:cNvPr id="23" name="Picture 22" descr="Screen Clipping">
            <a:extLst>
              <a:ext uri="{FF2B5EF4-FFF2-40B4-BE49-F238E27FC236}">
                <a16:creationId xmlns:a16="http://schemas.microsoft.com/office/drawing/2014/main" id="{0DF4220C-C195-7246-B836-24632A7A99AF}"/>
              </a:ext>
            </a:extLst>
          </p:cNvPr>
          <p:cNvPicPr>
            <a:picLocks noChangeAspect="1"/>
          </p:cNvPicPr>
          <p:nvPr/>
        </p:nvPicPr>
        <p:blipFill rotWithShape="1">
          <a:blip r:embed="rId3">
            <a:extLst>
              <a:ext uri="{28A0092B-C50C-407E-A947-70E740481C1C}">
                <a14:useLocalDpi xmlns:a14="http://schemas.microsoft.com/office/drawing/2010/main" val="0"/>
              </a:ext>
            </a:extLst>
          </a:blip>
          <a:srcRect r="34184"/>
          <a:stretch/>
        </p:blipFill>
        <p:spPr>
          <a:xfrm>
            <a:off x="6556032" y="2276107"/>
            <a:ext cx="4971997" cy="3134163"/>
          </a:xfrm>
          <a:prstGeom prst="rect">
            <a:avLst/>
          </a:prstGeom>
        </p:spPr>
      </p:pic>
      <p:pic>
        <p:nvPicPr>
          <p:cNvPr id="25" name="Picture 24" descr="Screen Clipping">
            <a:extLst>
              <a:ext uri="{FF2B5EF4-FFF2-40B4-BE49-F238E27FC236}">
                <a16:creationId xmlns:a16="http://schemas.microsoft.com/office/drawing/2014/main" id="{CB5D89BE-7D8F-6543-A6A4-8AABF290B3B1}"/>
              </a:ext>
            </a:extLst>
          </p:cNvPr>
          <p:cNvPicPr>
            <a:picLocks noChangeAspect="1"/>
          </p:cNvPicPr>
          <p:nvPr/>
        </p:nvPicPr>
        <p:blipFill rotWithShape="1">
          <a:blip r:embed="rId4">
            <a:extLst>
              <a:ext uri="{28A0092B-C50C-407E-A947-70E740481C1C}">
                <a14:useLocalDpi xmlns:a14="http://schemas.microsoft.com/office/drawing/2010/main" val="0"/>
              </a:ext>
            </a:extLst>
          </a:blip>
          <a:srcRect r="34504" b="9591"/>
          <a:stretch/>
        </p:blipFill>
        <p:spPr>
          <a:xfrm>
            <a:off x="1048285" y="2276107"/>
            <a:ext cx="4254573" cy="3134163"/>
          </a:xfrm>
          <a:prstGeom prst="rect">
            <a:avLst/>
          </a:prstGeom>
        </p:spPr>
      </p:pic>
      <p:sp>
        <p:nvSpPr>
          <p:cNvPr id="26" name="AutoShape 11">
            <a:extLst>
              <a:ext uri="{FF2B5EF4-FFF2-40B4-BE49-F238E27FC236}">
                <a16:creationId xmlns:a16="http://schemas.microsoft.com/office/drawing/2014/main" id="{FD9F6AF1-015D-5D4E-95DF-83814BBD8F5E}"/>
              </a:ext>
            </a:extLst>
          </p:cNvPr>
          <p:cNvSpPr>
            <a:spLocks noChangeArrowheads="1"/>
          </p:cNvSpPr>
          <p:nvPr/>
        </p:nvSpPr>
        <p:spPr bwMode="auto">
          <a:xfrm rot="16200000">
            <a:off x="5721142" y="3974994"/>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FB72133E-C4D6-4B67-AC84-8B6916532A7D}"/>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Tree>
    <p:extLst>
      <p:ext uri="{BB962C8B-B14F-4D97-AF65-F5344CB8AC3E}">
        <p14:creationId xmlns:p14="http://schemas.microsoft.com/office/powerpoint/2010/main" val="239311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38200" y="2554"/>
            <a:ext cx="10515600" cy="1325562"/>
          </a:xfrm>
        </p:spPr>
        <p:txBody>
          <a:bodyPr lIns="121900" tIns="121900" rIns="121900" bIns="121900" rtlCol="0"/>
          <a:lstStyle/>
          <a:p>
            <a:pPr eaLnBrk="1" fontAlgn="auto" hangingPunct="1">
              <a:defRPr/>
            </a:pPr>
            <a:r>
              <a:rPr lang="en-GB"/>
              <a:t>Intended Learning Outcomes (ILOs)</a:t>
            </a:r>
          </a:p>
        </p:txBody>
      </p:sp>
      <p:grpSp>
        <p:nvGrpSpPr>
          <p:cNvPr id="17411" name="Google Shape;101;p15">
            <a:extLst>
              <a:ext uri="{FF2B5EF4-FFF2-40B4-BE49-F238E27FC236}">
                <a16:creationId xmlns:a16="http://schemas.microsoft.com/office/drawing/2014/main" id="{50AF0A54-DD91-4D21-AC26-B9FD7792B12E}"/>
              </a:ext>
            </a:extLst>
          </p:cNvPr>
          <p:cNvGrpSpPr>
            <a:grpSpLocks/>
          </p:cNvGrpSpPr>
          <p:nvPr/>
        </p:nvGrpSpPr>
        <p:grpSpPr bwMode="auto">
          <a:xfrm>
            <a:off x="6686550" y="1474442"/>
            <a:ext cx="4286250" cy="3589338"/>
            <a:chOff x="5322277" y="1528650"/>
            <a:chExt cx="3214025" cy="2447800"/>
          </a:xfrm>
        </p:grpSpPr>
        <p:sp>
          <p:nvSpPr>
            <p:cNvPr id="17413" name="Google Shape;102;p15">
              <a:extLst>
                <a:ext uri="{FF2B5EF4-FFF2-40B4-BE49-F238E27FC236}">
                  <a16:creationId xmlns:a16="http://schemas.microsoft.com/office/drawing/2014/main" id="{43DE169F-8A22-4F54-8370-B010F0F75E08}"/>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8.1. Overview of Input Data for MAED</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4" name="Google Shape;103;p15">
              <a:extLst>
                <a:ext uri="{FF2B5EF4-FFF2-40B4-BE49-F238E27FC236}">
                  <a16:creationId xmlns:a16="http://schemas.microsoft.com/office/drawing/2014/main" id="{FF516A10-E762-428F-A161-36388C652F50}"/>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8.2. Structure of Input Data</a:t>
              </a:r>
            </a:p>
          </p:txBody>
        </p:sp>
        <p:sp>
          <p:nvSpPr>
            <p:cNvPr id="17415" name="Google Shape;104;p15">
              <a:extLst>
                <a:ext uri="{FF2B5EF4-FFF2-40B4-BE49-F238E27FC236}">
                  <a16:creationId xmlns:a16="http://schemas.microsoft.com/office/drawing/2014/main" id="{D2280B66-129D-46C5-9D99-2DE8D5C0F5F5}"/>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8.3. Examples of Input Data</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6" name="Google Shape;105;p15">
              <a:extLst>
                <a:ext uri="{FF2B5EF4-FFF2-40B4-BE49-F238E27FC236}">
                  <a16:creationId xmlns:a16="http://schemas.microsoft.com/office/drawing/2014/main" id="{EB596C1E-F79E-4C65-B8F2-C5B8F6BC4800}"/>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8.4. From Data Collection to Implementation</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7417" name="Google Shape;106;p15">
              <a:extLst>
                <a:ext uri="{FF2B5EF4-FFF2-40B4-BE49-F238E27FC236}">
                  <a16:creationId xmlns:a16="http://schemas.microsoft.com/office/drawing/2014/main" id="{84BDB13C-FFA0-4C75-A1AC-96BCF3C7EB47}"/>
                </a:ext>
              </a:extLst>
            </p:cNvPr>
            <p:cNvCxnSpPr>
              <a:cxnSpLocks/>
              <a:stCxn id="17413" idx="2"/>
              <a:endCxn id="17414"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8" name="Google Shape;107;p15">
              <a:extLst>
                <a:ext uri="{FF2B5EF4-FFF2-40B4-BE49-F238E27FC236}">
                  <a16:creationId xmlns:a16="http://schemas.microsoft.com/office/drawing/2014/main" id="{3A9123C5-FE65-478A-B07F-D16BE6167BAA}"/>
                </a:ext>
              </a:extLst>
            </p:cNvPr>
            <p:cNvCxnSpPr>
              <a:cxnSpLocks/>
              <a:stCxn id="17414" idx="2"/>
              <a:endCxn id="17415"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9" name="Google Shape;108;p15">
              <a:extLst>
                <a:ext uri="{FF2B5EF4-FFF2-40B4-BE49-F238E27FC236}">
                  <a16:creationId xmlns:a16="http://schemas.microsoft.com/office/drawing/2014/main" id="{F9EE0391-02BF-4681-B20F-4C1D82E09179}"/>
                </a:ext>
              </a:extLst>
            </p:cNvPr>
            <p:cNvCxnSpPr>
              <a:cxnSpLocks/>
              <a:stCxn id="17415" idx="2"/>
              <a:endCxn id="17416"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a:t>
            </a:fld>
            <a:endParaRPr lang="en-US" altLang="en-US" sz="1400" b="1">
              <a:solidFill>
                <a:schemeClr val="bg1"/>
              </a:solidFill>
              <a:latin typeface="Open Sans ExtraBold"/>
              <a:ea typeface="Open Sans ExtraBold"/>
              <a:cs typeface="Open Sans ExtraBold"/>
            </a:endParaRPr>
          </a:p>
        </p:txBody>
      </p:sp>
      <p:sp>
        <p:nvSpPr>
          <p:cNvPr id="14" name="Google Shape;115;p16">
            <a:extLst>
              <a:ext uri="{FF2B5EF4-FFF2-40B4-BE49-F238E27FC236}">
                <a16:creationId xmlns:a16="http://schemas.microsoft.com/office/drawing/2014/main" id="{42847172-80C9-2B4A-9198-9C40FF4A0EA5}"/>
              </a:ext>
            </a:extLst>
          </p:cNvPr>
          <p:cNvSpPr txBox="1"/>
          <p:nvPr/>
        </p:nvSpPr>
        <p:spPr>
          <a:xfrm>
            <a:off x="880166" y="1311661"/>
            <a:ext cx="5375690" cy="3849205"/>
          </a:xfrm>
          <a:prstGeom prst="rect">
            <a:avLst/>
          </a:prstGeom>
          <a:noFill/>
          <a:ln>
            <a:noFill/>
          </a:ln>
        </p:spPr>
        <p:txBody>
          <a:bodyPr spcFirstLastPara="1" lIns="121900" tIns="60933" rIns="121900" bIns="60933" anchor="t"/>
          <a:lstStyle/>
          <a:p>
            <a:pPr eaLnBrk="1" fontAlgn="auto" hangingPunct="1">
              <a:spcBef>
                <a:spcPts val="1000"/>
              </a:spcBef>
              <a:spcAft>
                <a:spcPts val="0"/>
              </a:spcAft>
              <a:defRPr/>
            </a:pPr>
            <a:r>
              <a:rPr lang="en-GB"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This lecture has four Intended Learning Outcomes (ILOs):</a:t>
            </a:r>
          </a:p>
          <a:p>
            <a:pPr marL="342900" indent="-342900" eaLnBrk="1" fontAlgn="auto" hangingPunct="1">
              <a:spcBef>
                <a:spcPts val="1000"/>
              </a:spcBef>
              <a:spcAft>
                <a:spcPts val="0"/>
              </a:spcAft>
              <a:buFont typeface="Arial" panose="020B0604020202020204" pitchFamily="34" charset="0"/>
              <a:buChar char="•"/>
              <a:defRPr/>
            </a:pPr>
            <a:r>
              <a:rPr lang="en-GB" sz="2100">
                <a:latin typeface="Open Sans" panose="020B0606030504020204" pitchFamily="34" charset="0"/>
                <a:cs typeface="Open Sans" panose="020B0606030504020204" pitchFamily="34" charset="0"/>
              </a:rPr>
              <a:t>ILO1: obtain an overview of the input data approach of the MAED software</a:t>
            </a:r>
          </a:p>
          <a:p>
            <a:pPr marL="342900" indent="-342900" eaLnBrk="1" fontAlgn="auto" hangingPunct="1">
              <a:spcBef>
                <a:spcPts val="1000"/>
              </a:spcBef>
              <a:spcAft>
                <a:spcPts val="0"/>
              </a:spcAft>
              <a:buFont typeface="Arial" panose="020B0604020202020204" pitchFamily="34" charset="0"/>
              <a:buChar char="•"/>
              <a:defRPr/>
            </a:pPr>
            <a:r>
              <a:rPr lang="en-GB" sz="2100">
                <a:latin typeface="Open Sans" panose="020B0606030504020204" pitchFamily="34" charset="0"/>
                <a:cs typeface="Open Sans" panose="020B0606030504020204" pitchFamily="34" charset="0"/>
              </a:rPr>
              <a:t>ILO2: learn about the structure of the input data</a:t>
            </a:r>
          </a:p>
          <a:p>
            <a:pPr marL="342900" indent="-342900">
              <a:spcBef>
                <a:spcPts val="1000"/>
              </a:spcBef>
              <a:spcAft>
                <a:spcPts val="0"/>
              </a:spcAft>
              <a:buFont typeface="Arial" panose="020B0604020202020204" pitchFamily="34" charset="0"/>
              <a:buChar char="•"/>
              <a:defRPr/>
            </a:pPr>
            <a:r>
              <a:rPr lang="en-GB" sz="2100">
                <a:latin typeface="Open Sans" panose="020B0606030504020204" pitchFamily="34" charset="0"/>
                <a:cs typeface="Open Sans" panose="020B0606030504020204" pitchFamily="34" charset="0"/>
              </a:rPr>
              <a:t>ILO3: learn about specific examples for obtaining input data parameters</a:t>
            </a:r>
            <a:endParaRPr lang="en-GB">
              <a:latin typeface="Open Sans" panose="020B0606030504020204" pitchFamily="34" charset="0"/>
            </a:endParaRPr>
          </a:p>
          <a:p>
            <a:pPr marL="342900" indent="-342900" eaLnBrk="1" fontAlgn="auto" hangingPunct="1">
              <a:spcBef>
                <a:spcPts val="1000"/>
              </a:spcBef>
              <a:spcAft>
                <a:spcPts val="0"/>
              </a:spcAft>
              <a:buFont typeface="Arial" panose="020B0604020202020204" pitchFamily="34" charset="0"/>
              <a:buChar char="•"/>
              <a:defRPr/>
            </a:pPr>
            <a:r>
              <a:rPr lang="en-GB" sz="2100">
                <a:latin typeface="Open Sans" panose="020B0606030504020204" pitchFamily="34" charset="0"/>
                <a:cs typeface="Open Sans" panose="020B0606030504020204" pitchFamily="34" charset="0"/>
              </a:rPr>
              <a:t>ILO4: understand how the input data can then be implemented</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20</a:t>
            </a:fld>
            <a:endParaRPr lang="en-US" altLang="en-US" sz="1400" b="1">
              <a:solidFill>
                <a:schemeClr val="bg1"/>
              </a:solidFill>
              <a:latin typeface="Open Sans ExtraBold"/>
              <a:ea typeface="Open Sans ExtraBold"/>
              <a:cs typeface="Open Sans ExtraBold"/>
            </a:endParaRPr>
          </a:p>
        </p:txBody>
      </p:sp>
      <mc:AlternateContent xmlns:mc="http://schemas.openxmlformats.org/markup-compatibility/2006" xmlns:a14="http://schemas.microsoft.com/office/drawing/2010/main">
        <mc:Choice Requires="a14">
          <p:sp>
            <p:nvSpPr>
              <p:cNvPr id="85" name="Google Shape;115;p16">
                <a:extLst>
                  <a:ext uri="{FF2B5EF4-FFF2-40B4-BE49-F238E27FC236}">
                    <a16:creationId xmlns:a16="http://schemas.microsoft.com/office/drawing/2014/main" id="{859C869A-B7FF-7345-99A5-3146AAF6D48C}"/>
                  </a:ext>
                </a:extLst>
              </p:cNvPr>
              <p:cNvSpPr txBox="1"/>
              <p:nvPr/>
            </p:nvSpPr>
            <p:spPr>
              <a:xfrm>
                <a:off x="853010" y="1718840"/>
                <a:ext cx="4642400" cy="429501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Energy intensity from useful energy </a:t>
                </a:r>
              </a:p>
              <a:p>
                <a:pPr>
                  <a:buNone/>
                </a:pPr>
                <a:r>
                  <a:rPr lang="en-GB" sz="2000" dirty="0">
                    <a:latin typeface="Open Sans" panose="020B0606030504020204" pitchFamily="34" charset="0"/>
                    <a:ea typeface="Open Sans" panose="020B0606030504020204" pitchFamily="34" charset="0"/>
                    <a:cs typeface="Open Sans" panose="020B0606030504020204" pitchFamily="34" charset="0"/>
                  </a:rPr>
                  <a:t>For energy carrier </a:t>
                </a:r>
                <a14:m>
                  <m:oMath xmlns:m="http://schemas.openxmlformats.org/officeDocument/2006/math">
                    <m:r>
                      <a:rPr lang="en-GB" sz="2000" dirty="0">
                        <a:latin typeface="Cambria Math" panose="02040503050406030204" pitchFamily="18" charset="0"/>
                        <a:ea typeface="Open Sans" panose="020B0606030504020204" pitchFamily="34" charset="0"/>
                        <a:cs typeface="Open Sans" panose="020B0606030504020204" pitchFamily="34" charset="0"/>
                      </a:rPr>
                      <m:t>𝑐</m:t>
                    </m:r>
                  </m:oMath>
                </a14:m>
                <a:r>
                  <a:rPr lang="en-GB" sz="2000" dirty="0">
                    <a:latin typeface="Open Sans" panose="020B0606030504020204" pitchFamily="34" charset="0"/>
                    <a:ea typeface="Open Sans" panose="020B0606030504020204" pitchFamily="34" charset="0"/>
                    <a:cs typeface="Open Sans" panose="020B0606030504020204" pitchFamily="34" charset="0"/>
                  </a:rPr>
                  <a:t> end-use </a:t>
                </a:r>
                <a14:m>
                  <m:oMath xmlns:m="http://schemas.openxmlformats.org/officeDocument/2006/math">
                    <m:r>
                      <a:rPr lang="en-GB" sz="2000" dirty="0">
                        <a:latin typeface="Cambria Math" panose="02040503050406030204" pitchFamily="18" charset="0"/>
                        <a:ea typeface="Open Sans" panose="020B0606030504020204" pitchFamily="34" charset="0"/>
                        <a:cs typeface="Open Sans" panose="020B0606030504020204" pitchFamily="34" charset="0"/>
                      </a:rPr>
                      <m:t>𝑒</m:t>
                    </m:r>
                  </m:oMath>
                </a14:m>
                <a:r>
                  <a:rPr lang="en-GB" sz="2000" dirty="0">
                    <a:latin typeface="Open Sans" panose="020B0606030504020204" pitchFamily="34" charset="0"/>
                    <a:ea typeface="Open Sans" panose="020B0606030504020204" pitchFamily="34" charset="0"/>
                    <a:cs typeface="Open Sans" panose="020B0606030504020204" pitchFamily="34" charset="0"/>
                  </a:rPr>
                  <a:t>, year </a:t>
                </a:r>
                <a14:m>
                  <m:oMath xmlns:m="http://schemas.openxmlformats.org/officeDocument/2006/math">
                    <m:r>
                      <a:rPr lang="en-GB" sz="2000" dirty="0">
                        <a:latin typeface="Cambria Math" panose="02040503050406030204" pitchFamily="18" charset="0"/>
                        <a:ea typeface="Open Sans" panose="020B0606030504020204" pitchFamily="34" charset="0"/>
                        <a:cs typeface="Open Sans" panose="020B0606030504020204" pitchFamily="34" charset="0"/>
                      </a:rPr>
                      <m:t>𝑡</m:t>
                    </m:r>
                  </m:oMath>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buNone/>
                </a:pPr>
                <a:r>
                  <a:rPr lang="en-GB" sz="2000" dirty="0">
                    <a:latin typeface="Open Sans" panose="020B0606030504020204" pitchFamily="34" charset="0"/>
                    <a:ea typeface="Open Sans" panose="020B0606030504020204" pitchFamily="34" charset="0"/>
                    <a:cs typeface="Open Sans" panose="020B0606030504020204" pitchFamily="34" charset="0"/>
                  </a:rPr>
                  <a:t>e.g. for energy carriers wood, electricity, diesel for thermal end-uses</a:t>
                </a:r>
              </a:p>
              <a:p>
                <a:pPr>
                  <a:spcAft>
                    <a:spcPts val="1000"/>
                  </a:spcAft>
                  <a:buNone/>
                </a:pPr>
                <a14:m>
                  <m:oMathPara xmlns:m="http://schemas.openxmlformats.org/officeDocument/2006/math">
                    <m:oMathParaPr>
                      <m:jc m:val="centerGroup"/>
                    </m:oMathParaPr>
                    <m:oMath xmlns:m="http://schemas.openxmlformats.org/officeDocument/2006/math">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r>
                        <a:rPr lang="en-GB" sz="2000" dirty="0">
                          <a:latin typeface="Cambria Math" panose="02040503050406030204" pitchFamily="18" charset="0"/>
                        </a:rPr>
                        <m:t>=</m:t>
                      </m:r>
                      <m:r>
                        <a:rPr lang="en-GB" sz="2000" dirty="0">
                          <a:latin typeface="Cambria Math" panose="02040503050406030204" pitchFamily="18" charset="0"/>
                        </a:rPr>
                        <m:t>𝐹𝐸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sSub>
                        <m:sSubPr>
                          <m:ctrlPr>
                            <a:rPr lang="en-GB" sz="2000" i="1" dirty="0">
                              <a:latin typeface="Cambria Math" panose="02040503050406030204" pitchFamily="18" charset="0"/>
                            </a:rPr>
                          </m:ctrlPr>
                        </m:sSubPr>
                        <m:e>
                          <m:r>
                            <a:rPr lang="en-GB" sz="2000" dirty="0" err="1">
                              <a:latin typeface="Cambria Math" panose="02040503050406030204" pitchFamily="18" charset="0"/>
                            </a:rPr>
                            <m:t>𝜂</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spcAft>
                    <a:spcPts val="1000"/>
                  </a:spcAft>
                  <a:buNone/>
                </a:pPr>
                <a14:m>
                  <m:oMathPara xmlns:m="http://schemas.openxmlformats.org/officeDocument/2006/math">
                    <m:oMathParaPr>
                      <m:jc m:val="centerGroup"/>
                    </m:oMathParaPr>
                    <m:oMath xmlns:m="http://schemas.openxmlformats.org/officeDocument/2006/math">
                      <m:sSub>
                        <m:sSubPr>
                          <m:ctrlPr>
                            <a:rPr lang="en-GB" sz="2000" i="1" dirty="0">
                              <a:latin typeface="Cambria Math" panose="02040503050406030204" pitchFamily="18" charset="0"/>
                            </a:rPr>
                          </m:ctrlPr>
                        </m:sSubPr>
                        <m:e>
                          <m:r>
                            <a:rPr lang="en-GB" sz="2000" dirty="0">
                              <a:latin typeface="Cambria Math" panose="02040503050406030204" pitchFamily="18" charset="0"/>
                            </a:rPr>
                            <m:t>𝑀</m:t>
                          </m:r>
                        </m:e>
                        <m:sub>
                          <m:r>
                            <a:rPr lang="en-GB" sz="2000" dirty="0">
                              <a:latin typeface="Cambria Math" panose="02040503050406030204" pitchFamily="18" charset="0"/>
                            </a:rPr>
                            <m:t>𝑐</m:t>
                          </m:r>
                          <m:r>
                            <a:rPr lang="en-GB" sz="2000" dirty="0" err="1">
                              <a:latin typeface="Cambria Math" panose="02040503050406030204" pitchFamily="18" charset="0"/>
                            </a:rPr>
                            <m:t>,</m:t>
                          </m:r>
                          <m:r>
                            <a:rPr lang="en-GB" sz="2000" dirty="0">
                              <a:latin typeface="Cambria Math" panose="02040503050406030204" pitchFamily="18" charset="0"/>
                            </a:rPr>
                            <m:t>𝑒</m:t>
                          </m:r>
                        </m:sub>
                      </m:sSub>
                      <m:r>
                        <a:rPr lang="en-GB" sz="2000" dirty="0">
                          <a:latin typeface="Cambria Math" panose="02040503050406030204" pitchFamily="18" charset="0"/>
                        </a:rPr>
                        <m:t>=</m:t>
                      </m:r>
                      <m:f>
                        <m:fPr>
                          <m:ctrlPr>
                            <a:rPr lang="en-GB" sz="2000" i="1" dirty="0">
                              <a:latin typeface="Cambria Math" panose="02040503050406030204" pitchFamily="18" charset="0"/>
                            </a:rPr>
                          </m:ctrlPr>
                        </m:fPr>
                        <m:num>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num>
                        <m:den>
                          <m:nary>
                            <m:naryPr>
                              <m:chr m:val="∑"/>
                              <m:supHide m:val="on"/>
                              <m:ctrlPr>
                                <a:rPr lang="en-GB" sz="2000" i="1" dirty="0">
                                  <a:latin typeface="Cambria Math" panose="02040503050406030204" pitchFamily="18" charset="0"/>
                                </a:rPr>
                              </m:ctrlPr>
                            </m:naryPr>
                            <m:sub>
                              <m:r>
                                <a:rPr lang="en-GB" sz="2000" dirty="0">
                                  <a:latin typeface="Cambria Math" panose="02040503050406030204" pitchFamily="18" charset="0"/>
                                </a:rPr>
                                <m:t>𝑐</m:t>
                              </m:r>
                              <m:r>
                                <a:rPr lang="en-GB" sz="2000" dirty="0">
                                  <a:latin typeface="Cambria Math" panose="02040503050406030204" pitchFamily="18" charset="0"/>
                                </a:rPr>
                                <m:t> ∈ </m:t>
                              </m:r>
                              <m:r>
                                <a:rPr lang="en-GB" sz="2000" dirty="0">
                                  <a:latin typeface="Cambria Math" panose="02040503050406030204" pitchFamily="18" charset="0"/>
                                </a:rPr>
                                <m:t>𝑐𝑎𝑟𝑟𝑖𝑒𝑟𝑠</m:t>
                              </m:r>
                            </m:sub>
                            <m:sup/>
                            <m:e>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e>
                          </m:nary>
                        </m:den>
                      </m:f>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spcAft>
                    <a:spcPts val="1000"/>
                  </a:spcAft>
                  <a:buNone/>
                </a:pPr>
                <a14:m>
                  <m:oMathPara xmlns:m="http://schemas.openxmlformats.org/officeDocument/2006/math">
                    <m:oMathParaPr>
                      <m:jc m:val="centerGroup"/>
                    </m:oMathParaPr>
                    <m:oMath xmlns:m="http://schemas.openxmlformats.org/officeDocument/2006/math">
                      <m:r>
                        <a:rPr lang="en-GB" sz="2000">
                          <a:latin typeface="Cambria Math" panose="02040503050406030204" pitchFamily="18" charset="0"/>
                          <a:ea typeface="Open Sans" panose="020B0606030504020204" pitchFamily="34" charset="0"/>
                          <a:cs typeface="Open Sans" panose="020B0606030504020204" pitchFamily="34" charset="0"/>
                        </a:rPr>
                        <m:t>𝐸</m:t>
                      </m:r>
                      <m:sSub>
                        <m:sSubPr>
                          <m:ctrlPr>
                            <a:rPr lang="en-GB" sz="2000" i="1">
                              <a:latin typeface="Cambria Math" panose="02040503050406030204" pitchFamily="18" charset="0"/>
                              <a:ea typeface="Open Sans" panose="020B0606030504020204" pitchFamily="34" charset="0"/>
                              <a:cs typeface="Open Sans" panose="020B0606030504020204" pitchFamily="34" charset="0"/>
                            </a:rPr>
                          </m:ctrlPr>
                        </m:sSubPr>
                        <m:e>
                          <m:r>
                            <a:rPr lang="en-GB" sz="2000">
                              <a:latin typeface="Cambria Math" panose="02040503050406030204" pitchFamily="18" charset="0"/>
                              <a:ea typeface="Open Sans" panose="020B0606030504020204" pitchFamily="34" charset="0"/>
                              <a:cs typeface="Open Sans" panose="020B0606030504020204" pitchFamily="34" charset="0"/>
                            </a:rPr>
                            <m:t>𝐼</m:t>
                          </m:r>
                        </m:e>
                        <m:sub>
                          <m:r>
                            <a:rPr lang="en-GB" sz="2000">
                              <a:latin typeface="Cambria Math" panose="02040503050406030204" pitchFamily="18" charset="0"/>
                              <a:ea typeface="Open Sans" panose="020B0606030504020204" pitchFamily="34" charset="0"/>
                              <a:cs typeface="Open Sans" panose="020B0606030504020204" pitchFamily="34" charset="0"/>
                            </a:rPr>
                            <m:t>𝑐</m:t>
                          </m:r>
                          <m:r>
                            <a:rPr lang="en-GB" sz="2000">
                              <a:latin typeface="Cambria Math" panose="02040503050406030204" pitchFamily="18" charset="0"/>
                              <a:ea typeface="Open Sans" panose="020B0606030504020204" pitchFamily="34" charset="0"/>
                              <a:cs typeface="Open Sans" panose="020B0606030504020204" pitchFamily="34" charset="0"/>
                            </a:rPr>
                            <m:t>,</m:t>
                          </m:r>
                          <m:r>
                            <a:rPr lang="en-GB" sz="2000">
                              <a:latin typeface="Cambria Math" panose="02040503050406030204" pitchFamily="18" charset="0"/>
                              <a:ea typeface="Open Sans" panose="020B0606030504020204" pitchFamily="34" charset="0"/>
                              <a:cs typeface="Open Sans" panose="020B0606030504020204" pitchFamily="34" charset="0"/>
                            </a:rPr>
                            <m:t>𝑒</m:t>
                          </m:r>
                        </m:sub>
                      </m:sSub>
                      <m:r>
                        <a:rPr lang="en-GB" sz="2000">
                          <a:latin typeface="Cambria Math" panose="02040503050406030204" pitchFamily="18" charset="0"/>
                          <a:ea typeface="Open Sans" panose="020B0606030504020204" pitchFamily="34" charset="0"/>
                          <a:cs typeface="Open Sans" panose="020B0606030504020204" pitchFamily="34" charset="0"/>
                        </a:rPr>
                        <m:t>=</m:t>
                      </m:r>
                      <m:f>
                        <m:fPr>
                          <m:ctrlPr>
                            <a:rPr lang="en-GB" sz="2000" i="1" dirty="0">
                              <a:latin typeface="Cambria Math" panose="02040503050406030204" pitchFamily="18" charset="0"/>
                            </a:rPr>
                          </m:ctrlPr>
                        </m:fPr>
                        <m:num>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num>
                        <m:den>
                          <m:r>
                            <a:rPr lang="en-GB" sz="2000" dirty="0">
                              <a:latin typeface="Cambria Math" panose="02040503050406030204" pitchFamily="18" charset="0"/>
                            </a:rPr>
                            <m:t>𝐺𝐷</m:t>
                          </m:r>
                          <m:sSub>
                            <m:sSubPr>
                              <m:ctrlPr>
                                <a:rPr lang="en-GB" sz="2000" i="1" dirty="0">
                                  <a:latin typeface="Cambria Math" panose="02040503050406030204" pitchFamily="18" charset="0"/>
                                </a:rPr>
                              </m:ctrlPr>
                            </m:sSubPr>
                            <m:e>
                              <m:r>
                                <a:rPr lang="en-GB" sz="2000" dirty="0">
                                  <a:latin typeface="Cambria Math" panose="02040503050406030204" pitchFamily="18" charset="0"/>
                                </a:rPr>
                                <m:t>𝑃</m:t>
                              </m:r>
                            </m:e>
                            <m:sub>
                              <m:r>
                                <a:rPr lang="en-GB" sz="2000" dirty="0">
                                  <a:latin typeface="Cambria Math" panose="02040503050406030204" pitchFamily="18" charset="0"/>
                                </a:rPr>
                                <m:t>𝑡</m:t>
                              </m:r>
                            </m:sub>
                          </m:sSub>
                        </m:den>
                      </m:f>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spcBef>
                    <a:spcPts val="0"/>
                  </a:spcBef>
                  <a:buNone/>
                </a:pPr>
                <a14:m>
                  <m:oMath xmlns:m="http://schemas.openxmlformats.org/officeDocument/2006/math">
                    <m:r>
                      <m:rPr>
                        <m:sty m:val="p"/>
                      </m:rPr>
                      <a:rPr lang="en-GB" sz="2000">
                        <a:latin typeface="Cambria Math" panose="02040503050406030204" pitchFamily="18" charset="0"/>
                      </a:rPr>
                      <m:t>UE</m:t>
                    </m:r>
                    <m:sSub>
                      <m:sSubPr>
                        <m:ctrlPr>
                          <a:rPr lang="en-GB" sz="2000" i="1">
                            <a:latin typeface="Cambria Math" panose="02040503050406030204" pitchFamily="18" charset="0"/>
                          </a:rPr>
                        </m:ctrlPr>
                      </m:sSubPr>
                      <m:e>
                        <m:r>
                          <m:rPr>
                            <m:sty m:val="p"/>
                          </m:rPr>
                          <a:rPr lang="en-GB" sz="2000">
                            <a:latin typeface="Cambria Math" panose="02040503050406030204" pitchFamily="18" charset="0"/>
                          </a:rPr>
                          <m:t>D</m:t>
                        </m:r>
                      </m:e>
                      <m:sub>
                        <m:r>
                          <m:rPr>
                            <m:sty m:val="p"/>
                          </m:rPr>
                          <a:rPr lang="en-GB" sz="2000">
                            <a:latin typeface="Cambria Math" panose="02040503050406030204" pitchFamily="18" charset="0"/>
                          </a:rPr>
                          <m:t>c</m:t>
                        </m:r>
                        <m:r>
                          <a:rPr lang="en-GB" sz="2000">
                            <a:latin typeface="Cambria Math" panose="02040503050406030204" pitchFamily="18" charset="0"/>
                          </a:rPr>
                          <m:t>,</m:t>
                        </m:r>
                        <m:r>
                          <m:rPr>
                            <m:sty m:val="p"/>
                          </m:rPr>
                          <a:rPr lang="en-GB" sz="2000">
                            <a:latin typeface="Cambria Math" panose="02040503050406030204" pitchFamily="18" charset="0"/>
                          </a:rPr>
                          <m:t>e</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useful energy demand</a:t>
                </a:r>
              </a:p>
              <a:p>
                <a:pPr>
                  <a:spcBef>
                    <a:spcPts val="0"/>
                  </a:spcBef>
                  <a:buNone/>
                </a:pPr>
                <a14:m>
                  <m:oMath xmlns:m="http://schemas.openxmlformats.org/officeDocument/2006/math">
                    <m:r>
                      <m:rPr>
                        <m:sty m:val="p"/>
                      </m:rPr>
                      <a:rPr lang="en-GB" sz="2000">
                        <a:latin typeface="Cambria Math" panose="02040503050406030204" pitchFamily="18" charset="0"/>
                      </a:rPr>
                      <m:t>FE</m:t>
                    </m:r>
                    <m:sSub>
                      <m:sSubPr>
                        <m:ctrlPr>
                          <a:rPr lang="en-GB" sz="2000" i="1">
                            <a:latin typeface="Cambria Math" panose="02040503050406030204" pitchFamily="18" charset="0"/>
                          </a:rPr>
                        </m:ctrlPr>
                      </m:sSubPr>
                      <m:e>
                        <m:r>
                          <m:rPr>
                            <m:sty m:val="p"/>
                          </m:rPr>
                          <a:rPr lang="en-GB" sz="2000">
                            <a:latin typeface="Cambria Math" panose="02040503050406030204" pitchFamily="18" charset="0"/>
                          </a:rPr>
                          <m:t>D</m:t>
                        </m:r>
                      </m:e>
                      <m:sub>
                        <m:r>
                          <m:rPr>
                            <m:sty m:val="p"/>
                          </m:rPr>
                          <a:rPr lang="en-GB" sz="2000">
                            <a:latin typeface="Cambria Math" panose="02040503050406030204" pitchFamily="18" charset="0"/>
                          </a:rPr>
                          <m:t>c</m:t>
                        </m:r>
                        <m:r>
                          <a:rPr lang="en-GB" sz="2000">
                            <a:latin typeface="Cambria Math" panose="02040503050406030204" pitchFamily="18" charset="0"/>
                          </a:rPr>
                          <m:t>,</m:t>
                        </m:r>
                        <m:r>
                          <m:rPr>
                            <m:sty m:val="p"/>
                          </m:rPr>
                          <a:rPr lang="en-GB" sz="2000">
                            <a:latin typeface="Cambria Math" panose="02040503050406030204" pitchFamily="18" charset="0"/>
                          </a:rPr>
                          <m:t>e</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final energy demand</a:t>
                </a:r>
              </a:p>
              <a:p>
                <a:pPr>
                  <a:spcBef>
                    <a:spcPts val="0"/>
                  </a:spcBef>
                  <a:buNone/>
                </a:pPr>
                <a14:m>
                  <m:oMath xmlns:m="http://schemas.openxmlformats.org/officeDocument/2006/math">
                    <m:sSub>
                      <m:sSubPr>
                        <m:ctrlPr>
                          <a:rPr lang="en-GB" sz="2000" i="1">
                            <a:latin typeface="Cambria Math" panose="02040503050406030204" pitchFamily="18" charset="0"/>
                          </a:rPr>
                        </m:ctrlPr>
                      </m:sSubPr>
                      <m:e>
                        <m:r>
                          <m:rPr>
                            <m:sty m:val="p"/>
                          </m:rPr>
                          <a:rPr lang="en-GB" sz="2000">
                            <a:latin typeface="Cambria Math" panose="02040503050406030204" pitchFamily="18" charset="0"/>
                          </a:rPr>
                          <m:t>M</m:t>
                        </m:r>
                      </m:e>
                      <m:sub>
                        <m:r>
                          <m:rPr>
                            <m:sty m:val="p"/>
                          </m:rPr>
                          <a:rPr lang="en-GB" sz="2000">
                            <a:latin typeface="Cambria Math" panose="02040503050406030204" pitchFamily="18" charset="0"/>
                          </a:rPr>
                          <m:t>e</m:t>
                        </m:r>
                        <m:r>
                          <a:rPr lang="en-GB" sz="2000">
                            <a:latin typeface="Cambria Math" panose="02040503050406030204" pitchFamily="18" charset="0"/>
                          </a:rPr>
                          <m:t>,</m:t>
                        </m:r>
                        <m:r>
                          <m:rPr>
                            <m:sty m:val="p"/>
                          </m:rPr>
                          <a:rPr lang="en-GB" sz="2000">
                            <a:latin typeface="Cambria Math" panose="02040503050406030204" pitchFamily="18" charset="0"/>
                          </a:rPr>
                          <m:t>s</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market penetration</a:t>
                </a:r>
              </a:p>
              <a:p>
                <a:pPr>
                  <a:spcBef>
                    <a:spcPts val="0"/>
                  </a:spcBef>
                  <a:buNone/>
                </a:pPr>
                <a14:m>
                  <m:oMath xmlns:m="http://schemas.openxmlformats.org/officeDocument/2006/math">
                    <m:r>
                      <a:rPr lang="en-GB" sz="2000">
                        <a:latin typeface="Cambria Math" panose="02040503050406030204" pitchFamily="18" charset="0"/>
                        <a:ea typeface="Open Sans" panose="020B0606030504020204" pitchFamily="34" charset="0"/>
                        <a:cs typeface="Open Sans" panose="020B0606030504020204" pitchFamily="34" charset="0"/>
                      </a:rPr>
                      <m:t>𝐸</m:t>
                    </m:r>
                    <m:sSub>
                      <m:sSubPr>
                        <m:ctrlPr>
                          <a:rPr lang="en-GB" sz="2000" i="1">
                            <a:latin typeface="Cambria Math" panose="02040503050406030204" pitchFamily="18" charset="0"/>
                            <a:ea typeface="Open Sans" panose="020B0606030504020204" pitchFamily="34" charset="0"/>
                            <a:cs typeface="Open Sans" panose="020B0606030504020204" pitchFamily="34" charset="0"/>
                          </a:rPr>
                        </m:ctrlPr>
                      </m:sSubPr>
                      <m:e>
                        <m:r>
                          <a:rPr lang="en-GB" sz="2000">
                            <a:latin typeface="Cambria Math" panose="02040503050406030204" pitchFamily="18" charset="0"/>
                            <a:ea typeface="Open Sans" panose="020B0606030504020204" pitchFamily="34" charset="0"/>
                            <a:cs typeface="Open Sans" panose="020B0606030504020204" pitchFamily="34" charset="0"/>
                          </a:rPr>
                          <m:t>𝐼</m:t>
                        </m:r>
                      </m:e>
                      <m:sub>
                        <m:r>
                          <a:rPr lang="en-GB" sz="2000">
                            <a:latin typeface="Cambria Math" panose="02040503050406030204" pitchFamily="18" charset="0"/>
                            <a:ea typeface="Open Sans" panose="020B0606030504020204" pitchFamily="34" charset="0"/>
                            <a:cs typeface="Open Sans" panose="020B0606030504020204" pitchFamily="34" charset="0"/>
                          </a:rPr>
                          <m:t>𝑐</m:t>
                        </m:r>
                        <m:r>
                          <a:rPr lang="en-GB" sz="2000">
                            <a:latin typeface="Cambria Math" panose="02040503050406030204" pitchFamily="18" charset="0"/>
                            <a:ea typeface="Open Sans" panose="020B0606030504020204" pitchFamily="34" charset="0"/>
                            <a:cs typeface="Open Sans" panose="020B0606030504020204" pitchFamily="34" charset="0"/>
                          </a:rPr>
                          <m:t>,</m:t>
                        </m:r>
                        <m:r>
                          <a:rPr lang="en-GB" sz="2000">
                            <a:latin typeface="Cambria Math" panose="02040503050406030204" pitchFamily="18" charset="0"/>
                            <a:ea typeface="Open Sans" panose="020B0606030504020204" pitchFamily="34" charset="0"/>
                            <a:cs typeface="Open Sans" panose="020B0606030504020204" pitchFamily="34" charset="0"/>
                          </a:rPr>
                          <m:t>𝑒</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energy intensity</a:t>
                </a: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85" name="Google Shape;115;p16">
                <a:extLst>
                  <a:ext uri="{FF2B5EF4-FFF2-40B4-BE49-F238E27FC236}">
                    <a16:creationId xmlns:a16="http://schemas.microsoft.com/office/drawing/2014/main" id="{859C869A-B7FF-7345-99A5-3146AAF6D48C}"/>
                  </a:ext>
                </a:extLst>
              </p:cNvPr>
              <p:cNvSpPr txBox="1">
                <a:spLocks noRot="1" noChangeAspect="1" noMove="1" noResize="1" noEditPoints="1" noAdjustHandles="1" noChangeArrowheads="1" noChangeShapeType="1" noTextEdit="1"/>
              </p:cNvSpPr>
              <p:nvPr/>
            </p:nvSpPr>
            <p:spPr>
              <a:xfrm>
                <a:off x="853010" y="1718840"/>
                <a:ext cx="4642400" cy="4295017"/>
              </a:xfrm>
              <a:prstGeom prst="rect">
                <a:avLst/>
              </a:prstGeom>
              <a:blipFill>
                <a:blip r:embed="rId3"/>
                <a:stretch>
                  <a:fillRect l="-545" t="-294" b="-9118"/>
                </a:stretch>
              </a:blipFill>
              <a:ln>
                <a:noFill/>
              </a:ln>
            </p:spPr>
            <p:txBody>
              <a:bodyPr/>
              <a:lstStyle/>
              <a:p>
                <a:r>
                  <a:rPr lang="en-GB">
                    <a:noFill/>
                  </a:rPr>
                  <a:t> </a:t>
                </a:r>
              </a:p>
            </p:txBody>
          </p:sp>
        </mc:Fallback>
      </mc:AlternateContent>
      <p:graphicFrame>
        <p:nvGraphicFramePr>
          <p:cNvPr id="68" name="Table 67">
            <a:extLst>
              <a:ext uri="{FF2B5EF4-FFF2-40B4-BE49-F238E27FC236}">
                <a16:creationId xmlns:a16="http://schemas.microsoft.com/office/drawing/2014/main" id="{100DDF3B-37D8-8246-9EEE-445E52EDC506}"/>
              </a:ext>
            </a:extLst>
          </p:cNvPr>
          <p:cNvGraphicFramePr>
            <a:graphicFrameLocks noGrp="1"/>
          </p:cNvGraphicFramePr>
          <p:nvPr>
            <p:extLst>
              <p:ext uri="{D42A27DB-BD31-4B8C-83A1-F6EECF244321}">
                <p14:modId xmlns:p14="http://schemas.microsoft.com/office/powerpoint/2010/main" val="876407995"/>
              </p:ext>
            </p:extLst>
          </p:nvPr>
        </p:nvGraphicFramePr>
        <p:xfrm>
          <a:off x="5628040" y="2711668"/>
          <a:ext cx="6100489" cy="3613320"/>
        </p:xfrm>
        <a:graphic>
          <a:graphicData uri="http://schemas.openxmlformats.org/drawingml/2006/table">
            <a:tbl>
              <a:tblPr>
                <a:tableStyleId>{5C22544A-7EE6-4342-B048-85BDC9FD1C3A}</a:tableStyleId>
              </a:tblPr>
              <a:tblGrid>
                <a:gridCol w="1503475">
                  <a:extLst>
                    <a:ext uri="{9D8B030D-6E8A-4147-A177-3AD203B41FA5}">
                      <a16:colId xmlns:a16="http://schemas.microsoft.com/office/drawing/2014/main" val="20000"/>
                    </a:ext>
                  </a:extLst>
                </a:gridCol>
                <a:gridCol w="495911">
                  <a:extLst>
                    <a:ext uri="{9D8B030D-6E8A-4147-A177-3AD203B41FA5}">
                      <a16:colId xmlns:a16="http://schemas.microsoft.com/office/drawing/2014/main" val="20001"/>
                    </a:ext>
                  </a:extLst>
                </a:gridCol>
                <a:gridCol w="419818">
                  <a:extLst>
                    <a:ext uri="{9D8B030D-6E8A-4147-A177-3AD203B41FA5}">
                      <a16:colId xmlns:a16="http://schemas.microsoft.com/office/drawing/2014/main" val="20002"/>
                    </a:ext>
                  </a:extLst>
                </a:gridCol>
                <a:gridCol w="684829">
                  <a:extLst>
                    <a:ext uri="{9D8B030D-6E8A-4147-A177-3AD203B41FA5}">
                      <a16:colId xmlns:a16="http://schemas.microsoft.com/office/drawing/2014/main" val="20003"/>
                    </a:ext>
                  </a:extLst>
                </a:gridCol>
                <a:gridCol w="522283">
                  <a:extLst>
                    <a:ext uri="{9D8B030D-6E8A-4147-A177-3AD203B41FA5}">
                      <a16:colId xmlns:a16="http://schemas.microsoft.com/office/drawing/2014/main" val="20004"/>
                    </a:ext>
                  </a:extLst>
                </a:gridCol>
                <a:gridCol w="752917">
                  <a:extLst>
                    <a:ext uri="{9D8B030D-6E8A-4147-A177-3AD203B41FA5}">
                      <a16:colId xmlns:a16="http://schemas.microsoft.com/office/drawing/2014/main" val="20005"/>
                    </a:ext>
                  </a:extLst>
                </a:gridCol>
                <a:gridCol w="944592">
                  <a:extLst>
                    <a:ext uri="{9D8B030D-6E8A-4147-A177-3AD203B41FA5}">
                      <a16:colId xmlns:a16="http://schemas.microsoft.com/office/drawing/2014/main" val="20006"/>
                    </a:ext>
                  </a:extLst>
                </a:gridCol>
                <a:gridCol w="776664">
                  <a:extLst>
                    <a:ext uri="{9D8B030D-6E8A-4147-A177-3AD203B41FA5}">
                      <a16:colId xmlns:a16="http://schemas.microsoft.com/office/drawing/2014/main" val="20007"/>
                    </a:ext>
                  </a:extLst>
                </a:gridCol>
              </a:tblGrid>
              <a:tr h="199374">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ktoe</a:t>
                      </a:r>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to kWh</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11630000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0"/>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Agriculture</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1"/>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Final Energy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Wood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2"/>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3"/>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Thermal Uses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104.70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86.58</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191.28</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4"/>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5"/>
                  </a:ext>
                </a:extLst>
              </a:tr>
              <a:tr h="333766">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Efficiency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Wood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Weight  Averages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6"/>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Thermal uses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0.20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0.95</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0.80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7"/>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Efficiency in MAED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0.21</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1.00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0.84</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8"/>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9"/>
                  </a:ext>
                </a:extLst>
              </a:tr>
              <a:tr h="350898">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Useful Energy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Wood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 (</a:t>
                      </a:r>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ktoe</a:t>
                      </a:r>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 - kWh</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Energy Intensity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0"/>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298853784.0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0.152</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1"/>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Thermal Uses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22.04</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72.91</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94.95</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1104305551.2</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0.560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2"/>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3"/>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Shares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Wood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4"/>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Thermal Uses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23.21</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76.79</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100.00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5"/>
                  </a:ext>
                </a:extLst>
              </a:tr>
            </a:tbl>
          </a:graphicData>
        </a:graphic>
      </p:graphicFrame>
      <p:pic>
        <p:nvPicPr>
          <p:cNvPr id="69" name="Picture 68" descr="Screen Clipping">
            <a:extLst>
              <a:ext uri="{FF2B5EF4-FFF2-40B4-BE49-F238E27FC236}">
                <a16:creationId xmlns:a16="http://schemas.microsoft.com/office/drawing/2014/main" id="{48623129-226F-E546-AB86-248E90FFE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2109" y="369329"/>
            <a:ext cx="3135600" cy="2347178"/>
          </a:xfrm>
          <a:prstGeom prst="rect">
            <a:avLst/>
          </a:prstGeom>
        </p:spPr>
      </p:pic>
      <p:sp>
        <p:nvSpPr>
          <p:cNvPr id="70" name="Rectangle 69">
            <a:extLst>
              <a:ext uri="{FF2B5EF4-FFF2-40B4-BE49-F238E27FC236}">
                <a16:creationId xmlns:a16="http://schemas.microsoft.com/office/drawing/2014/main" id="{E56748D3-6620-FB40-AE73-32A04B0C657F}"/>
              </a:ext>
            </a:extLst>
          </p:cNvPr>
          <p:cNvSpPr/>
          <p:nvPr/>
        </p:nvSpPr>
        <p:spPr bwMode="auto">
          <a:xfrm>
            <a:off x="8330670" y="890437"/>
            <a:ext cx="2808312" cy="181100"/>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71" name="Rectangle 70">
            <a:extLst>
              <a:ext uri="{FF2B5EF4-FFF2-40B4-BE49-F238E27FC236}">
                <a16:creationId xmlns:a16="http://schemas.microsoft.com/office/drawing/2014/main" id="{3EE4B932-AD41-1749-9E4C-A112ACA1C310}"/>
              </a:ext>
            </a:extLst>
          </p:cNvPr>
          <p:cNvSpPr/>
          <p:nvPr/>
        </p:nvSpPr>
        <p:spPr bwMode="auto">
          <a:xfrm>
            <a:off x="11017303" y="4919464"/>
            <a:ext cx="633108" cy="792088"/>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74" name="Rectangle 73">
            <a:extLst>
              <a:ext uri="{FF2B5EF4-FFF2-40B4-BE49-F238E27FC236}">
                <a16:creationId xmlns:a16="http://schemas.microsoft.com/office/drawing/2014/main" id="{E3AE19D8-727D-654B-AB5B-BD002CC9B11F}"/>
              </a:ext>
            </a:extLst>
          </p:cNvPr>
          <p:cNvSpPr/>
          <p:nvPr/>
        </p:nvSpPr>
        <p:spPr bwMode="auto">
          <a:xfrm>
            <a:off x="9984481" y="5312978"/>
            <a:ext cx="925257" cy="398573"/>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DB49DE5B-BD75-480C-A476-B1DA5F66D2EB}"/>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Tree>
    <p:extLst>
      <p:ext uri="{BB962C8B-B14F-4D97-AF65-F5344CB8AC3E}">
        <p14:creationId xmlns:p14="http://schemas.microsoft.com/office/powerpoint/2010/main" val="390669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21</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904461" y="1792495"/>
            <a:ext cx="6997148" cy="254824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Base year selection and reconstruction</a:t>
            </a:r>
          </a:p>
          <a:p>
            <a:pPr marL="0" indent="0">
              <a:buSzPts val="1600"/>
              <a:buNone/>
            </a:pPr>
            <a:endParaRPr lang="en-GB" sz="2000"/>
          </a:p>
          <a:p>
            <a:pPr marL="0" indent="0">
              <a:buSzPts val="1600"/>
              <a:buNone/>
            </a:pPr>
            <a:endParaRPr lang="en-GB" sz="2000"/>
          </a:p>
          <a:p>
            <a:pPr>
              <a:buSzPts val="1600"/>
            </a:pPr>
            <a:r>
              <a:rPr lang="en-GB" sz="2000"/>
              <a:t>Once the input data is computed, run MAED for the base year and compare the results with the statistics</a:t>
            </a:r>
          </a:p>
          <a:p>
            <a:pPr>
              <a:buSzPts val="1600"/>
            </a:pPr>
            <a:r>
              <a:rPr lang="en-GB" sz="2000"/>
              <a:t>Check the reconstruction of the base year</a:t>
            </a:r>
          </a:p>
        </p:txBody>
      </p:sp>
      <p:sp>
        <p:nvSpPr>
          <p:cNvPr id="10" name="Chevron 9">
            <a:extLst>
              <a:ext uri="{FF2B5EF4-FFF2-40B4-BE49-F238E27FC236}">
                <a16:creationId xmlns:a16="http://schemas.microsoft.com/office/drawing/2014/main" id="{1FC71009-D3E6-4A4A-8E5D-57A51553D128}"/>
              </a:ext>
            </a:extLst>
          </p:cNvPr>
          <p:cNvSpPr/>
          <p:nvPr/>
        </p:nvSpPr>
        <p:spPr>
          <a:xfrm>
            <a:off x="2343781" y="2210952"/>
            <a:ext cx="2520000" cy="6480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Open Sans Light"/>
                <a:ea typeface="Open Sans Light" panose="020B0306030504020204" pitchFamily="34" charset="0"/>
                <a:cs typeface="Open Sans Light" panose="020B0306030504020204" pitchFamily="34" charset="0"/>
              </a:rPr>
              <a:t>Base year reconstruction</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212132"/>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Scenario development</a:t>
            </a:r>
          </a:p>
        </p:txBody>
      </p:sp>
      <p:sp>
        <p:nvSpPr>
          <p:cNvPr id="12" name="Chevron 11">
            <a:extLst>
              <a:ext uri="{FF2B5EF4-FFF2-40B4-BE49-F238E27FC236}">
                <a16:creationId xmlns:a16="http://schemas.microsoft.com/office/drawing/2014/main" id="{AC82DC86-DC8C-034C-86C7-6FF4FD29235C}"/>
              </a:ext>
            </a:extLst>
          </p:cNvPr>
          <p:cNvSpPr/>
          <p:nvPr/>
        </p:nvSpPr>
        <p:spPr>
          <a:xfrm>
            <a:off x="7291772" y="2212132"/>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Energy demand projections</a:t>
            </a:r>
          </a:p>
        </p:txBody>
      </p:sp>
      <p:grpSp>
        <p:nvGrpSpPr>
          <p:cNvPr id="2" name="Group 1">
            <a:extLst>
              <a:ext uri="{FF2B5EF4-FFF2-40B4-BE49-F238E27FC236}">
                <a16:creationId xmlns:a16="http://schemas.microsoft.com/office/drawing/2014/main" id="{24154D1D-5FEC-0C4E-9F50-8D71CD6F25D0}"/>
              </a:ext>
            </a:extLst>
          </p:cNvPr>
          <p:cNvGrpSpPr/>
          <p:nvPr/>
        </p:nvGrpSpPr>
        <p:grpSpPr>
          <a:xfrm>
            <a:off x="3170483" y="4406266"/>
            <a:ext cx="5698155" cy="1954585"/>
            <a:chOff x="3170483" y="4406266"/>
            <a:chExt cx="5698155" cy="1954585"/>
          </a:xfrm>
        </p:grpSpPr>
        <p:sp>
          <p:nvSpPr>
            <p:cNvPr id="13" name="Text Box 3">
              <a:extLst>
                <a:ext uri="{FF2B5EF4-FFF2-40B4-BE49-F238E27FC236}">
                  <a16:creationId xmlns:a16="http://schemas.microsoft.com/office/drawing/2014/main" id="{AB64D8E1-8A5E-2B41-B2EC-82D02BB29640}"/>
                </a:ext>
              </a:extLst>
            </p:cNvPr>
            <p:cNvSpPr txBox="1">
              <a:spLocks noChangeArrowheads="1"/>
            </p:cNvSpPr>
            <p:nvPr/>
          </p:nvSpPr>
          <p:spPr bwMode="auto">
            <a:xfrm>
              <a:off x="6054330"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Open Sans Light" panose="020B0306030504020204" pitchFamily="34" charset="0"/>
                  <a:ea typeface="Open Sans Light" panose="020B0306030504020204" pitchFamily="34" charset="0"/>
                  <a:cs typeface="Open Sans Light" panose="020B0306030504020204" pitchFamily="34" charset="0"/>
                </a:rPr>
                <a:t>Compute Input Data for the base year</a:t>
              </a:r>
            </a:p>
          </p:txBody>
        </p:sp>
        <p:sp>
          <p:nvSpPr>
            <p:cNvPr id="14" name="Text Box 4">
              <a:extLst>
                <a:ext uri="{FF2B5EF4-FFF2-40B4-BE49-F238E27FC236}">
                  <a16:creationId xmlns:a16="http://schemas.microsoft.com/office/drawing/2014/main" id="{6587BE0F-1DE5-FF4B-9F0F-208591BD4B9F}"/>
                </a:ext>
              </a:extLst>
            </p:cNvPr>
            <p:cNvSpPr txBox="1">
              <a:spLocks noChangeArrowheads="1"/>
            </p:cNvSpPr>
            <p:nvPr/>
          </p:nvSpPr>
          <p:spPr bwMode="auto">
            <a:xfrm>
              <a:off x="3301124" y="5436670"/>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Check accuracy of MAED results for the base year</a:t>
              </a:r>
            </a:p>
          </p:txBody>
        </p:sp>
        <p:sp>
          <p:nvSpPr>
            <p:cNvPr id="15" name="Text Box 5">
              <a:extLst>
                <a:ext uri="{FF2B5EF4-FFF2-40B4-BE49-F238E27FC236}">
                  <a16:creationId xmlns:a16="http://schemas.microsoft.com/office/drawing/2014/main" id="{86E3C9A4-AF85-634C-8C50-F4648DA0E41A}"/>
                </a:ext>
              </a:extLst>
            </p:cNvPr>
            <p:cNvSpPr txBox="1">
              <a:spLocks noChangeArrowheads="1"/>
            </p:cNvSpPr>
            <p:nvPr/>
          </p:nvSpPr>
          <p:spPr bwMode="auto">
            <a:xfrm>
              <a:off x="6054330" y="5413559"/>
              <a:ext cx="2664000" cy="612000"/>
            </a:xfrm>
            <a:prstGeom prst="roundRect">
              <a:avLst/>
            </a:prstGeom>
            <a:solidFill>
              <a:schemeClr val="accent3">
                <a:alpha val="50196"/>
              </a:schemeClr>
            </a:solidFill>
            <a:ln w="9525">
              <a:no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Run the MAED model</a:t>
              </a:r>
            </a:p>
          </p:txBody>
        </p:sp>
        <p:sp>
          <p:nvSpPr>
            <p:cNvPr id="16" name="Text Box 2">
              <a:extLst>
                <a:ext uri="{FF2B5EF4-FFF2-40B4-BE49-F238E27FC236}">
                  <a16:creationId xmlns:a16="http://schemas.microsoft.com/office/drawing/2014/main" id="{31D2F70B-5153-EF46-8AB6-37C97952BC96}"/>
                </a:ext>
              </a:extLst>
            </p:cNvPr>
            <p:cNvSpPr txBox="1">
              <a:spLocks noChangeArrowheads="1"/>
            </p:cNvSpPr>
            <p:nvPr/>
          </p:nvSpPr>
          <p:spPr bwMode="auto">
            <a:xfrm>
              <a:off x="3301124"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Gather/Adjust  MAED parameters for the base year</a:t>
              </a:r>
            </a:p>
          </p:txBody>
        </p:sp>
        <p:sp>
          <p:nvSpPr>
            <p:cNvPr id="17" name="Straight Connector 3">
              <a:extLst>
                <a:ext uri="{FF2B5EF4-FFF2-40B4-BE49-F238E27FC236}">
                  <a16:creationId xmlns:a16="http://schemas.microsoft.com/office/drawing/2014/main" id="{8FD8BD7E-851E-7149-833B-7C45E158A2FF}"/>
                </a:ext>
              </a:extLst>
            </p:cNvPr>
            <p:cNvSpPr/>
            <p:nvPr/>
          </p:nvSpPr>
          <p:spPr>
            <a:xfrm rot="2987910">
              <a:off x="5155739" y="459752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3">
              <a:extLst>
                <a:ext uri="{FF2B5EF4-FFF2-40B4-BE49-F238E27FC236}">
                  <a16:creationId xmlns:a16="http://schemas.microsoft.com/office/drawing/2014/main" id="{1F11F949-5741-6749-B9F1-A5716DA83D31}"/>
                </a:ext>
              </a:extLst>
            </p:cNvPr>
            <p:cNvSpPr/>
            <p:nvPr/>
          </p:nvSpPr>
          <p:spPr>
            <a:xfrm rot="19256044">
              <a:off x="3170483" y="453656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traight Connector 3">
              <a:extLst>
                <a:ext uri="{FF2B5EF4-FFF2-40B4-BE49-F238E27FC236}">
                  <a16:creationId xmlns:a16="http://schemas.microsoft.com/office/drawing/2014/main" id="{DB102A6B-F564-9A4A-B0E2-59EBAC7D7B76}"/>
                </a:ext>
              </a:extLst>
            </p:cNvPr>
            <p:cNvSpPr/>
            <p:nvPr/>
          </p:nvSpPr>
          <p:spPr>
            <a:xfrm rot="8546125">
              <a:off x="7105308" y="444604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traight Connector 3">
              <a:extLst>
                <a:ext uri="{FF2B5EF4-FFF2-40B4-BE49-F238E27FC236}">
                  <a16:creationId xmlns:a16="http://schemas.microsoft.com/office/drawing/2014/main" id="{B1999047-AEBC-FD47-8D25-90B50E898A14}"/>
                </a:ext>
              </a:extLst>
            </p:cNvPr>
            <p:cNvSpPr/>
            <p:nvPr/>
          </p:nvSpPr>
          <p:spPr>
            <a:xfrm rot="13859928">
              <a:off x="5142566" y="4406266"/>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
        <p:nvSpPr>
          <p:cNvPr id="5" name="Google Shape;113;p16">
            <a:extLst>
              <a:ext uri="{FF2B5EF4-FFF2-40B4-BE49-F238E27FC236}">
                <a16:creationId xmlns:a16="http://schemas.microsoft.com/office/drawing/2014/main" id="{D9BB4F7D-623A-430E-9071-E16B90C0E027}"/>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Tree>
    <p:extLst>
      <p:ext uri="{BB962C8B-B14F-4D97-AF65-F5344CB8AC3E}">
        <p14:creationId xmlns:p14="http://schemas.microsoft.com/office/powerpoint/2010/main" val="57306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22</a:t>
            </a:fld>
            <a:endParaRPr lang="en-US" altLang="en-US" sz="1400" b="1">
              <a:solidFill>
                <a:schemeClr val="bg1"/>
              </a:solidFill>
              <a:latin typeface="Open Sans ExtraBold"/>
              <a:ea typeface="Open Sans ExtraBold"/>
              <a:cs typeface="Open Sans ExtraBold"/>
            </a:endParaRPr>
          </a:p>
        </p:txBody>
      </p:sp>
      <p:sp>
        <p:nvSpPr>
          <p:cNvPr id="10" name="Chevron 9">
            <a:extLst>
              <a:ext uri="{FF2B5EF4-FFF2-40B4-BE49-F238E27FC236}">
                <a16:creationId xmlns:a16="http://schemas.microsoft.com/office/drawing/2014/main" id="{1FC71009-D3E6-4A4A-8E5D-57A51553D128}"/>
              </a:ext>
            </a:extLst>
          </p:cNvPr>
          <p:cNvSpPr/>
          <p:nvPr/>
        </p:nvSpPr>
        <p:spPr>
          <a:xfrm>
            <a:off x="2343781" y="2297091"/>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Base year reconstruction</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298271"/>
            <a:ext cx="2520000" cy="6480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Open Sans Light"/>
                <a:ea typeface="Open Sans Light" panose="020B0306030504020204" pitchFamily="34" charset="0"/>
                <a:cs typeface="Open Sans Light" panose="020B0306030504020204" pitchFamily="34" charset="0"/>
              </a:rPr>
              <a:t>Scenario development</a:t>
            </a:r>
          </a:p>
        </p:txBody>
      </p:sp>
      <p:sp>
        <p:nvSpPr>
          <p:cNvPr id="12" name="Chevron 11">
            <a:extLst>
              <a:ext uri="{FF2B5EF4-FFF2-40B4-BE49-F238E27FC236}">
                <a16:creationId xmlns:a16="http://schemas.microsoft.com/office/drawing/2014/main" id="{AC82DC86-DC8C-034C-86C7-6FF4FD29235C}"/>
              </a:ext>
            </a:extLst>
          </p:cNvPr>
          <p:cNvSpPr/>
          <p:nvPr/>
        </p:nvSpPr>
        <p:spPr>
          <a:xfrm>
            <a:off x="7291772" y="2298271"/>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Energy demand projections</a:t>
            </a:r>
          </a:p>
        </p:txBody>
      </p:sp>
      <p:pic>
        <p:nvPicPr>
          <p:cNvPr id="20" name="Picture 19" descr="Screen Clipping">
            <a:extLst>
              <a:ext uri="{FF2B5EF4-FFF2-40B4-BE49-F238E27FC236}">
                <a16:creationId xmlns:a16="http://schemas.microsoft.com/office/drawing/2014/main" id="{AEA4155E-C18E-9441-8313-41549D692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473" y="3109093"/>
            <a:ext cx="4309430" cy="2701837"/>
          </a:xfrm>
          <a:prstGeom prst="rect">
            <a:avLst/>
          </a:prstGeom>
        </p:spPr>
      </p:pic>
      <p:pic>
        <p:nvPicPr>
          <p:cNvPr id="34" name="Picture 33" descr="Screen Clipping">
            <a:extLst>
              <a:ext uri="{FF2B5EF4-FFF2-40B4-BE49-F238E27FC236}">
                <a16:creationId xmlns:a16="http://schemas.microsoft.com/office/drawing/2014/main" id="{28E3B673-C3FA-7042-A6B4-DB5A20BED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207" y="3118950"/>
            <a:ext cx="4303793" cy="2640248"/>
          </a:xfrm>
          <a:prstGeom prst="rect">
            <a:avLst/>
          </a:prstGeom>
        </p:spPr>
      </p:pic>
      <p:sp>
        <p:nvSpPr>
          <p:cNvPr id="4" name="Google Shape;113;p16">
            <a:extLst>
              <a:ext uri="{FF2B5EF4-FFF2-40B4-BE49-F238E27FC236}">
                <a16:creationId xmlns:a16="http://schemas.microsoft.com/office/drawing/2014/main" id="{D8BA6970-97AB-447A-9D87-9E4BA0330B11}"/>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
        <p:nvSpPr>
          <p:cNvPr id="5" name="TextBox 4">
            <a:extLst>
              <a:ext uri="{FF2B5EF4-FFF2-40B4-BE49-F238E27FC236}">
                <a16:creationId xmlns:a16="http://schemas.microsoft.com/office/drawing/2014/main" id="{5E91B25F-E710-4B4B-88C6-411943028356}"/>
              </a:ext>
            </a:extLst>
          </p:cNvPr>
          <p:cNvSpPr txBox="1"/>
          <p:nvPr/>
        </p:nvSpPr>
        <p:spPr>
          <a:xfrm>
            <a:off x="4724400" y="328653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Content Placeholder 2">
            <a:extLst>
              <a:ext uri="{FF2B5EF4-FFF2-40B4-BE49-F238E27FC236}">
                <a16:creationId xmlns:a16="http://schemas.microsoft.com/office/drawing/2014/main" id="{965DE771-2F18-4AD8-9334-C46F7A8F2B55}"/>
              </a:ext>
            </a:extLst>
          </p:cNvPr>
          <p:cNvSpPr txBox="1">
            <a:spLocks/>
          </p:cNvSpPr>
          <p:nvPr/>
        </p:nvSpPr>
        <p:spPr>
          <a:xfrm>
            <a:off x="904461" y="1792495"/>
            <a:ext cx="6997148" cy="447779"/>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a:lnSpc>
                <a:spcPct val="110000"/>
              </a:lnSpc>
              <a:spcAft>
                <a:spcPts val="1200"/>
              </a:spcAft>
              <a:buNone/>
              <a:defRPr/>
            </a:pPr>
            <a:r>
              <a:rPr lang="en-ZA" sz="2000" b="1">
                <a:solidFill>
                  <a:schemeClr val="accent5">
                    <a:lumMod val="60000"/>
                    <a:lumOff val="40000"/>
                  </a:schemeClr>
                </a:solidFill>
                <a:latin typeface="Open Sans"/>
              </a:rPr>
              <a:t>Scenario development</a:t>
            </a:r>
            <a:endParaRPr lang="en-US">
              <a:solidFill>
                <a:schemeClr val="accent5">
                  <a:lumMod val="60000"/>
                  <a:lumOff val="40000"/>
                </a:schemeClr>
              </a:solidFill>
            </a:endParaRPr>
          </a:p>
        </p:txBody>
      </p:sp>
    </p:spTree>
    <p:extLst>
      <p:ext uri="{BB962C8B-B14F-4D97-AF65-F5344CB8AC3E}">
        <p14:creationId xmlns:p14="http://schemas.microsoft.com/office/powerpoint/2010/main" val="26491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114980FE-1727-4B35-9D1D-FFCDB634719B}"/>
              </a:ext>
            </a:extLst>
          </p:cNvPr>
          <p:cNvPicPr>
            <a:picLocks noChangeAspect="1"/>
          </p:cNvPicPr>
          <p:nvPr/>
        </p:nvPicPr>
        <p:blipFill>
          <a:blip r:embed="rId2"/>
          <a:stretch>
            <a:fillRect/>
          </a:stretch>
        </p:blipFill>
        <p:spPr>
          <a:xfrm>
            <a:off x="708" y="-19299"/>
            <a:ext cx="12190521" cy="6892739"/>
          </a:xfrm>
          <a:prstGeom prst="rect">
            <a:avLst/>
          </a:prstGeom>
        </p:spPr>
      </p:pic>
      <p:sp>
        <p:nvSpPr>
          <p:cNvPr id="5" name="TextBox 3">
            <a:extLst>
              <a:ext uri="{FF2B5EF4-FFF2-40B4-BE49-F238E27FC236}">
                <a16:creationId xmlns:a16="http://schemas.microsoft.com/office/drawing/2014/main" id="{87344C9B-5BA8-41A6-A625-17533DFBE831}"/>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7" name="Slide Number Placeholder 5">
            <a:extLst>
              <a:ext uri="{FF2B5EF4-FFF2-40B4-BE49-F238E27FC236}">
                <a16:creationId xmlns:a16="http://schemas.microsoft.com/office/drawing/2014/main" id="{C5408F95-C739-456E-A975-ECB7C6293B4E}"/>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23</a:t>
            </a:fld>
            <a:endParaRPr lang="en-US" altLang="en-US" sz="1400" b="1">
              <a:solidFill>
                <a:schemeClr val="bg1"/>
              </a:solidFill>
              <a:latin typeface="Open Sans ExtraBold"/>
              <a:ea typeface="Open Sans ExtraBold"/>
              <a:cs typeface="Open Sans ExtraBold"/>
            </a:endParaRPr>
          </a:p>
        </p:txBody>
      </p:sp>
      <p:sp>
        <p:nvSpPr>
          <p:cNvPr id="2" name="TextBox 1">
            <a:extLst>
              <a:ext uri="{FF2B5EF4-FFF2-40B4-BE49-F238E27FC236}">
                <a16:creationId xmlns:a16="http://schemas.microsoft.com/office/drawing/2014/main" id="{6702B1DF-D68D-44AD-5639-8E19A80ED643}"/>
              </a:ext>
            </a:extLst>
          </p:cNvPr>
          <p:cNvSpPr txBox="1"/>
          <p:nvPr/>
        </p:nvSpPr>
        <p:spPr>
          <a:xfrm>
            <a:off x="8811492" y="4675914"/>
            <a:ext cx="32312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a:t>
            </a:r>
            <a:r>
              <a:rPr lang="en-US" sz="800">
                <a:solidFill>
                  <a:schemeClr val="bg1"/>
                </a:solidFill>
                <a:latin typeface="Open Sans"/>
                <a:ea typeface="+mn-lt"/>
                <a:cs typeface="+mn-lt"/>
              </a:rPr>
              <a:t>Lecture 8: </a:t>
            </a:r>
            <a:r>
              <a:rPr lang="en-US" sz="800" dirty="0">
                <a:solidFill>
                  <a:schemeClr val="bg1"/>
                </a:solidFill>
                <a:latin typeface="Open Sans"/>
                <a:ea typeface="+mn-lt"/>
                <a:cs typeface="+mn-lt"/>
              </a:rPr>
              <a:t>"</a:t>
            </a:r>
            <a:r>
              <a:rPr lang="en-GB" sz="800" dirty="0">
                <a:solidFill>
                  <a:schemeClr val="bg1"/>
                </a:solidFill>
                <a:latin typeface="Open Sans"/>
                <a:ea typeface="+mn-lt"/>
                <a:cs typeface="+mn-lt"/>
              </a:rPr>
              <a:t>INPUT DATA CONSISTENCY AND STRUCTURE</a:t>
            </a:r>
            <a:r>
              <a:rPr lang="en-US" sz="800" dirty="0">
                <a:solidFill>
                  <a:schemeClr val="bg1"/>
                </a:solidFill>
                <a:latin typeface="Open Sans"/>
                <a:ea typeface="+mn-lt"/>
                <a:cs typeface="+mn-lt"/>
              </a:rPr>
              <a:t>" ,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2" y="1849628"/>
            <a:ext cx="6175997" cy="3980453"/>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Challenges for input data preparation in MAED</a:t>
            </a:r>
          </a:p>
          <a:p>
            <a:pPr marL="342900" indent="-342900" eaLnBrk="1" hangingPunct="1">
              <a:lnSpc>
                <a:spcPct val="100000"/>
              </a:lnSpc>
              <a:spcAft>
                <a:spcPts val="1200"/>
              </a:spcAft>
            </a:pPr>
            <a:r>
              <a:rPr lang="en-GB" altLang="en-US" sz="2000">
                <a:ea typeface="Open Sans" panose="020B0606030504020204" pitchFamily="34" charset="0"/>
                <a:cs typeface="Open Sans" panose="020B0606030504020204" pitchFamily="34" charset="0"/>
              </a:rPr>
              <a:t>Being an end-use type model, MAED requires a considerable amount of input data</a:t>
            </a:r>
          </a:p>
          <a:p>
            <a:pPr marL="342900" indent="-342900" eaLnBrk="1" hangingPunct="1">
              <a:lnSpc>
                <a:spcPct val="100000"/>
              </a:lnSpc>
              <a:spcAft>
                <a:spcPts val="1200"/>
              </a:spcAft>
            </a:pPr>
            <a:r>
              <a:rPr lang="en-GB" altLang="en-US" sz="2000">
                <a:ea typeface="Open Sans" panose="020B0606030504020204" pitchFamily="34" charset="0"/>
                <a:cs typeface="Open Sans" panose="020B0606030504020204" pitchFamily="34" charset="0"/>
              </a:rPr>
              <a:t>List of input data definitions and units in user manual</a:t>
            </a:r>
          </a:p>
          <a:p>
            <a:pPr marL="342900" indent="-342900" eaLnBrk="1" hangingPunct="1">
              <a:lnSpc>
                <a:spcPct val="100000"/>
              </a:lnSpc>
              <a:spcAft>
                <a:spcPts val="1200"/>
              </a:spcAft>
            </a:pPr>
            <a:r>
              <a:rPr lang="en-GB" sz="2000">
                <a:latin typeface="Open Sans" panose="020B0606030504020204" pitchFamily="34" charset="0"/>
                <a:ea typeface="Open Sans" panose="020B0606030504020204" pitchFamily="34" charset="0"/>
                <a:cs typeface="Open Sans" panose="020B0606030504020204" pitchFamily="34" charset="0"/>
              </a:rPr>
              <a:t>Delete all data when using the model for the first time in your country</a:t>
            </a:r>
          </a:p>
          <a:p>
            <a:pPr marL="342900" indent="-342900" eaLnBrk="1" hangingPunct="1">
              <a:lnSpc>
                <a:spcPct val="100000"/>
              </a:lnSpc>
              <a:spcAft>
                <a:spcPts val="1200"/>
              </a:spcAft>
            </a:pPr>
            <a:r>
              <a:rPr lang="en-GB" altLang="en-US" sz="2000">
                <a:latin typeface="Open Sans" panose="020B0606030504020204" pitchFamily="34" charset="0"/>
                <a:ea typeface="Open Sans" panose="020B0606030504020204" pitchFamily="34" charset="0"/>
                <a:cs typeface="Open Sans" panose="020B0606030504020204" pitchFamily="34" charset="0"/>
              </a:rPr>
              <a:t>Key issue: consistency of data → Use separate files for input data preparation</a:t>
            </a:r>
          </a:p>
          <a:p>
            <a:pPr marL="342900" indent="-342900" eaLnBrk="1" hangingPunct="1">
              <a:lnSpc>
                <a:spcPct val="100000"/>
              </a:lnSpc>
              <a:spcAft>
                <a:spcPts val="1200"/>
              </a:spcAft>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3</a:t>
            </a:fld>
            <a:endParaRPr lang="en-US" altLang="en-US" sz="1400" b="1">
              <a:solidFill>
                <a:schemeClr val="bg1"/>
              </a:solidFill>
              <a:latin typeface="Open Sans ExtraBold"/>
              <a:ea typeface="Open Sans ExtraBold"/>
              <a:cs typeface="Open Sans ExtraBold"/>
            </a:endParaRPr>
          </a:p>
        </p:txBody>
      </p:sp>
      <p:sp>
        <p:nvSpPr>
          <p:cNvPr id="24" name="Google Shape;113;p16">
            <a:extLst>
              <a:ext uri="{FF2B5EF4-FFF2-40B4-BE49-F238E27FC236}">
                <a16:creationId xmlns:a16="http://schemas.microsoft.com/office/drawing/2014/main" id="{BD052431-641E-1D48-935A-CEC66F721803}"/>
              </a:ext>
            </a:extLst>
          </p:cNvPr>
          <p:cNvSpPr>
            <a:spLocks noGrp="1" noChangeArrowheads="1"/>
          </p:cNvSpPr>
          <p:nvPr>
            <p:ph type="title"/>
          </p:nvPr>
        </p:nvSpPr>
        <p:spPr>
          <a:xfrm>
            <a:off x="856129" y="581364"/>
            <a:ext cx="6660777" cy="1343491"/>
          </a:xfrm>
        </p:spPr>
        <p:txBody>
          <a:bodyPr lIns="121900" tIns="121900" rIns="121900" bIns="121900"/>
          <a:lstStyle/>
          <a:p>
            <a:pPr eaLnBrk="1" hangingPunct="1"/>
            <a:r>
              <a:rPr lang="en-GB" altLang="en-US" dirty="0">
                <a:latin typeface="Open Sans"/>
              </a:rPr>
              <a:t>Lecture 8.1 Overview of input data for MAED</a:t>
            </a:r>
          </a:p>
        </p:txBody>
      </p:sp>
      <p:grpSp>
        <p:nvGrpSpPr>
          <p:cNvPr id="3" name="Group 2">
            <a:extLst>
              <a:ext uri="{FF2B5EF4-FFF2-40B4-BE49-F238E27FC236}">
                <a16:creationId xmlns:a16="http://schemas.microsoft.com/office/drawing/2014/main" id="{F9E4E7BB-CDF6-CC46-86B8-60669B8CD81D}"/>
              </a:ext>
            </a:extLst>
          </p:cNvPr>
          <p:cNvGrpSpPr/>
          <p:nvPr/>
        </p:nvGrpSpPr>
        <p:grpSpPr>
          <a:xfrm>
            <a:off x="7920972" y="1302003"/>
            <a:ext cx="3330606" cy="4676191"/>
            <a:chOff x="7920972" y="1302003"/>
            <a:chExt cx="3330606" cy="4676191"/>
          </a:xfrm>
        </p:grpSpPr>
        <p:pic>
          <p:nvPicPr>
            <p:cNvPr id="17" name="Picture 16" descr="Screen Clipping">
              <a:extLst>
                <a:ext uri="{FF2B5EF4-FFF2-40B4-BE49-F238E27FC236}">
                  <a16:creationId xmlns:a16="http://schemas.microsoft.com/office/drawing/2014/main" id="{7D54F6DD-0F40-CF4F-A152-D7011CAED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972" y="1302003"/>
              <a:ext cx="3330606" cy="4676191"/>
            </a:xfrm>
            <a:prstGeom prst="rect">
              <a:avLst/>
            </a:prstGeom>
          </p:spPr>
        </p:pic>
        <p:pic>
          <p:nvPicPr>
            <p:cNvPr id="2" name="Picture 1">
              <a:extLst>
                <a:ext uri="{FF2B5EF4-FFF2-40B4-BE49-F238E27FC236}">
                  <a16:creationId xmlns:a16="http://schemas.microsoft.com/office/drawing/2014/main" id="{79AABE7E-8549-B64B-939A-77747BCAF837}"/>
                </a:ext>
              </a:extLst>
            </p:cNvPr>
            <p:cNvPicPr>
              <a:picLocks noChangeAspect="1"/>
            </p:cNvPicPr>
            <p:nvPr/>
          </p:nvPicPr>
          <p:blipFill>
            <a:blip r:embed="rId4"/>
            <a:stretch>
              <a:fillRect/>
            </a:stretch>
          </p:blipFill>
          <p:spPr>
            <a:xfrm>
              <a:off x="8110755" y="2531428"/>
              <a:ext cx="1039144" cy="415965"/>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A53FF1C-38D3-D64E-9CE5-861BD1FC2F0B}"/>
              </a:ext>
            </a:extLst>
          </p:cNvPr>
          <p:cNvGraphicFramePr>
            <a:graphicFrameLocks noGrp="1"/>
          </p:cNvGraphicFramePr>
          <p:nvPr>
            <p:extLst>
              <p:ext uri="{D42A27DB-BD31-4B8C-83A1-F6EECF244321}">
                <p14:modId xmlns:p14="http://schemas.microsoft.com/office/powerpoint/2010/main" val="369635042"/>
              </p:ext>
            </p:extLst>
          </p:nvPr>
        </p:nvGraphicFramePr>
        <p:xfrm>
          <a:off x="915764" y="2313167"/>
          <a:ext cx="10448457" cy="3474720"/>
        </p:xfrm>
        <a:graphic>
          <a:graphicData uri="http://schemas.openxmlformats.org/drawingml/2006/table">
            <a:tbl>
              <a:tblPr firstRow="1" bandRow="1">
                <a:tableStyleId>{2D5ABB26-0587-4C30-8999-92F81FD0307C}</a:tableStyleId>
              </a:tblPr>
              <a:tblGrid>
                <a:gridCol w="2322500">
                  <a:extLst>
                    <a:ext uri="{9D8B030D-6E8A-4147-A177-3AD203B41FA5}">
                      <a16:colId xmlns:a16="http://schemas.microsoft.com/office/drawing/2014/main" val="819556766"/>
                    </a:ext>
                  </a:extLst>
                </a:gridCol>
                <a:gridCol w="2547257">
                  <a:extLst>
                    <a:ext uri="{9D8B030D-6E8A-4147-A177-3AD203B41FA5}">
                      <a16:colId xmlns:a16="http://schemas.microsoft.com/office/drawing/2014/main" val="2682436284"/>
                    </a:ext>
                  </a:extLst>
                </a:gridCol>
                <a:gridCol w="2198914">
                  <a:extLst>
                    <a:ext uri="{9D8B030D-6E8A-4147-A177-3AD203B41FA5}">
                      <a16:colId xmlns:a16="http://schemas.microsoft.com/office/drawing/2014/main" val="3909410142"/>
                    </a:ext>
                  </a:extLst>
                </a:gridCol>
                <a:gridCol w="3379786">
                  <a:extLst>
                    <a:ext uri="{9D8B030D-6E8A-4147-A177-3AD203B41FA5}">
                      <a16:colId xmlns:a16="http://schemas.microsoft.com/office/drawing/2014/main" val="714672957"/>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333333"/>
                        </a:buClr>
                        <a:buSzPts val="1600"/>
                        <a:buFontTx/>
                        <a:buNone/>
                        <a:tabLst/>
                        <a:defRP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Data from general statistical information</a:t>
                      </a: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Data requiring </a:t>
                      </a:r>
                      <a:br>
                        <a:rPr lang="en-GB" altLang="en-US" sz="1800" b="0" i="0" kern="1200" dirty="0">
                          <a:solidFill>
                            <a:srgbClr val="000000"/>
                          </a:solidFill>
                          <a:latin typeface="Open Sans Light"/>
                          <a:ea typeface="Open Sans Light" panose="020B0306030504020204" pitchFamily="34" charset="0"/>
                          <a:cs typeface="Open Sans Light" panose="020B0306030504020204" pitchFamily="34" charset="0"/>
                        </a:rPr>
                      </a:b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analysis</a:t>
                      </a: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Data that can </a:t>
                      </a:r>
                      <a:br>
                        <a:rPr lang="en-GB" sz="1800" b="0" i="0" kern="1200" dirty="0">
                          <a:solidFill>
                            <a:srgbClr val="000000"/>
                          </a:solidFill>
                          <a:latin typeface="Open Sans Light"/>
                          <a:ea typeface="Open Sans Light" panose="020B0306030504020204" pitchFamily="34" charset="0"/>
                          <a:cs typeface="Open Sans Light" panose="020B0306030504020204" pitchFamily="34" charset="0"/>
                        </a:rPr>
                      </a:b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be derived</a:t>
                      </a: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Data that relies </a:t>
                      </a:r>
                      <a:br>
                        <a:rPr lang="en-GB" sz="1800" b="0" i="0" kern="1200" dirty="0">
                          <a:solidFill>
                            <a:srgbClr val="000000"/>
                          </a:solidFill>
                          <a:latin typeface="Open Sans Light"/>
                          <a:ea typeface="Open Sans Light" panose="020B0306030504020204" pitchFamily="34" charset="0"/>
                          <a:cs typeface="Open Sans Light" panose="020B0306030504020204" pitchFamily="34" charset="0"/>
                        </a:rPr>
                      </a:b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on assumptions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8011313"/>
                  </a:ext>
                </a:extLst>
              </a:tr>
              <a:tr h="370840">
                <a:tc>
                  <a:txBody>
                    <a:bodyPr/>
                    <a:lstStyle/>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GDP and GDP structure</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Demographic data</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Car ownership</a:t>
                      </a:r>
                    </a:p>
                    <a:p>
                      <a:pPr marL="342900" indent="-342900" algn="l"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Number of houses </a:t>
                      </a:r>
                    </a:p>
                  </a:txBody>
                  <a:tcPr>
                    <a:lnT w="12700" cap="flat" cmpd="sng" algn="ctr">
                      <a:solidFill>
                        <a:schemeClr val="tx1"/>
                      </a:solidFill>
                      <a:prstDash val="solid"/>
                      <a:round/>
                      <a:headEnd type="none" w="med" len="med"/>
                      <a:tailEnd type="none" w="med" len="med"/>
                    </a:lnT>
                  </a:tcPr>
                </a:tc>
                <a:tc>
                  <a:txBody>
                    <a:bodyPr/>
                    <a:lstStyle/>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Energy balance by sectoral end-use</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Efficiencies of processes and equipment</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Load factors of transportation modes</a:t>
                      </a:r>
                    </a:p>
                  </a:txBody>
                  <a:tcPr>
                    <a:lnT w="12700" cap="flat" cmpd="sng" algn="ctr">
                      <a:solidFill>
                        <a:schemeClr val="tx1"/>
                      </a:solidFill>
                      <a:prstDash val="solid"/>
                      <a:round/>
                      <a:headEnd type="none" w="med" len="med"/>
                      <a:tailEnd type="none" w="med" len="med"/>
                    </a:lnT>
                  </a:tcPr>
                </a:tc>
                <a:tc>
                  <a:txBody>
                    <a:bodyPr/>
                    <a:lstStyle/>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Energy intensities of specific processes</a:t>
                      </a:r>
                    </a:p>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Household size by type of dwelling</a:t>
                      </a:r>
                    </a:p>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Mobility of the population</a:t>
                      </a:r>
                    </a:p>
                  </a:txBody>
                  <a:tcPr>
                    <a:lnT w="12700" cap="flat" cmpd="sng" algn="ctr">
                      <a:solidFill>
                        <a:schemeClr val="tx1"/>
                      </a:solidFill>
                      <a:prstDash val="solid"/>
                      <a:round/>
                      <a:headEnd type="none" w="med" len="med"/>
                      <a:tailEnd type="none" w="med" len="med"/>
                    </a:lnT>
                  </a:tcPr>
                </a:tc>
                <a:tc>
                  <a:txBody>
                    <a:bodyPr/>
                    <a:lstStyle/>
                    <a:p>
                      <a:pPr lvl="0"/>
                      <a:r>
                        <a:rPr lang="en-GB" b="0" i="0" dirty="0">
                          <a:latin typeface="Open Sans Light" panose="020B0306030504020204" pitchFamily="34" charset="0"/>
                          <a:ea typeface="Open Sans Light" panose="020B0306030504020204" pitchFamily="34" charset="0"/>
                          <a:cs typeface="Open Sans Light" panose="020B0306030504020204" pitchFamily="34" charset="0"/>
                        </a:rPr>
                        <a:t>Assumptions based on, Surveys, Direct measurements, Judgment of experts</a:t>
                      </a:r>
                    </a:p>
                    <a:p>
                      <a:pPr marL="285750" lvl="0" indent="-285750">
                        <a:buFont typeface="Arial" panose="020B0604020202020204" pitchFamily="34" charset="0"/>
                        <a:buChar char="•"/>
                      </a:pPr>
                      <a:r>
                        <a:rPr lang="en-GB" b="0" i="0" dirty="0">
                          <a:latin typeface="Open Sans Light" panose="020B0306030504020204" pitchFamily="34" charset="0"/>
                          <a:ea typeface="Open Sans Light" panose="020B0306030504020204" pitchFamily="34" charset="0"/>
                          <a:cs typeface="Open Sans Light" panose="020B0306030504020204" pitchFamily="34" charset="0"/>
                        </a:rPr>
                        <a:t>Share of traditional biomass in industry</a:t>
                      </a:r>
                    </a:p>
                    <a:p>
                      <a:pPr marL="285750" lvl="0" indent="-285750">
                        <a:buFont typeface="Arial" panose="020B0604020202020204" pitchFamily="34" charset="0"/>
                        <a:buChar char="•"/>
                      </a:pPr>
                      <a:r>
                        <a:rPr lang="en-GB" b="0" i="0" dirty="0">
                          <a:latin typeface="Open Sans Light" panose="020B0306030504020204" pitchFamily="34" charset="0"/>
                          <a:ea typeface="Open Sans Light" panose="020B0306030504020204" pitchFamily="34" charset="0"/>
                          <a:cs typeface="Open Sans Light" panose="020B0306030504020204" pitchFamily="34" charset="0"/>
                        </a:rPr>
                        <a:t>Heat by temperature level in a given industry </a:t>
                      </a:r>
                    </a:p>
                    <a:p>
                      <a:pPr marL="285750" lvl="0" indent="-285750">
                        <a:buFont typeface="Arial" panose="020B0604020202020204" pitchFamily="34" charset="0"/>
                        <a:buChar char="•"/>
                      </a:pPr>
                      <a:r>
                        <a:rPr lang="en-GB" b="0" i="0" dirty="0">
                          <a:latin typeface="Open Sans Light" panose="020B0306030504020204" pitchFamily="34" charset="0"/>
                          <a:ea typeface="Open Sans Light" panose="020B0306030504020204" pitchFamily="34" charset="0"/>
                          <a:cs typeface="Open Sans Light" panose="020B0306030504020204" pitchFamily="34" charset="0"/>
                        </a:rPr>
                        <a:t>Energy intensity for cooking</a:t>
                      </a:r>
                    </a:p>
                    <a:p>
                      <a:pPr lvl="0"/>
                      <a:endParaRPr lang="en-GB"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37108392"/>
                  </a:ext>
                </a:extLst>
              </a:tr>
            </a:tbl>
          </a:graphicData>
        </a:graphic>
      </p:graphicFrame>
      <p:sp>
        <p:nvSpPr>
          <p:cNvPr id="115" name="Google Shape;115;p16">
            <a:extLst>
              <a:ext uri="{FF2B5EF4-FFF2-40B4-BE49-F238E27FC236}">
                <a16:creationId xmlns:a16="http://schemas.microsoft.com/office/drawing/2014/main" id="{BEED846D-A27C-4CE9-83AC-578F822929F2}"/>
              </a:ext>
            </a:extLst>
          </p:cNvPr>
          <p:cNvSpPr txBox="1"/>
          <p:nvPr/>
        </p:nvSpPr>
        <p:spPr>
          <a:xfrm>
            <a:off x="880787" y="1829750"/>
            <a:ext cx="4617500" cy="524773"/>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Input data sources</a:t>
            </a: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4</a:t>
            </a:fld>
            <a:endParaRPr lang="en-US" altLang="en-US" sz="1400" b="1">
              <a:solidFill>
                <a:schemeClr val="bg1"/>
              </a:solidFill>
              <a:latin typeface="Open Sans ExtraBold"/>
              <a:ea typeface="Open Sans ExtraBold"/>
              <a:cs typeface="Open Sans ExtraBold"/>
            </a:endParaRPr>
          </a:p>
        </p:txBody>
      </p:sp>
      <p:sp>
        <p:nvSpPr>
          <p:cNvPr id="5" name="Google Shape;113;p16">
            <a:extLst>
              <a:ext uri="{FF2B5EF4-FFF2-40B4-BE49-F238E27FC236}">
                <a16:creationId xmlns:a16="http://schemas.microsoft.com/office/drawing/2014/main" id="{D170F963-1E80-446F-8E40-87E78F09EDDC}"/>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Lecture 8.1 Overview of input data for MAED</a:t>
            </a:r>
          </a:p>
        </p:txBody>
      </p:sp>
      <p:cxnSp>
        <p:nvCxnSpPr>
          <p:cNvPr id="6" name="Straight Arrow Connector 5">
            <a:extLst>
              <a:ext uri="{FF2B5EF4-FFF2-40B4-BE49-F238E27FC236}">
                <a16:creationId xmlns:a16="http://schemas.microsoft.com/office/drawing/2014/main" id="{A3A4CBCC-ACA8-427F-A9EF-E2A859A17635}"/>
              </a:ext>
            </a:extLst>
          </p:cNvPr>
          <p:cNvCxnSpPr/>
          <p:nvPr/>
        </p:nvCxnSpPr>
        <p:spPr>
          <a:xfrm flipH="1">
            <a:off x="3226906" y="2415209"/>
            <a:ext cx="6625" cy="3293164"/>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F2ABE8F-3442-4460-8BEF-339A0F70C8C4}"/>
              </a:ext>
            </a:extLst>
          </p:cNvPr>
          <p:cNvCxnSpPr>
            <a:cxnSpLocks/>
          </p:cNvCxnSpPr>
          <p:nvPr/>
        </p:nvCxnSpPr>
        <p:spPr>
          <a:xfrm flipH="1">
            <a:off x="5784575" y="2415208"/>
            <a:ext cx="6625" cy="330641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E2F92F-BF6F-403A-B971-3460BD950472}"/>
              </a:ext>
            </a:extLst>
          </p:cNvPr>
          <p:cNvCxnSpPr>
            <a:cxnSpLocks/>
          </p:cNvCxnSpPr>
          <p:nvPr/>
        </p:nvCxnSpPr>
        <p:spPr>
          <a:xfrm flipH="1">
            <a:off x="7964557" y="2395329"/>
            <a:ext cx="6625" cy="330641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63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5</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904461" y="1825625"/>
            <a:ext cx="10515600" cy="254824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Font typeface="Arial" panose="020B0604020202020204" pitchFamily="34" charset="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Execution of MAED study</a:t>
            </a:r>
            <a:endParaRPr lang="en-GB"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6" indent="-457200">
              <a:lnSpc>
                <a:spcPct val="120000"/>
              </a:lnSpc>
              <a:spcBef>
                <a:spcPts val="1000"/>
              </a:spcBef>
              <a:buClr>
                <a:srgbClr val="333333"/>
              </a:buClr>
              <a:buSzPts val="1300"/>
              <a:buFont typeface="+mj-lt"/>
              <a:buAutoNum type="arabicPeriod"/>
              <a:defRPr/>
            </a:pPr>
            <a:r>
              <a:rPr lang="en-GB" sz="2000">
                <a:latin typeface="Open Sans"/>
                <a:ea typeface="Open Sans" panose="020B0606030504020204" pitchFamily="34" charset="0"/>
                <a:cs typeface="Open Sans" panose="020B0606030504020204" pitchFamily="34" charset="0"/>
              </a:rPr>
              <a:t>Reconstruction of the energy consumption in the base year. Total energy </a:t>
            </a:r>
            <a:br>
              <a:rPr lang="en-GB" sz="2000">
                <a:latin typeface="Open Sans"/>
                <a:ea typeface="Open Sans" panose="020B0606030504020204" pitchFamily="34" charset="0"/>
                <a:cs typeface="Open Sans" panose="020B0606030504020204" pitchFamily="34" charset="0"/>
              </a:rPr>
            </a:br>
            <a:r>
              <a:rPr lang="en-GB" sz="2000">
                <a:latin typeface="Open Sans"/>
                <a:ea typeface="Open Sans" panose="020B0606030504020204" pitchFamily="34" charset="0"/>
                <a:cs typeface="Open Sans" panose="020B0606030504020204" pitchFamily="34" charset="0"/>
              </a:rPr>
              <a:t>consumption by sectors, by end-use, and by energy carriers. Consumption </a:t>
            </a:r>
            <a:br>
              <a:rPr lang="en-GB" sz="2000">
                <a:latin typeface="Open Sans"/>
                <a:ea typeface="Open Sans" panose="020B0606030504020204" pitchFamily="34" charset="0"/>
                <a:cs typeface="Open Sans" panose="020B0606030504020204" pitchFamily="34" charset="0"/>
              </a:rPr>
            </a:br>
            <a:r>
              <a:rPr lang="en-GB" sz="2000">
                <a:latin typeface="Open Sans"/>
                <a:ea typeface="Open Sans" panose="020B0606030504020204" pitchFamily="34" charset="0"/>
                <a:cs typeface="Open Sans" panose="020B0606030504020204" pitchFamily="34" charset="0"/>
              </a:rPr>
              <a:t>output from the MAED model must be equal to actual data in the base year.</a:t>
            </a:r>
          </a:p>
          <a:p>
            <a:pPr marL="457200" lvl="6" indent="-457200">
              <a:lnSpc>
                <a:spcPct val="120000"/>
              </a:lnSpc>
              <a:spcBef>
                <a:spcPts val="1000"/>
              </a:spcBef>
              <a:buClr>
                <a:srgbClr val="333333"/>
              </a:buClr>
              <a:buSzPts val="1300"/>
              <a:buFont typeface="+mj-lt"/>
              <a:buAutoNum type="arabicPeriod"/>
              <a:defRPr/>
            </a:pPr>
            <a:r>
              <a:rPr lang="en-GB" sz="2000">
                <a:latin typeface="Open Sans"/>
                <a:ea typeface="Open Sans" panose="020B0606030504020204" pitchFamily="34" charset="0"/>
                <a:cs typeface="Open Sans" panose="020B0606030504020204" pitchFamily="34" charset="0"/>
              </a:rPr>
              <a:t>Establishing scenarios of economic, social, and technological development.</a:t>
            </a:r>
          </a:p>
          <a:p>
            <a:pPr marL="457200" lvl="6" indent="-457200">
              <a:lnSpc>
                <a:spcPct val="120000"/>
              </a:lnSpc>
              <a:spcBef>
                <a:spcPts val="1000"/>
              </a:spcBef>
              <a:buClr>
                <a:srgbClr val="333333"/>
              </a:buClr>
              <a:buSzPts val="1300"/>
              <a:buFont typeface="+mj-lt"/>
              <a:buAutoNum type="arabicPeriod"/>
              <a:defRPr/>
            </a:pPr>
            <a:r>
              <a:rPr lang="en-GB" sz="2000">
                <a:latin typeface="Open Sans" panose="020B0606030504020204" pitchFamily="34" charset="0"/>
                <a:ea typeface="Open Sans" panose="020B0606030504020204" pitchFamily="34" charset="0"/>
                <a:cs typeface="Open Sans" panose="020B0606030504020204" pitchFamily="34" charset="0"/>
              </a:rPr>
              <a:t>Analysis of energy demand projections arising from the scenarios.</a:t>
            </a:r>
          </a:p>
        </p:txBody>
      </p:sp>
      <p:sp>
        <p:nvSpPr>
          <p:cNvPr id="4" name="Google Shape;113;p16">
            <a:extLst>
              <a:ext uri="{FF2B5EF4-FFF2-40B4-BE49-F238E27FC236}">
                <a16:creationId xmlns:a16="http://schemas.microsoft.com/office/drawing/2014/main" id="{35B931DB-6D6D-4343-9349-429B808CB8E0}"/>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8.1 Overview of input data for MAED</a:t>
            </a:r>
          </a:p>
        </p:txBody>
      </p:sp>
      <p:sp>
        <p:nvSpPr>
          <p:cNvPr id="2" name="Chevron 11">
            <a:extLst>
              <a:ext uri="{FF2B5EF4-FFF2-40B4-BE49-F238E27FC236}">
                <a16:creationId xmlns:a16="http://schemas.microsoft.com/office/drawing/2014/main" id="{F9B069A1-3C7C-95D5-3779-97EA8EA19F8F}"/>
              </a:ext>
            </a:extLst>
          </p:cNvPr>
          <p:cNvSpPr/>
          <p:nvPr/>
        </p:nvSpPr>
        <p:spPr>
          <a:xfrm>
            <a:off x="1902370" y="4846684"/>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1. Base year reconstruction</a:t>
            </a:r>
          </a:p>
        </p:txBody>
      </p:sp>
      <p:sp>
        <p:nvSpPr>
          <p:cNvPr id="3" name="Chevron 12">
            <a:extLst>
              <a:ext uri="{FF2B5EF4-FFF2-40B4-BE49-F238E27FC236}">
                <a16:creationId xmlns:a16="http://schemas.microsoft.com/office/drawing/2014/main" id="{ECB6422A-2340-636D-351A-5A60F4133F90}"/>
              </a:ext>
            </a:extLst>
          </p:cNvPr>
          <p:cNvSpPr/>
          <p:nvPr/>
        </p:nvSpPr>
        <p:spPr>
          <a:xfrm>
            <a:off x="4530575" y="4846684"/>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2. Scenario development</a:t>
            </a:r>
          </a:p>
        </p:txBody>
      </p:sp>
      <p:sp>
        <p:nvSpPr>
          <p:cNvPr id="5" name="Chevron 13">
            <a:extLst>
              <a:ext uri="{FF2B5EF4-FFF2-40B4-BE49-F238E27FC236}">
                <a16:creationId xmlns:a16="http://schemas.microsoft.com/office/drawing/2014/main" id="{E85BCD78-BA36-30BD-A5BB-DCA7434DC11A}"/>
              </a:ext>
            </a:extLst>
          </p:cNvPr>
          <p:cNvSpPr/>
          <p:nvPr/>
        </p:nvSpPr>
        <p:spPr>
          <a:xfrm>
            <a:off x="7119499" y="4846684"/>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3. Results Analysis</a:t>
            </a:r>
          </a:p>
        </p:txBody>
      </p:sp>
    </p:spTree>
    <p:extLst>
      <p:ext uri="{BB962C8B-B14F-4D97-AF65-F5344CB8AC3E}">
        <p14:creationId xmlns:p14="http://schemas.microsoft.com/office/powerpoint/2010/main" val="234187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6</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825625"/>
            <a:ext cx="10515600" cy="254824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Base year selection and reconstruction</a:t>
            </a:r>
          </a:p>
          <a:p>
            <a:pPr marL="0" indent="0">
              <a:lnSpc>
                <a:spcPct val="100000"/>
              </a:lnSpc>
              <a:buSzPts val="1600"/>
              <a:buNone/>
            </a:pPr>
            <a:endParaRPr lang="en-GB"/>
          </a:p>
          <a:p>
            <a:pPr marL="342900" lvl="6" indent="-342900">
              <a:spcBef>
                <a:spcPts val="1000"/>
              </a:spcBef>
              <a:buClr>
                <a:srgbClr val="333333"/>
              </a:buClr>
              <a:buSzPts val="1300"/>
              <a:defRPr/>
            </a:pPr>
            <a:r>
              <a:rPr lang="en-GB" sz="2000">
                <a:latin typeface="Open Sans"/>
                <a:ea typeface="Open Sans" panose="020B0606030504020204" pitchFamily="34" charset="0"/>
                <a:cs typeface="Open Sans" panose="020B0606030504020204" pitchFamily="34" charset="0"/>
              </a:rPr>
              <a:t>The base year must be selected from a most recent year in the past for which energy and economic statistics are available, reliable, and consistent.</a:t>
            </a:r>
          </a:p>
          <a:p>
            <a:pPr marL="342900" lvl="6" indent="-342900">
              <a:spcBef>
                <a:spcPts val="1000"/>
              </a:spcBef>
              <a:buClr>
                <a:srgbClr val="333333"/>
              </a:buClr>
              <a:buSzPts val="1300"/>
              <a:defRPr/>
            </a:pPr>
            <a:r>
              <a:rPr lang="en-GB" sz="2000">
                <a:latin typeface="Open Sans" panose="020B0606030504020204" pitchFamily="34" charset="0"/>
                <a:ea typeface="Open Sans" panose="020B0606030504020204" pitchFamily="34" charset="0"/>
                <a:cs typeface="Open Sans" panose="020B0606030504020204" pitchFamily="34" charset="0"/>
              </a:rPr>
              <a:t>The base year should represent stable conditions of energy consumption.</a:t>
            </a:r>
          </a:p>
          <a:p>
            <a:pPr marL="342900" lvl="6" indent="-342900">
              <a:spcBef>
                <a:spcPts val="1000"/>
              </a:spcBef>
              <a:buClr>
                <a:srgbClr val="333333"/>
              </a:buClr>
              <a:buSzPts val="1300"/>
              <a:defRPr/>
            </a:pPr>
            <a:r>
              <a:rPr lang="en-GB" sz="2000">
                <a:latin typeface="Open Sans" panose="020B0606030504020204" pitchFamily="34" charset="0"/>
                <a:ea typeface="Open Sans" panose="020B0606030504020204" pitchFamily="34" charset="0"/>
                <a:cs typeface="Open Sans" panose="020B0606030504020204" pitchFamily="34" charset="0"/>
              </a:rPr>
              <a:t>Unusual situations should prevent a year from being selected.</a:t>
            </a:r>
          </a:p>
        </p:txBody>
      </p:sp>
      <p:grpSp>
        <p:nvGrpSpPr>
          <p:cNvPr id="2" name="Group 1">
            <a:extLst>
              <a:ext uri="{FF2B5EF4-FFF2-40B4-BE49-F238E27FC236}">
                <a16:creationId xmlns:a16="http://schemas.microsoft.com/office/drawing/2014/main" id="{6AD4F41C-5FBB-E441-AE2E-12296C98FDA8}"/>
              </a:ext>
            </a:extLst>
          </p:cNvPr>
          <p:cNvGrpSpPr/>
          <p:nvPr/>
        </p:nvGrpSpPr>
        <p:grpSpPr>
          <a:xfrm>
            <a:off x="3170483" y="4406266"/>
            <a:ext cx="5698155" cy="1954585"/>
            <a:chOff x="3170483" y="4406266"/>
            <a:chExt cx="5698155" cy="1954585"/>
          </a:xfrm>
        </p:grpSpPr>
        <p:sp>
          <p:nvSpPr>
            <p:cNvPr id="13" name="Text Box 3">
              <a:extLst>
                <a:ext uri="{FF2B5EF4-FFF2-40B4-BE49-F238E27FC236}">
                  <a16:creationId xmlns:a16="http://schemas.microsoft.com/office/drawing/2014/main" id="{AB64D8E1-8A5E-2B41-B2EC-82D02BB29640}"/>
                </a:ext>
              </a:extLst>
            </p:cNvPr>
            <p:cNvSpPr txBox="1">
              <a:spLocks noChangeArrowheads="1"/>
            </p:cNvSpPr>
            <p:nvPr/>
          </p:nvSpPr>
          <p:spPr bwMode="auto">
            <a:xfrm>
              <a:off x="6054330"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Open Sans Light" panose="020B0306030504020204" pitchFamily="34" charset="0"/>
                  <a:ea typeface="Open Sans Light" panose="020B0306030504020204" pitchFamily="34" charset="0"/>
                  <a:cs typeface="Open Sans Light" panose="020B0306030504020204" pitchFamily="34" charset="0"/>
                </a:rPr>
                <a:t>Compute Input Data for the base year</a:t>
              </a:r>
            </a:p>
          </p:txBody>
        </p:sp>
        <p:sp>
          <p:nvSpPr>
            <p:cNvPr id="14" name="Text Box 4">
              <a:extLst>
                <a:ext uri="{FF2B5EF4-FFF2-40B4-BE49-F238E27FC236}">
                  <a16:creationId xmlns:a16="http://schemas.microsoft.com/office/drawing/2014/main" id="{6587BE0F-1DE5-FF4B-9F0F-208591BD4B9F}"/>
                </a:ext>
              </a:extLst>
            </p:cNvPr>
            <p:cNvSpPr txBox="1">
              <a:spLocks noChangeArrowheads="1"/>
            </p:cNvSpPr>
            <p:nvPr/>
          </p:nvSpPr>
          <p:spPr bwMode="auto">
            <a:xfrm>
              <a:off x="3301124" y="5436670"/>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Check accuracy of MAED results for the base year</a:t>
              </a:r>
            </a:p>
          </p:txBody>
        </p:sp>
        <p:sp>
          <p:nvSpPr>
            <p:cNvPr id="15" name="Text Box 5">
              <a:extLst>
                <a:ext uri="{FF2B5EF4-FFF2-40B4-BE49-F238E27FC236}">
                  <a16:creationId xmlns:a16="http://schemas.microsoft.com/office/drawing/2014/main" id="{86E3C9A4-AF85-634C-8C50-F4648DA0E41A}"/>
                </a:ext>
              </a:extLst>
            </p:cNvPr>
            <p:cNvSpPr txBox="1">
              <a:spLocks noChangeArrowheads="1"/>
            </p:cNvSpPr>
            <p:nvPr/>
          </p:nvSpPr>
          <p:spPr bwMode="auto">
            <a:xfrm>
              <a:off x="6054330" y="5413559"/>
              <a:ext cx="2664000" cy="612000"/>
            </a:xfrm>
            <a:prstGeom prst="roundRect">
              <a:avLst/>
            </a:prstGeom>
            <a:solidFill>
              <a:schemeClr val="accent3">
                <a:alpha val="50196"/>
              </a:schemeClr>
            </a:solidFill>
            <a:ln w="9525">
              <a:no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Run the MAED model</a:t>
              </a:r>
            </a:p>
          </p:txBody>
        </p:sp>
        <p:sp>
          <p:nvSpPr>
            <p:cNvPr id="16" name="Text Box 2">
              <a:extLst>
                <a:ext uri="{FF2B5EF4-FFF2-40B4-BE49-F238E27FC236}">
                  <a16:creationId xmlns:a16="http://schemas.microsoft.com/office/drawing/2014/main" id="{31D2F70B-5153-EF46-8AB6-37C97952BC96}"/>
                </a:ext>
              </a:extLst>
            </p:cNvPr>
            <p:cNvSpPr txBox="1">
              <a:spLocks noChangeArrowheads="1"/>
            </p:cNvSpPr>
            <p:nvPr/>
          </p:nvSpPr>
          <p:spPr bwMode="auto">
            <a:xfrm>
              <a:off x="3301124"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Gather/Adjust  MAED parameters for the base year</a:t>
              </a:r>
            </a:p>
          </p:txBody>
        </p:sp>
        <p:sp>
          <p:nvSpPr>
            <p:cNvPr id="17" name="Straight Connector 3">
              <a:extLst>
                <a:ext uri="{FF2B5EF4-FFF2-40B4-BE49-F238E27FC236}">
                  <a16:creationId xmlns:a16="http://schemas.microsoft.com/office/drawing/2014/main" id="{8FD8BD7E-851E-7149-833B-7C45E158A2FF}"/>
                </a:ext>
              </a:extLst>
            </p:cNvPr>
            <p:cNvSpPr/>
            <p:nvPr/>
          </p:nvSpPr>
          <p:spPr>
            <a:xfrm rot="2987910">
              <a:off x="5155739" y="459752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3">
              <a:extLst>
                <a:ext uri="{FF2B5EF4-FFF2-40B4-BE49-F238E27FC236}">
                  <a16:creationId xmlns:a16="http://schemas.microsoft.com/office/drawing/2014/main" id="{1F11F949-5741-6749-B9F1-A5716DA83D31}"/>
                </a:ext>
              </a:extLst>
            </p:cNvPr>
            <p:cNvSpPr/>
            <p:nvPr/>
          </p:nvSpPr>
          <p:spPr>
            <a:xfrm rot="19256044">
              <a:off x="3170483" y="453656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traight Connector 3">
              <a:extLst>
                <a:ext uri="{FF2B5EF4-FFF2-40B4-BE49-F238E27FC236}">
                  <a16:creationId xmlns:a16="http://schemas.microsoft.com/office/drawing/2014/main" id="{DB102A6B-F564-9A4A-B0E2-59EBAC7D7B76}"/>
                </a:ext>
              </a:extLst>
            </p:cNvPr>
            <p:cNvSpPr/>
            <p:nvPr/>
          </p:nvSpPr>
          <p:spPr>
            <a:xfrm rot="8546125">
              <a:off x="7105308" y="444604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traight Connector 3">
              <a:extLst>
                <a:ext uri="{FF2B5EF4-FFF2-40B4-BE49-F238E27FC236}">
                  <a16:creationId xmlns:a16="http://schemas.microsoft.com/office/drawing/2014/main" id="{B1999047-AEBC-FD47-8D25-90B50E898A14}"/>
                </a:ext>
              </a:extLst>
            </p:cNvPr>
            <p:cNvSpPr/>
            <p:nvPr/>
          </p:nvSpPr>
          <p:spPr>
            <a:xfrm rot="13859928">
              <a:off x="5142566" y="4406266"/>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
        <p:nvSpPr>
          <p:cNvPr id="5" name="Google Shape;113;p16">
            <a:extLst>
              <a:ext uri="{FF2B5EF4-FFF2-40B4-BE49-F238E27FC236}">
                <a16:creationId xmlns:a16="http://schemas.microsoft.com/office/drawing/2014/main" id="{CDC40F9C-4062-4A52-9029-2DAC02057B28}"/>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8.1 Overview of input data for MAED</a:t>
            </a:r>
          </a:p>
        </p:txBody>
      </p:sp>
      <p:sp>
        <p:nvSpPr>
          <p:cNvPr id="3" name="Chevron 11">
            <a:extLst>
              <a:ext uri="{FF2B5EF4-FFF2-40B4-BE49-F238E27FC236}">
                <a16:creationId xmlns:a16="http://schemas.microsoft.com/office/drawing/2014/main" id="{9712F121-7CEC-052F-DFA5-DF25291B58CF}"/>
              </a:ext>
            </a:extLst>
          </p:cNvPr>
          <p:cNvSpPr/>
          <p:nvPr/>
        </p:nvSpPr>
        <p:spPr>
          <a:xfrm>
            <a:off x="1773717" y="2260685"/>
            <a:ext cx="2727517" cy="612000"/>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1. Base year reconstruction</a:t>
            </a:r>
          </a:p>
        </p:txBody>
      </p:sp>
      <p:sp>
        <p:nvSpPr>
          <p:cNvPr id="4" name="Chevron 12">
            <a:extLst>
              <a:ext uri="{FF2B5EF4-FFF2-40B4-BE49-F238E27FC236}">
                <a16:creationId xmlns:a16="http://schemas.microsoft.com/office/drawing/2014/main" id="{911DEB67-1768-BFF1-F37E-ADCE9FBD621B}"/>
              </a:ext>
            </a:extLst>
          </p:cNvPr>
          <p:cNvSpPr/>
          <p:nvPr/>
        </p:nvSpPr>
        <p:spPr>
          <a:xfrm>
            <a:off x="4401922" y="2260685"/>
            <a:ext cx="2727517" cy="612000"/>
          </a:xfrm>
          <a:prstGeom prst="chevron">
            <a:avLst/>
          </a:prstGeom>
          <a:solidFill>
            <a:srgbClr val="A9D18E">
              <a:alpha val="3294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2. Scenario development</a:t>
            </a:r>
          </a:p>
        </p:txBody>
      </p:sp>
      <p:sp>
        <p:nvSpPr>
          <p:cNvPr id="7" name="Chevron 13">
            <a:extLst>
              <a:ext uri="{FF2B5EF4-FFF2-40B4-BE49-F238E27FC236}">
                <a16:creationId xmlns:a16="http://schemas.microsoft.com/office/drawing/2014/main" id="{7E89435C-175A-0DFB-FEE3-69DD37A7C9A3}"/>
              </a:ext>
            </a:extLst>
          </p:cNvPr>
          <p:cNvSpPr/>
          <p:nvPr/>
        </p:nvSpPr>
        <p:spPr>
          <a:xfrm>
            <a:off x="6990846" y="2260685"/>
            <a:ext cx="2727517" cy="612000"/>
          </a:xfrm>
          <a:prstGeom prst="chevron">
            <a:avLst/>
          </a:prstGeom>
          <a:solidFill>
            <a:srgbClr val="A9D18E">
              <a:alpha val="3294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3. Results Analysis</a:t>
            </a:r>
          </a:p>
        </p:txBody>
      </p:sp>
    </p:spTree>
    <p:extLst>
      <p:ext uri="{BB962C8B-B14F-4D97-AF65-F5344CB8AC3E}">
        <p14:creationId xmlns:p14="http://schemas.microsoft.com/office/powerpoint/2010/main" val="53653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7</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825625"/>
            <a:ext cx="10515600" cy="254824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Types of data</a:t>
            </a:r>
          </a:p>
          <a:p>
            <a:pPr marL="0" indent="0">
              <a:buSzPts val="1600"/>
              <a:buNone/>
            </a:pPr>
            <a:endParaRPr lang="en-GB"/>
          </a:p>
        </p:txBody>
      </p:sp>
      <p:sp>
        <p:nvSpPr>
          <p:cNvPr id="10" name="Chevron 9">
            <a:extLst>
              <a:ext uri="{FF2B5EF4-FFF2-40B4-BE49-F238E27FC236}">
                <a16:creationId xmlns:a16="http://schemas.microsoft.com/office/drawing/2014/main" id="{1FC71009-D3E6-4A4A-8E5D-57A51553D128}"/>
              </a:ext>
            </a:extLst>
          </p:cNvPr>
          <p:cNvSpPr/>
          <p:nvPr/>
        </p:nvSpPr>
        <p:spPr>
          <a:xfrm>
            <a:off x="2343781" y="2257335"/>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Base year reconstruction</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258515"/>
            <a:ext cx="2520000" cy="6480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Open Sans Light"/>
                <a:ea typeface="Open Sans Light" panose="020B0306030504020204" pitchFamily="34" charset="0"/>
                <a:cs typeface="Open Sans Light" panose="020B0306030504020204" pitchFamily="34" charset="0"/>
              </a:rPr>
              <a:t>Scenario development</a:t>
            </a:r>
          </a:p>
        </p:txBody>
      </p:sp>
      <p:sp>
        <p:nvSpPr>
          <p:cNvPr id="12" name="Chevron 11">
            <a:extLst>
              <a:ext uri="{FF2B5EF4-FFF2-40B4-BE49-F238E27FC236}">
                <a16:creationId xmlns:a16="http://schemas.microsoft.com/office/drawing/2014/main" id="{AC82DC86-DC8C-034C-86C7-6FF4FD29235C}"/>
              </a:ext>
            </a:extLst>
          </p:cNvPr>
          <p:cNvSpPr/>
          <p:nvPr/>
        </p:nvSpPr>
        <p:spPr>
          <a:xfrm>
            <a:off x="7291772" y="2258515"/>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Energy demand projections</a:t>
            </a:r>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3143458"/>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Economy</a:t>
            </a: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3143459"/>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Demography</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3143459"/>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Lifestyle</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3143458"/>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Technology</a:t>
            </a:r>
          </a:p>
        </p:txBody>
      </p:sp>
      <p:sp>
        <p:nvSpPr>
          <p:cNvPr id="26" name="Text Box 7">
            <a:extLst>
              <a:ext uri="{FF2B5EF4-FFF2-40B4-BE49-F238E27FC236}">
                <a16:creationId xmlns:a16="http://schemas.microsoft.com/office/drawing/2014/main" id="{3F3465AE-0AC1-1644-8319-9F7757CD5F78}"/>
              </a:ext>
            </a:extLst>
          </p:cNvPr>
          <p:cNvSpPr txBox="1">
            <a:spLocks noChangeArrowheads="1"/>
          </p:cNvSpPr>
          <p:nvPr/>
        </p:nvSpPr>
        <p:spPr bwMode="auto">
          <a:xfrm>
            <a:off x="802128" y="4112296"/>
            <a:ext cx="25199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GDP</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GDP growth rate</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Share of   subsectors</a:t>
            </a:r>
          </a:p>
          <a:p>
            <a:pPr marL="285750" indent="-285750" eaLnBrk="1" hangingPunct="1">
              <a:buFont typeface="Arial" panose="020B0604020202020204" pitchFamily="34" charset="0"/>
              <a:buChar char="•"/>
            </a:pPr>
            <a:r>
              <a:rPr lang="en-US" sz="2000">
                <a:latin typeface="Open Sans"/>
                <a:cs typeface="Open Sans" panose="020B0606030504020204" pitchFamily="34" charset="0"/>
              </a:rPr>
              <a:t>Labour Force</a:t>
            </a:r>
          </a:p>
        </p:txBody>
      </p:sp>
      <p:sp>
        <p:nvSpPr>
          <p:cNvPr id="27" name="Text Box 8">
            <a:extLst>
              <a:ext uri="{FF2B5EF4-FFF2-40B4-BE49-F238E27FC236}">
                <a16:creationId xmlns:a16="http://schemas.microsoft.com/office/drawing/2014/main" id="{99C0C876-C118-7941-908D-2BFA7B52B63D}"/>
              </a:ext>
            </a:extLst>
          </p:cNvPr>
          <p:cNvSpPr txBox="1">
            <a:spLocks noChangeArrowheads="1"/>
          </p:cNvSpPr>
          <p:nvPr/>
        </p:nvSpPr>
        <p:spPr bwMode="auto">
          <a:xfrm>
            <a:off x="3556205" y="4112296"/>
            <a:ext cx="25199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Population Growth rate</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Size of family</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Urbanization</a:t>
            </a:r>
          </a:p>
        </p:txBody>
      </p:sp>
      <p:sp>
        <p:nvSpPr>
          <p:cNvPr id="28" name="Text Box 9">
            <a:extLst>
              <a:ext uri="{FF2B5EF4-FFF2-40B4-BE49-F238E27FC236}">
                <a16:creationId xmlns:a16="http://schemas.microsoft.com/office/drawing/2014/main" id="{879F18F3-8726-6A4E-8FEA-92AE0117F608}"/>
              </a:ext>
            </a:extLst>
          </p:cNvPr>
          <p:cNvSpPr txBox="1">
            <a:spLocks noChangeArrowheads="1"/>
          </p:cNvSpPr>
          <p:nvPr/>
        </p:nvSpPr>
        <p:spPr bwMode="auto">
          <a:xfrm>
            <a:off x="6310284" y="4112296"/>
            <a:ext cx="252000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Household size</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Mobility</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Car ownership</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Electrification</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Appliances</a:t>
            </a:r>
          </a:p>
        </p:txBody>
      </p:sp>
      <p:sp>
        <p:nvSpPr>
          <p:cNvPr id="29" name="Text Box 10">
            <a:extLst>
              <a:ext uri="{FF2B5EF4-FFF2-40B4-BE49-F238E27FC236}">
                <a16:creationId xmlns:a16="http://schemas.microsoft.com/office/drawing/2014/main" id="{26FD2D0D-7D24-4141-B565-0BE43F1D7088}"/>
              </a:ext>
            </a:extLst>
          </p:cNvPr>
          <p:cNvSpPr txBox="1">
            <a:spLocks noChangeArrowheads="1"/>
          </p:cNvSpPr>
          <p:nvPr/>
        </p:nvSpPr>
        <p:spPr bwMode="auto">
          <a:xfrm>
            <a:off x="9064363" y="4112296"/>
            <a:ext cx="25199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Energy intensities</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Specific energy</a:t>
            </a:r>
            <a:br>
              <a:rPr lang="en-US" sz="2000">
                <a:latin typeface="Open Sans" panose="020B0606030504020204" pitchFamily="34" charset="0"/>
                <a:cs typeface="Open Sans" panose="020B0606030504020204" pitchFamily="34" charset="0"/>
              </a:rPr>
            </a:br>
            <a:r>
              <a:rPr lang="en-US" sz="2000">
                <a:latin typeface="Open Sans" panose="020B0606030504020204" pitchFamily="34" charset="0"/>
                <a:cs typeface="Open Sans" panose="020B0606030504020204" pitchFamily="34" charset="0"/>
              </a:rPr>
              <a:t>consumptions</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Efficiency</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Market penetrations</a:t>
            </a:r>
          </a:p>
        </p:txBody>
      </p:sp>
      <p:sp>
        <p:nvSpPr>
          <p:cNvPr id="30" name="AutoShape 11">
            <a:extLst>
              <a:ext uri="{FF2B5EF4-FFF2-40B4-BE49-F238E27FC236}">
                <a16:creationId xmlns:a16="http://schemas.microsoft.com/office/drawing/2014/main" id="{C6B35708-1BAF-4046-BCC7-817F33CB1237}"/>
              </a:ext>
            </a:extLst>
          </p:cNvPr>
          <p:cNvSpPr>
            <a:spLocks noChangeArrowheads="1"/>
          </p:cNvSpPr>
          <p:nvPr/>
        </p:nvSpPr>
        <p:spPr bwMode="auto">
          <a:xfrm>
            <a:off x="1828127"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1" name="AutoShape 12">
            <a:extLst>
              <a:ext uri="{FF2B5EF4-FFF2-40B4-BE49-F238E27FC236}">
                <a16:creationId xmlns:a16="http://schemas.microsoft.com/office/drawing/2014/main" id="{32EDFB02-314A-0346-91FB-91106D97F4A9}"/>
              </a:ext>
            </a:extLst>
          </p:cNvPr>
          <p:cNvSpPr>
            <a:spLocks noChangeArrowheads="1"/>
          </p:cNvSpPr>
          <p:nvPr/>
        </p:nvSpPr>
        <p:spPr bwMode="auto">
          <a:xfrm>
            <a:off x="4582204"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2" name="AutoShape 13">
            <a:extLst>
              <a:ext uri="{FF2B5EF4-FFF2-40B4-BE49-F238E27FC236}">
                <a16:creationId xmlns:a16="http://schemas.microsoft.com/office/drawing/2014/main" id="{91EB69D9-7FF2-434E-989D-7F30DE2AF8B4}"/>
              </a:ext>
            </a:extLst>
          </p:cNvPr>
          <p:cNvSpPr>
            <a:spLocks noChangeArrowheads="1"/>
          </p:cNvSpPr>
          <p:nvPr/>
        </p:nvSpPr>
        <p:spPr bwMode="auto">
          <a:xfrm>
            <a:off x="7336284"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3" name="AutoShape 14">
            <a:extLst>
              <a:ext uri="{FF2B5EF4-FFF2-40B4-BE49-F238E27FC236}">
                <a16:creationId xmlns:a16="http://schemas.microsoft.com/office/drawing/2014/main" id="{6CF34588-9214-034F-9495-86ED5C30AB7C}"/>
              </a:ext>
            </a:extLst>
          </p:cNvPr>
          <p:cNvSpPr>
            <a:spLocks noChangeArrowheads="1"/>
          </p:cNvSpPr>
          <p:nvPr/>
        </p:nvSpPr>
        <p:spPr bwMode="auto">
          <a:xfrm>
            <a:off x="10090362"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5EE89EFB-95EF-4C0F-95D7-1CB8EA636F13}"/>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8.1 Overview of input data for MAED</a:t>
            </a:r>
          </a:p>
        </p:txBody>
      </p:sp>
    </p:spTree>
    <p:extLst>
      <p:ext uri="{BB962C8B-B14F-4D97-AF65-F5344CB8AC3E}">
        <p14:creationId xmlns:p14="http://schemas.microsoft.com/office/powerpoint/2010/main" val="26035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38">
            <a:extLst>
              <a:ext uri="{FF2B5EF4-FFF2-40B4-BE49-F238E27FC236}">
                <a16:creationId xmlns:a16="http://schemas.microsoft.com/office/drawing/2014/main" id="{1F427649-53E5-0242-A6DF-32F359705631}"/>
              </a:ext>
            </a:extLst>
          </p:cNvPr>
          <p:cNvSpPr txBox="1">
            <a:spLocks noChangeArrowheads="1"/>
          </p:cNvSpPr>
          <p:nvPr/>
        </p:nvSpPr>
        <p:spPr bwMode="auto">
          <a:xfrm>
            <a:off x="3379718" y="4687177"/>
            <a:ext cx="149692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9" name="Text Box 1039">
            <a:extLst>
              <a:ext uri="{FF2B5EF4-FFF2-40B4-BE49-F238E27FC236}">
                <a16:creationId xmlns:a16="http://schemas.microsoft.com/office/drawing/2014/main" id="{13899095-C8B0-7C4A-85CE-096E1528928E}"/>
              </a:ext>
            </a:extLst>
          </p:cNvPr>
          <p:cNvSpPr txBox="1">
            <a:spLocks noChangeArrowheads="1"/>
          </p:cNvSpPr>
          <p:nvPr/>
        </p:nvSpPr>
        <p:spPr bwMode="auto">
          <a:xfrm>
            <a:off x="9543505" y="4687177"/>
            <a:ext cx="1673028"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10" name="Text Box 1040">
            <a:extLst>
              <a:ext uri="{FF2B5EF4-FFF2-40B4-BE49-F238E27FC236}">
                <a16:creationId xmlns:a16="http://schemas.microsoft.com/office/drawing/2014/main" id="{A81FA8C0-DAC3-4642-9191-2F634D12A118}"/>
              </a:ext>
            </a:extLst>
          </p:cNvPr>
          <p:cNvSpPr txBox="1">
            <a:spLocks noChangeArrowheads="1"/>
          </p:cNvSpPr>
          <p:nvPr/>
        </p:nvSpPr>
        <p:spPr bwMode="auto">
          <a:xfrm>
            <a:off x="5404962" y="4687177"/>
            <a:ext cx="1320812"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11" name="Text Box 1041">
            <a:extLst>
              <a:ext uri="{FF2B5EF4-FFF2-40B4-BE49-F238E27FC236}">
                <a16:creationId xmlns:a16="http://schemas.microsoft.com/office/drawing/2014/main" id="{65262652-F187-9B48-B283-1DE5E6C69389}"/>
              </a:ext>
            </a:extLst>
          </p:cNvPr>
          <p:cNvSpPr txBox="1">
            <a:spLocks noChangeArrowheads="1"/>
          </p:cNvSpPr>
          <p:nvPr/>
        </p:nvSpPr>
        <p:spPr bwMode="auto">
          <a:xfrm>
            <a:off x="7254098" y="4687177"/>
            <a:ext cx="1849136"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12" name="Text Box 1042">
            <a:extLst>
              <a:ext uri="{FF2B5EF4-FFF2-40B4-BE49-F238E27FC236}">
                <a16:creationId xmlns:a16="http://schemas.microsoft.com/office/drawing/2014/main" id="{0063EF71-17C6-B943-A115-650A5516A1E9}"/>
              </a:ext>
            </a:extLst>
          </p:cNvPr>
          <p:cNvSpPr txBox="1">
            <a:spLocks noChangeArrowheads="1"/>
          </p:cNvSpPr>
          <p:nvPr/>
        </p:nvSpPr>
        <p:spPr bwMode="auto">
          <a:xfrm>
            <a:off x="6265540" y="5317840"/>
            <a:ext cx="1761082"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Manufact.</a:t>
            </a:r>
          </a:p>
        </p:txBody>
      </p:sp>
      <p:sp>
        <p:nvSpPr>
          <p:cNvPr id="13" name="Text Box 1044">
            <a:extLst>
              <a:ext uri="{FF2B5EF4-FFF2-40B4-BE49-F238E27FC236}">
                <a16:creationId xmlns:a16="http://schemas.microsoft.com/office/drawing/2014/main" id="{04D2AEE8-71C2-834F-8531-37ADC2F5C045}"/>
              </a:ext>
            </a:extLst>
          </p:cNvPr>
          <p:cNvSpPr txBox="1">
            <a:spLocks noChangeArrowheads="1"/>
          </p:cNvSpPr>
          <p:nvPr/>
        </p:nvSpPr>
        <p:spPr bwMode="auto">
          <a:xfrm>
            <a:off x="3444607" y="5325125"/>
            <a:ext cx="1013869" cy="360000"/>
          </a:xfrm>
          <a:prstGeom prst="roundRect">
            <a:avLst/>
          </a:prstGeom>
          <a:solidFill>
            <a:srgbClr val="A5A5A5">
              <a:alpha val="50196"/>
            </a:srgbClr>
          </a:solidFill>
          <a:ln w="9525">
            <a:noFill/>
            <a:miter lim="800000"/>
            <a:headEnd/>
            <a:tailEnd/>
          </a:ln>
          <a:effectLst/>
        </p:spPr>
        <p:txBody>
          <a:bodyPr wrap="none" anchor="ctr"/>
          <a:lstStyle>
            <a:defPPr>
              <a:defRPr lang="en-US"/>
            </a:defPPr>
            <a:lvl1pPr algn="ctr">
              <a:defRPr>
                <a:latin typeface="Open Sans" panose="020B0606030504020204" pitchFamily="34" charset="0"/>
                <a:ea typeface="Open Sans" panose="020B0606030504020204" pitchFamily="34" charset="0"/>
                <a:cs typeface="Open Sans" panose="020B0606030504020204" pitchFamily="34" charset="0"/>
              </a:defRPr>
            </a:lvl1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Constr.</a:t>
            </a:r>
          </a:p>
        </p:txBody>
      </p:sp>
      <p:sp>
        <p:nvSpPr>
          <p:cNvPr id="14" name="Text Box 1045">
            <a:extLst>
              <a:ext uri="{FF2B5EF4-FFF2-40B4-BE49-F238E27FC236}">
                <a16:creationId xmlns:a16="http://schemas.microsoft.com/office/drawing/2014/main" id="{DE83B822-BA6B-BB42-A860-2FDBD6595AC8}"/>
              </a:ext>
            </a:extLst>
          </p:cNvPr>
          <p:cNvSpPr txBox="1">
            <a:spLocks noChangeArrowheads="1"/>
          </p:cNvSpPr>
          <p:nvPr/>
        </p:nvSpPr>
        <p:spPr bwMode="auto">
          <a:xfrm>
            <a:off x="4588128" y="5317840"/>
            <a:ext cx="871136" cy="374571"/>
          </a:xfrm>
          <a:prstGeom prst="roundRect">
            <a:avLst/>
          </a:prstGeom>
          <a:solidFill>
            <a:srgbClr val="A5A5A5">
              <a:alpha val="50196"/>
            </a:srgbClr>
          </a:solidFill>
          <a:ln w="12700">
            <a:no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Open Sans Light" panose="020B0306030504020204" pitchFamily="34" charset="0"/>
                <a:ea typeface="Open Sans Light" panose="020B0306030504020204" pitchFamily="34" charset="0"/>
                <a:cs typeface="Open Sans Light" panose="020B0306030504020204" pitchFamily="34" charset="0"/>
              </a:rPr>
              <a:t>Mining</a:t>
            </a:r>
          </a:p>
        </p:txBody>
      </p:sp>
      <p:sp>
        <p:nvSpPr>
          <p:cNvPr id="15" name="Text Box 1046">
            <a:extLst>
              <a:ext uri="{FF2B5EF4-FFF2-40B4-BE49-F238E27FC236}">
                <a16:creationId xmlns:a16="http://schemas.microsoft.com/office/drawing/2014/main" id="{8D3C3640-BFC6-2045-A0B1-31CC0B74A6C5}"/>
              </a:ext>
            </a:extLst>
          </p:cNvPr>
          <p:cNvSpPr txBox="1">
            <a:spLocks noChangeArrowheads="1"/>
          </p:cNvSpPr>
          <p:nvPr/>
        </p:nvSpPr>
        <p:spPr bwMode="auto">
          <a:xfrm>
            <a:off x="10289966" y="5317840"/>
            <a:ext cx="884456" cy="374571"/>
          </a:xfrm>
          <a:prstGeom prst="roundRect">
            <a:avLst/>
          </a:prstGeom>
          <a:solidFill>
            <a:srgbClr val="A5A5A5">
              <a:alpha val="50196"/>
            </a:srgbClr>
          </a:solidFill>
          <a:ln w="12700">
            <a:no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Open Sans Light" panose="020B0306030504020204" pitchFamily="34" charset="0"/>
                <a:ea typeface="Open Sans Light" panose="020B0306030504020204" pitchFamily="34" charset="0"/>
                <a:cs typeface="Open Sans Light" panose="020B0306030504020204" pitchFamily="34" charset="0"/>
              </a:rPr>
              <a:t>Freight</a:t>
            </a:r>
          </a:p>
        </p:txBody>
      </p:sp>
      <p:sp>
        <p:nvSpPr>
          <p:cNvPr id="16" name="Text Box 1047">
            <a:extLst>
              <a:ext uri="{FF2B5EF4-FFF2-40B4-BE49-F238E27FC236}">
                <a16:creationId xmlns:a16="http://schemas.microsoft.com/office/drawing/2014/main" id="{0A7D524B-9C37-5448-A9EF-671909566F06}"/>
              </a:ext>
            </a:extLst>
          </p:cNvPr>
          <p:cNvSpPr txBox="1">
            <a:spLocks noChangeArrowheads="1"/>
          </p:cNvSpPr>
          <p:nvPr/>
        </p:nvSpPr>
        <p:spPr bwMode="auto">
          <a:xfrm>
            <a:off x="8846153" y="5317840"/>
            <a:ext cx="1269702"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Open Sans Light" panose="020B0306030504020204" pitchFamily="34" charset="0"/>
                <a:ea typeface="Open Sans Light" panose="020B0306030504020204" pitchFamily="34" charset="0"/>
                <a:cs typeface="Open Sans Light" panose="020B0306030504020204" pitchFamily="34" charset="0"/>
              </a:rPr>
              <a:t>Passenger </a:t>
            </a:r>
          </a:p>
        </p:txBody>
      </p:sp>
      <p:sp>
        <p:nvSpPr>
          <p:cNvPr id="17" name="Text Box 1049">
            <a:extLst>
              <a:ext uri="{FF2B5EF4-FFF2-40B4-BE49-F238E27FC236}">
                <a16:creationId xmlns:a16="http://schemas.microsoft.com/office/drawing/2014/main" id="{000A7F60-AED4-E04A-9D74-E18B9D3E6E88}"/>
              </a:ext>
            </a:extLst>
          </p:cNvPr>
          <p:cNvSpPr txBox="1">
            <a:spLocks noChangeArrowheads="1"/>
          </p:cNvSpPr>
          <p:nvPr/>
        </p:nvSpPr>
        <p:spPr bwMode="auto">
          <a:xfrm>
            <a:off x="3669830" y="5854984"/>
            <a:ext cx="1584974"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Materials</a:t>
            </a:r>
          </a:p>
        </p:txBody>
      </p:sp>
      <p:sp>
        <p:nvSpPr>
          <p:cNvPr id="18" name="Text Box 1050">
            <a:extLst>
              <a:ext uri="{FF2B5EF4-FFF2-40B4-BE49-F238E27FC236}">
                <a16:creationId xmlns:a16="http://schemas.microsoft.com/office/drawing/2014/main" id="{59C67F6F-1160-6F48-82D6-EF1284362F87}"/>
              </a:ext>
            </a:extLst>
          </p:cNvPr>
          <p:cNvSpPr txBox="1">
            <a:spLocks noChangeArrowheads="1"/>
          </p:cNvSpPr>
          <p:nvPr/>
        </p:nvSpPr>
        <p:spPr bwMode="auto">
          <a:xfrm>
            <a:off x="5335459" y="5854984"/>
            <a:ext cx="1398248"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Equipment</a:t>
            </a:r>
          </a:p>
        </p:txBody>
      </p:sp>
      <p:sp>
        <p:nvSpPr>
          <p:cNvPr id="19" name="Text Box 1051">
            <a:extLst>
              <a:ext uri="{FF2B5EF4-FFF2-40B4-BE49-F238E27FC236}">
                <a16:creationId xmlns:a16="http://schemas.microsoft.com/office/drawing/2014/main" id="{ACD33140-9E93-3848-84D9-BDB884959233}"/>
              </a:ext>
            </a:extLst>
          </p:cNvPr>
          <p:cNvSpPr txBox="1">
            <a:spLocks noChangeArrowheads="1"/>
          </p:cNvSpPr>
          <p:nvPr/>
        </p:nvSpPr>
        <p:spPr bwMode="auto">
          <a:xfrm>
            <a:off x="6820074" y="5854984"/>
            <a:ext cx="1601061"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Non-durables</a:t>
            </a:r>
          </a:p>
        </p:txBody>
      </p:sp>
      <p:sp>
        <p:nvSpPr>
          <p:cNvPr id="20" name="Text Box 1052">
            <a:extLst>
              <a:ext uri="{FF2B5EF4-FFF2-40B4-BE49-F238E27FC236}">
                <a16:creationId xmlns:a16="http://schemas.microsoft.com/office/drawing/2014/main" id="{9DD9A976-6BFE-5647-9944-598AE207A0F8}"/>
              </a:ext>
            </a:extLst>
          </p:cNvPr>
          <p:cNvSpPr txBox="1">
            <a:spLocks noChangeArrowheads="1"/>
          </p:cNvSpPr>
          <p:nvPr/>
        </p:nvSpPr>
        <p:spPr bwMode="auto">
          <a:xfrm>
            <a:off x="2563975" y="5325125"/>
            <a:ext cx="780984" cy="360000"/>
          </a:xfrm>
          <a:prstGeom prst="roundRect">
            <a:avLst/>
          </a:prstGeom>
          <a:solidFill>
            <a:srgbClr val="A5A5A5">
              <a:alpha val="50196"/>
            </a:srgbClr>
          </a:solidFill>
          <a:ln w="9525">
            <a:noFill/>
            <a:miter lim="800000"/>
            <a:headEnd/>
            <a:tailEnd/>
          </a:ln>
          <a:effectLst/>
        </p:spPr>
        <p:txBody>
          <a:bodyPr wrap="none" anchor="ctr"/>
          <a:lstStyle>
            <a:defPPr>
              <a:defRPr lang="en-US"/>
            </a:defPPr>
            <a:lvl1pPr algn="ctr">
              <a:defRPr>
                <a:latin typeface="Open Sans" panose="020B0606030504020204" pitchFamily="34" charset="0"/>
                <a:ea typeface="Open Sans" panose="020B0606030504020204" pitchFamily="34" charset="0"/>
                <a:cs typeface="Open Sans" panose="020B0606030504020204" pitchFamily="34" charset="0"/>
              </a:defRPr>
            </a:lvl1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Agric.</a:t>
            </a:r>
          </a:p>
        </p:txBody>
      </p:sp>
      <p:sp>
        <p:nvSpPr>
          <p:cNvPr id="23" name="Line 1061">
            <a:extLst>
              <a:ext uri="{FF2B5EF4-FFF2-40B4-BE49-F238E27FC236}">
                <a16:creationId xmlns:a16="http://schemas.microsoft.com/office/drawing/2014/main" id="{8208D881-202F-094D-8C7E-D5CBADB20A8F}"/>
              </a:ext>
            </a:extLst>
          </p:cNvPr>
          <p:cNvSpPr>
            <a:spLocks noChangeShapeType="1"/>
          </p:cNvSpPr>
          <p:nvPr/>
        </p:nvSpPr>
        <p:spPr bwMode="auto">
          <a:xfrm flipH="1">
            <a:off x="3062537" y="5034398"/>
            <a:ext cx="1058557"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Line 1062">
            <a:extLst>
              <a:ext uri="{FF2B5EF4-FFF2-40B4-BE49-F238E27FC236}">
                <a16:creationId xmlns:a16="http://schemas.microsoft.com/office/drawing/2014/main" id="{619F1C8A-CAE5-B046-B124-542ECB82663E}"/>
              </a:ext>
            </a:extLst>
          </p:cNvPr>
          <p:cNvSpPr>
            <a:spLocks noChangeShapeType="1"/>
          </p:cNvSpPr>
          <p:nvPr/>
        </p:nvSpPr>
        <p:spPr bwMode="auto">
          <a:xfrm flipH="1">
            <a:off x="4019003" y="5034398"/>
            <a:ext cx="102090"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Line 1063">
            <a:extLst>
              <a:ext uri="{FF2B5EF4-FFF2-40B4-BE49-F238E27FC236}">
                <a16:creationId xmlns:a16="http://schemas.microsoft.com/office/drawing/2014/main" id="{CB1C579A-4B00-A24B-9844-89D3BAF1BCF4}"/>
              </a:ext>
            </a:extLst>
          </p:cNvPr>
          <p:cNvSpPr>
            <a:spLocks noChangeShapeType="1"/>
          </p:cNvSpPr>
          <p:nvPr/>
        </p:nvSpPr>
        <p:spPr bwMode="auto">
          <a:xfrm>
            <a:off x="4145154" y="5034398"/>
            <a:ext cx="841646" cy="288882"/>
          </a:xfrm>
          <a:prstGeom prst="line">
            <a:avLst/>
          </a:prstGeom>
          <a:solidFill>
            <a:srgbClr val="A5A5A5">
              <a:alpha val="50196"/>
            </a:srgbClr>
          </a:solidFill>
          <a:ln w="9525">
            <a:noFill/>
            <a:miter lim="800000"/>
            <a:headEnd/>
            <a:tailEnd/>
          </a:ln>
          <a:effectLst/>
        </p:spPr>
        <p:txBody>
          <a:bodyPr wrap="none" anchor="ctr"/>
          <a:lstStyle/>
          <a:p>
            <a:pPr algn="ct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Line 1064">
            <a:extLst>
              <a:ext uri="{FF2B5EF4-FFF2-40B4-BE49-F238E27FC236}">
                <a16:creationId xmlns:a16="http://schemas.microsoft.com/office/drawing/2014/main" id="{11C25170-D558-914D-AFF8-D90E2BA15DF4}"/>
              </a:ext>
            </a:extLst>
          </p:cNvPr>
          <p:cNvSpPr>
            <a:spLocks noChangeShapeType="1"/>
          </p:cNvSpPr>
          <p:nvPr/>
        </p:nvSpPr>
        <p:spPr bwMode="auto">
          <a:xfrm>
            <a:off x="4121093" y="5034398"/>
            <a:ext cx="3133005"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Line 1065">
            <a:extLst>
              <a:ext uri="{FF2B5EF4-FFF2-40B4-BE49-F238E27FC236}">
                <a16:creationId xmlns:a16="http://schemas.microsoft.com/office/drawing/2014/main" id="{4ACB1324-C84F-1C4C-BB22-847EBCC66B89}"/>
              </a:ext>
            </a:extLst>
          </p:cNvPr>
          <p:cNvSpPr>
            <a:spLocks noChangeShapeType="1"/>
          </p:cNvSpPr>
          <p:nvPr/>
        </p:nvSpPr>
        <p:spPr bwMode="auto">
          <a:xfrm flipH="1">
            <a:off x="4458476" y="5685125"/>
            <a:ext cx="2717164"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Line 1066">
            <a:extLst>
              <a:ext uri="{FF2B5EF4-FFF2-40B4-BE49-F238E27FC236}">
                <a16:creationId xmlns:a16="http://schemas.microsoft.com/office/drawing/2014/main" id="{66C9E02A-9437-CD4B-B204-616F7401580B}"/>
              </a:ext>
            </a:extLst>
          </p:cNvPr>
          <p:cNvSpPr>
            <a:spLocks noChangeShapeType="1"/>
          </p:cNvSpPr>
          <p:nvPr/>
        </p:nvSpPr>
        <p:spPr bwMode="auto">
          <a:xfrm flipH="1">
            <a:off x="6163726" y="5685125"/>
            <a:ext cx="962141"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Line 1067">
            <a:extLst>
              <a:ext uri="{FF2B5EF4-FFF2-40B4-BE49-F238E27FC236}">
                <a16:creationId xmlns:a16="http://schemas.microsoft.com/office/drawing/2014/main" id="{53190A27-5446-6149-946A-DD915CFADF10}"/>
              </a:ext>
            </a:extLst>
          </p:cNvPr>
          <p:cNvSpPr>
            <a:spLocks noChangeShapeType="1"/>
          </p:cNvSpPr>
          <p:nvPr/>
        </p:nvSpPr>
        <p:spPr bwMode="auto">
          <a:xfrm>
            <a:off x="7191937" y="5685125"/>
            <a:ext cx="450692"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Line 1069">
            <a:extLst>
              <a:ext uri="{FF2B5EF4-FFF2-40B4-BE49-F238E27FC236}">
                <a16:creationId xmlns:a16="http://schemas.microsoft.com/office/drawing/2014/main" id="{1F41F82F-6535-1741-997E-6D66F8F4BE8B}"/>
              </a:ext>
            </a:extLst>
          </p:cNvPr>
          <p:cNvSpPr>
            <a:spLocks noChangeShapeType="1"/>
          </p:cNvSpPr>
          <p:nvPr/>
        </p:nvSpPr>
        <p:spPr bwMode="auto">
          <a:xfrm>
            <a:off x="10374612" y="5034399"/>
            <a:ext cx="440271" cy="308946"/>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0">
            <a:extLst>
              <a:ext uri="{FF2B5EF4-FFF2-40B4-BE49-F238E27FC236}">
                <a16:creationId xmlns:a16="http://schemas.microsoft.com/office/drawing/2014/main" id="{372F7B6C-D928-5249-A48F-C574F8BA70FA}"/>
              </a:ext>
            </a:extLst>
          </p:cNvPr>
          <p:cNvSpPr>
            <a:spLocks noChangeShapeType="1"/>
          </p:cNvSpPr>
          <p:nvPr/>
        </p:nvSpPr>
        <p:spPr bwMode="auto">
          <a:xfrm flipH="1">
            <a:off x="9475210" y="5054462"/>
            <a:ext cx="899403" cy="288882"/>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ext Box 1082">
            <a:extLst>
              <a:ext uri="{FF2B5EF4-FFF2-40B4-BE49-F238E27FC236}">
                <a16:creationId xmlns:a16="http://schemas.microsoft.com/office/drawing/2014/main" id="{1DD9C415-C970-B440-8871-01251CCCCA7A}"/>
              </a:ext>
            </a:extLst>
          </p:cNvPr>
          <p:cNvSpPr txBox="1">
            <a:spLocks noChangeArrowheads="1"/>
          </p:cNvSpPr>
          <p:nvPr/>
        </p:nvSpPr>
        <p:spPr bwMode="auto">
          <a:xfrm>
            <a:off x="8647275" y="5854984"/>
            <a:ext cx="924416" cy="374571"/>
          </a:xfrm>
          <a:prstGeom prst="roundRect">
            <a:avLst/>
          </a:prstGeom>
          <a:solidFill>
            <a:srgbClr val="A5A5A5">
              <a:alpha val="50196"/>
            </a:srgbClr>
          </a:solidFill>
          <a:ln w="12700">
            <a:no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err="1">
                <a:latin typeface="Open Sans Light" panose="020B0306030504020204" pitchFamily="34" charset="0"/>
                <a:ea typeface="Open Sans Light" panose="020B0306030504020204" pitchFamily="34" charset="0"/>
                <a:cs typeface="Open Sans Light" panose="020B0306030504020204" pitchFamily="34" charset="0"/>
              </a:rPr>
              <a:t>Miscell</a:t>
            </a:r>
            <a:r>
              <a:rPr lang="en-US" sz="160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35" name="Line 1083">
            <a:extLst>
              <a:ext uri="{FF2B5EF4-FFF2-40B4-BE49-F238E27FC236}">
                <a16:creationId xmlns:a16="http://schemas.microsoft.com/office/drawing/2014/main" id="{E864EC5D-63C6-1547-91F3-87C647C18250}"/>
              </a:ext>
            </a:extLst>
          </p:cNvPr>
          <p:cNvSpPr>
            <a:spLocks noChangeShapeType="1"/>
          </p:cNvSpPr>
          <p:nvPr/>
        </p:nvSpPr>
        <p:spPr bwMode="auto">
          <a:xfrm>
            <a:off x="7175640" y="5685125"/>
            <a:ext cx="1927594"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Box 31">
            <a:extLst>
              <a:ext uri="{FF2B5EF4-FFF2-40B4-BE49-F238E27FC236}">
                <a16:creationId xmlns:a16="http://schemas.microsoft.com/office/drawing/2014/main" id="{FC7E3FDE-8633-774F-A63E-74818FCF62F1}"/>
              </a:ext>
            </a:extLst>
          </p:cNvPr>
          <p:cNvSpPr txBox="1">
            <a:spLocks noChangeArrowheads="1"/>
          </p:cNvSpPr>
          <p:nvPr/>
        </p:nvSpPr>
        <p:spPr bwMode="auto">
          <a:xfrm>
            <a:off x="515436" y="4718513"/>
            <a:ext cx="1908000" cy="442674"/>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2000">
                <a:latin typeface="Open Sans Light" panose="020B0306030504020204" pitchFamily="34" charset="0"/>
                <a:ea typeface="Open Sans Light" panose="020B0306030504020204" pitchFamily="34" charset="0"/>
                <a:cs typeface="Open Sans Light" panose="020B0306030504020204" pitchFamily="34" charset="0"/>
              </a:rPr>
              <a:t>Sector</a:t>
            </a:r>
          </a:p>
        </p:txBody>
      </p:sp>
      <mc:AlternateContent xmlns:mc="http://schemas.openxmlformats.org/markup-compatibility/2006" xmlns:a14="http://schemas.microsoft.com/office/drawing/2010/main">
        <mc:Choice Requires="a14">
          <p:sp>
            <p:nvSpPr>
              <p:cNvPr id="33" name="Google Shape;115;p16">
                <a:extLst>
                  <a:ext uri="{FF2B5EF4-FFF2-40B4-BE49-F238E27FC236}">
                    <a16:creationId xmlns:a16="http://schemas.microsoft.com/office/drawing/2014/main" id="{A63947B5-D15A-8941-B899-D18D7FC70C7F}"/>
                  </a:ext>
                </a:extLst>
              </p:cNvPr>
              <p:cNvSpPr txBox="1"/>
              <p:nvPr/>
            </p:nvSpPr>
            <p:spPr>
              <a:xfrm>
                <a:off x="717135" y="1789993"/>
                <a:ext cx="10097748" cy="287711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Defining Subsectors</a:t>
                </a:r>
              </a:p>
              <a:p>
                <a:pPr marL="342900" indent="-342900" eaLnBrk="1" hangingPunct="1">
                  <a:lnSpc>
                    <a:spcPct val="100000"/>
                  </a:lnSpc>
                  <a:spcAft>
                    <a:spcPts val="1200"/>
                  </a:spcAft>
                </a:pPr>
                <a:r>
                  <a:rPr lang="en-GB" sz="2000" dirty="0">
                    <a:latin typeface="Open Sans" panose="020B0606030504020204" pitchFamily="34" charset="0"/>
                    <a:ea typeface="Open Sans" panose="020B0606030504020204" pitchFamily="34" charset="0"/>
                    <a:cs typeface="Open Sans" panose="020B0606030504020204" pitchFamily="34" charset="0"/>
                  </a:rPr>
                  <a:t>User-defined subsectors</a:t>
                </a:r>
              </a:p>
              <a:p>
                <a:pPr marL="342900" indent="-342900" eaLnBrk="1" hangingPunct="1">
                  <a:lnSpc>
                    <a:spcPct val="100000"/>
                  </a:lnSpc>
                  <a:spcAft>
                    <a:spcPts val="1200"/>
                  </a:spcAft>
                </a:pPr>
                <a:r>
                  <a:rPr lang="en-GB" sz="2000" dirty="0">
                    <a:latin typeface="Open Sans" panose="020B0606030504020204" pitchFamily="34" charset="0"/>
                    <a:ea typeface="Open Sans" panose="020B0606030504020204" pitchFamily="34" charset="0"/>
                    <a:cs typeface="Open Sans" panose="020B0606030504020204" pitchFamily="34" charset="0"/>
                  </a:rPr>
                  <a:t>Main driving parameters: energy intensity </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r>
                        <m:rPr>
                          <m:sty m:val="p"/>
                        </m:rPr>
                        <a:rPr lang="en-GB" sz="2000">
                          <a:latin typeface="Cambria Math" panose="02040503050406030204" pitchFamily="18" charset="0"/>
                        </a:rPr>
                        <m:t>E</m:t>
                      </m:r>
                      <m:r>
                        <a:rPr lang="en-GB" sz="2000">
                          <a:latin typeface="Cambria Math" panose="02040503050406030204" pitchFamily="18" charset="0"/>
                        </a:rPr>
                        <m:t>𝐼</m:t>
                      </m:r>
                      <m:r>
                        <a:rPr lang="en-GB" sz="2000">
                          <a:latin typeface="Cambria Math" panose="02040503050406030204" pitchFamily="18" charset="0"/>
                        </a:rPr>
                        <m:t>=</m:t>
                      </m:r>
                      <m:f>
                        <m:fPr>
                          <m:ctrlPr>
                            <a:rPr lang="en-GB" sz="2000" i="1">
                              <a:latin typeface="Cambria Math" panose="02040503050406030204" pitchFamily="18" charset="0"/>
                            </a:rPr>
                          </m:ctrlPr>
                        </m:fPr>
                        <m:num>
                          <m:r>
                            <a:rPr lang="en-GB" sz="2000">
                              <a:latin typeface="Cambria Math"/>
                            </a:rPr>
                            <m:t>𝑘𝑊h</m:t>
                          </m:r>
                        </m:num>
                        <m:den>
                          <m:r>
                            <a:rPr lang="en-GB" sz="2000">
                              <a:latin typeface="Cambria Math"/>
                            </a:rPr>
                            <m:t>𝑈𝑆</m:t>
                          </m:r>
                          <m:r>
                            <a:rPr lang="en-GB" sz="2000">
                              <a:latin typeface="Cambria Math"/>
                            </a:rPr>
                            <m:t>$</m:t>
                          </m:r>
                        </m:den>
                      </m:f>
                      <m:r>
                        <a:rPr lang="en-GB" sz="2000">
                          <a:latin typeface="Cambria Math"/>
                        </a:rPr>
                        <m:t>=</m:t>
                      </m:r>
                      <m:f>
                        <m:fPr>
                          <m:ctrlPr>
                            <a:rPr lang="en-GB" sz="2000" i="1">
                              <a:latin typeface="Cambria Math" panose="02040503050406030204" pitchFamily="18" charset="0"/>
                            </a:rPr>
                          </m:ctrlPr>
                        </m:fPr>
                        <m:num>
                          <m:r>
                            <a:rPr lang="en-GB" sz="2000">
                              <a:latin typeface="Cambria Math"/>
                            </a:rPr>
                            <m:t>𝐷𝑎𝑡𝑎</m:t>
                          </m:r>
                          <m:r>
                            <a:rPr lang="en-GB" sz="2000">
                              <a:latin typeface="Cambria Math"/>
                            </a:rPr>
                            <m:t> </m:t>
                          </m:r>
                          <m:r>
                            <a:rPr lang="en-GB" sz="2000">
                              <a:latin typeface="Cambria Math"/>
                            </a:rPr>
                            <m:t>𝑓𝑟𝑜𝑚</m:t>
                          </m:r>
                          <m:r>
                            <a:rPr lang="en-GB" sz="2000">
                              <a:latin typeface="Cambria Math"/>
                            </a:rPr>
                            <m:t> </m:t>
                          </m:r>
                          <m:r>
                            <a:rPr lang="en-GB" sz="2000">
                              <a:latin typeface="Cambria Math"/>
                            </a:rPr>
                            <m:t>𝐸𝑛𝑒𝑟𝑔𝑦</m:t>
                          </m:r>
                          <m:r>
                            <a:rPr lang="en-GB" sz="2000">
                              <a:latin typeface="Cambria Math"/>
                            </a:rPr>
                            <m:t> </m:t>
                          </m:r>
                          <m:r>
                            <a:rPr lang="en-GB" sz="2000">
                              <a:latin typeface="Cambria Math"/>
                            </a:rPr>
                            <m:t>𝐵𝑎𝑙𝑎𝑛𝑐𝑒</m:t>
                          </m:r>
                          <m:r>
                            <a:rPr lang="en-GB" sz="2000">
                              <a:latin typeface="Cambria Math"/>
                            </a:rPr>
                            <m:t> </m:t>
                          </m:r>
                          <m:r>
                            <a:rPr lang="en-GB" sz="2000">
                              <a:latin typeface="Cambria Math"/>
                            </a:rPr>
                            <m:t>𝑡𝑎𝑏𝑙𝑒𝑠</m:t>
                          </m:r>
                        </m:num>
                        <m:den>
                          <m:r>
                            <a:rPr lang="en-GB" sz="2000">
                              <a:latin typeface="Cambria Math"/>
                            </a:rPr>
                            <m:t>𝐷𝑎𝑡𝑎</m:t>
                          </m:r>
                          <m:r>
                            <a:rPr lang="en-GB" sz="2000">
                              <a:latin typeface="Cambria Math"/>
                            </a:rPr>
                            <m:t> </m:t>
                          </m:r>
                          <m:r>
                            <a:rPr lang="en-GB" sz="2000">
                              <a:latin typeface="Cambria Math"/>
                            </a:rPr>
                            <m:t>𝑓𝑟𝑜𝑚</m:t>
                          </m:r>
                          <m:r>
                            <a:rPr lang="en-GB" sz="2000">
                              <a:latin typeface="Cambria Math"/>
                            </a:rPr>
                            <m:t> </m:t>
                          </m:r>
                          <m:r>
                            <a:rPr lang="en-GB" sz="2000">
                              <a:latin typeface="Cambria Math"/>
                            </a:rPr>
                            <m:t>𝐺𝐷𝑃</m:t>
                          </m:r>
                          <m:r>
                            <a:rPr lang="en-GB" sz="2000">
                              <a:latin typeface="Cambria Math"/>
                            </a:rPr>
                            <m:t> </m:t>
                          </m:r>
                          <m:r>
                            <a:rPr lang="en-GB" sz="2000">
                              <a:latin typeface="Cambria Math"/>
                            </a:rPr>
                            <m:t>𝑡𝑎𝑏𝑙𝑒𝑠</m:t>
                          </m:r>
                        </m:den>
                      </m:f>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0"/>
                  </a:spcAft>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Select the finest granularity available for both energy balance and GDP. Example:</a:t>
                </a:r>
              </a:p>
              <a:p>
                <a:pPr eaLnBrk="1" hangingPunct="1">
                  <a:lnSpc>
                    <a:spcPct val="100000"/>
                  </a:lnSpc>
                  <a:buClr>
                    <a:srgbClr val="333333"/>
                  </a:buClr>
                  <a:buSzPts val="1600"/>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3" name="Google Shape;115;p16">
                <a:extLst>
                  <a:ext uri="{FF2B5EF4-FFF2-40B4-BE49-F238E27FC236}">
                    <a16:creationId xmlns:a16="http://schemas.microsoft.com/office/drawing/2014/main" id="{A63947B5-D15A-8941-B899-D18D7FC70C7F}"/>
                  </a:ext>
                </a:extLst>
              </p:cNvPr>
              <p:cNvSpPr txBox="1">
                <a:spLocks noRot="1" noChangeAspect="1" noMove="1" noResize="1" noEditPoints="1" noAdjustHandles="1" noChangeArrowheads="1" noChangeShapeType="1" noTextEdit="1"/>
              </p:cNvSpPr>
              <p:nvPr/>
            </p:nvSpPr>
            <p:spPr>
              <a:xfrm>
                <a:off x="717135" y="1789993"/>
                <a:ext cx="10097748" cy="2877118"/>
              </a:xfrm>
              <a:prstGeom prst="rect">
                <a:avLst/>
              </a:prstGeom>
              <a:blipFill>
                <a:blip r:embed="rId3"/>
                <a:stretch>
                  <a:fillRect l="-251" t="-441" b="-1322"/>
                </a:stretch>
              </a:blipFill>
              <a:ln>
                <a:noFill/>
              </a:ln>
            </p:spPr>
            <p:txBody>
              <a:bodyPr/>
              <a:lstStyle/>
              <a:p>
                <a:r>
                  <a:rPr lang="en-GB">
                    <a:noFill/>
                  </a:rPr>
                  <a:t> </a:t>
                </a:r>
              </a:p>
            </p:txBody>
          </p:sp>
        </mc:Fallback>
      </mc:AlternateContent>
      <p:sp>
        <p:nvSpPr>
          <p:cNvPr id="37" name="Text Box 31">
            <a:extLst>
              <a:ext uri="{FF2B5EF4-FFF2-40B4-BE49-F238E27FC236}">
                <a16:creationId xmlns:a16="http://schemas.microsoft.com/office/drawing/2014/main" id="{64D84454-DA35-8C4A-95BC-1F34DF13155C}"/>
              </a:ext>
            </a:extLst>
          </p:cNvPr>
          <p:cNvSpPr txBox="1">
            <a:spLocks noChangeArrowheads="1"/>
          </p:cNvSpPr>
          <p:nvPr/>
        </p:nvSpPr>
        <p:spPr bwMode="auto">
          <a:xfrm>
            <a:off x="515436" y="5284486"/>
            <a:ext cx="1908000" cy="442674"/>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2000">
                <a:latin typeface="Open Sans Light"/>
                <a:ea typeface="Open Sans Light" panose="020B0306030504020204" pitchFamily="34" charset="0"/>
                <a:cs typeface="Open Sans Light" panose="020B0306030504020204" pitchFamily="34" charset="0"/>
              </a:rPr>
              <a:t>Subsector</a:t>
            </a:r>
            <a:endParaRPr lang="en-US" sz="2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Google Shape;113;p16">
            <a:extLst>
              <a:ext uri="{FF2B5EF4-FFF2-40B4-BE49-F238E27FC236}">
                <a16:creationId xmlns:a16="http://schemas.microsoft.com/office/drawing/2014/main" id="{67AAB2A1-F439-47E4-A81D-D10BAA831C33}"/>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Lecture 8.2 </a:t>
            </a:r>
            <a:r>
              <a:rPr lang="en-GB" dirty="0">
                <a:latin typeface="Open Sans"/>
              </a:rPr>
              <a:t>Structure of input data</a:t>
            </a:r>
          </a:p>
        </p:txBody>
      </p:sp>
      <p:sp>
        <p:nvSpPr>
          <p:cNvPr id="5" name="Slide Number Placeholder 5">
            <a:extLst>
              <a:ext uri="{FF2B5EF4-FFF2-40B4-BE49-F238E27FC236}">
                <a16:creationId xmlns:a16="http://schemas.microsoft.com/office/drawing/2014/main" id="{6BF64EEF-C51E-4683-B711-02042C840E31}"/>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8</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149903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3" y="1796619"/>
            <a:ext cx="2996546" cy="341374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ea typeface="Open Sans" panose="020B0606030504020204" pitchFamily="34" charset="0"/>
                <a:cs typeface="Open Sans" panose="020B0606030504020204" pitchFamily="34" charset="0"/>
              </a:rPr>
              <a:t>Subsector disaggregation example</a:t>
            </a:r>
          </a:p>
          <a:p>
            <a:pPr marL="342900" indent="-342900" eaLnBrk="1" hangingPunct="1">
              <a:lnSpc>
                <a:spcPct val="100000"/>
              </a:lnSpc>
              <a:spcAft>
                <a:spcPts val="1200"/>
              </a:spcAft>
            </a:pPr>
            <a:r>
              <a:rPr lang="en-GB" altLang="en-US" sz="2000">
                <a:latin typeface="Open Sans" panose="020B0606030504020204" pitchFamily="34" charset="0"/>
                <a:ea typeface="Open Sans" panose="020B0606030504020204" pitchFamily="34" charset="0"/>
                <a:cs typeface="Open Sans" panose="020B0606030504020204" pitchFamily="34" charset="0"/>
              </a:rPr>
              <a:t>Subsectors should be compatible with  both GDP and energy balance data</a:t>
            </a:r>
          </a:p>
          <a:p>
            <a:pPr marL="342900" indent="-342900" eaLnBrk="1" hangingPunct="1">
              <a:lnSpc>
                <a:spcPct val="100000"/>
              </a:lnSpc>
              <a:spcAft>
                <a:spcPts val="1200"/>
              </a:spcAft>
            </a:pPr>
            <a:r>
              <a:rPr lang="en-GB" altLang="en-US" sz="2000">
                <a:latin typeface="Open Sans" panose="020B0606030504020204" pitchFamily="34" charset="0"/>
                <a:ea typeface="Open Sans" panose="020B0606030504020204" pitchFamily="34" charset="0"/>
                <a:cs typeface="Open Sans" panose="020B0606030504020204" pitchFamily="34" charset="0"/>
              </a:rPr>
              <a:t>Take the coarser resolution</a:t>
            </a:r>
          </a:p>
          <a:p>
            <a:pPr eaLnBrk="1" hangingPunct="1">
              <a:lnSpc>
                <a:spcPct val="100000"/>
              </a:lnSpc>
              <a:spcAft>
                <a:spcPts val="1200"/>
              </a:spcAft>
              <a:buFontTx/>
              <a:buNone/>
            </a:pPr>
            <a:endParaRPr lang="en-GB" altLang="en-US" sz="200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9</a:t>
            </a:fld>
            <a:endParaRPr lang="en-US" altLang="en-US" sz="1400" b="1">
              <a:solidFill>
                <a:schemeClr val="bg1"/>
              </a:solidFill>
              <a:latin typeface="Open Sans ExtraBold"/>
              <a:ea typeface="Open Sans ExtraBold"/>
              <a:cs typeface="Open Sans ExtraBold"/>
            </a:endParaRPr>
          </a:p>
        </p:txBody>
      </p:sp>
      <p:grpSp>
        <p:nvGrpSpPr>
          <p:cNvPr id="2" name="Group 1">
            <a:extLst>
              <a:ext uri="{FF2B5EF4-FFF2-40B4-BE49-F238E27FC236}">
                <a16:creationId xmlns:a16="http://schemas.microsoft.com/office/drawing/2014/main" id="{5F40F514-34DE-5741-8EAF-E93329BF743B}"/>
              </a:ext>
            </a:extLst>
          </p:cNvPr>
          <p:cNvGrpSpPr/>
          <p:nvPr/>
        </p:nvGrpSpPr>
        <p:grpSpPr>
          <a:xfrm>
            <a:off x="4310743" y="2114356"/>
            <a:ext cx="6792686" cy="3840130"/>
            <a:chOff x="1382485" y="2038156"/>
            <a:chExt cx="8996536" cy="5788842"/>
          </a:xfrm>
        </p:grpSpPr>
        <p:pic>
          <p:nvPicPr>
            <p:cNvPr id="33" name="Picture 32" descr="Screen Clipping">
              <a:extLst>
                <a:ext uri="{FF2B5EF4-FFF2-40B4-BE49-F238E27FC236}">
                  <a16:creationId xmlns:a16="http://schemas.microsoft.com/office/drawing/2014/main" id="{F0EEB04A-30C2-F444-A607-61FE9A3634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2485" y="2177884"/>
              <a:ext cx="3753374" cy="5649114"/>
            </a:xfrm>
            <a:prstGeom prst="rect">
              <a:avLst/>
            </a:prstGeom>
          </p:spPr>
        </p:pic>
        <p:sp>
          <p:nvSpPr>
            <p:cNvPr id="39" name="Oval 38">
              <a:extLst>
                <a:ext uri="{FF2B5EF4-FFF2-40B4-BE49-F238E27FC236}">
                  <a16:creationId xmlns:a16="http://schemas.microsoft.com/office/drawing/2014/main" id="{F4C77311-995F-244F-BF65-2A779932341D}"/>
                </a:ext>
              </a:extLst>
            </p:cNvPr>
            <p:cNvSpPr/>
            <p:nvPr>
              <p:custDataLst>
                <p:tags r:id="rId1"/>
              </p:custDataLst>
            </p:nvPr>
          </p:nvSpPr>
          <p:spPr bwMode="auto">
            <a:xfrm>
              <a:off x="1382485" y="6843243"/>
              <a:ext cx="1512168" cy="786011"/>
            </a:xfrm>
            <a:prstGeom prst="ellipse">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id="{CFCF5942-C26B-614A-83D0-1B4B637E55BE}"/>
                </a:ext>
              </a:extLst>
            </p:cNvPr>
            <p:cNvSpPr/>
            <p:nvPr>
              <p:custDataLst>
                <p:tags r:id="rId2"/>
              </p:custDataLst>
            </p:nvPr>
          </p:nvSpPr>
          <p:spPr bwMode="auto">
            <a:xfrm>
              <a:off x="1629927" y="6900062"/>
              <a:ext cx="3449680" cy="157685"/>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pic>
          <p:nvPicPr>
            <p:cNvPr id="41" name="Content Placeholder 13" descr="Screen Clipping">
              <a:extLst>
                <a:ext uri="{FF2B5EF4-FFF2-40B4-BE49-F238E27FC236}">
                  <a16:creationId xmlns:a16="http://schemas.microsoft.com/office/drawing/2014/main" id="{A2A5E383-FF6C-714E-A05F-A4B974BBAE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2642" y="2038156"/>
              <a:ext cx="6106379" cy="2781689"/>
            </a:xfrm>
            <a:prstGeom prst="rect">
              <a:avLst/>
            </a:prstGeom>
          </p:spPr>
        </p:pic>
        <p:sp>
          <p:nvSpPr>
            <p:cNvPr id="42" name="Rectangle 41">
              <a:extLst>
                <a:ext uri="{FF2B5EF4-FFF2-40B4-BE49-F238E27FC236}">
                  <a16:creationId xmlns:a16="http://schemas.microsoft.com/office/drawing/2014/main" id="{3D4007A9-6C11-0749-AE0D-3B4F0D6C85EC}"/>
                </a:ext>
              </a:extLst>
            </p:cNvPr>
            <p:cNvSpPr/>
            <p:nvPr>
              <p:custDataLst>
                <p:tags r:id="rId3"/>
              </p:custDataLst>
            </p:nvPr>
          </p:nvSpPr>
          <p:spPr bwMode="auto">
            <a:xfrm>
              <a:off x="4629766" y="4475260"/>
              <a:ext cx="5715744" cy="157685"/>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grpSp>
      <p:sp>
        <p:nvSpPr>
          <p:cNvPr id="3" name="Google Shape;113;p16">
            <a:extLst>
              <a:ext uri="{FF2B5EF4-FFF2-40B4-BE49-F238E27FC236}">
                <a16:creationId xmlns:a16="http://schemas.microsoft.com/office/drawing/2014/main" id="{9044DE0E-BC8F-463F-BDE5-C37A013EC679}"/>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8.2 </a:t>
            </a:r>
            <a:r>
              <a:rPr lang="en-GB">
                <a:latin typeface="Open Sans"/>
              </a:rPr>
              <a:t>Structure of input data</a:t>
            </a:r>
          </a:p>
        </p:txBody>
      </p:sp>
    </p:spTree>
    <p:extLst>
      <p:ext uri="{BB962C8B-B14F-4D97-AF65-F5344CB8AC3E}">
        <p14:creationId xmlns:p14="http://schemas.microsoft.com/office/powerpoint/2010/main" val="455049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http://schemas.microsoft.com/office/2006/documentManagement/types"/>
    <ds:schemaRef ds:uri="http://purl.org/dc/elements/1.1/"/>
    <ds:schemaRef ds:uri="0b696a8a-ab1a-459b-a09e-44df7cbe9330"/>
    <ds:schemaRef ds:uri="http://www.w3.org/XML/1998/namespace"/>
    <ds:schemaRef ds:uri="http://purl.org/dc/terms/"/>
    <ds:schemaRef ds:uri="35b8b66e-5759-43c1-a138-f967a8bf5a20"/>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6D2CEBE4-F8E5-4B49-A7A8-138A5B0ABC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145</TotalTime>
  <Words>5581</Words>
  <Application>Microsoft Office PowerPoint</Application>
  <PresentationFormat>Widescreen</PresentationFormat>
  <Paragraphs>568</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Arial,Sans-Serif</vt:lpstr>
      <vt:lpstr>Calibri</vt:lpstr>
      <vt:lpstr>Calibri Light</vt:lpstr>
      <vt:lpstr>Cambria Math</vt:lpstr>
      <vt:lpstr>Open Sans</vt:lpstr>
      <vt:lpstr>Open Sans ExtraBold</vt:lpstr>
      <vt:lpstr>Open Sans Light</vt:lpstr>
      <vt:lpstr>Office Theme</vt:lpstr>
      <vt:lpstr>PowerPoint Presentation</vt:lpstr>
      <vt:lpstr>Intended Learning Outcomes (ILOs)</vt:lpstr>
      <vt:lpstr>Lecture 8.1 Overview of input data for MAED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Carla Cannone</cp:lastModifiedBy>
  <cp:revision>146</cp:revision>
  <dcterms:created xsi:type="dcterms:W3CDTF">2021-02-10T16:48:02Z</dcterms:created>
  <dcterms:modified xsi:type="dcterms:W3CDTF">2023-03-19T14:33:42Z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