
<file path=[Content_Types].xml><?xml version="1.0" encoding="utf-8"?>
<Types xmlns="http://schemas.openxmlformats.org/package/2006/content-types">
  <Default Extension="jpeg" ContentType="image/jpeg"/>
  <Default Extension="png" ContentType="image/png"/>
  <Default Extension="pptx" ContentType="application/vnd.openxmlformats-officedocument.presentationml.presentation"/>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1" r:id="rId8"/>
    <p:sldId id="263" r:id="rId9"/>
    <p:sldId id="262" r:id="rId10"/>
    <p:sldId id="264"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3E5553-7FA7-4DEF-9985-265D746F72DA}" v="21" dt="2021-05-31T08:25:44.242"/>
    <p1510:client id="{4745D1F1-B561-4F76-BB80-B588BCE3B286}" v="17" dt="2020-03-10T09:04:42.9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35" autoAdjust="0"/>
  </p:normalViewPr>
  <p:slideViewPr>
    <p:cSldViewPr>
      <p:cViewPr varScale="1">
        <p:scale>
          <a:sx n="89" d="100"/>
          <a:sy n="89" d="100"/>
        </p:scale>
        <p:origin x="846"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nett, Jonathan (Myanmar)" userId="S::jonathan.bennett@britishcouncil.org::1c2b46cc-a975-481c-8f24-734dd48a8fff" providerId="AD" clId="Web-{0B3E5553-7FA7-4DEF-9985-265D746F72DA}"/>
    <pc:docChg chg="modSld">
      <pc:chgData name="Bennett, Jonathan (Myanmar)" userId="S::jonathan.bennett@britishcouncil.org::1c2b46cc-a975-481c-8f24-734dd48a8fff" providerId="AD" clId="Web-{0B3E5553-7FA7-4DEF-9985-265D746F72DA}" dt="2021-05-31T08:25:42.867" v="21" actId="20577"/>
      <pc:docMkLst>
        <pc:docMk/>
      </pc:docMkLst>
      <pc:sldChg chg="addSp modSp">
        <pc:chgData name="Bennett, Jonathan (Myanmar)" userId="S::jonathan.bennett@britishcouncil.org::1c2b46cc-a975-481c-8f24-734dd48a8fff" providerId="AD" clId="Web-{0B3E5553-7FA7-4DEF-9985-265D746F72DA}" dt="2021-05-31T08:25:42.867" v="21" actId="20577"/>
        <pc:sldMkLst>
          <pc:docMk/>
          <pc:sldMk cId="137690897" sldId="256"/>
        </pc:sldMkLst>
        <pc:spChg chg="add mod">
          <ac:chgData name="Bennett, Jonathan (Myanmar)" userId="S::jonathan.bennett@britishcouncil.org::1c2b46cc-a975-481c-8f24-734dd48a8fff" providerId="AD" clId="Web-{0B3E5553-7FA7-4DEF-9985-265D746F72DA}" dt="2021-05-31T08:25:42.867" v="21" actId="20577"/>
          <ac:spMkLst>
            <pc:docMk/>
            <pc:sldMk cId="137690897" sldId="256"/>
            <ac:spMk id="5" creationId="{BE0D8929-79EB-4A87-A3D9-D326404E8CAB}"/>
          </ac:spMkLst>
        </pc:spChg>
        <pc:graphicFrameChg chg="mod">
          <ac:chgData name="Bennett, Jonathan (Myanmar)" userId="S::jonathan.bennett@britishcouncil.org::1c2b46cc-a975-481c-8f24-734dd48a8fff" providerId="AD" clId="Web-{0B3E5553-7FA7-4DEF-9985-265D746F72DA}" dt="2021-05-31T08:25:35.132" v="13" actId="14100"/>
          <ac:graphicFrameMkLst>
            <pc:docMk/>
            <pc:sldMk cId="137690897" sldId="256"/>
            <ac:graphicFrameMk id="4" creationId="{FB7B0EA9-0F1C-4742-B0E4-4F73290FDD43}"/>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638A88-5B97-41EE-B129-2D4EBEC3E2C7}" type="datetimeFigureOut">
              <a:rPr lang="en-US" smtClean="0"/>
              <a:t>5/31/2021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1026" name="Picture 2" descr="D:\JOB\British Council\TREE\template\NewTemplate\PowerPoint Template_Title.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2758"/>
            <a:ext cx="9144000" cy="5156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9436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387024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189314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406"/>
            <a:ext cx="9144000" cy="5156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52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638A88-5B97-41EE-B129-2D4EBEC3E2C7}" type="datetimeFigureOut">
              <a:rPr lang="en-US" smtClean="0"/>
              <a:t>5/31/2021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12161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638A88-5B97-41EE-B129-2D4EBEC3E2C7}" type="datetimeFigureOut">
              <a:rPr lang="en-US" smtClean="0"/>
              <a:t>5/31/2021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2926320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638A88-5B97-41EE-B129-2D4EBEC3E2C7}" type="datetimeFigureOut">
              <a:rPr lang="en-US" smtClean="0"/>
              <a:t>5/31/2021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109336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638A88-5B97-41EE-B129-2D4EBEC3E2C7}" type="datetimeFigureOut">
              <a:rPr lang="en-US" smtClean="0"/>
              <a:t>5/31/2021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420790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38A88-5B97-41EE-B129-2D4EBEC3E2C7}" type="datetimeFigureOut">
              <a:rPr lang="en-US" smtClean="0"/>
              <a:t>5/31/2021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3231868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638A88-5B97-41EE-B129-2D4EBEC3E2C7}" type="datetimeFigureOut">
              <a:rPr lang="en-US" smtClean="0"/>
              <a:t>5/31/2021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259413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638A88-5B97-41EE-B129-2D4EBEC3E2C7}" type="datetimeFigureOut">
              <a:rPr lang="en-US" smtClean="0"/>
              <a:t>5/31/2021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ECCE8-CD04-4158-86EA-2ED06E688D22}" type="slidenum">
              <a:rPr lang="en-US" smtClean="0"/>
              <a:t>‹#›</a:t>
            </a:fld>
            <a:endParaRPr lang="en-US"/>
          </a:p>
        </p:txBody>
      </p:sp>
    </p:spTree>
    <p:extLst>
      <p:ext uri="{BB962C8B-B14F-4D97-AF65-F5344CB8AC3E}">
        <p14:creationId xmlns:p14="http://schemas.microsoft.com/office/powerpoint/2010/main" val="2206010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638A88-5B97-41EE-B129-2D4EBEC3E2C7}" type="datetimeFigureOut">
              <a:rPr lang="en-US" smtClean="0"/>
              <a:t>5/31/2021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73ECCE8-CD04-4158-86EA-2ED06E688D22}" type="slidenum">
              <a:rPr lang="en-US" smtClean="0"/>
              <a:t>‹#›</a:t>
            </a:fld>
            <a:endParaRPr lang="en-US"/>
          </a:p>
        </p:txBody>
      </p:sp>
    </p:spTree>
    <p:extLst>
      <p:ext uri="{BB962C8B-B14F-4D97-AF65-F5344CB8AC3E}">
        <p14:creationId xmlns:p14="http://schemas.microsoft.com/office/powerpoint/2010/main" val="1630103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PowerPoint_Presentation.pptx"/><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hyperlink" Target="https://english-e-reader.net/" TargetMode="Externa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09750"/>
            <a:ext cx="7772400" cy="1102519"/>
          </a:xfrm>
        </p:spPr>
        <p:txBody>
          <a:bodyPr/>
          <a:lstStyle/>
          <a:p>
            <a:endParaRPr lang="en-US" dirty="0">
              <a:latin typeface="Adobe Kaiti Std R" pitchFamily="18" charset="-128"/>
              <a:ea typeface="Adobe Kaiti Std R" pitchFamily="18" charset="-128"/>
            </a:endParaRPr>
          </a:p>
        </p:txBody>
      </p:sp>
      <p:sp>
        <p:nvSpPr>
          <p:cNvPr id="3" name="Subtitle 2"/>
          <p:cNvSpPr>
            <a:spLocks noGrp="1"/>
          </p:cNvSpPr>
          <p:nvPr>
            <p:ph type="subTitle" idx="1"/>
          </p:nvPr>
        </p:nvSpPr>
        <p:spPr>
          <a:xfrm>
            <a:off x="1371600" y="3028950"/>
            <a:ext cx="6400800" cy="514350"/>
          </a:xfrm>
        </p:spPr>
        <p:txBody>
          <a:bodyPr>
            <a:normAutofit fontScale="92500" lnSpcReduction="10000"/>
          </a:bodyPr>
          <a:lstStyle/>
          <a:p>
            <a:endParaRPr lang="en-US" dirty="0">
              <a:latin typeface="Adobe Kaiti Std R" pitchFamily="18" charset="-128"/>
              <a:ea typeface="Adobe Kaiti Std R" pitchFamily="18" charset="-128"/>
            </a:endParaRPr>
          </a:p>
        </p:txBody>
      </p:sp>
      <p:graphicFrame>
        <p:nvGraphicFramePr>
          <p:cNvPr id="4" name="Object 3">
            <a:hlinkClick r:id="" action="ppaction://ole?verb=0"/>
            <a:extLst>
              <a:ext uri="{FF2B5EF4-FFF2-40B4-BE49-F238E27FC236}">
                <a16:creationId xmlns:a16="http://schemas.microsoft.com/office/drawing/2014/main" id="{FB7B0EA9-0F1C-4742-B0E4-4F73290FDD43}"/>
              </a:ext>
            </a:extLst>
          </p:cNvPr>
          <p:cNvGraphicFramePr>
            <a:graphicFrameLocks noChangeAspect="1"/>
          </p:cNvGraphicFramePr>
          <p:nvPr>
            <p:extLst>
              <p:ext uri="{D42A27DB-BD31-4B8C-83A1-F6EECF244321}">
                <p14:modId xmlns:p14="http://schemas.microsoft.com/office/powerpoint/2010/main" val="3424003530"/>
              </p:ext>
            </p:extLst>
          </p:nvPr>
        </p:nvGraphicFramePr>
        <p:xfrm>
          <a:off x="441252" y="77137"/>
          <a:ext cx="7671259" cy="4469629"/>
        </p:xfrm>
        <a:graphic>
          <a:graphicData uri="http://schemas.openxmlformats.org/presentationml/2006/ole">
            <mc:AlternateContent xmlns:mc="http://schemas.openxmlformats.org/markup-compatibility/2006">
              <mc:Choice xmlns:v="urn:schemas-microsoft-com:vml" Requires="v">
                <p:oleObj spid="_x0000_s2083" name="Presentation" r:id="rId3" imgW="6350040" imgH="3571920" progId="PowerPoint.Show.12">
                  <p:embed/>
                </p:oleObj>
              </mc:Choice>
              <mc:Fallback>
                <p:oleObj name="Presentation" r:id="rId3" imgW="6350040" imgH="3571920" progId="PowerPoint.Show.12">
                  <p:embed/>
                  <p:pic>
                    <p:nvPicPr>
                      <p:cNvPr id="4" name="Object 3">
                        <a:hlinkClick r:id="" action="ppaction://ole?verb=0"/>
                        <a:extLst>
                          <a:ext uri="{FF2B5EF4-FFF2-40B4-BE49-F238E27FC236}">
                            <a16:creationId xmlns:a16="http://schemas.microsoft.com/office/drawing/2014/main" id="{E9DD23C3-17F6-4274-A9C8-D7BCB09543DF}"/>
                          </a:ext>
                        </a:extLst>
                      </p:cNvPr>
                      <p:cNvPicPr/>
                      <p:nvPr/>
                    </p:nvPicPr>
                    <p:blipFill>
                      <a:blip r:embed="rId4"/>
                      <a:stretch>
                        <a:fillRect/>
                      </a:stretch>
                    </p:blipFill>
                    <p:spPr>
                      <a:xfrm>
                        <a:off x="441252" y="77137"/>
                        <a:ext cx="7671259" cy="4469629"/>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BE0D8929-79EB-4A87-A3D9-D326404E8CAB}"/>
              </a:ext>
            </a:extLst>
          </p:cNvPr>
          <p:cNvSpPr txBox="1"/>
          <p:nvPr/>
        </p:nvSpPr>
        <p:spPr>
          <a:xfrm>
            <a:off x="1345368" y="2361887"/>
            <a:ext cx="589113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ea typeface="+mn-lt"/>
              <a:cs typeface="+mn-lt"/>
            </a:endParaRPr>
          </a:p>
          <a:p>
            <a:endParaRPr lang="en-US" dirty="0">
              <a:ea typeface="+mn-lt"/>
              <a:cs typeface="+mn-lt"/>
            </a:endParaRPr>
          </a:p>
          <a:p>
            <a:r>
              <a:rPr lang="en-US" dirty="0">
                <a:ea typeface="+mn-lt"/>
                <a:cs typeface="+mn-lt"/>
              </a:rPr>
              <a:t>Source: </a:t>
            </a:r>
            <a:r>
              <a:rPr lang="en-US" i="1" dirty="0">
                <a:ea typeface="+mn-lt"/>
                <a:cs typeface="+mn-lt"/>
              </a:rPr>
              <a:t>English e-Reader</a:t>
            </a:r>
            <a:r>
              <a:rPr lang="en-US" dirty="0">
                <a:ea typeface="+mn-lt"/>
                <a:cs typeface="+mn-lt"/>
              </a:rPr>
              <a:t> </a:t>
            </a:r>
            <a:r>
              <a:rPr lang="en-US" dirty="0">
                <a:ea typeface="+mn-lt"/>
                <a:cs typeface="+mn-lt"/>
                <a:hlinkClick r:id="rId5"/>
              </a:rPr>
              <a:t>https://english-e-reader.net/</a:t>
            </a:r>
            <a:endParaRPr lang="en-US">
              <a:cs typeface="Calibri"/>
            </a:endParaRPr>
          </a:p>
        </p:txBody>
      </p:sp>
    </p:spTree>
    <p:extLst>
      <p:ext uri="{BB962C8B-B14F-4D97-AF65-F5344CB8AC3E}">
        <p14:creationId xmlns:p14="http://schemas.microsoft.com/office/powerpoint/2010/main" val="137690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553AC36-F441-4764-9E28-BCDFE1D7345E}"/>
              </a:ext>
            </a:extLst>
          </p:cNvPr>
          <p:cNvSpPr>
            <a:spLocks noGrp="1"/>
          </p:cNvSpPr>
          <p:nvPr>
            <p:ph type="title"/>
          </p:nvPr>
        </p:nvSpPr>
        <p:spPr/>
        <p:txBody>
          <a:bodyPr>
            <a:noAutofit/>
          </a:bodyPr>
          <a:lstStyle/>
          <a:p>
            <a:r>
              <a:rPr lang="en-GB" sz="2800" b="1" dirty="0">
                <a:solidFill>
                  <a:srgbClr val="FF0000"/>
                </a:solidFill>
                <a:latin typeface="+mn-lt"/>
                <a:ea typeface="Times New Roman" panose="02020603050405020304" pitchFamily="18" charset="0"/>
                <a:cs typeface="Times New Roman" panose="02020603050405020304" pitchFamily="18" charset="0"/>
              </a:rPr>
              <a:t>The Sharks Were Hungry – Part 1 </a:t>
            </a:r>
            <a:br>
              <a:rPr lang="en-GB" sz="3200" dirty="0">
                <a:solidFill>
                  <a:srgbClr val="FF0000"/>
                </a:solidFill>
                <a:latin typeface="+mn-lt"/>
                <a:ea typeface="Calibri" panose="020F0502020204030204" pitchFamily="34" charset="0"/>
                <a:cs typeface="Times New Roman" panose="02020603050405020304" pitchFamily="18" charset="0"/>
              </a:rPr>
            </a:br>
            <a:endParaRPr lang="en-GB" sz="3200" dirty="0">
              <a:latin typeface="+mn-lt"/>
            </a:endParaRPr>
          </a:p>
        </p:txBody>
      </p:sp>
      <p:sp>
        <p:nvSpPr>
          <p:cNvPr id="7" name="Content Placeholder 6">
            <a:extLst>
              <a:ext uri="{FF2B5EF4-FFF2-40B4-BE49-F238E27FC236}">
                <a16:creationId xmlns:a16="http://schemas.microsoft.com/office/drawing/2014/main" id="{7469DE17-0BF0-4615-A503-3319BF6CA7F9}"/>
              </a:ext>
            </a:extLst>
          </p:cNvPr>
          <p:cNvSpPr>
            <a:spLocks noGrp="1"/>
          </p:cNvSpPr>
          <p:nvPr>
            <p:ph idx="1"/>
          </p:nvPr>
        </p:nvSpPr>
        <p:spPr>
          <a:xfrm>
            <a:off x="76200" y="590550"/>
            <a:ext cx="8915400" cy="4004073"/>
          </a:xfrm>
        </p:spPr>
        <p:txBody>
          <a:bodyPr>
            <a:noAutofit/>
          </a:bodyPr>
          <a:lstStyle/>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Doctor John Perry decided it was time to go home. It had been a perfect day, a day alone, the first such day in many years. He had filled his bag with all sorts of sea-shells - enough to study for months. </a:t>
            </a:r>
            <a:endParaRPr lang="en-GB" sz="1800" dirty="0">
              <a:latin typeface="+mn-lt"/>
              <a:ea typeface="Calibri" panose="020F0502020204030204" pitchFamily="34" charset="0"/>
              <a:cs typeface="Times New Roman" panose="02020603050405020304" pitchFamily="18" charset="0"/>
            </a:endParaRPr>
          </a:p>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He picked up his bag of shells and walked toward the edge of the island. He came to the sand reef that connected the island and the shore of the mainland. He stopped for a moment to enjoy the sunset on the ocean water. Then he began to walk along the sand reef toward the shore.  The grey colours of evening were beginning to spread across the ocean and the sand. He hurried on. Then, suddenly, he stepped into the water. Before he knew what had happened, he dropped down and down. The water was covering his head. He rose to the top of the water struggling to get back on to the dry sand. He felt the water rushing about him. Somehow, he got on to the sand and sat down, wet and surprised at his sudden drop.</a:t>
            </a:r>
            <a:endParaRPr lang="en-GB" sz="1800" dirty="0">
              <a:latin typeface="+mn-lt"/>
              <a:ea typeface="Calibri" panose="020F0502020204030204" pitchFamily="34" charset="0"/>
              <a:cs typeface="Times New Roman" panose="02020603050405020304" pitchFamily="18" charset="0"/>
            </a:endParaRPr>
          </a:p>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 He heard the water still rushing about. Then he saw a long grey shark. He stood up and looked around. </a:t>
            </a:r>
            <a:endParaRPr lang="en-GB" sz="1800" dirty="0">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1662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CBD6F05-736D-4AD1-BC52-E23ABE74BB59}"/>
              </a:ext>
            </a:extLst>
          </p:cNvPr>
          <p:cNvSpPr>
            <a:spLocks noGrp="1"/>
          </p:cNvSpPr>
          <p:nvPr>
            <p:ph type="title"/>
          </p:nvPr>
        </p:nvSpPr>
        <p:spPr>
          <a:xfrm>
            <a:off x="457200" y="205979"/>
            <a:ext cx="8229600" cy="613171"/>
          </a:xfrm>
        </p:spPr>
        <p:txBody>
          <a:bodyPr>
            <a:normAutofit fontScale="90000"/>
          </a:bodyPr>
          <a:lstStyle/>
          <a:p>
            <a:r>
              <a:rPr lang="en-GB" sz="3100" b="1" dirty="0">
                <a:solidFill>
                  <a:srgbClr val="FF0000"/>
                </a:solidFill>
                <a:latin typeface="+mn-lt"/>
                <a:ea typeface="Times New Roman" panose="02020603050405020304" pitchFamily="18" charset="0"/>
                <a:cs typeface="Times New Roman" panose="02020603050405020304" pitchFamily="18" charset="0"/>
              </a:rPr>
              <a:t>Part 2</a:t>
            </a:r>
            <a:br>
              <a:rPr lang="en-GB" b="1" dirty="0">
                <a:solidFill>
                  <a:srgbClr val="FF0000"/>
                </a:solidFill>
                <a:ea typeface="Times New Roman" panose="02020603050405020304" pitchFamily="18" charset="0"/>
                <a:cs typeface="Times New Roman" panose="02020603050405020304" pitchFamily="18" charset="0"/>
              </a:rPr>
            </a:br>
            <a:endParaRPr lang="en-GB" dirty="0"/>
          </a:p>
        </p:txBody>
      </p:sp>
      <p:sp>
        <p:nvSpPr>
          <p:cNvPr id="6" name="Content Placeholder 5">
            <a:extLst>
              <a:ext uri="{FF2B5EF4-FFF2-40B4-BE49-F238E27FC236}">
                <a16:creationId xmlns:a16="http://schemas.microsoft.com/office/drawing/2014/main" id="{2D70FD6C-C24F-49F8-9999-97BF11FF4F44}"/>
              </a:ext>
            </a:extLst>
          </p:cNvPr>
          <p:cNvSpPr>
            <a:spLocks noGrp="1"/>
          </p:cNvSpPr>
          <p:nvPr>
            <p:ph idx="1"/>
          </p:nvPr>
        </p:nvSpPr>
        <p:spPr>
          <a:xfrm>
            <a:off x="547744" y="333039"/>
            <a:ext cx="8610600" cy="4781550"/>
          </a:xfrm>
        </p:spPr>
        <p:txBody>
          <a:bodyPr>
            <a:noAutofit/>
          </a:bodyPr>
          <a:lstStyle/>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He saw the shark swim toward the shore and then he saw other sharks. Five - six - seven of them. But where was the sand reef? What had happened to it?</a:t>
            </a:r>
          </a:p>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He began to walk back toward the island. While he had searched for shells on the island the strong ocean waves had washed a large part of the sand reef away. There was nothing between him and the shore but water... and sharks.</a:t>
            </a:r>
            <a:endParaRPr lang="en-GB" sz="1800" dirty="0">
              <a:latin typeface="+mn-lt"/>
              <a:ea typeface="Calibri" panose="020F0502020204030204" pitchFamily="34" charset="0"/>
              <a:cs typeface="Times New Roman" panose="02020603050405020304" pitchFamily="18" charset="0"/>
            </a:endParaRPr>
          </a:p>
          <a:p>
            <a:pPr marL="0" indent="0">
              <a:lnSpc>
                <a:spcPct val="107000"/>
              </a:lnSpc>
              <a:spcAft>
                <a:spcPts val="600"/>
              </a:spcAft>
              <a:buNone/>
            </a:pPr>
            <a:r>
              <a:rPr lang="en-GB" sz="1800" dirty="0">
                <a:solidFill>
                  <a:srgbClr val="000000"/>
                </a:solidFill>
                <a:latin typeface="+mn-lt"/>
                <a:ea typeface="Times New Roman" panose="02020603050405020304" pitchFamily="18" charset="0"/>
                <a:cs typeface="Times New Roman" panose="02020603050405020304" pitchFamily="18" charset="0"/>
              </a:rPr>
              <a:t>He did not know much about sharks but he was a good swimmer. He looked at the shore which was now almost black against the red sky. He could swim, but what about the sharks? Do they attack at night? He tried to remember what he had read about sharks. Did sharks find their food by smelling it? If they did, it meant they looked for food all the time, even during the night. He decided not to swim to shore; it was too dark and he wanted to see the enemy if he was to fight it. He looked around for his bag of shells and found it a few meters away. He pulled the bag on to some dry sand, then sat down next to it. The wind was warm. The stars began to show. The moon rose. The water looked peaceful and quiet and  yellow  in the moonlight.</a:t>
            </a:r>
            <a:endParaRPr lang="en-GB" sz="1800" dirty="0">
              <a:latin typeface="+mn-lt"/>
              <a:ea typeface="Calibri" panose="020F0502020204030204" pitchFamily="34" charset="0"/>
              <a:cs typeface="Times New Roman" panose="02020603050405020304" pitchFamily="18" charset="0"/>
            </a:endParaRPr>
          </a:p>
          <a:p>
            <a:pPr marL="0" indent="0">
              <a:buNone/>
            </a:pPr>
            <a:r>
              <a:rPr lang="en-GB" sz="1400" dirty="0">
                <a:latin typeface="+mn-lt"/>
              </a:rPr>
              <a:t>    </a:t>
            </a:r>
          </a:p>
        </p:txBody>
      </p:sp>
    </p:spTree>
    <p:extLst>
      <p:ext uri="{BB962C8B-B14F-4D97-AF65-F5344CB8AC3E}">
        <p14:creationId xmlns:p14="http://schemas.microsoft.com/office/powerpoint/2010/main" val="2008626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8FB782-AD78-4528-9782-2E64944F4E34}"/>
              </a:ext>
            </a:extLst>
          </p:cNvPr>
          <p:cNvSpPr/>
          <p:nvPr/>
        </p:nvSpPr>
        <p:spPr>
          <a:xfrm>
            <a:off x="304800" y="0"/>
            <a:ext cx="8570842" cy="5667705"/>
          </a:xfrm>
          <a:prstGeom prst="rect">
            <a:avLst/>
          </a:prstGeom>
        </p:spPr>
        <p:txBody>
          <a:bodyPr wrap="square">
            <a:spAutoFit/>
          </a:bodyPr>
          <a:lstStyle/>
          <a:p>
            <a:pPr>
              <a:lnSpc>
                <a:spcPct val="107000"/>
              </a:lnSpc>
              <a:spcAft>
                <a:spcPts val="600"/>
              </a:spcAft>
            </a:pPr>
            <a:endParaRPr lang="en-GB" sz="135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endParaRPr lang="en-GB" sz="135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The gentle noises of night soon made him sleep but not for long. Most of the night he lay down and looked up at the stars, thinking. He thought of wood for a fire, wood to signal for help. But there was no wood. He thought of the sharks. Would they go away during the night? At last, he thought of sleep. It came at last. He slept until the sun rose.</a:t>
            </a:r>
            <a:endParaRPr lang="en-GB" dirty="0">
              <a:ea typeface="Calibri" panose="020F0502020204030204" pitchFamily="34" charset="0"/>
              <a:cs typeface="Times New Roman" panose="02020603050405020304" pitchFamily="18" charset="0"/>
            </a:endParaRPr>
          </a:p>
          <a:p>
            <a:pPr>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  He felt stiff when he got up. He moved about, then looked at the water before him. It was clear and green. Far off, he could hear the noise of splashing water made by the sharks. He saw red areas on the water. He knew the sharks were killing and eating the fish. The sharks were there because the fish were there. The same waves that had washed the sand reef away had somehow pushed large schools of fish into the area.</a:t>
            </a:r>
          </a:p>
          <a:p>
            <a:pPr>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He watched the sharks kill. They swam after the schools of fish, played with them and killed them even though they were not hungry. They would not let the fish swim out into the open sea.  He looked at the sea. If he swam to shore, he would be in the water five... six minutes. A lot could happen in that time.</a:t>
            </a:r>
            <a:endParaRPr lang="en-GB" dirty="0">
              <a:ea typeface="Calibri" panose="020F0502020204030204" pitchFamily="34" charset="0"/>
              <a:cs typeface="Times New Roman" panose="02020603050405020304" pitchFamily="18" charset="0"/>
            </a:endParaRPr>
          </a:p>
          <a:p>
            <a:pPr>
              <a:lnSpc>
                <a:spcPct val="107000"/>
              </a:lnSpc>
              <a:spcAft>
                <a:spcPts val="600"/>
              </a:spcAft>
            </a:pPr>
            <a:endParaRPr lang="en-GB" sz="16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600"/>
              </a:spcAft>
            </a:pPr>
            <a:endParaRPr lang="en-GB" sz="16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600"/>
              </a:spcAft>
            </a:pPr>
            <a:r>
              <a:rPr lang="en-GB" sz="1350" dirty="0">
                <a:solidFill>
                  <a:srgbClr val="000000"/>
                </a:solidFill>
                <a:ea typeface="Times New Roman" panose="02020603050405020304" pitchFamily="18" charset="0"/>
                <a:cs typeface="Times New Roman" panose="02020603050405020304" pitchFamily="18" charset="0"/>
              </a:rPr>
              <a:t> </a:t>
            </a:r>
            <a:endParaRPr lang="en-GB" sz="1350" dirty="0">
              <a:ea typeface="Calibri" panose="020F0502020204030204" pitchFamily="34" charset="0"/>
              <a:cs typeface="Times New Roman" panose="02020603050405020304" pitchFamily="18" charset="0"/>
            </a:endParaRPr>
          </a:p>
        </p:txBody>
      </p:sp>
      <p:sp>
        <p:nvSpPr>
          <p:cNvPr id="3" name="Title 2">
            <a:extLst>
              <a:ext uri="{FF2B5EF4-FFF2-40B4-BE49-F238E27FC236}">
                <a16:creationId xmlns:a16="http://schemas.microsoft.com/office/drawing/2014/main" id="{B87DB3B2-B3F6-49D7-A321-2E190B3180CC}"/>
              </a:ext>
            </a:extLst>
          </p:cNvPr>
          <p:cNvSpPr>
            <a:spLocks noGrp="1"/>
          </p:cNvSpPr>
          <p:nvPr>
            <p:ph type="title"/>
          </p:nvPr>
        </p:nvSpPr>
        <p:spPr>
          <a:xfrm>
            <a:off x="457200" y="205979"/>
            <a:ext cx="8077200" cy="308371"/>
          </a:xfrm>
        </p:spPr>
        <p:txBody>
          <a:bodyPr>
            <a:noAutofit/>
          </a:bodyPr>
          <a:lstStyle/>
          <a:p>
            <a:r>
              <a:rPr lang="en-GB" sz="28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Part 2 </a:t>
            </a:r>
            <a:r>
              <a:rPr lang="en-GB" sz="2800" b="1" dirty="0">
                <a:solidFill>
                  <a:srgbClr val="FF0000"/>
                </a:solidFill>
                <a:latin typeface="+mn-lt"/>
                <a:ea typeface="Times New Roman" panose="02020603050405020304" pitchFamily="18" charset="0"/>
                <a:cs typeface="Times New Roman" panose="02020603050405020304" pitchFamily="18" charset="0"/>
              </a:rPr>
              <a:t>continued</a:t>
            </a:r>
            <a:br>
              <a:rPr lang="en-GB" sz="28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br>
            <a:endParaRPr lang="en-GB" sz="2800" dirty="0"/>
          </a:p>
        </p:txBody>
      </p:sp>
    </p:spTree>
    <p:extLst>
      <p:ext uri="{BB962C8B-B14F-4D97-AF65-F5344CB8AC3E}">
        <p14:creationId xmlns:p14="http://schemas.microsoft.com/office/powerpoint/2010/main" val="125106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446F6-EB83-439C-B235-A2F2AEA3DAF0}"/>
              </a:ext>
            </a:extLst>
          </p:cNvPr>
          <p:cNvSpPr>
            <a:spLocks noGrp="1"/>
          </p:cNvSpPr>
          <p:nvPr>
            <p:ph type="title"/>
          </p:nvPr>
        </p:nvSpPr>
        <p:spPr/>
        <p:txBody>
          <a:bodyPr>
            <a:noAutofit/>
          </a:bodyPr>
          <a:lstStyle/>
          <a:p>
            <a:r>
              <a:rPr lang="en-GB" sz="2800" b="1" dirty="0">
                <a:solidFill>
                  <a:srgbClr val="FF0000"/>
                </a:solidFill>
                <a:latin typeface="+mn-lt"/>
                <a:ea typeface="Times New Roman" panose="02020603050405020304" pitchFamily="18" charset="0"/>
                <a:cs typeface="Times New Roman" panose="02020603050405020304" pitchFamily="18" charset="0"/>
              </a:rPr>
              <a:t>Part 3</a:t>
            </a:r>
            <a:br>
              <a:rPr lang="en-GB" dirty="0">
                <a:solidFill>
                  <a:srgbClr val="FF0000"/>
                </a:solidFill>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2F4FDDD3-BAF7-451C-BA3F-AF3B3F69804F}"/>
              </a:ext>
            </a:extLst>
          </p:cNvPr>
          <p:cNvSpPr>
            <a:spLocks noGrp="1"/>
          </p:cNvSpPr>
          <p:nvPr>
            <p:ph idx="1"/>
          </p:nvPr>
        </p:nvSpPr>
        <p:spPr>
          <a:xfrm>
            <a:off x="457200" y="590550"/>
            <a:ext cx="8229600" cy="4004073"/>
          </a:xfrm>
        </p:spPr>
        <p:txBody>
          <a:bodyPr/>
          <a:lstStyle/>
          <a:p>
            <a:pPr marL="0" indent="0">
              <a:buNone/>
            </a:pPr>
            <a:endParaRPr lang="en-GB" dirty="0">
              <a:solidFill>
                <a:srgbClr val="FF0000"/>
              </a:solidFill>
              <a:ea typeface="Calibri" panose="020F0502020204030204" pitchFamily="34" charset="0"/>
              <a:cs typeface="Times New Roman" panose="02020603050405020304" pitchFamily="18" charset="0"/>
            </a:endParaRPr>
          </a:p>
          <a:p>
            <a:endParaRPr lang="en-GB" dirty="0"/>
          </a:p>
        </p:txBody>
      </p:sp>
      <p:sp>
        <p:nvSpPr>
          <p:cNvPr id="4" name="Rectangle 3">
            <a:extLst>
              <a:ext uri="{FF2B5EF4-FFF2-40B4-BE49-F238E27FC236}">
                <a16:creationId xmlns:a16="http://schemas.microsoft.com/office/drawing/2014/main" id="{AF4B1C3D-660B-4BD1-9310-AB004A546C1F}"/>
              </a:ext>
            </a:extLst>
          </p:cNvPr>
          <p:cNvSpPr/>
          <p:nvPr/>
        </p:nvSpPr>
        <p:spPr>
          <a:xfrm>
            <a:off x="152400" y="438150"/>
            <a:ext cx="8763000" cy="4350678"/>
          </a:xfrm>
          <a:prstGeom prst="rect">
            <a:avLst/>
          </a:prstGeom>
        </p:spPr>
        <p:txBody>
          <a:bodyPr wrap="square">
            <a:spAutoFit/>
          </a:bodyPr>
          <a:lstStyle/>
          <a:p>
            <a:pPr lvl="0">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He looked at the sharks now near the shore. They were still feeding. It was hard to think of himself being attacked by a shark. A man feels good when he is healthy, but the pain - a torn belly, a missing leg, a badly crushed head by those powerful teeth. No, no! He wanted to live.</a:t>
            </a:r>
            <a:endParaRPr lang="en-GB" dirty="0">
              <a:solidFill>
                <a:prstClr val="black"/>
              </a:solidFill>
              <a:ea typeface="Calibri" panose="020F0502020204030204" pitchFamily="34" charset="0"/>
              <a:cs typeface="Times New Roman" panose="02020603050405020304" pitchFamily="18" charset="0"/>
            </a:endParaRPr>
          </a:p>
          <a:p>
            <a:pPr lvl="0">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To swim now might mean sudden death, but the sharks might stay here for days, a week, or more. He decided to swim. He took off all his clothes. He kept only his belt and his small knife. The sharks were far off. He silently slipped into the water. He went deep down and looked around. He was about to rise to the top and start swimming when he saw a long grey body below him. Small dots of sunlight danced on the shark's body down through the clear water. He kicked himself up to the top and struggled on to the sand. If he had not looked down, he would be halfway across now, with the shark chasing after him. He did not think about the rest. He stood up and looked around again. How could he make the sharks move out to sea ?  If they swam out to sea, he could swim to shore before they saw him.</a:t>
            </a:r>
          </a:p>
          <a:p>
            <a:pPr lvl="0">
              <a:lnSpc>
                <a:spcPct val="107000"/>
              </a:lnSpc>
              <a:spcAft>
                <a:spcPts val="600"/>
              </a:spcAft>
            </a:pPr>
            <a:endParaRPr lang="en-GB" sz="16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120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D73B05-63A8-4988-B91B-F38A324C1E00}"/>
              </a:ext>
            </a:extLst>
          </p:cNvPr>
          <p:cNvSpPr/>
          <p:nvPr/>
        </p:nvSpPr>
        <p:spPr>
          <a:xfrm>
            <a:off x="457200" y="79513"/>
            <a:ext cx="8418443" cy="4794646"/>
          </a:xfrm>
          <a:prstGeom prst="rect">
            <a:avLst/>
          </a:prstGeom>
        </p:spPr>
        <p:txBody>
          <a:bodyPr wrap="square">
            <a:spAutoFit/>
          </a:bodyPr>
          <a:lstStyle/>
          <a:p>
            <a:pPr>
              <a:lnSpc>
                <a:spcPct val="107000"/>
              </a:lnSpc>
              <a:spcAft>
                <a:spcPts val="600"/>
              </a:spcAft>
            </a:pPr>
            <a:r>
              <a:rPr lang="en-GB" sz="2000" b="1" dirty="0">
                <a:solidFill>
                  <a:srgbClr val="FF0000"/>
                </a:solidFill>
                <a:ea typeface="Times New Roman" panose="02020603050405020304" pitchFamily="18" charset="0"/>
                <a:cs typeface="Times New Roman" panose="02020603050405020304" pitchFamily="18" charset="0"/>
              </a:rPr>
              <a:t>Part 3 Continued </a:t>
            </a:r>
            <a:endParaRPr lang="en-GB" sz="2000" dirty="0">
              <a:solidFill>
                <a:srgbClr val="FF0000"/>
              </a:solidFill>
              <a:ea typeface="Calibri" panose="020F0502020204030204" pitchFamily="34" charset="0"/>
              <a:cs typeface="Times New Roman" panose="02020603050405020304" pitchFamily="18" charset="0"/>
            </a:endParaRPr>
          </a:p>
          <a:p>
            <a:pPr>
              <a:lnSpc>
                <a:spcPct val="107000"/>
              </a:lnSpc>
              <a:spcAft>
                <a:spcPts val="600"/>
              </a:spcAft>
            </a:pPr>
            <a:r>
              <a:rPr lang="en-GB" sz="1350" dirty="0">
                <a:solidFill>
                  <a:srgbClr val="000000"/>
                </a:solidFill>
                <a:ea typeface="Times New Roman" panose="02020603050405020304" pitchFamily="18" charset="0"/>
                <a:cs typeface="Times New Roman" panose="02020603050405020304" pitchFamily="18" charset="0"/>
              </a:rPr>
              <a:t> </a:t>
            </a:r>
            <a:r>
              <a:rPr lang="en-GB" dirty="0">
                <a:solidFill>
                  <a:srgbClr val="000000"/>
                </a:solidFill>
                <a:ea typeface="Times New Roman" panose="02020603050405020304" pitchFamily="18" charset="0"/>
                <a:cs typeface="Times New Roman" panose="02020603050405020304" pitchFamily="18" charset="0"/>
              </a:rPr>
              <a:t> He saw the sharks rolling and playing. Their hunger was now gone, they were killing for fun. How could he make them move ?</a:t>
            </a:r>
          </a:p>
          <a:p>
            <a:pPr>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He pulled his knife from his belt. Sharks can smell blood, he thought. He put the knife against his leg and cut deep into the flesh. The blood ran out. He caught it on his white shirt. When the shirt was red and wet, he tied some cloth around his leg to stop the flow of blood. He tied a long piece of cloth to the shirt, then walked to the edge of the sand. He threw the shirt into the water and pulled it with the piece of cloth. The sharks smelled the blood. They came racing toward the shirt. He ran down the sand reef pulling the shirt. The sharks raced after it. He was leading them away from shore.</a:t>
            </a:r>
            <a:endParaRPr lang="en-GB" dirty="0">
              <a:ea typeface="Calibri" panose="020F0502020204030204" pitchFamily="34" charset="0"/>
              <a:cs typeface="Times New Roman" panose="02020603050405020304" pitchFamily="18" charset="0"/>
            </a:endParaRPr>
          </a:p>
          <a:p>
            <a:pPr>
              <a:lnSpc>
                <a:spcPct val="107000"/>
              </a:lnSpc>
              <a:spcAft>
                <a:spcPts val="600"/>
              </a:spcAft>
            </a:pPr>
            <a:r>
              <a:rPr lang="en-GB" dirty="0">
                <a:solidFill>
                  <a:srgbClr val="000000"/>
                </a:solidFill>
                <a:ea typeface="Times New Roman" panose="02020603050405020304" pitchFamily="18" charset="0"/>
                <a:cs typeface="Times New Roman" panose="02020603050405020304" pitchFamily="18" charset="0"/>
              </a:rPr>
              <a:t>Suddenly, he dropped the cloth, turned toward shore and ran as fast as he could. He jumped into the water and swam. He was halfway across when he turned to look back. A high bony fin was cutting through the water toward him. He put his face in the water and kicked and pulled himself forward as fast as he could. </a:t>
            </a:r>
            <a:r>
              <a:rPr lang="en-GB" sz="1350" dirty="0">
                <a:solidFill>
                  <a:srgbClr val="000000"/>
                </a:solidFill>
                <a:ea typeface="Times New Roman" panose="02020603050405020304" pitchFamily="18" charset="0"/>
                <a:cs typeface="Times New Roman" panose="02020603050405020304" pitchFamily="18" charset="0"/>
              </a:rPr>
              <a:t>              </a:t>
            </a:r>
          </a:p>
          <a:p>
            <a:pPr>
              <a:lnSpc>
                <a:spcPct val="107000"/>
              </a:lnSpc>
              <a:spcAft>
                <a:spcPts val="600"/>
              </a:spcAft>
            </a:pPr>
            <a:r>
              <a:rPr lang="en-GB" sz="1350" dirty="0">
                <a:solidFill>
                  <a:srgbClr val="000000"/>
                </a:solidFill>
                <a:ea typeface="Times New Roman" panose="02020603050405020304" pitchFamily="18" charset="0"/>
                <a:cs typeface="Times New Roman" panose="02020603050405020304" pitchFamily="18" charset="0"/>
              </a:rPr>
              <a:t>      </a:t>
            </a:r>
            <a:endParaRPr lang="en-GB" sz="1200" b="1" dirty="0">
              <a:solidFill>
                <a:srgbClr val="FF000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3731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F602-A4CD-4E02-9F4F-28BFF7CF8861}"/>
              </a:ext>
            </a:extLst>
          </p:cNvPr>
          <p:cNvSpPr>
            <a:spLocks noGrp="1"/>
          </p:cNvSpPr>
          <p:nvPr>
            <p:ph type="title"/>
          </p:nvPr>
        </p:nvSpPr>
        <p:spPr>
          <a:xfrm>
            <a:off x="457200" y="1"/>
            <a:ext cx="8229600" cy="590549"/>
          </a:xfrm>
        </p:spPr>
        <p:txBody>
          <a:bodyPr>
            <a:normAutofit/>
          </a:bodyPr>
          <a:lstStyle/>
          <a:p>
            <a:r>
              <a:rPr lang="en-GB" sz="3200" dirty="0">
                <a:solidFill>
                  <a:srgbClr val="FF0000"/>
                </a:solidFill>
                <a:latin typeface="+mn-lt"/>
              </a:rPr>
              <a:t>Finally.....</a:t>
            </a:r>
          </a:p>
        </p:txBody>
      </p:sp>
      <p:sp>
        <p:nvSpPr>
          <p:cNvPr id="3" name="Content Placeholder 2">
            <a:extLst>
              <a:ext uri="{FF2B5EF4-FFF2-40B4-BE49-F238E27FC236}">
                <a16:creationId xmlns:a16="http://schemas.microsoft.com/office/drawing/2014/main" id="{9FD655F4-F31B-49BC-BC8A-F30F0126D443}"/>
              </a:ext>
            </a:extLst>
          </p:cNvPr>
          <p:cNvSpPr>
            <a:spLocks noGrp="1"/>
          </p:cNvSpPr>
          <p:nvPr>
            <p:ph idx="1"/>
          </p:nvPr>
        </p:nvSpPr>
        <p:spPr>
          <a:xfrm>
            <a:off x="457200" y="666750"/>
            <a:ext cx="8229600" cy="3429001"/>
          </a:xfrm>
        </p:spPr>
        <p:txBody>
          <a:bodyPr>
            <a:noAutofit/>
          </a:bodyPr>
          <a:lstStyle/>
          <a:p>
            <a:pPr marL="0" indent="0">
              <a:buNone/>
            </a:pPr>
            <a:r>
              <a:rPr lang="en-GB" sz="1800" dirty="0">
                <a:solidFill>
                  <a:srgbClr val="000000"/>
                </a:solidFill>
                <a:latin typeface="+mn-lt"/>
                <a:ea typeface="Times New Roman" panose="02020603050405020304" pitchFamily="18" charset="0"/>
                <a:cs typeface="Times New Roman" panose="02020603050405020304" pitchFamily="18" charset="0"/>
              </a:rPr>
              <a:t>The shore was nearer now. But he thought of his belly under the water. How defenceless it was! He thought of the flat nose of the shark hitting from below. He lifted his head again to breathe. He saw the shore very near.</a:t>
            </a:r>
            <a:endParaRPr lang="en-GB" sz="1800" dirty="0">
              <a:latin typeface="+mn-lt"/>
              <a:ea typeface="Calibri" panose="020F0502020204030204" pitchFamily="34" charset="0"/>
              <a:cs typeface="Times New Roman" panose="02020603050405020304" pitchFamily="18" charset="0"/>
            </a:endParaRPr>
          </a:p>
          <a:p>
            <a:pPr marL="0" indent="0">
              <a:buNone/>
            </a:pPr>
            <a:r>
              <a:rPr lang="en-GB" sz="1800" dirty="0">
                <a:solidFill>
                  <a:srgbClr val="000000"/>
                </a:solidFill>
                <a:latin typeface="+mn-lt"/>
                <a:ea typeface="Times New Roman" panose="02020603050405020304" pitchFamily="18" charset="0"/>
                <a:cs typeface="Times New Roman" panose="02020603050405020304" pitchFamily="18" charset="0"/>
              </a:rPr>
              <a:t>From behind he felt the water rush toward him, almost pushing him, helping him. He kicked and shouted as loud as he could. Then a great grey body hit him. It almost rolled him over in the water.</a:t>
            </a:r>
          </a:p>
          <a:p>
            <a:pPr marL="0" indent="0">
              <a:buNone/>
            </a:pPr>
            <a:r>
              <a:rPr lang="en-GB" sz="1800" dirty="0">
                <a:solidFill>
                  <a:srgbClr val="000000"/>
                </a:solidFill>
                <a:latin typeface="+mn-lt"/>
                <a:ea typeface="Times New Roman" panose="02020603050405020304" pitchFamily="18" charset="0"/>
                <a:cs typeface="Times New Roman" panose="02020603050405020304" pitchFamily="18" charset="0"/>
              </a:rPr>
              <a:t> He touched the shore with his fingers and pulled himself up the stones. The shark, excited by the smell of blood and the chase, went after him. Its great body crashed against the stones. It rolled and turned as it dropped back into the water.</a:t>
            </a:r>
          </a:p>
          <a:p>
            <a:pPr marL="0" indent="0">
              <a:buNone/>
            </a:pPr>
            <a:r>
              <a:rPr lang="en-GB" sz="1800" dirty="0">
                <a:solidFill>
                  <a:srgbClr val="000000"/>
                </a:solidFill>
                <a:latin typeface="+mn-lt"/>
                <a:ea typeface="Times New Roman" panose="02020603050405020304" pitchFamily="18" charset="0"/>
                <a:cs typeface="Times New Roman" panose="02020603050405020304" pitchFamily="18" charset="0"/>
              </a:rPr>
              <a:t> The other sharks jumped on it. The end came quickly as the shark's blood turned the water red.</a:t>
            </a:r>
          </a:p>
          <a:p>
            <a:pPr marL="0" indent="0">
              <a:buNone/>
            </a:pPr>
            <a:r>
              <a:rPr lang="en-GB" sz="1800" dirty="0">
                <a:solidFill>
                  <a:srgbClr val="000000"/>
                </a:solidFill>
                <a:latin typeface="+mn-lt"/>
                <a:ea typeface="Times New Roman" panose="02020603050405020304" pitchFamily="18" charset="0"/>
                <a:cs typeface="Times New Roman" panose="02020603050405020304" pitchFamily="18" charset="0"/>
              </a:rPr>
              <a:t> The injured shark was eaten alive as it tried to escape</a:t>
            </a:r>
            <a:r>
              <a:rPr lang="en-GB" sz="2000" dirty="0">
                <a:solidFill>
                  <a:srgbClr val="000000"/>
                </a:solidFill>
                <a:latin typeface="+mn-lt"/>
                <a:ea typeface="Times New Roman" panose="02020603050405020304" pitchFamily="18" charset="0"/>
                <a:cs typeface="Times New Roman" panose="02020603050405020304" pitchFamily="18" charset="0"/>
              </a:rPr>
              <a:t>.</a:t>
            </a:r>
          </a:p>
          <a:p>
            <a:pPr marL="0" indent="0">
              <a:buNone/>
            </a:pPr>
            <a:r>
              <a:rPr lang="en-GB" sz="2000" dirty="0">
                <a:solidFill>
                  <a:srgbClr val="FF0000"/>
                </a:solidFill>
                <a:latin typeface="+mn-lt"/>
                <a:cs typeface="Times New Roman" panose="02020603050405020304" pitchFamily="18" charset="0"/>
              </a:rPr>
              <a:t>							</a:t>
            </a:r>
            <a:r>
              <a:rPr lang="en-GB" sz="2800" dirty="0">
                <a:solidFill>
                  <a:srgbClr val="FF0000"/>
                </a:solidFill>
                <a:latin typeface="+mn-lt"/>
                <a:cs typeface="Times New Roman" panose="02020603050405020304" pitchFamily="18" charset="0"/>
              </a:rPr>
              <a:t>THE END</a:t>
            </a:r>
          </a:p>
          <a:p>
            <a:pPr marL="0" indent="0">
              <a:buNone/>
            </a:pPr>
            <a:endParaRPr lang="en-GB" sz="2000" dirty="0">
              <a:solidFill>
                <a:srgbClr val="FF0000"/>
              </a:solidFill>
              <a:latin typeface="+mn-lt"/>
              <a:cs typeface="Times New Roman" panose="02020603050405020304" pitchFamily="18" charset="0"/>
            </a:endParaRPr>
          </a:p>
          <a:p>
            <a:pPr marL="0" indent="0">
              <a:buNone/>
            </a:pPr>
            <a:r>
              <a:rPr lang="en-GB" sz="2000" dirty="0">
                <a:solidFill>
                  <a:srgbClr val="FF0000"/>
                </a:solidFill>
                <a:latin typeface="+mn-lt"/>
                <a:cs typeface="Times New Roman" panose="02020603050405020304" pitchFamily="18" charset="0"/>
              </a:rPr>
              <a:t>			</a:t>
            </a:r>
            <a:endParaRPr lang="en-GB" sz="2000" dirty="0">
              <a:latin typeface="+mn-lt"/>
            </a:endParaRPr>
          </a:p>
        </p:txBody>
      </p:sp>
    </p:spTree>
    <p:extLst>
      <p:ext uri="{BB962C8B-B14F-4D97-AF65-F5344CB8AC3E}">
        <p14:creationId xmlns:p14="http://schemas.microsoft.com/office/powerpoint/2010/main" val="1132363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2" ma:contentTypeDescription="Create a new document." ma:contentTypeScope="" ma:versionID="7c2f208282779d579a6ab6d1b584d4e1">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90271c73fdeba9917f95ca19f9b69583"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493F23B-D96B-457F-8F9B-A8397C704DCB}">
  <ds:schemaRefs>
    <ds:schemaRef ds:uri="http://schemas.microsoft.com/sharepoint/v3/contenttype/forms"/>
  </ds:schemaRefs>
</ds:datastoreItem>
</file>

<file path=customXml/itemProps2.xml><?xml version="1.0" encoding="utf-8"?>
<ds:datastoreItem xmlns:ds="http://schemas.openxmlformats.org/officeDocument/2006/customXml" ds:itemID="{07424FF1-1A2D-4139-A60E-FF3BA34CF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bc9ef-c111-460f-808e-4de0462dc25a"/>
    <ds:schemaRef ds:uri="61ceb53a-92cc-40c1-a438-9322f3340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5994B8-AC58-40A4-B350-21FD243E88C2}">
  <ds:schemaRefs>
    <ds:schemaRef ds:uri="9c14761e-65fc-4210-96ed-0dc180c19874"/>
    <ds:schemaRef ds:uri="http://schemas.microsoft.com/office/2006/metadata/properties"/>
    <ds:schemaRef ds:uri="http://purl.org/dc/terms/"/>
    <ds:schemaRef ds:uri="2afaec80-b09f-4270-9a9e-dd888bee683b"/>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Composite</Template>
  <TotalTime>217</TotalTime>
  <Words>1429</Words>
  <Application>Microsoft Office PowerPoint</Application>
  <PresentationFormat>On-screen Show (16:9)</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The Sharks Were Hungry – Part 1  </vt:lpstr>
      <vt:lpstr>Part 2 </vt:lpstr>
      <vt:lpstr>Part 2 continued </vt:lpstr>
      <vt:lpstr>Part 3 </vt:lpstr>
      <vt:lpstr>PowerPoint Presentation</vt:lpstr>
      <vt:lpstr>Finally.....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Knowlson, Felicity (Myanmar)</cp:lastModifiedBy>
  <cp:revision>40</cp:revision>
  <dcterms:created xsi:type="dcterms:W3CDTF">2020-01-21T09:31:41Z</dcterms:created>
  <dcterms:modified xsi:type="dcterms:W3CDTF">2021-05-31T08:25:50Z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