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67069-774A-7B47-1001-C9E1DD9DD7FB}" v="4" dt="2026-02-09T14:16:38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76767069-774A-7B47-1001-C9E1DD9DD7FB}"/>
    <pc:docChg chg="modSld">
      <pc:chgData name="Alexander Deliukov" userId="S::alexander_think-e.be#ext#@flux50.onmicrosoft.com::bee075c1-faac-4166-8fcb-7b2057bad6f6" providerId="AD" clId="Web-{76767069-774A-7B47-1001-C9E1DD9DD7FB}" dt="2026-02-09T14:16:32.828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76767069-774A-7B47-1001-C9E1DD9DD7FB}" dt="2026-02-09T14:16:32.828" v="2" actId="14100"/>
        <pc:sldMkLst>
          <pc:docMk/>
          <pc:sldMk cId="3207074913" sldId="545"/>
        </pc:sldMkLst>
        <pc:picChg chg="add mod">
          <ac:chgData name="Alexander Deliukov" userId="S::alexander_think-e.be#ext#@flux50.onmicrosoft.com::bee075c1-faac-4166-8fcb-7b2057bad6f6" providerId="AD" clId="Web-{76767069-774A-7B47-1001-C9E1DD9DD7FB}" dt="2026-02-09T14:16:32.828" v="2" actId="14100"/>
          <ac:picMkLst>
            <pc:docMk/>
            <pc:sldMk cId="3207074913" sldId="545"/>
            <ac:picMk id="4" creationId="{38EA6453-C148-FFB6-E003-AE85FF335F71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7T08:45:29.432" v="17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08:26:52.240" v="7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7T08:26:52.240" v="7"/>
          <ac:spMkLst>
            <pc:docMk/>
            <pc:sldMk cId="3207074913" sldId="545"/>
            <ac:spMk id="2" creationId="{3D9FAAFF-7E8F-640B-7BF0-4D0B7FC15CEF}"/>
          </ac:spMkLst>
        </pc:spChg>
      </pc:sldChg>
      <pc:sldChg chg="modSp mod">
        <pc:chgData name="Alexander Deliukov" userId="d5fda0f2-1d08-4016-b7e9-bb882f168707" providerId="ADAL" clId="{FE9DFF45-01DC-45CC-A80A-B50597210401}" dt="2026-01-27T08:45:14.019" v="14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7T08:45:14.019" v="14" actId="404"/>
          <ac:spMkLst>
            <pc:docMk/>
            <pc:sldMk cId="522071" sldId="548"/>
            <ac:spMk id="2" creationId="{1013318B-F51A-DE9B-4143-B6140E6B757E}"/>
          </ac:spMkLst>
        </pc:spChg>
      </pc:sldChg>
      <pc:sldChg chg="modSp mod">
        <pc:chgData name="Alexander Deliukov" userId="d5fda0f2-1d08-4016-b7e9-bb882f168707" providerId="ADAL" clId="{FE9DFF45-01DC-45CC-A80A-B50597210401}" dt="2026-01-27T08:45:19.811" v="15" actId="1076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7T08:45:19.811" v="15" actId="1076"/>
          <ac:spMkLst>
            <pc:docMk/>
            <pc:sldMk cId="845949611" sldId="554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8:44:53.235" v="13" actId="20577"/>
        <pc:sldMkLst>
          <pc:docMk/>
          <pc:sldMk cId="1157428409" sldId="555"/>
        </pc:sldMkLst>
        <pc:spChg chg="mod">
          <ac:chgData name="Alexander Deliukov" userId="d5fda0f2-1d08-4016-b7e9-bb882f168707" providerId="ADAL" clId="{FE9DFF45-01DC-45CC-A80A-B50597210401}" dt="2026-01-27T08:44:53.235" v="13" actId="20577"/>
          <ac:spMkLst>
            <pc:docMk/>
            <pc:sldMk cId="1157428409" sldId="555"/>
            <ac:spMk id="2" creationId="{BC6C9928-D83C-17CC-ADA7-E95E988229BD}"/>
          </ac:spMkLst>
        </pc:spChg>
      </pc:sldChg>
      <pc:sldChg chg="modSp mod">
        <pc:chgData name="Alexander Deliukov" userId="d5fda0f2-1d08-4016-b7e9-bb882f168707" providerId="ADAL" clId="{FE9DFF45-01DC-45CC-A80A-B50597210401}" dt="2026-01-27T08:45:29.432" v="17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7T08:45:29.432" v="17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8:45:29.432" v="17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8:45:29.432" v="17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8:45:29.432" v="17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08:27:16.955" v="11" actId="1076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7T08:27:00.328" v="8" actId="14100"/>
          <ac:spMkLst>
            <pc:docMk/>
            <pc:sldMk cId="2909434133" sldId="566"/>
            <ac:spMk id="3" creationId="{588B6934-5886-3ADF-A471-F555B25C58CC}"/>
          </ac:spMkLst>
        </pc:spChg>
        <pc:spChg chg="mod">
          <ac:chgData name="Alexander Deliukov" userId="d5fda0f2-1d08-4016-b7e9-bb882f168707" providerId="ADAL" clId="{FE9DFF45-01DC-45CC-A80A-B50597210401}" dt="2026-01-27T08:27:16.955" v="11" actId="1076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Miti sulla sicurezza informatica nell'energia digitale... Sfatati!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3: La sicurezza informatica è di esclusiva responsabilità delle aziende energetiche e dei governi, non dei singoli individui o delle comunità.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Gli individui e le comunità hanno un ruolo da svolgere nella sicurezza informatica, poiché possono adottare misure per proteggere i propri dispositivi e le proprie reti dagli attacchi informatici.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È possibile contribuire a un ecosistema energetico più sicuro seguendo alcune buone pratiche, quali: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Utilizzare password complesse.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Mantenere aggiornato il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Prestare attenzione alle e-mail sospette.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Mito n. 4: Le fonti di energia rinnovabile sono intrinsecamente più sicure rispetto alle fonti energetiche tradizionali.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Quanto sono sicuri i pannelli solari della mia casa?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Mito n. 4: Le fonti di energia rinnovabile sono intrinsecamente più sicure rispetto alle fonti energetiche tradizionali.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Anche le fonti di energia rinnovabile, come i pannelli solari e le turbine eoliche, sono vulnerabili agli attacchi informatici, poiché si basano su tecnologie digitali per il monitoraggio, il controllo e l'integrazione nella rete.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Gli aggressori possono sfruttare le vulnerabilità per interrompere la produzione di energia o manipolare i flussi energetici.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 5: Le tecnologie blockchain sono una soluzione miracolosa per la sicurezza informatica nel settore energetico.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Qual è il ruolo delle tecnologie blockchain nella sicurezza informatica nel settore energetico?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 5: le tecnologie blockchain sono una soluzione miracolosa per la sicurezza informatica nel settore energetico.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Sebbene la tecnologia blockchain possa migliorare la sicurezza in alcuni aspetti del settore energetico, non è una soluzione completa per tutte le sfide della sicurezza informatica.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Le reti blockchain possono essere vulnerabili agli attacchi e la loro efficacia dipende da una corretta implementazione e integrazione con altre misure di sicurezza.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 6: solo password complesse possono prevenire gli attacchi informatici ai dispositivi energetici intelligenti.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Una password complessa previene gli attacchi informatici?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 6: solo password complesse possono prevenire gli attacchi informatici ai dispositivi energetici intelligenti.</a:t>
            </a:r>
          </a:p>
          <a:p>
            <a:pPr latinLnBrk="0"/>
            <a:r>
              <a:rPr lang="en-GB" sz="1200" dirty="0"/>
              <a:t>Sebbene le password complesse siano essenziali, altre misure di sicurezza sono fondamentali per una protezione completa. Queste misure includono: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Aggiornamenti regolari del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Reti Wi-Fi sicure.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Autenticazione a più fattori.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7: gli attacchi informatici alle infrastrutture energetiche prendono di mira principalmente grandi centrali elettriche e sottostazioni.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Un attacco informatico prenderebbe di mira solo centrali elettriche e sottostazioni?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7: gli attacchi informatici alle infrastrutture energetiche prendono di mira principalmente grandi centrali elettriche e sottostazioni.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Gli attacchi informatici possono colpire vari elementi delle infrastrutture energetiche, comprese le reti di distribuzione più piccole, le fonti di energia rinnovabile e persino i singoli contatori intelligenti, causando potenzialmente interruzioni e violazioni dei dati.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8: l'uso di un software antivirus è sufficiente per proteggere le reti domestiche dagli attacchi informatici che prendono di mira i dispositivi energetici intelligenti.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L'uso di un software antivirus è una protezione adeguata per la mia rete domestica?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Malintesi su privacy, sicurezza e protezione nella produzione e nel consumo di energia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sono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In questa presentazione sfatiamo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otto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miti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relativi alla sicurezza informatica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nel settore energetico per chiarire questi malintesi.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Esplorando questi miti, miglioreremo la nostra comprensione della digitalizzazione energetica e prenderemo decisioni più informate per garantire la nostra sicurezza.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8: l'uso di un software antivirus è sufficiente per proteggere le reti domestiche dagli attacchi informatici che prendono di mira i dispositivi energetici intelligenti. </a:t>
            </a:r>
          </a:p>
          <a:p>
            <a:pPr latinLnBrk="0"/>
            <a:r>
              <a:rPr lang="en-GB" sz="1200" dirty="0"/>
              <a:t>Il software antivirus è solo uno dei livelli di protezione.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Per prevenire gli attacchi informatici sono necessari anche firewall, configurazioni di rete sicure e aggiornamenti di sicurezza regolari per tutti i dispositivi connessi.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Passi successivi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desideri saperne di più sulla sicurezza informatica e sulla produzione e il consumo di energia, potresti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Esplora il corso Digital Energy Essentials di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Privacy, sicurezza e protezione nel panorama dell'energia digitale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Approfondisci i miti sulla digitalizzazione dell'energia nel corso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Energy Myths Busted! Fact Vs. Fiction </a:t>
            </a:r>
            <a:r>
              <a:rPr lang="en-GB" sz="1200" noProof="0" dirty="0">
                <a:solidFill>
                  <a:srgbClr val="373737"/>
                </a:solidFill>
              </a:rPr>
              <a:t>di Every1.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l'articolo della Commissione Europea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Infrastrutture critiche e sicurezza informatica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l'articolo </a:t>
            </a:r>
            <a:r>
              <a:rPr lang="en-US" altLang="ko-KR" sz="1200" dirty="0" err="1">
                <a:solidFill>
                  <a:srgbClr val="373737"/>
                </a:solidFill>
              </a:rPr>
              <a:t>di eurelectric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Cybersecurity nel settore energetico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/>
            <a:r>
              <a:rPr lang="en-GB" dirty="0"/>
              <a:t>Questa presentazione intitolata "</a:t>
            </a:r>
            <a:r>
              <a:rPr lang="en-GB" i="1" dirty="0"/>
              <a:t>Energy Myths Busted! Cybersecurity Energy Sector Myths</a:t>
            </a:r>
            <a:r>
              <a:rPr lang="en-GB" dirty="0"/>
              <a:t>" (Miti energetici sfatati! Miti sulla sicurezza informatica nel settore energetico) 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World's Direction 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su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n. 1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concessa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Due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Alan Levine 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tre: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World’s Direction 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quattro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Pannelli solari in Belgio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cinque: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Mario A. P.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sei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Richard Patterson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sette: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di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otto: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Eric E Castro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ciascun mito inizia con una domanda di riflessione. Prenditi un momento per riflettere su ciascuna domanda, prima di passare alla spiegazione che ne smonta la validità.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Puoi esaminare ogni mito uno alla volta. In alternativa, puoi selezionare un mito particolare che desideri approfondire per primo tramite il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Otto miti sulla sicurezza informatica nel settore dell'energia digitale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 contatori intelligenti e altri dispositivi energetici digitali non sono vulnerabili agli attacchi informatici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Solo le grandi aziende energetiche sono bersaglio di attacchi informatici, non i singoli proprietari di immobili o le piccole imprese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La sicurezza informatica è di esclusiva responsabilità delle aziende energetiche e dei governi, non dei singoli individui o delle comunità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Le fonti di energia rinnovabile sono intrinsecamente più sicure delle fonti di energia tradizionali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Le tecnologie blockchain sono la soluzione miracolosa per la sicurezza informatica nel settore energetico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Solo password complesse possono prevenire gli attacchi informatici ai dispositivi energetici intelligenti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Gli attacchi informatici alle infrastrutture energetiche prendono di mira principalmente le grandi centrali elettriche e le sottostazioni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L'uso di software antivirus è sufficiente per proteggere le reti domestiche dagli attacchi informatici che prendono di mira i dispositivi energetici intelligenti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1: i contatori intelligenti e gli altri dispositivi energetici digitali non sono vulnerabili agli attacchi informatici.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Il mio contatore intelligente è vulnerabile agli attacchi informatici?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1: i contatori intelligenti e altri dispositivi energetici digitali non sono vulnerabili agli attacchi informatici.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I contatori intelligenti e altri dispositivi energetici digitali sono vulnerabili agli attacchi informatici, poiché sono connessi a Internet e spesso dispongono di funzionalità di sicurezza limitate.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Gli hacker possono sfruttare le vulnerabilità per accedere a dati sensibili, interrompere i servizi energetici o persino causare danni fisici alle infrastrutture energetiche.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2: solo le grandi aziende energetiche sono bersaglio di attacchi informatici, non i singoli proprietari di immobili o le piccole imprese.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La mia casa o la mia azienda saranno oggetto di un attacco informatico?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2: solo le grandi aziende energetiche sono bersaglio di attacchi informatici, non i singoli proprietari di immobili o le piccole imprese.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Anche i proprietari di immobili e le piccole imprese sono bersagli di attacchi informatici, poiché spesso dispongono di misure di sicurezza meno sofisticate.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Gli aggressori possono sfruttare le vulnerabilità delle reti Wi-Fi domestiche o degli elettrodomestici intelligenti per accedere ai dati personali o interrompere i servizi energetici.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 3: La sicurezza informatica è di esclusiva responsabilità delle aziende energetiche e dei governi, non dei singoli individui o delle comunità.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 è il mio ruolo nella sicurezza informatica?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9153CD-797D-5BE8-14BF-4D2D1F3747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8BE0A3-0A62-C2A1-403A-621393DA7A7F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6698168" cy="3971744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it-IT" sz="5400" noProof="1"/>
              <a:t>Miti sulla sicurezza informatica nell’energia digitale… sfatati!</a:t>
            </a:r>
            <a:endParaRPr lang="it-IT" sz="3200" noProof="1"/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11122" y="2150846"/>
            <a:ext cx="65160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Gli individui e le comunità hanno un ruolo importante da svolgere nella sicurezza informatica, poiché possono adottare misure per proteggere i propri dispositivi e le proprie reti dagli attacchi informatici.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È possibile contribuire a un ecosistema energetico più sicuro seguendo alcune buone pratiche, quali: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Utilizzare password complesse.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Mantenere aggiornato il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Prestare attenzione alle e-mail sospette.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3: la sicurezza informatica è di esclusiva responsabilità delle aziende energetiche e dei governi, non dei singoli individui o delle comunità.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Mito n. 4: le fonti di energia rinnovabile sono intrinsecamente più sicure rispetto alle fonti di energia tradizionali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Quanto sono sicuri i pannelli solari della mia abitazione?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Mito n. 4: le fonti di energia rinnovabile sono intrinsecamente più sicure delle fonti di energia tradizionali.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751332" y="3106323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Anche le fonti di energia rinnovabile, come i pannelli solari e le turbine eoliche, sono vulnerabili agli attacchi informatici, poiché si basano su tecnologie digitali per il monitoraggio, il controllo e l'integrazione nella rete.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Gli aggressori possono sfruttare le vulnerabilità per interrompere la produzione di energia o manipolare i flussi energetici.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ABF0A-B52F-915B-32A0-277138DC5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5: le tecnologie blockchain sono la soluzione miracolosa per la sicurezza informatica nel settore energetico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Qual è il ruolo delle tecnologie blockchain nella sicurezza informatica nel settore energetico?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680831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Sebbene la tecnologia blockchain possa migliorare la sicurezza in alcuni aspetti del settore energetico, non rappresenta una soluzione completa per tutte le sfide legate alla sicurezza informatica.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Le reti blockchain possono essere vulnerabili agli attacchi e la loro efficacia dipende dalla corretta implementazione e integrazione con altre misure di sicurezza.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5: le tecnologie blockchain sono una soluzione miracolosa per la sicurezza informatica nel settore energetico.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6: solo password complesse possono prevenire gli attacchi informatici sui dispositivi energetici intelligenti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Una password complessa previene gli attacchi informatici?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Sebbene le password complesse siano fondamentali, altre misure di sicurezza sono essenziali per una protezione completa. Queste misure includono: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Aggiornamenti regolari del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Reti Wi-Fi sicure.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Autenticazione a più fattori.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6: solo password complesse possono prevenire gli attacchi informatici ai dispositivi energetici intelligenti.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7: gli attacchi informatici alle infrastrutture energetiche prendono di mira principalmente le grandi centrali elettriche e le sottostazioni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Un attacco informatico prenderebbe di mira solo centrali elettriche e sottostazioni?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Gli attacchi informatici possono colpire vari elementi delle infrastrutture energetiche, comprese le reti di distribuzione più piccole, le fonti di energia rinnovabile e persino i singoli contatori intelligenti, causando potenzialmente interruzioni e violazioni dei dati.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7: gli attacchi informatici alle infrastrutture energetiche prendono di mira principalmente grandi centrali elettriche e sottostazioni.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8: l'uso di un software antivirus è sufficiente per proteggere le reti domestiche dagli attacchi informatici che prendono di mira i dispositivi energetici intelligenti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L'uso di un software antivirus è una protezione adeguata per la mia rete domestica?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 malintesi sulla privacy, la sicurezza e la protezione nella produzione e nel consumo di energia sono </a:t>
            </a: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molto comuni. In questa presentazione sfatiamo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otto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miti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relativi alla sicurezza informatica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nel settore energetico per chiarire questi malintesi.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Esplorando questi miti, miglioreremo la nostra comprensione della digitalizzazione energetica e potremo prendere decisioni più informate per garantire la nostra sicurezza.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Introduzione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Il software antivirus è solo uno dei livelli di protezione.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Per prevenire gli attacchi informatici sono necessari anche firewall, configurazioni di rete sicure e aggiornamenti di sicurezza regolari per tutti i dispositivi connessi.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8: l'uso di un software antivirus è sufficiente per proteggere le reti domestiche dagli attacchi informatici che prendono di mira i dispositivi energetici intelligenti. 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Prossimi passi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sulla sicurezza informatica e sulla produzione e il consumo di energia,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Esplora il corso Digital Energy Essentials di Every1 </a:t>
            </a:r>
            <a:r>
              <a:rPr lang="en-US" altLang="ko-KR" i="1" dirty="0">
                <a:solidFill>
                  <a:srgbClr val="373737"/>
                </a:solidFill>
                <a:hlinkClick r:id="rId3"/>
              </a:rPr>
              <a:t>Privacy, sicurezza e protezione nel panorama dell'energia digitale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Approfondisci i miti sulla digitalizzazione dell'energia nel corso 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Energy Myths Busted! Fact Vs. Fiction </a:t>
            </a:r>
            <a:r>
              <a:rPr lang="en-GB" noProof="0" dirty="0">
                <a:solidFill>
                  <a:srgbClr val="373737"/>
                </a:solidFill>
              </a:rPr>
              <a:t>di Every1.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Leggi l'articolo della Commissione Europea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Infrastrutture critiche e sicurezza informatica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Leggi l'articolo </a:t>
            </a:r>
            <a:r>
              <a:rPr lang="en-US" altLang="ko-KR" dirty="0" err="1">
                <a:solidFill>
                  <a:srgbClr val="373737"/>
                </a:solidFill>
              </a:rPr>
              <a:t>di eurelectric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Cybersecurity nel settore energetico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349543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1032" y="135379"/>
            <a:ext cx="7628351" cy="80637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Questa presentazione </a:t>
            </a:r>
            <a:r>
              <a:rPr lang="en-GB" dirty="0" err="1"/>
              <a:t>intitolata</a:t>
            </a:r>
            <a:r>
              <a:rPr lang="en-GB" dirty="0"/>
              <a:t> "</a:t>
            </a:r>
            <a:r>
              <a:rPr lang="it-IT" dirty="0"/>
              <a:t>Miti sulla sicurezza informatica nell’energia digitale… sfatati!</a:t>
            </a:r>
            <a:r>
              <a:rPr lang="en-GB" dirty="0"/>
              <a:t>" 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World's Direction 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su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n. 1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concessa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Due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Alan Levine 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tre: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World’s Direction 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quattro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Pannelli solari in Belgio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cinque: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Mario A. P.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sei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Richard Patterson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sette: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Elettricita 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di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mito numero otto: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Eric E Castro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it-IT" sz="6000" noProof="1">
                <a:solidFill>
                  <a:schemeClr val="bg1"/>
                </a:solidFill>
              </a:rPr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ciascun mito inizia con una domanda di riflessione. Prenditi un momento per riflettere su ciascuna domanda, prima di passare alla spiegazione che ne smonta la validità.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Puoi esaminare ogni mito uno alla volta. In alternativa, puoi selezionare un mito particolare che desideri approfondire per primo tramite il menu.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Introduzione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Otto miti sulla sicurezza informatica nell'energia digitale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I contatori intelligenti e altri dispositivi energetici digitali non sono vulnerabili agli attacchi informatici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Solo le grandi aziende energetiche sono bersaglio di attacchi informatici, non i singoli proprietari di immobili o le piccole imprese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La sicurezza informatica è di esclusiva responsabilità delle aziende energetiche e dei governi, non dei singoli individui o delle comunità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Le fonti di energia rinnovabile sono intrinsecamente più sicure delle fonti energetiche tradizionali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Le tecnologie blockchain sono la soluzione miracolosa per la sicurezza informatica nel settore energetico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Solo password complesse possono prevenire gli attacchi informatici ai dispositivi energetici intelligenti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Gli attacchi informatici alle infrastrutture energetiche prendono di mira principalmente le grandi centrali elettriche e le sottostazioni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L'uso di software antivirus è sufficiente per proteggere le reti domestiche dagli attacchi informatici che prendono di mira i dispositivi energetici intelligenti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1: i contatori intelligenti e gli altri dispositivi energetici digitali non sono vulnerabili agli attacchi informatici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Il mio contatore intelligente è vulnerabile agli attacchi informatici?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1: i contatori intelligenti e altri dispositivi energetici digitali non sono vulnerabili agli attacchi informatici.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3148244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I contatori intelligenti e altri dispositivi energetici digitali sono vulnerabili agli attacchi informatici, poiché sono connessi a Internet e spesso dispongono di funzionalità di sicurezza limitate.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Gli hacker possono sfruttare queste vulnerabilità per accedere a dati sensibili, interrompere i servizi energetici o persino causare danni fisici alle infrastrutture energetiche.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2: solo le grandi aziende energetiche sono bersaglio di attacchi informatici, non i singoli proprietari di immobili o le piccole imprese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La mia casa o la mia azienda saranno oggetto di un attacco informatico?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2: solo le grandi aziende energetiche sono bersaglio di attacchi informatici, non i singoli proprietari di immobili o le piccole imprese.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Anche i proprietari di immobili e le piccole imprese sono bersagli di attacchi informatici, poiché spesso dispongono di misure di sicurezza meno sofisticate.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Gli aggressori possono sfruttare le vulnerabilità delle reti Wi-Fi domestiche o degli elettrodomestici intelligenti per accedere ai dati personali o interrompere i servizi energetici.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 3: la sicurezza informatica è di esclusiva responsabilità delle aziende energetiche e dei governi, non dei singoli individui o delle comunità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Qual è il mio ruolo nella sicurezza informatica?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99BBC28-ED76-4950-B3E2-93F55A70E6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2996</Words>
  <Application>Microsoft Macintosh PowerPoint</Application>
  <PresentationFormat>Widescreen</PresentationFormat>
  <Paragraphs>218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Miti sulla sicurezza informatica nell’energia digitale… sfatati!</vt:lpstr>
      <vt:lpstr>Introduzione 1</vt:lpstr>
      <vt:lpstr>Introduzione 2</vt:lpstr>
      <vt:lpstr>Otto miti sulla sicurezza informatica nell'energia digitale </vt:lpstr>
      <vt:lpstr>Mito n. 1: i contatori intelligenti e gli altri dispositivi energetici digitali non sono vulnerabili agli attacchi informatici - Introduzione </vt:lpstr>
      <vt:lpstr>Mito n. 1: i contatori intelligenti e altri dispositivi energetici digitali non sono vulnerabili agli attacchi informatici. </vt:lpstr>
      <vt:lpstr>Mito n. 2: solo le grandi aziende energetiche sono bersaglio di attacchi informatici, non i singoli proprietari di immobili o le piccole imprese - Introduzione </vt:lpstr>
      <vt:lpstr>Mito n. 2: solo le grandi aziende energetiche sono bersaglio di attacchi informatici, non i singoli proprietari di immobili o le piccole imprese.  </vt:lpstr>
      <vt:lpstr>Mito n. 3: la sicurezza informatica è di esclusiva responsabilità delle aziende energetiche e dei governi, non dei singoli individui o delle comunità – Introduzione </vt:lpstr>
      <vt:lpstr>Mito n. 3: la sicurezza informatica è di esclusiva responsabilità delle aziende energetiche e dei governi, non dei singoli individui o delle comunità. </vt:lpstr>
      <vt:lpstr>Mito n. 4: le fonti di energia rinnovabile sono intrinsecamente più sicure rispetto alle fonti di energia tradizionali - Introduzione </vt:lpstr>
      <vt:lpstr>Mito n. 4: le fonti di energia rinnovabile sono intrinsecamente più sicure delle fonti di energia tradizionali. </vt:lpstr>
      <vt:lpstr>Mito n. 5: le tecnologie blockchain sono la soluzione miracolosa per la sicurezza informatica nel settore energetico - Introduzione </vt:lpstr>
      <vt:lpstr>Mito n. 5: le tecnologie blockchain sono una soluzione miracolosa per la sicurezza informatica nel settore energetico. </vt:lpstr>
      <vt:lpstr>Mito n. 6: solo password complesse possono prevenire gli attacchi informatici sui dispositivi energetici intelligenti - Introduzione </vt:lpstr>
      <vt:lpstr>Mito n. 6: solo password complesse possono prevenire gli attacchi informatici ai dispositivi energetici intelligenti. </vt:lpstr>
      <vt:lpstr>Mito n. 7: gli attacchi informatici alle infrastrutture energetiche prendono di mira principalmente le grandi centrali elettriche e le sottostazioni - Introduzione </vt:lpstr>
      <vt:lpstr>Mito n. 7: gli attacchi informatici alle infrastrutture energetiche prendono di mira principalmente grandi centrali elettriche e sottostazioni. </vt:lpstr>
      <vt:lpstr>Mito n. 8: l'uso di un software antivirus è sufficiente per proteggere le reti domestiche dagli attacchi informatici che prendono di mira i dispositivi energetici intelligenti - Introduzione </vt:lpstr>
      <vt:lpstr>Mito n. 8: l'uso di un software antivirus è sufficiente per proteggere le reti domestiche dagli attacchi informatici che prendono di mira i dispositivi energetici intelligenti.  </vt:lpstr>
      <vt:lpstr>Prossimi passi </vt:lpstr>
      <vt:lpstr>Ringraziamenti </vt:lpstr>
      <vt:lpstr>Grazie!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2026-03-09T12:26:49Z</dcterms:modified>
  <cp:category/>
</cp:coreProperties>
</file>