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67069-774A-7B47-1001-C9E1DD9DD7FB}" v="4" dt="2026-02-09T14:16:38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76767069-774A-7B47-1001-C9E1DD9DD7FB}"/>
    <pc:docChg chg="modSld">
      <pc:chgData name="Alexander Deliukov" userId="S::alexander_think-e.be#ext#@flux50.onmicrosoft.com::bee075c1-faac-4166-8fcb-7b2057bad6f6" providerId="AD" clId="Web-{76767069-774A-7B47-1001-C9E1DD9DD7FB}" dt="2026-02-09T14:16:32.828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76767069-774A-7B47-1001-C9E1DD9DD7FB}" dt="2026-02-09T14:16:32.828" v="2" actId="14100"/>
        <pc:sldMkLst>
          <pc:docMk/>
          <pc:sldMk cId="3207074913" sldId="545"/>
        </pc:sldMkLst>
        <pc:picChg chg="add mod">
          <ac:chgData name="Alexander Deliukov" userId="S::alexander_think-e.be#ext#@flux50.onmicrosoft.com::bee075c1-faac-4166-8fcb-7b2057bad6f6" providerId="AD" clId="Web-{76767069-774A-7B47-1001-C9E1DD9DD7FB}" dt="2026-02-09T14:16:32.828" v="2" actId="14100"/>
          <ac:picMkLst>
            <pc:docMk/>
            <pc:sldMk cId="3207074913" sldId="545"/>
            <ac:picMk id="4" creationId="{38EA6453-C148-FFB6-E003-AE85FF335F71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delSld modSld">
      <pc:chgData name="Alexander Deliukov" userId="d5fda0f2-1d08-4016-b7e9-bb882f168707" providerId="ADAL" clId="{FE9DFF45-01DC-45CC-A80A-B50597210401}" dt="2026-01-27T08:45:29.432" v="17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7T08:26:52.240" v="7"/>
        <pc:sldMkLst>
          <pc:docMk/>
          <pc:sldMk cId="3207074913" sldId="545"/>
        </pc:sldMkLst>
        <pc:spChg chg="mod">
          <ac:chgData name="Alexander Deliukov" userId="d5fda0f2-1d08-4016-b7e9-bb882f168707" providerId="ADAL" clId="{FE9DFF45-01DC-45CC-A80A-B50597210401}" dt="2026-01-27T08:26:52.240" v="7"/>
          <ac:spMkLst>
            <pc:docMk/>
            <pc:sldMk cId="3207074913" sldId="545"/>
            <ac:spMk id="2" creationId="{3D9FAAFF-7E8F-640B-7BF0-4D0B7FC15CEF}"/>
          </ac:spMkLst>
        </pc:spChg>
      </pc:sldChg>
      <pc:sldChg chg="modSp mod">
        <pc:chgData name="Alexander Deliukov" userId="d5fda0f2-1d08-4016-b7e9-bb882f168707" providerId="ADAL" clId="{FE9DFF45-01DC-45CC-A80A-B50597210401}" dt="2026-01-27T08:45:14.019" v="14" actId="404"/>
        <pc:sldMkLst>
          <pc:docMk/>
          <pc:sldMk cId="522071" sldId="548"/>
        </pc:sldMkLst>
        <pc:spChg chg="mod">
          <ac:chgData name="Alexander Deliukov" userId="d5fda0f2-1d08-4016-b7e9-bb882f168707" providerId="ADAL" clId="{FE9DFF45-01DC-45CC-A80A-B50597210401}" dt="2026-01-27T08:45:14.019" v="14" actId="404"/>
          <ac:spMkLst>
            <pc:docMk/>
            <pc:sldMk cId="522071" sldId="548"/>
            <ac:spMk id="2" creationId="{1013318B-F51A-DE9B-4143-B6140E6B757E}"/>
          </ac:spMkLst>
        </pc:spChg>
      </pc:sldChg>
      <pc:sldChg chg="modSp mod">
        <pc:chgData name="Alexander Deliukov" userId="d5fda0f2-1d08-4016-b7e9-bb882f168707" providerId="ADAL" clId="{FE9DFF45-01DC-45CC-A80A-B50597210401}" dt="2026-01-27T08:45:19.811" v="15" actId="1076"/>
        <pc:sldMkLst>
          <pc:docMk/>
          <pc:sldMk cId="845949611" sldId="554"/>
        </pc:sldMkLst>
        <pc:spChg chg="mod">
          <ac:chgData name="Alexander Deliukov" userId="d5fda0f2-1d08-4016-b7e9-bb882f168707" providerId="ADAL" clId="{FE9DFF45-01DC-45CC-A80A-B50597210401}" dt="2026-01-27T08:45:19.811" v="15" actId="1076"/>
          <ac:spMkLst>
            <pc:docMk/>
            <pc:sldMk cId="845949611" sldId="554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08:44:53.235" v="13" actId="20577"/>
        <pc:sldMkLst>
          <pc:docMk/>
          <pc:sldMk cId="1157428409" sldId="555"/>
        </pc:sldMkLst>
        <pc:spChg chg="mod">
          <ac:chgData name="Alexander Deliukov" userId="d5fda0f2-1d08-4016-b7e9-bb882f168707" providerId="ADAL" clId="{FE9DFF45-01DC-45CC-A80A-B50597210401}" dt="2026-01-27T08:44:53.235" v="13" actId="20577"/>
          <ac:spMkLst>
            <pc:docMk/>
            <pc:sldMk cId="1157428409" sldId="555"/>
            <ac:spMk id="2" creationId="{BC6C9928-D83C-17CC-ADA7-E95E988229BD}"/>
          </ac:spMkLst>
        </pc:spChg>
      </pc:sldChg>
      <pc:sldChg chg="modSp mod">
        <pc:chgData name="Alexander Deliukov" userId="d5fda0f2-1d08-4016-b7e9-bb882f168707" providerId="ADAL" clId="{FE9DFF45-01DC-45CC-A80A-B50597210401}" dt="2026-01-27T08:45:29.432" v="17" actId="404"/>
        <pc:sldMkLst>
          <pc:docMk/>
          <pc:sldMk cId="3660923524" sldId="565"/>
        </pc:sldMkLst>
        <pc:spChg chg="mod">
          <ac:chgData name="Alexander Deliukov" userId="d5fda0f2-1d08-4016-b7e9-bb882f168707" providerId="ADAL" clId="{FE9DFF45-01DC-45CC-A80A-B50597210401}" dt="2026-01-27T08:45:29.432" v="17" actId="404"/>
          <ac:spMkLst>
            <pc:docMk/>
            <pc:sldMk cId="3660923524" sldId="565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08:45:29.432" v="17" actId="404"/>
          <ac:spMkLst>
            <pc:docMk/>
            <pc:sldMk cId="3660923524" sldId="565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08:45:29.432" v="17" actId="404"/>
          <ac:spMkLst>
            <pc:docMk/>
            <pc:sldMk cId="3660923524" sldId="565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08:45:29.432" v="17" actId="404"/>
          <ac:spMkLst>
            <pc:docMk/>
            <pc:sldMk cId="3660923524" sldId="565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08:27:16.955" v="11" actId="1076"/>
        <pc:sldMkLst>
          <pc:docMk/>
          <pc:sldMk cId="2909434133" sldId="566"/>
        </pc:sldMkLst>
        <pc:spChg chg="mod">
          <ac:chgData name="Alexander Deliukov" userId="d5fda0f2-1d08-4016-b7e9-bb882f168707" providerId="ADAL" clId="{FE9DFF45-01DC-45CC-A80A-B50597210401}" dt="2026-01-27T08:27:00.328" v="8" actId="14100"/>
          <ac:spMkLst>
            <pc:docMk/>
            <pc:sldMk cId="2909434133" sldId="566"/>
            <ac:spMk id="3" creationId="{588B6934-5886-3ADF-A471-F555B25C58CC}"/>
          </ac:spMkLst>
        </pc:spChg>
        <pc:spChg chg="mod">
          <ac:chgData name="Alexander Deliukov" userId="d5fda0f2-1d08-4016-b7e9-bb882f168707" providerId="ADAL" clId="{FE9DFF45-01DC-45CC-A80A-B50597210401}" dt="2026-01-27T08:27:16.955" v="11" actId="1076"/>
          <ac:spMkLst>
            <pc:docMk/>
            <pc:sldMk cId="2909434133" sldId="566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Modifica dello stile del testo master</a:t>
            </a:r>
          </a:p>
          <a:p>
            <a:pPr lvl="1"/>
            <a:r>
              <a:rPr lang="ko-KR" altLang="en-US"/>
              <a:t>Secondo livello</a:t>
            </a:r>
          </a:p>
          <a:p>
            <a:pPr lvl="2"/>
            <a:r>
              <a:rPr lang="ko-KR" altLang="en-US"/>
              <a:t>Terzo livello</a:t>
            </a:r>
          </a:p>
          <a:p>
            <a:pPr lvl="3"/>
            <a:r>
              <a:rPr lang="ko-KR" altLang="en-US"/>
              <a:t>Quarto livello</a:t>
            </a:r>
          </a:p>
          <a:p>
            <a:pPr lvl="4"/>
            <a:r>
              <a:rPr lang="ko-KR" altLang="en-US"/>
              <a:t>Quinto livello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Miti sulla sicurezza informatica nell'energia digitale... Sfatati!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44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 3: La sicurezza informatica è di esclusiva responsabilità delle aziende energetiche e dei governi, non dei singoli individui o delle comunità.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Gli individui e le comunità hanno un ruolo da svolgere nella sicurezza informatica, poiché possono adottare misure per proteggere i propri dispositivi e le proprie reti dagli attacchi informatici.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È possibile contribuire a un ecosistema energetico più sicuro seguendo alcune buone pratiche, quali: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Utilizzare password complesse.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Mantenere aggiornato il software.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Prestare attenzione alle e-mail sospette.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86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Mito n. 4: Le fonti di energia rinnovabile sono intrinsecamente più sicure rispetto alle fonti energetiche tradizionali.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Quanto sono sicuri i pannelli solari della mia casa?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66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Mito n. 4: Le fonti di energia rinnovabile sono intrinsecamente più sicure rispetto alle fonti energetiche tradizionali.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Anche le fonti di energia rinnovabile, come i pannelli solari e le turbine eoliche, sono vulnerabili agli attacchi informatici, poiché si basano su tecnologie digitali per il monitoraggio, il controllo e l'integrazione nella rete.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Gli aggressori possono sfruttare le vulnerabilità per interrompere la produzione di energia o manipolare i flussi energetici.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2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 5: Le tecnologie blockchain sono una soluzione miracolosa per la sicurezza informatica nel settore energetico.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Qual è il ruolo delle tecnologie blockchain nella sicurezza informatica nel settore energetico?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1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 5: le tecnologie blockchain sono una soluzione miracolosa per la sicurezza informatica nel settore energetico.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Sebbene la tecnologia blockchain possa migliorare la sicurezza in alcuni aspetti del settore energetico, non è una soluzione completa per tutte le sfide della sicurezza informatica.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Le reti blockchain possono essere vulnerabili agli attacchi e la loro efficacia dipende da una corretta implementazione e integrazione con altre misure di sicurezza.</a:t>
            </a:r>
            <a:endParaRPr lang="en-GB" sz="1200" noProof="0" dirty="0"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2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 6: solo password complesse possono prevenire gli attacchi informatici ai dispositivi energetici intelligenti.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Una password complessa previene gli attacchi informatici?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1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 6: solo password complesse possono prevenire gli attacchi informatici ai dispositivi energetici intelligenti.</a:t>
            </a:r>
          </a:p>
          <a:p>
            <a:pPr latinLnBrk="0"/>
            <a:r>
              <a:rPr lang="en-GB" sz="1200" dirty="0"/>
              <a:t>Sebbene le password complesse siano essenziali, altre misure di sicurezza sono fondamentali per una protezione completa. Queste misure includono: </a:t>
            </a:r>
          </a:p>
          <a:p>
            <a:pPr latinLnBrk="0"/>
            <a:endParaRPr lang="en-GB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Aggiornamenti regolari del software.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Reti Wi-Fi sicure.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Autenticazione a più fattori.</a:t>
            </a:r>
            <a:endParaRPr lang="en-GB" sz="1200" noProof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33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 7: gli attacchi informatici alle infrastrutture energetiche prendono di mira principalmente grandi centrali elettriche e sottostazioni.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Un attacco informatico prenderebbe di mira solo centrali elettriche e sottostazioni?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97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 7: gli attacchi informatici alle infrastrutture energetiche prendono di mira principalmente grandi centrali elettriche e sottostazioni.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Gli attacchi informatici possono colpire vari elementi delle infrastrutture energetiche, comprese le reti di distribuzione più piccole, le fonti di energia rinnovabile e persino i singoli contatori intelligenti, causando potenzialmente interruzioni e violazioni dei dati.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039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 8: l'uso di un software antivirus è sufficiente per proteggere le reti domestiche dagli attacchi informatici che prendono di mira i dispositivi energetici intelligenti.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L'uso di un software antivirus è una protezione adeguata per la mia rete domestica? 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4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Malintesi su privacy, sicurezza e protezione nella produzione e nel consumo di energia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sono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In questa presentazione sfatiamo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otto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miti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relativi alla sicurezza informatica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nel settore energetico per chiarire questi malintesi.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Esplorando questi miti, miglioreremo la nostra comprensione della digitalizzazione energetica e prenderemo decisioni più informate per garantire la nostra sicurezza.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85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 8: l'uso di un software antivirus è sufficiente per proteggere le reti domestiche dagli attacchi informatici che prendono di mira i dispositivi energetici intelligenti. </a:t>
            </a:r>
          </a:p>
          <a:p>
            <a:pPr latinLnBrk="0"/>
            <a:r>
              <a:rPr lang="en-GB" sz="1200" dirty="0"/>
              <a:t>Il software antivirus è solo uno dei livelli di protezione.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Per prevenire gli attacchi informatici sono necessari anche firewall, configurazioni di rete sicure e aggiornamenti di sicurezza regolari per tutti i dispositivi connessi.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28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Passi successivi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desideri saperne di più sulla sicurezza informatica e sulla produzione e il consumo di energia, potresti trovare utili le seguenti risorse: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Esplora il corso Digital Energy Essentials di Every1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Privacy, sicurezza e protezione nel panorama dell'energia digitale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Approfondisci i miti sulla digitalizzazione dell'energia nel corso 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Energy Myths Busted! Fact Vs. Fiction </a:t>
            </a:r>
            <a:r>
              <a:rPr lang="en-GB" sz="1200" noProof="0" dirty="0">
                <a:solidFill>
                  <a:srgbClr val="373737"/>
                </a:solidFill>
              </a:rPr>
              <a:t>di Every1.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Leggi l'articolo della Commissione Europea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Infrastrutture critiche e sicurezza informatica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Leggi l'articolo </a:t>
            </a:r>
            <a:r>
              <a:rPr lang="en-US" altLang="ko-KR" sz="1200" dirty="0" err="1">
                <a:solidFill>
                  <a:srgbClr val="373737"/>
                </a:solidFill>
              </a:rPr>
              <a:t>di eurelectric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Cybersecurity nel settore energetico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6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latinLnBrk="0"/>
            <a:r>
              <a:rPr lang="en-GB" dirty="0"/>
              <a:t>Questa presentazione intitolata "</a:t>
            </a:r>
            <a:r>
              <a:rPr lang="en-GB" i="1" dirty="0"/>
              <a:t>Energy Myths Busted! Cybersecurity Energy Sector Myths</a:t>
            </a:r>
            <a:r>
              <a:rPr lang="en-GB" dirty="0"/>
              <a:t>" (Miti energetici sfatati! Miti sulla sicurezza informatica nel settore energetico) 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World's Direction è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su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n. 1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di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è concessa in licenza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Due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Alan Levine è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numero tre: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World’s Direction è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quattro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Pannelli solari in Belgio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numero cinque: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Mario A. P.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sei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Richard Patterson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numero sette: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- Power Plant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  <a:hlinkClick r:id="rId14"/>
              </a:rPr>
              <a:t>Elettricita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(IT)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di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numero otto: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Firewall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Eric E Castro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Grazie!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8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analisi di ciascun mito inizia con una domanda di riflessione. Prenditi un momento per riflettere su ciascuna domanda, prima di passare alla spiegazione che ne smonta la validità.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Puoi esaminare ogni mito uno alla volta. In alternativa, puoi selezionare un mito particolare che desideri approfondire per primo tramite il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80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Otto miti sulla sicurezza informatica nel settore dell'energia digitale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 contatori intelligenti e altri dispositivi energetici digitali non sono vulnerabili agli attacchi informatici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Solo le grandi aziende energetiche sono bersaglio di attacchi informatici, non i singoli proprietari di immobili o le piccole imprese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La sicurezza informatica è di esclusiva responsabilità delle aziende energetiche e dei governi, non dei singoli individui o delle comunità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Le fonti di energia rinnovabile sono intrinsecamente più sicure delle fonti di energia tradizionali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Le tecnologie blockchain sono la soluzione miracolosa per la sicurezza informatica nel settore energetico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Solo password complesse possono prevenire gli attacchi informatici ai dispositivi energetici intelligenti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Gli attacchi informatici alle infrastrutture energetiche prendono di mira principalmente le grandi centrali elettriche e le sottostazioni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L'uso di software antivirus è sufficiente per proteggere le reti domestiche dagli attacchi informatici che prendono di mira i dispositivi energetici intelligenti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0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 1: i contatori intelligenti e gli altri dispositivi energetici digitali non sono vulnerabili agli attacchi informatici.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Il mio contatore intelligente è vulnerabile agli attacchi informatici?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94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 1: i contatori intelligenti e altri dispositivi energetici digitali non sono vulnerabili agli attacchi informatici.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I contatori intelligenti e altri dispositivi energetici digitali sono vulnerabili agli attacchi informatici, poiché sono connessi a Internet e spesso dispongono di funzionalità di sicurezza limitate. 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Gli hacker possono sfruttare le vulnerabilità per accedere a dati sensibili, interrompere i servizi energetici o persino causare danni fisici alle infrastrutture energetiche.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0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 2: solo le grandi aziende energetiche sono bersaglio di attacchi informatici, non i singoli proprietari di immobili o le piccole imprese.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La mia casa o la mia azienda saranno oggetto di un attacco informatico?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9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 2: solo le grandi aziende energetiche sono bersaglio di attacchi informatici, non i singoli proprietari di immobili o le piccole imprese. 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Anche i proprietari di immobili e le piccole imprese sono bersagli di attacchi informatici, poiché spesso dispongono di misure di sicurezza meno sofisticate. 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Gli aggressori possono sfruttare le vulnerabilità delle reti Wi-Fi domestiche o degli elettrodomestici intelligenti per accedere ai dati personali o interrompere i servizi energetici.</a:t>
            </a:r>
            <a:endParaRPr lang="en-US" sz="1200" dirty="0"/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07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 3: La sicurezza informatica è di esclusiva responsabilità delle aziende energetiche e dei governi, non dei singoli individui o delle comunità.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Qual è il mio ruolo nella sicurezza informatica?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153CD-797D-5BE8-14BF-4D2D1F374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" y="6210794"/>
            <a:ext cx="2286000" cy="479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BE0A3-0A62-C2A1-403A-621393DA7A7F}"/>
              </a:ext>
            </a:extLst>
          </p:cNvPr>
          <p:cNvSpPr txBox="1"/>
          <p:nvPr userDrawn="1"/>
        </p:nvSpPr>
        <p:spPr>
          <a:xfrm>
            <a:off x="2381847" y="5828186"/>
            <a:ext cx="520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it-I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it-I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02863-26DC-954C-0D25-64411EEF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5" y="1905678"/>
            <a:ext cx="4513545" cy="3046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FAAFF-7E8F-640B-7BF0-4D0B7FC15C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257" y="1443127"/>
            <a:ext cx="6698168" cy="3971744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it-IT" sz="5400" noProof="1"/>
              <a:t>Miti sulla sicurezza informatica nell’energia digitale… sfatati!</a:t>
            </a:r>
            <a:endParaRPr lang="it-IT" sz="3200" noProof="1"/>
          </a:p>
        </p:txBody>
      </p:sp>
    </p:spTree>
    <p:extLst>
      <p:ext uri="{BB962C8B-B14F-4D97-AF65-F5344CB8AC3E}">
        <p14:creationId xmlns:p14="http://schemas.microsoft.com/office/powerpoint/2010/main" val="320707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311122" y="2150846"/>
            <a:ext cx="6516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Gli individui e le comunità hanno un ruolo importante da svolgere nella sicurezza informatica, poiché possono adottare misure per proteggere i propri dispositivi e le proprie reti dagli attacchi informatici. 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È possibile contribuire a un ecosistema energetico più sicuro seguendo alcune buone pratiche, quali: 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Utilizzare password complesse.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Mantenere aggiornato il software.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Prestare attenzione alle e-mail sospette.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8B866-FC93-FCF5-C9FC-42DDE24E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" y="2755726"/>
            <a:ext cx="4712254" cy="31807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2BB5B-94FA-8DE3-CDDF-693E62A83A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8254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3: la sicurezza informatica è di esclusiva responsabilità delle aziende energetiche e dei governi, non dei singoli individui o delle comunità.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8459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9928-D83C-17CC-ADA7-E95E988229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Mito n. 4: le fonti di energia rinnovabile sono intrinsecamente più sicure rispetto alle fonti di energia tradizionali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077238" y="3429000"/>
            <a:ext cx="104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Quanto sono sicuri i pannelli solari della mia abitazione?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CAE6-366E-EFC6-8A5A-F94219008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812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Mito n. 4: le fonti di energia rinnovabile sono intrinsecamente più sicure delle fonti di energia tradizionali.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751332" y="3106323"/>
            <a:ext cx="61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Anche le fonti di energia rinnovabile, come i pannelli solari e le turbine eoliche, sono vulnerabili agli attacchi informatici, poiché si basano su tecnologie digitali per il monitoraggio, il controllo e l'integrazione nella rete.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Gli aggressori possono sfruttare le vulnerabilità per interrompere la produzione di energia o manipolare i flussi energetici.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ABF0A-B52F-915B-32A0-277138DC5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8" y="3031298"/>
            <a:ext cx="5284864" cy="27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7C11-4C8B-EB7D-C5FB-5CC1DEAE5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5: le tecnologie blockchain sono la soluzione miracolosa per la sicurezza informatica nel settore energetico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Qual è il ruolo delle tecnologie blockchain nella sicurezza informatica nel settore energetico?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5661764" y="2680831"/>
            <a:ext cx="5939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</a:rPr>
              <a:t>Sebbene la tecnologia blockchain possa migliorare la sicurezza in alcuni aspetti del settore energetico, non rappresenta una soluzione completa per tutte le sfide legate alla sicurezza informatica.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Le reti blockchain possono essere vulnerabili agli attacchi e la loro efficacia dipende dalla corretta implementazione e integrazione con altre misure di sicurezza.</a:t>
            </a:r>
            <a:endParaRPr lang="en-GB" sz="2400" noProof="0" dirty="0"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354A-22A9-D65A-DE8A-C354DC3B0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3281819"/>
            <a:ext cx="5206304" cy="221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9CC2A-E953-8914-D62C-03F19C8AE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5: le tecnologie blockchain sono una soluzione miracolosa per la sicurezza informatica nel settore energetico.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987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C7A8-3E21-E914-776A-A3F8415588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2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6: solo password complesse possono prevenire gli attacchi informatici sui dispositivi energetici intelligenti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Una password complessa previene gli attacchi informatici?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198301" y="3159944"/>
            <a:ext cx="6726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Sebbene le password complesse siano fondamentali, altre misure di sicurezza sono essenziali per una protezione completa. Queste misure includono: </a:t>
            </a:r>
          </a:p>
          <a:p>
            <a:pPr latinLnBrk="0"/>
            <a:endParaRPr lang="en-GB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Aggiornamenti regolari del software.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Reti Wi-Fi sicure.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Autenticazione a più fattori.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3E88F-78E4-95AC-BD11-FB3D2D8C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" y="3159944"/>
            <a:ext cx="4772416" cy="2324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61126-F643-8433-7D91-EE54F239B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222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6: solo password complesse possono prevenire gli attacchi informatici ai dispositivi energetici intelligenti.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94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BA2E-3066-C151-182F-FFF5CEECF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378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7: gli attacchi informatici alle infrastrutture energetiche prendono di mira principalmente le grandi centrali elettriche e le sottostazioni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Un attacco informatico prenderebbe di mira solo centrali elettriche e sottostazioni?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8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638086" y="3224358"/>
            <a:ext cx="588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Gli attacchi informatici possono colpire vari elementi delle infrastrutture energetiche, comprese le reti di distribuzione più piccole, le fonti di energia rinnovabile e persino i singoli contatori intelligenti, causando potenzialmente interruzioni e violazioni dei dati.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B71C8-8AEE-4DA6-A79C-9B174E78E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961263"/>
            <a:ext cx="5087591" cy="2834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A48A6-14C4-B819-EC72-F3134F040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273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7: gli attacchi informatici alle infrastrutture energetiche prendono di mira principalmente grandi centrali elettriche e sottostazioni.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28249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95347-6762-6469-7A49-EC111ABE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9F8-1C25-D4F8-E0E2-E3CBB7FBB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840" y="527685"/>
            <a:ext cx="111810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8: l'uso di un software antivirus è sufficiente per proteggere le reti domestiche dagli attacchi informatici che prendono di mira i dispositivi energetici intelligenti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B333A-EAC0-EE87-74D4-C07DB8C5CC98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L'uso di un software antivirus è una protezione adeguata per la mia rete domestica? 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1351508"/>
            <a:ext cx="6944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 malintesi sulla privacy, la sicurezza e la protezione nella produzione e nel consumo di energia sono </a:t>
            </a: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molto comuni. In questa presentazione sfatiamo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otto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miti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relativi alla sicurezza informatica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nel settore energetico per chiarire questi malintesi.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Esplorando questi miti, miglioreremo la nostra comprensione della digitalizzazione energetica e potremo prendere decisioni più informate per garantire la nostra sicurezza. </a:t>
            </a:r>
          </a:p>
          <a:p>
            <a:pPr latinLnBrk="0"/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C5D167-EB67-71D1-DB6B-AC9FF56F3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598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Introduzione 1</a:t>
            </a:r>
          </a:p>
        </p:txBody>
      </p:sp>
    </p:spTree>
    <p:extLst>
      <p:ext uri="{BB962C8B-B14F-4D97-AF65-F5344CB8AC3E}">
        <p14:creationId xmlns:p14="http://schemas.microsoft.com/office/powerpoint/2010/main" val="16516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6C51D-6B2B-A6F7-C12A-DE208F2F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5073C-6F7F-8A58-D462-A38F9A8F73AD}"/>
              </a:ext>
            </a:extLst>
          </p:cNvPr>
          <p:cNvSpPr txBox="1"/>
          <p:nvPr/>
        </p:nvSpPr>
        <p:spPr>
          <a:xfrm>
            <a:off x="5504425" y="3013547"/>
            <a:ext cx="6100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Il software antivirus è solo uno dei livelli di protezione. 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Per prevenire gli attacchi informatici sono necessari anche firewall, configurazioni di rete sicure e aggiornamenti di sicurezza regolari per tutti i dispositivi connessi.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70F88-4875-2618-1599-59E64509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755725"/>
            <a:ext cx="4971638" cy="3193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E2E5B-D851-E1C1-6C30-4F86C6342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624" y="608965"/>
            <a:ext cx="111325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8: l'uso di un software antivirus è sufficiente per proteggere le reti domestiche dagli attacchi informatici che prendono di mira i dispositivi energetici intelligenti. 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28296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116E8-AFFF-1CBA-2DE6-E956B6807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6557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Prossimi passi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desideri saperne di più sulla sicurezza informatica e sulla produzione e il consumo di energia, potresti trovare utili le seguenti risorse: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33331" y="3259415"/>
            <a:ext cx="217549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Esplora il corso Digital Energy Essentials di Every1 </a:t>
            </a:r>
            <a:r>
              <a:rPr lang="en-US" altLang="ko-KR" i="1" dirty="0">
                <a:solidFill>
                  <a:srgbClr val="373737"/>
                </a:solidFill>
                <a:hlinkClick r:id="rId3"/>
              </a:rPr>
              <a:t>Privacy, sicurezza e protezione nel panorama dell'energia digitale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dirty="0">
              <a:solidFill>
                <a:srgbClr val="373737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287190"/>
            <a:ext cx="2364667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</a:rPr>
              <a:t>Approfondisci i miti sulla digitalizzazione dell'energia nel corso </a:t>
            </a:r>
            <a:r>
              <a:rPr lang="en-GB" i="1" noProof="0" dirty="0">
                <a:solidFill>
                  <a:srgbClr val="373737"/>
                </a:solidFill>
                <a:hlinkClick r:id="rId4"/>
              </a:rPr>
              <a:t>Energy Myths Busted! Fact Vs. Fiction </a:t>
            </a:r>
            <a:r>
              <a:rPr lang="en-GB" noProof="0" dirty="0">
                <a:solidFill>
                  <a:srgbClr val="373737"/>
                </a:solidFill>
              </a:rPr>
              <a:t>di Every1.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Leggi l'articolo della Commissione Europea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Infrastrutture critiche e sicurezza informatica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87293" y="3504565"/>
            <a:ext cx="207137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Leggi l'articolo </a:t>
            </a:r>
            <a:r>
              <a:rPr lang="en-US" altLang="ko-KR" dirty="0" err="1">
                <a:solidFill>
                  <a:srgbClr val="373737"/>
                </a:solidFill>
              </a:rPr>
              <a:t>di eurelectric </a:t>
            </a:r>
            <a:r>
              <a:rPr lang="en-US" altLang="ko-KR" i="1" dirty="0">
                <a:solidFill>
                  <a:srgbClr val="373737"/>
                </a:solidFill>
                <a:hlinkClick r:id="rId6"/>
              </a:rPr>
              <a:t>Cybersecurity nel settore energetico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8B6934-5886-3ADF-A471-F555B25C5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20725"/>
            <a:ext cx="3495431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Ringraziamenti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1032" y="135379"/>
            <a:ext cx="7628351" cy="8063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Questa presentazione </a:t>
            </a:r>
            <a:r>
              <a:rPr lang="en-GB" dirty="0" err="1"/>
              <a:t>intitolata</a:t>
            </a:r>
            <a:r>
              <a:rPr lang="en-GB" dirty="0"/>
              <a:t> "</a:t>
            </a:r>
            <a:r>
              <a:rPr lang="it-IT" dirty="0"/>
              <a:t>Miti sulla sicurezza informatica nell’energia digitale… sfatati!</a:t>
            </a:r>
            <a:r>
              <a:rPr lang="en-GB" dirty="0"/>
              <a:t>" 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World's Direction è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su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n. 1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di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è concessa in licenza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Due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Alan Levine è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numero tre: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World’s Direction è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quattro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Pannelli solari in Belgio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numero cinque: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Mario A. P.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sei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Richard Patterson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numero sette: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- Power Plant Elettricita (IT)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di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mito numero otto: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Firewall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Eric E Castro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DBD2-F3B7-C318-E1DD-B405D08D32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8280" y="2884805"/>
            <a:ext cx="5644230" cy="1325563"/>
          </a:xfrm>
          <a:prstGeom prst="rect">
            <a:avLst/>
          </a:prstGeom>
        </p:spPr>
        <p:txBody>
          <a:bodyPr/>
          <a:lstStyle/>
          <a:p>
            <a:r>
              <a:rPr lang="it-IT" sz="6000" noProof="1">
                <a:solidFill>
                  <a:schemeClr val="bg1"/>
                </a:solidFill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4367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2005360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analisi di ciascun mito inizia con una domanda di riflessione. Prenditi un momento per riflettere su ciascuna domanda, prima di passare alla spiegazione che ne smonta la validità.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Puoi esaminare ogni mito uno alla volta. In alternativa, puoi selezionare un mito particolare che desideri approfondire per primo tramite il menu.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D7490E-9347-3102-252B-FFF05250F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120" y="6797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Introduzione 2</a:t>
            </a:r>
          </a:p>
        </p:txBody>
      </p:sp>
    </p:spTree>
    <p:extLst>
      <p:ext uri="{BB962C8B-B14F-4D97-AF65-F5344CB8AC3E}">
        <p14:creationId xmlns:p14="http://schemas.microsoft.com/office/powerpoint/2010/main" val="269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EF305-446B-5270-3C6D-92D8903E9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080" y="82345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Otto miti sulla sicurezza informatica nell'energia digitale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I contatori intelligenti e altri dispositivi energetici digitali non sono vulnerabili agli attacchi informatici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Solo le grandi aziende energetiche sono bersaglio di attacchi informatici, non i singoli proprietari di immobili o le piccole imprese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La sicurezza informatica è di esclusiva responsabilità delle aziende energetiche e dei governi, non dei singoli individui o delle comunità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Le fonti di energia rinnovabile sono intrinsecamente più sicure delle fonti energetiche tradizionali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Le tecnologie blockchain sono la soluzione miracolosa per la sicurezza informatica nel settore energetico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Solo password complesse possono prevenire gli attacchi informatici ai dispositivi energetici intelligenti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Gli attacchi informatici alle infrastrutture energetiche prendono di mira principalmente le grandi centrali elettriche e le sottostazioni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L'uso di software antivirus è sufficiente per proteggere le reti domestiche dagli attacchi informatici che prendono di mira i dispositivi energetici intelligenti</a:t>
            </a:r>
          </a:p>
        </p:txBody>
      </p:sp>
    </p:spTree>
    <p:extLst>
      <p:ext uri="{BB962C8B-B14F-4D97-AF65-F5344CB8AC3E}">
        <p14:creationId xmlns:p14="http://schemas.microsoft.com/office/powerpoint/2010/main" val="5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49CC-8AAE-59BF-0B50-FCEC7A8D7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480" y="5276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1: i contatori intelligenti e gli altri dispositivi energetici digitali non sono vulnerabili agli attacchi informatici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Il mio contatore intelligente è vulnerabile agli attacchi informatici?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C5B0-0301-FF9A-CE7F-61B7911B2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292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1: i contatori intelligenti e altri dispositivi energetici digitali non sono vulnerabili agli attacchi informatici.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409162" y="3148244"/>
            <a:ext cx="7405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I contatori intelligenti e altri dispositivi energetici digitali sono vulnerabili agli attacchi informatici, poiché sono connessi a Internet e spesso dispongono di funzionalità di sicurezza limitate. 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Gli hacker possono sfruttare queste vulnerabilità per accedere a dati sensibili, interrompere i servizi energetici o persino causare danni fisici alle infrastrutture energetiche.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FB94F-2ABE-89D5-8102-E896A52C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3" y="2081498"/>
            <a:ext cx="2828851" cy="4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19A-E5AB-0484-A455-A4D0AE13D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2: solo le grandi aziende energetiche sono bersaglio di attacchi informatici, non i singoli proprietari di immobili o le piccole imprese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La mia casa o la mia azienda saranno oggetto di un attacco informatico?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FE2F4-538C-9D07-BD13-1F8720662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2: solo le grandi aziende energetiche sono bersaglio di attacchi informatici, non i singoli proprietari di immobili o le piccole imprese.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960307" y="2990071"/>
            <a:ext cx="6854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Anche i proprietari di immobili e le piccole imprese sono bersagli di attacchi informatici, poiché spesso dispongono di misure di sicurezza meno sofisticate. </a:t>
            </a:r>
          </a:p>
          <a:p>
            <a:pPr latinLnBrk="0"/>
            <a:endParaRPr lang="en-US" sz="2400" dirty="0">
              <a:solidFill>
                <a:srgbClr val="2B2C30"/>
              </a:solidFill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Gli aggressori possono sfruttare le vulnerabilità delle reti Wi-Fi domestiche o degli elettrodomestici intelligenti per accedere ai dati personali o interrompere i servizi energetici.</a:t>
            </a:r>
            <a:endParaRPr lang="en-US" sz="2400" dirty="0"/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0087E-7566-A936-939D-497E5774C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4" y="2905338"/>
            <a:ext cx="4458281" cy="2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BC88-375A-B6A7-A107-203A1B6D2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680" y="517525"/>
            <a:ext cx="112623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 3: la sicurezza informatica è di esclusiva responsabilità delle aziende energetiche e dei governi, non dei singoli individui o delle comunità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429000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Qual è il mio ruolo nella sicurezza informatica?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40990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9BBC28-ED76-4950-B3E2-93F55A70E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2996</Words>
  <Application>Microsoft Macintosh PowerPoint</Application>
  <PresentationFormat>Widescreen</PresentationFormat>
  <Paragraphs>218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Public Sans</vt:lpstr>
      <vt:lpstr>Every1 slide master</vt:lpstr>
      <vt:lpstr>Miti sulla sicurezza informatica nell’energia digitale… sfatati!</vt:lpstr>
      <vt:lpstr>Introduzione 1</vt:lpstr>
      <vt:lpstr>Introduzione 2</vt:lpstr>
      <vt:lpstr>Otto miti sulla sicurezza informatica nell'energia digitale </vt:lpstr>
      <vt:lpstr>Mito n. 1: i contatori intelligenti e gli altri dispositivi energetici digitali non sono vulnerabili agli attacchi informatici - Introduzione </vt:lpstr>
      <vt:lpstr>Mito n. 1: i contatori intelligenti e altri dispositivi energetici digitali non sono vulnerabili agli attacchi informatici. </vt:lpstr>
      <vt:lpstr>Mito n. 2: solo le grandi aziende energetiche sono bersaglio di attacchi informatici, non i singoli proprietari di immobili o le piccole imprese - Introduzione </vt:lpstr>
      <vt:lpstr>Mito n. 2: solo le grandi aziende energetiche sono bersaglio di attacchi informatici, non i singoli proprietari di immobili o le piccole imprese.  </vt:lpstr>
      <vt:lpstr>Mito n. 3: la sicurezza informatica è di esclusiva responsabilità delle aziende energetiche e dei governi, non dei singoli individui o delle comunità – Introduzione </vt:lpstr>
      <vt:lpstr>Mito n. 3: la sicurezza informatica è di esclusiva responsabilità delle aziende energetiche e dei governi, non dei singoli individui o delle comunità. </vt:lpstr>
      <vt:lpstr>Mito n. 4: le fonti di energia rinnovabile sono intrinsecamente più sicure rispetto alle fonti di energia tradizionali - Introduzione </vt:lpstr>
      <vt:lpstr>Mito n. 4: le fonti di energia rinnovabile sono intrinsecamente più sicure delle fonti di energia tradizionali. </vt:lpstr>
      <vt:lpstr>Mito n. 5: le tecnologie blockchain sono la soluzione miracolosa per la sicurezza informatica nel settore energetico - Introduzione </vt:lpstr>
      <vt:lpstr>Mito n. 5: le tecnologie blockchain sono una soluzione miracolosa per la sicurezza informatica nel settore energetico. </vt:lpstr>
      <vt:lpstr>Mito n. 6: solo password complesse possono prevenire gli attacchi informatici sui dispositivi energetici intelligenti - Introduzione </vt:lpstr>
      <vt:lpstr>Mito n. 6: solo password complesse possono prevenire gli attacchi informatici ai dispositivi energetici intelligenti. </vt:lpstr>
      <vt:lpstr>Mito n. 7: gli attacchi informatici alle infrastrutture energetiche prendono di mira principalmente le grandi centrali elettriche e le sottostazioni - Introduzione </vt:lpstr>
      <vt:lpstr>Mito n. 7: gli attacchi informatici alle infrastrutture energetiche prendono di mira principalmente grandi centrali elettriche e sottostazioni. </vt:lpstr>
      <vt:lpstr>Mito n. 8: l'uso di un software antivirus è sufficiente per proteggere le reti domestiche dagli attacchi informatici che prendono di mira i dispositivi energetici intelligenti - Introduzione </vt:lpstr>
      <vt:lpstr>Mito n. 8: l'uso di un software antivirus è sufficiente per proteggere le reti domestiche dagli attacchi informatici che prendono di mira i dispositivi energetici intelligenti.  </vt:lpstr>
      <vt:lpstr>Prossimi passi </vt:lpstr>
      <vt:lpstr>Ringraziamenti </vt:lpstr>
      <vt:lpstr>Grazie!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2026-03-09T12:26:49Z</dcterms:modified>
  <cp:category/>
</cp:coreProperties>
</file>