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  <p188:author id="{8F6759C0-AD25-940A-447C-43B2D3DD704D}" name="Atm Alam" initials="AA" userId="S::a.alam_qmul.ac.uk#ext#@openuniv.onmicrosoft.com::5c585f40-d23b-4d9f-b4ed-14d4edb5afa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C67E3-8740-123F-DAAE-F06FC4AA9775}" v="11" dt="2025-09-24T09:02:07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937BE-E21B-596A-7257-EA7484F3F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9C1228-3FEA-3EC6-B418-D43DCEC7E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013BB-7ADE-DD88-4653-38818A40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B514C-21CB-5454-D42B-C3AF17C49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AC28B-877E-D7EE-415C-CCCC282A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5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E149C-9913-D066-E1D2-9EAF3C16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3DCD1-2AD0-1172-21E3-A290A65B1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D9DF7-04C0-01B2-F48D-353B762FC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78819-A1B2-5302-8219-0EAE27D8F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6103D-EBA0-4865-5FBC-E3C3A5F78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82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DEDB51-2372-8A50-8157-2A991740B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FD13E-E5E6-F90E-A24A-729CF0D1A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1A60E-7B10-2155-8C6C-DFDF2F7E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226C-1218-0ACB-5CFE-D108B30B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C4404-5577-1C48-3E86-73086B97C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01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6156-AB57-29E3-26DD-42AF44B9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209EB-17DA-D20D-CE15-6F837BA69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1B531-7A7B-C8C7-BE83-7A080FD7B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BBF1B-362C-AE6B-008F-3FE0EF8E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34104-0210-4A3D-E9A0-64200744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89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E4B3-9742-B629-A62A-CDD5A0A1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16295-5A5E-EEFB-FD1F-6EE973B75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C948D-62A1-AB76-AD01-8D2AE7242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FA14D-5E6B-12EC-26C3-65D3039D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00925-8DF5-7597-E74B-FC911ECF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12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3A55-D1A9-6903-C99E-3280FAB63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8A786-14B4-6D22-A300-DA2A12A334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CF5E1-C017-7285-0978-E8B5AB971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1F649-18A0-64A7-55D0-ABB336136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DF75F-9103-0D93-7D63-C5177187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23F1E-9EDC-E43C-AACF-DD07B7F90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265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21379-FF51-852B-8A6D-2B357C0D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71E57-6FB6-6413-1C9E-96515E6E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C308D-5D06-A1AD-5322-3F40E64E4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BA0B7-17F4-2154-488F-DD1744FB2D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EFD5C-6D28-FD45-4437-EE18BBB54E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C39909-380C-D201-33E7-72912A6A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B99989-C4F9-49C6-155D-45FCCCDC2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05FA35-8516-0298-A28B-60D32A16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5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B50E2-8279-063F-F8A7-7A6A6F6B1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52E7B-C461-E741-E3ED-23F107F1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AE66D1-5EC2-B821-316E-669862D1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98ED6-7674-1EAE-53DC-D72007E00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70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10F1B5-B66D-2622-9933-28C0B7DC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3E204-78EC-3FDE-B32D-BA1A44CA1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813FD-D52C-4939-9814-55F674FB3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6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86332-0AC4-8F23-07E2-EF46CBEF3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B2183-DA9B-3F4D-6D5D-F3575013C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D13B48-2261-65D2-95E2-005C27F02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FDD86-BF20-ACB0-3790-526215AA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032D3-CFDE-3FC3-D721-ECA35559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029A5-37BB-58C7-FE57-FF3C70F9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20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6E653-33FE-72EC-ACC6-362BD42B8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B6E5E6-6C47-59B2-29AE-650BC7CCF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DF719-9DC4-B7A5-32BA-3D1F19DB7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DD576-5DEE-8A17-2A6C-BD95FD14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440BE-3F3E-7798-BE52-8DF93BDF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F0381-10A7-45BF-5A62-AD2A56FAA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7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1325F-E3B9-C200-4045-C66B5BF03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31CFB-6A83-61C7-BC6E-E19DDF4E5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00689-4EE3-097A-1645-414D2058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ED650-E911-4CF9-BD70-8B5EF23D4002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AED32-C470-56EA-1161-ED1900817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0AA07-0317-0BDC-B7AE-6AFA92967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DBACBE-C0A3-4AB8-A5BA-8A28DF4AD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37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Narinder_Singh_Kapany#/media/File:Photograph_of_Narinder_Singh_Kapany,_the_father_of_fibre_optics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guides/z3jbh39/revision/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computerhistory.org/blog/narinder-kapany-hidden-figure-of-fiber-opt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74628E-99C0-0CA1-CE2B-CDEBA9BC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9161" y="526034"/>
            <a:ext cx="7039711" cy="158623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/>
              <a:t>Networks of Light and the Birth of </a:t>
            </a:r>
            <a:r>
              <a:rPr lang="en-GB" sz="3200" b="1"/>
              <a:t>Fibre</a:t>
            </a:r>
            <a:r>
              <a:rPr lang="en-US" sz="3200" b="1"/>
              <a:t> Optics: </a:t>
            </a:r>
            <a:br>
              <a:rPr lang="en-US" sz="3200" b="1"/>
            </a:br>
            <a:r>
              <a:rPr lang="en-US" sz="3200" b="1"/>
              <a:t>Narinder Singh Kapany  [1926</a:t>
            </a:r>
            <a:r>
              <a:rPr lang="en-US" sz="3200" b="1">
                <a:latin typeface="Aptos"/>
              </a:rPr>
              <a:t>–</a:t>
            </a:r>
            <a:r>
              <a:rPr lang="en-US" sz="3200" b="1"/>
              <a:t>2020]   </a:t>
            </a:r>
            <a:endParaRPr lang="en-US" sz="32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6100BA-0ABA-28A0-B7A5-CFE36AA68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11"/>
            <a:ext cx="4900426" cy="6420612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27428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/>
              <a:t>Narinder Singh Kapany </a:t>
            </a:r>
            <a:r>
              <a:rPr lang="pa-IN" sz="1800">
                <a:cs typeface="Raavi"/>
              </a:rPr>
              <a:t>(ਨਰਿੰਦਰ ਸਿੰਘ </a:t>
            </a:r>
            <a:r>
              <a:rPr lang="pa-IN" sz="1800" err="1">
                <a:cs typeface="Raavi"/>
              </a:rPr>
              <a:t>ਕਪਾਨੀ</a:t>
            </a:r>
            <a:r>
              <a:rPr lang="pa-IN" sz="1800">
                <a:cs typeface="Raavi"/>
              </a:rPr>
              <a:t>)</a:t>
            </a:r>
            <a:r>
              <a:rPr lang="en-GB" sz="1800"/>
              <a:t> was an early innovator in fibre optics, laying foundations for modern internet communications.</a:t>
            </a:r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GB" sz="1800"/>
              <a:t>Kapany was a successful business entrepreneur but also contributed to the field in teaching and supporting others.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D18742-9EC2-6524-FBDA-6938A0D0614A}"/>
              </a:ext>
            </a:extLst>
          </p:cNvPr>
          <p:cNvSpPr txBox="1"/>
          <p:nvPr/>
        </p:nvSpPr>
        <p:spPr>
          <a:xfrm>
            <a:off x="1562" y="6421727"/>
            <a:ext cx="367889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ea typeface="+mn-lt"/>
                <a:cs typeface="+mn-lt"/>
              </a:rPr>
              <a:t>Image source: </a:t>
            </a:r>
            <a:r>
              <a:rPr lang="en-US" sz="1400" b="1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Wikipedia</a:t>
            </a:r>
            <a:endParaRPr lang="en-US" sz="1400" b="1" dirty="0"/>
          </a:p>
          <a:p>
            <a:pPr algn="l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46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692EA-D510-F416-564C-D7A012AC2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421" y="365125"/>
            <a:ext cx="11151764" cy="1332553"/>
          </a:xfrm>
        </p:spPr>
        <p:txBody>
          <a:bodyPr>
            <a:normAutofit/>
          </a:bodyPr>
          <a:lstStyle/>
          <a:p>
            <a:r>
              <a:rPr lang="en-US" sz="3200" b="1" dirty="0"/>
              <a:t>Inventing the Backbone of Modern Networks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Narinder Kapany was born in the Punjab, India in 1926. He first studied at Agra University then continued studies in optics at Imperial College, London in 1952. </a:t>
            </a:r>
            <a:endParaRPr lang="en-GB" dirty="0"/>
          </a:p>
          <a:p>
            <a:pPr marL="0" indent="0">
              <a:buNone/>
            </a:pPr>
            <a:r>
              <a:rPr lang="en-GB" sz="1800" dirty="0"/>
              <a:t>In 1955, he moved to the United States, continuing his work there. Kapany was an entrepreneur, launching 'Optics Technology, Inc.' in California in 1960, and a later company, '</a:t>
            </a:r>
            <a:r>
              <a:rPr lang="en-GB" sz="1800" dirty="0" err="1"/>
              <a:t>Kaptron</a:t>
            </a:r>
            <a:r>
              <a:rPr lang="en-GB" sz="1800" dirty="0"/>
              <a:t>', both early commercial ventures in fibre optics. He died in 2020.</a:t>
            </a: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Kapany was a physicist and a leading figure in the early development of fibre optics. He conceived the term </a:t>
            </a:r>
            <a:r>
              <a:rPr lang="en-GB" sz="1800" dirty="0">
                <a:ea typeface="+mn-lt"/>
                <a:cs typeface="+mn-lt"/>
              </a:rPr>
              <a:t>“fibre optics” </a:t>
            </a:r>
            <a:r>
              <a:rPr lang="en-GB" sz="1800" dirty="0"/>
              <a:t>in 1960 and wrote the first textbook in the field.</a:t>
            </a:r>
          </a:p>
          <a:p>
            <a:pPr marL="0" indent="0">
              <a:buNone/>
            </a:pPr>
            <a:r>
              <a:rPr lang="en-GB" sz="1800" dirty="0"/>
              <a:t>His work culminated in the breakthrough achievement of </a:t>
            </a:r>
            <a:r>
              <a:rPr lang="en-GB" sz="1800" dirty="0">
                <a:hlinkClick r:id="rId2"/>
              </a:rPr>
              <a:t>light transmission through fibre-based cables.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dirty="0"/>
              <a:t>This early work was foundational for modern networked communications. </a:t>
            </a:r>
          </a:p>
        </p:txBody>
      </p:sp>
    </p:spTree>
    <p:extLst>
      <p:ext uri="{BB962C8B-B14F-4D97-AF65-F5344CB8AC3E}">
        <p14:creationId xmlns:p14="http://schemas.microsoft.com/office/powerpoint/2010/main" val="118058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E859B-A99D-8F32-29B8-1D2986AD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/>
              <a:t>Illuminating Futures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241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Explore his work in the field of fibre optics: Kapany, N. S. (1967) </a:t>
            </a:r>
            <a:r>
              <a:rPr lang="en-GB" sz="1800" i="1" dirty="0"/>
              <a:t>Fiber Optics; Principles and Applications</a:t>
            </a:r>
            <a:r>
              <a:rPr lang="en-GB" sz="1800" dirty="0"/>
              <a:t>. United Kingdom: Academic Press.</a:t>
            </a:r>
          </a:p>
          <a:p>
            <a:pPr marL="0" indent="0">
              <a:buNone/>
            </a:pPr>
            <a:r>
              <a:rPr lang="en-GB" sz="1800" dirty="0"/>
              <a:t>Spicer, D. (2024) </a:t>
            </a:r>
            <a:r>
              <a:rPr lang="en-GB" sz="1800" i="1" dirty="0"/>
              <a:t>Narinder Kapany: Hidden Figure of Fiber Optics</a:t>
            </a:r>
            <a:r>
              <a:rPr lang="en-GB" sz="1800" dirty="0"/>
              <a:t>. Available at: </a:t>
            </a:r>
            <a:r>
              <a:rPr lang="en-GB" sz="1800" dirty="0">
                <a:hlinkClick r:id="rId2"/>
              </a:rPr>
              <a:t>https://computerhistory.org/blog/narinder-kapany-hidden-figure-of-fiber-optics/</a:t>
            </a:r>
            <a:r>
              <a:rPr lang="en-GB" sz="1800" dirty="0"/>
              <a:t>  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is available at: </a:t>
            </a:r>
            <a:r>
              <a:rPr lang="en-GB" sz="1800" dirty="0">
                <a:hlinkClick r:id="rId3"/>
              </a:rPr>
              <a:t>www.open.edu/openlearncreate/diverse-computing-pioneers</a:t>
            </a:r>
            <a:endParaRPr lang="en-GB" sz="18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28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F015C0-4284-479F-8C3E-D13D77E2F9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491C05-1DEA-479D-89B3-C47156460136}">
  <ds:schemaRefs>
    <ds:schemaRef ds:uri="0b375246-e7a5-4cd3-9260-ba7fb55e9f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29232704-331d-4124-9428-a3a78b19a65d"/>
  </ds:schemaRefs>
</ds:datastoreItem>
</file>

<file path=customXml/itemProps3.xml><?xml version="1.0" encoding="utf-8"?>
<ds:datastoreItem xmlns:ds="http://schemas.openxmlformats.org/officeDocument/2006/customXml" ds:itemID="{CA0723DA-F811-4739-BD60-C2CF8FA6A9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e2ed455-96af-4100-bed3-a8e5fd981685}" enabled="0" method="" siteId="{0e2ed455-96af-4100-bed3-a8e5fd98168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Networks of Light and the Birth of Fibre Optics:  Narinder Singh Kapany  [1926–2020]   </vt:lpstr>
      <vt:lpstr>Inventing the Backbone of Modern Networks</vt:lpstr>
      <vt:lpstr>Illuminating Futures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Pioneers: Narinder Kapany </dc:title>
  <dc:creator>Matiss Ipolito</dc:creator>
  <cp:revision>23</cp:revision>
  <dcterms:created xsi:type="dcterms:W3CDTF">2025-06-10T09:03:17Z</dcterms:created>
  <dcterms:modified xsi:type="dcterms:W3CDTF">2025-09-24T10:14:31Z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